
<file path=[Content_Types].xml><?xml version="1.0" encoding="utf-8"?>
<Types xmlns="http://schemas.openxmlformats.org/package/2006/content-types">
  <Default Extension="png" ContentType="image/png"/>
  <Default Extension="rels" ContentType="application/vnd.openxmlformats-package.relationships+xml"/>
  <Default Extension="jpeg" ContentType="image/jpeg"/>
  <Default Extension="xml" ContentType="application/xml"/>
  <Override PartName="/ppt/presentation.xml" ContentType="application/vnd.openxmlformats-officedocument.presentationml.presentation.main+xml"/>
  <Override PartName="/ppt/slides/slide19.xml" ContentType="application/vnd.openxmlformats-officedocument.presentationml.slide+xml"/>
  <Override PartName="/ppt/slides/slide14.xml" ContentType="application/vnd.openxmlformats-officedocument.presentationml.slide+xml"/>
  <Override PartName="/ppt/slides/slide2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3.xml" ContentType="application/vnd.openxmlformats-officedocument.presentationml.slide+xml"/>
  <Override PartName="/ppt/slides/slide15.xml" ContentType="application/vnd.openxmlformats-officedocument.presentationml.slide+xml"/>
  <Override PartName="/ppt/slides/slide22.xml" ContentType="application/vnd.openxmlformats-officedocument.presentationml.slide+xml"/>
  <Override PartName="/ppt/slides/slide18.xml" ContentType="application/vnd.openxmlformats-officedocument.presentationml.slide+xml"/>
  <Override PartName="/ppt/slides/slide21.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7.xml" ContentType="application/vnd.openxmlformats-officedocument.presentationml.notesSlide+xml"/>
  <Override PartName="/ppt/notesSlides/notesSlide3.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2.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1.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6"/>
  </p:notesMasterIdLst>
  <p:handoutMasterIdLst>
    <p:handoutMasterId r:id="rId27"/>
  </p:handoutMasterIdLst>
  <p:sldIdLst>
    <p:sldId id="560" r:id="rId2"/>
    <p:sldId id="572" r:id="rId3"/>
    <p:sldId id="561" r:id="rId4"/>
    <p:sldId id="567" r:id="rId5"/>
    <p:sldId id="574" r:id="rId6"/>
    <p:sldId id="569" r:id="rId7"/>
    <p:sldId id="578" r:id="rId8"/>
    <p:sldId id="575" r:id="rId9"/>
    <p:sldId id="570" r:id="rId10"/>
    <p:sldId id="576" r:id="rId11"/>
    <p:sldId id="579" r:id="rId12"/>
    <p:sldId id="580" r:id="rId13"/>
    <p:sldId id="564" r:id="rId14"/>
    <p:sldId id="581" r:id="rId15"/>
    <p:sldId id="573" r:id="rId16"/>
    <p:sldId id="583" r:id="rId17"/>
    <p:sldId id="584" r:id="rId18"/>
    <p:sldId id="585" r:id="rId19"/>
    <p:sldId id="586" r:id="rId20"/>
    <p:sldId id="587" r:id="rId21"/>
    <p:sldId id="582" r:id="rId22"/>
    <p:sldId id="588" r:id="rId23"/>
    <p:sldId id="577" r:id="rId24"/>
    <p:sldId id="537" r:id="rId25"/>
  </p:sldIdLst>
  <p:sldSz cx="13003213" cy="9747250"/>
  <p:notesSz cx="6858000" cy="9144000"/>
  <p:defaultTextStyle>
    <a:defPPr>
      <a:defRPr lang="en-US"/>
    </a:defPPr>
    <a:lvl1pPr algn="l" rtl="0" fontAlgn="base">
      <a:spcBef>
        <a:spcPct val="0"/>
      </a:spcBef>
      <a:spcAft>
        <a:spcPct val="0"/>
      </a:spcAft>
      <a:defRPr sz="5000" kern="1200">
        <a:solidFill>
          <a:srgbClr val="004B91"/>
        </a:solidFill>
        <a:latin typeface="Arial" charset="0"/>
        <a:ea typeface="+mn-ea"/>
        <a:cs typeface="Arial" charset="0"/>
      </a:defRPr>
    </a:lvl1pPr>
    <a:lvl2pPr marL="457200" algn="l" rtl="0" fontAlgn="base">
      <a:spcBef>
        <a:spcPct val="0"/>
      </a:spcBef>
      <a:spcAft>
        <a:spcPct val="0"/>
      </a:spcAft>
      <a:defRPr sz="5000" kern="1200">
        <a:solidFill>
          <a:srgbClr val="004B91"/>
        </a:solidFill>
        <a:latin typeface="Arial" charset="0"/>
        <a:ea typeface="+mn-ea"/>
        <a:cs typeface="Arial" charset="0"/>
      </a:defRPr>
    </a:lvl2pPr>
    <a:lvl3pPr marL="914400" algn="l" rtl="0" fontAlgn="base">
      <a:spcBef>
        <a:spcPct val="0"/>
      </a:spcBef>
      <a:spcAft>
        <a:spcPct val="0"/>
      </a:spcAft>
      <a:defRPr sz="5000" kern="1200">
        <a:solidFill>
          <a:srgbClr val="004B91"/>
        </a:solidFill>
        <a:latin typeface="Arial" charset="0"/>
        <a:ea typeface="+mn-ea"/>
        <a:cs typeface="Arial" charset="0"/>
      </a:defRPr>
    </a:lvl3pPr>
    <a:lvl4pPr marL="1371600" algn="l" rtl="0" fontAlgn="base">
      <a:spcBef>
        <a:spcPct val="0"/>
      </a:spcBef>
      <a:spcAft>
        <a:spcPct val="0"/>
      </a:spcAft>
      <a:defRPr sz="5000" kern="1200">
        <a:solidFill>
          <a:srgbClr val="004B91"/>
        </a:solidFill>
        <a:latin typeface="Arial" charset="0"/>
        <a:ea typeface="+mn-ea"/>
        <a:cs typeface="Arial" charset="0"/>
      </a:defRPr>
    </a:lvl4pPr>
    <a:lvl5pPr marL="1828800" algn="l" rtl="0" fontAlgn="base">
      <a:spcBef>
        <a:spcPct val="0"/>
      </a:spcBef>
      <a:spcAft>
        <a:spcPct val="0"/>
      </a:spcAft>
      <a:defRPr sz="5000" kern="1200">
        <a:solidFill>
          <a:srgbClr val="004B91"/>
        </a:solidFill>
        <a:latin typeface="Arial" charset="0"/>
        <a:ea typeface="+mn-ea"/>
        <a:cs typeface="Arial" charset="0"/>
      </a:defRPr>
    </a:lvl5pPr>
    <a:lvl6pPr marL="2286000" algn="l" defTabSz="914400" rtl="0" eaLnBrk="1" latinLnBrk="0" hangingPunct="1">
      <a:defRPr sz="5000" kern="1200">
        <a:solidFill>
          <a:srgbClr val="004B91"/>
        </a:solidFill>
        <a:latin typeface="Arial" charset="0"/>
        <a:ea typeface="+mn-ea"/>
        <a:cs typeface="Arial" charset="0"/>
      </a:defRPr>
    </a:lvl6pPr>
    <a:lvl7pPr marL="2743200" algn="l" defTabSz="914400" rtl="0" eaLnBrk="1" latinLnBrk="0" hangingPunct="1">
      <a:defRPr sz="5000" kern="1200">
        <a:solidFill>
          <a:srgbClr val="004B91"/>
        </a:solidFill>
        <a:latin typeface="Arial" charset="0"/>
        <a:ea typeface="+mn-ea"/>
        <a:cs typeface="Arial" charset="0"/>
      </a:defRPr>
    </a:lvl7pPr>
    <a:lvl8pPr marL="3200400" algn="l" defTabSz="914400" rtl="0" eaLnBrk="1" latinLnBrk="0" hangingPunct="1">
      <a:defRPr sz="5000" kern="1200">
        <a:solidFill>
          <a:srgbClr val="004B91"/>
        </a:solidFill>
        <a:latin typeface="Arial" charset="0"/>
        <a:ea typeface="+mn-ea"/>
        <a:cs typeface="Arial" charset="0"/>
      </a:defRPr>
    </a:lvl8pPr>
    <a:lvl9pPr marL="3657600" algn="l" defTabSz="914400" rtl="0" eaLnBrk="1" latinLnBrk="0" hangingPunct="1">
      <a:defRPr sz="5000" kern="1200">
        <a:solidFill>
          <a:srgbClr val="004B91"/>
        </a:solidFill>
        <a:latin typeface="Arial" charset="0"/>
        <a:ea typeface="+mn-ea"/>
        <a:cs typeface="Arial" charset="0"/>
      </a:defRPr>
    </a:lvl9pPr>
  </p:defaultTextStyle>
  <p:modifyVerifier cryptProviderType="rsaFull" cryptAlgorithmClass="hash" cryptAlgorithmType="typeAny" cryptAlgorithmSid="4" spinCount="100000" saltData="68W3mpYXZiBCgDIOz4L2Rw==" hashData="OAznlLZNKNuPb2vzyJhKiVTC9e0="/>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FF66"/>
    <a:srgbClr val="CCFF33"/>
    <a:srgbClr val="00FF00"/>
    <a:srgbClr val="0066FF"/>
    <a:srgbClr val="FF00FF"/>
    <a:srgbClr val="0000FF"/>
    <a:srgbClr val="008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11" autoAdjust="0"/>
    <p:restoredTop sz="89831" autoAdjust="0"/>
  </p:normalViewPr>
  <p:slideViewPr>
    <p:cSldViewPr>
      <p:cViewPr>
        <p:scale>
          <a:sx n="60" d="100"/>
          <a:sy n="60" d="100"/>
        </p:scale>
        <p:origin x="-510" y="780"/>
      </p:cViewPr>
      <p:guideLst>
        <p:guide orient="horz" pos="1920"/>
        <p:guide orient="horz" pos="2304"/>
        <p:guide orient="horz" pos="1728"/>
        <p:guide pos="1344"/>
        <p:guide pos="7238"/>
      </p:guideLst>
    </p:cSldViewPr>
  </p:slideViewPr>
  <p:outlineViewPr>
    <p:cViewPr>
      <p:scale>
        <a:sx n="75" d="100"/>
        <a:sy n="75" d="100"/>
      </p:scale>
      <p:origin x="0" y="0"/>
    </p:cViewPr>
  </p:outlineViewPr>
  <p:notesTextViewPr>
    <p:cViewPr>
      <p:scale>
        <a:sx n="100" d="100"/>
        <a:sy n="100" d="100"/>
      </p:scale>
      <p:origin x="0" y="0"/>
    </p:cViewPr>
  </p:notesTextViewPr>
  <p:sorterViewPr>
    <p:cViewPr>
      <p:scale>
        <a:sx n="66" d="100"/>
        <a:sy n="66" d="100"/>
      </p:scale>
      <p:origin x="0" y="129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19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lnSpc>
                <a:spcPct val="100000"/>
              </a:lnSpc>
              <a:defRPr sz="1200" dirty="0">
                <a:solidFill>
                  <a:schemeClr val="tx1"/>
                </a:solidFill>
                <a:latin typeface="Times" pitchFamily="18" charset="0"/>
                <a:cs typeface="+mn-cs"/>
              </a:defRPr>
            </a:lvl1pPr>
          </a:lstStyle>
          <a:p>
            <a:pPr>
              <a:defRPr/>
            </a:pPr>
            <a:endParaRPr lang="en-US"/>
          </a:p>
        </p:txBody>
      </p:sp>
      <p:sp>
        <p:nvSpPr>
          <p:cNvPr id="68198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lnSpc>
                <a:spcPct val="100000"/>
              </a:lnSpc>
              <a:defRPr sz="1200" dirty="0">
                <a:solidFill>
                  <a:schemeClr val="tx1"/>
                </a:solidFill>
                <a:latin typeface="Times" pitchFamily="18" charset="0"/>
                <a:cs typeface="+mn-cs"/>
              </a:defRPr>
            </a:lvl1pPr>
          </a:lstStyle>
          <a:p>
            <a:pPr>
              <a:defRPr/>
            </a:pPr>
            <a:endParaRPr lang="en-US"/>
          </a:p>
        </p:txBody>
      </p:sp>
      <p:sp>
        <p:nvSpPr>
          <p:cNvPr id="68198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lnSpc>
                <a:spcPct val="100000"/>
              </a:lnSpc>
              <a:defRPr sz="1200" dirty="0">
                <a:solidFill>
                  <a:schemeClr val="tx1"/>
                </a:solidFill>
                <a:latin typeface="Times" pitchFamily="18" charset="0"/>
                <a:cs typeface="+mn-cs"/>
              </a:defRPr>
            </a:lvl1pPr>
          </a:lstStyle>
          <a:p>
            <a:pPr>
              <a:defRPr/>
            </a:pPr>
            <a:endParaRPr lang="en-US"/>
          </a:p>
        </p:txBody>
      </p:sp>
      <p:sp>
        <p:nvSpPr>
          <p:cNvPr id="68198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lnSpc>
                <a:spcPct val="100000"/>
              </a:lnSpc>
              <a:defRPr sz="1200">
                <a:solidFill>
                  <a:schemeClr val="tx1"/>
                </a:solidFill>
                <a:latin typeface="Times" pitchFamily="18" charset="0"/>
                <a:cs typeface="+mn-cs"/>
              </a:defRPr>
            </a:lvl1pPr>
          </a:lstStyle>
          <a:p>
            <a:pPr>
              <a:defRPr/>
            </a:pPr>
            <a:fld id="{4CFA24E3-8137-4944-B09E-996513937C29}"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lnSpc>
                <a:spcPct val="100000"/>
              </a:lnSpc>
              <a:defRPr sz="1200" dirty="0">
                <a:solidFill>
                  <a:schemeClr val="tx1"/>
                </a:solidFill>
                <a:latin typeface="Times" pitchFamily="18" charset="0"/>
                <a:cs typeface="+mn-cs"/>
              </a:defRPr>
            </a:lvl1pPr>
          </a:lstStyle>
          <a:p>
            <a:pPr>
              <a:defRPr/>
            </a:pPr>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lnSpc>
                <a:spcPct val="100000"/>
              </a:lnSpc>
              <a:defRPr sz="1200" dirty="0">
                <a:solidFill>
                  <a:schemeClr val="tx1"/>
                </a:solidFill>
                <a:latin typeface="Times" pitchFamily="18" charset="0"/>
                <a:cs typeface="+mn-cs"/>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1413" y="685800"/>
            <a:ext cx="4575175" cy="34290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lnSpc>
                <a:spcPct val="100000"/>
              </a:lnSpc>
              <a:defRPr sz="1200" dirty="0">
                <a:solidFill>
                  <a:schemeClr val="tx1"/>
                </a:solidFill>
                <a:latin typeface="Times" pitchFamily="18" charset="0"/>
                <a:cs typeface="+mn-cs"/>
              </a:defRPr>
            </a:lvl1pPr>
          </a:lstStyle>
          <a:p>
            <a:pPr>
              <a:defRPr/>
            </a:pPr>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lnSpc>
                <a:spcPct val="100000"/>
              </a:lnSpc>
              <a:defRPr sz="1200">
                <a:solidFill>
                  <a:schemeClr val="tx1"/>
                </a:solidFill>
                <a:latin typeface="Times" pitchFamily="18" charset="0"/>
                <a:cs typeface="+mn-cs"/>
              </a:defRPr>
            </a:lvl1pPr>
          </a:lstStyle>
          <a:p>
            <a:pPr>
              <a:defRPr/>
            </a:pPr>
            <a:fld id="{E6563FC4-81D9-4C5C-973E-CF844DAF89E4}"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a:ln/>
        </p:spPr>
      </p:sp>
      <p:sp>
        <p:nvSpPr>
          <p:cNvPr id="19458" name="Notes Placeholder 2"/>
          <p:cNvSpPr>
            <a:spLocks noGrp="1"/>
          </p:cNvSpPr>
          <p:nvPr>
            <p:ph type="body" idx="1"/>
          </p:nvPr>
        </p:nvSpPr>
        <p:spPr>
          <a:noFill/>
          <a:ln/>
        </p:spPr>
        <p:txBody>
          <a:bodyPr/>
          <a:lstStyle/>
          <a:p>
            <a:pPr>
              <a:buFontTx/>
              <a:buChar char="•"/>
            </a:pPr>
            <a:endParaRPr lang="en-US" sz="2400" b="1" smtClean="0"/>
          </a:p>
        </p:txBody>
      </p:sp>
      <p:sp>
        <p:nvSpPr>
          <p:cNvPr id="19459" name="Slide Number Placeholder 3"/>
          <p:cNvSpPr>
            <a:spLocks noGrp="1"/>
          </p:cNvSpPr>
          <p:nvPr>
            <p:ph type="sldNum" sz="quarter" idx="5"/>
          </p:nvPr>
        </p:nvSpPr>
        <p:spPr>
          <a:noFill/>
        </p:spPr>
        <p:txBody>
          <a:bodyPr/>
          <a:lstStyle/>
          <a:p>
            <a:fld id="{5D61736E-39BA-40C3-9F0F-C9370DA47FE4}" type="slidenum">
              <a:rPr lang="en-US" smtClean="0">
                <a:cs typeface="Arial" charset="0"/>
              </a:rPr>
              <a:pPr/>
              <a:t>3</a:t>
            </a:fld>
            <a:endParaRPr lang="en-US" smtClean="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a:ln/>
        </p:spPr>
      </p:sp>
      <p:sp>
        <p:nvSpPr>
          <p:cNvPr id="37890" name="Notes Placeholder 2"/>
          <p:cNvSpPr>
            <a:spLocks noGrp="1"/>
          </p:cNvSpPr>
          <p:nvPr>
            <p:ph type="body" idx="1"/>
          </p:nvPr>
        </p:nvSpPr>
        <p:spPr>
          <a:noFill/>
          <a:ln/>
        </p:spPr>
        <p:txBody>
          <a:bodyPr/>
          <a:lstStyle/>
          <a:p>
            <a:pPr>
              <a:buFontTx/>
              <a:buChar char="•"/>
            </a:pPr>
            <a:endParaRPr lang="en-US" sz="2400" b="1" smtClean="0"/>
          </a:p>
        </p:txBody>
      </p:sp>
      <p:sp>
        <p:nvSpPr>
          <p:cNvPr id="37891" name="Slide Number Placeholder 3"/>
          <p:cNvSpPr>
            <a:spLocks noGrp="1"/>
          </p:cNvSpPr>
          <p:nvPr>
            <p:ph type="sldNum" sz="quarter" idx="5"/>
          </p:nvPr>
        </p:nvSpPr>
        <p:spPr>
          <a:noFill/>
        </p:spPr>
        <p:txBody>
          <a:bodyPr/>
          <a:lstStyle/>
          <a:p>
            <a:fld id="{9ADFD3C4-E5BD-4029-BF44-B1193D1FD805}" type="slidenum">
              <a:rPr lang="en-US" smtClean="0">
                <a:cs typeface="Arial" charset="0"/>
              </a:rPr>
              <a:pPr/>
              <a:t>12</a:t>
            </a:fld>
            <a:endParaRPr lang="en-US" smtClean="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a:ln/>
        </p:spPr>
      </p:sp>
      <p:sp>
        <p:nvSpPr>
          <p:cNvPr id="39938" name="Notes Placeholder 2"/>
          <p:cNvSpPr>
            <a:spLocks noGrp="1"/>
          </p:cNvSpPr>
          <p:nvPr>
            <p:ph type="body" idx="1"/>
          </p:nvPr>
        </p:nvSpPr>
        <p:spPr>
          <a:noFill/>
          <a:ln/>
        </p:spPr>
        <p:txBody>
          <a:bodyPr/>
          <a:lstStyle/>
          <a:p>
            <a:endParaRPr lang="en-ZA" smtClean="0"/>
          </a:p>
        </p:txBody>
      </p:sp>
      <p:sp>
        <p:nvSpPr>
          <p:cNvPr id="39939" name="Slide Number Placeholder 3"/>
          <p:cNvSpPr>
            <a:spLocks noGrp="1"/>
          </p:cNvSpPr>
          <p:nvPr>
            <p:ph type="sldNum" sz="quarter" idx="5"/>
          </p:nvPr>
        </p:nvSpPr>
        <p:spPr>
          <a:noFill/>
        </p:spPr>
        <p:txBody>
          <a:bodyPr/>
          <a:lstStyle/>
          <a:p>
            <a:fld id="{8CB10C18-41BE-4537-94A9-F1FD850716EB}" type="slidenum">
              <a:rPr lang="en-US" smtClean="0">
                <a:cs typeface="Arial" charset="0"/>
              </a:rPr>
              <a:pPr/>
              <a:t>13</a:t>
            </a:fld>
            <a:endParaRPr lang="en-US" smtClean="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a:ln/>
        </p:spPr>
      </p:sp>
      <p:sp>
        <p:nvSpPr>
          <p:cNvPr id="41986" name="Notes Placeholder 2"/>
          <p:cNvSpPr>
            <a:spLocks noGrp="1"/>
          </p:cNvSpPr>
          <p:nvPr>
            <p:ph type="body" idx="1"/>
          </p:nvPr>
        </p:nvSpPr>
        <p:spPr>
          <a:noFill/>
          <a:ln/>
        </p:spPr>
        <p:txBody>
          <a:bodyPr/>
          <a:lstStyle/>
          <a:p>
            <a:endParaRPr lang="en-ZA" smtClean="0"/>
          </a:p>
        </p:txBody>
      </p:sp>
      <p:sp>
        <p:nvSpPr>
          <p:cNvPr id="41987" name="Slide Number Placeholder 3"/>
          <p:cNvSpPr>
            <a:spLocks noGrp="1"/>
          </p:cNvSpPr>
          <p:nvPr>
            <p:ph type="sldNum" sz="quarter" idx="5"/>
          </p:nvPr>
        </p:nvSpPr>
        <p:spPr>
          <a:noFill/>
        </p:spPr>
        <p:txBody>
          <a:bodyPr/>
          <a:lstStyle/>
          <a:p>
            <a:fld id="{EBC6092E-6CF4-47E4-832B-971F53F7DCCA}" type="slidenum">
              <a:rPr lang="en-US" smtClean="0">
                <a:cs typeface="Arial" charset="0"/>
              </a:rPr>
              <a:pPr/>
              <a:t>14</a:t>
            </a:fld>
            <a:endParaRPr lang="en-US" smtClean="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a:ln/>
        </p:spPr>
      </p:sp>
      <p:sp>
        <p:nvSpPr>
          <p:cNvPr id="45058" name="Notes Placeholder 2"/>
          <p:cNvSpPr>
            <a:spLocks noGrp="1"/>
          </p:cNvSpPr>
          <p:nvPr>
            <p:ph type="body" idx="1"/>
          </p:nvPr>
        </p:nvSpPr>
        <p:spPr>
          <a:noFill/>
          <a:ln/>
        </p:spPr>
        <p:txBody>
          <a:bodyPr/>
          <a:lstStyle/>
          <a:p>
            <a:pPr>
              <a:buFontTx/>
              <a:buChar char="•"/>
            </a:pPr>
            <a:endParaRPr lang="en-US" sz="2400" b="1" smtClean="0"/>
          </a:p>
        </p:txBody>
      </p:sp>
      <p:sp>
        <p:nvSpPr>
          <p:cNvPr id="45059" name="Slide Number Placeholder 3"/>
          <p:cNvSpPr>
            <a:spLocks noGrp="1"/>
          </p:cNvSpPr>
          <p:nvPr>
            <p:ph type="sldNum" sz="quarter" idx="5"/>
          </p:nvPr>
        </p:nvSpPr>
        <p:spPr>
          <a:noFill/>
        </p:spPr>
        <p:txBody>
          <a:bodyPr/>
          <a:lstStyle/>
          <a:p>
            <a:fld id="{A584E08D-2212-4FF5-AE3B-C5F23B019766}" type="slidenum">
              <a:rPr lang="en-US" smtClean="0">
                <a:cs typeface="Arial" charset="0"/>
              </a:rPr>
              <a:pPr/>
              <a:t>16</a:t>
            </a:fld>
            <a:endParaRPr lang="en-US" smtClean="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a:ln/>
        </p:spPr>
      </p:sp>
      <p:sp>
        <p:nvSpPr>
          <p:cNvPr id="47106" name="Notes Placeholder 2"/>
          <p:cNvSpPr>
            <a:spLocks noGrp="1"/>
          </p:cNvSpPr>
          <p:nvPr>
            <p:ph type="body" idx="1"/>
          </p:nvPr>
        </p:nvSpPr>
        <p:spPr>
          <a:noFill/>
          <a:ln/>
        </p:spPr>
        <p:txBody>
          <a:bodyPr/>
          <a:lstStyle/>
          <a:p>
            <a:endParaRPr lang="en-ZA" smtClean="0"/>
          </a:p>
        </p:txBody>
      </p:sp>
      <p:sp>
        <p:nvSpPr>
          <p:cNvPr id="47107" name="Slide Number Placeholder 3"/>
          <p:cNvSpPr>
            <a:spLocks noGrp="1"/>
          </p:cNvSpPr>
          <p:nvPr>
            <p:ph type="sldNum" sz="quarter" idx="5"/>
          </p:nvPr>
        </p:nvSpPr>
        <p:spPr>
          <a:noFill/>
        </p:spPr>
        <p:txBody>
          <a:bodyPr/>
          <a:lstStyle/>
          <a:p>
            <a:fld id="{A1246C09-9E57-4BF4-9C7A-79B74442D3F7}" type="slidenum">
              <a:rPr lang="en-US" smtClean="0">
                <a:cs typeface="Arial" charset="0"/>
              </a:rPr>
              <a:pPr/>
              <a:t>17</a:t>
            </a:fld>
            <a:endParaRPr lang="en-US" smtClean="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a:ln/>
        </p:spPr>
      </p:sp>
      <p:sp>
        <p:nvSpPr>
          <p:cNvPr id="53250" name="Notes Placeholder 2"/>
          <p:cNvSpPr>
            <a:spLocks noGrp="1"/>
          </p:cNvSpPr>
          <p:nvPr>
            <p:ph type="body" idx="1"/>
          </p:nvPr>
        </p:nvSpPr>
        <p:spPr>
          <a:noFill/>
          <a:ln/>
        </p:spPr>
        <p:txBody>
          <a:bodyPr/>
          <a:lstStyle/>
          <a:p>
            <a:endParaRPr lang="en-GB" smtClean="0"/>
          </a:p>
        </p:txBody>
      </p:sp>
      <p:sp>
        <p:nvSpPr>
          <p:cNvPr id="53251" name="Slide Number Placeholder 3"/>
          <p:cNvSpPr>
            <a:spLocks noGrp="1"/>
          </p:cNvSpPr>
          <p:nvPr>
            <p:ph type="sldNum" sz="quarter" idx="5"/>
          </p:nvPr>
        </p:nvSpPr>
        <p:spPr>
          <a:noFill/>
        </p:spPr>
        <p:txBody>
          <a:bodyPr/>
          <a:lstStyle/>
          <a:p>
            <a:fld id="{91CF5136-2946-421F-9D65-A5B67346F0A2}" type="slidenum">
              <a:rPr lang="en-US" smtClean="0">
                <a:cs typeface="Arial" charset="0"/>
              </a:rPr>
              <a:pPr/>
              <a:t>22</a:t>
            </a:fld>
            <a:endParaRPr lang="en-US" smtClean="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a:ln/>
        </p:spPr>
      </p:sp>
      <p:sp>
        <p:nvSpPr>
          <p:cNvPr id="55298" name="Notes Placeholder 2"/>
          <p:cNvSpPr>
            <a:spLocks noGrp="1"/>
          </p:cNvSpPr>
          <p:nvPr>
            <p:ph type="body" idx="1"/>
          </p:nvPr>
        </p:nvSpPr>
        <p:spPr>
          <a:noFill/>
          <a:ln/>
        </p:spPr>
        <p:txBody>
          <a:bodyPr/>
          <a:lstStyle/>
          <a:p>
            <a:pPr>
              <a:buFontTx/>
              <a:buChar char="•"/>
            </a:pPr>
            <a:endParaRPr lang="en-US" sz="2400" b="1" smtClean="0"/>
          </a:p>
          <a:p>
            <a:pPr lvl="1">
              <a:buFontTx/>
              <a:buChar char="•"/>
            </a:pPr>
            <a:endParaRPr lang="en-US" sz="2400" b="1" smtClean="0"/>
          </a:p>
        </p:txBody>
      </p:sp>
      <p:sp>
        <p:nvSpPr>
          <p:cNvPr id="55299" name="Slide Number Placeholder 3"/>
          <p:cNvSpPr>
            <a:spLocks noGrp="1"/>
          </p:cNvSpPr>
          <p:nvPr>
            <p:ph type="sldNum" sz="quarter" idx="5"/>
          </p:nvPr>
        </p:nvSpPr>
        <p:spPr>
          <a:noFill/>
        </p:spPr>
        <p:txBody>
          <a:bodyPr/>
          <a:lstStyle/>
          <a:p>
            <a:fld id="{823FF7B0-C6CB-44C6-B4F0-1F0FA4A76DF7}" type="slidenum">
              <a:rPr lang="en-US" smtClean="0">
                <a:cs typeface="Arial" charset="0"/>
              </a:rPr>
              <a:pPr/>
              <a:t>23</a:t>
            </a:fld>
            <a:endParaRPr lang="en-US" smtClean="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a:ln/>
        </p:spPr>
      </p:sp>
      <p:sp>
        <p:nvSpPr>
          <p:cNvPr id="57346" name="Notes Placeholder 2"/>
          <p:cNvSpPr>
            <a:spLocks noGrp="1"/>
          </p:cNvSpPr>
          <p:nvPr>
            <p:ph type="body" idx="1"/>
          </p:nvPr>
        </p:nvSpPr>
        <p:spPr>
          <a:noFill/>
          <a:ln/>
        </p:spPr>
        <p:txBody>
          <a:bodyPr/>
          <a:lstStyle/>
          <a:p>
            <a:endParaRPr lang="en-ZA" smtClean="0"/>
          </a:p>
        </p:txBody>
      </p:sp>
      <p:sp>
        <p:nvSpPr>
          <p:cNvPr id="57347" name="Slide Number Placeholder 3"/>
          <p:cNvSpPr>
            <a:spLocks noGrp="1"/>
          </p:cNvSpPr>
          <p:nvPr>
            <p:ph type="sldNum" sz="quarter" idx="5"/>
          </p:nvPr>
        </p:nvSpPr>
        <p:spPr>
          <a:noFill/>
        </p:spPr>
        <p:txBody>
          <a:bodyPr/>
          <a:lstStyle/>
          <a:p>
            <a:fld id="{7660F2E9-6469-4700-B44B-A371814A51F1}" type="slidenum">
              <a:rPr lang="en-US" smtClean="0">
                <a:cs typeface="Arial" charset="0"/>
              </a:rPr>
              <a:pPr/>
              <a:t>24</a:t>
            </a:fld>
            <a:endParaRPr lang="en-US" smtClean="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a:ln/>
        </p:spPr>
      </p:sp>
      <p:sp>
        <p:nvSpPr>
          <p:cNvPr id="21506" name="Notes Placeholder 2"/>
          <p:cNvSpPr>
            <a:spLocks noGrp="1"/>
          </p:cNvSpPr>
          <p:nvPr>
            <p:ph type="body" idx="1"/>
          </p:nvPr>
        </p:nvSpPr>
        <p:spPr>
          <a:noFill/>
          <a:ln/>
        </p:spPr>
        <p:txBody>
          <a:bodyPr/>
          <a:lstStyle/>
          <a:p>
            <a:pPr lvl="1">
              <a:buFontTx/>
              <a:buChar char="•"/>
            </a:pPr>
            <a:endParaRPr lang="en-US" sz="2400" b="1" smtClean="0"/>
          </a:p>
        </p:txBody>
      </p:sp>
      <p:sp>
        <p:nvSpPr>
          <p:cNvPr id="21507" name="Slide Number Placeholder 3"/>
          <p:cNvSpPr>
            <a:spLocks noGrp="1"/>
          </p:cNvSpPr>
          <p:nvPr>
            <p:ph type="sldNum" sz="quarter" idx="5"/>
          </p:nvPr>
        </p:nvSpPr>
        <p:spPr>
          <a:noFill/>
        </p:spPr>
        <p:txBody>
          <a:bodyPr/>
          <a:lstStyle/>
          <a:p>
            <a:fld id="{B92F753F-ABEE-491D-B60E-E9771362D6BF}" type="slidenum">
              <a:rPr lang="en-US" smtClean="0">
                <a:cs typeface="Arial" charset="0"/>
              </a:rPr>
              <a:pPr/>
              <a:t>4</a:t>
            </a:fld>
            <a:endParaRPr lang="en-US" smtClean="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a:ln/>
        </p:spPr>
      </p:sp>
      <p:sp>
        <p:nvSpPr>
          <p:cNvPr id="23554" name="Notes Placeholder 2"/>
          <p:cNvSpPr>
            <a:spLocks noGrp="1"/>
          </p:cNvSpPr>
          <p:nvPr>
            <p:ph type="body" idx="1"/>
          </p:nvPr>
        </p:nvSpPr>
        <p:spPr>
          <a:noFill/>
          <a:ln/>
        </p:spPr>
        <p:txBody>
          <a:bodyPr/>
          <a:lstStyle/>
          <a:p>
            <a:pPr>
              <a:buFontTx/>
              <a:buChar char="•"/>
            </a:pPr>
            <a:endParaRPr lang="en-US" sz="2400" b="1" smtClean="0"/>
          </a:p>
        </p:txBody>
      </p:sp>
      <p:sp>
        <p:nvSpPr>
          <p:cNvPr id="23555" name="Slide Number Placeholder 3"/>
          <p:cNvSpPr>
            <a:spLocks noGrp="1"/>
          </p:cNvSpPr>
          <p:nvPr>
            <p:ph type="sldNum" sz="quarter" idx="5"/>
          </p:nvPr>
        </p:nvSpPr>
        <p:spPr>
          <a:noFill/>
        </p:spPr>
        <p:txBody>
          <a:bodyPr/>
          <a:lstStyle/>
          <a:p>
            <a:fld id="{3EF77C87-A71E-46AD-82D3-0EDF5B391456}" type="slidenum">
              <a:rPr lang="en-US" smtClean="0">
                <a:cs typeface="Arial" charset="0"/>
              </a:rPr>
              <a:pPr/>
              <a:t>5</a:t>
            </a:fld>
            <a:endParaRPr lang="en-US" smtClean="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a:ln/>
        </p:spPr>
      </p:sp>
      <p:sp>
        <p:nvSpPr>
          <p:cNvPr id="25602" name="Notes Placeholder 2"/>
          <p:cNvSpPr>
            <a:spLocks noGrp="1"/>
          </p:cNvSpPr>
          <p:nvPr>
            <p:ph type="body" idx="1"/>
          </p:nvPr>
        </p:nvSpPr>
        <p:spPr>
          <a:noFill/>
          <a:ln/>
        </p:spPr>
        <p:txBody>
          <a:bodyPr/>
          <a:lstStyle/>
          <a:p>
            <a:pPr lvl="1">
              <a:buFontTx/>
              <a:buChar char="•"/>
            </a:pPr>
            <a:endParaRPr lang="en-US" sz="2400" b="1" smtClean="0"/>
          </a:p>
        </p:txBody>
      </p:sp>
      <p:sp>
        <p:nvSpPr>
          <p:cNvPr id="25603" name="Slide Number Placeholder 3"/>
          <p:cNvSpPr>
            <a:spLocks noGrp="1"/>
          </p:cNvSpPr>
          <p:nvPr>
            <p:ph type="sldNum" sz="quarter" idx="5"/>
          </p:nvPr>
        </p:nvSpPr>
        <p:spPr>
          <a:noFill/>
        </p:spPr>
        <p:txBody>
          <a:bodyPr/>
          <a:lstStyle/>
          <a:p>
            <a:fld id="{FAB740C2-A7EA-41E1-B25A-D7B99AEF7152}" type="slidenum">
              <a:rPr lang="en-US" smtClean="0">
                <a:cs typeface="Arial" charset="0"/>
              </a:rPr>
              <a:pPr/>
              <a:t>6</a:t>
            </a:fld>
            <a:endParaRPr lang="en-US" smtClean="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a:ln/>
        </p:spPr>
      </p:sp>
      <p:sp>
        <p:nvSpPr>
          <p:cNvPr id="27650" name="Notes Placeholder 2"/>
          <p:cNvSpPr>
            <a:spLocks noGrp="1"/>
          </p:cNvSpPr>
          <p:nvPr>
            <p:ph type="body" idx="1"/>
          </p:nvPr>
        </p:nvSpPr>
        <p:spPr>
          <a:noFill/>
          <a:ln/>
        </p:spPr>
        <p:txBody>
          <a:bodyPr/>
          <a:lstStyle/>
          <a:p>
            <a:pPr lvl="1">
              <a:buFontTx/>
              <a:buChar char="•"/>
            </a:pPr>
            <a:endParaRPr lang="en-US" sz="2400" b="1" smtClean="0"/>
          </a:p>
        </p:txBody>
      </p:sp>
      <p:sp>
        <p:nvSpPr>
          <p:cNvPr id="27651" name="Slide Number Placeholder 3"/>
          <p:cNvSpPr>
            <a:spLocks noGrp="1"/>
          </p:cNvSpPr>
          <p:nvPr>
            <p:ph type="sldNum" sz="quarter" idx="5"/>
          </p:nvPr>
        </p:nvSpPr>
        <p:spPr>
          <a:noFill/>
        </p:spPr>
        <p:txBody>
          <a:bodyPr/>
          <a:lstStyle/>
          <a:p>
            <a:fld id="{5E9A78C8-5881-4E05-B4AF-C2B927728049}" type="slidenum">
              <a:rPr lang="en-US" smtClean="0">
                <a:cs typeface="Arial" charset="0"/>
              </a:rPr>
              <a:pPr/>
              <a:t>7</a:t>
            </a:fld>
            <a:endParaRPr lang="en-US" smtClean="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a:ln/>
        </p:spPr>
      </p:sp>
      <p:sp>
        <p:nvSpPr>
          <p:cNvPr id="29698" name="Notes Placeholder 2"/>
          <p:cNvSpPr>
            <a:spLocks noGrp="1"/>
          </p:cNvSpPr>
          <p:nvPr>
            <p:ph type="body" idx="1"/>
          </p:nvPr>
        </p:nvSpPr>
        <p:spPr>
          <a:noFill/>
          <a:ln/>
        </p:spPr>
        <p:txBody>
          <a:bodyPr/>
          <a:lstStyle/>
          <a:p>
            <a:pPr>
              <a:buFontTx/>
              <a:buChar char="•"/>
            </a:pPr>
            <a:endParaRPr lang="en-US" sz="2400" b="1" smtClean="0"/>
          </a:p>
        </p:txBody>
      </p:sp>
      <p:sp>
        <p:nvSpPr>
          <p:cNvPr id="29699" name="Slide Number Placeholder 3"/>
          <p:cNvSpPr>
            <a:spLocks noGrp="1"/>
          </p:cNvSpPr>
          <p:nvPr>
            <p:ph type="sldNum" sz="quarter" idx="5"/>
          </p:nvPr>
        </p:nvSpPr>
        <p:spPr>
          <a:noFill/>
        </p:spPr>
        <p:txBody>
          <a:bodyPr/>
          <a:lstStyle/>
          <a:p>
            <a:fld id="{BB093ADE-BD73-4C1F-A273-9D75711B7AF2}" type="slidenum">
              <a:rPr lang="en-US" smtClean="0">
                <a:cs typeface="Arial" charset="0"/>
              </a:rPr>
              <a:pPr/>
              <a:t>8</a:t>
            </a:fld>
            <a:endParaRPr lang="en-US" smtClean="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a:ln/>
        </p:spPr>
      </p:sp>
      <p:sp>
        <p:nvSpPr>
          <p:cNvPr id="31746" name="Notes Placeholder 2"/>
          <p:cNvSpPr>
            <a:spLocks noGrp="1"/>
          </p:cNvSpPr>
          <p:nvPr>
            <p:ph type="body" idx="1"/>
          </p:nvPr>
        </p:nvSpPr>
        <p:spPr>
          <a:noFill/>
          <a:ln/>
        </p:spPr>
        <p:txBody>
          <a:bodyPr/>
          <a:lstStyle/>
          <a:p>
            <a:pPr lvl="1">
              <a:buFontTx/>
              <a:buChar char="•"/>
            </a:pPr>
            <a:endParaRPr lang="en-US" sz="2400" b="1" smtClean="0"/>
          </a:p>
        </p:txBody>
      </p:sp>
      <p:sp>
        <p:nvSpPr>
          <p:cNvPr id="31747" name="Slide Number Placeholder 3"/>
          <p:cNvSpPr>
            <a:spLocks noGrp="1"/>
          </p:cNvSpPr>
          <p:nvPr>
            <p:ph type="sldNum" sz="quarter" idx="5"/>
          </p:nvPr>
        </p:nvSpPr>
        <p:spPr>
          <a:noFill/>
        </p:spPr>
        <p:txBody>
          <a:bodyPr/>
          <a:lstStyle/>
          <a:p>
            <a:fld id="{0D1FD9A9-E448-4B0F-9C93-4C8A7B78A123}" type="slidenum">
              <a:rPr lang="en-US" smtClean="0">
                <a:cs typeface="Arial" charset="0"/>
              </a:rPr>
              <a:pPr/>
              <a:t>9</a:t>
            </a:fld>
            <a:endParaRPr lang="en-US" smtClean="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a:ln/>
        </p:spPr>
      </p:sp>
      <p:sp>
        <p:nvSpPr>
          <p:cNvPr id="33794" name="Notes Placeholder 2"/>
          <p:cNvSpPr>
            <a:spLocks noGrp="1"/>
          </p:cNvSpPr>
          <p:nvPr>
            <p:ph type="body" idx="1"/>
          </p:nvPr>
        </p:nvSpPr>
        <p:spPr>
          <a:noFill/>
          <a:ln/>
        </p:spPr>
        <p:txBody>
          <a:bodyPr/>
          <a:lstStyle/>
          <a:p>
            <a:pPr lvl="1">
              <a:buFontTx/>
              <a:buChar char="•"/>
            </a:pPr>
            <a:endParaRPr lang="en-US" sz="2400" b="1" smtClean="0"/>
          </a:p>
        </p:txBody>
      </p:sp>
      <p:sp>
        <p:nvSpPr>
          <p:cNvPr id="33795" name="Slide Number Placeholder 3"/>
          <p:cNvSpPr>
            <a:spLocks noGrp="1"/>
          </p:cNvSpPr>
          <p:nvPr>
            <p:ph type="sldNum" sz="quarter" idx="5"/>
          </p:nvPr>
        </p:nvSpPr>
        <p:spPr>
          <a:noFill/>
        </p:spPr>
        <p:txBody>
          <a:bodyPr/>
          <a:lstStyle/>
          <a:p>
            <a:fld id="{8609645C-9EE6-46BA-836F-9F7D040D8CCB}" type="slidenum">
              <a:rPr lang="en-US" smtClean="0">
                <a:cs typeface="Arial" charset="0"/>
              </a:rPr>
              <a:pPr/>
              <a:t>10</a:t>
            </a:fld>
            <a:endParaRPr lang="en-US" smtClean="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a:ln/>
        </p:spPr>
      </p:sp>
      <p:sp>
        <p:nvSpPr>
          <p:cNvPr id="35842" name="Notes Placeholder 2"/>
          <p:cNvSpPr>
            <a:spLocks noGrp="1"/>
          </p:cNvSpPr>
          <p:nvPr>
            <p:ph type="body" idx="1"/>
          </p:nvPr>
        </p:nvSpPr>
        <p:spPr>
          <a:noFill/>
          <a:ln/>
        </p:spPr>
        <p:txBody>
          <a:bodyPr/>
          <a:lstStyle/>
          <a:p>
            <a:pPr lvl="1">
              <a:buFontTx/>
              <a:buChar char="•"/>
            </a:pPr>
            <a:endParaRPr lang="en-US" sz="2400" b="1" smtClean="0"/>
          </a:p>
        </p:txBody>
      </p:sp>
      <p:sp>
        <p:nvSpPr>
          <p:cNvPr id="35843" name="Slide Number Placeholder 3"/>
          <p:cNvSpPr>
            <a:spLocks noGrp="1"/>
          </p:cNvSpPr>
          <p:nvPr>
            <p:ph type="sldNum" sz="quarter" idx="5"/>
          </p:nvPr>
        </p:nvSpPr>
        <p:spPr>
          <a:noFill/>
        </p:spPr>
        <p:txBody>
          <a:bodyPr/>
          <a:lstStyle/>
          <a:p>
            <a:fld id="{730BC234-EC77-44F1-872E-034E4020B017}" type="slidenum">
              <a:rPr lang="en-US" smtClean="0">
                <a:cs typeface="Arial" charset="0"/>
              </a:rPr>
              <a:pPr/>
              <a:t>11</a:t>
            </a:fld>
            <a:endParaRPr lang="en-US"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p:cNvPicPr>
            <a:picLocks noChangeAspect="1" noChangeArrowheads="1"/>
          </p:cNvPicPr>
          <p:nvPr userDrawn="1"/>
        </p:nvPicPr>
        <p:blipFill>
          <a:blip r:embed="rId2"/>
          <a:srcRect/>
          <a:stretch>
            <a:fillRect/>
          </a:stretch>
        </p:blipFill>
        <p:spPr bwMode="auto">
          <a:xfrm>
            <a:off x="0" y="0"/>
            <a:ext cx="13033375" cy="9777413"/>
          </a:xfrm>
          <a:prstGeom prst="rect">
            <a:avLst/>
          </a:prstGeom>
          <a:noFill/>
          <a:ln w="9525">
            <a:noFill/>
            <a:miter lim="800000"/>
            <a:headEnd/>
            <a:tailEnd/>
          </a:ln>
        </p:spPr>
      </p:pic>
      <p:pic>
        <p:nvPicPr>
          <p:cNvPr id="5" name="Picture 5" descr="Picture1"/>
          <p:cNvPicPr>
            <a:picLocks noChangeAspect="1" noChangeArrowheads="1"/>
          </p:cNvPicPr>
          <p:nvPr userDrawn="1"/>
        </p:nvPicPr>
        <p:blipFill>
          <a:blip r:embed="rId3"/>
          <a:srcRect/>
          <a:stretch>
            <a:fillRect/>
          </a:stretch>
        </p:blipFill>
        <p:spPr bwMode="auto">
          <a:xfrm>
            <a:off x="-17463" y="-17463"/>
            <a:ext cx="13039726" cy="9783763"/>
          </a:xfrm>
          <a:prstGeom prst="rect">
            <a:avLst/>
          </a:prstGeom>
          <a:noFill/>
          <a:ln w="9525">
            <a:noFill/>
            <a:miter lim="800000"/>
            <a:headEnd/>
            <a:tailEnd/>
          </a:ln>
        </p:spPr>
      </p:pic>
      <p:sp>
        <p:nvSpPr>
          <p:cNvPr id="11266" name="Rectangle 2"/>
          <p:cNvSpPr>
            <a:spLocks noGrp="1" noChangeArrowheads="1"/>
          </p:cNvSpPr>
          <p:nvPr>
            <p:ph type="ctrTitle"/>
          </p:nvPr>
        </p:nvSpPr>
        <p:spPr>
          <a:xfrm>
            <a:off x="5387975" y="6324600"/>
            <a:ext cx="6248400" cy="1582738"/>
          </a:xfrm>
        </p:spPr>
        <p:txBody>
          <a:bodyPr/>
          <a:lstStyle>
            <a:lvl1pPr>
              <a:lnSpc>
                <a:spcPct val="80000"/>
              </a:lnSpc>
              <a:defRPr sz="5000"/>
            </a:lvl1pPr>
          </a:lstStyle>
          <a:p>
            <a:r>
              <a:rPr lang="en-US" smtClean="0"/>
              <a:t>Click to edit Master title style</a:t>
            </a:r>
            <a:endParaRPr lang="en-US"/>
          </a:p>
        </p:txBody>
      </p:sp>
      <p:sp>
        <p:nvSpPr>
          <p:cNvPr id="11267" name="Rectangle 3"/>
          <p:cNvSpPr>
            <a:spLocks noGrp="1" noChangeArrowheads="1"/>
          </p:cNvSpPr>
          <p:nvPr>
            <p:ph type="subTitle" idx="1"/>
          </p:nvPr>
        </p:nvSpPr>
        <p:spPr>
          <a:xfrm>
            <a:off x="5410200" y="8231188"/>
            <a:ext cx="6219825" cy="912812"/>
          </a:xfrm>
        </p:spPr>
        <p:txBody>
          <a:bodyPr/>
          <a:lstStyle>
            <a:lvl1pPr marL="0" indent="0" algn="r">
              <a:lnSpc>
                <a:spcPct val="80000"/>
              </a:lnSpc>
              <a:defRPr>
                <a:solidFill>
                  <a:schemeClr val="bg2"/>
                </a:solidFill>
              </a:defRPr>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26550" y="2654300"/>
            <a:ext cx="2409825" cy="6337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95488" y="2654300"/>
            <a:ext cx="7078662" cy="6337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995488" y="2654300"/>
            <a:ext cx="9640887" cy="6337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4275"/>
            <a:ext cx="11052175" cy="1935163"/>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0675"/>
            <a:ext cx="11052175"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95488" y="3581400"/>
            <a:ext cx="4600575"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748463" y="3581400"/>
            <a:ext cx="4602162"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1463" cy="1624013"/>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1225"/>
            <a:ext cx="5745163" cy="9096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0863"/>
            <a:ext cx="5745163" cy="56165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1225"/>
            <a:ext cx="5746750" cy="9096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0863"/>
            <a:ext cx="5746750" cy="56165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7350"/>
            <a:ext cx="4276725" cy="165258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3175" y="387350"/>
            <a:ext cx="7269163" cy="83200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39938"/>
            <a:ext cx="4276725" cy="66675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7938" y="6823075"/>
            <a:ext cx="7802562" cy="804863"/>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7938" y="871538"/>
            <a:ext cx="7802562" cy="58483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2547938" y="7627938"/>
            <a:ext cx="7802562"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p:cNvPicPr>
            <a:picLocks noChangeAspect="1" noChangeArrowheads="1"/>
          </p:cNvPicPr>
          <p:nvPr/>
        </p:nvPicPr>
        <p:blipFill>
          <a:blip r:embed="rId14"/>
          <a:srcRect/>
          <a:stretch>
            <a:fillRect/>
          </a:stretch>
        </p:blipFill>
        <p:spPr bwMode="auto">
          <a:xfrm>
            <a:off x="0" y="0"/>
            <a:ext cx="13023850" cy="9767888"/>
          </a:xfrm>
          <a:prstGeom prst="rect">
            <a:avLst/>
          </a:prstGeom>
          <a:noFill/>
          <a:ln w="9525">
            <a:noFill/>
            <a:miter lim="800000"/>
            <a:headEnd/>
            <a:tailEnd/>
          </a:ln>
        </p:spPr>
      </p:pic>
      <p:pic>
        <p:nvPicPr>
          <p:cNvPr id="1027" name="Picture 5" descr="Picture2"/>
          <p:cNvPicPr>
            <a:picLocks noChangeAspect="1" noChangeArrowheads="1"/>
          </p:cNvPicPr>
          <p:nvPr/>
        </p:nvPicPr>
        <p:blipFill>
          <a:blip r:embed="rId15"/>
          <a:srcRect/>
          <a:stretch>
            <a:fillRect/>
          </a:stretch>
        </p:blipFill>
        <p:spPr bwMode="auto">
          <a:xfrm>
            <a:off x="-12700" y="-12700"/>
            <a:ext cx="13030200" cy="9774238"/>
          </a:xfrm>
          <a:prstGeom prst="rect">
            <a:avLst/>
          </a:prstGeom>
          <a:noFill/>
          <a:ln w="9525">
            <a:noFill/>
            <a:miter lim="800000"/>
            <a:headEnd/>
            <a:tailEnd/>
          </a:ln>
        </p:spPr>
      </p:pic>
      <p:sp>
        <p:nvSpPr>
          <p:cNvPr id="1028" name="Rectangle 2"/>
          <p:cNvSpPr>
            <a:spLocks noGrp="1" noChangeArrowheads="1"/>
          </p:cNvSpPr>
          <p:nvPr>
            <p:ph type="title"/>
          </p:nvPr>
        </p:nvSpPr>
        <p:spPr bwMode="auto">
          <a:xfrm>
            <a:off x="2209800" y="2654300"/>
            <a:ext cx="9426575" cy="393700"/>
          </a:xfrm>
          <a:prstGeom prst="rect">
            <a:avLst/>
          </a:prstGeom>
          <a:noFill/>
          <a:ln w="9525">
            <a:noFill/>
            <a:miter lim="800000"/>
            <a:headEnd/>
            <a:tailEnd/>
          </a:ln>
        </p:spPr>
        <p:txBody>
          <a:bodyPr vert="horz" wrap="square" lIns="129945" tIns="64972" rIns="129945" bIns="64972" numCol="1" anchor="t"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1995488" y="3581400"/>
            <a:ext cx="9355137" cy="5410200"/>
          </a:xfrm>
          <a:prstGeom prst="rect">
            <a:avLst/>
          </a:prstGeom>
          <a:noFill/>
          <a:ln w="9525">
            <a:noFill/>
            <a:miter lim="800000"/>
            <a:headEnd/>
            <a:tailEnd/>
          </a:ln>
        </p:spPr>
        <p:txBody>
          <a:bodyPr vert="horz" wrap="square" lIns="129945" tIns="64972" rIns="129945" bIns="64972" numCol="1" anchor="t" anchorCtr="0" compatLnSpc="1">
            <a:prstTxWarp prst="textNoShape">
              <a:avLst/>
            </a:prstTxWarp>
          </a:bodyPr>
          <a:lstStyle/>
          <a:p>
            <a:pPr lvl="0"/>
            <a:r>
              <a:rPr lang="en-US" smtClean="0"/>
              <a:t>Click to edit Master text styles</a:t>
            </a:r>
            <a:br>
              <a:rPr lang="en-US" smtClean="0"/>
            </a:br>
            <a:r>
              <a:rPr lang="en-US" smtClean="0"/>
              <a:t/>
            </a:r>
            <a:br>
              <a:rPr lang="en-US" smtClean="0"/>
            </a:br>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Lst>
  <p:txStyles>
    <p:titleStyle>
      <a:lvl1pPr algn="r" defTabSz="1298575" rtl="0" fontAlgn="base">
        <a:spcBef>
          <a:spcPct val="0"/>
        </a:spcBef>
        <a:spcAft>
          <a:spcPct val="0"/>
        </a:spcAft>
        <a:defRPr sz="3400">
          <a:solidFill>
            <a:srgbClr val="004B91"/>
          </a:solidFill>
          <a:latin typeface="+mj-lt"/>
          <a:ea typeface="+mj-ea"/>
          <a:cs typeface="+mj-cs"/>
        </a:defRPr>
      </a:lvl1pPr>
      <a:lvl2pPr algn="r" defTabSz="1298575" rtl="0" fontAlgn="base">
        <a:spcBef>
          <a:spcPct val="0"/>
        </a:spcBef>
        <a:spcAft>
          <a:spcPct val="0"/>
        </a:spcAft>
        <a:defRPr sz="3400">
          <a:solidFill>
            <a:srgbClr val="004B91"/>
          </a:solidFill>
          <a:latin typeface="Arial" charset="0"/>
        </a:defRPr>
      </a:lvl2pPr>
      <a:lvl3pPr algn="r" defTabSz="1298575" rtl="0" fontAlgn="base">
        <a:spcBef>
          <a:spcPct val="0"/>
        </a:spcBef>
        <a:spcAft>
          <a:spcPct val="0"/>
        </a:spcAft>
        <a:defRPr sz="3400">
          <a:solidFill>
            <a:srgbClr val="004B91"/>
          </a:solidFill>
          <a:latin typeface="Arial" charset="0"/>
        </a:defRPr>
      </a:lvl3pPr>
      <a:lvl4pPr algn="r" defTabSz="1298575" rtl="0" fontAlgn="base">
        <a:spcBef>
          <a:spcPct val="0"/>
        </a:spcBef>
        <a:spcAft>
          <a:spcPct val="0"/>
        </a:spcAft>
        <a:defRPr sz="3400">
          <a:solidFill>
            <a:srgbClr val="004B91"/>
          </a:solidFill>
          <a:latin typeface="Arial" charset="0"/>
        </a:defRPr>
      </a:lvl4pPr>
      <a:lvl5pPr algn="r" defTabSz="1298575" rtl="0" fontAlgn="base">
        <a:spcBef>
          <a:spcPct val="0"/>
        </a:spcBef>
        <a:spcAft>
          <a:spcPct val="0"/>
        </a:spcAft>
        <a:defRPr sz="3400">
          <a:solidFill>
            <a:srgbClr val="004B91"/>
          </a:solidFill>
          <a:latin typeface="Arial" charset="0"/>
        </a:defRPr>
      </a:lvl5pPr>
      <a:lvl6pPr marL="457200" algn="r" defTabSz="1298575" rtl="0" eaLnBrk="1" fontAlgn="base" hangingPunct="1">
        <a:spcBef>
          <a:spcPct val="0"/>
        </a:spcBef>
        <a:spcAft>
          <a:spcPct val="0"/>
        </a:spcAft>
        <a:defRPr sz="3400">
          <a:solidFill>
            <a:srgbClr val="004B91"/>
          </a:solidFill>
          <a:latin typeface="Arial" charset="0"/>
        </a:defRPr>
      </a:lvl6pPr>
      <a:lvl7pPr marL="914400" algn="r" defTabSz="1298575" rtl="0" eaLnBrk="1" fontAlgn="base" hangingPunct="1">
        <a:spcBef>
          <a:spcPct val="0"/>
        </a:spcBef>
        <a:spcAft>
          <a:spcPct val="0"/>
        </a:spcAft>
        <a:defRPr sz="3400">
          <a:solidFill>
            <a:srgbClr val="004B91"/>
          </a:solidFill>
          <a:latin typeface="Arial" charset="0"/>
        </a:defRPr>
      </a:lvl7pPr>
      <a:lvl8pPr marL="1371600" algn="r" defTabSz="1298575" rtl="0" eaLnBrk="1" fontAlgn="base" hangingPunct="1">
        <a:spcBef>
          <a:spcPct val="0"/>
        </a:spcBef>
        <a:spcAft>
          <a:spcPct val="0"/>
        </a:spcAft>
        <a:defRPr sz="3400">
          <a:solidFill>
            <a:srgbClr val="004B91"/>
          </a:solidFill>
          <a:latin typeface="Arial" charset="0"/>
        </a:defRPr>
      </a:lvl8pPr>
      <a:lvl9pPr marL="1828800" algn="r" defTabSz="1298575" rtl="0" eaLnBrk="1" fontAlgn="base" hangingPunct="1">
        <a:spcBef>
          <a:spcPct val="0"/>
        </a:spcBef>
        <a:spcAft>
          <a:spcPct val="0"/>
        </a:spcAft>
        <a:defRPr sz="3400">
          <a:solidFill>
            <a:srgbClr val="004B91"/>
          </a:solidFill>
          <a:latin typeface="Arial" charset="0"/>
        </a:defRPr>
      </a:lvl9pPr>
    </p:titleStyle>
    <p:bodyStyle>
      <a:lvl1pPr marL="485775" indent="-485775" algn="l" defTabSz="1298575" rtl="0" fontAlgn="base">
        <a:spcBef>
          <a:spcPct val="20000"/>
        </a:spcBef>
        <a:spcAft>
          <a:spcPct val="0"/>
        </a:spcAft>
        <a:defRPr sz="2500">
          <a:solidFill>
            <a:srgbClr val="004B91"/>
          </a:solidFill>
          <a:latin typeface="+mn-lt"/>
          <a:ea typeface="+mn-ea"/>
          <a:cs typeface="+mn-cs"/>
        </a:defRPr>
      </a:lvl1pPr>
      <a:lvl2pPr marL="1055688" indent="-406400" algn="l" defTabSz="1298575" rtl="0" fontAlgn="base">
        <a:spcBef>
          <a:spcPct val="20000"/>
        </a:spcBef>
        <a:spcAft>
          <a:spcPct val="0"/>
        </a:spcAft>
        <a:defRPr sz="4100">
          <a:solidFill>
            <a:srgbClr val="004B91"/>
          </a:solidFill>
          <a:latin typeface="+mn-lt"/>
        </a:defRPr>
      </a:lvl2pPr>
      <a:lvl3pPr marL="1625600" indent="-327025" algn="l" defTabSz="1298575" rtl="0" fontAlgn="base">
        <a:spcBef>
          <a:spcPct val="20000"/>
        </a:spcBef>
        <a:spcAft>
          <a:spcPct val="0"/>
        </a:spcAft>
        <a:buChar char="•"/>
        <a:defRPr sz="2000">
          <a:solidFill>
            <a:srgbClr val="004B91"/>
          </a:solidFill>
          <a:latin typeface="+mn-lt"/>
        </a:defRPr>
      </a:lvl3pPr>
      <a:lvl4pPr marL="2271713" indent="-322263" algn="l" defTabSz="1298575" rtl="0" fontAlgn="base">
        <a:spcBef>
          <a:spcPct val="20000"/>
        </a:spcBef>
        <a:spcAft>
          <a:spcPct val="0"/>
        </a:spcAft>
        <a:buChar char="–"/>
        <a:defRPr sz="2000">
          <a:solidFill>
            <a:srgbClr val="004B91"/>
          </a:solidFill>
          <a:latin typeface="+mn-lt"/>
        </a:defRPr>
      </a:lvl4pPr>
      <a:lvl5pPr marL="2924175" indent="-323850" algn="l" defTabSz="1298575" rtl="0" fontAlgn="base">
        <a:spcBef>
          <a:spcPct val="20000"/>
        </a:spcBef>
        <a:spcAft>
          <a:spcPct val="0"/>
        </a:spcAft>
        <a:buChar char="»"/>
        <a:defRPr sz="2000">
          <a:solidFill>
            <a:srgbClr val="004B91"/>
          </a:solidFill>
          <a:latin typeface="+mn-lt"/>
        </a:defRPr>
      </a:lvl5pPr>
      <a:lvl6pPr marL="3381375" indent="-323850" algn="l" defTabSz="1298575" rtl="0" eaLnBrk="1" fontAlgn="base" hangingPunct="1">
        <a:spcBef>
          <a:spcPct val="20000"/>
        </a:spcBef>
        <a:spcAft>
          <a:spcPct val="0"/>
        </a:spcAft>
        <a:buChar char="»"/>
        <a:defRPr sz="2000">
          <a:solidFill>
            <a:srgbClr val="004B91"/>
          </a:solidFill>
          <a:latin typeface="+mn-lt"/>
        </a:defRPr>
      </a:lvl6pPr>
      <a:lvl7pPr marL="3838575" indent="-323850" algn="l" defTabSz="1298575" rtl="0" eaLnBrk="1" fontAlgn="base" hangingPunct="1">
        <a:spcBef>
          <a:spcPct val="20000"/>
        </a:spcBef>
        <a:spcAft>
          <a:spcPct val="0"/>
        </a:spcAft>
        <a:buChar char="»"/>
        <a:defRPr sz="2000">
          <a:solidFill>
            <a:srgbClr val="004B91"/>
          </a:solidFill>
          <a:latin typeface="+mn-lt"/>
        </a:defRPr>
      </a:lvl7pPr>
      <a:lvl8pPr marL="4295775" indent="-323850" algn="l" defTabSz="1298575" rtl="0" eaLnBrk="1" fontAlgn="base" hangingPunct="1">
        <a:spcBef>
          <a:spcPct val="20000"/>
        </a:spcBef>
        <a:spcAft>
          <a:spcPct val="0"/>
        </a:spcAft>
        <a:buChar char="»"/>
        <a:defRPr sz="2000">
          <a:solidFill>
            <a:srgbClr val="004B91"/>
          </a:solidFill>
          <a:latin typeface="+mn-lt"/>
        </a:defRPr>
      </a:lvl8pPr>
      <a:lvl9pPr marL="4752975" indent="-323850" algn="l" defTabSz="1298575" rtl="0" eaLnBrk="1" fontAlgn="base" hangingPunct="1">
        <a:spcBef>
          <a:spcPct val="20000"/>
        </a:spcBef>
        <a:spcAft>
          <a:spcPct val="0"/>
        </a:spcAft>
        <a:buChar char="»"/>
        <a:defRPr sz="2000">
          <a:solidFill>
            <a:srgbClr val="004B9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luigiv@atns.co.za"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1" name="Rectangle 3"/>
          <p:cNvSpPr>
            <a:spLocks noGrp="1" noChangeArrowheads="1"/>
          </p:cNvSpPr>
          <p:nvPr>
            <p:ph type="subTitle" idx="1"/>
          </p:nvPr>
        </p:nvSpPr>
        <p:spPr>
          <a:xfrm>
            <a:off x="8158163" y="7321550"/>
            <a:ext cx="4048125" cy="1800225"/>
          </a:xfrm>
        </p:spPr>
        <p:txBody>
          <a:bodyPr/>
          <a:lstStyle/>
          <a:p>
            <a:pPr>
              <a:defRPr/>
            </a:pPr>
            <a:endParaRPr lang="en-US" sz="2700" b="1" dirty="0" smtClean="0">
              <a:solidFill>
                <a:srgbClr val="CC0000"/>
              </a:solidFill>
              <a:effectLst>
                <a:outerShdw blurRad="38100" dist="38100" dir="2700000" algn="tl">
                  <a:srgbClr val="C0C0C0"/>
                </a:outerShdw>
              </a:effectLst>
            </a:endParaRPr>
          </a:p>
          <a:p>
            <a:pPr>
              <a:defRPr/>
            </a:pPr>
            <a:r>
              <a:rPr lang="en-US" sz="2700" b="1" dirty="0" smtClean="0">
                <a:solidFill>
                  <a:srgbClr val="CC0000"/>
                </a:solidFill>
                <a:effectLst>
                  <a:outerShdw blurRad="38100" dist="38100" dir="2700000" algn="tl">
                    <a:srgbClr val="C0C0C0"/>
                  </a:outerShdw>
                </a:effectLst>
              </a:rPr>
              <a:t/>
            </a:r>
            <a:br>
              <a:rPr lang="en-US" sz="2700" b="1" dirty="0" smtClean="0">
                <a:solidFill>
                  <a:srgbClr val="CC0000"/>
                </a:solidFill>
                <a:effectLst>
                  <a:outerShdw blurRad="38100" dist="38100" dir="2700000" algn="tl">
                    <a:srgbClr val="C0C0C0"/>
                  </a:outerShdw>
                </a:effectLst>
              </a:rPr>
            </a:br>
            <a:endParaRPr lang="en-US" sz="2700" b="1" dirty="0" smtClean="0">
              <a:solidFill>
                <a:srgbClr val="CC0000"/>
              </a:solidFill>
              <a:effectLst>
                <a:outerShdw blurRad="38100" dist="38100" dir="2700000" algn="tl">
                  <a:srgbClr val="C0C0C0"/>
                </a:outerShdw>
              </a:effectLst>
            </a:endParaRPr>
          </a:p>
        </p:txBody>
      </p:sp>
      <p:sp>
        <p:nvSpPr>
          <p:cNvPr id="16386" name="Title 3"/>
          <p:cNvSpPr>
            <a:spLocks noGrp="1"/>
          </p:cNvSpPr>
          <p:nvPr>
            <p:ph type="ctrTitle"/>
          </p:nvPr>
        </p:nvSpPr>
        <p:spPr>
          <a:xfrm>
            <a:off x="4500563" y="4016375"/>
            <a:ext cx="7135812" cy="2428875"/>
          </a:xfrm>
        </p:spPr>
        <p:txBody>
          <a:bodyPr/>
          <a:lstStyle/>
          <a:p>
            <a:pPr algn="ctr"/>
            <a:r>
              <a:rPr lang="en-US" smtClean="0"/>
              <a:t>ICAO 2012 Flight Plan Provisions 4</a:t>
            </a:r>
            <a:r>
              <a:rPr lang="en-US" baseline="30000" smtClean="0"/>
              <a:t>th</a:t>
            </a:r>
            <a:r>
              <a:rPr lang="en-US" smtClean="0"/>
              <a:t> Task Force Meeting</a:t>
            </a:r>
          </a:p>
        </p:txBody>
      </p:sp>
      <p:sp>
        <p:nvSpPr>
          <p:cNvPr id="4" name="Title 3"/>
          <p:cNvSpPr txBox="1">
            <a:spLocks/>
          </p:cNvSpPr>
          <p:nvPr/>
        </p:nvSpPr>
        <p:spPr bwMode="auto">
          <a:xfrm>
            <a:off x="6429375" y="7659688"/>
            <a:ext cx="5778500" cy="1643062"/>
          </a:xfrm>
          <a:prstGeom prst="rect">
            <a:avLst/>
          </a:prstGeom>
          <a:noFill/>
          <a:ln w="9525">
            <a:noFill/>
            <a:miter lim="800000"/>
            <a:headEnd/>
            <a:tailEnd/>
          </a:ln>
        </p:spPr>
        <p:txBody>
          <a:bodyPr lIns="129945" tIns="64972" rIns="129945" bIns="64972"/>
          <a:lstStyle/>
          <a:p>
            <a:pPr algn="r" defTabSz="1298575" eaLnBrk="0" hangingPunct="0">
              <a:lnSpc>
                <a:spcPct val="80000"/>
              </a:lnSpc>
              <a:defRPr/>
            </a:pPr>
            <a:r>
              <a:rPr lang="en-US" sz="4000" kern="0" dirty="0">
                <a:latin typeface="+mj-lt"/>
                <a:ea typeface="+mj-ea"/>
                <a:cs typeface="+mj-cs"/>
              </a:rPr>
              <a:t>ATNS 2012 FPL Project Activities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US" sz="3600" b="1" smtClean="0"/>
              <a:t>CURRENT STATUS …….</a:t>
            </a:r>
            <a:endParaRPr lang="en-ZA" sz="3600" b="1" smtClean="0"/>
          </a:p>
        </p:txBody>
      </p:sp>
      <p:sp>
        <p:nvSpPr>
          <p:cNvPr id="32770" name="Content Placeholder 2"/>
          <p:cNvSpPr>
            <a:spLocks noGrp="1"/>
          </p:cNvSpPr>
          <p:nvPr>
            <p:ph idx="1"/>
          </p:nvPr>
        </p:nvSpPr>
        <p:spPr/>
        <p:txBody>
          <a:bodyPr/>
          <a:lstStyle/>
          <a:p>
            <a:pPr>
              <a:buFontTx/>
              <a:buChar char="•"/>
            </a:pPr>
            <a:r>
              <a:rPr lang="en-US" sz="3200" smtClean="0"/>
              <a:t>Remaining ATNS Systems</a:t>
            </a:r>
          </a:p>
          <a:p>
            <a:pPr lvl="1">
              <a:buFont typeface="Arial" charset="0"/>
              <a:buChar char="•"/>
            </a:pPr>
            <a:r>
              <a:rPr lang="en-US" sz="2400" smtClean="0"/>
              <a:t>The remaining internal ATNS systems (CAMU &amp; A-SMGCS) will be provided with converted PRESENT format for the interim period until they are upgraded through normal planned interventions. (upgrades, replacements etc.)</a:t>
            </a:r>
          </a:p>
          <a:p>
            <a:endParaRPr lang="en-US" sz="240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r>
              <a:rPr lang="en-US" sz="3600" b="1" smtClean="0"/>
              <a:t>CURRENT STATUS …….</a:t>
            </a:r>
            <a:endParaRPr lang="en-ZA" sz="3600" b="1" smtClean="0"/>
          </a:p>
        </p:txBody>
      </p:sp>
      <p:sp>
        <p:nvSpPr>
          <p:cNvPr id="34818" name="Content Placeholder 2"/>
          <p:cNvSpPr>
            <a:spLocks noGrp="1"/>
          </p:cNvSpPr>
          <p:nvPr>
            <p:ph idx="1"/>
          </p:nvPr>
        </p:nvSpPr>
        <p:spPr/>
        <p:txBody>
          <a:bodyPr/>
          <a:lstStyle/>
          <a:p>
            <a:pPr>
              <a:buFontTx/>
              <a:buChar char="•"/>
            </a:pPr>
            <a:r>
              <a:rPr lang="en-US" sz="3200" smtClean="0"/>
              <a:t>Plans</a:t>
            </a:r>
          </a:p>
          <a:p>
            <a:pPr lvl="1">
              <a:buFont typeface="Arial" charset="0"/>
              <a:buChar char="•"/>
            </a:pPr>
            <a:r>
              <a:rPr lang="en-US" sz="2400" smtClean="0"/>
              <a:t>Project Schedule Under Review</a:t>
            </a:r>
          </a:p>
          <a:p>
            <a:pPr lvl="1">
              <a:buFont typeface="Arial" charset="0"/>
              <a:buChar char="•"/>
            </a:pPr>
            <a:r>
              <a:rPr lang="en-US" sz="2400" smtClean="0"/>
              <a:t>Technical Action Plans Under Review</a:t>
            </a:r>
          </a:p>
          <a:p>
            <a:pPr lvl="1">
              <a:buFont typeface="Arial" charset="0"/>
              <a:buChar char="•"/>
            </a:pPr>
            <a:r>
              <a:rPr lang="en-US" sz="2400" smtClean="0"/>
              <a:t>Transition Plan Under Review</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r>
              <a:rPr lang="en-US" sz="3600" b="1" smtClean="0"/>
              <a:t>CONTENTS</a:t>
            </a:r>
            <a:endParaRPr lang="en-ZA" sz="3600" b="1" smtClean="0"/>
          </a:p>
        </p:txBody>
      </p:sp>
      <p:sp>
        <p:nvSpPr>
          <p:cNvPr id="36866" name="Content Placeholder 2"/>
          <p:cNvSpPr>
            <a:spLocks noGrp="1"/>
          </p:cNvSpPr>
          <p:nvPr>
            <p:ph idx="1"/>
          </p:nvPr>
        </p:nvSpPr>
        <p:spPr/>
        <p:txBody>
          <a:bodyPr/>
          <a:lstStyle/>
          <a:p>
            <a:pPr>
              <a:buFontTx/>
              <a:buChar char="•"/>
            </a:pPr>
            <a:endParaRPr lang="en-US" sz="2400" smtClean="0"/>
          </a:p>
          <a:p>
            <a:pPr>
              <a:buFontTx/>
              <a:buChar char="-"/>
            </a:pPr>
            <a:r>
              <a:rPr lang="en-US" sz="3200" smtClean="0"/>
              <a:t>Introduction</a:t>
            </a:r>
          </a:p>
          <a:p>
            <a:pPr>
              <a:buFontTx/>
              <a:buChar char="-"/>
            </a:pPr>
            <a:r>
              <a:rPr lang="en-US" sz="3200" smtClean="0"/>
              <a:t>Background</a:t>
            </a:r>
          </a:p>
          <a:p>
            <a:pPr>
              <a:buFontTx/>
              <a:buChar char="-"/>
            </a:pPr>
            <a:r>
              <a:rPr lang="en-US" sz="3200" smtClean="0"/>
              <a:t>Current Status</a:t>
            </a:r>
          </a:p>
          <a:p>
            <a:pPr>
              <a:buFontTx/>
              <a:buChar char="-"/>
            </a:pPr>
            <a:r>
              <a:rPr lang="en-US" sz="3200" b="1" smtClean="0"/>
              <a:t>Future Activities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2309813" y="2282825"/>
            <a:ext cx="9426575" cy="393700"/>
          </a:xfrm>
        </p:spPr>
        <p:txBody>
          <a:bodyPr/>
          <a:lstStyle/>
          <a:p>
            <a:r>
              <a:rPr lang="en-US" sz="3600" b="1" smtClean="0"/>
              <a:t>Future Activities</a:t>
            </a:r>
            <a:endParaRPr lang="en-ZA" b="1" smtClean="0"/>
          </a:p>
        </p:txBody>
      </p:sp>
      <p:sp>
        <p:nvSpPr>
          <p:cNvPr id="38914" name="Content Placeholder 2"/>
          <p:cNvSpPr>
            <a:spLocks noGrp="1"/>
          </p:cNvSpPr>
          <p:nvPr>
            <p:ph idx="1"/>
          </p:nvPr>
        </p:nvSpPr>
        <p:spPr>
          <a:xfrm>
            <a:off x="2005013" y="3121025"/>
            <a:ext cx="9498012" cy="6321425"/>
          </a:xfrm>
        </p:spPr>
        <p:txBody>
          <a:bodyPr/>
          <a:lstStyle/>
          <a:p>
            <a:pPr>
              <a:buFontTx/>
              <a:buChar char="•"/>
            </a:pPr>
            <a:r>
              <a:rPr lang="en-US" sz="3200" smtClean="0"/>
              <a:t>Project Implementation</a:t>
            </a:r>
          </a:p>
          <a:p>
            <a:pPr lvl="1">
              <a:buFont typeface="Arial" charset="0"/>
              <a:buChar char="•"/>
            </a:pPr>
            <a:r>
              <a:rPr lang="en-US" sz="2400" smtClean="0"/>
              <a:t>Implementation and Transition schedule</a:t>
            </a:r>
          </a:p>
          <a:p>
            <a:pPr lvl="2"/>
            <a:r>
              <a:rPr lang="en-US" smtClean="0"/>
              <a:t>Update schedule to include implementation, testing and transition target dates</a:t>
            </a:r>
          </a:p>
          <a:p>
            <a:pPr lvl="2"/>
            <a:r>
              <a:rPr lang="en-US" smtClean="0"/>
              <a:t>Establish contact and agree on an implementation action plan with other Main AFTN Communication Centers and Tributary AFTN Communication Centers </a:t>
            </a:r>
          </a:p>
          <a:p>
            <a:pPr lvl="1">
              <a:buFont typeface="Arial" charset="0"/>
              <a:buChar char="•"/>
            </a:pPr>
            <a:r>
              <a:rPr lang="en-US" sz="2400" smtClean="0"/>
              <a:t>Training</a:t>
            </a:r>
          </a:p>
          <a:p>
            <a:pPr lvl="2"/>
            <a:r>
              <a:rPr lang="en-US" smtClean="0"/>
              <a:t>Formulation of a distance learning program for all FPL stakeholders with regards to the Amendment 1 provisions</a:t>
            </a:r>
          </a:p>
          <a:p>
            <a:pPr lvl="2"/>
            <a:r>
              <a:rPr lang="en-US" smtClean="0"/>
              <a:t> Creation of a Training Plan containing training dates,  training objective, program content, program records </a:t>
            </a:r>
          </a:p>
          <a:p>
            <a:pPr lvl="2"/>
            <a:endParaRPr lang="en-US" sz="300" smtClean="0"/>
          </a:p>
          <a:p>
            <a:pPr lvl="1">
              <a:buFont typeface="Arial" charset="0"/>
              <a:buChar char="•"/>
            </a:pPr>
            <a:r>
              <a:rPr lang="en-US" sz="2400" smtClean="0"/>
              <a:t>Testing</a:t>
            </a:r>
          </a:p>
          <a:p>
            <a:pPr lvl="2"/>
            <a:r>
              <a:rPr lang="en-US" smtClean="0"/>
              <a:t>ATNS will not attend the Factory Acceptance Testing, however the FAT will be performed by OEM Quality Manager</a:t>
            </a:r>
          </a:p>
          <a:p>
            <a:pPr lvl="2"/>
            <a:r>
              <a:rPr lang="en-US" smtClean="0"/>
              <a:t>Pre-Site Acceptance Testing will be performed by OEM</a:t>
            </a:r>
          </a:p>
          <a:p>
            <a:pPr lvl="2"/>
            <a:r>
              <a:rPr lang="en-US" smtClean="0"/>
              <a:t>Site Acceptance Testing will be performed by ATNS</a:t>
            </a:r>
          </a:p>
          <a:p>
            <a:pPr lvl="2">
              <a:buFontTx/>
              <a:buNone/>
            </a:pPr>
            <a:endParaRPr lang="en-US" smtClean="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r>
              <a:rPr lang="en-US" sz="3600" b="1" smtClean="0"/>
              <a:t>Future Activities</a:t>
            </a:r>
            <a:endParaRPr lang="en-ZA" b="1" smtClean="0"/>
          </a:p>
        </p:txBody>
      </p:sp>
      <p:sp>
        <p:nvSpPr>
          <p:cNvPr id="40962" name="Content Placeholder 2"/>
          <p:cNvSpPr>
            <a:spLocks noGrp="1"/>
          </p:cNvSpPr>
          <p:nvPr>
            <p:ph idx="1"/>
          </p:nvPr>
        </p:nvSpPr>
        <p:spPr>
          <a:xfrm>
            <a:off x="1928813" y="3425825"/>
            <a:ext cx="9498012" cy="5943600"/>
          </a:xfrm>
        </p:spPr>
        <p:txBody>
          <a:bodyPr/>
          <a:lstStyle/>
          <a:p>
            <a:pPr>
              <a:buFontTx/>
              <a:buChar char="•"/>
            </a:pPr>
            <a:r>
              <a:rPr lang="en-US" sz="3200" smtClean="0"/>
              <a:t>Project Transition Plan</a:t>
            </a:r>
          </a:p>
          <a:p>
            <a:pPr lvl="2"/>
            <a:r>
              <a:rPr lang="en-US" smtClean="0"/>
              <a:t>Software upgrade will support both FPL formats (current &amp; new) during the transition period, for all related FPL functions</a:t>
            </a:r>
          </a:p>
          <a:p>
            <a:pPr lvl="2"/>
            <a:r>
              <a:rPr lang="en-US" smtClean="0"/>
              <a:t>Software upgrade will provide 3 processing modes to accommodate the ICAO transition schedule</a:t>
            </a:r>
          </a:p>
          <a:p>
            <a:pPr lvl="2"/>
            <a:r>
              <a:rPr lang="en-US" smtClean="0"/>
              <a:t>Mode 1= Current &amp; New</a:t>
            </a:r>
          </a:p>
          <a:p>
            <a:pPr lvl="2"/>
            <a:r>
              <a:rPr lang="en-US" smtClean="0"/>
              <a:t>Mode 2 = New &amp; Current</a:t>
            </a:r>
          </a:p>
          <a:p>
            <a:pPr lvl="2"/>
            <a:r>
              <a:rPr lang="en-US" smtClean="0"/>
              <a:t>Mode 3 = New only</a:t>
            </a:r>
          </a:p>
          <a:p>
            <a:pPr lvl="1">
              <a:buFont typeface="Arial" charset="0"/>
              <a:buChar char="•"/>
            </a:pPr>
            <a:endParaRPr lang="en-US" sz="2400" smtClean="0"/>
          </a:p>
          <a:p>
            <a:pPr algn="just">
              <a:buFontTx/>
              <a:buChar char="•"/>
            </a:pPr>
            <a:r>
              <a:rPr lang="en-US" sz="3200" smtClean="0"/>
              <a:t>Maintenance</a:t>
            </a:r>
          </a:p>
          <a:p>
            <a:pPr lvl="2"/>
            <a:r>
              <a:rPr lang="en-US" smtClean="0"/>
              <a:t>The software upgrade warranty will start after the acceptance of SAT and terminate on the 15th February 2013 </a:t>
            </a:r>
          </a:p>
          <a:p>
            <a:pPr lvl="2"/>
            <a:r>
              <a:rPr lang="en-US" smtClean="0"/>
              <a:t>Thereafter the software upgrade will be maintained as part of the existing System Support contact</a:t>
            </a:r>
          </a:p>
          <a:p>
            <a:pPr lvl="1" algn="just">
              <a:buFont typeface="Arial" charset="0"/>
              <a:buChar char="•"/>
            </a:pPr>
            <a:endParaRPr lang="en-US" sz="2400" smtClean="0"/>
          </a:p>
          <a:p>
            <a:pPr lvl="1" algn="just">
              <a:buFont typeface="Arial" charset="0"/>
              <a:buChar char="•"/>
            </a:pPr>
            <a:endParaRPr lang="en-US" sz="2400" smtClean="0"/>
          </a:p>
          <a:p>
            <a:pPr lvl="1" algn="just">
              <a:buFont typeface="Arial" charset="0"/>
              <a:buChar char="•"/>
            </a:pPr>
            <a:endParaRPr lang="en-US" sz="2400" smtClean="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Content Placeholder 2"/>
          <p:cNvSpPr>
            <a:spLocks noGrp="1"/>
          </p:cNvSpPr>
          <p:nvPr>
            <p:ph idx="1"/>
          </p:nvPr>
        </p:nvSpPr>
        <p:spPr/>
        <p:txBody>
          <a:bodyPr/>
          <a:lstStyle/>
          <a:p>
            <a:pPr algn="ctr"/>
            <a:r>
              <a:rPr lang="en-US" sz="4800" b="1" smtClean="0"/>
              <a:t>OPERATIONAL ACTIVITIES</a:t>
            </a:r>
            <a:endParaRPr lang="en-ZA" sz="4800" b="1"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Content Placeholder 2"/>
          <p:cNvSpPr>
            <a:spLocks noGrp="1"/>
          </p:cNvSpPr>
          <p:nvPr>
            <p:ph idx="1"/>
          </p:nvPr>
        </p:nvSpPr>
        <p:spPr/>
        <p:txBody>
          <a:bodyPr/>
          <a:lstStyle/>
          <a:p>
            <a:pPr>
              <a:buFontTx/>
              <a:buChar char="•"/>
            </a:pPr>
            <a:endParaRPr lang="en-US" sz="2400" smtClean="0"/>
          </a:p>
          <a:p>
            <a:pPr>
              <a:buFontTx/>
              <a:buChar char="-"/>
            </a:pPr>
            <a:r>
              <a:rPr lang="en-US" sz="3200" smtClean="0"/>
              <a:t>People </a:t>
            </a:r>
          </a:p>
          <a:p>
            <a:pPr>
              <a:buFontTx/>
              <a:buChar char="-"/>
            </a:pPr>
            <a:r>
              <a:rPr lang="en-US" sz="3200" smtClean="0"/>
              <a:t>Processes</a:t>
            </a:r>
          </a:p>
          <a:p>
            <a:pPr>
              <a:buFontTx/>
              <a:buChar char="-"/>
            </a:pPr>
            <a:r>
              <a:rPr lang="en-US" sz="3200" smtClean="0"/>
              <a:t>Systems</a:t>
            </a:r>
          </a:p>
          <a:p>
            <a:endParaRPr lang="en-US" sz="3200" smtClean="0"/>
          </a:p>
          <a:p>
            <a:pPr>
              <a:buFontTx/>
              <a:buChar char="-"/>
            </a:pPr>
            <a:endParaRPr lang="en-US" sz="3200" smtClean="0"/>
          </a:p>
        </p:txBody>
      </p:sp>
      <p:sp>
        <p:nvSpPr>
          <p:cNvPr id="44034" name="Title 1"/>
          <p:cNvSpPr>
            <a:spLocks noGrp="1"/>
          </p:cNvSpPr>
          <p:nvPr>
            <p:ph type="title"/>
          </p:nvPr>
        </p:nvSpPr>
        <p:spPr/>
        <p:txBody>
          <a:bodyPr/>
          <a:lstStyle/>
          <a:p>
            <a:r>
              <a:rPr lang="en-US" sz="3600" b="1" smtClean="0"/>
              <a:t>CONTENTS</a:t>
            </a:r>
            <a:endParaRPr lang="en-ZA" sz="3600" b="1"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xfrm>
            <a:off x="2309813" y="2054225"/>
            <a:ext cx="9426575" cy="393700"/>
          </a:xfrm>
        </p:spPr>
        <p:txBody>
          <a:bodyPr/>
          <a:lstStyle/>
          <a:p>
            <a:r>
              <a:rPr lang="en-US" sz="3600" b="1" smtClean="0"/>
              <a:t>Operational Transition Planning</a:t>
            </a:r>
          </a:p>
        </p:txBody>
      </p:sp>
      <p:sp>
        <p:nvSpPr>
          <p:cNvPr id="46082" name="Content Placeholder 2"/>
          <p:cNvSpPr>
            <a:spLocks noGrp="1"/>
          </p:cNvSpPr>
          <p:nvPr>
            <p:ph idx="1"/>
          </p:nvPr>
        </p:nvSpPr>
        <p:spPr>
          <a:xfrm>
            <a:off x="1928813" y="3044825"/>
            <a:ext cx="9498012" cy="5943600"/>
          </a:xfrm>
        </p:spPr>
        <p:txBody>
          <a:bodyPr/>
          <a:lstStyle/>
          <a:p>
            <a:pPr>
              <a:buFontTx/>
              <a:buChar char="•"/>
            </a:pPr>
            <a:r>
              <a:rPr lang="en-US" sz="3200" smtClean="0"/>
              <a:t>People (ATNS internal)</a:t>
            </a:r>
            <a:endParaRPr lang="en-US" sz="4800" smtClean="0"/>
          </a:p>
          <a:p>
            <a:pPr lvl="1">
              <a:buFont typeface="Arial" charset="0"/>
              <a:buChar char="•"/>
            </a:pPr>
            <a:r>
              <a:rPr lang="en-US" sz="2400" smtClean="0"/>
              <a:t>Currently deployed in operations:</a:t>
            </a:r>
          </a:p>
          <a:p>
            <a:pPr lvl="1">
              <a:buFont typeface="Wingdings" pitchFamily="2" charset="2"/>
              <a:buChar char="Ø"/>
            </a:pPr>
            <a:r>
              <a:rPr lang="en-US" sz="2400" smtClean="0"/>
              <a:t>AIM 			</a:t>
            </a:r>
          </a:p>
          <a:p>
            <a:pPr lvl="1">
              <a:buFont typeface="Wingdings" pitchFamily="2" charset="2"/>
              <a:buChar char="Ø"/>
            </a:pPr>
            <a:r>
              <a:rPr lang="en-US" sz="2400" smtClean="0"/>
              <a:t>ATC	</a:t>
            </a:r>
          </a:p>
          <a:p>
            <a:pPr lvl="1">
              <a:buFont typeface="Wingdings" pitchFamily="2" charset="2"/>
              <a:buChar char="Ø"/>
            </a:pPr>
            <a:r>
              <a:rPr lang="en-US" sz="2400" smtClean="0"/>
              <a:t>ATS</a:t>
            </a:r>
          </a:p>
          <a:p>
            <a:pPr lvl="1">
              <a:buFont typeface="Wingdings" pitchFamily="2" charset="2"/>
              <a:buChar char="Ø"/>
            </a:pPr>
            <a:r>
              <a:rPr lang="en-US" sz="2400" smtClean="0"/>
              <a:t>Finance billing staff		</a:t>
            </a:r>
          </a:p>
          <a:p>
            <a:pPr lvl="1"/>
            <a:r>
              <a:rPr lang="en-US" sz="2400" smtClean="0"/>
              <a:t>Over 22 aerodromes across South Africa</a:t>
            </a:r>
          </a:p>
          <a:p>
            <a:pPr lvl="1"/>
            <a:endParaRPr lang="en-US" sz="2400" smtClean="0"/>
          </a:p>
          <a:p>
            <a:pPr lvl="1">
              <a:buFont typeface="Arial" charset="0"/>
              <a:buChar char="•"/>
            </a:pPr>
            <a:r>
              <a:rPr lang="en-US" sz="2400" smtClean="0"/>
              <a:t>In training at the Academy</a:t>
            </a:r>
          </a:p>
          <a:p>
            <a:pPr lvl="1">
              <a:buFont typeface="Wingdings" pitchFamily="2" charset="2"/>
              <a:buChar char="Ø"/>
            </a:pPr>
            <a:r>
              <a:rPr lang="en-US" sz="2400" smtClean="0"/>
              <a:t>AIM			</a:t>
            </a:r>
          </a:p>
          <a:p>
            <a:pPr lvl="1">
              <a:buFont typeface="Wingdings" pitchFamily="2" charset="2"/>
              <a:buChar char="Ø"/>
            </a:pPr>
            <a:r>
              <a:rPr lang="en-US" sz="2400" smtClean="0"/>
              <a:t>ATC</a:t>
            </a:r>
          </a:p>
          <a:p>
            <a:pPr lvl="1">
              <a:buFont typeface="Wingdings" pitchFamily="2" charset="2"/>
              <a:buChar char="Ø"/>
            </a:pPr>
            <a:r>
              <a:rPr lang="en-US" sz="2400" smtClean="0"/>
              <a:t>ATS			</a:t>
            </a:r>
          </a:p>
          <a:p>
            <a:pPr lvl="1" algn="just"/>
            <a:r>
              <a:rPr lang="en-US" sz="2400" smtClean="0"/>
              <a:t>In Johannesburg</a:t>
            </a:r>
          </a:p>
          <a:p>
            <a:pPr lvl="1"/>
            <a:endParaRPr lang="en-US" sz="2400" smtClean="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endParaRPr lang="en-GB" smtClean="0"/>
          </a:p>
        </p:txBody>
      </p:sp>
      <p:sp>
        <p:nvSpPr>
          <p:cNvPr id="48130" name="Content Placeholder 2"/>
          <p:cNvSpPr>
            <a:spLocks noGrp="1"/>
          </p:cNvSpPr>
          <p:nvPr>
            <p:ph idx="1"/>
          </p:nvPr>
        </p:nvSpPr>
        <p:spPr/>
        <p:txBody>
          <a:bodyPr/>
          <a:lstStyle/>
          <a:p>
            <a:r>
              <a:rPr lang="en-US" sz="3200" smtClean="0"/>
              <a:t>People (ATNS external)</a:t>
            </a:r>
          </a:p>
          <a:p>
            <a:pPr lvl="1">
              <a:buFont typeface="Arial" charset="0"/>
              <a:buChar char="•"/>
            </a:pPr>
            <a:r>
              <a:rPr lang="en-US" sz="2400" smtClean="0"/>
              <a:t>Military</a:t>
            </a:r>
          </a:p>
          <a:p>
            <a:pPr lvl="1">
              <a:buFont typeface="Arial" charset="0"/>
              <a:buChar char="•"/>
            </a:pPr>
            <a:r>
              <a:rPr lang="en-US" sz="2400" smtClean="0"/>
              <a:t>Commercial and business airspace users</a:t>
            </a:r>
          </a:p>
          <a:p>
            <a:pPr lvl="1">
              <a:buFont typeface="Arial" charset="0"/>
              <a:buChar char="•"/>
            </a:pPr>
            <a:r>
              <a:rPr lang="en-US" sz="2400" smtClean="0"/>
              <a:t>Private, sports and recreation airspace users</a:t>
            </a:r>
          </a:p>
          <a:p>
            <a:pPr lvl="1">
              <a:buFont typeface="Arial" charset="0"/>
              <a:buChar char="•"/>
            </a:pPr>
            <a:r>
              <a:rPr lang="en-US" sz="2400" smtClean="0"/>
              <a:t>Airspace user system suppliers</a:t>
            </a:r>
          </a:p>
          <a:p>
            <a:pPr lvl="1">
              <a:buFont typeface="Arial" charset="0"/>
              <a:buChar char="•"/>
            </a:pPr>
            <a:r>
              <a:rPr lang="en-US" sz="2400" smtClean="0"/>
              <a:t>Airport authority</a:t>
            </a:r>
          </a:p>
          <a:p>
            <a:pPr lvl="1">
              <a:buFont typeface="Arial" charset="0"/>
              <a:buChar char="•"/>
            </a:pPr>
            <a:r>
              <a:rPr lang="en-US" sz="2400" smtClean="0"/>
              <a:t>Regulator </a:t>
            </a:r>
          </a:p>
          <a:p>
            <a:pPr lvl="1"/>
            <a:endParaRPr lang="en-US" sz="240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5205413" y="1597025"/>
            <a:ext cx="2438400" cy="633413"/>
          </a:xfrm>
          <a:prstGeom prst="rect">
            <a:avLst/>
          </a:prstGeom>
          <a:noFill/>
          <a:ln w="9525">
            <a:noFill/>
            <a:miter lim="800000"/>
            <a:headEnd/>
            <a:tailEnd/>
          </a:ln>
        </p:spPr>
        <p:txBody>
          <a:bodyPr>
            <a:spAutoFit/>
          </a:bodyPr>
          <a:lstStyle/>
          <a:p>
            <a:pPr algn="ctr" eaLnBrk="0" hangingPunct="0">
              <a:lnSpc>
                <a:spcPct val="80000"/>
              </a:lnSpc>
            </a:pPr>
            <a:r>
              <a:rPr lang="en-US" sz="2400" b="1"/>
              <a:t>ANSP Training</a:t>
            </a:r>
            <a:r>
              <a:rPr lang="en-US" sz="2000"/>
              <a:t/>
            </a:r>
            <a:br>
              <a:rPr lang="en-US" sz="2000"/>
            </a:br>
            <a:r>
              <a:rPr lang="en-US" sz="2000"/>
              <a:t>(ATNS)</a:t>
            </a:r>
            <a:endParaRPr lang="en-GB" sz="2000"/>
          </a:p>
        </p:txBody>
      </p:sp>
      <p:sp>
        <p:nvSpPr>
          <p:cNvPr id="5" name="TextBox 4"/>
          <p:cNvSpPr txBox="1">
            <a:spLocks noChangeArrowheads="1"/>
          </p:cNvSpPr>
          <p:nvPr/>
        </p:nvSpPr>
        <p:spPr bwMode="auto">
          <a:xfrm>
            <a:off x="1928813" y="3197225"/>
            <a:ext cx="1828800" cy="387350"/>
          </a:xfrm>
          <a:prstGeom prst="rect">
            <a:avLst/>
          </a:prstGeom>
          <a:noFill/>
          <a:ln w="9525">
            <a:noFill/>
            <a:miter lim="800000"/>
            <a:headEnd/>
            <a:tailEnd/>
          </a:ln>
        </p:spPr>
        <p:txBody>
          <a:bodyPr>
            <a:spAutoFit/>
          </a:bodyPr>
          <a:lstStyle/>
          <a:p>
            <a:pPr algn="ctr" eaLnBrk="0" hangingPunct="0">
              <a:lnSpc>
                <a:spcPct val="80000"/>
              </a:lnSpc>
            </a:pPr>
            <a:r>
              <a:rPr lang="en-US" sz="2400">
                <a:solidFill>
                  <a:srgbClr val="FF0000"/>
                </a:solidFill>
              </a:rPr>
              <a:t>ATA</a:t>
            </a:r>
            <a:endParaRPr lang="en-GB" sz="2400">
              <a:solidFill>
                <a:srgbClr val="FF0000"/>
              </a:solidFill>
            </a:endParaRPr>
          </a:p>
        </p:txBody>
      </p:sp>
      <p:sp>
        <p:nvSpPr>
          <p:cNvPr id="6" name="TextBox 5"/>
          <p:cNvSpPr txBox="1">
            <a:spLocks noChangeArrowheads="1"/>
          </p:cNvSpPr>
          <p:nvPr/>
        </p:nvSpPr>
        <p:spPr bwMode="auto">
          <a:xfrm>
            <a:off x="8634413" y="3197225"/>
            <a:ext cx="1676400" cy="387350"/>
          </a:xfrm>
          <a:prstGeom prst="rect">
            <a:avLst/>
          </a:prstGeom>
          <a:noFill/>
          <a:ln w="9525">
            <a:noFill/>
            <a:miter lim="800000"/>
            <a:headEnd/>
            <a:tailEnd/>
          </a:ln>
        </p:spPr>
        <p:txBody>
          <a:bodyPr>
            <a:spAutoFit/>
          </a:bodyPr>
          <a:lstStyle/>
          <a:p>
            <a:pPr algn="ctr" eaLnBrk="0" hangingPunct="0">
              <a:lnSpc>
                <a:spcPct val="80000"/>
              </a:lnSpc>
            </a:pPr>
            <a:r>
              <a:rPr lang="en-US" sz="2400">
                <a:solidFill>
                  <a:srgbClr val="FF0000"/>
                </a:solidFill>
              </a:rPr>
              <a:t>OPS</a:t>
            </a:r>
            <a:endParaRPr lang="en-GB" sz="2400">
              <a:solidFill>
                <a:srgbClr val="FF0000"/>
              </a:solidFill>
            </a:endParaRPr>
          </a:p>
        </p:txBody>
      </p:sp>
      <p:sp>
        <p:nvSpPr>
          <p:cNvPr id="8" name="TextBox 7"/>
          <p:cNvSpPr txBox="1">
            <a:spLocks noChangeArrowheads="1"/>
          </p:cNvSpPr>
          <p:nvPr/>
        </p:nvSpPr>
        <p:spPr bwMode="auto">
          <a:xfrm>
            <a:off x="557213" y="4035425"/>
            <a:ext cx="1905000" cy="338138"/>
          </a:xfrm>
          <a:prstGeom prst="rect">
            <a:avLst/>
          </a:prstGeom>
          <a:noFill/>
          <a:ln w="9525">
            <a:noFill/>
            <a:miter lim="800000"/>
            <a:headEnd/>
            <a:tailEnd/>
          </a:ln>
        </p:spPr>
        <p:txBody>
          <a:bodyPr>
            <a:spAutoFit/>
          </a:bodyPr>
          <a:lstStyle/>
          <a:p>
            <a:pPr algn="ctr" eaLnBrk="0" hangingPunct="0">
              <a:lnSpc>
                <a:spcPct val="80000"/>
              </a:lnSpc>
            </a:pPr>
            <a:r>
              <a:rPr lang="en-US" sz="2000">
                <a:solidFill>
                  <a:srgbClr val="FF0000"/>
                </a:solidFill>
              </a:rPr>
              <a:t>NEW</a:t>
            </a:r>
            <a:endParaRPr lang="en-GB" sz="2000">
              <a:solidFill>
                <a:srgbClr val="FF0000"/>
              </a:solidFill>
            </a:endParaRPr>
          </a:p>
        </p:txBody>
      </p:sp>
      <p:sp>
        <p:nvSpPr>
          <p:cNvPr id="9" name="TextBox 8"/>
          <p:cNvSpPr txBox="1">
            <a:spLocks noChangeArrowheads="1"/>
          </p:cNvSpPr>
          <p:nvPr/>
        </p:nvSpPr>
        <p:spPr bwMode="auto">
          <a:xfrm>
            <a:off x="2995613" y="3959225"/>
            <a:ext cx="1905000" cy="338138"/>
          </a:xfrm>
          <a:prstGeom prst="rect">
            <a:avLst/>
          </a:prstGeom>
          <a:noFill/>
          <a:ln w="9525">
            <a:noFill/>
            <a:miter lim="800000"/>
            <a:headEnd/>
            <a:tailEnd/>
          </a:ln>
        </p:spPr>
        <p:txBody>
          <a:bodyPr>
            <a:spAutoFit/>
          </a:bodyPr>
          <a:lstStyle/>
          <a:p>
            <a:pPr algn="ctr" eaLnBrk="0" hangingPunct="0">
              <a:lnSpc>
                <a:spcPct val="80000"/>
              </a:lnSpc>
            </a:pPr>
            <a:r>
              <a:rPr lang="en-US" sz="2000">
                <a:solidFill>
                  <a:srgbClr val="FF0000"/>
                </a:solidFill>
              </a:rPr>
              <a:t>EXISTING</a:t>
            </a:r>
            <a:endParaRPr lang="en-GB" sz="2000">
              <a:solidFill>
                <a:srgbClr val="FF0000"/>
              </a:solidFill>
            </a:endParaRPr>
          </a:p>
        </p:txBody>
      </p:sp>
      <p:sp>
        <p:nvSpPr>
          <p:cNvPr id="10" name="TextBox 9"/>
          <p:cNvSpPr txBox="1">
            <a:spLocks noChangeArrowheads="1"/>
          </p:cNvSpPr>
          <p:nvPr/>
        </p:nvSpPr>
        <p:spPr bwMode="auto">
          <a:xfrm>
            <a:off x="6500813" y="3959225"/>
            <a:ext cx="2209800" cy="338138"/>
          </a:xfrm>
          <a:prstGeom prst="rect">
            <a:avLst/>
          </a:prstGeom>
          <a:noFill/>
          <a:ln w="9525">
            <a:noFill/>
            <a:miter lim="800000"/>
            <a:headEnd/>
            <a:tailEnd/>
          </a:ln>
        </p:spPr>
        <p:txBody>
          <a:bodyPr>
            <a:spAutoFit/>
          </a:bodyPr>
          <a:lstStyle/>
          <a:p>
            <a:pPr algn="ctr" eaLnBrk="0" hangingPunct="0">
              <a:lnSpc>
                <a:spcPct val="80000"/>
              </a:lnSpc>
            </a:pPr>
            <a:r>
              <a:rPr lang="en-US" sz="2000">
                <a:solidFill>
                  <a:srgbClr val="FF0000"/>
                </a:solidFill>
              </a:rPr>
              <a:t>ATC/ATSO/ATFM</a:t>
            </a:r>
            <a:endParaRPr lang="en-GB" sz="2000">
              <a:solidFill>
                <a:srgbClr val="FF0000"/>
              </a:solidFill>
            </a:endParaRPr>
          </a:p>
        </p:txBody>
      </p:sp>
      <p:sp>
        <p:nvSpPr>
          <p:cNvPr id="11" name="TextBox 10"/>
          <p:cNvSpPr txBox="1">
            <a:spLocks noChangeArrowheads="1"/>
          </p:cNvSpPr>
          <p:nvPr/>
        </p:nvSpPr>
        <p:spPr bwMode="auto">
          <a:xfrm>
            <a:off x="10158413" y="3883025"/>
            <a:ext cx="1905000" cy="338138"/>
          </a:xfrm>
          <a:prstGeom prst="rect">
            <a:avLst/>
          </a:prstGeom>
          <a:noFill/>
          <a:ln w="9525">
            <a:noFill/>
            <a:miter lim="800000"/>
            <a:headEnd/>
            <a:tailEnd/>
          </a:ln>
        </p:spPr>
        <p:txBody>
          <a:bodyPr>
            <a:spAutoFit/>
          </a:bodyPr>
          <a:lstStyle/>
          <a:p>
            <a:pPr algn="ctr" eaLnBrk="0" hangingPunct="0">
              <a:lnSpc>
                <a:spcPct val="80000"/>
              </a:lnSpc>
            </a:pPr>
            <a:r>
              <a:rPr lang="en-US" sz="2000">
                <a:solidFill>
                  <a:srgbClr val="FF0000"/>
                </a:solidFill>
              </a:rPr>
              <a:t>AIM</a:t>
            </a:r>
            <a:endParaRPr lang="en-GB" sz="2000">
              <a:solidFill>
                <a:srgbClr val="FF0000"/>
              </a:solidFill>
            </a:endParaRPr>
          </a:p>
        </p:txBody>
      </p:sp>
      <p:sp>
        <p:nvSpPr>
          <p:cNvPr id="12" name="TextBox 11"/>
          <p:cNvSpPr txBox="1">
            <a:spLocks noChangeArrowheads="1"/>
          </p:cNvSpPr>
          <p:nvPr/>
        </p:nvSpPr>
        <p:spPr bwMode="auto">
          <a:xfrm>
            <a:off x="633413" y="5026025"/>
            <a:ext cx="1752600" cy="904875"/>
          </a:xfrm>
          <a:prstGeom prst="rect">
            <a:avLst/>
          </a:prstGeom>
          <a:noFill/>
          <a:ln w="9525">
            <a:noFill/>
            <a:miter lim="800000"/>
            <a:headEnd/>
            <a:tailEnd/>
          </a:ln>
        </p:spPr>
        <p:txBody>
          <a:bodyPr>
            <a:spAutoFit/>
          </a:bodyPr>
          <a:lstStyle/>
          <a:p>
            <a:pPr algn="ctr" eaLnBrk="0" hangingPunct="0">
              <a:lnSpc>
                <a:spcPct val="80000"/>
              </a:lnSpc>
            </a:pPr>
            <a:r>
              <a:rPr lang="en-US" sz="2200">
                <a:solidFill>
                  <a:srgbClr val="FF9900"/>
                </a:solidFill>
              </a:rPr>
              <a:t>Core Content Course</a:t>
            </a:r>
            <a:endParaRPr lang="en-GB" sz="2200">
              <a:solidFill>
                <a:srgbClr val="FF9900"/>
              </a:solidFill>
            </a:endParaRPr>
          </a:p>
        </p:txBody>
      </p:sp>
      <p:sp>
        <p:nvSpPr>
          <p:cNvPr id="13" name="TextBox 12"/>
          <p:cNvSpPr txBox="1">
            <a:spLocks noChangeArrowheads="1"/>
          </p:cNvSpPr>
          <p:nvPr/>
        </p:nvSpPr>
        <p:spPr bwMode="auto">
          <a:xfrm>
            <a:off x="481013" y="6397625"/>
            <a:ext cx="2057400" cy="830263"/>
          </a:xfrm>
          <a:prstGeom prst="rect">
            <a:avLst/>
          </a:prstGeom>
          <a:noFill/>
          <a:ln w="9525">
            <a:noFill/>
            <a:miter lim="800000"/>
            <a:headEnd/>
            <a:tailEnd/>
          </a:ln>
        </p:spPr>
        <p:txBody>
          <a:bodyPr>
            <a:spAutoFit/>
          </a:bodyPr>
          <a:lstStyle/>
          <a:p>
            <a:pPr algn="ctr" eaLnBrk="0" hangingPunct="0">
              <a:lnSpc>
                <a:spcPct val="80000"/>
              </a:lnSpc>
            </a:pPr>
            <a:r>
              <a:rPr lang="en-US" sz="2000">
                <a:solidFill>
                  <a:srgbClr val="7030A0"/>
                </a:solidFill>
              </a:rPr>
              <a:t>Review Module FPL + ATS MSG</a:t>
            </a:r>
          </a:p>
          <a:p>
            <a:pPr algn="ctr" eaLnBrk="0" hangingPunct="0">
              <a:lnSpc>
                <a:spcPct val="80000"/>
              </a:lnSpc>
            </a:pPr>
            <a:r>
              <a:rPr lang="en-US" sz="2000">
                <a:solidFill>
                  <a:srgbClr val="7030A0"/>
                </a:solidFill>
              </a:rPr>
              <a:t>PERM CHG</a:t>
            </a:r>
            <a:endParaRPr lang="en-GB" sz="2000">
              <a:solidFill>
                <a:srgbClr val="7030A0"/>
              </a:solidFill>
            </a:endParaRPr>
          </a:p>
        </p:txBody>
      </p:sp>
      <p:sp>
        <p:nvSpPr>
          <p:cNvPr id="14" name="TextBox 13"/>
          <p:cNvSpPr txBox="1">
            <a:spLocks noChangeArrowheads="1"/>
          </p:cNvSpPr>
          <p:nvPr/>
        </p:nvSpPr>
        <p:spPr bwMode="auto">
          <a:xfrm>
            <a:off x="2995613" y="4873625"/>
            <a:ext cx="1905000" cy="1101725"/>
          </a:xfrm>
          <a:prstGeom prst="rect">
            <a:avLst/>
          </a:prstGeom>
          <a:noFill/>
          <a:ln w="9525">
            <a:noFill/>
            <a:miter lim="800000"/>
            <a:headEnd/>
            <a:tailEnd/>
          </a:ln>
        </p:spPr>
        <p:txBody>
          <a:bodyPr>
            <a:spAutoFit/>
          </a:bodyPr>
          <a:lstStyle/>
          <a:p>
            <a:pPr algn="ctr" eaLnBrk="0" hangingPunct="0">
              <a:lnSpc>
                <a:spcPct val="80000"/>
              </a:lnSpc>
            </a:pPr>
            <a:r>
              <a:rPr lang="en-US" sz="2200">
                <a:solidFill>
                  <a:srgbClr val="FF9900"/>
                </a:solidFill>
              </a:rPr>
              <a:t>Rating and Control Courses</a:t>
            </a:r>
          </a:p>
          <a:p>
            <a:pPr algn="ctr" eaLnBrk="0" hangingPunct="0">
              <a:lnSpc>
                <a:spcPct val="80000"/>
              </a:lnSpc>
            </a:pPr>
            <a:r>
              <a:rPr lang="en-US" sz="1600">
                <a:solidFill>
                  <a:srgbClr val="FF9900"/>
                </a:solidFill>
              </a:rPr>
              <a:t>(AD/FIS/RADAR</a:t>
            </a:r>
            <a:r>
              <a:rPr lang="en-US" sz="1600">
                <a:solidFill>
                  <a:srgbClr val="FFC000"/>
                </a:solidFill>
              </a:rPr>
              <a:t>)</a:t>
            </a:r>
            <a:endParaRPr lang="en-GB" sz="1600">
              <a:solidFill>
                <a:srgbClr val="FFC000"/>
              </a:solidFill>
            </a:endParaRPr>
          </a:p>
        </p:txBody>
      </p:sp>
      <p:cxnSp>
        <p:nvCxnSpPr>
          <p:cNvPr id="18" name="Straight Connector 17"/>
          <p:cNvCxnSpPr>
            <a:cxnSpLocks noChangeShapeType="1"/>
            <a:stCxn id="4" idx="2"/>
          </p:cNvCxnSpPr>
          <p:nvPr/>
        </p:nvCxnSpPr>
        <p:spPr bwMode="auto">
          <a:xfrm rot="5400000">
            <a:off x="6170613" y="2486025"/>
            <a:ext cx="509588" cy="1587"/>
          </a:xfrm>
          <a:prstGeom prst="line">
            <a:avLst/>
          </a:prstGeom>
          <a:noFill/>
          <a:ln w="9525" algn="ctr">
            <a:solidFill>
              <a:schemeClr val="tx1"/>
            </a:solidFill>
            <a:round/>
            <a:headEnd/>
            <a:tailEnd/>
          </a:ln>
        </p:spPr>
      </p:cxnSp>
      <p:cxnSp>
        <p:nvCxnSpPr>
          <p:cNvPr id="22" name="Straight Connector 21"/>
          <p:cNvCxnSpPr>
            <a:cxnSpLocks noChangeShapeType="1"/>
          </p:cNvCxnSpPr>
          <p:nvPr/>
        </p:nvCxnSpPr>
        <p:spPr bwMode="auto">
          <a:xfrm rot="10800000">
            <a:off x="2843213" y="2740025"/>
            <a:ext cx="3581400" cy="1588"/>
          </a:xfrm>
          <a:prstGeom prst="line">
            <a:avLst/>
          </a:prstGeom>
          <a:noFill/>
          <a:ln w="9525" algn="ctr">
            <a:solidFill>
              <a:schemeClr val="tx1"/>
            </a:solidFill>
            <a:round/>
            <a:headEnd/>
            <a:tailEnd/>
          </a:ln>
        </p:spPr>
      </p:cxnSp>
      <p:cxnSp>
        <p:nvCxnSpPr>
          <p:cNvPr id="25" name="Straight Connector 24"/>
          <p:cNvCxnSpPr>
            <a:cxnSpLocks noChangeShapeType="1"/>
            <a:endCxn id="5" idx="0"/>
          </p:cNvCxnSpPr>
          <p:nvPr/>
        </p:nvCxnSpPr>
        <p:spPr bwMode="auto">
          <a:xfrm rot="5400000">
            <a:off x="2616201" y="2968625"/>
            <a:ext cx="455612" cy="1587"/>
          </a:xfrm>
          <a:prstGeom prst="line">
            <a:avLst/>
          </a:prstGeom>
          <a:noFill/>
          <a:ln w="9525" algn="ctr">
            <a:solidFill>
              <a:schemeClr val="tx1"/>
            </a:solidFill>
            <a:round/>
            <a:headEnd/>
            <a:tailEnd/>
          </a:ln>
        </p:spPr>
      </p:cxnSp>
      <p:sp>
        <p:nvSpPr>
          <p:cNvPr id="27" name="TextBox 26"/>
          <p:cNvSpPr txBox="1">
            <a:spLocks noChangeArrowheads="1"/>
          </p:cNvSpPr>
          <p:nvPr/>
        </p:nvSpPr>
        <p:spPr bwMode="auto">
          <a:xfrm>
            <a:off x="2690813" y="6397625"/>
            <a:ext cx="2514600" cy="1077913"/>
          </a:xfrm>
          <a:prstGeom prst="rect">
            <a:avLst/>
          </a:prstGeom>
          <a:noFill/>
          <a:ln w="9525">
            <a:noFill/>
            <a:miter lim="800000"/>
            <a:headEnd/>
            <a:tailEnd/>
          </a:ln>
        </p:spPr>
        <p:txBody>
          <a:bodyPr>
            <a:spAutoFit/>
          </a:bodyPr>
          <a:lstStyle/>
          <a:p>
            <a:pPr algn="ctr" eaLnBrk="0" hangingPunct="0">
              <a:lnSpc>
                <a:spcPct val="80000"/>
              </a:lnSpc>
            </a:pPr>
            <a:r>
              <a:rPr lang="en-US" sz="2000">
                <a:solidFill>
                  <a:srgbClr val="7030A0"/>
                </a:solidFill>
              </a:rPr>
              <a:t>Temporary Inclusion of ICAO 2012 FPL into curriculum till NOV 2012 </a:t>
            </a:r>
            <a:endParaRPr lang="en-GB" sz="2000">
              <a:solidFill>
                <a:srgbClr val="7030A0"/>
              </a:solidFill>
            </a:endParaRPr>
          </a:p>
        </p:txBody>
      </p:sp>
      <p:sp>
        <p:nvSpPr>
          <p:cNvPr id="28" name="TextBox 27"/>
          <p:cNvSpPr txBox="1">
            <a:spLocks noChangeArrowheads="1"/>
          </p:cNvSpPr>
          <p:nvPr/>
        </p:nvSpPr>
        <p:spPr bwMode="auto">
          <a:xfrm>
            <a:off x="10158413" y="4797425"/>
            <a:ext cx="1905000" cy="1323975"/>
          </a:xfrm>
          <a:prstGeom prst="rect">
            <a:avLst/>
          </a:prstGeom>
          <a:noFill/>
          <a:ln w="9525">
            <a:noFill/>
            <a:miter lim="800000"/>
            <a:headEnd/>
            <a:tailEnd/>
          </a:ln>
        </p:spPr>
        <p:txBody>
          <a:bodyPr>
            <a:spAutoFit/>
          </a:bodyPr>
          <a:lstStyle/>
          <a:p>
            <a:pPr algn="ctr" eaLnBrk="0" hangingPunct="0">
              <a:lnSpc>
                <a:spcPct val="80000"/>
              </a:lnSpc>
            </a:pPr>
            <a:r>
              <a:rPr lang="en-US" sz="2000">
                <a:solidFill>
                  <a:srgbClr val="7030A0"/>
                </a:solidFill>
              </a:rPr>
              <a:t>Distance learning / CBT Module</a:t>
            </a:r>
          </a:p>
          <a:p>
            <a:pPr algn="ctr" eaLnBrk="0" hangingPunct="0">
              <a:lnSpc>
                <a:spcPct val="80000"/>
              </a:lnSpc>
            </a:pPr>
            <a:endParaRPr lang="en-US" sz="2000">
              <a:solidFill>
                <a:srgbClr val="7030A0"/>
              </a:solidFill>
            </a:endParaRPr>
          </a:p>
          <a:p>
            <a:pPr algn="ctr" eaLnBrk="0" hangingPunct="0">
              <a:lnSpc>
                <a:spcPct val="80000"/>
              </a:lnSpc>
            </a:pPr>
            <a:r>
              <a:rPr lang="en-US" sz="2000">
                <a:solidFill>
                  <a:srgbClr val="7030A0"/>
                </a:solidFill>
              </a:rPr>
              <a:t>Workshop</a:t>
            </a:r>
            <a:endParaRPr lang="en-GB" sz="2000">
              <a:solidFill>
                <a:srgbClr val="7030A0"/>
              </a:solidFill>
            </a:endParaRPr>
          </a:p>
        </p:txBody>
      </p:sp>
      <p:sp>
        <p:nvSpPr>
          <p:cNvPr id="29" name="Rectangle 28"/>
          <p:cNvSpPr>
            <a:spLocks noChangeArrowheads="1"/>
          </p:cNvSpPr>
          <p:nvPr/>
        </p:nvSpPr>
        <p:spPr bwMode="auto">
          <a:xfrm>
            <a:off x="6653213" y="4873625"/>
            <a:ext cx="1905000" cy="830263"/>
          </a:xfrm>
          <a:prstGeom prst="rect">
            <a:avLst/>
          </a:prstGeom>
          <a:noFill/>
          <a:ln w="9525">
            <a:noFill/>
            <a:miter lim="800000"/>
            <a:headEnd/>
            <a:tailEnd/>
          </a:ln>
        </p:spPr>
        <p:txBody>
          <a:bodyPr>
            <a:spAutoFit/>
          </a:bodyPr>
          <a:lstStyle/>
          <a:p>
            <a:pPr algn="ctr" eaLnBrk="0" hangingPunct="0">
              <a:lnSpc>
                <a:spcPct val="80000"/>
              </a:lnSpc>
            </a:pPr>
            <a:r>
              <a:rPr lang="en-US" sz="2000">
                <a:solidFill>
                  <a:srgbClr val="7030A0"/>
                </a:solidFill>
              </a:rPr>
              <a:t>Distance</a:t>
            </a:r>
          </a:p>
          <a:p>
            <a:pPr algn="ctr" eaLnBrk="0" hangingPunct="0">
              <a:lnSpc>
                <a:spcPct val="80000"/>
              </a:lnSpc>
            </a:pPr>
            <a:r>
              <a:rPr lang="en-US" sz="2000">
                <a:solidFill>
                  <a:srgbClr val="7030A0"/>
                </a:solidFill>
              </a:rPr>
              <a:t>learning / CBT</a:t>
            </a:r>
          </a:p>
          <a:p>
            <a:pPr algn="ctr" eaLnBrk="0" hangingPunct="0">
              <a:lnSpc>
                <a:spcPct val="80000"/>
              </a:lnSpc>
            </a:pPr>
            <a:r>
              <a:rPr lang="en-US" sz="2000">
                <a:solidFill>
                  <a:srgbClr val="7030A0"/>
                </a:solidFill>
              </a:rPr>
              <a:t>Module</a:t>
            </a:r>
          </a:p>
        </p:txBody>
      </p:sp>
      <p:sp>
        <p:nvSpPr>
          <p:cNvPr id="33" name="TextBox 32"/>
          <p:cNvSpPr txBox="1">
            <a:spLocks noChangeArrowheads="1"/>
          </p:cNvSpPr>
          <p:nvPr/>
        </p:nvSpPr>
        <p:spPr bwMode="auto">
          <a:xfrm>
            <a:off x="8329613" y="6473825"/>
            <a:ext cx="2209800" cy="338138"/>
          </a:xfrm>
          <a:prstGeom prst="rect">
            <a:avLst/>
          </a:prstGeom>
          <a:noFill/>
          <a:ln w="9525">
            <a:noFill/>
            <a:miter lim="800000"/>
            <a:headEnd/>
            <a:tailEnd/>
          </a:ln>
        </p:spPr>
        <p:txBody>
          <a:bodyPr>
            <a:spAutoFit/>
          </a:bodyPr>
          <a:lstStyle/>
          <a:p>
            <a:pPr algn="ctr" eaLnBrk="0" hangingPunct="0">
              <a:lnSpc>
                <a:spcPct val="80000"/>
              </a:lnSpc>
            </a:pPr>
            <a:r>
              <a:rPr lang="en-US" sz="2000">
                <a:solidFill>
                  <a:srgbClr val="FF0000"/>
                </a:solidFill>
              </a:rPr>
              <a:t>BILLING STAFF</a:t>
            </a:r>
            <a:endParaRPr lang="en-GB" sz="2000">
              <a:solidFill>
                <a:srgbClr val="FF0000"/>
              </a:solidFill>
            </a:endParaRPr>
          </a:p>
        </p:txBody>
      </p:sp>
      <p:sp>
        <p:nvSpPr>
          <p:cNvPr id="34" name="TextBox 33"/>
          <p:cNvSpPr txBox="1">
            <a:spLocks noChangeArrowheads="1"/>
          </p:cNvSpPr>
          <p:nvPr/>
        </p:nvSpPr>
        <p:spPr bwMode="auto">
          <a:xfrm>
            <a:off x="8329613" y="7464425"/>
            <a:ext cx="2209800" cy="338138"/>
          </a:xfrm>
          <a:prstGeom prst="rect">
            <a:avLst/>
          </a:prstGeom>
          <a:noFill/>
          <a:ln w="9525">
            <a:noFill/>
            <a:miter lim="800000"/>
            <a:headEnd/>
            <a:tailEnd/>
          </a:ln>
        </p:spPr>
        <p:txBody>
          <a:bodyPr>
            <a:spAutoFit/>
          </a:bodyPr>
          <a:lstStyle/>
          <a:p>
            <a:pPr algn="ctr" eaLnBrk="0" hangingPunct="0">
              <a:lnSpc>
                <a:spcPct val="80000"/>
              </a:lnSpc>
            </a:pPr>
            <a:r>
              <a:rPr lang="en-US" sz="2000">
                <a:solidFill>
                  <a:srgbClr val="7030A0"/>
                </a:solidFill>
              </a:rPr>
              <a:t>Workshop</a:t>
            </a:r>
            <a:endParaRPr lang="en-GB" sz="2000">
              <a:solidFill>
                <a:srgbClr val="7030A0"/>
              </a:solidFill>
            </a:endParaRPr>
          </a:p>
        </p:txBody>
      </p:sp>
      <p:cxnSp>
        <p:nvCxnSpPr>
          <p:cNvPr id="36" name="Straight Connector 35"/>
          <p:cNvCxnSpPr>
            <a:cxnSpLocks noChangeShapeType="1"/>
          </p:cNvCxnSpPr>
          <p:nvPr/>
        </p:nvCxnSpPr>
        <p:spPr bwMode="auto">
          <a:xfrm>
            <a:off x="6424613" y="2740025"/>
            <a:ext cx="3048000" cy="1588"/>
          </a:xfrm>
          <a:prstGeom prst="line">
            <a:avLst/>
          </a:prstGeom>
          <a:noFill/>
          <a:ln w="9525" algn="ctr">
            <a:solidFill>
              <a:schemeClr val="tx1"/>
            </a:solidFill>
            <a:round/>
            <a:headEnd/>
            <a:tailEnd/>
          </a:ln>
        </p:spPr>
      </p:cxnSp>
      <p:cxnSp>
        <p:nvCxnSpPr>
          <p:cNvPr id="39" name="Straight Connector 38"/>
          <p:cNvCxnSpPr>
            <a:cxnSpLocks noChangeShapeType="1"/>
            <a:endCxn id="6" idx="0"/>
          </p:cNvCxnSpPr>
          <p:nvPr/>
        </p:nvCxnSpPr>
        <p:spPr bwMode="auto">
          <a:xfrm rot="5400000">
            <a:off x="9244807" y="2969419"/>
            <a:ext cx="457200" cy="1587"/>
          </a:xfrm>
          <a:prstGeom prst="line">
            <a:avLst/>
          </a:prstGeom>
          <a:noFill/>
          <a:ln w="9525" algn="ctr">
            <a:solidFill>
              <a:schemeClr val="tx1"/>
            </a:solidFill>
            <a:round/>
            <a:headEnd/>
            <a:tailEnd/>
          </a:ln>
        </p:spPr>
      </p:cxnSp>
      <p:cxnSp>
        <p:nvCxnSpPr>
          <p:cNvPr id="44" name="Straight Connector 43"/>
          <p:cNvCxnSpPr>
            <a:cxnSpLocks noChangeShapeType="1"/>
            <a:stCxn id="5" idx="2"/>
            <a:endCxn id="9" idx="0"/>
          </p:cNvCxnSpPr>
          <p:nvPr/>
        </p:nvCxnSpPr>
        <p:spPr bwMode="auto">
          <a:xfrm rot="16200000" flipH="1">
            <a:off x="3208338" y="3219450"/>
            <a:ext cx="374650" cy="1104900"/>
          </a:xfrm>
          <a:prstGeom prst="line">
            <a:avLst/>
          </a:prstGeom>
          <a:noFill/>
          <a:ln w="9525" algn="ctr">
            <a:solidFill>
              <a:schemeClr val="tx1"/>
            </a:solidFill>
            <a:round/>
            <a:headEnd/>
            <a:tailEnd/>
          </a:ln>
        </p:spPr>
      </p:cxnSp>
      <p:cxnSp>
        <p:nvCxnSpPr>
          <p:cNvPr id="47" name="Straight Connector 46"/>
          <p:cNvCxnSpPr>
            <a:cxnSpLocks noChangeShapeType="1"/>
            <a:stCxn id="5" idx="2"/>
            <a:endCxn id="8" idx="0"/>
          </p:cNvCxnSpPr>
          <p:nvPr/>
        </p:nvCxnSpPr>
        <p:spPr bwMode="auto">
          <a:xfrm rot="5400000">
            <a:off x="1951038" y="3143250"/>
            <a:ext cx="450850" cy="1333500"/>
          </a:xfrm>
          <a:prstGeom prst="line">
            <a:avLst/>
          </a:prstGeom>
          <a:noFill/>
          <a:ln w="9525" algn="ctr">
            <a:solidFill>
              <a:schemeClr val="tx1"/>
            </a:solidFill>
            <a:round/>
            <a:headEnd/>
            <a:tailEnd/>
          </a:ln>
        </p:spPr>
      </p:cxnSp>
      <p:cxnSp>
        <p:nvCxnSpPr>
          <p:cNvPr id="50" name="Straight Connector 49"/>
          <p:cNvCxnSpPr>
            <a:cxnSpLocks noChangeShapeType="1"/>
            <a:stCxn id="6" idx="2"/>
            <a:endCxn id="11" idx="0"/>
          </p:cNvCxnSpPr>
          <p:nvPr/>
        </p:nvCxnSpPr>
        <p:spPr bwMode="auto">
          <a:xfrm rot="16200000" flipH="1">
            <a:off x="10142538" y="2914650"/>
            <a:ext cx="298450" cy="1638300"/>
          </a:xfrm>
          <a:prstGeom prst="line">
            <a:avLst/>
          </a:prstGeom>
          <a:noFill/>
          <a:ln w="9525" algn="ctr">
            <a:solidFill>
              <a:schemeClr val="tx1"/>
            </a:solidFill>
            <a:round/>
            <a:headEnd/>
            <a:tailEnd/>
          </a:ln>
        </p:spPr>
      </p:cxnSp>
      <p:cxnSp>
        <p:nvCxnSpPr>
          <p:cNvPr id="53" name="Straight Connector 52"/>
          <p:cNvCxnSpPr>
            <a:cxnSpLocks noChangeShapeType="1"/>
            <a:stCxn id="6" idx="2"/>
            <a:endCxn id="10" idx="0"/>
          </p:cNvCxnSpPr>
          <p:nvPr/>
        </p:nvCxnSpPr>
        <p:spPr bwMode="auto">
          <a:xfrm rot="5400000">
            <a:off x="8351838" y="2838450"/>
            <a:ext cx="374650" cy="1866900"/>
          </a:xfrm>
          <a:prstGeom prst="line">
            <a:avLst/>
          </a:prstGeom>
          <a:noFill/>
          <a:ln w="9525" algn="ctr">
            <a:solidFill>
              <a:schemeClr val="tx1"/>
            </a:solidFill>
            <a:round/>
            <a:headEnd/>
            <a:tailEnd/>
          </a:ln>
        </p:spPr>
      </p:cxnSp>
      <p:cxnSp>
        <p:nvCxnSpPr>
          <p:cNvPr id="60" name="Straight Connector 59"/>
          <p:cNvCxnSpPr>
            <a:cxnSpLocks noChangeShapeType="1"/>
            <a:stCxn id="8" idx="2"/>
            <a:endCxn id="12" idx="0"/>
          </p:cNvCxnSpPr>
          <p:nvPr/>
        </p:nvCxnSpPr>
        <p:spPr bwMode="auto">
          <a:xfrm rot="5400000">
            <a:off x="1184275" y="4700588"/>
            <a:ext cx="652463" cy="1587"/>
          </a:xfrm>
          <a:prstGeom prst="line">
            <a:avLst/>
          </a:prstGeom>
          <a:noFill/>
          <a:ln w="9525" algn="ctr">
            <a:solidFill>
              <a:schemeClr val="tx1"/>
            </a:solidFill>
            <a:round/>
            <a:headEnd/>
            <a:tailEnd/>
          </a:ln>
        </p:spPr>
      </p:cxnSp>
      <p:cxnSp>
        <p:nvCxnSpPr>
          <p:cNvPr id="67" name="Straight Connector 66"/>
          <p:cNvCxnSpPr>
            <a:cxnSpLocks noChangeShapeType="1"/>
            <a:stCxn id="9" idx="2"/>
            <a:endCxn id="14" idx="0"/>
          </p:cNvCxnSpPr>
          <p:nvPr/>
        </p:nvCxnSpPr>
        <p:spPr bwMode="auto">
          <a:xfrm rot="5400000">
            <a:off x="3660775" y="4586288"/>
            <a:ext cx="576263" cy="1587"/>
          </a:xfrm>
          <a:prstGeom prst="line">
            <a:avLst/>
          </a:prstGeom>
          <a:noFill/>
          <a:ln w="9525" algn="ctr">
            <a:solidFill>
              <a:schemeClr val="tx1"/>
            </a:solidFill>
            <a:round/>
            <a:headEnd/>
            <a:tailEnd/>
          </a:ln>
        </p:spPr>
      </p:cxnSp>
      <p:cxnSp>
        <p:nvCxnSpPr>
          <p:cNvPr id="78" name="Straight Connector 77"/>
          <p:cNvCxnSpPr>
            <a:cxnSpLocks noChangeShapeType="1"/>
            <a:stCxn id="14" idx="2"/>
            <a:endCxn id="27" idx="0"/>
          </p:cNvCxnSpPr>
          <p:nvPr/>
        </p:nvCxnSpPr>
        <p:spPr bwMode="auto">
          <a:xfrm rot="5400000">
            <a:off x="3737769" y="6187282"/>
            <a:ext cx="422275" cy="1587"/>
          </a:xfrm>
          <a:prstGeom prst="line">
            <a:avLst/>
          </a:prstGeom>
          <a:noFill/>
          <a:ln w="9525" algn="ctr">
            <a:solidFill>
              <a:schemeClr val="tx1"/>
            </a:solidFill>
            <a:round/>
            <a:headEnd/>
            <a:tailEnd/>
          </a:ln>
        </p:spPr>
      </p:cxnSp>
      <p:cxnSp>
        <p:nvCxnSpPr>
          <p:cNvPr id="80" name="Straight Connector 79"/>
          <p:cNvCxnSpPr>
            <a:cxnSpLocks noChangeShapeType="1"/>
            <a:stCxn id="12" idx="2"/>
            <a:endCxn id="13" idx="0"/>
          </p:cNvCxnSpPr>
          <p:nvPr/>
        </p:nvCxnSpPr>
        <p:spPr bwMode="auto">
          <a:xfrm rot="5400000">
            <a:off x="1276350" y="6164263"/>
            <a:ext cx="468313" cy="1587"/>
          </a:xfrm>
          <a:prstGeom prst="line">
            <a:avLst/>
          </a:prstGeom>
          <a:noFill/>
          <a:ln w="9525" algn="ctr">
            <a:solidFill>
              <a:schemeClr val="tx1"/>
            </a:solidFill>
            <a:round/>
            <a:headEnd/>
            <a:tailEnd/>
          </a:ln>
        </p:spPr>
      </p:cxnSp>
      <p:cxnSp>
        <p:nvCxnSpPr>
          <p:cNvPr id="84" name="Straight Connector 83"/>
          <p:cNvCxnSpPr>
            <a:cxnSpLocks noChangeShapeType="1"/>
            <a:stCxn id="10" idx="2"/>
            <a:endCxn id="29" idx="0"/>
          </p:cNvCxnSpPr>
          <p:nvPr/>
        </p:nvCxnSpPr>
        <p:spPr bwMode="auto">
          <a:xfrm rot="5400000">
            <a:off x="7318375" y="4586288"/>
            <a:ext cx="576263" cy="1587"/>
          </a:xfrm>
          <a:prstGeom prst="line">
            <a:avLst/>
          </a:prstGeom>
          <a:noFill/>
          <a:ln w="9525" algn="ctr">
            <a:solidFill>
              <a:schemeClr val="tx1"/>
            </a:solidFill>
            <a:round/>
            <a:headEnd/>
            <a:tailEnd/>
          </a:ln>
        </p:spPr>
      </p:cxnSp>
      <p:cxnSp>
        <p:nvCxnSpPr>
          <p:cNvPr id="86" name="Straight Connector 85"/>
          <p:cNvCxnSpPr>
            <a:cxnSpLocks noChangeShapeType="1"/>
            <a:stCxn id="6" idx="2"/>
            <a:endCxn id="33" idx="0"/>
          </p:cNvCxnSpPr>
          <p:nvPr/>
        </p:nvCxnSpPr>
        <p:spPr bwMode="auto">
          <a:xfrm rot="5400000">
            <a:off x="8008938" y="5010150"/>
            <a:ext cx="2889250" cy="38100"/>
          </a:xfrm>
          <a:prstGeom prst="line">
            <a:avLst/>
          </a:prstGeom>
          <a:noFill/>
          <a:ln w="9525" algn="ctr">
            <a:solidFill>
              <a:schemeClr val="tx1"/>
            </a:solidFill>
            <a:round/>
            <a:headEnd/>
            <a:tailEnd/>
          </a:ln>
        </p:spPr>
      </p:cxnSp>
      <p:cxnSp>
        <p:nvCxnSpPr>
          <p:cNvPr id="96" name="Straight Connector 95"/>
          <p:cNvCxnSpPr>
            <a:cxnSpLocks noChangeShapeType="1"/>
            <a:stCxn id="11" idx="2"/>
            <a:endCxn id="28" idx="0"/>
          </p:cNvCxnSpPr>
          <p:nvPr/>
        </p:nvCxnSpPr>
        <p:spPr bwMode="auto">
          <a:xfrm rot="5400000">
            <a:off x="10823575" y="4510088"/>
            <a:ext cx="576263" cy="1587"/>
          </a:xfrm>
          <a:prstGeom prst="line">
            <a:avLst/>
          </a:prstGeom>
          <a:noFill/>
          <a:ln w="9525" algn="ctr">
            <a:solidFill>
              <a:schemeClr val="tx1"/>
            </a:solidFill>
            <a:round/>
            <a:headEnd/>
            <a:tailEnd/>
          </a:ln>
        </p:spPr>
      </p:cxnSp>
      <p:cxnSp>
        <p:nvCxnSpPr>
          <p:cNvPr id="101" name="Straight Connector 100"/>
          <p:cNvCxnSpPr>
            <a:cxnSpLocks noChangeShapeType="1"/>
            <a:stCxn id="33" idx="2"/>
            <a:endCxn id="34" idx="0"/>
          </p:cNvCxnSpPr>
          <p:nvPr/>
        </p:nvCxnSpPr>
        <p:spPr bwMode="auto">
          <a:xfrm rot="5400000">
            <a:off x="9109075" y="7138988"/>
            <a:ext cx="652463" cy="1587"/>
          </a:xfrm>
          <a:prstGeom prst="line">
            <a:avLst/>
          </a:prstGeom>
          <a:noFill/>
          <a:ln w="9525" algn="ctr">
            <a:solidFill>
              <a:schemeClr val="tx1"/>
            </a:solidFill>
            <a:round/>
            <a:headEnd/>
            <a:tailEnd/>
          </a:ln>
        </p:spPr>
      </p:cxnSp>
      <p:sp>
        <p:nvSpPr>
          <p:cNvPr id="108" name="TextBox 107"/>
          <p:cNvSpPr txBox="1">
            <a:spLocks noChangeArrowheads="1"/>
          </p:cNvSpPr>
          <p:nvPr/>
        </p:nvSpPr>
        <p:spPr bwMode="auto">
          <a:xfrm>
            <a:off x="3605213" y="7921625"/>
            <a:ext cx="5029200" cy="1471613"/>
          </a:xfrm>
          <a:prstGeom prst="rect">
            <a:avLst/>
          </a:prstGeom>
          <a:solidFill>
            <a:srgbClr val="CCFF33"/>
          </a:solidFill>
          <a:ln w="9525">
            <a:noFill/>
            <a:miter lim="800000"/>
            <a:headEnd/>
            <a:tailEnd/>
          </a:ln>
        </p:spPr>
        <p:txBody>
          <a:bodyPr>
            <a:spAutoFit/>
          </a:bodyPr>
          <a:lstStyle/>
          <a:p>
            <a:pPr algn="ctr" eaLnBrk="0" hangingPunct="0">
              <a:lnSpc>
                <a:spcPct val="80000"/>
              </a:lnSpc>
            </a:pPr>
            <a:r>
              <a:rPr lang="en-US" sz="1400" b="1">
                <a:solidFill>
                  <a:schemeClr val="tx1"/>
                </a:solidFill>
              </a:rPr>
              <a:t>PROCESS</a:t>
            </a:r>
            <a:br>
              <a:rPr lang="en-US" sz="1400" b="1">
                <a:solidFill>
                  <a:schemeClr val="tx1"/>
                </a:solidFill>
              </a:rPr>
            </a:br>
            <a:endParaRPr lang="en-US" sz="1400" b="1">
              <a:solidFill>
                <a:schemeClr val="tx1"/>
              </a:solidFill>
            </a:endParaRPr>
          </a:p>
          <a:p>
            <a:pPr eaLnBrk="0" hangingPunct="0">
              <a:lnSpc>
                <a:spcPct val="80000"/>
              </a:lnSpc>
              <a:buFont typeface="Arial" charset="0"/>
              <a:buChar char="•"/>
            </a:pPr>
            <a:r>
              <a:rPr lang="en-US" sz="1400">
                <a:solidFill>
                  <a:schemeClr val="tx1"/>
                </a:solidFill>
              </a:rPr>
              <a:t> DEVELOP TRAINING MATERIAL</a:t>
            </a:r>
          </a:p>
          <a:p>
            <a:pPr eaLnBrk="0" hangingPunct="0">
              <a:lnSpc>
                <a:spcPct val="80000"/>
              </a:lnSpc>
              <a:buFont typeface="Arial" charset="0"/>
              <a:buChar char="•"/>
            </a:pPr>
            <a:r>
              <a:rPr lang="en-US" sz="1400">
                <a:solidFill>
                  <a:schemeClr val="tx1"/>
                </a:solidFill>
              </a:rPr>
              <a:t> DEVELOP ASSESSMENT CRITERIA</a:t>
            </a:r>
          </a:p>
          <a:p>
            <a:pPr eaLnBrk="0" hangingPunct="0">
              <a:lnSpc>
                <a:spcPct val="80000"/>
              </a:lnSpc>
              <a:buFont typeface="Arial" charset="0"/>
              <a:buChar char="•"/>
            </a:pPr>
            <a:r>
              <a:rPr lang="en-US" sz="1400">
                <a:solidFill>
                  <a:schemeClr val="tx1"/>
                </a:solidFill>
              </a:rPr>
              <a:t> DEVELOP ASSESSMENT METHOD</a:t>
            </a:r>
          </a:p>
          <a:p>
            <a:pPr eaLnBrk="0" hangingPunct="0">
              <a:lnSpc>
                <a:spcPct val="80000"/>
              </a:lnSpc>
              <a:buFont typeface="Arial" charset="0"/>
              <a:buChar char="•"/>
            </a:pPr>
            <a:r>
              <a:rPr lang="en-US" sz="1400">
                <a:solidFill>
                  <a:schemeClr val="tx1"/>
                </a:solidFill>
              </a:rPr>
              <a:t> DEPLOY TRAINING MATERIAL AND ASSESSMENTS</a:t>
            </a:r>
          </a:p>
          <a:p>
            <a:pPr eaLnBrk="0" hangingPunct="0">
              <a:lnSpc>
                <a:spcPct val="80000"/>
              </a:lnSpc>
              <a:buFont typeface="Arial" charset="0"/>
              <a:buChar char="•"/>
            </a:pPr>
            <a:r>
              <a:rPr lang="en-US" sz="1400">
                <a:solidFill>
                  <a:schemeClr val="tx1"/>
                </a:solidFill>
              </a:rPr>
              <a:t> COLLECT AND MARK ASSESSMENTS</a:t>
            </a:r>
          </a:p>
          <a:p>
            <a:pPr eaLnBrk="0" hangingPunct="0">
              <a:lnSpc>
                <a:spcPct val="80000"/>
              </a:lnSpc>
              <a:buFont typeface="Arial" charset="0"/>
              <a:buChar char="•"/>
            </a:pPr>
            <a:r>
              <a:rPr lang="en-US" sz="1400">
                <a:solidFill>
                  <a:schemeClr val="tx1"/>
                </a:solidFill>
              </a:rPr>
              <a:t> CERTIFY AND COMMUNICATE RESULTS / READINESS</a:t>
            </a:r>
            <a:endParaRPr lang="en-GB" sz="1400">
              <a:solidFill>
                <a:schemeClr val="tx1"/>
              </a:solidFill>
            </a:endParaRPr>
          </a:p>
        </p:txBody>
      </p:sp>
      <p:sp>
        <p:nvSpPr>
          <p:cNvPr id="110" name="TextBox 109"/>
          <p:cNvSpPr txBox="1">
            <a:spLocks noChangeArrowheads="1"/>
          </p:cNvSpPr>
          <p:nvPr/>
        </p:nvSpPr>
        <p:spPr bwMode="auto">
          <a:xfrm>
            <a:off x="9396413" y="8074025"/>
            <a:ext cx="2209800" cy="288925"/>
          </a:xfrm>
          <a:prstGeom prst="rect">
            <a:avLst/>
          </a:prstGeom>
          <a:solidFill>
            <a:srgbClr val="00FF00"/>
          </a:solidFill>
          <a:ln w="9525">
            <a:noFill/>
            <a:miter lim="800000"/>
            <a:headEnd/>
            <a:tailEnd/>
          </a:ln>
        </p:spPr>
        <p:txBody>
          <a:bodyPr>
            <a:spAutoFit/>
          </a:bodyPr>
          <a:lstStyle/>
          <a:p>
            <a:pPr algn="ctr" eaLnBrk="0" hangingPunct="0">
              <a:lnSpc>
                <a:spcPct val="80000"/>
              </a:lnSpc>
            </a:pPr>
            <a:r>
              <a:rPr lang="en-US" sz="1600">
                <a:solidFill>
                  <a:schemeClr val="tx1"/>
                </a:solidFill>
              </a:rPr>
              <a:t>In Progress</a:t>
            </a:r>
            <a:endParaRPr lang="en-GB" sz="1600">
              <a:solidFill>
                <a:schemeClr val="tx1"/>
              </a:solidFill>
            </a:endParaRPr>
          </a:p>
        </p:txBody>
      </p:sp>
      <p:sp>
        <p:nvSpPr>
          <p:cNvPr id="111" name="TextBox 110"/>
          <p:cNvSpPr txBox="1"/>
          <p:nvPr/>
        </p:nvSpPr>
        <p:spPr>
          <a:xfrm>
            <a:off x="785813" y="8150225"/>
            <a:ext cx="2209800" cy="485775"/>
          </a:xfrm>
          <a:prstGeom prst="rect">
            <a:avLst/>
          </a:prstGeom>
          <a:solidFill>
            <a:schemeClr val="accent6">
              <a:lumMod val="20000"/>
              <a:lumOff val="80000"/>
            </a:schemeClr>
          </a:solidFill>
        </p:spPr>
        <p:txBody>
          <a:bodyPr>
            <a:spAutoFit/>
          </a:bodyPr>
          <a:lstStyle/>
          <a:p>
            <a:pPr algn="ctr" eaLnBrk="0" hangingPunct="0">
              <a:lnSpc>
                <a:spcPct val="80000"/>
              </a:lnSpc>
              <a:defRPr/>
            </a:pPr>
            <a:r>
              <a:rPr lang="en-US" sz="1600" dirty="0">
                <a:solidFill>
                  <a:schemeClr val="tx1"/>
                </a:solidFill>
                <a:cs typeface="+mn-cs"/>
              </a:rPr>
              <a:t>Between JUN/OCT 2012</a:t>
            </a:r>
            <a:endParaRPr lang="en-GB" sz="1600" dirty="0">
              <a:solidFill>
                <a:schemeClr val="tx1"/>
              </a:solidFill>
              <a:cs typeface="+mn-cs"/>
            </a:endParaRPr>
          </a:p>
        </p:txBody>
      </p:sp>
      <p:sp>
        <p:nvSpPr>
          <p:cNvPr id="112" name="TextBox 111"/>
          <p:cNvSpPr txBox="1">
            <a:spLocks noChangeArrowheads="1"/>
          </p:cNvSpPr>
          <p:nvPr/>
        </p:nvSpPr>
        <p:spPr bwMode="auto">
          <a:xfrm>
            <a:off x="9777413" y="9064625"/>
            <a:ext cx="2209800" cy="288925"/>
          </a:xfrm>
          <a:prstGeom prst="rect">
            <a:avLst/>
          </a:prstGeom>
          <a:solidFill>
            <a:srgbClr val="FFFF66"/>
          </a:solidFill>
          <a:ln w="9525">
            <a:noFill/>
            <a:miter lim="800000"/>
            <a:headEnd/>
            <a:tailEnd/>
          </a:ln>
        </p:spPr>
        <p:txBody>
          <a:bodyPr>
            <a:spAutoFit/>
          </a:bodyPr>
          <a:lstStyle/>
          <a:p>
            <a:pPr algn="ctr" eaLnBrk="0" hangingPunct="0">
              <a:lnSpc>
                <a:spcPct val="80000"/>
              </a:lnSpc>
            </a:pPr>
            <a:r>
              <a:rPr lang="en-US" sz="1600">
                <a:solidFill>
                  <a:schemeClr val="tx1"/>
                </a:solidFill>
              </a:rPr>
              <a:t>OCT/NOV 2012</a:t>
            </a:r>
            <a:endParaRPr lang="en-GB" sz="1600">
              <a:solidFill>
                <a:schemeClr val="tx1"/>
              </a:solidFill>
            </a:endParaRPr>
          </a:p>
        </p:txBody>
      </p:sp>
      <p:cxnSp>
        <p:nvCxnSpPr>
          <p:cNvPr id="114" name="Straight Connector 113"/>
          <p:cNvCxnSpPr>
            <a:cxnSpLocks noChangeShapeType="1"/>
            <a:stCxn id="110" idx="1"/>
          </p:cNvCxnSpPr>
          <p:nvPr/>
        </p:nvCxnSpPr>
        <p:spPr bwMode="auto">
          <a:xfrm rot="10800000" flipV="1">
            <a:off x="6577013" y="8218488"/>
            <a:ext cx="2819400" cy="160337"/>
          </a:xfrm>
          <a:prstGeom prst="line">
            <a:avLst/>
          </a:prstGeom>
          <a:noFill/>
          <a:ln w="9525" algn="ctr">
            <a:solidFill>
              <a:schemeClr val="tx1"/>
            </a:solidFill>
            <a:round/>
            <a:headEnd/>
            <a:tailEnd/>
          </a:ln>
        </p:spPr>
      </p:cxnSp>
      <p:cxnSp>
        <p:nvCxnSpPr>
          <p:cNvPr id="119" name="Straight Connector 118"/>
          <p:cNvCxnSpPr>
            <a:cxnSpLocks noChangeShapeType="1"/>
            <a:endCxn id="110" idx="1"/>
          </p:cNvCxnSpPr>
          <p:nvPr/>
        </p:nvCxnSpPr>
        <p:spPr bwMode="auto">
          <a:xfrm flipV="1">
            <a:off x="6805613" y="8218488"/>
            <a:ext cx="2590800" cy="312737"/>
          </a:xfrm>
          <a:prstGeom prst="line">
            <a:avLst/>
          </a:prstGeom>
          <a:noFill/>
          <a:ln w="9525" algn="ctr">
            <a:solidFill>
              <a:schemeClr val="tx1"/>
            </a:solidFill>
            <a:round/>
            <a:headEnd/>
            <a:tailEnd/>
          </a:ln>
        </p:spPr>
      </p:cxnSp>
      <p:cxnSp>
        <p:nvCxnSpPr>
          <p:cNvPr id="121" name="Straight Connector 120"/>
          <p:cNvCxnSpPr>
            <a:cxnSpLocks noChangeShapeType="1"/>
            <a:endCxn id="110" idx="1"/>
          </p:cNvCxnSpPr>
          <p:nvPr/>
        </p:nvCxnSpPr>
        <p:spPr bwMode="auto">
          <a:xfrm flipV="1">
            <a:off x="6805613" y="8218488"/>
            <a:ext cx="2590800" cy="541337"/>
          </a:xfrm>
          <a:prstGeom prst="line">
            <a:avLst/>
          </a:prstGeom>
          <a:noFill/>
          <a:ln w="9525" algn="ctr">
            <a:solidFill>
              <a:schemeClr val="tx1"/>
            </a:solidFill>
            <a:round/>
            <a:headEnd/>
            <a:tailEnd/>
          </a:ln>
        </p:spPr>
      </p:cxnSp>
      <p:cxnSp>
        <p:nvCxnSpPr>
          <p:cNvPr id="123" name="Straight Connector 122"/>
          <p:cNvCxnSpPr>
            <a:cxnSpLocks noChangeShapeType="1"/>
            <a:endCxn id="111" idx="3"/>
          </p:cNvCxnSpPr>
          <p:nvPr/>
        </p:nvCxnSpPr>
        <p:spPr bwMode="auto">
          <a:xfrm rot="10800000">
            <a:off x="2995613" y="8393113"/>
            <a:ext cx="685800" cy="442912"/>
          </a:xfrm>
          <a:prstGeom prst="line">
            <a:avLst/>
          </a:prstGeom>
          <a:noFill/>
          <a:ln w="9525" algn="ctr">
            <a:solidFill>
              <a:schemeClr val="tx1"/>
            </a:solidFill>
            <a:round/>
            <a:headEnd/>
            <a:tailEnd/>
          </a:ln>
        </p:spPr>
      </p:cxnSp>
      <p:cxnSp>
        <p:nvCxnSpPr>
          <p:cNvPr id="125" name="Straight Connector 124"/>
          <p:cNvCxnSpPr>
            <a:cxnSpLocks noChangeShapeType="1"/>
            <a:endCxn id="111" idx="3"/>
          </p:cNvCxnSpPr>
          <p:nvPr/>
        </p:nvCxnSpPr>
        <p:spPr bwMode="auto">
          <a:xfrm rot="10800000">
            <a:off x="2995613" y="8393113"/>
            <a:ext cx="762000" cy="671512"/>
          </a:xfrm>
          <a:prstGeom prst="line">
            <a:avLst/>
          </a:prstGeom>
          <a:noFill/>
          <a:ln w="9525" algn="ctr">
            <a:solidFill>
              <a:schemeClr val="tx1"/>
            </a:solidFill>
            <a:round/>
            <a:headEnd/>
            <a:tailEnd/>
          </a:ln>
        </p:spPr>
      </p:cxnSp>
      <p:cxnSp>
        <p:nvCxnSpPr>
          <p:cNvPr id="127" name="Straight Connector 126"/>
          <p:cNvCxnSpPr>
            <a:cxnSpLocks noChangeShapeType="1"/>
            <a:endCxn id="112" idx="1"/>
          </p:cNvCxnSpPr>
          <p:nvPr/>
        </p:nvCxnSpPr>
        <p:spPr bwMode="auto">
          <a:xfrm flipV="1">
            <a:off x="8405813" y="9209088"/>
            <a:ext cx="1371600" cy="7937"/>
          </a:xfrm>
          <a:prstGeom prst="line">
            <a:avLst/>
          </a:prstGeom>
          <a:noFill/>
          <a:ln w="9525" algn="ctr">
            <a:solidFill>
              <a:schemeClr val="tx1"/>
            </a:solidFill>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22" presetClass="entr" presetSubtype="1" fill="hold" nodeType="after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up)">
                                      <p:cBhvr>
                                        <p:cTn id="10" dur="500"/>
                                        <p:tgtEl>
                                          <p:spTgt spid="18"/>
                                        </p:tgtEl>
                                      </p:cBhvr>
                                    </p:animEffect>
                                  </p:childTnLst>
                                </p:cTn>
                              </p:par>
                            </p:childTnLst>
                          </p:cTn>
                        </p:par>
                        <p:par>
                          <p:cTn id="11" fill="hold">
                            <p:stCondLst>
                              <p:cond delay="500"/>
                            </p:stCondLst>
                            <p:childTnLst>
                              <p:par>
                                <p:cTn id="12" presetID="22" presetClass="entr" presetSubtype="2" fill="hold"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right)">
                                      <p:cBhvr>
                                        <p:cTn id="14" dur="500"/>
                                        <p:tgtEl>
                                          <p:spTgt spid="22"/>
                                        </p:tgtEl>
                                      </p:cBhvr>
                                    </p:animEffect>
                                  </p:childTnLst>
                                </p:cTn>
                              </p:par>
                            </p:childTnLst>
                          </p:cTn>
                        </p:par>
                        <p:par>
                          <p:cTn id="15" fill="hold">
                            <p:stCondLst>
                              <p:cond delay="1000"/>
                            </p:stCondLst>
                            <p:childTnLst>
                              <p:par>
                                <p:cTn id="16" presetID="22" presetClass="entr" presetSubtype="1" fill="hold" nodeType="after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ipe(up)">
                                      <p:cBhvr>
                                        <p:cTn id="18" dur="500"/>
                                        <p:tgtEl>
                                          <p:spTgt spid="25"/>
                                        </p:tgtEl>
                                      </p:cBhvr>
                                    </p:animEffect>
                                  </p:childTnLst>
                                </p:cTn>
                              </p:par>
                            </p:childTnLst>
                          </p:cTn>
                        </p:par>
                        <p:par>
                          <p:cTn id="19" fill="hold">
                            <p:stCondLst>
                              <p:cond delay="1500"/>
                            </p:stCondLst>
                            <p:childTnLst>
                              <p:par>
                                <p:cTn id="20" presetID="1" presetClass="entr" presetSubtype="0"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par>
                          <p:cTn id="22" fill="hold">
                            <p:stCondLst>
                              <p:cond delay="1500"/>
                            </p:stCondLst>
                            <p:childTnLst>
                              <p:par>
                                <p:cTn id="23" presetID="22" presetClass="entr" presetSubtype="2"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right)">
                                      <p:cBhvr>
                                        <p:cTn id="25" dur="500"/>
                                        <p:tgtEl>
                                          <p:spTgt spid="47"/>
                                        </p:tgtEl>
                                      </p:cBhvr>
                                    </p:animEffect>
                                  </p:childTnLst>
                                </p:cTn>
                              </p:par>
                            </p:childTnLst>
                          </p:cTn>
                        </p:par>
                        <p:par>
                          <p:cTn id="26" fill="hold">
                            <p:stCondLst>
                              <p:cond delay="2000"/>
                            </p:stCondLst>
                            <p:childTnLst>
                              <p:par>
                                <p:cTn id="27" presetID="22" presetClass="entr" presetSubtype="8" fill="hold" nodeType="after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wipe(left)">
                                      <p:cBhvr>
                                        <p:cTn id="29" dur="500"/>
                                        <p:tgtEl>
                                          <p:spTgt spid="44"/>
                                        </p:tgtEl>
                                      </p:cBhvr>
                                    </p:animEffect>
                                  </p:childTnLst>
                                </p:cTn>
                              </p:par>
                            </p:childTnLst>
                          </p:cTn>
                        </p:par>
                        <p:par>
                          <p:cTn id="30" fill="hold">
                            <p:stCondLst>
                              <p:cond delay="2500"/>
                            </p:stCondLst>
                            <p:childTnLst>
                              <p:par>
                                <p:cTn id="31" presetID="1" presetClass="entr" presetSubtype="0"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par>
                          <p:cTn id="33" fill="hold">
                            <p:stCondLst>
                              <p:cond delay="2500"/>
                            </p:stCondLst>
                            <p:childTnLst>
                              <p:par>
                                <p:cTn id="34" presetID="1" presetClass="entr" presetSubtype="0"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childTnLst>
                                </p:cTn>
                              </p:par>
                            </p:childTnLst>
                          </p:cTn>
                        </p:par>
                        <p:par>
                          <p:cTn id="36" fill="hold">
                            <p:stCondLst>
                              <p:cond delay="2500"/>
                            </p:stCondLst>
                            <p:childTnLst>
                              <p:par>
                                <p:cTn id="37" presetID="22" presetClass="entr" presetSubtype="1"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wipe(up)">
                                      <p:cBhvr>
                                        <p:cTn id="39" dur="500"/>
                                        <p:tgtEl>
                                          <p:spTgt spid="60"/>
                                        </p:tgtEl>
                                      </p:cBhvr>
                                    </p:animEffect>
                                  </p:childTnLst>
                                </p:cTn>
                              </p:par>
                            </p:childTnLst>
                          </p:cTn>
                        </p:par>
                        <p:par>
                          <p:cTn id="40" fill="hold">
                            <p:stCondLst>
                              <p:cond delay="3000"/>
                            </p:stCondLst>
                            <p:childTnLst>
                              <p:par>
                                <p:cTn id="41" presetID="22" presetClass="entr" presetSubtype="1"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Effect transition="in" filter="wipe(up)">
                                      <p:cBhvr>
                                        <p:cTn id="43" dur="500"/>
                                        <p:tgtEl>
                                          <p:spTgt spid="67"/>
                                        </p:tgtEl>
                                      </p:cBhvr>
                                    </p:animEffect>
                                  </p:childTnLst>
                                </p:cTn>
                              </p:par>
                            </p:childTnLst>
                          </p:cTn>
                        </p:par>
                        <p:par>
                          <p:cTn id="44" fill="hold">
                            <p:stCondLst>
                              <p:cond delay="3500"/>
                            </p:stCondLst>
                            <p:childTnLst>
                              <p:par>
                                <p:cTn id="45" presetID="1" presetClass="entr" presetSubtype="0"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par>
                          <p:cTn id="47" fill="hold">
                            <p:stCondLst>
                              <p:cond delay="3500"/>
                            </p:stCondLst>
                            <p:childTnLst>
                              <p:par>
                                <p:cTn id="48" presetID="1" presetClass="entr" presetSubtype="0" fill="hold" grpId="0" nodeType="afterEffect">
                                  <p:stCondLst>
                                    <p:cond delay="0"/>
                                  </p:stCondLst>
                                  <p:childTnLst>
                                    <p:set>
                                      <p:cBhvr>
                                        <p:cTn id="49" dur="1" fill="hold">
                                          <p:stCondLst>
                                            <p:cond delay="0"/>
                                          </p:stCondLst>
                                        </p:cTn>
                                        <p:tgtEl>
                                          <p:spTgt spid="14"/>
                                        </p:tgtEl>
                                        <p:attrNameLst>
                                          <p:attrName>style.visibility</p:attrName>
                                        </p:attrNameLst>
                                      </p:cBhvr>
                                      <p:to>
                                        <p:strVal val="visible"/>
                                      </p:to>
                                    </p:set>
                                  </p:childTnLst>
                                </p:cTn>
                              </p:par>
                            </p:childTnLst>
                          </p:cTn>
                        </p:par>
                        <p:par>
                          <p:cTn id="50" fill="hold">
                            <p:stCondLst>
                              <p:cond delay="3500"/>
                            </p:stCondLst>
                            <p:childTnLst>
                              <p:par>
                                <p:cTn id="51" presetID="22" presetClass="entr" presetSubtype="1" fill="hold" nodeType="afterEffect">
                                  <p:stCondLst>
                                    <p:cond delay="0"/>
                                  </p:stCondLst>
                                  <p:childTnLst>
                                    <p:set>
                                      <p:cBhvr>
                                        <p:cTn id="52" dur="1" fill="hold">
                                          <p:stCondLst>
                                            <p:cond delay="0"/>
                                          </p:stCondLst>
                                        </p:cTn>
                                        <p:tgtEl>
                                          <p:spTgt spid="80"/>
                                        </p:tgtEl>
                                        <p:attrNameLst>
                                          <p:attrName>style.visibility</p:attrName>
                                        </p:attrNameLst>
                                      </p:cBhvr>
                                      <p:to>
                                        <p:strVal val="visible"/>
                                      </p:to>
                                    </p:set>
                                    <p:animEffect transition="in" filter="wipe(up)">
                                      <p:cBhvr>
                                        <p:cTn id="53" dur="500"/>
                                        <p:tgtEl>
                                          <p:spTgt spid="80"/>
                                        </p:tgtEl>
                                      </p:cBhvr>
                                    </p:animEffect>
                                  </p:childTnLst>
                                </p:cTn>
                              </p:par>
                            </p:childTnLst>
                          </p:cTn>
                        </p:par>
                        <p:par>
                          <p:cTn id="54" fill="hold">
                            <p:stCondLst>
                              <p:cond delay="4000"/>
                            </p:stCondLst>
                            <p:childTnLst>
                              <p:par>
                                <p:cTn id="55" presetID="22" presetClass="entr" presetSubtype="1" fill="hold" nodeType="afterEffect">
                                  <p:stCondLst>
                                    <p:cond delay="0"/>
                                  </p:stCondLst>
                                  <p:childTnLst>
                                    <p:set>
                                      <p:cBhvr>
                                        <p:cTn id="56" dur="1" fill="hold">
                                          <p:stCondLst>
                                            <p:cond delay="0"/>
                                          </p:stCondLst>
                                        </p:cTn>
                                        <p:tgtEl>
                                          <p:spTgt spid="78"/>
                                        </p:tgtEl>
                                        <p:attrNameLst>
                                          <p:attrName>style.visibility</p:attrName>
                                        </p:attrNameLst>
                                      </p:cBhvr>
                                      <p:to>
                                        <p:strVal val="visible"/>
                                      </p:to>
                                    </p:set>
                                    <p:animEffect transition="in" filter="wipe(up)">
                                      <p:cBhvr>
                                        <p:cTn id="57" dur="500"/>
                                        <p:tgtEl>
                                          <p:spTgt spid="78"/>
                                        </p:tgtEl>
                                      </p:cBhvr>
                                    </p:animEffect>
                                  </p:childTnLst>
                                </p:cTn>
                              </p:par>
                            </p:childTnLst>
                          </p:cTn>
                        </p:par>
                        <p:par>
                          <p:cTn id="58" fill="hold">
                            <p:stCondLst>
                              <p:cond delay="4500"/>
                            </p:stCondLst>
                            <p:childTnLst>
                              <p:par>
                                <p:cTn id="59" presetID="1" presetClass="entr" presetSubtype="0" fill="hold" grpId="0" nodeType="afterEffect">
                                  <p:stCondLst>
                                    <p:cond delay="0"/>
                                  </p:stCondLst>
                                  <p:childTnLst>
                                    <p:set>
                                      <p:cBhvr>
                                        <p:cTn id="60" dur="1" fill="hold">
                                          <p:stCondLst>
                                            <p:cond delay="0"/>
                                          </p:stCondLst>
                                        </p:cTn>
                                        <p:tgtEl>
                                          <p:spTgt spid="1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wipe(left)">
                                      <p:cBhvr>
                                        <p:cTn id="67" dur="500"/>
                                        <p:tgtEl>
                                          <p:spTgt spid="36"/>
                                        </p:tgtEl>
                                      </p:cBhvr>
                                    </p:animEffect>
                                  </p:childTnLst>
                                </p:cTn>
                              </p:par>
                            </p:childTnLst>
                          </p:cTn>
                        </p:par>
                        <p:par>
                          <p:cTn id="68" fill="hold">
                            <p:stCondLst>
                              <p:cond delay="500"/>
                            </p:stCondLst>
                            <p:childTnLst>
                              <p:par>
                                <p:cTn id="69" presetID="22" presetClass="entr" presetSubtype="1"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up)">
                                      <p:cBhvr>
                                        <p:cTn id="71" dur="500"/>
                                        <p:tgtEl>
                                          <p:spTgt spid="39"/>
                                        </p:tgtEl>
                                      </p:cBhvr>
                                    </p:animEffect>
                                  </p:childTnLst>
                                </p:cTn>
                              </p:par>
                            </p:childTnLst>
                          </p:cTn>
                        </p:par>
                        <p:par>
                          <p:cTn id="72" fill="hold">
                            <p:stCondLst>
                              <p:cond delay="1000"/>
                            </p:stCondLst>
                            <p:childTnLst>
                              <p:par>
                                <p:cTn id="73" presetID="1" presetClass="entr" presetSubtype="0" fill="hold" grpId="0" nodeType="afterEffect">
                                  <p:stCondLst>
                                    <p:cond delay="0"/>
                                  </p:stCondLst>
                                  <p:childTnLst>
                                    <p:set>
                                      <p:cBhvr>
                                        <p:cTn id="74" dur="1" fill="hold">
                                          <p:stCondLst>
                                            <p:cond delay="0"/>
                                          </p:stCondLst>
                                        </p:cTn>
                                        <p:tgtEl>
                                          <p:spTgt spid="6"/>
                                        </p:tgtEl>
                                        <p:attrNameLst>
                                          <p:attrName>style.visibility</p:attrName>
                                        </p:attrNameLst>
                                      </p:cBhvr>
                                      <p:to>
                                        <p:strVal val="visible"/>
                                      </p:to>
                                    </p:set>
                                  </p:childTnLst>
                                </p:cTn>
                              </p:par>
                            </p:childTnLst>
                          </p:cTn>
                        </p:par>
                        <p:par>
                          <p:cTn id="75" fill="hold">
                            <p:stCondLst>
                              <p:cond delay="1000"/>
                            </p:stCondLst>
                            <p:childTnLst>
                              <p:par>
                                <p:cTn id="76" presetID="22" presetClass="entr" presetSubtype="1"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wipe(up)">
                                      <p:cBhvr>
                                        <p:cTn id="78" dur="500"/>
                                        <p:tgtEl>
                                          <p:spTgt spid="53"/>
                                        </p:tgtEl>
                                      </p:cBhvr>
                                    </p:animEffect>
                                  </p:childTnLst>
                                </p:cTn>
                              </p:par>
                              <p:par>
                                <p:cTn id="79" presetID="22" presetClass="entr" presetSubtype="1" fill="hold" nodeType="with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up)">
                                      <p:cBhvr>
                                        <p:cTn id="81" dur="500"/>
                                        <p:tgtEl>
                                          <p:spTgt spid="50"/>
                                        </p:tgtEl>
                                      </p:cBhvr>
                                    </p:animEffect>
                                  </p:childTnLst>
                                </p:cTn>
                              </p:par>
                              <p:par>
                                <p:cTn id="82" presetID="22" presetClass="entr" presetSubtype="1" fill="hold" nodeType="withEffect">
                                  <p:stCondLst>
                                    <p:cond delay="0"/>
                                  </p:stCondLst>
                                  <p:childTnLst>
                                    <p:set>
                                      <p:cBhvr>
                                        <p:cTn id="83" dur="1" fill="hold">
                                          <p:stCondLst>
                                            <p:cond delay="0"/>
                                          </p:stCondLst>
                                        </p:cTn>
                                        <p:tgtEl>
                                          <p:spTgt spid="86"/>
                                        </p:tgtEl>
                                        <p:attrNameLst>
                                          <p:attrName>style.visibility</p:attrName>
                                        </p:attrNameLst>
                                      </p:cBhvr>
                                      <p:to>
                                        <p:strVal val="visible"/>
                                      </p:to>
                                    </p:set>
                                    <p:animEffect transition="in" filter="wipe(up)">
                                      <p:cBhvr>
                                        <p:cTn id="84" dur="500"/>
                                        <p:tgtEl>
                                          <p:spTgt spid="86"/>
                                        </p:tgtEl>
                                      </p:cBhvr>
                                    </p:animEffect>
                                  </p:childTnLst>
                                </p:cTn>
                              </p:par>
                            </p:childTnLst>
                          </p:cTn>
                        </p:par>
                        <p:par>
                          <p:cTn id="85" fill="hold">
                            <p:stCondLst>
                              <p:cond delay="1500"/>
                            </p:stCondLst>
                            <p:childTnLst>
                              <p:par>
                                <p:cTn id="86" presetID="1" presetClass="entr" presetSubtype="0"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childTnLst>
                                </p:cTn>
                              </p:par>
                            </p:childTnLst>
                          </p:cTn>
                        </p:par>
                        <p:par>
                          <p:cTn id="88" fill="hold">
                            <p:stCondLst>
                              <p:cond delay="1500"/>
                            </p:stCondLst>
                            <p:childTnLst>
                              <p:par>
                                <p:cTn id="89" presetID="1" presetClass="entr" presetSubtype="0"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childTnLst>
                                </p:cTn>
                              </p:par>
                            </p:childTnLst>
                          </p:cTn>
                        </p:par>
                        <p:par>
                          <p:cTn id="91" fill="hold">
                            <p:stCondLst>
                              <p:cond delay="1500"/>
                            </p:stCondLst>
                            <p:childTnLst>
                              <p:par>
                                <p:cTn id="92" presetID="1" presetClass="entr" presetSubtype="0" fill="hold" grpId="0" nodeType="afterEffect">
                                  <p:stCondLst>
                                    <p:cond delay="0"/>
                                  </p:stCondLst>
                                  <p:childTnLst>
                                    <p:set>
                                      <p:cBhvr>
                                        <p:cTn id="93" dur="1" fill="hold">
                                          <p:stCondLst>
                                            <p:cond delay="0"/>
                                          </p:stCondLst>
                                        </p:cTn>
                                        <p:tgtEl>
                                          <p:spTgt spid="33"/>
                                        </p:tgtEl>
                                        <p:attrNameLst>
                                          <p:attrName>style.visibility</p:attrName>
                                        </p:attrNameLst>
                                      </p:cBhvr>
                                      <p:to>
                                        <p:strVal val="visible"/>
                                      </p:to>
                                    </p:set>
                                  </p:childTnLst>
                                </p:cTn>
                              </p:par>
                            </p:childTnLst>
                          </p:cTn>
                        </p:par>
                        <p:par>
                          <p:cTn id="94" fill="hold">
                            <p:stCondLst>
                              <p:cond delay="1500"/>
                            </p:stCondLst>
                            <p:childTnLst>
                              <p:par>
                                <p:cTn id="95" presetID="1" presetClass="entr" presetSubtype="0" fill="hold" grpId="0" nodeType="afterEffect">
                                  <p:stCondLst>
                                    <p:cond delay="0"/>
                                  </p:stCondLst>
                                  <p:childTnLst>
                                    <p:set>
                                      <p:cBhvr>
                                        <p:cTn id="96" dur="1" fill="hold">
                                          <p:stCondLst>
                                            <p:cond delay="0"/>
                                          </p:stCondLst>
                                        </p:cTn>
                                        <p:tgtEl>
                                          <p:spTgt spid="29"/>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28"/>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34"/>
                                        </p:tgtEl>
                                        <p:attrNameLst>
                                          <p:attrName>style.visibility</p:attrName>
                                        </p:attrNameLst>
                                      </p:cBhvr>
                                      <p:to>
                                        <p:strVal val="visible"/>
                                      </p:to>
                                    </p:set>
                                  </p:childTnLst>
                                </p:cTn>
                              </p:par>
                            </p:childTnLst>
                          </p:cTn>
                        </p:par>
                        <p:par>
                          <p:cTn id="101" fill="hold">
                            <p:stCondLst>
                              <p:cond delay="1500"/>
                            </p:stCondLst>
                            <p:childTnLst>
                              <p:par>
                                <p:cTn id="102" presetID="22" presetClass="entr" presetSubtype="1" fill="hold" nodeType="afterEffect">
                                  <p:stCondLst>
                                    <p:cond delay="0"/>
                                  </p:stCondLst>
                                  <p:childTnLst>
                                    <p:set>
                                      <p:cBhvr>
                                        <p:cTn id="103" dur="1" fill="hold">
                                          <p:stCondLst>
                                            <p:cond delay="0"/>
                                          </p:stCondLst>
                                        </p:cTn>
                                        <p:tgtEl>
                                          <p:spTgt spid="84"/>
                                        </p:tgtEl>
                                        <p:attrNameLst>
                                          <p:attrName>style.visibility</p:attrName>
                                        </p:attrNameLst>
                                      </p:cBhvr>
                                      <p:to>
                                        <p:strVal val="visible"/>
                                      </p:to>
                                    </p:set>
                                    <p:animEffect transition="in" filter="wipe(up)">
                                      <p:cBhvr>
                                        <p:cTn id="104" dur="500"/>
                                        <p:tgtEl>
                                          <p:spTgt spid="84"/>
                                        </p:tgtEl>
                                      </p:cBhvr>
                                    </p:animEffect>
                                  </p:childTnLst>
                                </p:cTn>
                              </p:par>
                              <p:par>
                                <p:cTn id="105" presetID="22" presetClass="entr" presetSubtype="1" fill="hold" nodeType="withEffect">
                                  <p:stCondLst>
                                    <p:cond delay="0"/>
                                  </p:stCondLst>
                                  <p:childTnLst>
                                    <p:set>
                                      <p:cBhvr>
                                        <p:cTn id="106" dur="1" fill="hold">
                                          <p:stCondLst>
                                            <p:cond delay="0"/>
                                          </p:stCondLst>
                                        </p:cTn>
                                        <p:tgtEl>
                                          <p:spTgt spid="101"/>
                                        </p:tgtEl>
                                        <p:attrNameLst>
                                          <p:attrName>style.visibility</p:attrName>
                                        </p:attrNameLst>
                                      </p:cBhvr>
                                      <p:to>
                                        <p:strVal val="visible"/>
                                      </p:to>
                                    </p:set>
                                    <p:animEffect transition="in" filter="wipe(up)">
                                      <p:cBhvr>
                                        <p:cTn id="107" dur="500"/>
                                        <p:tgtEl>
                                          <p:spTgt spid="101"/>
                                        </p:tgtEl>
                                      </p:cBhvr>
                                    </p:animEffect>
                                  </p:childTnLst>
                                </p:cTn>
                              </p:par>
                              <p:par>
                                <p:cTn id="108" presetID="22" presetClass="entr" presetSubtype="1" fill="hold" nodeType="withEffect">
                                  <p:stCondLst>
                                    <p:cond delay="0"/>
                                  </p:stCondLst>
                                  <p:childTnLst>
                                    <p:set>
                                      <p:cBhvr>
                                        <p:cTn id="109" dur="1" fill="hold">
                                          <p:stCondLst>
                                            <p:cond delay="0"/>
                                          </p:stCondLst>
                                        </p:cTn>
                                        <p:tgtEl>
                                          <p:spTgt spid="96"/>
                                        </p:tgtEl>
                                        <p:attrNameLst>
                                          <p:attrName>style.visibility</p:attrName>
                                        </p:attrNameLst>
                                      </p:cBhvr>
                                      <p:to>
                                        <p:strVal val="visible"/>
                                      </p:to>
                                    </p:set>
                                    <p:animEffect transition="in" filter="wipe(up)">
                                      <p:cBhvr>
                                        <p:cTn id="110" dur="500"/>
                                        <p:tgtEl>
                                          <p:spTgt spid="96"/>
                                        </p:tgtEl>
                                      </p:cBhvr>
                                    </p:animEffect>
                                  </p:childTnLst>
                                </p:cTn>
                              </p:par>
                            </p:childTnLst>
                          </p:cTn>
                        </p:par>
                      </p:childTnLst>
                    </p:cTn>
                  </p:par>
                  <p:par>
                    <p:cTn id="111" fill="hold">
                      <p:stCondLst>
                        <p:cond delay="indefinite"/>
                      </p:stCondLst>
                      <p:childTnLst>
                        <p:par>
                          <p:cTn id="112" fill="hold">
                            <p:stCondLst>
                              <p:cond delay="0"/>
                            </p:stCondLst>
                            <p:childTnLst>
                              <p:par>
                                <p:cTn id="113" presetID="3" presetClass="entr" presetSubtype="10" fill="hold" grpId="0" nodeType="clickEffect">
                                  <p:stCondLst>
                                    <p:cond delay="0"/>
                                  </p:stCondLst>
                                  <p:childTnLst>
                                    <p:set>
                                      <p:cBhvr>
                                        <p:cTn id="114" dur="1" fill="hold">
                                          <p:stCondLst>
                                            <p:cond delay="0"/>
                                          </p:stCondLst>
                                        </p:cTn>
                                        <p:tgtEl>
                                          <p:spTgt spid="108"/>
                                        </p:tgtEl>
                                        <p:attrNameLst>
                                          <p:attrName>style.visibility</p:attrName>
                                        </p:attrNameLst>
                                      </p:cBhvr>
                                      <p:to>
                                        <p:strVal val="visible"/>
                                      </p:to>
                                    </p:set>
                                    <p:animEffect transition="in" filter="blinds(horizontal)">
                                      <p:cBhvr>
                                        <p:cTn id="115" dur="500"/>
                                        <p:tgtEl>
                                          <p:spTgt spid="108"/>
                                        </p:tgtEl>
                                      </p:cBhvr>
                                    </p:animEffect>
                                  </p:childTnLst>
                                </p:cTn>
                              </p:par>
                            </p:childTnLst>
                          </p:cTn>
                        </p:par>
                      </p:childTnLst>
                    </p:cTn>
                  </p:par>
                  <p:par>
                    <p:cTn id="116" fill="hold">
                      <p:stCondLst>
                        <p:cond delay="indefinite"/>
                      </p:stCondLst>
                      <p:childTnLst>
                        <p:par>
                          <p:cTn id="117" fill="hold">
                            <p:stCondLst>
                              <p:cond delay="0"/>
                            </p:stCondLst>
                            <p:childTnLst>
                              <p:par>
                                <p:cTn id="118" presetID="3" presetClass="entr" presetSubtype="10" fill="hold" nodeType="clickEffect">
                                  <p:stCondLst>
                                    <p:cond delay="0"/>
                                  </p:stCondLst>
                                  <p:childTnLst>
                                    <p:set>
                                      <p:cBhvr>
                                        <p:cTn id="119" dur="1" fill="hold">
                                          <p:stCondLst>
                                            <p:cond delay="0"/>
                                          </p:stCondLst>
                                        </p:cTn>
                                        <p:tgtEl>
                                          <p:spTgt spid="121"/>
                                        </p:tgtEl>
                                        <p:attrNameLst>
                                          <p:attrName>style.visibility</p:attrName>
                                        </p:attrNameLst>
                                      </p:cBhvr>
                                      <p:to>
                                        <p:strVal val="visible"/>
                                      </p:to>
                                    </p:set>
                                    <p:animEffect transition="in" filter="blinds(horizontal)">
                                      <p:cBhvr>
                                        <p:cTn id="120" dur="500"/>
                                        <p:tgtEl>
                                          <p:spTgt spid="121"/>
                                        </p:tgtEl>
                                      </p:cBhvr>
                                    </p:animEffect>
                                  </p:childTnLst>
                                </p:cTn>
                              </p:par>
                              <p:par>
                                <p:cTn id="121" presetID="3" presetClass="entr" presetSubtype="10" fill="hold" nodeType="withEffect">
                                  <p:stCondLst>
                                    <p:cond delay="0"/>
                                  </p:stCondLst>
                                  <p:childTnLst>
                                    <p:set>
                                      <p:cBhvr>
                                        <p:cTn id="122" dur="1" fill="hold">
                                          <p:stCondLst>
                                            <p:cond delay="0"/>
                                          </p:stCondLst>
                                        </p:cTn>
                                        <p:tgtEl>
                                          <p:spTgt spid="119"/>
                                        </p:tgtEl>
                                        <p:attrNameLst>
                                          <p:attrName>style.visibility</p:attrName>
                                        </p:attrNameLst>
                                      </p:cBhvr>
                                      <p:to>
                                        <p:strVal val="visible"/>
                                      </p:to>
                                    </p:set>
                                    <p:animEffect transition="in" filter="blinds(horizontal)">
                                      <p:cBhvr>
                                        <p:cTn id="123" dur="500"/>
                                        <p:tgtEl>
                                          <p:spTgt spid="119"/>
                                        </p:tgtEl>
                                      </p:cBhvr>
                                    </p:animEffect>
                                  </p:childTnLst>
                                </p:cTn>
                              </p:par>
                              <p:par>
                                <p:cTn id="124" presetID="3" presetClass="entr" presetSubtype="10" fill="hold" nodeType="withEffect">
                                  <p:stCondLst>
                                    <p:cond delay="0"/>
                                  </p:stCondLst>
                                  <p:childTnLst>
                                    <p:set>
                                      <p:cBhvr>
                                        <p:cTn id="125" dur="1" fill="hold">
                                          <p:stCondLst>
                                            <p:cond delay="0"/>
                                          </p:stCondLst>
                                        </p:cTn>
                                        <p:tgtEl>
                                          <p:spTgt spid="114"/>
                                        </p:tgtEl>
                                        <p:attrNameLst>
                                          <p:attrName>style.visibility</p:attrName>
                                        </p:attrNameLst>
                                      </p:cBhvr>
                                      <p:to>
                                        <p:strVal val="visible"/>
                                      </p:to>
                                    </p:set>
                                    <p:animEffect transition="in" filter="blinds(horizontal)">
                                      <p:cBhvr>
                                        <p:cTn id="126" dur="500"/>
                                        <p:tgtEl>
                                          <p:spTgt spid="114"/>
                                        </p:tgtEl>
                                      </p:cBhvr>
                                    </p:animEffect>
                                  </p:childTnLst>
                                </p:cTn>
                              </p:par>
                              <p:par>
                                <p:cTn id="127" presetID="3" presetClass="entr" presetSubtype="10" fill="hold" grpId="0" nodeType="withEffect">
                                  <p:stCondLst>
                                    <p:cond delay="0"/>
                                  </p:stCondLst>
                                  <p:childTnLst>
                                    <p:set>
                                      <p:cBhvr>
                                        <p:cTn id="128" dur="1" fill="hold">
                                          <p:stCondLst>
                                            <p:cond delay="0"/>
                                          </p:stCondLst>
                                        </p:cTn>
                                        <p:tgtEl>
                                          <p:spTgt spid="110"/>
                                        </p:tgtEl>
                                        <p:attrNameLst>
                                          <p:attrName>style.visibility</p:attrName>
                                        </p:attrNameLst>
                                      </p:cBhvr>
                                      <p:to>
                                        <p:strVal val="visible"/>
                                      </p:to>
                                    </p:set>
                                    <p:animEffect transition="in" filter="blinds(horizontal)">
                                      <p:cBhvr>
                                        <p:cTn id="129" dur="500"/>
                                        <p:tgtEl>
                                          <p:spTgt spid="110"/>
                                        </p:tgtEl>
                                      </p:cBhvr>
                                    </p:animEffect>
                                  </p:childTnLst>
                                </p:cTn>
                              </p:par>
                            </p:childTnLst>
                          </p:cTn>
                        </p:par>
                      </p:childTnLst>
                    </p:cTn>
                  </p:par>
                  <p:par>
                    <p:cTn id="130" fill="hold">
                      <p:stCondLst>
                        <p:cond delay="indefinite"/>
                      </p:stCondLst>
                      <p:childTnLst>
                        <p:par>
                          <p:cTn id="131" fill="hold">
                            <p:stCondLst>
                              <p:cond delay="0"/>
                            </p:stCondLst>
                            <p:childTnLst>
                              <p:par>
                                <p:cTn id="132" presetID="3" presetClass="entr" presetSubtype="10" fill="hold" nodeType="clickEffect">
                                  <p:stCondLst>
                                    <p:cond delay="0"/>
                                  </p:stCondLst>
                                  <p:childTnLst>
                                    <p:set>
                                      <p:cBhvr>
                                        <p:cTn id="133" dur="1" fill="hold">
                                          <p:stCondLst>
                                            <p:cond delay="0"/>
                                          </p:stCondLst>
                                        </p:cTn>
                                        <p:tgtEl>
                                          <p:spTgt spid="125"/>
                                        </p:tgtEl>
                                        <p:attrNameLst>
                                          <p:attrName>style.visibility</p:attrName>
                                        </p:attrNameLst>
                                      </p:cBhvr>
                                      <p:to>
                                        <p:strVal val="visible"/>
                                      </p:to>
                                    </p:set>
                                    <p:animEffect transition="in" filter="blinds(horizontal)">
                                      <p:cBhvr>
                                        <p:cTn id="134" dur="500"/>
                                        <p:tgtEl>
                                          <p:spTgt spid="125"/>
                                        </p:tgtEl>
                                      </p:cBhvr>
                                    </p:animEffect>
                                  </p:childTnLst>
                                </p:cTn>
                              </p:par>
                              <p:par>
                                <p:cTn id="135" presetID="3" presetClass="entr" presetSubtype="10" fill="hold" nodeType="withEffect">
                                  <p:stCondLst>
                                    <p:cond delay="0"/>
                                  </p:stCondLst>
                                  <p:childTnLst>
                                    <p:set>
                                      <p:cBhvr>
                                        <p:cTn id="136" dur="1" fill="hold">
                                          <p:stCondLst>
                                            <p:cond delay="0"/>
                                          </p:stCondLst>
                                        </p:cTn>
                                        <p:tgtEl>
                                          <p:spTgt spid="123"/>
                                        </p:tgtEl>
                                        <p:attrNameLst>
                                          <p:attrName>style.visibility</p:attrName>
                                        </p:attrNameLst>
                                      </p:cBhvr>
                                      <p:to>
                                        <p:strVal val="visible"/>
                                      </p:to>
                                    </p:set>
                                    <p:animEffect transition="in" filter="blinds(horizontal)">
                                      <p:cBhvr>
                                        <p:cTn id="137" dur="500"/>
                                        <p:tgtEl>
                                          <p:spTgt spid="123"/>
                                        </p:tgtEl>
                                      </p:cBhvr>
                                    </p:animEffect>
                                  </p:childTnLst>
                                </p:cTn>
                              </p:par>
                              <p:par>
                                <p:cTn id="138" presetID="3" presetClass="entr" presetSubtype="10" fill="hold" grpId="0" nodeType="withEffect">
                                  <p:stCondLst>
                                    <p:cond delay="0"/>
                                  </p:stCondLst>
                                  <p:childTnLst>
                                    <p:set>
                                      <p:cBhvr>
                                        <p:cTn id="139" dur="1" fill="hold">
                                          <p:stCondLst>
                                            <p:cond delay="0"/>
                                          </p:stCondLst>
                                        </p:cTn>
                                        <p:tgtEl>
                                          <p:spTgt spid="111"/>
                                        </p:tgtEl>
                                        <p:attrNameLst>
                                          <p:attrName>style.visibility</p:attrName>
                                        </p:attrNameLst>
                                      </p:cBhvr>
                                      <p:to>
                                        <p:strVal val="visible"/>
                                      </p:to>
                                    </p:set>
                                    <p:animEffect transition="in" filter="blinds(horizontal)">
                                      <p:cBhvr>
                                        <p:cTn id="140" dur="500"/>
                                        <p:tgtEl>
                                          <p:spTgt spid="111"/>
                                        </p:tgtEl>
                                      </p:cBhvr>
                                    </p:animEffect>
                                  </p:childTnLst>
                                </p:cTn>
                              </p:par>
                            </p:childTnLst>
                          </p:cTn>
                        </p:par>
                      </p:childTnLst>
                    </p:cTn>
                  </p:par>
                  <p:par>
                    <p:cTn id="141" fill="hold">
                      <p:stCondLst>
                        <p:cond delay="indefinite"/>
                      </p:stCondLst>
                      <p:childTnLst>
                        <p:par>
                          <p:cTn id="142" fill="hold">
                            <p:stCondLst>
                              <p:cond delay="0"/>
                            </p:stCondLst>
                            <p:childTnLst>
                              <p:par>
                                <p:cTn id="143" presetID="3" presetClass="entr" presetSubtype="10" fill="hold" nodeType="clickEffect">
                                  <p:stCondLst>
                                    <p:cond delay="0"/>
                                  </p:stCondLst>
                                  <p:childTnLst>
                                    <p:set>
                                      <p:cBhvr>
                                        <p:cTn id="144" dur="1" fill="hold">
                                          <p:stCondLst>
                                            <p:cond delay="0"/>
                                          </p:stCondLst>
                                        </p:cTn>
                                        <p:tgtEl>
                                          <p:spTgt spid="127"/>
                                        </p:tgtEl>
                                        <p:attrNameLst>
                                          <p:attrName>style.visibility</p:attrName>
                                        </p:attrNameLst>
                                      </p:cBhvr>
                                      <p:to>
                                        <p:strVal val="visible"/>
                                      </p:to>
                                    </p:set>
                                    <p:animEffect transition="in" filter="blinds(horizontal)">
                                      <p:cBhvr>
                                        <p:cTn id="145" dur="500"/>
                                        <p:tgtEl>
                                          <p:spTgt spid="127"/>
                                        </p:tgtEl>
                                      </p:cBhvr>
                                    </p:animEffect>
                                  </p:childTnLst>
                                </p:cTn>
                              </p:par>
                              <p:par>
                                <p:cTn id="146" presetID="3" presetClass="entr" presetSubtype="10" fill="hold" grpId="0" nodeType="withEffect">
                                  <p:stCondLst>
                                    <p:cond delay="0"/>
                                  </p:stCondLst>
                                  <p:childTnLst>
                                    <p:set>
                                      <p:cBhvr>
                                        <p:cTn id="147" dur="1" fill="hold">
                                          <p:stCondLst>
                                            <p:cond delay="0"/>
                                          </p:stCondLst>
                                        </p:cTn>
                                        <p:tgtEl>
                                          <p:spTgt spid="112"/>
                                        </p:tgtEl>
                                        <p:attrNameLst>
                                          <p:attrName>style.visibility</p:attrName>
                                        </p:attrNameLst>
                                      </p:cBhvr>
                                      <p:to>
                                        <p:strVal val="visible"/>
                                      </p:to>
                                    </p:set>
                                    <p:animEffect transition="in" filter="blinds(horizontal)">
                                      <p:cBhvr>
                                        <p:cTn id="148"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9" grpId="0"/>
      <p:bldP spid="10" grpId="0"/>
      <p:bldP spid="11" grpId="0"/>
      <p:bldP spid="12" grpId="0"/>
      <p:bldP spid="13" grpId="0"/>
      <p:bldP spid="14" grpId="0"/>
      <p:bldP spid="27" grpId="0"/>
      <p:bldP spid="28" grpId="0"/>
      <p:bldP spid="29" grpId="0"/>
      <p:bldP spid="33" grpId="0"/>
      <p:bldP spid="34" grpId="0"/>
      <p:bldP spid="108" grpId="0" animBg="1"/>
      <p:bldP spid="110" grpId="0" animBg="1"/>
      <p:bldP spid="111" grpId="0" animBg="1"/>
      <p:bldP spid="1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Content Placeholder 2"/>
          <p:cNvSpPr>
            <a:spLocks noGrp="1"/>
          </p:cNvSpPr>
          <p:nvPr>
            <p:ph idx="1"/>
          </p:nvPr>
        </p:nvSpPr>
        <p:spPr/>
        <p:txBody>
          <a:bodyPr/>
          <a:lstStyle/>
          <a:p>
            <a:pPr algn="ctr"/>
            <a:r>
              <a:rPr lang="en-US" sz="4800" b="1" smtClean="0"/>
              <a:t>TECHNICAL ACTIVITIES</a:t>
            </a:r>
            <a:endParaRPr lang="en-ZA" sz="4800" b="1"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Box 3"/>
          <p:cNvSpPr txBox="1">
            <a:spLocks noChangeArrowheads="1"/>
          </p:cNvSpPr>
          <p:nvPr/>
        </p:nvSpPr>
        <p:spPr bwMode="auto">
          <a:xfrm>
            <a:off x="5205413" y="1597025"/>
            <a:ext cx="2438400" cy="879475"/>
          </a:xfrm>
          <a:prstGeom prst="rect">
            <a:avLst/>
          </a:prstGeom>
          <a:noFill/>
          <a:ln w="9525">
            <a:noFill/>
            <a:miter lim="800000"/>
            <a:headEnd/>
            <a:tailEnd/>
          </a:ln>
        </p:spPr>
        <p:txBody>
          <a:bodyPr>
            <a:spAutoFit/>
          </a:bodyPr>
          <a:lstStyle/>
          <a:p>
            <a:pPr algn="ctr" eaLnBrk="0" hangingPunct="0">
              <a:lnSpc>
                <a:spcPct val="80000"/>
              </a:lnSpc>
            </a:pPr>
            <a:r>
              <a:rPr lang="en-US" sz="2400" b="1"/>
              <a:t>INDUSTRY</a:t>
            </a:r>
            <a:r>
              <a:rPr lang="en-US" sz="2000"/>
              <a:t/>
            </a:r>
            <a:br>
              <a:rPr lang="en-US" sz="2000"/>
            </a:br>
            <a:r>
              <a:rPr lang="en-US" sz="2000"/>
              <a:t>TRAINING</a:t>
            </a:r>
          </a:p>
          <a:p>
            <a:pPr algn="ctr" eaLnBrk="0" hangingPunct="0">
              <a:lnSpc>
                <a:spcPct val="80000"/>
              </a:lnSpc>
            </a:pPr>
            <a:r>
              <a:rPr lang="en-US" sz="2000"/>
              <a:t>(SA CAA)</a:t>
            </a:r>
            <a:endParaRPr lang="en-GB" sz="2000"/>
          </a:p>
        </p:txBody>
      </p:sp>
      <p:sp>
        <p:nvSpPr>
          <p:cNvPr id="50178" name="TextBox 4"/>
          <p:cNvSpPr txBox="1">
            <a:spLocks noChangeArrowheads="1"/>
          </p:cNvSpPr>
          <p:nvPr/>
        </p:nvSpPr>
        <p:spPr bwMode="auto">
          <a:xfrm>
            <a:off x="1700213" y="3197225"/>
            <a:ext cx="2286000" cy="682625"/>
          </a:xfrm>
          <a:prstGeom prst="rect">
            <a:avLst/>
          </a:prstGeom>
          <a:noFill/>
          <a:ln w="9525">
            <a:noFill/>
            <a:miter lim="800000"/>
            <a:headEnd/>
            <a:tailEnd/>
          </a:ln>
        </p:spPr>
        <p:txBody>
          <a:bodyPr>
            <a:spAutoFit/>
          </a:bodyPr>
          <a:lstStyle/>
          <a:p>
            <a:pPr algn="ctr" eaLnBrk="0" hangingPunct="0">
              <a:lnSpc>
                <a:spcPct val="80000"/>
              </a:lnSpc>
            </a:pPr>
            <a:r>
              <a:rPr lang="en-US" sz="2400">
                <a:solidFill>
                  <a:srgbClr val="FF0000"/>
                </a:solidFill>
              </a:rPr>
              <a:t>COMMERCIAL / BUSINESS</a:t>
            </a:r>
            <a:endParaRPr lang="en-GB" sz="2400">
              <a:solidFill>
                <a:srgbClr val="FF0000"/>
              </a:solidFill>
            </a:endParaRPr>
          </a:p>
        </p:txBody>
      </p:sp>
      <p:sp>
        <p:nvSpPr>
          <p:cNvPr id="50179" name="TextBox 5"/>
          <p:cNvSpPr txBox="1">
            <a:spLocks noChangeArrowheads="1"/>
          </p:cNvSpPr>
          <p:nvPr/>
        </p:nvSpPr>
        <p:spPr bwMode="auto">
          <a:xfrm>
            <a:off x="8558213" y="3273425"/>
            <a:ext cx="3048000" cy="387350"/>
          </a:xfrm>
          <a:prstGeom prst="rect">
            <a:avLst/>
          </a:prstGeom>
          <a:noFill/>
          <a:ln w="9525">
            <a:noFill/>
            <a:miter lim="800000"/>
            <a:headEnd/>
            <a:tailEnd/>
          </a:ln>
        </p:spPr>
        <p:txBody>
          <a:bodyPr>
            <a:spAutoFit/>
          </a:bodyPr>
          <a:lstStyle/>
          <a:p>
            <a:pPr algn="ctr" eaLnBrk="0" hangingPunct="0">
              <a:lnSpc>
                <a:spcPct val="80000"/>
              </a:lnSpc>
            </a:pPr>
            <a:r>
              <a:rPr lang="en-US" sz="2400">
                <a:solidFill>
                  <a:srgbClr val="FF0000"/>
                </a:solidFill>
              </a:rPr>
              <a:t>PRIVATE</a:t>
            </a:r>
            <a:endParaRPr lang="en-GB" sz="2400">
              <a:solidFill>
                <a:srgbClr val="FF0000"/>
              </a:solidFill>
            </a:endParaRPr>
          </a:p>
        </p:txBody>
      </p:sp>
      <p:sp>
        <p:nvSpPr>
          <p:cNvPr id="50180" name="TextBox 7"/>
          <p:cNvSpPr txBox="1">
            <a:spLocks noChangeArrowheads="1"/>
          </p:cNvSpPr>
          <p:nvPr/>
        </p:nvSpPr>
        <p:spPr bwMode="auto">
          <a:xfrm>
            <a:off x="1852613" y="4340225"/>
            <a:ext cx="1981200" cy="1077913"/>
          </a:xfrm>
          <a:prstGeom prst="rect">
            <a:avLst/>
          </a:prstGeom>
          <a:noFill/>
          <a:ln w="9525">
            <a:noFill/>
            <a:miter lim="800000"/>
            <a:headEnd/>
            <a:tailEnd/>
          </a:ln>
        </p:spPr>
        <p:txBody>
          <a:bodyPr>
            <a:spAutoFit/>
          </a:bodyPr>
          <a:lstStyle/>
          <a:p>
            <a:pPr eaLnBrk="0" hangingPunct="0">
              <a:lnSpc>
                <a:spcPct val="80000"/>
              </a:lnSpc>
              <a:buFont typeface="Arial" charset="0"/>
              <a:buChar char="•"/>
            </a:pPr>
            <a:r>
              <a:rPr lang="en-US" sz="2000">
                <a:solidFill>
                  <a:srgbClr val="FF0000"/>
                </a:solidFill>
              </a:rPr>
              <a:t>AIRLINES</a:t>
            </a:r>
          </a:p>
          <a:p>
            <a:pPr eaLnBrk="0" hangingPunct="0">
              <a:lnSpc>
                <a:spcPct val="80000"/>
              </a:lnSpc>
              <a:buFont typeface="Arial" charset="0"/>
              <a:buChar char="•"/>
            </a:pPr>
            <a:r>
              <a:rPr lang="en-US" sz="2000">
                <a:solidFill>
                  <a:srgbClr val="FF0000"/>
                </a:solidFill>
              </a:rPr>
              <a:t>PILOTS</a:t>
            </a:r>
          </a:p>
          <a:p>
            <a:pPr eaLnBrk="0" hangingPunct="0">
              <a:lnSpc>
                <a:spcPct val="80000"/>
              </a:lnSpc>
              <a:buFont typeface="Arial" charset="0"/>
              <a:buChar char="•"/>
            </a:pPr>
            <a:r>
              <a:rPr lang="en-US" sz="2000">
                <a:solidFill>
                  <a:srgbClr val="FF0000"/>
                </a:solidFill>
              </a:rPr>
              <a:t>OPS</a:t>
            </a:r>
          </a:p>
          <a:p>
            <a:pPr eaLnBrk="0" hangingPunct="0">
              <a:lnSpc>
                <a:spcPct val="80000"/>
              </a:lnSpc>
              <a:buFont typeface="Arial" charset="0"/>
              <a:buChar char="•"/>
            </a:pPr>
            <a:r>
              <a:rPr lang="en-US" sz="2000">
                <a:solidFill>
                  <a:srgbClr val="FF0000"/>
                </a:solidFill>
              </a:rPr>
              <a:t>DISPATCH</a:t>
            </a:r>
            <a:endParaRPr lang="en-GB" sz="2000">
              <a:solidFill>
                <a:srgbClr val="FF0000"/>
              </a:solidFill>
            </a:endParaRPr>
          </a:p>
        </p:txBody>
      </p:sp>
      <p:cxnSp>
        <p:nvCxnSpPr>
          <p:cNvPr id="50181" name="Straight Connector 17"/>
          <p:cNvCxnSpPr>
            <a:cxnSpLocks noChangeShapeType="1"/>
            <a:stCxn id="50177" idx="2"/>
          </p:cNvCxnSpPr>
          <p:nvPr/>
        </p:nvCxnSpPr>
        <p:spPr bwMode="auto">
          <a:xfrm rot="5400000">
            <a:off x="6293644" y="2607469"/>
            <a:ext cx="263525" cy="1587"/>
          </a:xfrm>
          <a:prstGeom prst="line">
            <a:avLst/>
          </a:prstGeom>
          <a:noFill/>
          <a:ln w="9525" algn="ctr">
            <a:solidFill>
              <a:schemeClr val="tx1"/>
            </a:solidFill>
            <a:round/>
            <a:headEnd/>
            <a:tailEnd/>
          </a:ln>
        </p:spPr>
      </p:cxnSp>
      <p:cxnSp>
        <p:nvCxnSpPr>
          <p:cNvPr id="50182" name="Straight Connector 21"/>
          <p:cNvCxnSpPr>
            <a:cxnSpLocks noChangeShapeType="1"/>
          </p:cNvCxnSpPr>
          <p:nvPr/>
        </p:nvCxnSpPr>
        <p:spPr bwMode="auto">
          <a:xfrm rot="10800000">
            <a:off x="2843213" y="2740025"/>
            <a:ext cx="3581400" cy="1588"/>
          </a:xfrm>
          <a:prstGeom prst="line">
            <a:avLst/>
          </a:prstGeom>
          <a:noFill/>
          <a:ln w="9525" algn="ctr">
            <a:solidFill>
              <a:schemeClr val="tx1"/>
            </a:solidFill>
            <a:round/>
            <a:headEnd/>
            <a:tailEnd/>
          </a:ln>
        </p:spPr>
      </p:cxnSp>
      <p:cxnSp>
        <p:nvCxnSpPr>
          <p:cNvPr id="50183" name="Straight Connector 24"/>
          <p:cNvCxnSpPr>
            <a:cxnSpLocks noChangeShapeType="1"/>
            <a:endCxn id="50178" idx="0"/>
          </p:cNvCxnSpPr>
          <p:nvPr/>
        </p:nvCxnSpPr>
        <p:spPr bwMode="auto">
          <a:xfrm rot="5400000">
            <a:off x="2616201" y="2968625"/>
            <a:ext cx="455612" cy="1587"/>
          </a:xfrm>
          <a:prstGeom prst="line">
            <a:avLst/>
          </a:prstGeom>
          <a:noFill/>
          <a:ln w="9525" algn="ctr">
            <a:solidFill>
              <a:schemeClr val="tx1"/>
            </a:solidFill>
            <a:round/>
            <a:headEnd/>
            <a:tailEnd/>
          </a:ln>
        </p:spPr>
      </p:cxnSp>
      <p:sp>
        <p:nvSpPr>
          <p:cNvPr id="50184" name="TextBox 32"/>
          <p:cNvSpPr txBox="1">
            <a:spLocks noChangeArrowheads="1"/>
          </p:cNvSpPr>
          <p:nvPr/>
        </p:nvSpPr>
        <p:spPr bwMode="auto">
          <a:xfrm>
            <a:off x="8786813" y="4187825"/>
            <a:ext cx="2590800" cy="830263"/>
          </a:xfrm>
          <a:prstGeom prst="rect">
            <a:avLst/>
          </a:prstGeom>
          <a:noFill/>
          <a:ln w="9525">
            <a:noFill/>
            <a:miter lim="800000"/>
            <a:headEnd/>
            <a:tailEnd/>
          </a:ln>
        </p:spPr>
        <p:txBody>
          <a:bodyPr>
            <a:spAutoFit/>
          </a:bodyPr>
          <a:lstStyle/>
          <a:p>
            <a:pPr eaLnBrk="0" hangingPunct="0">
              <a:lnSpc>
                <a:spcPct val="80000"/>
              </a:lnSpc>
              <a:buFont typeface="Arial" charset="0"/>
              <a:buChar char="•"/>
            </a:pPr>
            <a:r>
              <a:rPr lang="en-US" sz="2000">
                <a:solidFill>
                  <a:srgbClr val="FF0000"/>
                </a:solidFill>
              </a:rPr>
              <a:t>SPORT</a:t>
            </a:r>
          </a:p>
          <a:p>
            <a:pPr eaLnBrk="0" hangingPunct="0">
              <a:lnSpc>
                <a:spcPct val="80000"/>
              </a:lnSpc>
              <a:buFont typeface="Arial" charset="0"/>
              <a:buChar char="•"/>
            </a:pPr>
            <a:r>
              <a:rPr lang="en-US" sz="2000">
                <a:solidFill>
                  <a:srgbClr val="FF0000"/>
                </a:solidFill>
              </a:rPr>
              <a:t>RECREATION</a:t>
            </a:r>
          </a:p>
          <a:p>
            <a:pPr eaLnBrk="0" hangingPunct="0">
              <a:lnSpc>
                <a:spcPct val="80000"/>
              </a:lnSpc>
              <a:buFont typeface="Arial" charset="0"/>
              <a:buChar char="•"/>
            </a:pPr>
            <a:r>
              <a:rPr lang="en-US" sz="2000">
                <a:solidFill>
                  <a:srgbClr val="FF0000"/>
                </a:solidFill>
              </a:rPr>
              <a:t>FLYING SCHOOL</a:t>
            </a:r>
            <a:endParaRPr lang="en-GB" sz="2000">
              <a:solidFill>
                <a:srgbClr val="FF0000"/>
              </a:solidFill>
            </a:endParaRPr>
          </a:p>
        </p:txBody>
      </p:sp>
      <p:sp>
        <p:nvSpPr>
          <p:cNvPr id="50185" name="TextBox 33"/>
          <p:cNvSpPr txBox="1">
            <a:spLocks noChangeArrowheads="1"/>
          </p:cNvSpPr>
          <p:nvPr/>
        </p:nvSpPr>
        <p:spPr bwMode="auto">
          <a:xfrm>
            <a:off x="5129213" y="6169025"/>
            <a:ext cx="2514600" cy="830263"/>
          </a:xfrm>
          <a:prstGeom prst="rect">
            <a:avLst/>
          </a:prstGeom>
          <a:noFill/>
          <a:ln w="9525">
            <a:noFill/>
            <a:miter lim="800000"/>
            <a:headEnd/>
            <a:tailEnd/>
          </a:ln>
        </p:spPr>
        <p:txBody>
          <a:bodyPr>
            <a:spAutoFit/>
          </a:bodyPr>
          <a:lstStyle/>
          <a:p>
            <a:pPr algn="ctr" eaLnBrk="0" hangingPunct="0">
              <a:lnSpc>
                <a:spcPct val="80000"/>
              </a:lnSpc>
            </a:pPr>
            <a:r>
              <a:rPr lang="en-US" sz="2000" b="1">
                <a:solidFill>
                  <a:srgbClr val="7030A0"/>
                </a:solidFill>
              </a:rPr>
              <a:t>Awareness</a:t>
            </a:r>
          </a:p>
          <a:p>
            <a:pPr algn="ctr" eaLnBrk="0" hangingPunct="0">
              <a:lnSpc>
                <a:spcPct val="80000"/>
              </a:lnSpc>
            </a:pPr>
            <a:r>
              <a:rPr lang="en-US" sz="2000" b="1">
                <a:solidFill>
                  <a:srgbClr val="7030A0"/>
                </a:solidFill>
              </a:rPr>
              <a:t>Guidance Material</a:t>
            </a:r>
          </a:p>
          <a:p>
            <a:pPr algn="ctr" eaLnBrk="0" hangingPunct="0">
              <a:lnSpc>
                <a:spcPct val="80000"/>
              </a:lnSpc>
            </a:pPr>
            <a:r>
              <a:rPr lang="en-US" sz="2000" b="1">
                <a:solidFill>
                  <a:srgbClr val="7030A0"/>
                </a:solidFill>
              </a:rPr>
              <a:t>Workshops</a:t>
            </a:r>
            <a:endParaRPr lang="en-GB" sz="2000" b="1">
              <a:solidFill>
                <a:srgbClr val="7030A0"/>
              </a:solidFill>
            </a:endParaRPr>
          </a:p>
        </p:txBody>
      </p:sp>
      <p:cxnSp>
        <p:nvCxnSpPr>
          <p:cNvPr id="50186" name="Straight Connector 35"/>
          <p:cNvCxnSpPr>
            <a:cxnSpLocks noChangeShapeType="1"/>
          </p:cNvCxnSpPr>
          <p:nvPr/>
        </p:nvCxnSpPr>
        <p:spPr bwMode="auto">
          <a:xfrm>
            <a:off x="6424613" y="2740025"/>
            <a:ext cx="3657600" cy="1588"/>
          </a:xfrm>
          <a:prstGeom prst="line">
            <a:avLst/>
          </a:prstGeom>
          <a:noFill/>
          <a:ln w="9525" algn="ctr">
            <a:solidFill>
              <a:schemeClr val="tx1"/>
            </a:solidFill>
            <a:round/>
            <a:headEnd/>
            <a:tailEnd/>
          </a:ln>
        </p:spPr>
      </p:cxnSp>
      <p:cxnSp>
        <p:nvCxnSpPr>
          <p:cNvPr id="50187" name="Straight Connector 38"/>
          <p:cNvCxnSpPr>
            <a:cxnSpLocks noChangeShapeType="1"/>
            <a:endCxn id="50179" idx="0"/>
          </p:cNvCxnSpPr>
          <p:nvPr/>
        </p:nvCxnSpPr>
        <p:spPr bwMode="auto">
          <a:xfrm rot="5400000">
            <a:off x="9816307" y="3007519"/>
            <a:ext cx="533400" cy="1587"/>
          </a:xfrm>
          <a:prstGeom prst="line">
            <a:avLst/>
          </a:prstGeom>
          <a:noFill/>
          <a:ln w="9525" algn="ctr">
            <a:solidFill>
              <a:schemeClr val="tx1"/>
            </a:solidFill>
            <a:round/>
            <a:headEnd/>
            <a:tailEnd/>
          </a:ln>
        </p:spPr>
      </p:cxnSp>
      <p:cxnSp>
        <p:nvCxnSpPr>
          <p:cNvPr id="50188" name="Straight Connector 46"/>
          <p:cNvCxnSpPr>
            <a:cxnSpLocks noChangeShapeType="1"/>
            <a:stCxn id="50178" idx="2"/>
            <a:endCxn id="50180" idx="0"/>
          </p:cNvCxnSpPr>
          <p:nvPr/>
        </p:nvCxnSpPr>
        <p:spPr bwMode="auto">
          <a:xfrm rot="5400000">
            <a:off x="2613819" y="4110832"/>
            <a:ext cx="460375" cy="1587"/>
          </a:xfrm>
          <a:prstGeom prst="line">
            <a:avLst/>
          </a:prstGeom>
          <a:noFill/>
          <a:ln w="9525" algn="ctr">
            <a:solidFill>
              <a:schemeClr val="tx1"/>
            </a:solidFill>
            <a:round/>
            <a:headEnd/>
            <a:tailEnd/>
          </a:ln>
        </p:spPr>
      </p:cxnSp>
      <p:cxnSp>
        <p:nvCxnSpPr>
          <p:cNvPr id="50189" name="Straight Connector 85"/>
          <p:cNvCxnSpPr>
            <a:cxnSpLocks noChangeShapeType="1"/>
            <a:stCxn id="50179" idx="2"/>
            <a:endCxn id="50184" idx="0"/>
          </p:cNvCxnSpPr>
          <p:nvPr/>
        </p:nvCxnSpPr>
        <p:spPr bwMode="auto">
          <a:xfrm rot="5400000">
            <a:off x="9819482" y="3925094"/>
            <a:ext cx="527050" cy="1587"/>
          </a:xfrm>
          <a:prstGeom prst="line">
            <a:avLst/>
          </a:prstGeom>
          <a:noFill/>
          <a:ln w="9525" algn="ctr">
            <a:solidFill>
              <a:schemeClr val="tx1"/>
            </a:solidFill>
            <a:round/>
            <a:headEnd/>
            <a:tailEnd/>
          </a:ln>
        </p:spPr>
      </p:cxnSp>
      <p:sp>
        <p:nvSpPr>
          <p:cNvPr id="50190" name="TextBox 107"/>
          <p:cNvSpPr txBox="1">
            <a:spLocks noChangeArrowheads="1"/>
          </p:cNvSpPr>
          <p:nvPr/>
        </p:nvSpPr>
        <p:spPr bwMode="auto">
          <a:xfrm>
            <a:off x="3605213" y="7921625"/>
            <a:ext cx="5029200" cy="1471613"/>
          </a:xfrm>
          <a:prstGeom prst="rect">
            <a:avLst/>
          </a:prstGeom>
          <a:solidFill>
            <a:srgbClr val="CCFF33"/>
          </a:solidFill>
          <a:ln w="9525">
            <a:noFill/>
            <a:miter lim="800000"/>
            <a:headEnd/>
            <a:tailEnd/>
          </a:ln>
        </p:spPr>
        <p:txBody>
          <a:bodyPr>
            <a:spAutoFit/>
          </a:bodyPr>
          <a:lstStyle/>
          <a:p>
            <a:pPr algn="ctr" eaLnBrk="0" hangingPunct="0">
              <a:lnSpc>
                <a:spcPct val="80000"/>
              </a:lnSpc>
            </a:pPr>
            <a:r>
              <a:rPr lang="en-US" sz="1400" b="1">
                <a:solidFill>
                  <a:schemeClr val="tx1"/>
                </a:solidFill>
              </a:rPr>
              <a:t>PROCESS</a:t>
            </a:r>
            <a:br>
              <a:rPr lang="en-US" sz="1400" b="1">
                <a:solidFill>
                  <a:schemeClr val="tx1"/>
                </a:solidFill>
              </a:rPr>
            </a:br>
            <a:endParaRPr lang="en-US" sz="1400" b="1">
              <a:solidFill>
                <a:schemeClr val="tx1"/>
              </a:solidFill>
            </a:endParaRPr>
          </a:p>
          <a:p>
            <a:pPr eaLnBrk="0" hangingPunct="0">
              <a:lnSpc>
                <a:spcPct val="80000"/>
              </a:lnSpc>
              <a:buFont typeface="Arial" charset="0"/>
              <a:buChar char="•"/>
            </a:pPr>
            <a:r>
              <a:rPr lang="en-US" sz="1400">
                <a:solidFill>
                  <a:schemeClr val="tx1"/>
                </a:solidFill>
              </a:rPr>
              <a:t> DEVELOP TRAINING MATERIAL</a:t>
            </a:r>
          </a:p>
          <a:p>
            <a:pPr eaLnBrk="0" hangingPunct="0">
              <a:lnSpc>
                <a:spcPct val="80000"/>
              </a:lnSpc>
              <a:buFont typeface="Arial" charset="0"/>
              <a:buChar char="•"/>
            </a:pPr>
            <a:r>
              <a:rPr lang="en-US" sz="1400">
                <a:solidFill>
                  <a:schemeClr val="tx1"/>
                </a:solidFill>
              </a:rPr>
              <a:t> DEVELOP ASSESSMENT CRITERIA</a:t>
            </a:r>
          </a:p>
          <a:p>
            <a:pPr eaLnBrk="0" hangingPunct="0">
              <a:lnSpc>
                <a:spcPct val="80000"/>
              </a:lnSpc>
              <a:buFont typeface="Arial" charset="0"/>
              <a:buChar char="•"/>
            </a:pPr>
            <a:r>
              <a:rPr lang="en-US" sz="1400">
                <a:solidFill>
                  <a:schemeClr val="tx1"/>
                </a:solidFill>
              </a:rPr>
              <a:t> DEVELOP ASSESSMENT METHOD</a:t>
            </a:r>
          </a:p>
          <a:p>
            <a:pPr eaLnBrk="0" hangingPunct="0">
              <a:lnSpc>
                <a:spcPct val="80000"/>
              </a:lnSpc>
              <a:buFont typeface="Arial" charset="0"/>
              <a:buChar char="•"/>
            </a:pPr>
            <a:r>
              <a:rPr lang="en-US" sz="1400">
                <a:solidFill>
                  <a:schemeClr val="tx1"/>
                </a:solidFill>
              </a:rPr>
              <a:t> DEPLOY TRAINING MATERIAL AND ASSESSMENTS</a:t>
            </a:r>
          </a:p>
          <a:p>
            <a:pPr eaLnBrk="0" hangingPunct="0">
              <a:lnSpc>
                <a:spcPct val="80000"/>
              </a:lnSpc>
              <a:buFont typeface="Arial" charset="0"/>
              <a:buChar char="•"/>
            </a:pPr>
            <a:r>
              <a:rPr lang="en-US" sz="1400">
                <a:solidFill>
                  <a:schemeClr val="tx1"/>
                </a:solidFill>
              </a:rPr>
              <a:t> COLLECT AND MARK ASSESSMENTS</a:t>
            </a:r>
          </a:p>
          <a:p>
            <a:pPr eaLnBrk="0" hangingPunct="0">
              <a:lnSpc>
                <a:spcPct val="80000"/>
              </a:lnSpc>
              <a:buFont typeface="Arial" charset="0"/>
              <a:buChar char="•"/>
            </a:pPr>
            <a:r>
              <a:rPr lang="en-US" sz="1400">
                <a:solidFill>
                  <a:schemeClr val="tx1"/>
                </a:solidFill>
              </a:rPr>
              <a:t> CERTIFY AND COMMUNICATE RESULTS / READINESS</a:t>
            </a:r>
            <a:endParaRPr lang="en-GB" sz="1400">
              <a:solidFill>
                <a:schemeClr val="tx1"/>
              </a:solidFill>
            </a:endParaRPr>
          </a:p>
        </p:txBody>
      </p:sp>
      <p:sp>
        <p:nvSpPr>
          <p:cNvPr id="50191" name="TextBox 109"/>
          <p:cNvSpPr txBox="1">
            <a:spLocks noChangeArrowheads="1"/>
          </p:cNvSpPr>
          <p:nvPr/>
        </p:nvSpPr>
        <p:spPr bwMode="auto">
          <a:xfrm>
            <a:off x="9396413" y="8074025"/>
            <a:ext cx="2209800" cy="288925"/>
          </a:xfrm>
          <a:prstGeom prst="rect">
            <a:avLst/>
          </a:prstGeom>
          <a:solidFill>
            <a:srgbClr val="00FF00"/>
          </a:solidFill>
          <a:ln w="9525">
            <a:noFill/>
            <a:miter lim="800000"/>
            <a:headEnd/>
            <a:tailEnd/>
          </a:ln>
        </p:spPr>
        <p:txBody>
          <a:bodyPr>
            <a:spAutoFit/>
          </a:bodyPr>
          <a:lstStyle/>
          <a:p>
            <a:pPr algn="ctr" eaLnBrk="0" hangingPunct="0">
              <a:lnSpc>
                <a:spcPct val="80000"/>
              </a:lnSpc>
            </a:pPr>
            <a:r>
              <a:rPr lang="en-US" sz="1600">
                <a:solidFill>
                  <a:schemeClr val="tx1"/>
                </a:solidFill>
              </a:rPr>
              <a:t>In Progress</a:t>
            </a:r>
            <a:endParaRPr lang="en-GB" sz="1600">
              <a:solidFill>
                <a:schemeClr val="tx1"/>
              </a:solidFill>
            </a:endParaRPr>
          </a:p>
        </p:txBody>
      </p:sp>
      <p:sp>
        <p:nvSpPr>
          <p:cNvPr id="111" name="TextBox 110"/>
          <p:cNvSpPr txBox="1"/>
          <p:nvPr/>
        </p:nvSpPr>
        <p:spPr>
          <a:xfrm>
            <a:off x="785813" y="8150225"/>
            <a:ext cx="2209800" cy="485775"/>
          </a:xfrm>
          <a:prstGeom prst="rect">
            <a:avLst/>
          </a:prstGeom>
          <a:solidFill>
            <a:schemeClr val="accent6">
              <a:lumMod val="20000"/>
              <a:lumOff val="80000"/>
            </a:schemeClr>
          </a:solidFill>
        </p:spPr>
        <p:txBody>
          <a:bodyPr>
            <a:spAutoFit/>
          </a:bodyPr>
          <a:lstStyle/>
          <a:p>
            <a:pPr algn="ctr" eaLnBrk="0" hangingPunct="0">
              <a:lnSpc>
                <a:spcPct val="80000"/>
              </a:lnSpc>
              <a:defRPr/>
            </a:pPr>
            <a:r>
              <a:rPr lang="en-US" sz="1600" dirty="0">
                <a:solidFill>
                  <a:schemeClr val="tx1"/>
                </a:solidFill>
                <a:cs typeface="+mn-cs"/>
              </a:rPr>
              <a:t>Between JUN/OCT 2012</a:t>
            </a:r>
            <a:endParaRPr lang="en-GB" sz="1600" dirty="0">
              <a:solidFill>
                <a:schemeClr val="tx1"/>
              </a:solidFill>
              <a:cs typeface="+mn-cs"/>
            </a:endParaRPr>
          </a:p>
        </p:txBody>
      </p:sp>
      <p:sp>
        <p:nvSpPr>
          <p:cNvPr id="50193" name="TextBox 111"/>
          <p:cNvSpPr txBox="1">
            <a:spLocks noChangeArrowheads="1"/>
          </p:cNvSpPr>
          <p:nvPr/>
        </p:nvSpPr>
        <p:spPr bwMode="auto">
          <a:xfrm>
            <a:off x="9777413" y="9064625"/>
            <a:ext cx="2209800" cy="288925"/>
          </a:xfrm>
          <a:prstGeom prst="rect">
            <a:avLst/>
          </a:prstGeom>
          <a:solidFill>
            <a:srgbClr val="FFFF66"/>
          </a:solidFill>
          <a:ln w="9525">
            <a:noFill/>
            <a:miter lim="800000"/>
            <a:headEnd/>
            <a:tailEnd/>
          </a:ln>
        </p:spPr>
        <p:txBody>
          <a:bodyPr>
            <a:spAutoFit/>
          </a:bodyPr>
          <a:lstStyle/>
          <a:p>
            <a:pPr algn="ctr" eaLnBrk="0" hangingPunct="0">
              <a:lnSpc>
                <a:spcPct val="80000"/>
              </a:lnSpc>
            </a:pPr>
            <a:r>
              <a:rPr lang="en-US" sz="1600">
                <a:solidFill>
                  <a:schemeClr val="tx1"/>
                </a:solidFill>
              </a:rPr>
              <a:t>OCT/NOV 2012</a:t>
            </a:r>
            <a:endParaRPr lang="en-GB" sz="1600">
              <a:solidFill>
                <a:schemeClr val="tx1"/>
              </a:solidFill>
            </a:endParaRPr>
          </a:p>
        </p:txBody>
      </p:sp>
      <p:cxnSp>
        <p:nvCxnSpPr>
          <p:cNvPr id="50194" name="Straight Connector 113"/>
          <p:cNvCxnSpPr>
            <a:cxnSpLocks noChangeShapeType="1"/>
            <a:stCxn id="50191" idx="1"/>
          </p:cNvCxnSpPr>
          <p:nvPr/>
        </p:nvCxnSpPr>
        <p:spPr bwMode="auto">
          <a:xfrm rot="10800000" flipV="1">
            <a:off x="6577013" y="8218488"/>
            <a:ext cx="2819400" cy="160337"/>
          </a:xfrm>
          <a:prstGeom prst="line">
            <a:avLst/>
          </a:prstGeom>
          <a:noFill/>
          <a:ln w="9525" algn="ctr">
            <a:solidFill>
              <a:schemeClr val="tx1"/>
            </a:solidFill>
            <a:round/>
            <a:headEnd/>
            <a:tailEnd/>
          </a:ln>
        </p:spPr>
      </p:cxnSp>
      <p:cxnSp>
        <p:nvCxnSpPr>
          <p:cNvPr id="50195" name="Straight Connector 118"/>
          <p:cNvCxnSpPr>
            <a:cxnSpLocks noChangeShapeType="1"/>
            <a:endCxn id="50191" idx="1"/>
          </p:cNvCxnSpPr>
          <p:nvPr/>
        </p:nvCxnSpPr>
        <p:spPr bwMode="auto">
          <a:xfrm flipV="1">
            <a:off x="6805613" y="8218488"/>
            <a:ext cx="2590800" cy="312737"/>
          </a:xfrm>
          <a:prstGeom prst="line">
            <a:avLst/>
          </a:prstGeom>
          <a:noFill/>
          <a:ln w="9525" algn="ctr">
            <a:solidFill>
              <a:schemeClr val="tx1"/>
            </a:solidFill>
            <a:round/>
            <a:headEnd/>
            <a:tailEnd/>
          </a:ln>
        </p:spPr>
      </p:cxnSp>
      <p:cxnSp>
        <p:nvCxnSpPr>
          <p:cNvPr id="50196" name="Straight Connector 120"/>
          <p:cNvCxnSpPr>
            <a:cxnSpLocks noChangeShapeType="1"/>
            <a:endCxn id="50191" idx="1"/>
          </p:cNvCxnSpPr>
          <p:nvPr/>
        </p:nvCxnSpPr>
        <p:spPr bwMode="auto">
          <a:xfrm flipV="1">
            <a:off x="6805613" y="8218488"/>
            <a:ext cx="2590800" cy="541337"/>
          </a:xfrm>
          <a:prstGeom prst="line">
            <a:avLst/>
          </a:prstGeom>
          <a:noFill/>
          <a:ln w="9525" algn="ctr">
            <a:solidFill>
              <a:schemeClr val="tx1"/>
            </a:solidFill>
            <a:round/>
            <a:headEnd/>
            <a:tailEnd/>
          </a:ln>
        </p:spPr>
      </p:cxnSp>
      <p:cxnSp>
        <p:nvCxnSpPr>
          <p:cNvPr id="50197" name="Straight Connector 122"/>
          <p:cNvCxnSpPr>
            <a:cxnSpLocks noChangeShapeType="1"/>
            <a:endCxn id="111" idx="3"/>
          </p:cNvCxnSpPr>
          <p:nvPr/>
        </p:nvCxnSpPr>
        <p:spPr bwMode="auto">
          <a:xfrm rot="10800000">
            <a:off x="2995613" y="8393113"/>
            <a:ext cx="685800" cy="442912"/>
          </a:xfrm>
          <a:prstGeom prst="line">
            <a:avLst/>
          </a:prstGeom>
          <a:noFill/>
          <a:ln w="9525" algn="ctr">
            <a:solidFill>
              <a:schemeClr val="tx1"/>
            </a:solidFill>
            <a:round/>
            <a:headEnd/>
            <a:tailEnd/>
          </a:ln>
        </p:spPr>
      </p:cxnSp>
      <p:cxnSp>
        <p:nvCxnSpPr>
          <p:cNvPr id="50198" name="Straight Connector 124"/>
          <p:cNvCxnSpPr>
            <a:cxnSpLocks noChangeShapeType="1"/>
            <a:endCxn id="111" idx="3"/>
          </p:cNvCxnSpPr>
          <p:nvPr/>
        </p:nvCxnSpPr>
        <p:spPr bwMode="auto">
          <a:xfrm rot="10800000">
            <a:off x="2995613" y="8393113"/>
            <a:ext cx="762000" cy="671512"/>
          </a:xfrm>
          <a:prstGeom prst="line">
            <a:avLst/>
          </a:prstGeom>
          <a:noFill/>
          <a:ln w="9525" algn="ctr">
            <a:solidFill>
              <a:schemeClr val="tx1"/>
            </a:solidFill>
            <a:round/>
            <a:headEnd/>
            <a:tailEnd/>
          </a:ln>
        </p:spPr>
      </p:cxnSp>
      <p:cxnSp>
        <p:nvCxnSpPr>
          <p:cNvPr id="50199" name="Straight Connector 126"/>
          <p:cNvCxnSpPr>
            <a:cxnSpLocks noChangeShapeType="1"/>
            <a:endCxn id="50193" idx="1"/>
          </p:cNvCxnSpPr>
          <p:nvPr/>
        </p:nvCxnSpPr>
        <p:spPr bwMode="auto">
          <a:xfrm flipV="1">
            <a:off x="8405813" y="9209088"/>
            <a:ext cx="1371600" cy="7937"/>
          </a:xfrm>
          <a:prstGeom prst="line">
            <a:avLst/>
          </a:prstGeom>
          <a:noFill/>
          <a:ln w="9525" algn="ctr">
            <a:solidFill>
              <a:schemeClr val="tx1"/>
            </a:solidFill>
            <a:round/>
            <a:headEnd/>
            <a:tailEnd/>
          </a:ln>
        </p:spPr>
      </p:cxnSp>
      <p:sp>
        <p:nvSpPr>
          <p:cNvPr id="50200" name="TextBox 112"/>
          <p:cNvSpPr txBox="1">
            <a:spLocks noChangeArrowheads="1"/>
          </p:cNvSpPr>
          <p:nvPr/>
        </p:nvSpPr>
        <p:spPr bwMode="auto">
          <a:xfrm>
            <a:off x="4900613" y="3273425"/>
            <a:ext cx="3048000" cy="387350"/>
          </a:xfrm>
          <a:prstGeom prst="rect">
            <a:avLst/>
          </a:prstGeom>
          <a:noFill/>
          <a:ln w="9525">
            <a:noFill/>
            <a:miter lim="800000"/>
            <a:headEnd/>
            <a:tailEnd/>
          </a:ln>
        </p:spPr>
        <p:txBody>
          <a:bodyPr>
            <a:spAutoFit/>
          </a:bodyPr>
          <a:lstStyle/>
          <a:p>
            <a:pPr algn="ctr" eaLnBrk="0" hangingPunct="0">
              <a:lnSpc>
                <a:spcPct val="80000"/>
              </a:lnSpc>
            </a:pPr>
            <a:r>
              <a:rPr lang="en-US" sz="2400">
                <a:solidFill>
                  <a:srgbClr val="FF0000"/>
                </a:solidFill>
              </a:rPr>
              <a:t>MILITARY</a:t>
            </a:r>
            <a:endParaRPr lang="en-GB" sz="2400">
              <a:solidFill>
                <a:srgbClr val="FF0000"/>
              </a:solidFill>
            </a:endParaRPr>
          </a:p>
        </p:txBody>
      </p:sp>
      <p:sp>
        <p:nvSpPr>
          <p:cNvPr id="50201" name="TextBox 114"/>
          <p:cNvSpPr txBox="1">
            <a:spLocks noChangeArrowheads="1"/>
          </p:cNvSpPr>
          <p:nvPr/>
        </p:nvSpPr>
        <p:spPr bwMode="auto">
          <a:xfrm>
            <a:off x="5434013" y="4264025"/>
            <a:ext cx="1981200" cy="1077913"/>
          </a:xfrm>
          <a:prstGeom prst="rect">
            <a:avLst/>
          </a:prstGeom>
          <a:noFill/>
          <a:ln w="9525">
            <a:noFill/>
            <a:miter lim="800000"/>
            <a:headEnd/>
            <a:tailEnd/>
          </a:ln>
        </p:spPr>
        <p:txBody>
          <a:bodyPr>
            <a:spAutoFit/>
          </a:bodyPr>
          <a:lstStyle/>
          <a:p>
            <a:pPr eaLnBrk="0" hangingPunct="0">
              <a:lnSpc>
                <a:spcPct val="80000"/>
              </a:lnSpc>
              <a:buFont typeface="Arial" charset="0"/>
              <a:buChar char="•"/>
            </a:pPr>
            <a:r>
              <a:rPr lang="en-US" sz="2000">
                <a:solidFill>
                  <a:srgbClr val="FF0000"/>
                </a:solidFill>
              </a:rPr>
              <a:t>ATC</a:t>
            </a:r>
          </a:p>
          <a:p>
            <a:pPr eaLnBrk="0" hangingPunct="0">
              <a:lnSpc>
                <a:spcPct val="80000"/>
              </a:lnSpc>
              <a:buFont typeface="Arial" charset="0"/>
              <a:buChar char="•"/>
            </a:pPr>
            <a:r>
              <a:rPr lang="en-US" sz="2000">
                <a:solidFill>
                  <a:srgbClr val="FF0000"/>
                </a:solidFill>
              </a:rPr>
              <a:t>PILOTS</a:t>
            </a:r>
          </a:p>
          <a:p>
            <a:pPr eaLnBrk="0" hangingPunct="0">
              <a:lnSpc>
                <a:spcPct val="80000"/>
              </a:lnSpc>
              <a:buFont typeface="Arial" charset="0"/>
              <a:buChar char="•"/>
            </a:pPr>
            <a:r>
              <a:rPr lang="en-US" sz="2000">
                <a:solidFill>
                  <a:srgbClr val="FF0000"/>
                </a:solidFill>
              </a:rPr>
              <a:t>OPS</a:t>
            </a:r>
          </a:p>
          <a:p>
            <a:pPr eaLnBrk="0" hangingPunct="0">
              <a:lnSpc>
                <a:spcPct val="80000"/>
              </a:lnSpc>
              <a:buFont typeface="Arial" charset="0"/>
              <a:buChar char="•"/>
            </a:pPr>
            <a:r>
              <a:rPr lang="en-US" sz="2000">
                <a:solidFill>
                  <a:srgbClr val="FF0000"/>
                </a:solidFill>
              </a:rPr>
              <a:t>DISPATCH</a:t>
            </a:r>
            <a:endParaRPr lang="en-GB" sz="2000">
              <a:solidFill>
                <a:srgbClr val="FF0000"/>
              </a:solidFill>
            </a:endParaRPr>
          </a:p>
        </p:txBody>
      </p:sp>
      <p:cxnSp>
        <p:nvCxnSpPr>
          <p:cNvPr id="50202" name="Straight Connector 116"/>
          <p:cNvCxnSpPr>
            <a:cxnSpLocks noChangeShapeType="1"/>
            <a:endCxn id="50200" idx="0"/>
          </p:cNvCxnSpPr>
          <p:nvPr/>
        </p:nvCxnSpPr>
        <p:spPr bwMode="auto">
          <a:xfrm rot="5400000">
            <a:off x="6158707" y="3007519"/>
            <a:ext cx="533400" cy="1587"/>
          </a:xfrm>
          <a:prstGeom prst="line">
            <a:avLst/>
          </a:prstGeom>
          <a:noFill/>
          <a:ln w="9525" algn="ctr">
            <a:solidFill>
              <a:schemeClr val="tx1"/>
            </a:solidFill>
            <a:round/>
            <a:headEnd/>
            <a:tailEnd/>
          </a:ln>
        </p:spPr>
      </p:cxnSp>
      <p:cxnSp>
        <p:nvCxnSpPr>
          <p:cNvPr id="50203" name="Straight Connector 119"/>
          <p:cNvCxnSpPr>
            <a:cxnSpLocks noChangeShapeType="1"/>
            <a:stCxn id="50200" idx="2"/>
            <a:endCxn id="50201" idx="0"/>
          </p:cNvCxnSpPr>
          <p:nvPr/>
        </p:nvCxnSpPr>
        <p:spPr bwMode="auto">
          <a:xfrm rot="5400000">
            <a:off x="6123782" y="3963194"/>
            <a:ext cx="603250" cy="1587"/>
          </a:xfrm>
          <a:prstGeom prst="line">
            <a:avLst/>
          </a:prstGeom>
          <a:noFill/>
          <a:ln w="9525" algn="ctr">
            <a:solidFill>
              <a:schemeClr val="tx1"/>
            </a:solidFill>
            <a:round/>
            <a:headEnd/>
            <a:tailEnd/>
          </a:ln>
        </p:spPr>
      </p:cxnSp>
      <p:cxnSp>
        <p:nvCxnSpPr>
          <p:cNvPr id="50204" name="Straight Connector 125"/>
          <p:cNvCxnSpPr>
            <a:cxnSpLocks noChangeShapeType="1"/>
            <a:stCxn id="50180" idx="2"/>
            <a:endCxn id="50185" idx="0"/>
          </p:cNvCxnSpPr>
          <p:nvPr/>
        </p:nvCxnSpPr>
        <p:spPr bwMode="auto">
          <a:xfrm rot="16200000" flipH="1">
            <a:off x="4239419" y="4021932"/>
            <a:ext cx="750887" cy="3543300"/>
          </a:xfrm>
          <a:prstGeom prst="line">
            <a:avLst/>
          </a:prstGeom>
          <a:noFill/>
          <a:ln w="9525" algn="ctr">
            <a:solidFill>
              <a:schemeClr val="tx1"/>
            </a:solidFill>
            <a:round/>
            <a:headEnd/>
            <a:tailEnd/>
          </a:ln>
        </p:spPr>
      </p:cxnSp>
      <p:cxnSp>
        <p:nvCxnSpPr>
          <p:cNvPr id="50205" name="Straight Connector 128"/>
          <p:cNvCxnSpPr>
            <a:cxnSpLocks noChangeShapeType="1"/>
            <a:stCxn id="50201" idx="2"/>
            <a:endCxn id="50185" idx="0"/>
          </p:cNvCxnSpPr>
          <p:nvPr/>
        </p:nvCxnSpPr>
        <p:spPr bwMode="auto">
          <a:xfrm rot="5400000">
            <a:off x="5992019" y="5736432"/>
            <a:ext cx="827087" cy="38100"/>
          </a:xfrm>
          <a:prstGeom prst="line">
            <a:avLst/>
          </a:prstGeom>
          <a:noFill/>
          <a:ln w="9525" algn="ctr">
            <a:solidFill>
              <a:schemeClr val="tx1"/>
            </a:solidFill>
            <a:round/>
            <a:headEnd/>
            <a:tailEnd/>
          </a:ln>
        </p:spPr>
      </p:cxnSp>
      <p:cxnSp>
        <p:nvCxnSpPr>
          <p:cNvPr id="50206" name="Straight Connector 130"/>
          <p:cNvCxnSpPr>
            <a:cxnSpLocks noChangeShapeType="1"/>
            <a:stCxn id="50185" idx="0"/>
            <a:endCxn id="50184" idx="2"/>
          </p:cNvCxnSpPr>
          <p:nvPr/>
        </p:nvCxnSpPr>
        <p:spPr bwMode="auto">
          <a:xfrm rot="5400000" flipH="1" flipV="1">
            <a:off x="7660481" y="3745707"/>
            <a:ext cx="1150937" cy="3695700"/>
          </a:xfrm>
          <a:prstGeom prst="line">
            <a:avLst/>
          </a:prstGeom>
          <a:noFill/>
          <a:ln w="9525" algn="ctr">
            <a:solidFill>
              <a:schemeClr val="tx1"/>
            </a:solidFill>
            <a:round/>
            <a:headEnd/>
            <a:tailEnd/>
          </a:ln>
        </p:spPr>
      </p:cxnSp>
      <p:sp>
        <p:nvSpPr>
          <p:cNvPr id="50207" name="TextBox 134"/>
          <p:cNvSpPr txBox="1">
            <a:spLocks noChangeArrowheads="1"/>
          </p:cNvSpPr>
          <p:nvPr/>
        </p:nvSpPr>
        <p:spPr bwMode="auto">
          <a:xfrm>
            <a:off x="9244013" y="6092825"/>
            <a:ext cx="1676400" cy="1077913"/>
          </a:xfrm>
          <a:prstGeom prst="rect">
            <a:avLst/>
          </a:prstGeom>
          <a:noFill/>
          <a:ln w="9525">
            <a:noFill/>
            <a:miter lim="800000"/>
            <a:headEnd/>
            <a:tailEnd/>
          </a:ln>
        </p:spPr>
        <p:txBody>
          <a:bodyPr>
            <a:spAutoFit/>
          </a:bodyPr>
          <a:lstStyle/>
          <a:p>
            <a:pPr algn="ctr" eaLnBrk="0" hangingPunct="0">
              <a:lnSpc>
                <a:spcPct val="80000"/>
              </a:lnSpc>
            </a:pPr>
            <a:r>
              <a:rPr lang="en-US" sz="2000">
                <a:solidFill>
                  <a:srgbClr val="7030A0"/>
                </a:solidFill>
              </a:rPr>
              <a:t>E-mail</a:t>
            </a:r>
          </a:p>
          <a:p>
            <a:pPr algn="ctr" eaLnBrk="0" hangingPunct="0">
              <a:lnSpc>
                <a:spcPct val="80000"/>
              </a:lnSpc>
            </a:pPr>
            <a:r>
              <a:rPr lang="en-US" sz="2000">
                <a:solidFill>
                  <a:srgbClr val="7030A0"/>
                </a:solidFill>
              </a:rPr>
              <a:t>Adverts</a:t>
            </a:r>
          </a:p>
          <a:p>
            <a:pPr algn="ctr" eaLnBrk="0" hangingPunct="0">
              <a:lnSpc>
                <a:spcPct val="80000"/>
              </a:lnSpc>
            </a:pPr>
            <a:r>
              <a:rPr lang="en-US" sz="2000">
                <a:solidFill>
                  <a:srgbClr val="7030A0"/>
                </a:solidFill>
              </a:rPr>
              <a:t>Flyers</a:t>
            </a:r>
          </a:p>
          <a:p>
            <a:pPr algn="ctr" eaLnBrk="0" hangingPunct="0">
              <a:lnSpc>
                <a:spcPct val="80000"/>
              </a:lnSpc>
            </a:pPr>
            <a:r>
              <a:rPr lang="en-US" sz="2000">
                <a:solidFill>
                  <a:srgbClr val="7030A0"/>
                </a:solidFill>
              </a:rPr>
              <a:t>AIC</a:t>
            </a:r>
            <a:endParaRPr lang="en-GB" sz="2000">
              <a:solidFill>
                <a:srgbClr val="7030A0"/>
              </a:solidFill>
            </a:endParaRPr>
          </a:p>
        </p:txBody>
      </p:sp>
      <p:cxnSp>
        <p:nvCxnSpPr>
          <p:cNvPr id="50208" name="Straight Connector 136"/>
          <p:cNvCxnSpPr>
            <a:cxnSpLocks noChangeShapeType="1"/>
          </p:cNvCxnSpPr>
          <p:nvPr/>
        </p:nvCxnSpPr>
        <p:spPr bwMode="auto">
          <a:xfrm flipV="1">
            <a:off x="7110413" y="6245225"/>
            <a:ext cx="2438400" cy="76200"/>
          </a:xfrm>
          <a:prstGeom prst="line">
            <a:avLst/>
          </a:prstGeom>
          <a:noFill/>
          <a:ln w="9525" algn="ctr">
            <a:solidFill>
              <a:schemeClr val="tx1"/>
            </a:solidFill>
            <a:round/>
            <a:headEnd/>
            <a:tailEnd/>
          </a:ln>
        </p:spPr>
      </p:cxnSp>
      <p:cxnSp>
        <p:nvCxnSpPr>
          <p:cNvPr id="50209" name="Straight Connector 142"/>
          <p:cNvCxnSpPr>
            <a:cxnSpLocks noChangeShapeType="1"/>
          </p:cNvCxnSpPr>
          <p:nvPr/>
        </p:nvCxnSpPr>
        <p:spPr bwMode="auto">
          <a:xfrm>
            <a:off x="7186613" y="6321425"/>
            <a:ext cx="2362200" cy="152400"/>
          </a:xfrm>
          <a:prstGeom prst="line">
            <a:avLst/>
          </a:prstGeom>
          <a:noFill/>
          <a:ln w="9525" algn="ctr">
            <a:solidFill>
              <a:schemeClr val="tx1"/>
            </a:solidFill>
            <a:round/>
            <a:headEnd/>
            <a:tailEnd/>
          </a:ln>
        </p:spPr>
      </p:cxnSp>
      <p:cxnSp>
        <p:nvCxnSpPr>
          <p:cNvPr id="50210" name="Straight Connector 144"/>
          <p:cNvCxnSpPr>
            <a:cxnSpLocks noChangeShapeType="1"/>
          </p:cNvCxnSpPr>
          <p:nvPr/>
        </p:nvCxnSpPr>
        <p:spPr bwMode="auto">
          <a:xfrm>
            <a:off x="7186613" y="6321425"/>
            <a:ext cx="2362200" cy="381000"/>
          </a:xfrm>
          <a:prstGeom prst="line">
            <a:avLst/>
          </a:prstGeom>
          <a:noFill/>
          <a:ln w="9525" algn="ctr">
            <a:solidFill>
              <a:schemeClr val="tx1"/>
            </a:solidFill>
            <a:round/>
            <a:headEnd/>
            <a:tailEnd/>
          </a:ln>
        </p:spPr>
      </p:cxnSp>
      <p:cxnSp>
        <p:nvCxnSpPr>
          <p:cNvPr id="50211" name="Straight Connector 146"/>
          <p:cNvCxnSpPr>
            <a:cxnSpLocks noChangeShapeType="1"/>
          </p:cNvCxnSpPr>
          <p:nvPr/>
        </p:nvCxnSpPr>
        <p:spPr bwMode="auto">
          <a:xfrm>
            <a:off x="7186613" y="6321425"/>
            <a:ext cx="2362200" cy="609600"/>
          </a:xfrm>
          <a:prstGeom prst="line">
            <a:avLst/>
          </a:prstGeom>
          <a:noFill/>
          <a:ln w="9525" algn="ctr">
            <a:solidFill>
              <a:schemeClr val="tx1"/>
            </a:solidFill>
            <a:round/>
            <a:headEnd/>
            <a:tailEnd/>
          </a:ln>
        </p:spPr>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r>
              <a:rPr lang="en-US" sz="3200" b="1" smtClean="0"/>
              <a:t>Operational Transition Planning</a:t>
            </a:r>
            <a:endParaRPr lang="en-ZA" smtClean="0"/>
          </a:p>
        </p:txBody>
      </p:sp>
      <p:sp>
        <p:nvSpPr>
          <p:cNvPr id="51202" name="Content Placeholder 2"/>
          <p:cNvSpPr>
            <a:spLocks noGrp="1"/>
          </p:cNvSpPr>
          <p:nvPr>
            <p:ph idx="1"/>
          </p:nvPr>
        </p:nvSpPr>
        <p:spPr>
          <a:xfrm>
            <a:off x="1995488" y="3581400"/>
            <a:ext cx="9355137" cy="5864225"/>
          </a:xfrm>
        </p:spPr>
        <p:txBody>
          <a:bodyPr/>
          <a:lstStyle/>
          <a:p>
            <a:pPr algn="just">
              <a:buFontTx/>
              <a:buChar char="•"/>
            </a:pPr>
            <a:r>
              <a:rPr lang="en-US" sz="3200" smtClean="0"/>
              <a:t>Processes</a:t>
            </a:r>
            <a:endParaRPr lang="en-US" smtClean="0"/>
          </a:p>
          <a:p>
            <a:pPr lvl="1" algn="just">
              <a:buFont typeface="Arial" charset="0"/>
              <a:buChar char="•"/>
            </a:pPr>
            <a:r>
              <a:rPr lang="en-US" sz="2400" smtClean="0"/>
              <a:t>Review of all processes and procedures associated to the flight plan value chain</a:t>
            </a:r>
          </a:p>
          <a:p>
            <a:pPr lvl="2" algn="just"/>
            <a:r>
              <a:rPr lang="en-US" smtClean="0"/>
              <a:t>Implementation of single addressing of all FPL and related messages (IAIP and regulation changes)</a:t>
            </a:r>
          </a:p>
          <a:p>
            <a:pPr lvl="2" algn="just"/>
            <a:r>
              <a:rPr lang="en-US" smtClean="0"/>
              <a:t>Network isolation of non-transitioned  systems</a:t>
            </a:r>
          </a:p>
          <a:p>
            <a:pPr lvl="2" algn="just"/>
            <a:r>
              <a:rPr lang="en-US" smtClean="0"/>
              <a:t>QMS procedure changes</a:t>
            </a:r>
          </a:p>
          <a:p>
            <a:pPr lvl="1" algn="just">
              <a:buFont typeface="Arial" charset="0"/>
              <a:buChar char="•"/>
            </a:pPr>
            <a:r>
              <a:rPr lang="en-US" sz="2400" smtClean="0"/>
              <a:t>Review and publication of changes to IAIP</a:t>
            </a:r>
          </a:p>
          <a:p>
            <a:pPr lvl="2" algn="just"/>
            <a:r>
              <a:rPr lang="en-US" smtClean="0"/>
              <a:t>GEN and ENR sections associated to filed differences, filing and addressing of flight plans and RPL</a:t>
            </a:r>
          </a:p>
          <a:p>
            <a:pPr lvl="2" algn="just"/>
            <a:r>
              <a:rPr lang="en-US" smtClean="0"/>
              <a:t>Additional temporary instructions for testing and transition periods</a:t>
            </a:r>
          </a:p>
          <a:p>
            <a:pPr lvl="1" algn="just">
              <a:buFont typeface="Arial" charset="0"/>
              <a:buChar char="•"/>
            </a:pPr>
            <a:r>
              <a:rPr lang="en-US" sz="2400" smtClean="0"/>
              <a:t>Review  and publication of regulations</a:t>
            </a:r>
            <a:endParaRPr lang="en-US" sz="2000" smtClean="0"/>
          </a:p>
          <a:p>
            <a:pPr lvl="2" algn="just"/>
            <a:r>
              <a:rPr lang="en-US" smtClean="0"/>
              <a:t>CATS &amp;CARS</a:t>
            </a:r>
          </a:p>
          <a:p>
            <a:pPr lvl="2" algn="just"/>
            <a:r>
              <a:rPr lang="en-US" smtClean="0"/>
              <a:t>ATCI</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r>
              <a:rPr lang="en-US" sz="3200" b="1" smtClean="0"/>
              <a:t>Operational Transition Planning</a:t>
            </a:r>
            <a:endParaRPr lang="en-ZA" smtClean="0"/>
          </a:p>
        </p:txBody>
      </p:sp>
      <p:sp>
        <p:nvSpPr>
          <p:cNvPr id="52226" name="Content Placeholder 2"/>
          <p:cNvSpPr>
            <a:spLocks noGrp="1"/>
          </p:cNvSpPr>
          <p:nvPr>
            <p:ph idx="1"/>
          </p:nvPr>
        </p:nvSpPr>
        <p:spPr>
          <a:xfrm>
            <a:off x="1995488" y="3581400"/>
            <a:ext cx="9355137" cy="5864225"/>
          </a:xfrm>
        </p:spPr>
        <p:txBody>
          <a:bodyPr/>
          <a:lstStyle/>
          <a:p>
            <a:pPr algn="just">
              <a:buFontTx/>
              <a:buChar char="•"/>
            </a:pPr>
            <a:r>
              <a:rPr lang="en-US" sz="3200" smtClean="0"/>
              <a:t>Systems</a:t>
            </a:r>
            <a:endParaRPr lang="en-US" smtClean="0"/>
          </a:p>
          <a:p>
            <a:pPr lvl="1" algn="just">
              <a:buFont typeface="Arial" charset="0"/>
              <a:buChar char="•"/>
            </a:pPr>
            <a:r>
              <a:rPr lang="en-US" sz="2400" smtClean="0"/>
              <a:t>AIM/AFTN, ATM Display and Other systems</a:t>
            </a:r>
          </a:p>
          <a:p>
            <a:pPr lvl="2" algn="just"/>
            <a:r>
              <a:rPr lang="en-US" smtClean="0"/>
              <a:t>Configuration of VSP settings and associated tables </a:t>
            </a:r>
          </a:p>
          <a:p>
            <a:pPr lvl="2" algn="just"/>
            <a:r>
              <a:rPr lang="en-US" smtClean="0"/>
              <a:t>Network settings to isolate non-transitioned  systems</a:t>
            </a:r>
          </a:p>
          <a:p>
            <a:pPr lvl="2" algn="just"/>
            <a:r>
              <a:rPr lang="en-US" smtClean="0"/>
              <a:t>Load new format RPL and standard flight plans</a:t>
            </a:r>
          </a:p>
          <a:p>
            <a:pPr lvl="2" algn="just"/>
            <a:r>
              <a:rPr lang="en-US" smtClean="0"/>
              <a:t>Test procedures</a:t>
            </a:r>
          </a:p>
          <a:p>
            <a:pPr lvl="2" algn="just"/>
            <a:r>
              <a:rPr lang="en-US" smtClean="0"/>
              <a:t>Test schedules (ANSP to ANSP and Users)</a:t>
            </a:r>
          </a:p>
          <a:p>
            <a:pPr lvl="2" algn="just"/>
            <a:r>
              <a:rPr lang="en-US" smtClean="0"/>
              <a:t>Testing </a:t>
            </a:r>
          </a:p>
          <a:p>
            <a:pPr lvl="2" algn="just"/>
            <a:r>
              <a:rPr lang="en-US" smtClean="0"/>
              <a:t>Final configuration</a:t>
            </a:r>
          </a:p>
          <a:p>
            <a:pPr lvl="2" algn="just"/>
            <a:r>
              <a:rPr lang="en-US" smtClean="0"/>
              <a:t>Change over</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r>
              <a:rPr lang="en-US" sz="3600" b="1" smtClean="0"/>
              <a:t>POINT OF CONTACT</a:t>
            </a:r>
            <a:endParaRPr lang="en-ZA" sz="3600" b="1" smtClean="0"/>
          </a:p>
        </p:txBody>
      </p:sp>
      <p:sp>
        <p:nvSpPr>
          <p:cNvPr id="54274" name="Content Placeholder 2"/>
          <p:cNvSpPr>
            <a:spLocks noGrp="1"/>
          </p:cNvSpPr>
          <p:nvPr>
            <p:ph idx="1"/>
          </p:nvPr>
        </p:nvSpPr>
        <p:spPr/>
        <p:txBody>
          <a:bodyPr/>
          <a:lstStyle/>
          <a:p>
            <a:pPr algn="ctr"/>
            <a:r>
              <a:rPr lang="en-ZA" sz="2800" b="1" smtClean="0"/>
              <a:t>ATNS ICAO 2012 Flight Plan Project</a:t>
            </a:r>
            <a:endParaRPr lang="en-ZA" sz="3200" b="1" smtClean="0"/>
          </a:p>
          <a:p>
            <a:endParaRPr lang="en-US" sz="1200" b="1" smtClean="0"/>
          </a:p>
          <a:p>
            <a:r>
              <a:rPr lang="en-US" sz="2400" b="1" smtClean="0"/>
              <a:t>ATNS Point of Contact</a:t>
            </a:r>
          </a:p>
          <a:p>
            <a:r>
              <a:rPr lang="en-US" sz="2400" smtClean="0"/>
              <a:t>Francois Coetzee</a:t>
            </a:r>
          </a:p>
          <a:p>
            <a:r>
              <a:rPr lang="en-US" sz="1800" smtClean="0"/>
              <a:t>Senior Manager: Aeronautical Information</a:t>
            </a:r>
          </a:p>
          <a:p>
            <a:r>
              <a:rPr lang="it-IT" sz="1800" smtClean="0"/>
              <a:t>E-mail: </a:t>
            </a:r>
            <a:r>
              <a:rPr lang="it-IT" sz="1800" u="sng" smtClean="0">
                <a:hlinkClick r:id="rId3"/>
              </a:rPr>
              <a:t>francoisc@atns.co.za</a:t>
            </a:r>
            <a:endParaRPr lang="en-ZA" sz="1800" smtClean="0"/>
          </a:p>
          <a:p>
            <a:r>
              <a:rPr lang="en-ZA" sz="1800" smtClean="0"/>
              <a:t>Office: +27 (0)11 607 1276</a:t>
            </a:r>
          </a:p>
          <a:p>
            <a:endParaRPr lang="en-ZA" sz="1400" b="1" smtClean="0"/>
          </a:p>
          <a:p>
            <a:r>
              <a:rPr lang="en-ZA" sz="2400" b="1" smtClean="0"/>
              <a:t>Technical Program Manager</a:t>
            </a:r>
          </a:p>
          <a:p>
            <a:r>
              <a:rPr lang="en-ZA" sz="2000" smtClean="0"/>
              <a:t>Luigi Vigliotta</a:t>
            </a:r>
          </a:p>
          <a:p>
            <a:r>
              <a:rPr lang="en-GB" sz="1800" smtClean="0"/>
              <a:t>Systems Engineer: EP</a:t>
            </a:r>
            <a:endParaRPr lang="en-ZA" sz="1800" smtClean="0"/>
          </a:p>
          <a:p>
            <a:r>
              <a:rPr lang="it-IT" sz="1800" smtClean="0"/>
              <a:t>E-mail: </a:t>
            </a:r>
            <a:r>
              <a:rPr lang="it-IT" sz="1800" u="sng" smtClean="0">
                <a:hlinkClick r:id="rId3"/>
              </a:rPr>
              <a:t>luigiv@atns.co.za</a:t>
            </a:r>
            <a:endParaRPr lang="en-ZA" sz="1800" smtClean="0"/>
          </a:p>
          <a:p>
            <a:r>
              <a:rPr lang="en-ZA" sz="1800" smtClean="0"/>
              <a:t>Office: +27 (0)11 607 1322</a:t>
            </a:r>
          </a:p>
          <a:p>
            <a:endParaRPr lang="en-US" sz="2400" smtClean="0"/>
          </a:p>
          <a:p>
            <a:endParaRPr lang="en-ZA" sz="240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Content Placeholder 2"/>
          <p:cNvSpPr>
            <a:spLocks noGrp="1"/>
          </p:cNvSpPr>
          <p:nvPr>
            <p:ph idx="1"/>
          </p:nvPr>
        </p:nvSpPr>
        <p:spPr>
          <a:xfrm>
            <a:off x="2143125" y="1373188"/>
            <a:ext cx="9355138" cy="5410200"/>
          </a:xfrm>
        </p:spPr>
        <p:txBody>
          <a:bodyPr/>
          <a:lstStyle/>
          <a:p>
            <a:pPr algn="ctr"/>
            <a:endParaRPr lang="en-ZA" smtClean="0"/>
          </a:p>
          <a:p>
            <a:pPr algn="ctr"/>
            <a:endParaRPr lang="en-ZA" smtClean="0"/>
          </a:p>
          <a:p>
            <a:pPr algn="ctr"/>
            <a:r>
              <a:rPr lang="en-ZA" sz="4800" smtClean="0"/>
              <a:t>Final Thoughts</a:t>
            </a:r>
            <a:endParaRPr lang="en-US" sz="4800" smtClean="0"/>
          </a:p>
        </p:txBody>
      </p:sp>
      <p:pic>
        <p:nvPicPr>
          <p:cNvPr id="3" name="Picture 2" descr="RDR 1klo.png"/>
          <p:cNvPicPr>
            <a:picLocks noChangeAspect="1"/>
          </p:cNvPicPr>
          <p:nvPr/>
        </p:nvPicPr>
        <p:blipFill>
          <a:blip r:embed="rId3" cstate="print"/>
          <a:stretch>
            <a:fillRect/>
          </a:stretch>
        </p:blipFill>
        <p:spPr>
          <a:xfrm>
            <a:off x="1320006" y="1444625"/>
            <a:ext cx="10429948" cy="7715304"/>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sz="3600" b="1" smtClean="0"/>
              <a:t>CONTENTS</a:t>
            </a:r>
            <a:endParaRPr lang="en-ZA" sz="3600" b="1" smtClean="0"/>
          </a:p>
        </p:txBody>
      </p:sp>
      <p:sp>
        <p:nvSpPr>
          <p:cNvPr id="18434" name="Content Placeholder 2"/>
          <p:cNvSpPr>
            <a:spLocks noGrp="1"/>
          </p:cNvSpPr>
          <p:nvPr>
            <p:ph idx="1"/>
          </p:nvPr>
        </p:nvSpPr>
        <p:spPr/>
        <p:txBody>
          <a:bodyPr/>
          <a:lstStyle/>
          <a:p>
            <a:pPr>
              <a:buFontTx/>
              <a:buChar char="•"/>
            </a:pPr>
            <a:endParaRPr lang="en-US" sz="2400" smtClean="0"/>
          </a:p>
          <a:p>
            <a:pPr>
              <a:buFontTx/>
              <a:buChar char="-"/>
            </a:pPr>
            <a:r>
              <a:rPr lang="en-US" sz="3200" smtClean="0"/>
              <a:t>Introduction</a:t>
            </a:r>
          </a:p>
          <a:p>
            <a:pPr>
              <a:buFontTx/>
              <a:buChar char="-"/>
            </a:pPr>
            <a:r>
              <a:rPr lang="en-US" sz="3200" smtClean="0"/>
              <a:t>Background</a:t>
            </a:r>
          </a:p>
          <a:p>
            <a:pPr>
              <a:buFontTx/>
              <a:buChar char="-"/>
            </a:pPr>
            <a:r>
              <a:rPr lang="en-US" sz="3200" smtClean="0"/>
              <a:t>Current Status</a:t>
            </a:r>
          </a:p>
          <a:p>
            <a:pPr>
              <a:buFontTx/>
              <a:buChar char="-"/>
            </a:pPr>
            <a:r>
              <a:rPr lang="en-US" sz="3200" smtClean="0"/>
              <a:t>Future Activities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sz="3600" b="1" smtClean="0"/>
              <a:t>INTRODUCTION</a:t>
            </a:r>
            <a:endParaRPr lang="en-ZA" sz="3600" b="1" smtClean="0"/>
          </a:p>
        </p:txBody>
      </p:sp>
      <p:sp>
        <p:nvSpPr>
          <p:cNvPr id="3" name="Content Placeholder 2"/>
          <p:cNvSpPr>
            <a:spLocks noGrp="1"/>
          </p:cNvSpPr>
          <p:nvPr>
            <p:ph idx="1"/>
          </p:nvPr>
        </p:nvSpPr>
        <p:spPr/>
        <p:txBody>
          <a:bodyPr/>
          <a:lstStyle/>
          <a:p>
            <a:pPr>
              <a:buFont typeface="Arial" pitchFamily="34" charset="0"/>
              <a:buChar char="•"/>
              <a:defRPr/>
            </a:pPr>
            <a:r>
              <a:rPr lang="en-US" sz="3200" kern="1200" dirty="0" smtClean="0"/>
              <a:t>Project Initiation</a:t>
            </a:r>
          </a:p>
          <a:p>
            <a:pPr lvl="1">
              <a:buFont typeface="Arial" pitchFamily="34" charset="0"/>
              <a:buChar char="•"/>
              <a:defRPr/>
            </a:pPr>
            <a:r>
              <a:rPr lang="en-US" sz="2400" dirty="0" smtClean="0"/>
              <a:t>ICAO State Letter AN 13/2.1-08/50 dated 25 June 2008 initiated the project for the New 2012 Flight Plan Form</a:t>
            </a:r>
          </a:p>
          <a:p>
            <a:pPr lvl="1">
              <a:buFont typeface="Arial" pitchFamily="34" charset="0"/>
              <a:buChar char="•"/>
              <a:defRPr/>
            </a:pPr>
            <a:r>
              <a:rPr lang="en-US" sz="2400" dirty="0" smtClean="0"/>
              <a:t>A Project was registered within ATNS following the formal project process</a:t>
            </a:r>
          </a:p>
          <a:p>
            <a:pPr lvl="2">
              <a:buFont typeface="Wingdings" pitchFamily="2" charset="2"/>
              <a:buChar char="Ø"/>
              <a:defRPr/>
            </a:pPr>
            <a:r>
              <a:rPr lang="en-US" dirty="0" smtClean="0"/>
              <a:t>Planning</a:t>
            </a:r>
          </a:p>
          <a:p>
            <a:pPr lvl="2">
              <a:buFont typeface="Wingdings" pitchFamily="2" charset="2"/>
              <a:buChar char="Ø"/>
              <a:defRPr/>
            </a:pPr>
            <a:r>
              <a:rPr lang="en-US" dirty="0" smtClean="0"/>
              <a:t>Implementation</a:t>
            </a:r>
          </a:p>
          <a:p>
            <a:pPr lvl="2">
              <a:buFont typeface="Wingdings" pitchFamily="2" charset="2"/>
              <a:buChar char="Ø"/>
              <a:defRPr/>
            </a:pPr>
            <a:r>
              <a:rPr lang="en-US" dirty="0" smtClean="0"/>
              <a:t>Handover &amp; Maintenance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US" sz="3600" b="1" smtClean="0"/>
              <a:t>CONTENTS</a:t>
            </a:r>
            <a:endParaRPr lang="en-ZA" sz="3600" b="1" smtClean="0"/>
          </a:p>
        </p:txBody>
      </p:sp>
      <p:sp>
        <p:nvSpPr>
          <p:cNvPr id="22530" name="Content Placeholder 2"/>
          <p:cNvSpPr>
            <a:spLocks noGrp="1"/>
          </p:cNvSpPr>
          <p:nvPr>
            <p:ph idx="1"/>
          </p:nvPr>
        </p:nvSpPr>
        <p:spPr/>
        <p:txBody>
          <a:bodyPr/>
          <a:lstStyle/>
          <a:p>
            <a:pPr>
              <a:buFontTx/>
              <a:buChar char="•"/>
            </a:pPr>
            <a:endParaRPr lang="en-US" sz="2400" smtClean="0"/>
          </a:p>
          <a:p>
            <a:pPr>
              <a:buFontTx/>
              <a:buChar char="-"/>
            </a:pPr>
            <a:r>
              <a:rPr lang="en-US" sz="3200" smtClean="0"/>
              <a:t>Introduction</a:t>
            </a:r>
          </a:p>
          <a:p>
            <a:pPr>
              <a:buFontTx/>
              <a:buChar char="-"/>
            </a:pPr>
            <a:r>
              <a:rPr lang="en-US" sz="3200" b="1" smtClean="0"/>
              <a:t>Background</a:t>
            </a:r>
          </a:p>
          <a:p>
            <a:pPr>
              <a:buFontTx/>
              <a:buChar char="-"/>
            </a:pPr>
            <a:r>
              <a:rPr lang="en-US" sz="3200" smtClean="0"/>
              <a:t>Current Status</a:t>
            </a:r>
          </a:p>
          <a:p>
            <a:pPr>
              <a:buFontTx/>
              <a:buChar char="-"/>
            </a:pPr>
            <a:r>
              <a:rPr lang="en-US" sz="3200" smtClean="0"/>
              <a:t>Future Activities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2233613" y="2663825"/>
            <a:ext cx="9426575" cy="393700"/>
          </a:xfrm>
        </p:spPr>
        <p:txBody>
          <a:bodyPr/>
          <a:lstStyle/>
          <a:p>
            <a:r>
              <a:rPr lang="en-US" sz="3600" b="1" smtClean="0"/>
              <a:t>BACKGROUND</a:t>
            </a:r>
            <a:endParaRPr lang="en-ZA" sz="3600" b="1" smtClean="0"/>
          </a:p>
        </p:txBody>
      </p:sp>
      <p:sp>
        <p:nvSpPr>
          <p:cNvPr id="24578" name="Content Placeholder 2"/>
          <p:cNvSpPr>
            <a:spLocks noGrp="1"/>
          </p:cNvSpPr>
          <p:nvPr>
            <p:ph idx="1"/>
          </p:nvPr>
        </p:nvSpPr>
        <p:spPr/>
        <p:txBody>
          <a:bodyPr/>
          <a:lstStyle/>
          <a:p>
            <a:pPr>
              <a:buFontTx/>
              <a:buChar char="•"/>
            </a:pPr>
            <a:r>
              <a:rPr lang="en-US" sz="3200" smtClean="0"/>
              <a:t>Project Planning</a:t>
            </a:r>
          </a:p>
          <a:p>
            <a:pPr lvl="1">
              <a:buFont typeface="Arial" charset="0"/>
              <a:buChar char="•"/>
            </a:pPr>
            <a:r>
              <a:rPr lang="en-US" sz="2400" smtClean="0"/>
              <a:t>A project team for the planning was established</a:t>
            </a:r>
          </a:p>
          <a:p>
            <a:pPr lvl="1">
              <a:buFont typeface="Arial" charset="0"/>
              <a:buChar char="•"/>
            </a:pPr>
            <a:r>
              <a:rPr lang="en-US" sz="2400" smtClean="0"/>
              <a:t>Impact Analysis was conducted</a:t>
            </a:r>
          </a:p>
          <a:p>
            <a:pPr lvl="1">
              <a:buFont typeface="Arial" charset="0"/>
              <a:buChar char="•"/>
            </a:pPr>
            <a:r>
              <a:rPr lang="en-US" sz="2400" smtClean="0"/>
              <a:t>Action Plans was compiled</a:t>
            </a:r>
          </a:p>
          <a:p>
            <a:pPr lvl="1">
              <a:buFont typeface="Arial" charset="0"/>
              <a:buChar char="•"/>
            </a:pPr>
            <a:r>
              <a:rPr lang="en-US" sz="2400" smtClean="0"/>
              <a:t>Technical solutions identified</a:t>
            </a:r>
          </a:p>
          <a:p>
            <a:pPr lvl="1">
              <a:buFont typeface="Arial" charset="0"/>
              <a:buChar char="•"/>
            </a:pPr>
            <a:r>
              <a:rPr lang="en-US" sz="2400" smtClean="0"/>
              <a:t>Supplier(s) contacted for proposals</a:t>
            </a:r>
          </a:p>
          <a:p>
            <a:pPr lvl="1">
              <a:buFont typeface="Arial" charset="0"/>
              <a:buChar char="•"/>
            </a:pPr>
            <a:r>
              <a:rPr lang="en-US" sz="2400" smtClean="0"/>
              <a:t>Project Handed over for implementation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2233613" y="2663825"/>
            <a:ext cx="9426575" cy="393700"/>
          </a:xfrm>
        </p:spPr>
        <p:txBody>
          <a:bodyPr/>
          <a:lstStyle/>
          <a:p>
            <a:r>
              <a:rPr lang="en-US" sz="3600" b="1" smtClean="0"/>
              <a:t>BACKGROUND …..</a:t>
            </a:r>
            <a:endParaRPr lang="en-ZA" sz="3600" b="1" smtClean="0"/>
          </a:p>
        </p:txBody>
      </p:sp>
      <p:sp>
        <p:nvSpPr>
          <p:cNvPr id="3" name="Content Placeholder 2"/>
          <p:cNvSpPr>
            <a:spLocks noGrp="1"/>
          </p:cNvSpPr>
          <p:nvPr>
            <p:ph idx="1"/>
          </p:nvPr>
        </p:nvSpPr>
        <p:spPr/>
        <p:txBody>
          <a:bodyPr/>
          <a:lstStyle/>
          <a:p>
            <a:pPr marL="485775" lvl="1" indent="-485775">
              <a:buFont typeface="Arial" pitchFamily="34" charset="0"/>
              <a:buChar char="•"/>
              <a:defRPr/>
            </a:pPr>
            <a:r>
              <a:rPr lang="en-US" sz="3200" dirty="0" smtClean="0">
                <a:ea typeface="+mn-ea"/>
                <a:cs typeface="+mn-cs"/>
              </a:rPr>
              <a:t>Project Implementation</a:t>
            </a:r>
          </a:p>
          <a:p>
            <a:pPr lvl="1">
              <a:buFont typeface="Arial" pitchFamily="34" charset="0"/>
              <a:buChar char="•"/>
              <a:defRPr/>
            </a:pPr>
            <a:r>
              <a:rPr lang="en-US" sz="2400" dirty="0" smtClean="0"/>
              <a:t>Project Implementation Team appointed</a:t>
            </a:r>
          </a:p>
          <a:p>
            <a:pPr lvl="1">
              <a:buFont typeface="Arial" pitchFamily="34" charset="0"/>
              <a:buChar char="•"/>
              <a:defRPr/>
            </a:pPr>
            <a:r>
              <a:rPr lang="en-US" sz="2400" dirty="0" smtClean="0"/>
              <a:t>Alternative Implementations Investigated</a:t>
            </a:r>
          </a:p>
          <a:p>
            <a:pPr lvl="1">
              <a:buFont typeface="Arial" pitchFamily="34" charset="0"/>
              <a:buChar char="•"/>
              <a:defRPr/>
            </a:pPr>
            <a:r>
              <a:rPr lang="en-US" sz="2400" dirty="0" smtClean="0"/>
              <a:t>Proposals Reviewed</a:t>
            </a:r>
          </a:p>
          <a:p>
            <a:pPr lvl="1">
              <a:buFont typeface="Arial" pitchFamily="34" charset="0"/>
              <a:buChar char="•"/>
              <a:defRPr/>
            </a:pPr>
            <a:r>
              <a:rPr lang="en-US" sz="2400" dirty="0" smtClean="0"/>
              <a:t>Contract Negotiations</a:t>
            </a:r>
          </a:p>
          <a:p>
            <a:pPr lvl="1">
              <a:buFont typeface="Arial" pitchFamily="34" charset="0"/>
              <a:buChar char="•"/>
              <a:defRPr/>
            </a:pPr>
            <a:r>
              <a:rPr lang="en-US" sz="2400" dirty="0" smtClean="0"/>
              <a:t>Orders Placed</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US" sz="3600" b="1" smtClean="0"/>
              <a:t>CONTENTS</a:t>
            </a:r>
            <a:endParaRPr lang="en-ZA" sz="3600" b="1" smtClean="0"/>
          </a:p>
        </p:txBody>
      </p:sp>
      <p:sp>
        <p:nvSpPr>
          <p:cNvPr id="28674" name="Content Placeholder 2"/>
          <p:cNvSpPr>
            <a:spLocks noGrp="1"/>
          </p:cNvSpPr>
          <p:nvPr>
            <p:ph idx="1"/>
          </p:nvPr>
        </p:nvSpPr>
        <p:spPr/>
        <p:txBody>
          <a:bodyPr/>
          <a:lstStyle/>
          <a:p>
            <a:pPr>
              <a:buFontTx/>
              <a:buChar char="•"/>
            </a:pPr>
            <a:endParaRPr lang="en-US" sz="2400" smtClean="0"/>
          </a:p>
          <a:p>
            <a:pPr>
              <a:buFontTx/>
              <a:buChar char="-"/>
            </a:pPr>
            <a:r>
              <a:rPr lang="en-US" sz="3200" smtClean="0"/>
              <a:t>Introduction</a:t>
            </a:r>
          </a:p>
          <a:p>
            <a:pPr>
              <a:buFontTx/>
              <a:buChar char="-"/>
            </a:pPr>
            <a:r>
              <a:rPr lang="en-US" sz="3200" smtClean="0"/>
              <a:t>Background</a:t>
            </a:r>
          </a:p>
          <a:p>
            <a:pPr>
              <a:buFontTx/>
              <a:buChar char="-"/>
            </a:pPr>
            <a:r>
              <a:rPr lang="en-US" sz="3200" b="1" smtClean="0"/>
              <a:t>Current Status</a:t>
            </a:r>
          </a:p>
          <a:p>
            <a:pPr>
              <a:buFontTx/>
              <a:buChar char="-"/>
            </a:pPr>
            <a:r>
              <a:rPr lang="en-US" sz="3200" smtClean="0"/>
              <a:t>Future Activities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r>
              <a:rPr lang="en-US" sz="3600" b="1" smtClean="0"/>
              <a:t>CURRENT STATUS</a:t>
            </a:r>
            <a:endParaRPr lang="en-ZA" sz="3600" b="1" smtClean="0"/>
          </a:p>
        </p:txBody>
      </p:sp>
      <p:sp>
        <p:nvSpPr>
          <p:cNvPr id="30722" name="Content Placeholder 2"/>
          <p:cNvSpPr>
            <a:spLocks noGrp="1"/>
          </p:cNvSpPr>
          <p:nvPr>
            <p:ph idx="1"/>
          </p:nvPr>
        </p:nvSpPr>
        <p:spPr/>
        <p:txBody>
          <a:bodyPr/>
          <a:lstStyle/>
          <a:p>
            <a:pPr>
              <a:buFontTx/>
              <a:buChar char="•"/>
            </a:pPr>
            <a:r>
              <a:rPr lang="en-US" sz="3200" smtClean="0"/>
              <a:t>AIS/AFTN</a:t>
            </a:r>
            <a:r>
              <a:rPr lang="en-US" sz="2400" smtClean="0"/>
              <a:t> </a:t>
            </a:r>
            <a:r>
              <a:rPr lang="en-US" sz="3200" smtClean="0"/>
              <a:t>system</a:t>
            </a:r>
            <a:r>
              <a:rPr lang="en-US" sz="2400" smtClean="0"/>
              <a:t> </a:t>
            </a:r>
          </a:p>
          <a:p>
            <a:pPr lvl="1">
              <a:buFont typeface="Arial" charset="0"/>
              <a:buChar char="•"/>
            </a:pPr>
            <a:r>
              <a:rPr lang="en-US" sz="2400" smtClean="0"/>
              <a:t>Order has been placed with Thales ATM for the upgrade of the existing ATNS AIS/AFTN system. The planned Site Acceptance date is 8</a:t>
            </a:r>
            <a:r>
              <a:rPr lang="en-US" sz="2400" baseline="30000" smtClean="0"/>
              <a:t>th</a:t>
            </a:r>
            <a:r>
              <a:rPr lang="en-US" sz="2400" smtClean="0"/>
              <a:t> June 2012 with operational readiness scheduled for 12</a:t>
            </a:r>
            <a:r>
              <a:rPr lang="en-US" sz="2400" baseline="30000" smtClean="0"/>
              <a:t>th</a:t>
            </a:r>
            <a:r>
              <a:rPr lang="en-US" sz="2400" smtClean="0"/>
              <a:t> June 2012</a:t>
            </a:r>
          </a:p>
          <a:p>
            <a:pPr lvl="1">
              <a:buFont typeface="Arial" charset="0"/>
              <a:buChar char="•"/>
            </a:pPr>
            <a:r>
              <a:rPr lang="en-US" sz="2400" smtClean="0"/>
              <a:t>Capability of :</a:t>
            </a:r>
          </a:p>
          <a:p>
            <a:pPr lvl="2">
              <a:buFont typeface="Wingdings" pitchFamily="2" charset="2"/>
              <a:buChar char="Ø"/>
            </a:pPr>
            <a:r>
              <a:rPr lang="en-US" smtClean="0"/>
              <a:t>Receiving and distributing NEW</a:t>
            </a:r>
          </a:p>
          <a:p>
            <a:pPr lvl="2">
              <a:buFont typeface="Wingdings" pitchFamily="2" charset="2"/>
              <a:buChar char="Ø"/>
            </a:pPr>
            <a:r>
              <a:rPr lang="en-US" smtClean="0"/>
              <a:t>Receiving New and distributing PRESENT</a:t>
            </a:r>
          </a:p>
          <a:p>
            <a:pPr>
              <a:buFontTx/>
              <a:buChar char="•"/>
            </a:pPr>
            <a:r>
              <a:rPr lang="en-US" sz="3200" smtClean="0"/>
              <a:t>ATM Display System (Eurocat)</a:t>
            </a:r>
          </a:p>
          <a:p>
            <a:pPr lvl="1">
              <a:buFont typeface="Arial" charset="0"/>
              <a:buChar char="•"/>
            </a:pPr>
            <a:r>
              <a:rPr lang="en-US" sz="2400" smtClean="0"/>
              <a:t>Order has not yet been placed with Thales ATM for the upgrade of the ATNS ATM Display system. The tentative Site Acceptance date is Mid October 2012 with operational readiness scheduled for beginning of November 2012</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ATNS 2012 FPL Action Plans V4">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0F5E0313572D40AE70A616AF2D175C" ma:contentTypeVersion="1" ma:contentTypeDescription="Create a new document." ma:contentTypeScope="" ma:versionID="1b38e693d0680f30e3feb9efd1187c70">
  <xsd:schema xmlns:xsd="http://www.w3.org/2001/XMLSchema" xmlns:xs="http://www.w3.org/2001/XMLSchema" xmlns:p="http://schemas.microsoft.com/office/2006/metadata/properties" xmlns:ns1="http://schemas.microsoft.com/sharepoint/v3" targetNamespace="http://schemas.microsoft.com/office/2006/metadata/properties" ma:root="true" ma:fieldsID="bfa53a8320f8b1c95a8960917c09239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2D045FF4-ED12-49DA-9B3D-4E9F2A01F4C6}"/>
</file>

<file path=customXml/itemProps2.xml><?xml version="1.0" encoding="utf-8"?>
<ds:datastoreItem xmlns:ds="http://schemas.openxmlformats.org/officeDocument/2006/customXml" ds:itemID="{02AA61C6-4B25-4B26-8286-648881F60E68}"/>
</file>

<file path=customXml/itemProps3.xml><?xml version="1.0" encoding="utf-8"?>
<ds:datastoreItem xmlns:ds="http://schemas.openxmlformats.org/officeDocument/2006/customXml" ds:itemID="{C38289C9-2864-4F81-8530-B30C57D70460}"/>
</file>

<file path=docProps/app.xml><?xml version="1.0" encoding="utf-8"?>
<Properties xmlns="http://schemas.openxmlformats.org/officeDocument/2006/extended-properties" xmlns:vt="http://schemas.openxmlformats.org/officeDocument/2006/docPropsVTypes">
  <Template>ATNS 2012 FPL Action Plans V4</Template>
  <TotalTime>1967</TotalTime>
  <Words>833</Words>
  <Application>Microsoft Office PowerPoint</Application>
  <PresentationFormat>Custom</PresentationFormat>
  <Paragraphs>240</Paragraphs>
  <Slides>24</Slides>
  <Notes>17</Notes>
  <HiddenSlides>0</HiddenSlides>
  <MMClips>0</MMClips>
  <ScaleCrop>false</ScaleCrop>
  <HeadingPairs>
    <vt:vector size="6" baseType="variant">
      <vt:variant>
        <vt:lpstr>Fonts Used</vt:lpstr>
      </vt:variant>
      <vt:variant>
        <vt:i4>3</vt:i4>
      </vt:variant>
      <vt:variant>
        <vt:lpstr>Design Template</vt:lpstr>
      </vt:variant>
      <vt:variant>
        <vt:i4>2</vt:i4>
      </vt:variant>
      <vt:variant>
        <vt:lpstr>Slide Titles</vt:lpstr>
      </vt:variant>
      <vt:variant>
        <vt:i4>24</vt:i4>
      </vt:variant>
    </vt:vector>
  </HeadingPairs>
  <TitlesOfParts>
    <vt:vector size="29" baseType="lpstr">
      <vt:lpstr>Arial</vt:lpstr>
      <vt:lpstr>Times</vt:lpstr>
      <vt:lpstr>Wingdings</vt:lpstr>
      <vt:lpstr>ATNS 2012 FPL Action Plans V4</vt:lpstr>
      <vt:lpstr>ATNS 2012 FPL Action Plans V4</vt:lpstr>
      <vt:lpstr>ICAO 2012 Flight Plan Provisions 4th Task Force Meeting</vt:lpstr>
      <vt:lpstr>Slide 2</vt:lpstr>
      <vt:lpstr>CONTENTS</vt:lpstr>
      <vt:lpstr>INTRODUCTION</vt:lpstr>
      <vt:lpstr>CONTENTS</vt:lpstr>
      <vt:lpstr>BACKGROUND</vt:lpstr>
      <vt:lpstr>BACKGROUND …..</vt:lpstr>
      <vt:lpstr>CONTENTS</vt:lpstr>
      <vt:lpstr>CURRENT STATUS</vt:lpstr>
      <vt:lpstr>CURRENT STATUS …….</vt:lpstr>
      <vt:lpstr>CURRENT STATUS …….</vt:lpstr>
      <vt:lpstr>CONTENTS</vt:lpstr>
      <vt:lpstr>Future Activities</vt:lpstr>
      <vt:lpstr>Future Activities</vt:lpstr>
      <vt:lpstr>Slide 15</vt:lpstr>
      <vt:lpstr>CONTENTS</vt:lpstr>
      <vt:lpstr>Operational Transition Planning</vt:lpstr>
      <vt:lpstr>Slide 18</vt:lpstr>
      <vt:lpstr>Slide 19</vt:lpstr>
      <vt:lpstr>Slide 20</vt:lpstr>
      <vt:lpstr>Operational Transition Planning</vt:lpstr>
      <vt:lpstr>Operational Transition Planning</vt:lpstr>
      <vt:lpstr>POINT OF CONTACT</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Technical Action Plans</dc:title>
  <dc:creator>Windows User</dc:creator>
  <cp:lastModifiedBy>machobane</cp:lastModifiedBy>
  <cp:revision>119</cp:revision>
  <dcterms:created xsi:type="dcterms:W3CDTF">2011-02-03T09:46:39Z</dcterms:created>
  <dcterms:modified xsi:type="dcterms:W3CDTF">2012-02-22T08:27:58Z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0x010100B50F5E0313572D40AE70A616AF2D175C</vt:lpwstr>
  </property>
</Properties>
</file>