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2" r:id="rId5"/>
  </p:sldMasterIdLst>
  <p:notesMasterIdLst>
    <p:notesMasterId r:id="rId17"/>
  </p:notesMasterIdLst>
  <p:sldIdLst>
    <p:sldId id="256" r:id="rId6"/>
    <p:sldId id="386" r:id="rId7"/>
    <p:sldId id="378" r:id="rId8"/>
    <p:sldId id="363" r:id="rId9"/>
    <p:sldId id="383" r:id="rId10"/>
    <p:sldId id="365" r:id="rId11"/>
    <p:sldId id="382" r:id="rId12"/>
    <p:sldId id="379" r:id="rId13"/>
    <p:sldId id="380" r:id="rId14"/>
    <p:sldId id="385" r:id="rId15"/>
    <p:sldId id="30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y813DJwrivJ480D6G81yQ==" hashData="Pb3KTCCD6PuctR7hTrh44fOMlIk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7"/>
    <a:srgbClr val="5A6870"/>
    <a:srgbClr val="279DD9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10" autoAdjust="0"/>
  </p:normalViewPr>
  <p:slideViewPr>
    <p:cSldViewPr>
      <p:cViewPr varScale="1">
        <p:scale>
          <a:sx n="77" d="100"/>
          <a:sy n="77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580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1D50E3-C709-43FE-9962-149F64C632B0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886960-47E7-4C90-B128-119D84182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AFI overview and objectives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4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79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5344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0D80A6FC-5878-4441-804E-AF9BA13DC959}" type="datetime1">
              <a:rPr lang="en-CA" smtClean="0"/>
              <a:t>20/11/2014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C392DA94-DD88-4A36-AFEE-1B5DA4A58665}" type="datetime1">
              <a:rPr lang="en-CA" smtClean="0"/>
              <a:t>20/11/2014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534664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279DD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Thank </a:t>
            </a:r>
            <a:r>
              <a:rPr lang="en-GB" sz="3600" b="1" dirty="0" smtClean="0">
                <a:solidFill>
                  <a:srgbClr val="279DD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You</a:t>
            </a:r>
            <a:endParaRPr lang="en-GB" sz="3600" b="1" dirty="0">
              <a:solidFill>
                <a:srgbClr val="279DD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7279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268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1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96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22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351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08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810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54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775848" y="790993"/>
            <a:ext cx="126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chemeClr val="accent1"/>
                </a:solidFill>
              </a:rPr>
              <a:t>African FPP 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480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31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55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B12843DC-7A6D-48D4-BAE5-F97A0648292A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294EAF54-FC0C-4839-B25D-428BB82582B1}" type="datetime1">
              <a:rPr lang="en-CA" smtClean="0"/>
              <a:t>20/11/2014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2F8254B2-4C57-437C-BEE6-A5F394552B52}" type="datetime1">
              <a:rPr lang="en-CA" smtClean="0"/>
              <a:t>20/11/2014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66557393-CF3B-4467-BC00-418C454F9935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279DD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4F1BB44D-40FE-4966-8A87-1391BF80B305}" type="datetime1">
              <a:rPr lang="en-CA" smtClean="0"/>
              <a:t>20/11/2014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/>
          <a:lstStyle/>
          <a:p>
            <a:fld id="{32BB3D3E-9E0F-4AAC-B44F-6FE985220DCB}" type="datetime1">
              <a:rPr lang="en-CA" smtClean="0"/>
              <a:t>20/11/2014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Advanced Air Traffic Management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7869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9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A5509-261B-437E-801D-BCCAAEB43D62}" type="datetimeFigureOut">
              <a:rPr lang="fr-FR" smtClean="0"/>
              <a:t>20/11/2014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17BD-9974-4CD5-958B-2E333C7018B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56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17" y="6093296"/>
            <a:ext cx="9208503" cy="604526"/>
          </a:xfrm>
        </p:spPr>
        <p:txBody>
          <a:bodyPr>
            <a:normAutofit/>
          </a:bodyPr>
          <a:lstStyle/>
          <a:p>
            <a:r>
              <a:rPr lang="en-CA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Frédéric </a:t>
            </a:r>
            <a:r>
              <a:rPr lang="en-CA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Legrand</a:t>
            </a:r>
            <a:r>
              <a:rPr lang="en-CA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AFPP Programme Manager - 20 November 2014</a:t>
            </a:r>
            <a:endParaRPr lang="en-CA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1512168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African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Flight Procedure Programme</a:t>
            </a: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354" y="3822424"/>
            <a:ext cx="9118798" cy="11356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279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4000" dirty="0" smtClean="0">
                <a:solidFill>
                  <a:srgbClr val="0070C0"/>
                </a:solidFill>
              </a:rPr>
              <a:t>2015 Work Plan</a:t>
            </a:r>
            <a:endParaRPr lang="en-GB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10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838200" y="1825625"/>
            <a:ext cx="805428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activity</a:t>
            </a:r>
            <a:r>
              <a:rPr lang="fr-FR" b="1" dirty="0" smtClean="0"/>
              <a:t> </a:t>
            </a:r>
            <a:r>
              <a:rPr lang="fr-FR" b="1" dirty="0" err="1" smtClean="0"/>
              <a:t>provided</a:t>
            </a:r>
            <a:r>
              <a:rPr lang="fr-FR" b="1" dirty="0" smtClean="0"/>
              <a:t> by AFPP in 2015?</a:t>
            </a:r>
          </a:p>
          <a:p>
            <a:r>
              <a:rPr lang="fr-FR" dirty="0" smtClean="0"/>
              <a:t>Assistance and support as </a:t>
            </a:r>
            <a:r>
              <a:rPr lang="fr-FR" dirty="0" err="1" smtClean="0"/>
              <a:t>requested</a:t>
            </a:r>
            <a:r>
              <a:rPr lang="fr-FR" dirty="0" smtClean="0"/>
              <a:t> by States, </a:t>
            </a:r>
            <a:r>
              <a:rPr lang="fr-FR" dirty="0" err="1" smtClean="0"/>
              <a:t>based</a:t>
            </a:r>
            <a:r>
              <a:rPr lang="fr-FR" dirty="0" smtClean="0"/>
              <a:t> on AFPP Programme Document , section 2.2.3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2015 Work Plan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4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480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</a:t>
            </a:fld>
            <a:endParaRPr lang="en-CA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457200" y="13716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>
                <a:solidFill>
                  <a:srgbClr val="002060"/>
                </a:solidFill>
              </a:rPr>
              <a:t>Activities</a:t>
            </a:r>
          </a:p>
          <a:p>
            <a:r>
              <a:rPr lang="en-GB" sz="3600" dirty="0" smtClean="0">
                <a:solidFill>
                  <a:srgbClr val="002060"/>
                </a:solidFill>
              </a:rPr>
              <a:t>Member Status</a:t>
            </a:r>
          </a:p>
          <a:p>
            <a:r>
              <a:rPr lang="fr-FR" sz="3600" dirty="0" err="1" smtClean="0">
                <a:solidFill>
                  <a:srgbClr val="002060"/>
                </a:solidFill>
              </a:rPr>
              <a:t>Member</a:t>
            </a:r>
            <a:r>
              <a:rPr lang="fr-FR" sz="3600" dirty="0" smtClean="0">
                <a:solidFill>
                  <a:srgbClr val="002060"/>
                </a:solidFill>
              </a:rPr>
              <a:t> States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Services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2015 </a:t>
            </a:r>
            <a:r>
              <a:rPr lang="fr-FR" sz="3600" dirty="0" err="1" smtClean="0">
                <a:solidFill>
                  <a:srgbClr val="002060"/>
                </a:solidFill>
              </a:rPr>
              <a:t>Work</a:t>
            </a:r>
            <a:r>
              <a:rPr lang="fr-FR" sz="3600" dirty="0" smtClean="0">
                <a:solidFill>
                  <a:srgbClr val="002060"/>
                </a:solidFill>
              </a:rPr>
              <a:t> Plan</a:t>
            </a:r>
            <a:endParaRPr lang="en-GB" sz="3600" dirty="0" smtClean="0">
              <a:solidFill>
                <a:srgbClr val="002060"/>
              </a:solidFill>
            </a:endParaRPr>
          </a:p>
          <a:p>
            <a:endParaRPr lang="en-GB" sz="3600" dirty="0" smtClean="0">
              <a:solidFill>
                <a:srgbClr val="002060"/>
              </a:solidFill>
            </a:endParaRPr>
          </a:p>
          <a:p>
            <a:endParaRPr lang="en-GB" sz="3600" dirty="0" smtClean="0">
              <a:solidFill>
                <a:srgbClr val="002060"/>
              </a:solidFill>
            </a:endParaRPr>
          </a:p>
          <a:p>
            <a:endParaRPr lang="en-GB" sz="3600" dirty="0" smtClean="0">
              <a:solidFill>
                <a:srgbClr val="002060"/>
              </a:solidFill>
            </a:endParaRPr>
          </a:p>
          <a:p>
            <a:endParaRPr lang="en-GB" sz="3600" dirty="0" smtClean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Summary</a:t>
            </a:r>
          </a:p>
          <a:p>
            <a:pPr algn="r"/>
            <a:endParaRPr lang="en-US" sz="2400" dirty="0" smtClean="0">
              <a:solidFill>
                <a:srgbClr val="0070C0"/>
              </a:solidFill>
            </a:endParaRP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2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3</a:t>
            </a:fld>
            <a:endParaRPr lang="en-CA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457200" y="13716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2060"/>
                </a:solidFill>
              </a:rPr>
              <a:t>Activities for PBN procedures design for each domain concerned: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Aeronautical Data collection and validation 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Airspace </a:t>
            </a:r>
            <a:r>
              <a:rPr lang="en-GB" sz="1600" dirty="0">
                <a:solidFill>
                  <a:srgbClr val="0070C0"/>
                </a:solidFill>
              </a:rPr>
              <a:t>and </a:t>
            </a:r>
            <a:r>
              <a:rPr lang="en-GB" sz="1600" dirty="0" smtClean="0">
                <a:solidFill>
                  <a:srgbClr val="0070C0"/>
                </a:solidFill>
              </a:rPr>
              <a:t>PBN procedure design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Safety case</a:t>
            </a:r>
            <a:endParaRPr lang="en-GB" sz="1600" dirty="0">
              <a:solidFill>
                <a:srgbClr val="0070C0"/>
              </a:solidFill>
            </a:endParaRP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>
                <a:solidFill>
                  <a:srgbClr val="0070C0"/>
                </a:solidFill>
              </a:rPr>
              <a:t>Quality assurance process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Operational validation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Regulatory </a:t>
            </a:r>
            <a:r>
              <a:rPr lang="en-GB" sz="1600" dirty="0">
                <a:solidFill>
                  <a:srgbClr val="0070C0"/>
                </a:solidFill>
              </a:rPr>
              <a:t>process for </a:t>
            </a:r>
            <a:r>
              <a:rPr lang="en-GB" sz="1600" dirty="0" smtClean="0">
                <a:solidFill>
                  <a:srgbClr val="0070C0"/>
                </a:solidFill>
              </a:rPr>
              <a:t>procedure </a:t>
            </a:r>
            <a:r>
              <a:rPr lang="en-GB" sz="1600" dirty="0">
                <a:solidFill>
                  <a:srgbClr val="0070C0"/>
                </a:solidFill>
              </a:rPr>
              <a:t>approbation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>
                <a:solidFill>
                  <a:srgbClr val="0070C0"/>
                </a:solidFill>
              </a:rPr>
              <a:t>PBN </a:t>
            </a:r>
            <a:r>
              <a:rPr lang="en-GB" sz="1600" dirty="0" smtClean="0">
                <a:solidFill>
                  <a:srgbClr val="0070C0"/>
                </a:solidFill>
              </a:rPr>
              <a:t>procedure operational training </a:t>
            </a:r>
            <a:r>
              <a:rPr lang="en-GB" sz="1600" dirty="0">
                <a:solidFill>
                  <a:srgbClr val="0070C0"/>
                </a:solidFill>
              </a:rPr>
              <a:t>for ATC and ATM staff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Operational </a:t>
            </a:r>
            <a:r>
              <a:rPr lang="en-GB" sz="1600" dirty="0">
                <a:solidFill>
                  <a:srgbClr val="0070C0"/>
                </a:solidFill>
              </a:rPr>
              <a:t>approval for aircraft operators</a:t>
            </a:r>
          </a:p>
          <a:p>
            <a:pPr marL="633413" indent="-254000">
              <a:buFont typeface="Courier New" pitchFamily="49" charset="0"/>
              <a:buChar char="o"/>
            </a:pPr>
            <a:r>
              <a:rPr lang="en-GB" sz="1600" dirty="0" smtClean="0">
                <a:solidFill>
                  <a:srgbClr val="0070C0"/>
                </a:solidFill>
              </a:rPr>
              <a:t>Design of PBN procedure on States’ request</a:t>
            </a:r>
          </a:p>
          <a:p>
            <a:pPr marL="633413" indent="-254000">
              <a:buFont typeface="Courier New" pitchFamily="49" charset="0"/>
              <a:buChar char="o"/>
            </a:pPr>
            <a:endParaRPr lang="en-GB" sz="1600" dirty="0" smtClean="0"/>
          </a:p>
          <a:p>
            <a:pPr marL="2857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2060"/>
                </a:solidFill>
              </a:rPr>
              <a:t>Activities will be:</a:t>
            </a:r>
          </a:p>
          <a:p>
            <a:pPr marL="633413" lvl="1" indent="-254000">
              <a:buFont typeface="Courier New" pitchFamily="49" charset="0"/>
              <a:buChar char="o"/>
            </a:pPr>
            <a:r>
              <a:rPr lang="en-GB" sz="1600" dirty="0">
                <a:solidFill>
                  <a:srgbClr val="0070C0"/>
                </a:solidFill>
              </a:rPr>
              <a:t>Developed through workshops/seminars, training sessions, assistance and support actions</a:t>
            </a:r>
          </a:p>
          <a:p>
            <a:pPr marL="633413" lvl="1" indent="-254000">
              <a:buFont typeface="Courier New" pitchFamily="49" charset="0"/>
              <a:buChar char="o"/>
            </a:pPr>
            <a:r>
              <a:rPr lang="en-GB" sz="1600" dirty="0">
                <a:solidFill>
                  <a:srgbClr val="0070C0"/>
                </a:solidFill>
              </a:rPr>
              <a:t>Supported by qualified AFPP office experts</a:t>
            </a:r>
          </a:p>
          <a:p>
            <a:pPr marL="633413" lvl="1" indent="-254000">
              <a:buFont typeface="Courier New" pitchFamily="49" charset="0"/>
              <a:buChar char="o"/>
            </a:pPr>
            <a:r>
              <a:rPr lang="en-GB" sz="1600" dirty="0">
                <a:solidFill>
                  <a:srgbClr val="0070C0"/>
                </a:solidFill>
              </a:rPr>
              <a:t>Approved by ICAO Air Navigation Bureau</a:t>
            </a:r>
          </a:p>
          <a:p>
            <a:pPr marL="685800" lvl="1">
              <a:buNone/>
            </a:pPr>
            <a:endParaRPr lang="en-GB" sz="1600" dirty="0" smtClean="0"/>
          </a:p>
          <a:p>
            <a:pPr marL="285750">
              <a:buFont typeface="Arial" pitchFamily="34" charset="0"/>
              <a:buChar char="•"/>
            </a:pPr>
            <a:endParaRPr lang="en-GB" sz="2000" dirty="0"/>
          </a:p>
          <a:p>
            <a:pPr marL="285750">
              <a:buFont typeface="Arial" pitchFamily="34" charset="0"/>
              <a:buChar char="•"/>
            </a:pPr>
            <a:endParaRPr lang="en-GB" sz="2000" dirty="0"/>
          </a:p>
          <a:p>
            <a:pPr marL="633413" indent="-254000">
              <a:buFont typeface="Courier New" pitchFamily="49" charset="0"/>
              <a:buChar char="o"/>
            </a:pPr>
            <a:endParaRPr lang="en-GB" sz="1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Activities</a:t>
            </a:r>
          </a:p>
          <a:p>
            <a:pPr algn="r"/>
            <a:endParaRPr lang="en-US" sz="2400" dirty="0" smtClean="0">
              <a:solidFill>
                <a:srgbClr val="0070C0"/>
              </a:solidFill>
            </a:endParaRP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9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4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Member Status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3716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D13B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</a:rPr>
              <a:t>The </a:t>
            </a:r>
            <a:r>
              <a:rPr lang="fr-FR" sz="2000" dirty="0" err="1" smtClean="0">
                <a:solidFill>
                  <a:srgbClr val="002060"/>
                </a:solidFill>
              </a:rPr>
              <a:t>different</a:t>
            </a:r>
            <a:r>
              <a:rPr lang="fr-FR" sz="2000" dirty="0" smtClean="0">
                <a:solidFill>
                  <a:srgbClr val="002060"/>
                </a:solidFill>
              </a:rPr>
              <a:t> African FPP participant </a:t>
            </a:r>
            <a:r>
              <a:rPr lang="fr-FR" sz="2000" dirty="0" err="1" smtClean="0">
                <a:solidFill>
                  <a:srgbClr val="002060"/>
                </a:solidFill>
              </a:rPr>
              <a:t>status</a:t>
            </a:r>
            <a:endParaRPr lang="fr-FR" sz="2000" dirty="0" smtClean="0">
              <a:solidFill>
                <a:srgbClr val="002060"/>
              </a:solidFill>
            </a:endParaRPr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Active </a:t>
            </a:r>
            <a:r>
              <a:rPr lang="fr-FR" sz="1800" dirty="0" err="1" smtClean="0">
                <a:solidFill>
                  <a:srgbClr val="0070C0"/>
                </a:solidFill>
              </a:rPr>
              <a:t>Participating</a:t>
            </a:r>
            <a:r>
              <a:rPr lang="fr-FR" sz="1800" dirty="0" smtClean="0">
                <a:solidFill>
                  <a:srgbClr val="0070C0"/>
                </a:solidFill>
              </a:rPr>
              <a:t> </a:t>
            </a:r>
            <a:r>
              <a:rPr lang="fr-FR" sz="1800" dirty="0">
                <a:solidFill>
                  <a:srgbClr val="0070C0"/>
                </a:solidFill>
              </a:rPr>
              <a:t> </a:t>
            </a:r>
            <a:r>
              <a:rPr lang="fr-FR" sz="1800" dirty="0" smtClean="0">
                <a:solidFill>
                  <a:srgbClr val="0070C0"/>
                </a:solidFill>
              </a:rPr>
              <a:t>State (APS)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African 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/>
              <a:t>Annual</a:t>
            </a:r>
            <a:r>
              <a:rPr lang="fr-FR" sz="1400" dirty="0"/>
              <a:t> </a:t>
            </a:r>
            <a:r>
              <a:rPr lang="fr-FR" sz="1400" dirty="0" err="1"/>
              <a:t>financial</a:t>
            </a:r>
            <a:r>
              <a:rPr lang="fr-FR" sz="1400" dirty="0"/>
              <a:t> contribution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/>
              <a:t>Steering</a:t>
            </a:r>
            <a:r>
              <a:rPr lang="fr-FR" sz="1400" dirty="0"/>
              <a:t> </a:t>
            </a:r>
            <a:r>
              <a:rPr lang="fr-FR" sz="1400" dirty="0" err="1"/>
              <a:t>Committee</a:t>
            </a:r>
            <a:r>
              <a:rPr lang="fr-FR" sz="1400" dirty="0"/>
              <a:t> </a:t>
            </a:r>
            <a:r>
              <a:rPr lang="fr-FR" sz="1400" dirty="0" err="1"/>
              <a:t>member</a:t>
            </a:r>
            <a:endParaRPr lang="fr-FR" sz="1400" dirty="0"/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Free participation to courses </a:t>
            </a:r>
            <a:r>
              <a:rPr lang="fr-FR" sz="1400" dirty="0" err="1"/>
              <a:t>including</a:t>
            </a:r>
            <a:r>
              <a:rPr lang="fr-FR" sz="1400" dirty="0"/>
              <a:t> OJT 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Assistance/support for </a:t>
            </a:r>
            <a:r>
              <a:rPr lang="fr-FR" sz="1400" dirty="0" err="1" smtClean="0"/>
              <a:t>activities</a:t>
            </a:r>
            <a:r>
              <a:rPr lang="fr-FR" sz="1400" dirty="0" smtClean="0"/>
              <a:t>, free/</a:t>
            </a:r>
            <a:r>
              <a:rPr lang="fr-FR" sz="1400" dirty="0" err="1" smtClean="0"/>
              <a:t>fee-based</a:t>
            </a:r>
            <a:r>
              <a:rPr lang="fr-FR" sz="1400" dirty="0" smtClean="0"/>
              <a:t> </a:t>
            </a:r>
            <a:r>
              <a:rPr lang="fr-FR" sz="1400" dirty="0" err="1" smtClean="0"/>
              <a:t>according</a:t>
            </a:r>
            <a:r>
              <a:rPr lang="fr-FR" sz="1400" dirty="0" smtClean="0"/>
              <a:t> to assistance/support type</a:t>
            </a:r>
            <a:endParaRPr lang="fr-FR" sz="1400" dirty="0"/>
          </a:p>
          <a:p>
            <a:pPr marL="1085850" lvl="2">
              <a:buFont typeface="Courier New" pitchFamily="49" charset="0"/>
              <a:buChar char="o"/>
            </a:pPr>
            <a:endParaRPr lang="fr-FR" sz="800" dirty="0" smtClean="0"/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User State (US)</a:t>
            </a:r>
            <a:endParaRPr lang="fr-FR" sz="1800" dirty="0">
              <a:solidFill>
                <a:srgbClr val="0070C0"/>
              </a:solidFill>
            </a:endParaRP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African 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No </a:t>
            </a:r>
            <a:r>
              <a:rPr lang="fr-FR" sz="1400" dirty="0" err="1"/>
              <a:t>Annual</a:t>
            </a:r>
            <a:r>
              <a:rPr lang="fr-FR" sz="1400" dirty="0"/>
              <a:t> </a:t>
            </a:r>
            <a:r>
              <a:rPr lang="fr-FR" sz="1400" dirty="0" err="1"/>
              <a:t>financial</a:t>
            </a:r>
            <a:r>
              <a:rPr lang="fr-FR" sz="1400" dirty="0"/>
              <a:t> contribution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/>
              <a:t>Free participation to </a:t>
            </a:r>
            <a:r>
              <a:rPr lang="fr-FR" sz="1400" dirty="0" smtClean="0"/>
              <a:t>courses. OJT </a:t>
            </a:r>
            <a:r>
              <a:rPr lang="fr-FR" sz="1400" dirty="0" err="1" smtClean="0"/>
              <a:t>is</a:t>
            </a:r>
            <a:r>
              <a:rPr lang="fr-FR" sz="1400" dirty="0" smtClean="0"/>
              <a:t> </a:t>
            </a:r>
            <a:r>
              <a:rPr lang="fr-FR" sz="1400" dirty="0" err="1" smtClean="0"/>
              <a:t>fee-based</a:t>
            </a:r>
            <a:r>
              <a:rPr lang="fr-FR" sz="1400" dirty="0" smtClean="0"/>
              <a:t> </a:t>
            </a:r>
            <a:endParaRPr lang="fr-FR" sz="1400" dirty="0"/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 smtClean="0"/>
              <a:t>Charged</a:t>
            </a:r>
            <a:r>
              <a:rPr lang="fr-FR" sz="1400" dirty="0" smtClean="0"/>
              <a:t> assistance/support </a:t>
            </a:r>
            <a:r>
              <a:rPr lang="fr-FR" sz="1400" dirty="0"/>
              <a:t>for </a:t>
            </a:r>
            <a:r>
              <a:rPr lang="fr-FR" sz="1400" dirty="0" err="1"/>
              <a:t>activities</a:t>
            </a:r>
            <a:r>
              <a:rPr lang="fr-FR" sz="1400" dirty="0"/>
              <a:t> </a:t>
            </a:r>
            <a:r>
              <a:rPr lang="fr-FR" sz="1400" dirty="0" err="1"/>
              <a:t>related</a:t>
            </a:r>
            <a:r>
              <a:rPr lang="fr-FR" sz="1400" dirty="0"/>
              <a:t> to flight </a:t>
            </a:r>
            <a:r>
              <a:rPr lang="fr-FR" sz="1400" dirty="0" err="1" smtClean="0"/>
              <a:t>procedures</a:t>
            </a:r>
            <a:r>
              <a:rPr lang="fr-FR" sz="1400" dirty="0" smtClean="0"/>
              <a:t>, </a:t>
            </a:r>
            <a:r>
              <a:rPr lang="fr-FR" sz="1400" dirty="0" err="1" smtClean="0"/>
              <a:t>fee-based</a:t>
            </a:r>
            <a:endParaRPr lang="fr-FR" sz="1000" dirty="0"/>
          </a:p>
          <a:p>
            <a:pPr marL="685800" lvl="1">
              <a:buFont typeface="Courier New" pitchFamily="49" charset="0"/>
              <a:buChar char="o"/>
            </a:pPr>
            <a:endParaRPr lang="fr-FR" sz="800" dirty="0" smtClean="0">
              <a:solidFill>
                <a:srgbClr val="002060"/>
              </a:solidFill>
            </a:endParaRPr>
          </a:p>
          <a:p>
            <a:pPr marL="685800" lvl="1">
              <a:buFont typeface="Courier New" pitchFamily="49" charset="0"/>
              <a:buChar char="o"/>
            </a:pPr>
            <a:r>
              <a:rPr lang="fr-FR" sz="1800" dirty="0" smtClean="0">
                <a:solidFill>
                  <a:srgbClr val="0070C0"/>
                </a:solidFill>
              </a:rPr>
              <a:t>Observer State (OS)</a:t>
            </a:r>
            <a:endParaRPr lang="fr-FR" sz="1800" dirty="0">
              <a:solidFill>
                <a:srgbClr val="0070C0"/>
              </a:solidFill>
            </a:endParaRP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smtClean="0"/>
              <a:t>Non African </a:t>
            </a:r>
            <a:r>
              <a:rPr lang="fr-FR" sz="1400" dirty="0"/>
              <a:t>State</a:t>
            </a:r>
          </a:p>
          <a:p>
            <a:pPr marL="1071563" lvl="2" indent="-214313">
              <a:buFont typeface="Wingdings" panose="05000000000000000000" pitchFamily="2" charset="2"/>
              <a:buChar char="§"/>
            </a:pPr>
            <a:r>
              <a:rPr lang="fr-FR" sz="1400" dirty="0" err="1" smtClean="0"/>
              <a:t>similar</a:t>
            </a:r>
            <a:r>
              <a:rPr lang="fr-FR" sz="1400" dirty="0" smtClean="0"/>
              <a:t> US</a:t>
            </a:r>
            <a:endParaRPr lang="fr-FR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196724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5</a:t>
            </a:fld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2249" y="1208713"/>
            <a:ext cx="4572000" cy="51158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Host </a:t>
            </a:r>
            <a:r>
              <a:rPr lang="fr-FR" sz="2200" dirty="0" smtClean="0">
                <a:solidFill>
                  <a:srgbClr val="002060"/>
                </a:solidFill>
              </a:rPr>
              <a:t>Administration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ASECNA Dakar, </a:t>
            </a:r>
            <a:r>
              <a:rPr lang="fr-FR" dirty="0" err="1">
                <a:solidFill>
                  <a:srgbClr val="0070C0"/>
                </a:solidFill>
              </a:rPr>
              <a:t>Senegal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Programme Document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signed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27 May 2014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ICAO / ASECNA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ICAO / Participants States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Active </a:t>
            </a:r>
            <a:r>
              <a:rPr lang="fr-FR" sz="2200" dirty="0" err="1">
                <a:solidFill>
                  <a:srgbClr val="002060"/>
                </a:solidFill>
              </a:rPr>
              <a:t>Participating</a:t>
            </a:r>
            <a:r>
              <a:rPr lang="fr-FR" sz="2200" dirty="0">
                <a:solidFill>
                  <a:srgbClr val="002060"/>
                </a:solidFill>
              </a:rPr>
              <a:t> States (APS)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To date, 19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Pending</a:t>
            </a:r>
            <a:r>
              <a:rPr lang="fr-FR" dirty="0" smtClean="0">
                <a:solidFill>
                  <a:srgbClr val="0070C0"/>
                </a:solidFill>
              </a:rPr>
              <a:t>*, 5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User States (US)</a:t>
            </a: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70C0"/>
                </a:solidFill>
              </a:rPr>
              <a:t>To date, 2</a:t>
            </a:r>
            <a:endParaRPr lang="fr-FR" dirty="0">
              <a:solidFill>
                <a:srgbClr val="0070C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 err="1" smtClean="0">
                <a:solidFill>
                  <a:srgbClr val="0070C0"/>
                </a:solidFill>
              </a:rPr>
              <a:t>Pending</a:t>
            </a:r>
            <a:r>
              <a:rPr lang="fr-FR" dirty="0" smtClean="0">
                <a:solidFill>
                  <a:srgbClr val="0070C0"/>
                </a:solidFill>
              </a:rPr>
              <a:t>*, 1</a:t>
            </a:r>
            <a:endParaRPr lang="fr-FR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1200" b="1" dirty="0" smtClean="0">
              <a:solidFill>
                <a:srgbClr val="5A6870"/>
              </a:solidFill>
            </a:endParaRPr>
          </a:p>
          <a:p>
            <a:pPr marL="342900" indent="-342900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2200" dirty="0" err="1">
                <a:solidFill>
                  <a:srgbClr val="002060"/>
                </a:solidFill>
              </a:rPr>
              <a:t>Partners</a:t>
            </a:r>
            <a:endParaRPr lang="fr-FR" sz="2200" dirty="0">
              <a:solidFill>
                <a:srgbClr val="002060"/>
              </a:solidFill>
            </a:endParaRPr>
          </a:p>
          <a:p>
            <a:pPr marL="742950" lvl="1" indent="-285750">
              <a:buClr>
                <a:srgbClr val="00B050"/>
              </a:buClr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70C0"/>
                </a:solidFill>
              </a:rPr>
              <a:t>France, AFCAC, AIRBUS</a:t>
            </a:r>
          </a:p>
          <a:p>
            <a:endParaRPr lang="fr-FR" b="1" dirty="0">
              <a:solidFill>
                <a:srgbClr val="5A6870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425641" y="1268963"/>
            <a:ext cx="4562282" cy="4979437"/>
            <a:chOff x="4425641" y="1268963"/>
            <a:chExt cx="4562282" cy="4979437"/>
          </a:xfrm>
        </p:grpSpPr>
        <p:grpSp>
          <p:nvGrpSpPr>
            <p:cNvPr id="5" name="Groupe 4"/>
            <p:cNvGrpSpPr/>
            <p:nvPr/>
          </p:nvGrpSpPr>
          <p:grpSpPr>
            <a:xfrm>
              <a:off x="4425641" y="1268963"/>
              <a:ext cx="4562282" cy="4979437"/>
              <a:chOff x="4425641" y="1268963"/>
              <a:chExt cx="4562282" cy="4979437"/>
            </a:xfrm>
          </p:grpSpPr>
          <p:sp>
            <p:nvSpPr>
              <p:cNvPr id="11" name="Forme libre 10"/>
              <p:cNvSpPr/>
              <p:nvPr/>
            </p:nvSpPr>
            <p:spPr>
              <a:xfrm>
                <a:off x="6392696" y="2549284"/>
                <a:ext cx="2537927" cy="3612597"/>
              </a:xfrm>
              <a:custGeom>
                <a:avLst/>
                <a:gdLst>
                  <a:gd name="connsiteX0" fmla="*/ 1670180 w 2537927"/>
                  <a:gd name="connsiteY0" fmla="*/ 0 h 3612597"/>
                  <a:gd name="connsiteX1" fmla="*/ 1698172 w 2537927"/>
                  <a:gd name="connsiteY1" fmla="*/ 74645 h 3612597"/>
                  <a:gd name="connsiteX2" fmla="*/ 1735494 w 2537927"/>
                  <a:gd name="connsiteY2" fmla="*/ 158620 h 3612597"/>
                  <a:gd name="connsiteX3" fmla="*/ 1754155 w 2537927"/>
                  <a:gd name="connsiteY3" fmla="*/ 177282 h 3612597"/>
                  <a:gd name="connsiteX4" fmla="*/ 1763486 w 2537927"/>
                  <a:gd name="connsiteY4" fmla="*/ 205273 h 3612597"/>
                  <a:gd name="connsiteX5" fmla="*/ 1819470 w 2537927"/>
                  <a:gd name="connsiteY5" fmla="*/ 233265 h 3612597"/>
                  <a:gd name="connsiteX6" fmla="*/ 1838131 w 2537927"/>
                  <a:gd name="connsiteY6" fmla="*/ 251927 h 3612597"/>
                  <a:gd name="connsiteX7" fmla="*/ 1903445 w 2537927"/>
                  <a:gd name="connsiteY7" fmla="*/ 298580 h 3612597"/>
                  <a:gd name="connsiteX8" fmla="*/ 1940768 w 2537927"/>
                  <a:gd name="connsiteY8" fmla="*/ 354563 h 3612597"/>
                  <a:gd name="connsiteX9" fmla="*/ 1968759 w 2537927"/>
                  <a:gd name="connsiteY9" fmla="*/ 373224 h 3612597"/>
                  <a:gd name="connsiteX10" fmla="*/ 1987421 w 2537927"/>
                  <a:gd name="connsiteY10" fmla="*/ 391886 h 3612597"/>
                  <a:gd name="connsiteX11" fmla="*/ 2024743 w 2537927"/>
                  <a:gd name="connsiteY11" fmla="*/ 419878 h 3612597"/>
                  <a:gd name="connsiteX12" fmla="*/ 2071396 w 2537927"/>
                  <a:gd name="connsiteY12" fmla="*/ 466531 h 3612597"/>
                  <a:gd name="connsiteX13" fmla="*/ 2090057 w 2537927"/>
                  <a:gd name="connsiteY13" fmla="*/ 494522 h 3612597"/>
                  <a:gd name="connsiteX14" fmla="*/ 2118049 w 2537927"/>
                  <a:gd name="connsiteY14" fmla="*/ 503853 h 3612597"/>
                  <a:gd name="connsiteX15" fmla="*/ 2211355 w 2537927"/>
                  <a:gd name="connsiteY15" fmla="*/ 494522 h 3612597"/>
                  <a:gd name="connsiteX16" fmla="*/ 2239347 w 2537927"/>
                  <a:gd name="connsiteY16" fmla="*/ 485192 h 3612597"/>
                  <a:gd name="connsiteX17" fmla="*/ 2407298 w 2537927"/>
                  <a:gd name="connsiteY17" fmla="*/ 475861 h 3612597"/>
                  <a:gd name="connsiteX18" fmla="*/ 2491274 w 2537927"/>
                  <a:gd name="connsiteY18" fmla="*/ 457200 h 3612597"/>
                  <a:gd name="connsiteX19" fmla="*/ 2500604 w 2537927"/>
                  <a:gd name="connsiteY19" fmla="*/ 485192 h 3612597"/>
                  <a:gd name="connsiteX20" fmla="*/ 2481943 w 2537927"/>
                  <a:gd name="connsiteY20" fmla="*/ 643812 h 3612597"/>
                  <a:gd name="connsiteX21" fmla="*/ 2463282 w 2537927"/>
                  <a:gd name="connsiteY21" fmla="*/ 681135 h 3612597"/>
                  <a:gd name="connsiteX22" fmla="*/ 2444621 w 2537927"/>
                  <a:gd name="connsiteY22" fmla="*/ 746449 h 3612597"/>
                  <a:gd name="connsiteX23" fmla="*/ 2425959 w 2537927"/>
                  <a:gd name="connsiteY23" fmla="*/ 774441 h 3612597"/>
                  <a:gd name="connsiteX24" fmla="*/ 2407298 w 2537927"/>
                  <a:gd name="connsiteY24" fmla="*/ 839755 h 3612597"/>
                  <a:gd name="connsiteX25" fmla="*/ 2388637 w 2537927"/>
                  <a:gd name="connsiteY25" fmla="*/ 877078 h 3612597"/>
                  <a:gd name="connsiteX26" fmla="*/ 2351315 w 2537927"/>
                  <a:gd name="connsiteY26" fmla="*/ 933061 h 3612597"/>
                  <a:gd name="connsiteX27" fmla="*/ 2313992 w 2537927"/>
                  <a:gd name="connsiteY27" fmla="*/ 989045 h 3612597"/>
                  <a:gd name="connsiteX28" fmla="*/ 2239347 w 2537927"/>
                  <a:gd name="connsiteY28" fmla="*/ 1054359 h 3612597"/>
                  <a:gd name="connsiteX29" fmla="*/ 2202025 w 2537927"/>
                  <a:gd name="connsiteY29" fmla="*/ 1091682 h 3612597"/>
                  <a:gd name="connsiteX30" fmla="*/ 2192694 w 2537927"/>
                  <a:gd name="connsiteY30" fmla="*/ 1119673 h 3612597"/>
                  <a:gd name="connsiteX31" fmla="*/ 2174033 w 2537927"/>
                  <a:gd name="connsiteY31" fmla="*/ 1147665 h 3612597"/>
                  <a:gd name="connsiteX32" fmla="*/ 2136710 w 2537927"/>
                  <a:gd name="connsiteY32" fmla="*/ 1184988 h 3612597"/>
                  <a:gd name="connsiteX33" fmla="*/ 2118049 w 2537927"/>
                  <a:gd name="connsiteY33" fmla="*/ 1222310 h 3612597"/>
                  <a:gd name="connsiteX34" fmla="*/ 2062066 w 2537927"/>
                  <a:gd name="connsiteY34" fmla="*/ 1259633 h 3612597"/>
                  <a:gd name="connsiteX35" fmla="*/ 1996751 w 2537927"/>
                  <a:gd name="connsiteY35" fmla="*/ 1296955 h 3612597"/>
                  <a:gd name="connsiteX36" fmla="*/ 1912776 w 2537927"/>
                  <a:gd name="connsiteY36" fmla="*/ 1343608 h 3612597"/>
                  <a:gd name="connsiteX37" fmla="*/ 1875453 w 2537927"/>
                  <a:gd name="connsiteY37" fmla="*/ 1399592 h 3612597"/>
                  <a:gd name="connsiteX38" fmla="*/ 1838131 w 2537927"/>
                  <a:gd name="connsiteY38" fmla="*/ 1455575 h 3612597"/>
                  <a:gd name="connsiteX39" fmla="*/ 1810139 w 2537927"/>
                  <a:gd name="connsiteY39" fmla="*/ 1530220 h 3612597"/>
                  <a:gd name="connsiteX40" fmla="*/ 1791478 w 2537927"/>
                  <a:gd name="connsiteY40" fmla="*/ 1576873 h 3612597"/>
                  <a:gd name="connsiteX41" fmla="*/ 1754155 w 2537927"/>
                  <a:gd name="connsiteY41" fmla="*/ 1679510 h 3612597"/>
                  <a:gd name="connsiteX42" fmla="*/ 1754155 w 2537927"/>
                  <a:gd name="connsiteY42" fmla="*/ 1772816 h 3612597"/>
                  <a:gd name="connsiteX43" fmla="*/ 1782147 w 2537927"/>
                  <a:gd name="connsiteY43" fmla="*/ 1782147 h 3612597"/>
                  <a:gd name="connsiteX44" fmla="*/ 1838131 w 2537927"/>
                  <a:gd name="connsiteY44" fmla="*/ 1828800 h 3612597"/>
                  <a:gd name="connsiteX45" fmla="*/ 2146041 w 2537927"/>
                  <a:gd name="connsiteY45" fmla="*/ 1856792 h 3612597"/>
                  <a:gd name="connsiteX46" fmla="*/ 2230017 w 2537927"/>
                  <a:gd name="connsiteY46" fmla="*/ 1875453 h 3612597"/>
                  <a:gd name="connsiteX47" fmla="*/ 2323323 w 2537927"/>
                  <a:gd name="connsiteY47" fmla="*/ 1894114 h 3612597"/>
                  <a:gd name="connsiteX48" fmla="*/ 2351315 w 2537927"/>
                  <a:gd name="connsiteY48" fmla="*/ 1912775 h 3612597"/>
                  <a:gd name="connsiteX49" fmla="*/ 2407298 w 2537927"/>
                  <a:gd name="connsiteY49" fmla="*/ 1931437 h 3612597"/>
                  <a:gd name="connsiteX50" fmla="*/ 2435290 w 2537927"/>
                  <a:gd name="connsiteY50" fmla="*/ 1950098 h 3612597"/>
                  <a:gd name="connsiteX51" fmla="*/ 2491274 w 2537927"/>
                  <a:gd name="connsiteY51" fmla="*/ 1996751 h 3612597"/>
                  <a:gd name="connsiteX52" fmla="*/ 2500604 w 2537927"/>
                  <a:gd name="connsiteY52" fmla="*/ 2174033 h 3612597"/>
                  <a:gd name="connsiteX53" fmla="*/ 2509935 w 2537927"/>
                  <a:gd name="connsiteY53" fmla="*/ 2202024 h 3612597"/>
                  <a:gd name="connsiteX54" fmla="*/ 2519266 w 2537927"/>
                  <a:gd name="connsiteY54" fmla="*/ 2258008 h 3612597"/>
                  <a:gd name="connsiteX55" fmla="*/ 2537927 w 2537927"/>
                  <a:gd name="connsiteY55" fmla="*/ 2313992 h 3612597"/>
                  <a:gd name="connsiteX56" fmla="*/ 2519266 w 2537927"/>
                  <a:gd name="connsiteY56" fmla="*/ 2519265 h 3612597"/>
                  <a:gd name="connsiteX57" fmla="*/ 2500604 w 2537927"/>
                  <a:gd name="connsiteY57" fmla="*/ 2593910 h 3612597"/>
                  <a:gd name="connsiteX58" fmla="*/ 2491274 w 2537927"/>
                  <a:gd name="connsiteY58" fmla="*/ 2621902 h 3612597"/>
                  <a:gd name="connsiteX59" fmla="*/ 2472612 w 2537927"/>
                  <a:gd name="connsiteY59" fmla="*/ 2649894 h 3612597"/>
                  <a:gd name="connsiteX60" fmla="*/ 2444621 w 2537927"/>
                  <a:gd name="connsiteY60" fmla="*/ 2733869 h 3612597"/>
                  <a:gd name="connsiteX61" fmla="*/ 2435290 w 2537927"/>
                  <a:gd name="connsiteY61" fmla="*/ 2761861 h 3612597"/>
                  <a:gd name="connsiteX62" fmla="*/ 2407298 w 2537927"/>
                  <a:gd name="connsiteY62" fmla="*/ 2817845 h 3612597"/>
                  <a:gd name="connsiteX63" fmla="*/ 2388637 w 2537927"/>
                  <a:gd name="connsiteY63" fmla="*/ 2892490 h 3612597"/>
                  <a:gd name="connsiteX64" fmla="*/ 2351315 w 2537927"/>
                  <a:gd name="connsiteY64" fmla="*/ 3004457 h 3612597"/>
                  <a:gd name="connsiteX65" fmla="*/ 2304661 w 2537927"/>
                  <a:gd name="connsiteY65" fmla="*/ 3088433 h 3612597"/>
                  <a:gd name="connsiteX66" fmla="*/ 2276670 w 2537927"/>
                  <a:gd name="connsiteY66" fmla="*/ 3107094 h 3612597"/>
                  <a:gd name="connsiteX67" fmla="*/ 2258008 w 2537927"/>
                  <a:gd name="connsiteY67" fmla="*/ 3125755 h 3612597"/>
                  <a:gd name="connsiteX68" fmla="*/ 2220686 w 2537927"/>
                  <a:gd name="connsiteY68" fmla="*/ 3135086 h 3612597"/>
                  <a:gd name="connsiteX69" fmla="*/ 2192694 w 2537927"/>
                  <a:gd name="connsiteY69" fmla="*/ 3144416 h 3612597"/>
                  <a:gd name="connsiteX70" fmla="*/ 1987421 w 2537927"/>
                  <a:gd name="connsiteY70" fmla="*/ 3153747 h 3612597"/>
                  <a:gd name="connsiteX71" fmla="*/ 1595535 w 2537927"/>
                  <a:gd name="connsiteY71" fmla="*/ 3181739 h 3612597"/>
                  <a:gd name="connsiteX72" fmla="*/ 1362270 w 2537927"/>
                  <a:gd name="connsiteY72" fmla="*/ 3191069 h 3612597"/>
                  <a:gd name="connsiteX73" fmla="*/ 1306286 w 2537927"/>
                  <a:gd name="connsiteY73" fmla="*/ 3219061 h 3612597"/>
                  <a:gd name="connsiteX74" fmla="*/ 1287625 w 2537927"/>
                  <a:gd name="connsiteY74" fmla="*/ 3247053 h 3612597"/>
                  <a:gd name="connsiteX75" fmla="*/ 1240972 w 2537927"/>
                  <a:gd name="connsiteY75" fmla="*/ 3293706 h 3612597"/>
                  <a:gd name="connsiteX76" fmla="*/ 1212980 w 2537927"/>
                  <a:gd name="connsiteY76" fmla="*/ 3312367 h 3612597"/>
                  <a:gd name="connsiteX77" fmla="*/ 1194319 w 2537927"/>
                  <a:gd name="connsiteY77" fmla="*/ 3331029 h 3612597"/>
                  <a:gd name="connsiteX78" fmla="*/ 1138335 w 2537927"/>
                  <a:gd name="connsiteY78" fmla="*/ 3377682 h 3612597"/>
                  <a:gd name="connsiteX79" fmla="*/ 1110343 w 2537927"/>
                  <a:gd name="connsiteY79" fmla="*/ 3433665 h 3612597"/>
                  <a:gd name="connsiteX80" fmla="*/ 1091682 w 2537927"/>
                  <a:gd name="connsiteY80" fmla="*/ 3452327 h 3612597"/>
                  <a:gd name="connsiteX81" fmla="*/ 1007706 w 2537927"/>
                  <a:gd name="connsiteY81" fmla="*/ 3489649 h 3612597"/>
                  <a:gd name="connsiteX82" fmla="*/ 979715 w 2537927"/>
                  <a:gd name="connsiteY82" fmla="*/ 3498980 h 3612597"/>
                  <a:gd name="connsiteX83" fmla="*/ 933061 w 2537927"/>
                  <a:gd name="connsiteY83" fmla="*/ 3536302 h 3612597"/>
                  <a:gd name="connsiteX84" fmla="*/ 877078 w 2537927"/>
                  <a:gd name="connsiteY84" fmla="*/ 3554963 h 3612597"/>
                  <a:gd name="connsiteX85" fmla="*/ 821094 w 2537927"/>
                  <a:gd name="connsiteY85" fmla="*/ 3582955 h 3612597"/>
                  <a:gd name="connsiteX86" fmla="*/ 783772 w 2537927"/>
                  <a:gd name="connsiteY86" fmla="*/ 3601616 h 3612597"/>
                  <a:gd name="connsiteX87" fmla="*/ 681135 w 2537927"/>
                  <a:gd name="connsiteY87" fmla="*/ 3610947 h 3612597"/>
                  <a:gd name="connsiteX88" fmla="*/ 429208 w 2537927"/>
                  <a:gd name="connsiteY88" fmla="*/ 3601616 h 3612597"/>
                  <a:gd name="connsiteX89" fmla="*/ 410547 w 2537927"/>
                  <a:gd name="connsiteY89" fmla="*/ 3545633 h 3612597"/>
                  <a:gd name="connsiteX90" fmla="*/ 401217 w 2537927"/>
                  <a:gd name="connsiteY90" fmla="*/ 3498980 h 3612597"/>
                  <a:gd name="connsiteX91" fmla="*/ 391886 w 2537927"/>
                  <a:gd name="connsiteY91" fmla="*/ 3442996 h 3612597"/>
                  <a:gd name="connsiteX92" fmla="*/ 354563 w 2537927"/>
                  <a:gd name="connsiteY92" fmla="*/ 3377682 h 3612597"/>
                  <a:gd name="connsiteX93" fmla="*/ 317241 w 2537927"/>
                  <a:gd name="connsiteY93" fmla="*/ 3321698 h 3612597"/>
                  <a:gd name="connsiteX94" fmla="*/ 307910 w 2537927"/>
                  <a:gd name="connsiteY94" fmla="*/ 3293706 h 3612597"/>
                  <a:gd name="connsiteX95" fmla="*/ 289249 w 2537927"/>
                  <a:gd name="connsiteY95" fmla="*/ 3265714 h 3612597"/>
                  <a:gd name="connsiteX96" fmla="*/ 279919 w 2537927"/>
                  <a:gd name="connsiteY96" fmla="*/ 3237722 h 3612597"/>
                  <a:gd name="connsiteX97" fmla="*/ 261257 w 2537927"/>
                  <a:gd name="connsiteY97" fmla="*/ 3219061 h 3612597"/>
                  <a:gd name="connsiteX98" fmla="*/ 242596 w 2537927"/>
                  <a:gd name="connsiteY98" fmla="*/ 3163078 h 3612597"/>
                  <a:gd name="connsiteX99" fmla="*/ 233266 w 2537927"/>
                  <a:gd name="connsiteY99" fmla="*/ 3135086 h 3612597"/>
                  <a:gd name="connsiteX100" fmla="*/ 223935 w 2537927"/>
                  <a:gd name="connsiteY100" fmla="*/ 3107094 h 3612597"/>
                  <a:gd name="connsiteX101" fmla="*/ 205274 w 2537927"/>
                  <a:gd name="connsiteY101" fmla="*/ 3041780 h 3612597"/>
                  <a:gd name="connsiteX102" fmla="*/ 186612 w 2537927"/>
                  <a:gd name="connsiteY102" fmla="*/ 3004457 h 3612597"/>
                  <a:gd name="connsiteX103" fmla="*/ 158621 w 2537927"/>
                  <a:gd name="connsiteY103" fmla="*/ 2911151 h 3612597"/>
                  <a:gd name="connsiteX104" fmla="*/ 139959 w 2537927"/>
                  <a:gd name="connsiteY104" fmla="*/ 2883159 h 3612597"/>
                  <a:gd name="connsiteX105" fmla="*/ 130629 w 2537927"/>
                  <a:gd name="connsiteY105" fmla="*/ 2855167 h 3612597"/>
                  <a:gd name="connsiteX106" fmla="*/ 111968 w 2537927"/>
                  <a:gd name="connsiteY106" fmla="*/ 2817845 h 3612597"/>
                  <a:gd name="connsiteX107" fmla="*/ 93306 w 2537927"/>
                  <a:gd name="connsiteY107" fmla="*/ 2705878 h 3612597"/>
                  <a:gd name="connsiteX108" fmla="*/ 74645 w 2537927"/>
                  <a:gd name="connsiteY108" fmla="*/ 2649894 h 3612597"/>
                  <a:gd name="connsiteX109" fmla="*/ 46653 w 2537927"/>
                  <a:gd name="connsiteY109" fmla="*/ 2621902 h 3612597"/>
                  <a:gd name="connsiteX110" fmla="*/ 27992 w 2537927"/>
                  <a:gd name="connsiteY110" fmla="*/ 2565918 h 3612597"/>
                  <a:gd name="connsiteX111" fmla="*/ 18661 w 2537927"/>
                  <a:gd name="connsiteY111" fmla="*/ 2519265 h 3612597"/>
                  <a:gd name="connsiteX112" fmla="*/ 0 w 2537927"/>
                  <a:gd name="connsiteY112" fmla="*/ 2481943 h 3612597"/>
                  <a:gd name="connsiteX113" fmla="*/ 9331 w 2537927"/>
                  <a:gd name="connsiteY113" fmla="*/ 2341984 h 3612597"/>
                  <a:gd name="connsiteX114" fmla="*/ 18661 w 2537927"/>
                  <a:gd name="connsiteY114" fmla="*/ 2304661 h 3612597"/>
                  <a:gd name="connsiteX115" fmla="*/ 55984 w 2537927"/>
                  <a:gd name="connsiteY115" fmla="*/ 2248678 h 3612597"/>
                  <a:gd name="connsiteX116" fmla="*/ 93306 w 2537927"/>
                  <a:gd name="connsiteY116" fmla="*/ 2174033 h 3612597"/>
                  <a:gd name="connsiteX117" fmla="*/ 121298 w 2537927"/>
                  <a:gd name="connsiteY117" fmla="*/ 2090057 h 3612597"/>
                  <a:gd name="connsiteX118" fmla="*/ 130629 w 2537927"/>
                  <a:gd name="connsiteY118" fmla="*/ 2062065 h 3612597"/>
                  <a:gd name="connsiteX119" fmla="*/ 139959 w 2537927"/>
                  <a:gd name="connsiteY119" fmla="*/ 2034073 h 3612597"/>
                  <a:gd name="connsiteX120" fmla="*/ 130629 w 2537927"/>
                  <a:gd name="connsiteY120" fmla="*/ 1922106 h 3612597"/>
                  <a:gd name="connsiteX121" fmla="*/ 111968 w 2537927"/>
                  <a:gd name="connsiteY121" fmla="*/ 1884784 h 3612597"/>
                  <a:gd name="connsiteX122" fmla="*/ 93306 w 2537927"/>
                  <a:gd name="connsiteY122" fmla="*/ 1828800 h 3612597"/>
                  <a:gd name="connsiteX123" fmla="*/ 74645 w 2537927"/>
                  <a:gd name="connsiteY123" fmla="*/ 1772816 h 3612597"/>
                  <a:gd name="connsiteX124" fmla="*/ 55984 w 2537927"/>
                  <a:gd name="connsiteY124" fmla="*/ 1744824 h 3612597"/>
                  <a:gd name="connsiteX125" fmla="*/ 83976 w 2537927"/>
                  <a:gd name="connsiteY125" fmla="*/ 1726163 h 3612597"/>
                  <a:gd name="connsiteX126" fmla="*/ 279919 w 2537927"/>
                  <a:gd name="connsiteY126" fmla="*/ 1726163 h 3612597"/>
                  <a:gd name="connsiteX127" fmla="*/ 289249 w 2537927"/>
                  <a:gd name="connsiteY127" fmla="*/ 1754155 h 3612597"/>
                  <a:gd name="connsiteX128" fmla="*/ 335902 w 2537927"/>
                  <a:gd name="connsiteY128" fmla="*/ 1810139 h 3612597"/>
                  <a:gd name="connsiteX129" fmla="*/ 345233 w 2537927"/>
                  <a:gd name="connsiteY129" fmla="*/ 1856792 h 3612597"/>
                  <a:gd name="connsiteX130" fmla="*/ 382555 w 2537927"/>
                  <a:gd name="connsiteY130" fmla="*/ 1912775 h 3612597"/>
                  <a:gd name="connsiteX131" fmla="*/ 494523 w 2537927"/>
                  <a:gd name="connsiteY131" fmla="*/ 1903445 h 3612597"/>
                  <a:gd name="connsiteX132" fmla="*/ 522515 w 2537927"/>
                  <a:gd name="connsiteY132" fmla="*/ 1875453 h 3612597"/>
                  <a:gd name="connsiteX133" fmla="*/ 550506 w 2537927"/>
                  <a:gd name="connsiteY133" fmla="*/ 1856792 h 3612597"/>
                  <a:gd name="connsiteX134" fmla="*/ 578498 w 2537927"/>
                  <a:gd name="connsiteY134" fmla="*/ 1875453 h 3612597"/>
                  <a:gd name="connsiteX135" fmla="*/ 606490 w 2537927"/>
                  <a:gd name="connsiteY135" fmla="*/ 1931437 h 3612597"/>
                  <a:gd name="connsiteX136" fmla="*/ 634482 w 2537927"/>
                  <a:gd name="connsiteY136" fmla="*/ 1959429 h 3612597"/>
                  <a:gd name="connsiteX137" fmla="*/ 653143 w 2537927"/>
                  <a:gd name="connsiteY137" fmla="*/ 2015412 h 3612597"/>
                  <a:gd name="connsiteX138" fmla="*/ 671804 w 2537927"/>
                  <a:gd name="connsiteY138" fmla="*/ 2043404 h 3612597"/>
                  <a:gd name="connsiteX139" fmla="*/ 690466 w 2537927"/>
                  <a:gd name="connsiteY139" fmla="*/ 2099388 h 3612597"/>
                  <a:gd name="connsiteX140" fmla="*/ 755780 w 2537927"/>
                  <a:gd name="connsiteY140" fmla="*/ 2108718 h 3612597"/>
                  <a:gd name="connsiteX141" fmla="*/ 867747 w 2537927"/>
                  <a:gd name="connsiteY141" fmla="*/ 2146041 h 3612597"/>
                  <a:gd name="connsiteX142" fmla="*/ 895739 w 2537927"/>
                  <a:gd name="connsiteY142" fmla="*/ 2164702 h 3612597"/>
                  <a:gd name="connsiteX143" fmla="*/ 923731 w 2537927"/>
                  <a:gd name="connsiteY143" fmla="*/ 2174033 h 3612597"/>
                  <a:gd name="connsiteX144" fmla="*/ 989045 w 2537927"/>
                  <a:gd name="connsiteY144" fmla="*/ 2202024 h 3612597"/>
                  <a:gd name="connsiteX145" fmla="*/ 1063690 w 2537927"/>
                  <a:gd name="connsiteY145" fmla="*/ 2239347 h 3612597"/>
                  <a:gd name="connsiteX146" fmla="*/ 1091682 w 2537927"/>
                  <a:gd name="connsiteY146" fmla="*/ 2248678 h 3612597"/>
                  <a:gd name="connsiteX147" fmla="*/ 1119674 w 2537927"/>
                  <a:gd name="connsiteY147" fmla="*/ 2258008 h 3612597"/>
                  <a:gd name="connsiteX148" fmla="*/ 1203649 w 2537927"/>
                  <a:gd name="connsiteY148" fmla="*/ 2248678 h 3612597"/>
                  <a:gd name="connsiteX149" fmla="*/ 1175657 w 2537927"/>
                  <a:gd name="connsiteY149" fmla="*/ 2118049 h 3612597"/>
                  <a:gd name="connsiteX150" fmla="*/ 1147666 w 2537927"/>
                  <a:gd name="connsiteY150" fmla="*/ 2090057 h 3612597"/>
                  <a:gd name="connsiteX151" fmla="*/ 1119674 w 2537927"/>
                  <a:gd name="connsiteY151" fmla="*/ 2080727 h 3612597"/>
                  <a:gd name="connsiteX152" fmla="*/ 1129004 w 2537927"/>
                  <a:gd name="connsiteY152" fmla="*/ 2024743 h 3612597"/>
                  <a:gd name="connsiteX153" fmla="*/ 1166327 w 2537927"/>
                  <a:gd name="connsiteY153" fmla="*/ 1959429 h 3612597"/>
                  <a:gd name="connsiteX154" fmla="*/ 1175657 w 2537927"/>
                  <a:gd name="connsiteY154" fmla="*/ 1912775 h 3612597"/>
                  <a:gd name="connsiteX155" fmla="*/ 1194319 w 2537927"/>
                  <a:gd name="connsiteY155" fmla="*/ 1894114 h 3612597"/>
                  <a:gd name="connsiteX156" fmla="*/ 1240972 w 2537927"/>
                  <a:gd name="connsiteY156" fmla="*/ 1847461 h 3612597"/>
                  <a:gd name="connsiteX157" fmla="*/ 1250302 w 2537927"/>
                  <a:gd name="connsiteY157" fmla="*/ 1819469 h 3612597"/>
                  <a:gd name="connsiteX158" fmla="*/ 1222310 w 2537927"/>
                  <a:gd name="connsiteY158" fmla="*/ 1735494 h 3612597"/>
                  <a:gd name="connsiteX159" fmla="*/ 1203649 w 2537927"/>
                  <a:gd name="connsiteY159" fmla="*/ 1698171 h 3612597"/>
                  <a:gd name="connsiteX160" fmla="*/ 1175657 w 2537927"/>
                  <a:gd name="connsiteY160" fmla="*/ 1660849 h 3612597"/>
                  <a:gd name="connsiteX161" fmla="*/ 1156996 w 2537927"/>
                  <a:gd name="connsiteY161" fmla="*/ 1614196 h 3612597"/>
                  <a:gd name="connsiteX162" fmla="*/ 1166327 w 2537927"/>
                  <a:gd name="connsiteY162" fmla="*/ 1483567 h 3612597"/>
                  <a:gd name="connsiteX163" fmla="*/ 1175657 w 2537927"/>
                  <a:gd name="connsiteY163" fmla="*/ 1446245 h 3612597"/>
                  <a:gd name="connsiteX164" fmla="*/ 1212980 w 2537927"/>
                  <a:gd name="connsiteY164" fmla="*/ 1408922 h 3612597"/>
                  <a:gd name="connsiteX165" fmla="*/ 1240972 w 2537927"/>
                  <a:gd name="connsiteY165" fmla="*/ 1352939 h 3612597"/>
                  <a:gd name="connsiteX166" fmla="*/ 1250302 w 2537927"/>
                  <a:gd name="connsiteY166" fmla="*/ 1250302 h 3612597"/>
                  <a:gd name="connsiteX167" fmla="*/ 1287625 w 2537927"/>
                  <a:gd name="connsiteY167" fmla="*/ 1194318 h 3612597"/>
                  <a:gd name="connsiteX168" fmla="*/ 1278294 w 2537927"/>
                  <a:gd name="connsiteY168" fmla="*/ 1110343 h 3612597"/>
                  <a:gd name="connsiteX169" fmla="*/ 1259633 w 2537927"/>
                  <a:gd name="connsiteY169" fmla="*/ 1054359 h 3612597"/>
                  <a:gd name="connsiteX170" fmla="*/ 1240972 w 2537927"/>
                  <a:gd name="connsiteY170" fmla="*/ 989045 h 3612597"/>
                  <a:gd name="connsiteX171" fmla="*/ 1296955 w 2537927"/>
                  <a:gd name="connsiteY171" fmla="*/ 970384 h 3612597"/>
                  <a:gd name="connsiteX172" fmla="*/ 1324947 w 2537927"/>
                  <a:gd name="connsiteY172" fmla="*/ 951722 h 3612597"/>
                  <a:gd name="connsiteX173" fmla="*/ 1352939 w 2537927"/>
                  <a:gd name="connsiteY173" fmla="*/ 942392 h 3612597"/>
                  <a:gd name="connsiteX174" fmla="*/ 1380931 w 2537927"/>
                  <a:gd name="connsiteY174" fmla="*/ 923731 h 3612597"/>
                  <a:gd name="connsiteX175" fmla="*/ 1474237 w 2537927"/>
                  <a:gd name="connsiteY175" fmla="*/ 914400 h 3612597"/>
                  <a:gd name="connsiteX176" fmla="*/ 1483568 w 2537927"/>
                  <a:gd name="connsiteY176" fmla="*/ 867747 h 3612597"/>
                  <a:gd name="connsiteX177" fmla="*/ 1474237 w 2537927"/>
                  <a:gd name="connsiteY177" fmla="*/ 821094 h 3612597"/>
                  <a:gd name="connsiteX178" fmla="*/ 1446245 w 2537927"/>
                  <a:gd name="connsiteY178" fmla="*/ 793102 h 3612597"/>
                  <a:gd name="connsiteX179" fmla="*/ 1427584 w 2537927"/>
                  <a:gd name="connsiteY179" fmla="*/ 765110 h 3612597"/>
                  <a:gd name="connsiteX180" fmla="*/ 1399592 w 2537927"/>
                  <a:gd name="connsiteY180" fmla="*/ 737118 h 3612597"/>
                  <a:gd name="connsiteX181" fmla="*/ 1371600 w 2537927"/>
                  <a:gd name="connsiteY181" fmla="*/ 699796 h 3612597"/>
                  <a:gd name="connsiteX182" fmla="*/ 1362270 w 2537927"/>
                  <a:gd name="connsiteY182" fmla="*/ 671804 h 3612597"/>
                  <a:gd name="connsiteX183" fmla="*/ 1399592 w 2537927"/>
                  <a:gd name="connsiteY183" fmla="*/ 615820 h 3612597"/>
                  <a:gd name="connsiteX184" fmla="*/ 1418253 w 2537927"/>
                  <a:gd name="connsiteY184" fmla="*/ 587829 h 3612597"/>
                  <a:gd name="connsiteX185" fmla="*/ 1436915 w 2537927"/>
                  <a:gd name="connsiteY185" fmla="*/ 522514 h 3612597"/>
                  <a:gd name="connsiteX186" fmla="*/ 1446245 w 2537927"/>
                  <a:gd name="connsiteY186" fmla="*/ 494522 h 3612597"/>
                  <a:gd name="connsiteX187" fmla="*/ 1474237 w 2537927"/>
                  <a:gd name="connsiteY187" fmla="*/ 382555 h 3612597"/>
                  <a:gd name="connsiteX188" fmla="*/ 1492898 w 2537927"/>
                  <a:gd name="connsiteY188" fmla="*/ 326571 h 3612597"/>
                  <a:gd name="connsiteX189" fmla="*/ 1520890 w 2537927"/>
                  <a:gd name="connsiteY189" fmla="*/ 298580 h 3612597"/>
                  <a:gd name="connsiteX190" fmla="*/ 1539551 w 2537927"/>
                  <a:gd name="connsiteY190" fmla="*/ 242596 h 3612597"/>
                  <a:gd name="connsiteX191" fmla="*/ 1548882 w 2537927"/>
                  <a:gd name="connsiteY191" fmla="*/ 214604 h 3612597"/>
                  <a:gd name="connsiteX192" fmla="*/ 1558212 w 2537927"/>
                  <a:gd name="connsiteY192" fmla="*/ 83975 h 3612597"/>
                  <a:gd name="connsiteX193" fmla="*/ 1567543 w 2537927"/>
                  <a:gd name="connsiteY193" fmla="*/ 55984 h 3612597"/>
                  <a:gd name="connsiteX194" fmla="*/ 1604866 w 2537927"/>
                  <a:gd name="connsiteY194" fmla="*/ 18661 h 3612597"/>
                  <a:gd name="connsiteX195" fmla="*/ 1632857 w 2537927"/>
                  <a:gd name="connsiteY195" fmla="*/ 9331 h 3612597"/>
                  <a:gd name="connsiteX196" fmla="*/ 1670180 w 2537927"/>
                  <a:gd name="connsiteY196" fmla="*/ 0 h 36125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</a:cxnLst>
                <a:rect l="l" t="t" r="r" b="b"/>
                <a:pathLst>
                  <a:path w="2537927" h="3612597">
                    <a:moveTo>
                      <a:pt x="1670180" y="0"/>
                    </a:moveTo>
                    <a:cubicBezTo>
                      <a:pt x="1692299" y="110602"/>
                      <a:pt x="1663225" y="-3986"/>
                      <a:pt x="1698172" y="74645"/>
                    </a:cubicBezTo>
                    <a:cubicBezTo>
                      <a:pt x="1724069" y="132914"/>
                      <a:pt x="1703818" y="119024"/>
                      <a:pt x="1735494" y="158620"/>
                    </a:cubicBezTo>
                    <a:cubicBezTo>
                      <a:pt x="1740989" y="165489"/>
                      <a:pt x="1747935" y="171061"/>
                      <a:pt x="1754155" y="177282"/>
                    </a:cubicBezTo>
                    <a:cubicBezTo>
                      <a:pt x="1757265" y="186612"/>
                      <a:pt x="1757342" y="197593"/>
                      <a:pt x="1763486" y="205273"/>
                    </a:cubicBezTo>
                    <a:cubicBezTo>
                      <a:pt x="1776643" y="221718"/>
                      <a:pt x="1801028" y="227118"/>
                      <a:pt x="1819470" y="233265"/>
                    </a:cubicBezTo>
                    <a:cubicBezTo>
                      <a:pt x="1825690" y="239486"/>
                      <a:pt x="1831373" y="246295"/>
                      <a:pt x="1838131" y="251927"/>
                    </a:cubicBezTo>
                    <a:cubicBezTo>
                      <a:pt x="1861269" y="271209"/>
                      <a:pt x="1879212" y="282424"/>
                      <a:pt x="1903445" y="298580"/>
                    </a:cubicBezTo>
                    <a:lnTo>
                      <a:pt x="1940768" y="354563"/>
                    </a:lnTo>
                    <a:cubicBezTo>
                      <a:pt x="1946988" y="363893"/>
                      <a:pt x="1960003" y="366219"/>
                      <a:pt x="1968759" y="373224"/>
                    </a:cubicBezTo>
                    <a:cubicBezTo>
                      <a:pt x="1975629" y="378720"/>
                      <a:pt x="1980663" y="386254"/>
                      <a:pt x="1987421" y="391886"/>
                    </a:cubicBezTo>
                    <a:cubicBezTo>
                      <a:pt x="1999367" y="401842"/>
                      <a:pt x="2013120" y="409546"/>
                      <a:pt x="2024743" y="419878"/>
                    </a:cubicBezTo>
                    <a:cubicBezTo>
                      <a:pt x="2041180" y="434489"/>
                      <a:pt x="2055845" y="450980"/>
                      <a:pt x="2071396" y="466531"/>
                    </a:cubicBezTo>
                    <a:cubicBezTo>
                      <a:pt x="2079325" y="474460"/>
                      <a:pt x="2081301" y="487517"/>
                      <a:pt x="2090057" y="494522"/>
                    </a:cubicBezTo>
                    <a:cubicBezTo>
                      <a:pt x="2097737" y="500666"/>
                      <a:pt x="2108718" y="500743"/>
                      <a:pt x="2118049" y="503853"/>
                    </a:cubicBezTo>
                    <a:cubicBezTo>
                      <a:pt x="2149151" y="500743"/>
                      <a:pt x="2180461" y="499275"/>
                      <a:pt x="2211355" y="494522"/>
                    </a:cubicBezTo>
                    <a:cubicBezTo>
                      <a:pt x="2221076" y="493026"/>
                      <a:pt x="2229556" y="486124"/>
                      <a:pt x="2239347" y="485192"/>
                    </a:cubicBezTo>
                    <a:cubicBezTo>
                      <a:pt x="2295164" y="479876"/>
                      <a:pt x="2351314" y="478971"/>
                      <a:pt x="2407298" y="475861"/>
                    </a:cubicBezTo>
                    <a:cubicBezTo>
                      <a:pt x="2416217" y="473631"/>
                      <a:pt x="2486200" y="455509"/>
                      <a:pt x="2491274" y="457200"/>
                    </a:cubicBezTo>
                    <a:cubicBezTo>
                      <a:pt x="2500605" y="460310"/>
                      <a:pt x="2497494" y="475861"/>
                      <a:pt x="2500604" y="485192"/>
                    </a:cubicBezTo>
                    <a:cubicBezTo>
                      <a:pt x="2496440" y="543497"/>
                      <a:pt x="2503757" y="592912"/>
                      <a:pt x="2481943" y="643812"/>
                    </a:cubicBezTo>
                    <a:cubicBezTo>
                      <a:pt x="2476464" y="656597"/>
                      <a:pt x="2468166" y="668111"/>
                      <a:pt x="2463282" y="681135"/>
                    </a:cubicBezTo>
                    <a:cubicBezTo>
                      <a:pt x="2454319" y="705036"/>
                      <a:pt x="2455894" y="723903"/>
                      <a:pt x="2444621" y="746449"/>
                    </a:cubicBezTo>
                    <a:cubicBezTo>
                      <a:pt x="2439606" y="756479"/>
                      <a:pt x="2432180" y="765110"/>
                      <a:pt x="2425959" y="774441"/>
                    </a:cubicBezTo>
                    <a:cubicBezTo>
                      <a:pt x="2421223" y="793387"/>
                      <a:pt x="2415331" y="821010"/>
                      <a:pt x="2407298" y="839755"/>
                    </a:cubicBezTo>
                    <a:cubicBezTo>
                      <a:pt x="2401819" y="852540"/>
                      <a:pt x="2395793" y="865151"/>
                      <a:pt x="2388637" y="877078"/>
                    </a:cubicBezTo>
                    <a:cubicBezTo>
                      <a:pt x="2377098" y="896310"/>
                      <a:pt x="2351315" y="933061"/>
                      <a:pt x="2351315" y="933061"/>
                    </a:cubicBezTo>
                    <a:cubicBezTo>
                      <a:pt x="2328489" y="1047188"/>
                      <a:pt x="2364202" y="938834"/>
                      <a:pt x="2313992" y="989045"/>
                    </a:cubicBezTo>
                    <a:cubicBezTo>
                      <a:pt x="2239934" y="1063104"/>
                      <a:pt x="2315366" y="1035356"/>
                      <a:pt x="2239347" y="1054359"/>
                    </a:cubicBezTo>
                    <a:cubicBezTo>
                      <a:pt x="2226906" y="1066800"/>
                      <a:pt x="2212251" y="1077365"/>
                      <a:pt x="2202025" y="1091682"/>
                    </a:cubicBezTo>
                    <a:cubicBezTo>
                      <a:pt x="2196308" y="1099685"/>
                      <a:pt x="2197092" y="1110876"/>
                      <a:pt x="2192694" y="1119673"/>
                    </a:cubicBezTo>
                    <a:cubicBezTo>
                      <a:pt x="2187679" y="1129703"/>
                      <a:pt x="2181331" y="1139151"/>
                      <a:pt x="2174033" y="1147665"/>
                    </a:cubicBezTo>
                    <a:cubicBezTo>
                      <a:pt x="2162583" y="1161024"/>
                      <a:pt x="2136710" y="1184988"/>
                      <a:pt x="2136710" y="1184988"/>
                    </a:cubicBezTo>
                    <a:cubicBezTo>
                      <a:pt x="2130490" y="1197429"/>
                      <a:pt x="2127884" y="1212475"/>
                      <a:pt x="2118049" y="1222310"/>
                    </a:cubicBezTo>
                    <a:cubicBezTo>
                      <a:pt x="2102190" y="1238169"/>
                      <a:pt x="2080727" y="1247192"/>
                      <a:pt x="2062066" y="1259633"/>
                    </a:cubicBezTo>
                    <a:cubicBezTo>
                      <a:pt x="1965240" y="1324184"/>
                      <a:pt x="2115128" y="1225928"/>
                      <a:pt x="1996751" y="1296955"/>
                    </a:cubicBezTo>
                    <a:cubicBezTo>
                      <a:pt x="1916541" y="1345081"/>
                      <a:pt x="1969081" y="1324841"/>
                      <a:pt x="1912776" y="1343608"/>
                    </a:cubicBezTo>
                    <a:cubicBezTo>
                      <a:pt x="1850655" y="1405729"/>
                      <a:pt x="1909211" y="1338827"/>
                      <a:pt x="1875453" y="1399592"/>
                    </a:cubicBezTo>
                    <a:cubicBezTo>
                      <a:pt x="1864561" y="1419197"/>
                      <a:pt x="1850572" y="1436914"/>
                      <a:pt x="1838131" y="1455575"/>
                    </a:cubicBezTo>
                    <a:cubicBezTo>
                      <a:pt x="1827831" y="1471024"/>
                      <a:pt x="1817712" y="1510025"/>
                      <a:pt x="1810139" y="1530220"/>
                    </a:cubicBezTo>
                    <a:cubicBezTo>
                      <a:pt x="1804258" y="1545902"/>
                      <a:pt x="1796404" y="1560865"/>
                      <a:pt x="1791478" y="1576873"/>
                    </a:cubicBezTo>
                    <a:cubicBezTo>
                      <a:pt x="1760934" y="1676141"/>
                      <a:pt x="1791050" y="1624169"/>
                      <a:pt x="1754155" y="1679510"/>
                    </a:cubicBezTo>
                    <a:cubicBezTo>
                      <a:pt x="1742666" y="1713981"/>
                      <a:pt x="1732713" y="1729931"/>
                      <a:pt x="1754155" y="1772816"/>
                    </a:cubicBezTo>
                    <a:cubicBezTo>
                      <a:pt x="1758553" y="1781613"/>
                      <a:pt x="1772816" y="1779037"/>
                      <a:pt x="1782147" y="1782147"/>
                    </a:cubicBezTo>
                    <a:cubicBezTo>
                      <a:pt x="1799726" y="1799726"/>
                      <a:pt x="1814748" y="1818408"/>
                      <a:pt x="1838131" y="1828800"/>
                    </a:cubicBezTo>
                    <a:cubicBezTo>
                      <a:pt x="1936825" y="1872663"/>
                      <a:pt x="2032566" y="1852589"/>
                      <a:pt x="2146041" y="1856792"/>
                    </a:cubicBezTo>
                    <a:cubicBezTo>
                      <a:pt x="2185976" y="1866775"/>
                      <a:pt x="2186585" y="1867556"/>
                      <a:pt x="2230017" y="1875453"/>
                    </a:cubicBezTo>
                    <a:cubicBezTo>
                      <a:pt x="2313905" y="1890706"/>
                      <a:pt x="2257305" y="1877611"/>
                      <a:pt x="2323323" y="1894114"/>
                    </a:cubicBezTo>
                    <a:cubicBezTo>
                      <a:pt x="2332654" y="1900334"/>
                      <a:pt x="2341068" y="1908220"/>
                      <a:pt x="2351315" y="1912775"/>
                    </a:cubicBezTo>
                    <a:cubicBezTo>
                      <a:pt x="2369290" y="1920764"/>
                      <a:pt x="2390931" y="1920526"/>
                      <a:pt x="2407298" y="1931437"/>
                    </a:cubicBezTo>
                    <a:cubicBezTo>
                      <a:pt x="2416629" y="1937657"/>
                      <a:pt x="2426675" y="1942919"/>
                      <a:pt x="2435290" y="1950098"/>
                    </a:cubicBezTo>
                    <a:cubicBezTo>
                      <a:pt x="2507133" y="2009967"/>
                      <a:pt x="2421775" y="1950419"/>
                      <a:pt x="2491274" y="1996751"/>
                    </a:cubicBezTo>
                    <a:cubicBezTo>
                      <a:pt x="2494384" y="2055845"/>
                      <a:pt x="2495247" y="2115100"/>
                      <a:pt x="2500604" y="2174033"/>
                    </a:cubicBezTo>
                    <a:cubicBezTo>
                      <a:pt x="2501494" y="2183828"/>
                      <a:pt x="2507801" y="2192423"/>
                      <a:pt x="2509935" y="2202024"/>
                    </a:cubicBezTo>
                    <a:cubicBezTo>
                      <a:pt x="2514039" y="2220492"/>
                      <a:pt x="2514678" y="2239654"/>
                      <a:pt x="2519266" y="2258008"/>
                    </a:cubicBezTo>
                    <a:cubicBezTo>
                      <a:pt x="2524037" y="2277091"/>
                      <a:pt x="2537927" y="2313992"/>
                      <a:pt x="2537927" y="2313992"/>
                    </a:cubicBezTo>
                    <a:cubicBezTo>
                      <a:pt x="2532852" y="2395188"/>
                      <a:pt x="2534730" y="2447101"/>
                      <a:pt x="2519266" y="2519265"/>
                    </a:cubicBezTo>
                    <a:cubicBezTo>
                      <a:pt x="2513892" y="2544343"/>
                      <a:pt x="2508714" y="2569578"/>
                      <a:pt x="2500604" y="2593910"/>
                    </a:cubicBezTo>
                    <a:cubicBezTo>
                      <a:pt x="2497494" y="2603241"/>
                      <a:pt x="2495672" y="2613105"/>
                      <a:pt x="2491274" y="2621902"/>
                    </a:cubicBezTo>
                    <a:cubicBezTo>
                      <a:pt x="2486259" y="2631932"/>
                      <a:pt x="2478833" y="2640563"/>
                      <a:pt x="2472612" y="2649894"/>
                    </a:cubicBezTo>
                    <a:lnTo>
                      <a:pt x="2444621" y="2733869"/>
                    </a:lnTo>
                    <a:cubicBezTo>
                      <a:pt x="2441511" y="2743200"/>
                      <a:pt x="2440746" y="2753677"/>
                      <a:pt x="2435290" y="2761861"/>
                    </a:cubicBezTo>
                    <a:cubicBezTo>
                      <a:pt x="2415692" y="2791259"/>
                      <a:pt x="2416212" y="2785159"/>
                      <a:pt x="2407298" y="2817845"/>
                    </a:cubicBezTo>
                    <a:cubicBezTo>
                      <a:pt x="2400550" y="2842589"/>
                      <a:pt x="2396747" y="2868159"/>
                      <a:pt x="2388637" y="2892490"/>
                    </a:cubicBezTo>
                    <a:lnTo>
                      <a:pt x="2351315" y="3004457"/>
                    </a:lnTo>
                    <a:cubicBezTo>
                      <a:pt x="2341592" y="3033626"/>
                      <a:pt x="2332160" y="3070100"/>
                      <a:pt x="2304661" y="3088433"/>
                    </a:cubicBezTo>
                    <a:cubicBezTo>
                      <a:pt x="2295331" y="3094653"/>
                      <a:pt x="2285426" y="3100089"/>
                      <a:pt x="2276670" y="3107094"/>
                    </a:cubicBezTo>
                    <a:cubicBezTo>
                      <a:pt x="2269801" y="3112589"/>
                      <a:pt x="2265876" y="3121821"/>
                      <a:pt x="2258008" y="3125755"/>
                    </a:cubicBezTo>
                    <a:cubicBezTo>
                      <a:pt x="2246538" y="3131490"/>
                      <a:pt x="2233016" y="3131563"/>
                      <a:pt x="2220686" y="3135086"/>
                    </a:cubicBezTo>
                    <a:cubicBezTo>
                      <a:pt x="2211229" y="3137788"/>
                      <a:pt x="2202498" y="3143632"/>
                      <a:pt x="2192694" y="3144416"/>
                    </a:cubicBezTo>
                    <a:cubicBezTo>
                      <a:pt x="2124417" y="3149878"/>
                      <a:pt x="2055845" y="3150637"/>
                      <a:pt x="1987421" y="3153747"/>
                    </a:cubicBezTo>
                    <a:cubicBezTo>
                      <a:pt x="1829618" y="3185309"/>
                      <a:pt x="1943107" y="3164922"/>
                      <a:pt x="1595535" y="3181739"/>
                    </a:cubicBezTo>
                    <a:lnTo>
                      <a:pt x="1362270" y="3191069"/>
                    </a:lnTo>
                    <a:cubicBezTo>
                      <a:pt x="1339505" y="3198658"/>
                      <a:pt x="1324373" y="3200974"/>
                      <a:pt x="1306286" y="3219061"/>
                    </a:cubicBezTo>
                    <a:cubicBezTo>
                      <a:pt x="1298357" y="3226990"/>
                      <a:pt x="1295009" y="3238614"/>
                      <a:pt x="1287625" y="3247053"/>
                    </a:cubicBezTo>
                    <a:cubicBezTo>
                      <a:pt x="1273143" y="3263604"/>
                      <a:pt x="1256523" y="3278155"/>
                      <a:pt x="1240972" y="3293706"/>
                    </a:cubicBezTo>
                    <a:cubicBezTo>
                      <a:pt x="1233043" y="3301635"/>
                      <a:pt x="1221737" y="3305362"/>
                      <a:pt x="1212980" y="3312367"/>
                    </a:cubicBezTo>
                    <a:cubicBezTo>
                      <a:pt x="1206111" y="3317863"/>
                      <a:pt x="1201188" y="3325533"/>
                      <a:pt x="1194319" y="3331029"/>
                    </a:cubicBezTo>
                    <a:cubicBezTo>
                      <a:pt x="1157617" y="3360391"/>
                      <a:pt x="1171586" y="3337782"/>
                      <a:pt x="1138335" y="3377682"/>
                    </a:cubicBezTo>
                    <a:cubicBezTo>
                      <a:pt x="1087779" y="3438348"/>
                      <a:pt x="1146409" y="3373554"/>
                      <a:pt x="1110343" y="3433665"/>
                    </a:cubicBezTo>
                    <a:cubicBezTo>
                      <a:pt x="1105817" y="3441208"/>
                      <a:pt x="1098551" y="3446831"/>
                      <a:pt x="1091682" y="3452327"/>
                    </a:cubicBezTo>
                    <a:cubicBezTo>
                      <a:pt x="1059998" y="3477674"/>
                      <a:pt x="1052094" y="3474853"/>
                      <a:pt x="1007706" y="3489649"/>
                    </a:cubicBezTo>
                    <a:lnTo>
                      <a:pt x="979715" y="3498980"/>
                    </a:lnTo>
                    <a:cubicBezTo>
                      <a:pt x="964204" y="3514490"/>
                      <a:pt x="954247" y="3526886"/>
                      <a:pt x="933061" y="3536302"/>
                    </a:cubicBezTo>
                    <a:cubicBezTo>
                      <a:pt x="915086" y="3544291"/>
                      <a:pt x="877078" y="3554963"/>
                      <a:pt x="877078" y="3554963"/>
                    </a:cubicBezTo>
                    <a:cubicBezTo>
                      <a:pt x="823285" y="3590825"/>
                      <a:pt x="875177" y="3559777"/>
                      <a:pt x="821094" y="3582955"/>
                    </a:cubicBezTo>
                    <a:cubicBezTo>
                      <a:pt x="808310" y="3588434"/>
                      <a:pt x="797411" y="3598888"/>
                      <a:pt x="783772" y="3601616"/>
                    </a:cubicBezTo>
                    <a:cubicBezTo>
                      <a:pt x="750086" y="3608353"/>
                      <a:pt x="715347" y="3607837"/>
                      <a:pt x="681135" y="3610947"/>
                    </a:cubicBezTo>
                    <a:cubicBezTo>
                      <a:pt x="597159" y="3607837"/>
                      <a:pt x="510895" y="3621334"/>
                      <a:pt x="429208" y="3601616"/>
                    </a:cubicBezTo>
                    <a:cubicBezTo>
                      <a:pt x="410087" y="3597001"/>
                      <a:pt x="414404" y="3564921"/>
                      <a:pt x="410547" y="3545633"/>
                    </a:cubicBezTo>
                    <a:cubicBezTo>
                      <a:pt x="407437" y="3530082"/>
                      <a:pt x="404054" y="3514583"/>
                      <a:pt x="401217" y="3498980"/>
                    </a:cubicBezTo>
                    <a:cubicBezTo>
                      <a:pt x="397833" y="3480366"/>
                      <a:pt x="397322" y="3461117"/>
                      <a:pt x="391886" y="3442996"/>
                    </a:cubicBezTo>
                    <a:cubicBezTo>
                      <a:pt x="385427" y="3421467"/>
                      <a:pt x="367060" y="3396426"/>
                      <a:pt x="354563" y="3377682"/>
                    </a:cubicBezTo>
                    <a:cubicBezTo>
                      <a:pt x="332380" y="3311127"/>
                      <a:pt x="363834" y="3391587"/>
                      <a:pt x="317241" y="3321698"/>
                    </a:cubicBezTo>
                    <a:cubicBezTo>
                      <a:pt x="311785" y="3313514"/>
                      <a:pt x="312309" y="3302503"/>
                      <a:pt x="307910" y="3293706"/>
                    </a:cubicBezTo>
                    <a:cubicBezTo>
                      <a:pt x="302895" y="3283676"/>
                      <a:pt x="295469" y="3275045"/>
                      <a:pt x="289249" y="3265714"/>
                    </a:cubicBezTo>
                    <a:cubicBezTo>
                      <a:pt x="286139" y="3256383"/>
                      <a:pt x="284979" y="3246156"/>
                      <a:pt x="279919" y="3237722"/>
                    </a:cubicBezTo>
                    <a:cubicBezTo>
                      <a:pt x="275393" y="3230179"/>
                      <a:pt x="265191" y="3226929"/>
                      <a:pt x="261257" y="3219061"/>
                    </a:cubicBezTo>
                    <a:cubicBezTo>
                      <a:pt x="252460" y="3201467"/>
                      <a:pt x="248816" y="3181739"/>
                      <a:pt x="242596" y="3163078"/>
                    </a:cubicBezTo>
                    <a:lnTo>
                      <a:pt x="233266" y="3135086"/>
                    </a:lnTo>
                    <a:cubicBezTo>
                      <a:pt x="230156" y="3125755"/>
                      <a:pt x="226321" y="3116636"/>
                      <a:pt x="223935" y="3107094"/>
                    </a:cubicBezTo>
                    <a:cubicBezTo>
                      <a:pt x="219202" y="3088161"/>
                      <a:pt x="213304" y="3060516"/>
                      <a:pt x="205274" y="3041780"/>
                    </a:cubicBezTo>
                    <a:cubicBezTo>
                      <a:pt x="199795" y="3028995"/>
                      <a:pt x="192833" y="3016898"/>
                      <a:pt x="186612" y="3004457"/>
                    </a:cubicBezTo>
                    <a:cubicBezTo>
                      <a:pt x="181396" y="2983593"/>
                      <a:pt x="167708" y="2924781"/>
                      <a:pt x="158621" y="2911151"/>
                    </a:cubicBezTo>
                    <a:lnTo>
                      <a:pt x="139959" y="2883159"/>
                    </a:lnTo>
                    <a:cubicBezTo>
                      <a:pt x="136849" y="2873828"/>
                      <a:pt x="134503" y="2864207"/>
                      <a:pt x="130629" y="2855167"/>
                    </a:cubicBezTo>
                    <a:cubicBezTo>
                      <a:pt x="125150" y="2842382"/>
                      <a:pt x="116366" y="2831040"/>
                      <a:pt x="111968" y="2817845"/>
                    </a:cubicBezTo>
                    <a:cubicBezTo>
                      <a:pt x="102098" y="2788235"/>
                      <a:pt x="99646" y="2733352"/>
                      <a:pt x="93306" y="2705878"/>
                    </a:cubicBezTo>
                    <a:cubicBezTo>
                      <a:pt x="88883" y="2686711"/>
                      <a:pt x="88554" y="2663803"/>
                      <a:pt x="74645" y="2649894"/>
                    </a:cubicBezTo>
                    <a:lnTo>
                      <a:pt x="46653" y="2621902"/>
                    </a:lnTo>
                    <a:cubicBezTo>
                      <a:pt x="40433" y="2603241"/>
                      <a:pt x="31850" y="2585207"/>
                      <a:pt x="27992" y="2565918"/>
                    </a:cubicBezTo>
                    <a:cubicBezTo>
                      <a:pt x="24882" y="2550367"/>
                      <a:pt x="23676" y="2534310"/>
                      <a:pt x="18661" y="2519265"/>
                    </a:cubicBezTo>
                    <a:cubicBezTo>
                      <a:pt x="14263" y="2506070"/>
                      <a:pt x="6220" y="2494384"/>
                      <a:pt x="0" y="2481943"/>
                    </a:cubicBezTo>
                    <a:cubicBezTo>
                      <a:pt x="3110" y="2435290"/>
                      <a:pt x="4436" y="2388484"/>
                      <a:pt x="9331" y="2341984"/>
                    </a:cubicBezTo>
                    <a:cubicBezTo>
                      <a:pt x="10673" y="2329231"/>
                      <a:pt x="12926" y="2316131"/>
                      <a:pt x="18661" y="2304661"/>
                    </a:cubicBezTo>
                    <a:cubicBezTo>
                      <a:pt x="28691" y="2284601"/>
                      <a:pt x="43543" y="2267339"/>
                      <a:pt x="55984" y="2248678"/>
                    </a:cubicBezTo>
                    <a:cubicBezTo>
                      <a:pt x="71415" y="2225532"/>
                      <a:pt x="80865" y="2198915"/>
                      <a:pt x="93306" y="2174033"/>
                    </a:cubicBezTo>
                    <a:cubicBezTo>
                      <a:pt x="93314" y="2174016"/>
                      <a:pt x="116630" y="2104062"/>
                      <a:pt x="121298" y="2090057"/>
                    </a:cubicBezTo>
                    <a:lnTo>
                      <a:pt x="130629" y="2062065"/>
                    </a:lnTo>
                    <a:lnTo>
                      <a:pt x="139959" y="2034073"/>
                    </a:lnTo>
                    <a:cubicBezTo>
                      <a:pt x="136849" y="1996751"/>
                      <a:pt x="137531" y="1958916"/>
                      <a:pt x="130629" y="1922106"/>
                    </a:cubicBezTo>
                    <a:cubicBezTo>
                      <a:pt x="128066" y="1908435"/>
                      <a:pt x="117134" y="1897698"/>
                      <a:pt x="111968" y="1884784"/>
                    </a:cubicBezTo>
                    <a:cubicBezTo>
                      <a:pt x="104662" y="1866520"/>
                      <a:pt x="99526" y="1847461"/>
                      <a:pt x="93306" y="1828800"/>
                    </a:cubicBezTo>
                    <a:lnTo>
                      <a:pt x="74645" y="1772816"/>
                    </a:lnTo>
                    <a:cubicBezTo>
                      <a:pt x="71099" y="1762177"/>
                      <a:pt x="62204" y="1754155"/>
                      <a:pt x="55984" y="1744824"/>
                    </a:cubicBezTo>
                    <a:cubicBezTo>
                      <a:pt x="65315" y="1738604"/>
                      <a:pt x="73946" y="1731178"/>
                      <a:pt x="83976" y="1726163"/>
                    </a:cubicBezTo>
                    <a:cubicBezTo>
                      <a:pt x="140804" y="1697750"/>
                      <a:pt x="241006" y="1724001"/>
                      <a:pt x="279919" y="1726163"/>
                    </a:cubicBezTo>
                    <a:cubicBezTo>
                      <a:pt x="283029" y="1735494"/>
                      <a:pt x="284851" y="1745358"/>
                      <a:pt x="289249" y="1754155"/>
                    </a:cubicBezTo>
                    <a:cubicBezTo>
                      <a:pt x="302239" y="1780136"/>
                      <a:pt x="315266" y="1789503"/>
                      <a:pt x="335902" y="1810139"/>
                    </a:cubicBezTo>
                    <a:cubicBezTo>
                      <a:pt x="339012" y="1825690"/>
                      <a:pt x="338670" y="1842355"/>
                      <a:pt x="345233" y="1856792"/>
                    </a:cubicBezTo>
                    <a:cubicBezTo>
                      <a:pt x="354514" y="1877209"/>
                      <a:pt x="382555" y="1912775"/>
                      <a:pt x="382555" y="1912775"/>
                    </a:cubicBezTo>
                    <a:cubicBezTo>
                      <a:pt x="419878" y="1909665"/>
                      <a:pt x="458336" y="1913095"/>
                      <a:pt x="494523" y="1903445"/>
                    </a:cubicBezTo>
                    <a:cubicBezTo>
                      <a:pt x="507273" y="1900045"/>
                      <a:pt x="512378" y="1883901"/>
                      <a:pt x="522515" y="1875453"/>
                    </a:cubicBezTo>
                    <a:cubicBezTo>
                      <a:pt x="531130" y="1868274"/>
                      <a:pt x="541176" y="1863012"/>
                      <a:pt x="550506" y="1856792"/>
                    </a:cubicBezTo>
                    <a:cubicBezTo>
                      <a:pt x="559837" y="1863012"/>
                      <a:pt x="570569" y="1867524"/>
                      <a:pt x="578498" y="1875453"/>
                    </a:cubicBezTo>
                    <a:cubicBezTo>
                      <a:pt x="622541" y="1919496"/>
                      <a:pt x="576136" y="1885906"/>
                      <a:pt x="606490" y="1931437"/>
                    </a:cubicBezTo>
                    <a:cubicBezTo>
                      <a:pt x="613810" y="1942416"/>
                      <a:pt x="625151" y="1950098"/>
                      <a:pt x="634482" y="1959429"/>
                    </a:cubicBezTo>
                    <a:cubicBezTo>
                      <a:pt x="640702" y="1978090"/>
                      <a:pt x="642232" y="1999045"/>
                      <a:pt x="653143" y="2015412"/>
                    </a:cubicBezTo>
                    <a:cubicBezTo>
                      <a:pt x="659363" y="2024743"/>
                      <a:pt x="667250" y="2033157"/>
                      <a:pt x="671804" y="2043404"/>
                    </a:cubicBezTo>
                    <a:cubicBezTo>
                      <a:pt x="679793" y="2061379"/>
                      <a:pt x="670993" y="2096606"/>
                      <a:pt x="690466" y="2099388"/>
                    </a:cubicBezTo>
                    <a:lnTo>
                      <a:pt x="755780" y="2108718"/>
                    </a:lnTo>
                    <a:lnTo>
                      <a:pt x="867747" y="2146041"/>
                    </a:lnTo>
                    <a:cubicBezTo>
                      <a:pt x="878386" y="2149587"/>
                      <a:pt x="885709" y="2159687"/>
                      <a:pt x="895739" y="2164702"/>
                    </a:cubicBezTo>
                    <a:cubicBezTo>
                      <a:pt x="904536" y="2169101"/>
                      <a:pt x="914934" y="2169634"/>
                      <a:pt x="923731" y="2174033"/>
                    </a:cubicBezTo>
                    <a:cubicBezTo>
                      <a:pt x="988164" y="2206250"/>
                      <a:pt x="911374" y="2182607"/>
                      <a:pt x="989045" y="2202024"/>
                    </a:cubicBezTo>
                    <a:cubicBezTo>
                      <a:pt x="1021615" y="2234596"/>
                      <a:pt x="999360" y="2217904"/>
                      <a:pt x="1063690" y="2239347"/>
                    </a:cubicBezTo>
                    <a:lnTo>
                      <a:pt x="1091682" y="2248678"/>
                    </a:lnTo>
                    <a:lnTo>
                      <a:pt x="1119674" y="2258008"/>
                    </a:lnTo>
                    <a:cubicBezTo>
                      <a:pt x="1147666" y="2254898"/>
                      <a:pt x="1188026" y="2272112"/>
                      <a:pt x="1203649" y="2248678"/>
                    </a:cubicBezTo>
                    <a:cubicBezTo>
                      <a:pt x="1228365" y="2211604"/>
                      <a:pt x="1201930" y="2149577"/>
                      <a:pt x="1175657" y="2118049"/>
                    </a:cubicBezTo>
                    <a:cubicBezTo>
                      <a:pt x="1167210" y="2107912"/>
                      <a:pt x="1158645" y="2097376"/>
                      <a:pt x="1147666" y="2090057"/>
                    </a:cubicBezTo>
                    <a:cubicBezTo>
                      <a:pt x="1139483" y="2084601"/>
                      <a:pt x="1129005" y="2083837"/>
                      <a:pt x="1119674" y="2080727"/>
                    </a:cubicBezTo>
                    <a:cubicBezTo>
                      <a:pt x="1122784" y="2062066"/>
                      <a:pt x="1123568" y="2042864"/>
                      <a:pt x="1129004" y="2024743"/>
                    </a:cubicBezTo>
                    <a:cubicBezTo>
                      <a:pt x="1135461" y="2003220"/>
                      <a:pt x="1153833" y="1978170"/>
                      <a:pt x="1166327" y="1959429"/>
                    </a:cubicBezTo>
                    <a:cubicBezTo>
                      <a:pt x="1169437" y="1943878"/>
                      <a:pt x="1169410" y="1927352"/>
                      <a:pt x="1175657" y="1912775"/>
                    </a:cubicBezTo>
                    <a:cubicBezTo>
                      <a:pt x="1179122" y="1904689"/>
                      <a:pt x="1188823" y="1900983"/>
                      <a:pt x="1194319" y="1894114"/>
                    </a:cubicBezTo>
                    <a:cubicBezTo>
                      <a:pt x="1229866" y="1849681"/>
                      <a:pt x="1192984" y="1879453"/>
                      <a:pt x="1240972" y="1847461"/>
                    </a:cubicBezTo>
                    <a:cubicBezTo>
                      <a:pt x="1244082" y="1838130"/>
                      <a:pt x="1250302" y="1829304"/>
                      <a:pt x="1250302" y="1819469"/>
                    </a:cubicBezTo>
                    <a:cubicBezTo>
                      <a:pt x="1250302" y="1759679"/>
                      <a:pt x="1244843" y="1774927"/>
                      <a:pt x="1222310" y="1735494"/>
                    </a:cubicBezTo>
                    <a:cubicBezTo>
                      <a:pt x="1215409" y="1723417"/>
                      <a:pt x="1211021" y="1709966"/>
                      <a:pt x="1203649" y="1698171"/>
                    </a:cubicBezTo>
                    <a:cubicBezTo>
                      <a:pt x="1195407" y="1684984"/>
                      <a:pt x="1183209" y="1674443"/>
                      <a:pt x="1175657" y="1660849"/>
                    </a:cubicBezTo>
                    <a:cubicBezTo>
                      <a:pt x="1167523" y="1646208"/>
                      <a:pt x="1163216" y="1629747"/>
                      <a:pt x="1156996" y="1614196"/>
                    </a:cubicBezTo>
                    <a:cubicBezTo>
                      <a:pt x="1160106" y="1570653"/>
                      <a:pt x="1161506" y="1526954"/>
                      <a:pt x="1166327" y="1483567"/>
                    </a:cubicBezTo>
                    <a:cubicBezTo>
                      <a:pt x="1167743" y="1470822"/>
                      <a:pt x="1168861" y="1457119"/>
                      <a:pt x="1175657" y="1446245"/>
                    </a:cubicBezTo>
                    <a:cubicBezTo>
                      <a:pt x="1184982" y="1431325"/>
                      <a:pt x="1203220" y="1423561"/>
                      <a:pt x="1212980" y="1408922"/>
                    </a:cubicBezTo>
                    <a:cubicBezTo>
                      <a:pt x="1237097" y="1372747"/>
                      <a:pt x="1228095" y="1391569"/>
                      <a:pt x="1240972" y="1352939"/>
                    </a:cubicBezTo>
                    <a:cubicBezTo>
                      <a:pt x="1244082" y="1318727"/>
                      <a:pt x="1240609" y="1283259"/>
                      <a:pt x="1250302" y="1250302"/>
                    </a:cubicBezTo>
                    <a:cubicBezTo>
                      <a:pt x="1256630" y="1228785"/>
                      <a:pt x="1287625" y="1194318"/>
                      <a:pt x="1287625" y="1194318"/>
                    </a:cubicBezTo>
                    <a:cubicBezTo>
                      <a:pt x="1284515" y="1166326"/>
                      <a:pt x="1283817" y="1137960"/>
                      <a:pt x="1278294" y="1110343"/>
                    </a:cubicBezTo>
                    <a:cubicBezTo>
                      <a:pt x="1274436" y="1091054"/>
                      <a:pt x="1264404" y="1073442"/>
                      <a:pt x="1259633" y="1054359"/>
                    </a:cubicBezTo>
                    <a:cubicBezTo>
                      <a:pt x="1247916" y="1007495"/>
                      <a:pt x="1254357" y="1029203"/>
                      <a:pt x="1240972" y="989045"/>
                    </a:cubicBezTo>
                    <a:lnTo>
                      <a:pt x="1296955" y="970384"/>
                    </a:lnTo>
                    <a:cubicBezTo>
                      <a:pt x="1307594" y="966838"/>
                      <a:pt x="1314917" y="956737"/>
                      <a:pt x="1324947" y="951722"/>
                    </a:cubicBezTo>
                    <a:cubicBezTo>
                      <a:pt x="1333744" y="947324"/>
                      <a:pt x="1343608" y="945502"/>
                      <a:pt x="1352939" y="942392"/>
                    </a:cubicBezTo>
                    <a:cubicBezTo>
                      <a:pt x="1362270" y="936172"/>
                      <a:pt x="1370004" y="926253"/>
                      <a:pt x="1380931" y="923731"/>
                    </a:cubicBezTo>
                    <a:cubicBezTo>
                      <a:pt x="1411388" y="916702"/>
                      <a:pt x="1446797" y="929368"/>
                      <a:pt x="1474237" y="914400"/>
                    </a:cubicBezTo>
                    <a:cubicBezTo>
                      <a:pt x="1488160" y="906806"/>
                      <a:pt x="1480458" y="883298"/>
                      <a:pt x="1483568" y="867747"/>
                    </a:cubicBezTo>
                    <a:cubicBezTo>
                      <a:pt x="1480458" y="852196"/>
                      <a:pt x="1481329" y="835279"/>
                      <a:pt x="1474237" y="821094"/>
                    </a:cubicBezTo>
                    <a:cubicBezTo>
                      <a:pt x="1468336" y="809292"/>
                      <a:pt x="1454693" y="803239"/>
                      <a:pt x="1446245" y="793102"/>
                    </a:cubicBezTo>
                    <a:cubicBezTo>
                      <a:pt x="1439066" y="784487"/>
                      <a:pt x="1434763" y="773725"/>
                      <a:pt x="1427584" y="765110"/>
                    </a:cubicBezTo>
                    <a:cubicBezTo>
                      <a:pt x="1419136" y="754973"/>
                      <a:pt x="1408180" y="747137"/>
                      <a:pt x="1399592" y="737118"/>
                    </a:cubicBezTo>
                    <a:cubicBezTo>
                      <a:pt x="1389472" y="725311"/>
                      <a:pt x="1380931" y="712237"/>
                      <a:pt x="1371600" y="699796"/>
                    </a:cubicBezTo>
                    <a:cubicBezTo>
                      <a:pt x="1368490" y="690465"/>
                      <a:pt x="1362270" y="681639"/>
                      <a:pt x="1362270" y="671804"/>
                    </a:cubicBezTo>
                    <a:cubicBezTo>
                      <a:pt x="1362270" y="642287"/>
                      <a:pt x="1382761" y="636017"/>
                      <a:pt x="1399592" y="615820"/>
                    </a:cubicBezTo>
                    <a:cubicBezTo>
                      <a:pt x="1406771" y="607205"/>
                      <a:pt x="1413238" y="597859"/>
                      <a:pt x="1418253" y="587829"/>
                    </a:cubicBezTo>
                    <a:cubicBezTo>
                      <a:pt x="1425710" y="572914"/>
                      <a:pt x="1432929" y="536466"/>
                      <a:pt x="1436915" y="522514"/>
                    </a:cubicBezTo>
                    <a:cubicBezTo>
                      <a:pt x="1439617" y="513057"/>
                      <a:pt x="1443135" y="503853"/>
                      <a:pt x="1446245" y="494522"/>
                    </a:cubicBezTo>
                    <a:cubicBezTo>
                      <a:pt x="1460017" y="398121"/>
                      <a:pt x="1445830" y="460676"/>
                      <a:pt x="1474237" y="382555"/>
                    </a:cubicBezTo>
                    <a:cubicBezTo>
                      <a:pt x="1480959" y="364069"/>
                      <a:pt x="1478988" y="340480"/>
                      <a:pt x="1492898" y="326571"/>
                    </a:cubicBezTo>
                    <a:lnTo>
                      <a:pt x="1520890" y="298580"/>
                    </a:lnTo>
                    <a:lnTo>
                      <a:pt x="1539551" y="242596"/>
                    </a:lnTo>
                    <a:lnTo>
                      <a:pt x="1548882" y="214604"/>
                    </a:lnTo>
                    <a:cubicBezTo>
                      <a:pt x="1551992" y="171061"/>
                      <a:pt x="1553111" y="127330"/>
                      <a:pt x="1558212" y="83975"/>
                    </a:cubicBezTo>
                    <a:cubicBezTo>
                      <a:pt x="1559361" y="74207"/>
                      <a:pt x="1561826" y="63987"/>
                      <a:pt x="1567543" y="55984"/>
                    </a:cubicBezTo>
                    <a:cubicBezTo>
                      <a:pt x="1577770" y="41667"/>
                      <a:pt x="1592425" y="31102"/>
                      <a:pt x="1604866" y="18661"/>
                    </a:cubicBezTo>
                    <a:cubicBezTo>
                      <a:pt x="1611820" y="11707"/>
                      <a:pt x="1623527" y="12441"/>
                      <a:pt x="1632857" y="9331"/>
                    </a:cubicBezTo>
                    <a:lnTo>
                      <a:pt x="1670180" y="0"/>
                    </a:lnTo>
                    <a:close/>
                  </a:path>
                </a:pathLst>
              </a:custGeom>
              <a:solidFill>
                <a:srgbClr val="FF0000">
                  <a:alpha val="5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" name="Groupe 11"/>
              <p:cNvGrpSpPr/>
              <p:nvPr/>
            </p:nvGrpSpPr>
            <p:grpSpPr>
              <a:xfrm>
                <a:off x="4425641" y="1268963"/>
                <a:ext cx="4562282" cy="4979437"/>
                <a:chOff x="4425641" y="1268963"/>
                <a:chExt cx="4562282" cy="4979437"/>
              </a:xfrm>
            </p:grpSpPr>
            <p:grpSp>
              <p:nvGrpSpPr>
                <p:cNvPr id="13" name="Groupe 12"/>
                <p:cNvGrpSpPr/>
                <p:nvPr/>
              </p:nvGrpSpPr>
              <p:grpSpPr>
                <a:xfrm>
                  <a:off x="4425641" y="1268963"/>
                  <a:ext cx="4562282" cy="4979437"/>
                  <a:chOff x="4425641" y="1268963"/>
                  <a:chExt cx="4562282" cy="4979437"/>
                </a:xfrm>
              </p:grpSpPr>
              <p:grpSp>
                <p:nvGrpSpPr>
                  <p:cNvPr id="15" name="Groupe 14"/>
                  <p:cNvGrpSpPr/>
                  <p:nvPr/>
                </p:nvGrpSpPr>
                <p:grpSpPr>
                  <a:xfrm>
                    <a:off x="4477781" y="1268963"/>
                    <a:ext cx="4510142" cy="4979437"/>
                    <a:chOff x="4477781" y="868007"/>
                    <a:chExt cx="4510142" cy="5380393"/>
                  </a:xfrm>
                </p:grpSpPr>
                <p:grpSp>
                  <p:nvGrpSpPr>
                    <p:cNvPr id="24" name="Groupe 23"/>
                    <p:cNvGrpSpPr/>
                    <p:nvPr/>
                  </p:nvGrpSpPr>
                  <p:grpSpPr>
                    <a:xfrm>
                      <a:off x="4477781" y="868007"/>
                      <a:ext cx="4486822" cy="5380393"/>
                      <a:chOff x="4428578" y="868007"/>
                      <a:chExt cx="4486822" cy="5644750"/>
                    </a:xfrm>
                  </p:grpSpPr>
                  <p:sp>
                    <p:nvSpPr>
                      <p:cNvPr id="31" name="Forme libre 7"/>
                      <p:cNvSpPr/>
                      <p:nvPr/>
                    </p:nvSpPr>
                    <p:spPr>
                      <a:xfrm>
                        <a:off x="4527712" y="1618911"/>
                        <a:ext cx="3074374" cy="3233974"/>
                      </a:xfrm>
                      <a:custGeom>
                        <a:avLst/>
                        <a:gdLst>
                          <a:gd name="connsiteX0" fmla="*/ 190004 w 4786309"/>
                          <a:gd name="connsiteY0" fmla="*/ 522514 h 4207902"/>
                          <a:gd name="connsiteX1" fmla="*/ 225630 w 4786309"/>
                          <a:gd name="connsiteY1" fmla="*/ 546265 h 4207902"/>
                          <a:gd name="connsiteX2" fmla="*/ 296882 w 4786309"/>
                          <a:gd name="connsiteY2" fmla="*/ 570015 h 4207902"/>
                          <a:gd name="connsiteX3" fmla="*/ 380009 w 4786309"/>
                          <a:gd name="connsiteY3" fmla="*/ 558140 h 4207902"/>
                          <a:gd name="connsiteX4" fmla="*/ 415635 w 4786309"/>
                          <a:gd name="connsiteY4" fmla="*/ 546265 h 4207902"/>
                          <a:gd name="connsiteX5" fmla="*/ 522513 w 4786309"/>
                          <a:gd name="connsiteY5" fmla="*/ 534389 h 4207902"/>
                          <a:gd name="connsiteX6" fmla="*/ 558139 w 4786309"/>
                          <a:gd name="connsiteY6" fmla="*/ 415636 h 4207902"/>
                          <a:gd name="connsiteX7" fmla="*/ 676892 w 4786309"/>
                          <a:gd name="connsiteY7" fmla="*/ 356259 h 4207902"/>
                          <a:gd name="connsiteX8" fmla="*/ 700643 w 4786309"/>
                          <a:gd name="connsiteY8" fmla="*/ 166254 h 4207902"/>
                          <a:gd name="connsiteX9" fmla="*/ 712518 w 4786309"/>
                          <a:gd name="connsiteY9" fmla="*/ 106878 h 4207902"/>
                          <a:gd name="connsiteX10" fmla="*/ 748144 w 4786309"/>
                          <a:gd name="connsiteY10" fmla="*/ 95002 h 4207902"/>
                          <a:gd name="connsiteX11" fmla="*/ 819396 w 4786309"/>
                          <a:gd name="connsiteY11" fmla="*/ 130628 h 4207902"/>
                          <a:gd name="connsiteX12" fmla="*/ 950025 w 4786309"/>
                          <a:gd name="connsiteY12" fmla="*/ 95002 h 4207902"/>
                          <a:gd name="connsiteX13" fmla="*/ 1009402 w 4786309"/>
                          <a:gd name="connsiteY13" fmla="*/ 83127 h 4207902"/>
                          <a:gd name="connsiteX14" fmla="*/ 1068778 w 4786309"/>
                          <a:gd name="connsiteY14" fmla="*/ 23750 h 4207902"/>
                          <a:gd name="connsiteX15" fmla="*/ 1175656 w 4786309"/>
                          <a:gd name="connsiteY15" fmla="*/ 83127 h 4207902"/>
                          <a:gd name="connsiteX16" fmla="*/ 1211282 w 4786309"/>
                          <a:gd name="connsiteY16" fmla="*/ 106878 h 4207902"/>
                          <a:gd name="connsiteX17" fmla="*/ 1246908 w 4786309"/>
                          <a:gd name="connsiteY17" fmla="*/ 118753 h 4207902"/>
                          <a:gd name="connsiteX18" fmla="*/ 1306285 w 4786309"/>
                          <a:gd name="connsiteY18" fmla="*/ 166254 h 4207902"/>
                          <a:gd name="connsiteX19" fmla="*/ 1353786 w 4786309"/>
                          <a:gd name="connsiteY19" fmla="*/ 225631 h 4207902"/>
                          <a:gd name="connsiteX20" fmla="*/ 1377537 w 4786309"/>
                          <a:gd name="connsiteY20" fmla="*/ 261257 h 4207902"/>
                          <a:gd name="connsiteX21" fmla="*/ 1484415 w 4786309"/>
                          <a:gd name="connsiteY21" fmla="*/ 356259 h 4207902"/>
                          <a:gd name="connsiteX22" fmla="*/ 1508165 w 4786309"/>
                          <a:gd name="connsiteY22" fmla="*/ 391885 h 4207902"/>
                          <a:gd name="connsiteX23" fmla="*/ 1579417 w 4786309"/>
                          <a:gd name="connsiteY23" fmla="*/ 415636 h 4207902"/>
                          <a:gd name="connsiteX24" fmla="*/ 1615043 w 4786309"/>
                          <a:gd name="connsiteY24" fmla="*/ 439387 h 4207902"/>
                          <a:gd name="connsiteX25" fmla="*/ 1650669 w 4786309"/>
                          <a:gd name="connsiteY25" fmla="*/ 475013 h 4207902"/>
                          <a:gd name="connsiteX26" fmla="*/ 1698170 w 4786309"/>
                          <a:gd name="connsiteY26" fmla="*/ 486888 h 4207902"/>
                          <a:gd name="connsiteX27" fmla="*/ 1769422 w 4786309"/>
                          <a:gd name="connsiteY27" fmla="*/ 534389 h 4207902"/>
                          <a:gd name="connsiteX28" fmla="*/ 1840674 w 4786309"/>
                          <a:gd name="connsiteY28" fmla="*/ 593766 h 4207902"/>
                          <a:gd name="connsiteX29" fmla="*/ 1911926 w 4786309"/>
                          <a:gd name="connsiteY29" fmla="*/ 700644 h 4207902"/>
                          <a:gd name="connsiteX30" fmla="*/ 1923802 w 4786309"/>
                          <a:gd name="connsiteY30" fmla="*/ 736270 h 4207902"/>
                          <a:gd name="connsiteX31" fmla="*/ 1995054 w 4786309"/>
                          <a:gd name="connsiteY31" fmla="*/ 783771 h 4207902"/>
                          <a:gd name="connsiteX32" fmla="*/ 2006929 w 4786309"/>
                          <a:gd name="connsiteY32" fmla="*/ 819397 h 4207902"/>
                          <a:gd name="connsiteX33" fmla="*/ 2078181 w 4786309"/>
                          <a:gd name="connsiteY33" fmla="*/ 843148 h 4207902"/>
                          <a:gd name="connsiteX34" fmla="*/ 2113807 w 4786309"/>
                          <a:gd name="connsiteY34" fmla="*/ 866898 h 4207902"/>
                          <a:gd name="connsiteX35" fmla="*/ 2232560 w 4786309"/>
                          <a:gd name="connsiteY35" fmla="*/ 843148 h 4207902"/>
                          <a:gd name="connsiteX36" fmla="*/ 2315687 w 4786309"/>
                          <a:gd name="connsiteY36" fmla="*/ 819397 h 4207902"/>
                          <a:gd name="connsiteX37" fmla="*/ 2363189 w 4786309"/>
                          <a:gd name="connsiteY37" fmla="*/ 807522 h 4207902"/>
                          <a:gd name="connsiteX38" fmla="*/ 2505692 w 4786309"/>
                          <a:gd name="connsiteY38" fmla="*/ 712519 h 4207902"/>
                          <a:gd name="connsiteX39" fmla="*/ 2576944 w 4786309"/>
                          <a:gd name="connsiteY39" fmla="*/ 688768 h 4207902"/>
                          <a:gd name="connsiteX40" fmla="*/ 2683822 w 4786309"/>
                          <a:gd name="connsiteY40" fmla="*/ 629392 h 4207902"/>
                          <a:gd name="connsiteX41" fmla="*/ 2719448 w 4786309"/>
                          <a:gd name="connsiteY41" fmla="*/ 593766 h 4207902"/>
                          <a:gd name="connsiteX42" fmla="*/ 2755074 w 4786309"/>
                          <a:gd name="connsiteY42" fmla="*/ 581891 h 4207902"/>
                          <a:gd name="connsiteX43" fmla="*/ 2790700 w 4786309"/>
                          <a:gd name="connsiteY43" fmla="*/ 510639 h 4207902"/>
                          <a:gd name="connsiteX44" fmla="*/ 2897578 w 4786309"/>
                          <a:gd name="connsiteY44" fmla="*/ 475013 h 4207902"/>
                          <a:gd name="connsiteX45" fmla="*/ 2933204 w 4786309"/>
                          <a:gd name="connsiteY45" fmla="*/ 463137 h 4207902"/>
                          <a:gd name="connsiteX46" fmla="*/ 3004456 w 4786309"/>
                          <a:gd name="connsiteY46" fmla="*/ 486888 h 4207902"/>
                          <a:gd name="connsiteX47" fmla="*/ 3040082 w 4786309"/>
                          <a:gd name="connsiteY47" fmla="*/ 510639 h 4207902"/>
                          <a:gd name="connsiteX48" fmla="*/ 3111334 w 4786309"/>
                          <a:gd name="connsiteY48" fmla="*/ 534389 h 4207902"/>
                          <a:gd name="connsiteX49" fmla="*/ 3135085 w 4786309"/>
                          <a:gd name="connsiteY49" fmla="*/ 570015 h 4207902"/>
                          <a:gd name="connsiteX50" fmla="*/ 3206337 w 4786309"/>
                          <a:gd name="connsiteY50" fmla="*/ 617517 h 4207902"/>
                          <a:gd name="connsiteX51" fmla="*/ 3230087 w 4786309"/>
                          <a:gd name="connsiteY51" fmla="*/ 581891 h 4207902"/>
                          <a:gd name="connsiteX52" fmla="*/ 3301339 w 4786309"/>
                          <a:gd name="connsiteY52" fmla="*/ 546265 h 4207902"/>
                          <a:gd name="connsiteX53" fmla="*/ 3313215 w 4786309"/>
                          <a:gd name="connsiteY53" fmla="*/ 510639 h 4207902"/>
                          <a:gd name="connsiteX54" fmla="*/ 3372591 w 4786309"/>
                          <a:gd name="connsiteY54" fmla="*/ 522514 h 4207902"/>
                          <a:gd name="connsiteX55" fmla="*/ 3503220 w 4786309"/>
                          <a:gd name="connsiteY55" fmla="*/ 593766 h 4207902"/>
                          <a:gd name="connsiteX56" fmla="*/ 3550721 w 4786309"/>
                          <a:gd name="connsiteY56" fmla="*/ 605641 h 4207902"/>
                          <a:gd name="connsiteX57" fmla="*/ 3586347 w 4786309"/>
                          <a:gd name="connsiteY57" fmla="*/ 617517 h 4207902"/>
                          <a:gd name="connsiteX58" fmla="*/ 3621973 w 4786309"/>
                          <a:gd name="connsiteY58" fmla="*/ 641267 h 4207902"/>
                          <a:gd name="connsiteX59" fmla="*/ 3693225 w 4786309"/>
                          <a:gd name="connsiteY59" fmla="*/ 665018 h 4207902"/>
                          <a:gd name="connsiteX60" fmla="*/ 3800103 w 4786309"/>
                          <a:gd name="connsiteY60" fmla="*/ 748145 h 4207902"/>
                          <a:gd name="connsiteX61" fmla="*/ 3835729 w 4786309"/>
                          <a:gd name="connsiteY61" fmla="*/ 760020 h 4207902"/>
                          <a:gd name="connsiteX62" fmla="*/ 3942607 w 4786309"/>
                          <a:gd name="connsiteY62" fmla="*/ 819397 h 4207902"/>
                          <a:gd name="connsiteX63" fmla="*/ 3978233 w 4786309"/>
                          <a:gd name="connsiteY63" fmla="*/ 843148 h 4207902"/>
                          <a:gd name="connsiteX64" fmla="*/ 4013859 w 4786309"/>
                          <a:gd name="connsiteY64" fmla="*/ 855023 h 4207902"/>
                          <a:gd name="connsiteX65" fmla="*/ 4025734 w 4786309"/>
                          <a:gd name="connsiteY65" fmla="*/ 938150 h 4207902"/>
                          <a:gd name="connsiteX66" fmla="*/ 4049485 w 4786309"/>
                          <a:gd name="connsiteY66" fmla="*/ 1009402 h 4207902"/>
                          <a:gd name="connsiteX67" fmla="*/ 4061360 w 4786309"/>
                          <a:gd name="connsiteY67" fmla="*/ 1045028 h 4207902"/>
                          <a:gd name="connsiteX68" fmla="*/ 4073235 w 4786309"/>
                          <a:gd name="connsiteY68" fmla="*/ 1080654 h 4207902"/>
                          <a:gd name="connsiteX69" fmla="*/ 4085111 w 4786309"/>
                          <a:gd name="connsiteY69" fmla="*/ 1128155 h 4207902"/>
                          <a:gd name="connsiteX70" fmla="*/ 4096986 w 4786309"/>
                          <a:gd name="connsiteY70" fmla="*/ 1163781 h 4207902"/>
                          <a:gd name="connsiteX71" fmla="*/ 4049485 w 4786309"/>
                          <a:gd name="connsiteY71" fmla="*/ 1223158 h 4207902"/>
                          <a:gd name="connsiteX72" fmla="*/ 3990108 w 4786309"/>
                          <a:gd name="connsiteY72" fmla="*/ 1270659 h 4207902"/>
                          <a:gd name="connsiteX73" fmla="*/ 3918856 w 4786309"/>
                          <a:gd name="connsiteY73" fmla="*/ 1413163 h 4207902"/>
                          <a:gd name="connsiteX74" fmla="*/ 3895105 w 4786309"/>
                          <a:gd name="connsiteY74" fmla="*/ 1448789 h 4207902"/>
                          <a:gd name="connsiteX75" fmla="*/ 3906981 w 4786309"/>
                          <a:gd name="connsiteY75" fmla="*/ 1508166 h 4207902"/>
                          <a:gd name="connsiteX76" fmla="*/ 3918856 w 4786309"/>
                          <a:gd name="connsiteY76" fmla="*/ 1543792 h 4207902"/>
                          <a:gd name="connsiteX77" fmla="*/ 3930731 w 4786309"/>
                          <a:gd name="connsiteY77" fmla="*/ 1591293 h 4207902"/>
                          <a:gd name="connsiteX78" fmla="*/ 3966357 w 4786309"/>
                          <a:gd name="connsiteY78" fmla="*/ 1805049 h 4207902"/>
                          <a:gd name="connsiteX79" fmla="*/ 3990108 w 4786309"/>
                          <a:gd name="connsiteY79" fmla="*/ 1840675 h 4207902"/>
                          <a:gd name="connsiteX80" fmla="*/ 4049485 w 4786309"/>
                          <a:gd name="connsiteY80" fmla="*/ 1947553 h 4207902"/>
                          <a:gd name="connsiteX81" fmla="*/ 4085111 w 4786309"/>
                          <a:gd name="connsiteY81" fmla="*/ 1995054 h 4207902"/>
                          <a:gd name="connsiteX82" fmla="*/ 4120737 w 4786309"/>
                          <a:gd name="connsiteY82" fmla="*/ 2018805 h 4207902"/>
                          <a:gd name="connsiteX83" fmla="*/ 4180113 w 4786309"/>
                          <a:gd name="connsiteY83" fmla="*/ 2078181 h 4207902"/>
                          <a:gd name="connsiteX84" fmla="*/ 4203864 w 4786309"/>
                          <a:gd name="connsiteY84" fmla="*/ 2113807 h 4207902"/>
                          <a:gd name="connsiteX85" fmla="*/ 4239490 w 4786309"/>
                          <a:gd name="connsiteY85" fmla="*/ 2125683 h 4207902"/>
                          <a:gd name="connsiteX86" fmla="*/ 4310742 w 4786309"/>
                          <a:gd name="connsiteY86" fmla="*/ 2161309 h 4207902"/>
                          <a:gd name="connsiteX87" fmla="*/ 4370118 w 4786309"/>
                          <a:gd name="connsiteY87" fmla="*/ 2220685 h 4207902"/>
                          <a:gd name="connsiteX88" fmla="*/ 4429495 w 4786309"/>
                          <a:gd name="connsiteY88" fmla="*/ 2291937 h 4207902"/>
                          <a:gd name="connsiteX89" fmla="*/ 4465121 w 4786309"/>
                          <a:gd name="connsiteY89" fmla="*/ 2363189 h 4207902"/>
                          <a:gd name="connsiteX90" fmla="*/ 4476996 w 4786309"/>
                          <a:gd name="connsiteY90" fmla="*/ 2398815 h 4207902"/>
                          <a:gd name="connsiteX91" fmla="*/ 4583874 w 4786309"/>
                          <a:gd name="connsiteY91" fmla="*/ 2446317 h 4207902"/>
                          <a:gd name="connsiteX92" fmla="*/ 4655126 w 4786309"/>
                          <a:gd name="connsiteY92" fmla="*/ 2470067 h 4207902"/>
                          <a:gd name="connsiteX93" fmla="*/ 4690752 w 4786309"/>
                          <a:gd name="connsiteY93" fmla="*/ 2481942 h 4207902"/>
                          <a:gd name="connsiteX94" fmla="*/ 4726378 w 4786309"/>
                          <a:gd name="connsiteY94" fmla="*/ 2517568 h 4207902"/>
                          <a:gd name="connsiteX95" fmla="*/ 4762004 w 4786309"/>
                          <a:gd name="connsiteY95" fmla="*/ 2529444 h 4207902"/>
                          <a:gd name="connsiteX96" fmla="*/ 4785755 w 4786309"/>
                          <a:gd name="connsiteY96" fmla="*/ 2600696 h 4207902"/>
                          <a:gd name="connsiteX97" fmla="*/ 4750129 w 4786309"/>
                          <a:gd name="connsiteY97" fmla="*/ 2719449 h 4207902"/>
                          <a:gd name="connsiteX98" fmla="*/ 4714503 w 4786309"/>
                          <a:gd name="connsiteY98" fmla="*/ 2731324 h 4207902"/>
                          <a:gd name="connsiteX99" fmla="*/ 4702628 w 4786309"/>
                          <a:gd name="connsiteY99" fmla="*/ 2766950 h 4207902"/>
                          <a:gd name="connsiteX100" fmla="*/ 4667002 w 4786309"/>
                          <a:gd name="connsiteY100" fmla="*/ 2838202 h 4207902"/>
                          <a:gd name="connsiteX101" fmla="*/ 4655126 w 4786309"/>
                          <a:gd name="connsiteY101" fmla="*/ 3004457 h 4207902"/>
                          <a:gd name="connsiteX102" fmla="*/ 4643251 w 4786309"/>
                          <a:gd name="connsiteY102" fmla="*/ 3040083 h 4207902"/>
                          <a:gd name="connsiteX103" fmla="*/ 4607625 w 4786309"/>
                          <a:gd name="connsiteY103" fmla="*/ 3063833 h 4207902"/>
                          <a:gd name="connsiteX104" fmla="*/ 4583874 w 4786309"/>
                          <a:gd name="connsiteY104" fmla="*/ 3135085 h 4207902"/>
                          <a:gd name="connsiteX105" fmla="*/ 4595750 w 4786309"/>
                          <a:gd name="connsiteY105" fmla="*/ 3253839 h 4207902"/>
                          <a:gd name="connsiteX106" fmla="*/ 4631376 w 4786309"/>
                          <a:gd name="connsiteY106" fmla="*/ 3360717 h 4207902"/>
                          <a:gd name="connsiteX107" fmla="*/ 4655126 w 4786309"/>
                          <a:gd name="connsiteY107" fmla="*/ 3396342 h 4207902"/>
                          <a:gd name="connsiteX108" fmla="*/ 4678877 w 4786309"/>
                          <a:gd name="connsiteY108" fmla="*/ 3467594 h 4207902"/>
                          <a:gd name="connsiteX109" fmla="*/ 4726378 w 4786309"/>
                          <a:gd name="connsiteY109" fmla="*/ 3610098 h 4207902"/>
                          <a:gd name="connsiteX110" fmla="*/ 4738254 w 4786309"/>
                          <a:gd name="connsiteY110" fmla="*/ 3645724 h 4207902"/>
                          <a:gd name="connsiteX111" fmla="*/ 4750129 w 4786309"/>
                          <a:gd name="connsiteY111" fmla="*/ 3681350 h 4207902"/>
                          <a:gd name="connsiteX112" fmla="*/ 4667002 w 4786309"/>
                          <a:gd name="connsiteY112" fmla="*/ 3705101 h 4207902"/>
                          <a:gd name="connsiteX113" fmla="*/ 4619500 w 4786309"/>
                          <a:gd name="connsiteY113" fmla="*/ 3716976 h 4207902"/>
                          <a:gd name="connsiteX114" fmla="*/ 4583874 w 4786309"/>
                          <a:gd name="connsiteY114" fmla="*/ 3788228 h 4207902"/>
                          <a:gd name="connsiteX115" fmla="*/ 4548248 w 4786309"/>
                          <a:gd name="connsiteY115" fmla="*/ 3859480 h 4207902"/>
                          <a:gd name="connsiteX116" fmla="*/ 4548248 w 4786309"/>
                          <a:gd name="connsiteY116" fmla="*/ 4049485 h 4207902"/>
                          <a:gd name="connsiteX117" fmla="*/ 4619500 w 4786309"/>
                          <a:gd name="connsiteY117" fmla="*/ 4108862 h 4207902"/>
                          <a:gd name="connsiteX118" fmla="*/ 4631376 w 4786309"/>
                          <a:gd name="connsiteY118" fmla="*/ 4203865 h 4207902"/>
                          <a:gd name="connsiteX119" fmla="*/ 4560124 w 4786309"/>
                          <a:gd name="connsiteY119" fmla="*/ 4156363 h 4207902"/>
                          <a:gd name="connsiteX120" fmla="*/ 4524498 w 4786309"/>
                          <a:gd name="connsiteY120" fmla="*/ 4132613 h 4207902"/>
                          <a:gd name="connsiteX121" fmla="*/ 4488872 w 4786309"/>
                          <a:gd name="connsiteY121" fmla="*/ 4096987 h 4207902"/>
                          <a:gd name="connsiteX122" fmla="*/ 4417620 w 4786309"/>
                          <a:gd name="connsiteY122" fmla="*/ 4073236 h 4207902"/>
                          <a:gd name="connsiteX123" fmla="*/ 4334492 w 4786309"/>
                          <a:gd name="connsiteY123" fmla="*/ 4049485 h 4207902"/>
                          <a:gd name="connsiteX124" fmla="*/ 4239490 w 4786309"/>
                          <a:gd name="connsiteY124" fmla="*/ 4013859 h 4207902"/>
                          <a:gd name="connsiteX125" fmla="*/ 4203864 w 4786309"/>
                          <a:gd name="connsiteY125" fmla="*/ 4001984 h 4207902"/>
                          <a:gd name="connsiteX126" fmla="*/ 4108861 w 4786309"/>
                          <a:gd name="connsiteY126" fmla="*/ 3978233 h 4207902"/>
                          <a:gd name="connsiteX127" fmla="*/ 4073235 w 4786309"/>
                          <a:gd name="connsiteY127" fmla="*/ 3966358 h 4207902"/>
                          <a:gd name="connsiteX128" fmla="*/ 4001983 w 4786309"/>
                          <a:gd name="connsiteY128" fmla="*/ 3954483 h 4207902"/>
                          <a:gd name="connsiteX129" fmla="*/ 3930731 w 4786309"/>
                          <a:gd name="connsiteY129" fmla="*/ 3930732 h 4207902"/>
                          <a:gd name="connsiteX130" fmla="*/ 3871355 w 4786309"/>
                          <a:gd name="connsiteY130" fmla="*/ 3859480 h 4207902"/>
                          <a:gd name="connsiteX131" fmla="*/ 3835729 w 4786309"/>
                          <a:gd name="connsiteY131" fmla="*/ 3728852 h 4207902"/>
                          <a:gd name="connsiteX132" fmla="*/ 3823854 w 4786309"/>
                          <a:gd name="connsiteY132" fmla="*/ 3621974 h 4207902"/>
                          <a:gd name="connsiteX133" fmla="*/ 3752602 w 4786309"/>
                          <a:gd name="connsiteY133" fmla="*/ 3574472 h 4207902"/>
                          <a:gd name="connsiteX134" fmla="*/ 3681350 w 4786309"/>
                          <a:gd name="connsiteY134" fmla="*/ 3550722 h 4207902"/>
                          <a:gd name="connsiteX135" fmla="*/ 3598222 w 4786309"/>
                          <a:gd name="connsiteY135" fmla="*/ 3562597 h 4207902"/>
                          <a:gd name="connsiteX136" fmla="*/ 3586347 w 4786309"/>
                          <a:gd name="connsiteY136" fmla="*/ 3598223 h 4207902"/>
                          <a:gd name="connsiteX137" fmla="*/ 3526970 w 4786309"/>
                          <a:gd name="connsiteY137" fmla="*/ 3645724 h 4207902"/>
                          <a:gd name="connsiteX138" fmla="*/ 3467594 w 4786309"/>
                          <a:gd name="connsiteY138" fmla="*/ 3633849 h 4207902"/>
                          <a:gd name="connsiteX139" fmla="*/ 3431968 w 4786309"/>
                          <a:gd name="connsiteY139" fmla="*/ 3621974 h 4207902"/>
                          <a:gd name="connsiteX140" fmla="*/ 3420092 w 4786309"/>
                          <a:gd name="connsiteY140" fmla="*/ 3586348 h 4207902"/>
                          <a:gd name="connsiteX141" fmla="*/ 3384467 w 4786309"/>
                          <a:gd name="connsiteY141" fmla="*/ 3550722 h 4207902"/>
                          <a:gd name="connsiteX142" fmla="*/ 3348841 w 4786309"/>
                          <a:gd name="connsiteY142" fmla="*/ 3479470 h 4207902"/>
                          <a:gd name="connsiteX143" fmla="*/ 3313215 w 4786309"/>
                          <a:gd name="connsiteY143" fmla="*/ 3467594 h 4207902"/>
                          <a:gd name="connsiteX144" fmla="*/ 3289464 w 4786309"/>
                          <a:gd name="connsiteY144" fmla="*/ 3431968 h 4207902"/>
                          <a:gd name="connsiteX145" fmla="*/ 2980705 w 4786309"/>
                          <a:gd name="connsiteY145" fmla="*/ 3431968 h 4207902"/>
                          <a:gd name="connsiteX146" fmla="*/ 2945079 w 4786309"/>
                          <a:gd name="connsiteY146" fmla="*/ 3443844 h 4207902"/>
                          <a:gd name="connsiteX147" fmla="*/ 2838202 w 4786309"/>
                          <a:gd name="connsiteY147" fmla="*/ 3360717 h 4207902"/>
                          <a:gd name="connsiteX148" fmla="*/ 2790700 w 4786309"/>
                          <a:gd name="connsiteY148" fmla="*/ 3289465 h 4207902"/>
                          <a:gd name="connsiteX149" fmla="*/ 2766950 w 4786309"/>
                          <a:gd name="connsiteY149" fmla="*/ 3253839 h 4207902"/>
                          <a:gd name="connsiteX150" fmla="*/ 2719448 w 4786309"/>
                          <a:gd name="connsiteY150" fmla="*/ 3111335 h 4207902"/>
                          <a:gd name="connsiteX151" fmla="*/ 2695698 w 4786309"/>
                          <a:gd name="connsiteY151" fmla="*/ 3028207 h 4207902"/>
                          <a:gd name="connsiteX152" fmla="*/ 2671947 w 4786309"/>
                          <a:gd name="connsiteY152" fmla="*/ 2992581 h 4207902"/>
                          <a:gd name="connsiteX153" fmla="*/ 2636321 w 4786309"/>
                          <a:gd name="connsiteY153" fmla="*/ 2980706 h 4207902"/>
                          <a:gd name="connsiteX154" fmla="*/ 2612570 w 4786309"/>
                          <a:gd name="connsiteY154" fmla="*/ 2945080 h 4207902"/>
                          <a:gd name="connsiteX155" fmla="*/ 2612570 w 4786309"/>
                          <a:gd name="connsiteY155" fmla="*/ 2683823 h 4207902"/>
                          <a:gd name="connsiteX156" fmla="*/ 2648196 w 4786309"/>
                          <a:gd name="connsiteY156" fmla="*/ 2517568 h 4207902"/>
                          <a:gd name="connsiteX157" fmla="*/ 2612570 w 4786309"/>
                          <a:gd name="connsiteY157" fmla="*/ 2446317 h 4207902"/>
                          <a:gd name="connsiteX158" fmla="*/ 2576944 w 4786309"/>
                          <a:gd name="connsiteY158" fmla="*/ 2434441 h 4207902"/>
                          <a:gd name="connsiteX159" fmla="*/ 2553194 w 4786309"/>
                          <a:gd name="connsiteY159" fmla="*/ 2398815 h 4207902"/>
                          <a:gd name="connsiteX160" fmla="*/ 2517568 w 4786309"/>
                          <a:gd name="connsiteY160" fmla="*/ 2375065 h 4207902"/>
                          <a:gd name="connsiteX161" fmla="*/ 2386939 w 4786309"/>
                          <a:gd name="connsiteY161" fmla="*/ 2351314 h 4207902"/>
                          <a:gd name="connsiteX162" fmla="*/ 2161308 w 4786309"/>
                          <a:gd name="connsiteY162" fmla="*/ 2339439 h 4207902"/>
                          <a:gd name="connsiteX163" fmla="*/ 2137557 w 4786309"/>
                          <a:gd name="connsiteY163" fmla="*/ 2303813 h 4207902"/>
                          <a:gd name="connsiteX164" fmla="*/ 2078181 w 4786309"/>
                          <a:gd name="connsiteY164" fmla="*/ 2232561 h 4207902"/>
                          <a:gd name="connsiteX165" fmla="*/ 2042555 w 4786309"/>
                          <a:gd name="connsiteY165" fmla="*/ 2161309 h 4207902"/>
                          <a:gd name="connsiteX166" fmla="*/ 2006929 w 4786309"/>
                          <a:gd name="connsiteY166" fmla="*/ 2149433 h 4207902"/>
                          <a:gd name="connsiteX167" fmla="*/ 1864425 w 4786309"/>
                          <a:gd name="connsiteY167" fmla="*/ 2173184 h 4207902"/>
                          <a:gd name="connsiteX168" fmla="*/ 1793173 w 4786309"/>
                          <a:gd name="connsiteY168" fmla="*/ 2196935 h 4207902"/>
                          <a:gd name="connsiteX169" fmla="*/ 1698170 w 4786309"/>
                          <a:gd name="connsiteY169" fmla="*/ 2208810 h 4207902"/>
                          <a:gd name="connsiteX170" fmla="*/ 1650669 w 4786309"/>
                          <a:gd name="connsiteY170" fmla="*/ 2220685 h 4207902"/>
                          <a:gd name="connsiteX171" fmla="*/ 1531916 w 4786309"/>
                          <a:gd name="connsiteY171" fmla="*/ 2256311 h 4207902"/>
                          <a:gd name="connsiteX172" fmla="*/ 1484415 w 4786309"/>
                          <a:gd name="connsiteY172" fmla="*/ 2280062 h 4207902"/>
                          <a:gd name="connsiteX173" fmla="*/ 1448789 w 4786309"/>
                          <a:gd name="connsiteY173" fmla="*/ 2291937 h 4207902"/>
                          <a:gd name="connsiteX174" fmla="*/ 1401287 w 4786309"/>
                          <a:gd name="connsiteY174" fmla="*/ 2327563 h 4207902"/>
                          <a:gd name="connsiteX175" fmla="*/ 1258783 w 4786309"/>
                          <a:gd name="connsiteY175" fmla="*/ 2363189 h 4207902"/>
                          <a:gd name="connsiteX176" fmla="*/ 1223157 w 4786309"/>
                          <a:gd name="connsiteY176" fmla="*/ 2375065 h 4207902"/>
                          <a:gd name="connsiteX177" fmla="*/ 1128155 w 4786309"/>
                          <a:gd name="connsiteY177" fmla="*/ 2363189 h 4207902"/>
                          <a:gd name="connsiteX178" fmla="*/ 1068778 w 4786309"/>
                          <a:gd name="connsiteY178" fmla="*/ 2351314 h 4207902"/>
                          <a:gd name="connsiteX179" fmla="*/ 997526 w 4786309"/>
                          <a:gd name="connsiteY179" fmla="*/ 2339439 h 4207902"/>
                          <a:gd name="connsiteX180" fmla="*/ 926274 w 4786309"/>
                          <a:gd name="connsiteY180" fmla="*/ 2315688 h 4207902"/>
                          <a:gd name="connsiteX181" fmla="*/ 783770 w 4786309"/>
                          <a:gd name="connsiteY181" fmla="*/ 2291937 h 4207902"/>
                          <a:gd name="connsiteX182" fmla="*/ 712518 w 4786309"/>
                          <a:gd name="connsiteY182" fmla="*/ 2268187 h 4207902"/>
                          <a:gd name="connsiteX183" fmla="*/ 676892 w 4786309"/>
                          <a:gd name="connsiteY183" fmla="*/ 2256311 h 4207902"/>
                          <a:gd name="connsiteX184" fmla="*/ 653142 w 4786309"/>
                          <a:gd name="connsiteY184" fmla="*/ 2220685 h 4207902"/>
                          <a:gd name="connsiteX185" fmla="*/ 581890 w 4786309"/>
                          <a:gd name="connsiteY185" fmla="*/ 2185059 h 4207902"/>
                          <a:gd name="connsiteX186" fmla="*/ 558139 w 4786309"/>
                          <a:gd name="connsiteY186" fmla="*/ 2149433 h 4207902"/>
                          <a:gd name="connsiteX187" fmla="*/ 522513 w 4786309"/>
                          <a:gd name="connsiteY187" fmla="*/ 2125683 h 4207902"/>
                          <a:gd name="connsiteX188" fmla="*/ 510638 w 4786309"/>
                          <a:gd name="connsiteY188" fmla="*/ 2090057 h 4207902"/>
                          <a:gd name="connsiteX189" fmla="*/ 439386 w 4786309"/>
                          <a:gd name="connsiteY189" fmla="*/ 2030680 h 4207902"/>
                          <a:gd name="connsiteX190" fmla="*/ 368134 w 4786309"/>
                          <a:gd name="connsiteY190" fmla="*/ 1923802 h 4207902"/>
                          <a:gd name="connsiteX191" fmla="*/ 344383 w 4786309"/>
                          <a:gd name="connsiteY191" fmla="*/ 1888176 h 4207902"/>
                          <a:gd name="connsiteX192" fmla="*/ 308757 w 4786309"/>
                          <a:gd name="connsiteY192" fmla="*/ 1864426 h 4207902"/>
                          <a:gd name="connsiteX193" fmla="*/ 261256 w 4786309"/>
                          <a:gd name="connsiteY193" fmla="*/ 1793174 h 4207902"/>
                          <a:gd name="connsiteX194" fmla="*/ 213755 w 4786309"/>
                          <a:gd name="connsiteY194" fmla="*/ 1710046 h 4207902"/>
                          <a:gd name="connsiteX195" fmla="*/ 190004 w 4786309"/>
                          <a:gd name="connsiteY195" fmla="*/ 1638794 h 4207902"/>
                          <a:gd name="connsiteX196" fmla="*/ 118752 w 4786309"/>
                          <a:gd name="connsiteY196" fmla="*/ 1531917 h 4207902"/>
                          <a:gd name="connsiteX197" fmla="*/ 95002 w 4786309"/>
                          <a:gd name="connsiteY197" fmla="*/ 1496291 h 4207902"/>
                          <a:gd name="connsiteX198" fmla="*/ 83126 w 4786309"/>
                          <a:gd name="connsiteY198" fmla="*/ 1460665 h 4207902"/>
                          <a:gd name="connsiteX199" fmla="*/ 47500 w 4786309"/>
                          <a:gd name="connsiteY199" fmla="*/ 1425039 h 4207902"/>
                          <a:gd name="connsiteX200" fmla="*/ 59376 w 4786309"/>
                          <a:gd name="connsiteY200" fmla="*/ 1341911 h 4207902"/>
                          <a:gd name="connsiteX201" fmla="*/ 71251 w 4786309"/>
                          <a:gd name="connsiteY201" fmla="*/ 1306285 h 4207902"/>
                          <a:gd name="connsiteX202" fmla="*/ 47500 w 4786309"/>
                          <a:gd name="connsiteY202" fmla="*/ 1270659 h 4207902"/>
                          <a:gd name="connsiteX203" fmla="*/ 35625 w 4786309"/>
                          <a:gd name="connsiteY203" fmla="*/ 1235033 h 4207902"/>
                          <a:gd name="connsiteX204" fmla="*/ 106877 w 4786309"/>
                          <a:gd name="connsiteY204" fmla="*/ 1211283 h 4207902"/>
                          <a:gd name="connsiteX205" fmla="*/ 130628 w 4786309"/>
                          <a:gd name="connsiteY205" fmla="*/ 1140031 h 4207902"/>
                          <a:gd name="connsiteX206" fmla="*/ 154378 w 4786309"/>
                          <a:gd name="connsiteY206" fmla="*/ 985652 h 4207902"/>
                          <a:gd name="connsiteX207" fmla="*/ 178129 w 4786309"/>
                          <a:gd name="connsiteY207" fmla="*/ 914400 h 4207902"/>
                          <a:gd name="connsiteX208" fmla="*/ 201879 w 4786309"/>
                          <a:gd name="connsiteY208" fmla="*/ 843148 h 4207902"/>
                          <a:gd name="connsiteX209" fmla="*/ 190004 w 4786309"/>
                          <a:gd name="connsiteY209" fmla="*/ 522514 h 420790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  <a:cxn ang="0">
                            <a:pos x="connsiteX91" y="connsiteY91"/>
                          </a:cxn>
                          <a:cxn ang="0">
                            <a:pos x="connsiteX92" y="connsiteY92"/>
                          </a:cxn>
                          <a:cxn ang="0">
                            <a:pos x="connsiteX93" y="connsiteY93"/>
                          </a:cxn>
                          <a:cxn ang="0">
                            <a:pos x="connsiteX94" y="connsiteY94"/>
                          </a:cxn>
                          <a:cxn ang="0">
                            <a:pos x="connsiteX95" y="connsiteY95"/>
                          </a:cxn>
                          <a:cxn ang="0">
                            <a:pos x="connsiteX96" y="connsiteY96"/>
                          </a:cxn>
                          <a:cxn ang="0">
                            <a:pos x="connsiteX97" y="connsiteY97"/>
                          </a:cxn>
                          <a:cxn ang="0">
                            <a:pos x="connsiteX98" y="connsiteY98"/>
                          </a:cxn>
                          <a:cxn ang="0">
                            <a:pos x="connsiteX99" y="connsiteY99"/>
                          </a:cxn>
                          <a:cxn ang="0">
                            <a:pos x="connsiteX100" y="connsiteY100"/>
                          </a:cxn>
                          <a:cxn ang="0">
                            <a:pos x="connsiteX101" y="connsiteY101"/>
                          </a:cxn>
                          <a:cxn ang="0">
                            <a:pos x="connsiteX102" y="connsiteY102"/>
                          </a:cxn>
                          <a:cxn ang="0">
                            <a:pos x="connsiteX103" y="connsiteY103"/>
                          </a:cxn>
                          <a:cxn ang="0">
                            <a:pos x="connsiteX104" y="connsiteY104"/>
                          </a:cxn>
                          <a:cxn ang="0">
                            <a:pos x="connsiteX105" y="connsiteY105"/>
                          </a:cxn>
                          <a:cxn ang="0">
                            <a:pos x="connsiteX106" y="connsiteY106"/>
                          </a:cxn>
                          <a:cxn ang="0">
                            <a:pos x="connsiteX107" y="connsiteY107"/>
                          </a:cxn>
                          <a:cxn ang="0">
                            <a:pos x="connsiteX108" y="connsiteY108"/>
                          </a:cxn>
                          <a:cxn ang="0">
                            <a:pos x="connsiteX109" y="connsiteY109"/>
                          </a:cxn>
                          <a:cxn ang="0">
                            <a:pos x="connsiteX110" y="connsiteY110"/>
                          </a:cxn>
                          <a:cxn ang="0">
                            <a:pos x="connsiteX111" y="connsiteY111"/>
                          </a:cxn>
                          <a:cxn ang="0">
                            <a:pos x="connsiteX112" y="connsiteY112"/>
                          </a:cxn>
                          <a:cxn ang="0">
                            <a:pos x="connsiteX113" y="connsiteY113"/>
                          </a:cxn>
                          <a:cxn ang="0">
                            <a:pos x="connsiteX114" y="connsiteY114"/>
                          </a:cxn>
                          <a:cxn ang="0">
                            <a:pos x="connsiteX115" y="connsiteY115"/>
                          </a:cxn>
                          <a:cxn ang="0">
                            <a:pos x="connsiteX116" y="connsiteY116"/>
                          </a:cxn>
                          <a:cxn ang="0">
                            <a:pos x="connsiteX117" y="connsiteY117"/>
                          </a:cxn>
                          <a:cxn ang="0">
                            <a:pos x="connsiteX118" y="connsiteY118"/>
                          </a:cxn>
                          <a:cxn ang="0">
                            <a:pos x="connsiteX119" y="connsiteY119"/>
                          </a:cxn>
                          <a:cxn ang="0">
                            <a:pos x="connsiteX120" y="connsiteY120"/>
                          </a:cxn>
                          <a:cxn ang="0">
                            <a:pos x="connsiteX121" y="connsiteY121"/>
                          </a:cxn>
                          <a:cxn ang="0">
                            <a:pos x="connsiteX122" y="connsiteY122"/>
                          </a:cxn>
                          <a:cxn ang="0">
                            <a:pos x="connsiteX123" y="connsiteY123"/>
                          </a:cxn>
                          <a:cxn ang="0">
                            <a:pos x="connsiteX124" y="connsiteY124"/>
                          </a:cxn>
                          <a:cxn ang="0">
                            <a:pos x="connsiteX125" y="connsiteY125"/>
                          </a:cxn>
                          <a:cxn ang="0">
                            <a:pos x="connsiteX126" y="connsiteY126"/>
                          </a:cxn>
                          <a:cxn ang="0">
                            <a:pos x="connsiteX127" y="connsiteY127"/>
                          </a:cxn>
                          <a:cxn ang="0">
                            <a:pos x="connsiteX128" y="connsiteY128"/>
                          </a:cxn>
                          <a:cxn ang="0">
                            <a:pos x="connsiteX129" y="connsiteY129"/>
                          </a:cxn>
                          <a:cxn ang="0">
                            <a:pos x="connsiteX130" y="connsiteY130"/>
                          </a:cxn>
                          <a:cxn ang="0">
                            <a:pos x="connsiteX131" y="connsiteY131"/>
                          </a:cxn>
                          <a:cxn ang="0">
                            <a:pos x="connsiteX132" y="connsiteY132"/>
                          </a:cxn>
                          <a:cxn ang="0">
                            <a:pos x="connsiteX133" y="connsiteY133"/>
                          </a:cxn>
                          <a:cxn ang="0">
                            <a:pos x="connsiteX134" y="connsiteY134"/>
                          </a:cxn>
                          <a:cxn ang="0">
                            <a:pos x="connsiteX135" y="connsiteY135"/>
                          </a:cxn>
                          <a:cxn ang="0">
                            <a:pos x="connsiteX136" y="connsiteY136"/>
                          </a:cxn>
                          <a:cxn ang="0">
                            <a:pos x="connsiteX137" y="connsiteY137"/>
                          </a:cxn>
                          <a:cxn ang="0">
                            <a:pos x="connsiteX138" y="connsiteY138"/>
                          </a:cxn>
                          <a:cxn ang="0">
                            <a:pos x="connsiteX139" y="connsiteY139"/>
                          </a:cxn>
                          <a:cxn ang="0">
                            <a:pos x="connsiteX140" y="connsiteY140"/>
                          </a:cxn>
                          <a:cxn ang="0">
                            <a:pos x="connsiteX141" y="connsiteY141"/>
                          </a:cxn>
                          <a:cxn ang="0">
                            <a:pos x="connsiteX142" y="connsiteY142"/>
                          </a:cxn>
                          <a:cxn ang="0">
                            <a:pos x="connsiteX143" y="connsiteY143"/>
                          </a:cxn>
                          <a:cxn ang="0">
                            <a:pos x="connsiteX144" y="connsiteY144"/>
                          </a:cxn>
                          <a:cxn ang="0">
                            <a:pos x="connsiteX145" y="connsiteY145"/>
                          </a:cxn>
                          <a:cxn ang="0">
                            <a:pos x="connsiteX146" y="connsiteY146"/>
                          </a:cxn>
                          <a:cxn ang="0">
                            <a:pos x="connsiteX147" y="connsiteY147"/>
                          </a:cxn>
                          <a:cxn ang="0">
                            <a:pos x="connsiteX148" y="connsiteY148"/>
                          </a:cxn>
                          <a:cxn ang="0">
                            <a:pos x="connsiteX149" y="connsiteY149"/>
                          </a:cxn>
                          <a:cxn ang="0">
                            <a:pos x="connsiteX150" y="connsiteY150"/>
                          </a:cxn>
                          <a:cxn ang="0">
                            <a:pos x="connsiteX151" y="connsiteY151"/>
                          </a:cxn>
                          <a:cxn ang="0">
                            <a:pos x="connsiteX152" y="connsiteY152"/>
                          </a:cxn>
                          <a:cxn ang="0">
                            <a:pos x="connsiteX153" y="connsiteY153"/>
                          </a:cxn>
                          <a:cxn ang="0">
                            <a:pos x="connsiteX154" y="connsiteY154"/>
                          </a:cxn>
                          <a:cxn ang="0">
                            <a:pos x="connsiteX155" y="connsiteY155"/>
                          </a:cxn>
                          <a:cxn ang="0">
                            <a:pos x="connsiteX156" y="connsiteY156"/>
                          </a:cxn>
                          <a:cxn ang="0">
                            <a:pos x="connsiteX157" y="connsiteY157"/>
                          </a:cxn>
                          <a:cxn ang="0">
                            <a:pos x="connsiteX158" y="connsiteY158"/>
                          </a:cxn>
                          <a:cxn ang="0">
                            <a:pos x="connsiteX159" y="connsiteY159"/>
                          </a:cxn>
                          <a:cxn ang="0">
                            <a:pos x="connsiteX160" y="connsiteY160"/>
                          </a:cxn>
                          <a:cxn ang="0">
                            <a:pos x="connsiteX161" y="connsiteY161"/>
                          </a:cxn>
                          <a:cxn ang="0">
                            <a:pos x="connsiteX162" y="connsiteY162"/>
                          </a:cxn>
                          <a:cxn ang="0">
                            <a:pos x="connsiteX163" y="connsiteY163"/>
                          </a:cxn>
                          <a:cxn ang="0">
                            <a:pos x="connsiteX164" y="connsiteY164"/>
                          </a:cxn>
                          <a:cxn ang="0">
                            <a:pos x="connsiteX165" y="connsiteY165"/>
                          </a:cxn>
                          <a:cxn ang="0">
                            <a:pos x="connsiteX166" y="connsiteY166"/>
                          </a:cxn>
                          <a:cxn ang="0">
                            <a:pos x="connsiteX167" y="connsiteY167"/>
                          </a:cxn>
                          <a:cxn ang="0">
                            <a:pos x="connsiteX168" y="connsiteY168"/>
                          </a:cxn>
                          <a:cxn ang="0">
                            <a:pos x="connsiteX169" y="connsiteY169"/>
                          </a:cxn>
                          <a:cxn ang="0">
                            <a:pos x="connsiteX170" y="connsiteY170"/>
                          </a:cxn>
                          <a:cxn ang="0">
                            <a:pos x="connsiteX171" y="connsiteY171"/>
                          </a:cxn>
                          <a:cxn ang="0">
                            <a:pos x="connsiteX172" y="connsiteY172"/>
                          </a:cxn>
                          <a:cxn ang="0">
                            <a:pos x="connsiteX173" y="connsiteY173"/>
                          </a:cxn>
                          <a:cxn ang="0">
                            <a:pos x="connsiteX174" y="connsiteY174"/>
                          </a:cxn>
                          <a:cxn ang="0">
                            <a:pos x="connsiteX175" y="connsiteY175"/>
                          </a:cxn>
                          <a:cxn ang="0">
                            <a:pos x="connsiteX176" y="connsiteY176"/>
                          </a:cxn>
                          <a:cxn ang="0">
                            <a:pos x="connsiteX177" y="connsiteY177"/>
                          </a:cxn>
                          <a:cxn ang="0">
                            <a:pos x="connsiteX178" y="connsiteY178"/>
                          </a:cxn>
                          <a:cxn ang="0">
                            <a:pos x="connsiteX179" y="connsiteY179"/>
                          </a:cxn>
                          <a:cxn ang="0">
                            <a:pos x="connsiteX180" y="connsiteY180"/>
                          </a:cxn>
                          <a:cxn ang="0">
                            <a:pos x="connsiteX181" y="connsiteY181"/>
                          </a:cxn>
                          <a:cxn ang="0">
                            <a:pos x="connsiteX182" y="connsiteY182"/>
                          </a:cxn>
                          <a:cxn ang="0">
                            <a:pos x="connsiteX183" y="connsiteY183"/>
                          </a:cxn>
                          <a:cxn ang="0">
                            <a:pos x="connsiteX184" y="connsiteY184"/>
                          </a:cxn>
                          <a:cxn ang="0">
                            <a:pos x="connsiteX185" y="connsiteY185"/>
                          </a:cxn>
                          <a:cxn ang="0">
                            <a:pos x="connsiteX186" y="connsiteY186"/>
                          </a:cxn>
                          <a:cxn ang="0">
                            <a:pos x="connsiteX187" y="connsiteY187"/>
                          </a:cxn>
                          <a:cxn ang="0">
                            <a:pos x="connsiteX188" y="connsiteY188"/>
                          </a:cxn>
                          <a:cxn ang="0">
                            <a:pos x="connsiteX189" y="connsiteY189"/>
                          </a:cxn>
                          <a:cxn ang="0">
                            <a:pos x="connsiteX190" y="connsiteY190"/>
                          </a:cxn>
                          <a:cxn ang="0">
                            <a:pos x="connsiteX191" y="connsiteY191"/>
                          </a:cxn>
                          <a:cxn ang="0">
                            <a:pos x="connsiteX192" y="connsiteY192"/>
                          </a:cxn>
                          <a:cxn ang="0">
                            <a:pos x="connsiteX193" y="connsiteY193"/>
                          </a:cxn>
                          <a:cxn ang="0">
                            <a:pos x="connsiteX194" y="connsiteY194"/>
                          </a:cxn>
                          <a:cxn ang="0">
                            <a:pos x="connsiteX195" y="connsiteY195"/>
                          </a:cxn>
                          <a:cxn ang="0">
                            <a:pos x="connsiteX196" y="connsiteY196"/>
                          </a:cxn>
                          <a:cxn ang="0">
                            <a:pos x="connsiteX197" y="connsiteY197"/>
                          </a:cxn>
                          <a:cxn ang="0">
                            <a:pos x="connsiteX198" y="connsiteY198"/>
                          </a:cxn>
                          <a:cxn ang="0">
                            <a:pos x="connsiteX199" y="connsiteY199"/>
                          </a:cxn>
                          <a:cxn ang="0">
                            <a:pos x="connsiteX200" y="connsiteY200"/>
                          </a:cxn>
                          <a:cxn ang="0">
                            <a:pos x="connsiteX201" y="connsiteY201"/>
                          </a:cxn>
                          <a:cxn ang="0">
                            <a:pos x="connsiteX202" y="connsiteY202"/>
                          </a:cxn>
                          <a:cxn ang="0">
                            <a:pos x="connsiteX203" y="connsiteY203"/>
                          </a:cxn>
                          <a:cxn ang="0">
                            <a:pos x="connsiteX204" y="connsiteY204"/>
                          </a:cxn>
                          <a:cxn ang="0">
                            <a:pos x="connsiteX205" y="connsiteY205"/>
                          </a:cxn>
                          <a:cxn ang="0">
                            <a:pos x="connsiteX206" y="connsiteY206"/>
                          </a:cxn>
                          <a:cxn ang="0">
                            <a:pos x="connsiteX207" y="connsiteY207"/>
                          </a:cxn>
                          <a:cxn ang="0">
                            <a:pos x="connsiteX208" y="connsiteY208"/>
                          </a:cxn>
                          <a:cxn ang="0">
                            <a:pos x="connsiteX209" y="connsiteY209"/>
                          </a:cxn>
                        </a:cxnLst>
                        <a:rect l="l" t="t" r="r" b="b"/>
                        <a:pathLst>
                          <a:path w="4786309" h="4207902">
                            <a:moveTo>
                              <a:pt x="190004" y="522514"/>
                            </a:moveTo>
                            <a:cubicBezTo>
                              <a:pt x="193962" y="473034"/>
                              <a:pt x="212588" y="540468"/>
                              <a:pt x="225630" y="546265"/>
                            </a:cubicBezTo>
                            <a:cubicBezTo>
                              <a:pt x="248508" y="556433"/>
                              <a:pt x="296882" y="570015"/>
                              <a:pt x="296882" y="570015"/>
                            </a:cubicBezTo>
                            <a:cubicBezTo>
                              <a:pt x="324591" y="566057"/>
                              <a:pt x="352562" y="563629"/>
                              <a:pt x="380009" y="558140"/>
                            </a:cubicBezTo>
                            <a:cubicBezTo>
                              <a:pt x="392284" y="555685"/>
                              <a:pt x="403288" y="548323"/>
                              <a:pt x="415635" y="546265"/>
                            </a:cubicBezTo>
                            <a:cubicBezTo>
                              <a:pt x="450993" y="540372"/>
                              <a:pt x="486887" y="538348"/>
                              <a:pt x="522513" y="534389"/>
                            </a:cubicBezTo>
                            <a:cubicBezTo>
                              <a:pt x="540461" y="462600"/>
                              <a:pt x="529228" y="502372"/>
                              <a:pt x="558139" y="415636"/>
                            </a:cubicBezTo>
                            <a:cubicBezTo>
                              <a:pt x="570991" y="377078"/>
                              <a:pt x="642855" y="364769"/>
                              <a:pt x="676892" y="356259"/>
                            </a:cubicBezTo>
                            <a:cubicBezTo>
                              <a:pt x="707165" y="265445"/>
                              <a:pt x="679252" y="358782"/>
                              <a:pt x="700643" y="166254"/>
                            </a:cubicBezTo>
                            <a:cubicBezTo>
                              <a:pt x="702872" y="146193"/>
                              <a:pt x="701322" y="123672"/>
                              <a:pt x="712518" y="106878"/>
                            </a:cubicBezTo>
                            <a:cubicBezTo>
                              <a:pt x="719462" y="96463"/>
                              <a:pt x="736269" y="98961"/>
                              <a:pt x="748144" y="95002"/>
                            </a:cubicBezTo>
                            <a:cubicBezTo>
                              <a:pt x="766157" y="107011"/>
                              <a:pt x="794812" y="130628"/>
                              <a:pt x="819396" y="130628"/>
                            </a:cubicBezTo>
                            <a:cubicBezTo>
                              <a:pt x="852969" y="130628"/>
                              <a:pt x="922080" y="104317"/>
                              <a:pt x="950025" y="95002"/>
                            </a:cubicBezTo>
                            <a:cubicBezTo>
                              <a:pt x="969173" y="88619"/>
                              <a:pt x="989610" y="87085"/>
                              <a:pt x="1009402" y="83127"/>
                            </a:cubicBezTo>
                            <a:cubicBezTo>
                              <a:pt x="1037110" y="0"/>
                              <a:pt x="1009401" y="3958"/>
                              <a:pt x="1068778" y="23750"/>
                            </a:cubicBezTo>
                            <a:cubicBezTo>
                              <a:pt x="1150445" y="78196"/>
                              <a:pt x="1112950" y="62226"/>
                              <a:pt x="1175656" y="83127"/>
                            </a:cubicBezTo>
                            <a:cubicBezTo>
                              <a:pt x="1187531" y="91044"/>
                              <a:pt x="1198516" y="100495"/>
                              <a:pt x="1211282" y="106878"/>
                            </a:cubicBezTo>
                            <a:cubicBezTo>
                              <a:pt x="1222478" y="112476"/>
                              <a:pt x="1237133" y="110933"/>
                              <a:pt x="1246908" y="118753"/>
                            </a:cubicBezTo>
                            <a:cubicBezTo>
                              <a:pt x="1323644" y="180141"/>
                              <a:pt x="1216738" y="136406"/>
                              <a:pt x="1306285" y="166254"/>
                            </a:cubicBezTo>
                            <a:cubicBezTo>
                              <a:pt x="1329403" y="235610"/>
                              <a:pt x="1300072" y="171917"/>
                              <a:pt x="1353786" y="225631"/>
                            </a:cubicBezTo>
                            <a:cubicBezTo>
                              <a:pt x="1363878" y="235723"/>
                              <a:pt x="1367445" y="251165"/>
                              <a:pt x="1377537" y="261257"/>
                            </a:cubicBezTo>
                            <a:cubicBezTo>
                              <a:pt x="1448925" y="332644"/>
                              <a:pt x="1384680" y="206653"/>
                              <a:pt x="1484415" y="356259"/>
                            </a:cubicBezTo>
                            <a:cubicBezTo>
                              <a:pt x="1492332" y="368134"/>
                              <a:pt x="1496062" y="384321"/>
                              <a:pt x="1508165" y="391885"/>
                            </a:cubicBezTo>
                            <a:cubicBezTo>
                              <a:pt x="1529395" y="405154"/>
                              <a:pt x="1579417" y="415636"/>
                              <a:pt x="1579417" y="415636"/>
                            </a:cubicBezTo>
                            <a:cubicBezTo>
                              <a:pt x="1591292" y="423553"/>
                              <a:pt x="1604079" y="430250"/>
                              <a:pt x="1615043" y="439387"/>
                            </a:cubicBezTo>
                            <a:cubicBezTo>
                              <a:pt x="1627945" y="450138"/>
                              <a:pt x="1636087" y="466681"/>
                              <a:pt x="1650669" y="475013"/>
                            </a:cubicBezTo>
                            <a:cubicBezTo>
                              <a:pt x="1664840" y="483110"/>
                              <a:pt x="1682336" y="482930"/>
                              <a:pt x="1698170" y="486888"/>
                            </a:cubicBezTo>
                            <a:lnTo>
                              <a:pt x="1769422" y="534389"/>
                            </a:lnTo>
                            <a:cubicBezTo>
                              <a:pt x="1801089" y="555500"/>
                              <a:pt x="1816057" y="562116"/>
                              <a:pt x="1840674" y="593766"/>
                            </a:cubicBezTo>
                            <a:cubicBezTo>
                              <a:pt x="1840690" y="593787"/>
                              <a:pt x="1900043" y="682820"/>
                              <a:pt x="1911926" y="700644"/>
                            </a:cubicBezTo>
                            <a:cubicBezTo>
                              <a:pt x="1918869" y="711060"/>
                              <a:pt x="1914951" y="727419"/>
                              <a:pt x="1923802" y="736270"/>
                            </a:cubicBezTo>
                            <a:cubicBezTo>
                              <a:pt x="1943986" y="756454"/>
                              <a:pt x="1995054" y="783771"/>
                              <a:pt x="1995054" y="783771"/>
                            </a:cubicBezTo>
                            <a:cubicBezTo>
                              <a:pt x="1999012" y="795646"/>
                              <a:pt x="1996743" y="812121"/>
                              <a:pt x="2006929" y="819397"/>
                            </a:cubicBezTo>
                            <a:cubicBezTo>
                              <a:pt x="2027301" y="833949"/>
                              <a:pt x="2054430" y="835231"/>
                              <a:pt x="2078181" y="843148"/>
                            </a:cubicBezTo>
                            <a:cubicBezTo>
                              <a:pt x="2091721" y="847661"/>
                              <a:pt x="2101932" y="858981"/>
                              <a:pt x="2113807" y="866898"/>
                            </a:cubicBezTo>
                            <a:cubicBezTo>
                              <a:pt x="2186974" y="842510"/>
                              <a:pt x="2112473" y="864982"/>
                              <a:pt x="2232560" y="843148"/>
                            </a:cubicBezTo>
                            <a:cubicBezTo>
                              <a:pt x="2283598" y="833868"/>
                              <a:pt x="2271179" y="832113"/>
                              <a:pt x="2315687" y="819397"/>
                            </a:cubicBezTo>
                            <a:cubicBezTo>
                              <a:pt x="2331380" y="814913"/>
                              <a:pt x="2347355" y="811480"/>
                              <a:pt x="2363189" y="807522"/>
                            </a:cubicBezTo>
                            <a:lnTo>
                              <a:pt x="2505692" y="712519"/>
                            </a:lnTo>
                            <a:cubicBezTo>
                              <a:pt x="2526522" y="698631"/>
                              <a:pt x="2556113" y="702655"/>
                              <a:pt x="2576944" y="688768"/>
                            </a:cubicBezTo>
                            <a:cubicBezTo>
                              <a:pt x="2658611" y="634323"/>
                              <a:pt x="2621116" y="650293"/>
                              <a:pt x="2683822" y="629392"/>
                            </a:cubicBezTo>
                            <a:cubicBezTo>
                              <a:pt x="2695697" y="617517"/>
                              <a:pt x="2705474" y="603082"/>
                              <a:pt x="2719448" y="593766"/>
                            </a:cubicBezTo>
                            <a:cubicBezTo>
                              <a:pt x="2729863" y="586822"/>
                              <a:pt x="2746223" y="590742"/>
                              <a:pt x="2755074" y="581891"/>
                            </a:cubicBezTo>
                            <a:cubicBezTo>
                              <a:pt x="2796053" y="540913"/>
                              <a:pt x="2731970" y="547345"/>
                              <a:pt x="2790700" y="510639"/>
                            </a:cubicBezTo>
                            <a:cubicBezTo>
                              <a:pt x="2790706" y="510635"/>
                              <a:pt x="2879762" y="480952"/>
                              <a:pt x="2897578" y="475013"/>
                            </a:cubicBezTo>
                            <a:lnTo>
                              <a:pt x="2933204" y="463137"/>
                            </a:lnTo>
                            <a:cubicBezTo>
                              <a:pt x="2956955" y="471054"/>
                              <a:pt x="2983625" y="473001"/>
                              <a:pt x="3004456" y="486888"/>
                            </a:cubicBezTo>
                            <a:cubicBezTo>
                              <a:pt x="3016331" y="494805"/>
                              <a:pt x="3027040" y="504842"/>
                              <a:pt x="3040082" y="510639"/>
                            </a:cubicBezTo>
                            <a:cubicBezTo>
                              <a:pt x="3062960" y="520807"/>
                              <a:pt x="3111334" y="534389"/>
                              <a:pt x="3111334" y="534389"/>
                            </a:cubicBezTo>
                            <a:cubicBezTo>
                              <a:pt x="3119251" y="546264"/>
                              <a:pt x="3124344" y="560617"/>
                              <a:pt x="3135085" y="570015"/>
                            </a:cubicBezTo>
                            <a:cubicBezTo>
                              <a:pt x="3156567" y="588812"/>
                              <a:pt x="3206337" y="617517"/>
                              <a:pt x="3206337" y="617517"/>
                            </a:cubicBezTo>
                            <a:cubicBezTo>
                              <a:pt x="3214254" y="605642"/>
                              <a:pt x="3219995" y="591983"/>
                              <a:pt x="3230087" y="581891"/>
                            </a:cubicBezTo>
                            <a:cubicBezTo>
                              <a:pt x="3253108" y="558870"/>
                              <a:pt x="3272363" y="555923"/>
                              <a:pt x="3301339" y="546265"/>
                            </a:cubicBezTo>
                            <a:cubicBezTo>
                              <a:pt x="3305298" y="534390"/>
                              <a:pt x="3301340" y="514598"/>
                              <a:pt x="3313215" y="510639"/>
                            </a:cubicBezTo>
                            <a:cubicBezTo>
                              <a:pt x="3332363" y="504256"/>
                              <a:pt x="3353258" y="516714"/>
                              <a:pt x="3372591" y="522514"/>
                            </a:cubicBezTo>
                            <a:cubicBezTo>
                              <a:pt x="3435048" y="541251"/>
                              <a:pt x="3445596" y="555350"/>
                              <a:pt x="3503220" y="593766"/>
                            </a:cubicBezTo>
                            <a:cubicBezTo>
                              <a:pt x="3516800" y="602819"/>
                              <a:pt x="3535028" y="601157"/>
                              <a:pt x="3550721" y="605641"/>
                            </a:cubicBezTo>
                            <a:cubicBezTo>
                              <a:pt x="3562757" y="609080"/>
                              <a:pt x="3575151" y="611919"/>
                              <a:pt x="3586347" y="617517"/>
                            </a:cubicBezTo>
                            <a:cubicBezTo>
                              <a:pt x="3599112" y="623900"/>
                              <a:pt x="3608931" y="635471"/>
                              <a:pt x="3621973" y="641267"/>
                            </a:cubicBezTo>
                            <a:cubicBezTo>
                              <a:pt x="3644851" y="651435"/>
                              <a:pt x="3693225" y="665018"/>
                              <a:pt x="3693225" y="665018"/>
                            </a:cubicBezTo>
                            <a:cubicBezTo>
                              <a:pt x="3749035" y="720828"/>
                              <a:pt x="3714877" y="691328"/>
                              <a:pt x="3800103" y="748145"/>
                            </a:cubicBezTo>
                            <a:cubicBezTo>
                              <a:pt x="3810518" y="755089"/>
                              <a:pt x="3823854" y="756062"/>
                              <a:pt x="3835729" y="760020"/>
                            </a:cubicBezTo>
                            <a:cubicBezTo>
                              <a:pt x="3917396" y="814466"/>
                              <a:pt x="3879901" y="798496"/>
                              <a:pt x="3942607" y="819397"/>
                            </a:cubicBezTo>
                            <a:cubicBezTo>
                              <a:pt x="3954482" y="827314"/>
                              <a:pt x="3965467" y="836765"/>
                              <a:pt x="3978233" y="843148"/>
                            </a:cubicBezTo>
                            <a:cubicBezTo>
                              <a:pt x="3989429" y="848746"/>
                              <a:pt x="4008261" y="843827"/>
                              <a:pt x="4013859" y="855023"/>
                            </a:cubicBezTo>
                            <a:cubicBezTo>
                              <a:pt x="4026377" y="880058"/>
                              <a:pt x="4019440" y="910876"/>
                              <a:pt x="4025734" y="938150"/>
                            </a:cubicBezTo>
                            <a:cubicBezTo>
                              <a:pt x="4031363" y="962544"/>
                              <a:pt x="4041568" y="985651"/>
                              <a:pt x="4049485" y="1009402"/>
                            </a:cubicBezTo>
                            <a:lnTo>
                              <a:pt x="4061360" y="1045028"/>
                            </a:lnTo>
                            <a:lnTo>
                              <a:pt x="4073235" y="1080654"/>
                            </a:lnTo>
                            <a:cubicBezTo>
                              <a:pt x="4078396" y="1096138"/>
                              <a:pt x="4080627" y="1112462"/>
                              <a:pt x="4085111" y="1128155"/>
                            </a:cubicBezTo>
                            <a:cubicBezTo>
                              <a:pt x="4088550" y="1140191"/>
                              <a:pt x="4093028" y="1151906"/>
                              <a:pt x="4096986" y="1163781"/>
                            </a:cubicBezTo>
                            <a:cubicBezTo>
                              <a:pt x="4072357" y="1262300"/>
                              <a:pt x="4108048" y="1176308"/>
                              <a:pt x="4049485" y="1223158"/>
                            </a:cubicBezTo>
                            <a:cubicBezTo>
                              <a:pt x="3972749" y="1284546"/>
                              <a:pt x="4079655" y="1240811"/>
                              <a:pt x="3990108" y="1270659"/>
                            </a:cubicBezTo>
                            <a:cubicBezTo>
                              <a:pt x="3957331" y="1368990"/>
                              <a:pt x="3980244" y="1321082"/>
                              <a:pt x="3918856" y="1413163"/>
                            </a:cubicBezTo>
                            <a:lnTo>
                              <a:pt x="3895105" y="1448789"/>
                            </a:lnTo>
                            <a:cubicBezTo>
                              <a:pt x="3899064" y="1468581"/>
                              <a:pt x="3902086" y="1488584"/>
                              <a:pt x="3906981" y="1508166"/>
                            </a:cubicBezTo>
                            <a:cubicBezTo>
                              <a:pt x="3910017" y="1520310"/>
                              <a:pt x="3915417" y="1531756"/>
                              <a:pt x="3918856" y="1543792"/>
                            </a:cubicBezTo>
                            <a:cubicBezTo>
                              <a:pt x="3923340" y="1559485"/>
                              <a:pt x="3926773" y="1575459"/>
                              <a:pt x="3930731" y="1591293"/>
                            </a:cubicBezTo>
                            <a:cubicBezTo>
                              <a:pt x="3944686" y="1758746"/>
                              <a:pt x="3927534" y="1688577"/>
                              <a:pt x="3966357" y="1805049"/>
                            </a:cubicBezTo>
                            <a:cubicBezTo>
                              <a:pt x="3970870" y="1818589"/>
                              <a:pt x="3982191" y="1828800"/>
                              <a:pt x="3990108" y="1840675"/>
                            </a:cubicBezTo>
                            <a:cubicBezTo>
                              <a:pt x="4008622" y="1896219"/>
                              <a:pt x="4000483" y="1882218"/>
                              <a:pt x="4049485" y="1947553"/>
                            </a:cubicBezTo>
                            <a:cubicBezTo>
                              <a:pt x="4061360" y="1963387"/>
                              <a:pt x="4071116" y="1981059"/>
                              <a:pt x="4085111" y="1995054"/>
                            </a:cubicBezTo>
                            <a:cubicBezTo>
                              <a:pt x="4095203" y="2005146"/>
                              <a:pt x="4108862" y="2010888"/>
                              <a:pt x="4120737" y="2018805"/>
                            </a:cubicBezTo>
                            <a:cubicBezTo>
                              <a:pt x="4184068" y="2113804"/>
                              <a:pt x="4100948" y="1999017"/>
                              <a:pt x="4180113" y="2078181"/>
                            </a:cubicBezTo>
                            <a:cubicBezTo>
                              <a:pt x="4190205" y="2088273"/>
                              <a:pt x="4192719" y="2104891"/>
                              <a:pt x="4203864" y="2113807"/>
                            </a:cubicBezTo>
                            <a:cubicBezTo>
                              <a:pt x="4213639" y="2121627"/>
                              <a:pt x="4228294" y="2120085"/>
                              <a:pt x="4239490" y="2125683"/>
                            </a:cubicBezTo>
                            <a:cubicBezTo>
                              <a:pt x="4331573" y="2171725"/>
                              <a:pt x="4221195" y="2131458"/>
                              <a:pt x="4310742" y="2161309"/>
                            </a:cubicBezTo>
                            <a:cubicBezTo>
                              <a:pt x="4354284" y="2226623"/>
                              <a:pt x="4310742" y="2171205"/>
                              <a:pt x="4370118" y="2220685"/>
                            </a:cubicBezTo>
                            <a:cubicBezTo>
                              <a:pt x="4404406" y="2249258"/>
                              <a:pt x="4406142" y="2256908"/>
                              <a:pt x="4429495" y="2291937"/>
                            </a:cubicBezTo>
                            <a:cubicBezTo>
                              <a:pt x="4459343" y="2381484"/>
                              <a:pt x="4419080" y="2271106"/>
                              <a:pt x="4465121" y="2363189"/>
                            </a:cubicBezTo>
                            <a:cubicBezTo>
                              <a:pt x="4470719" y="2374385"/>
                              <a:pt x="4469176" y="2389040"/>
                              <a:pt x="4476996" y="2398815"/>
                            </a:cubicBezTo>
                            <a:cubicBezTo>
                              <a:pt x="4497526" y="2424477"/>
                              <a:pt x="4562102" y="2439060"/>
                              <a:pt x="4583874" y="2446317"/>
                            </a:cubicBezTo>
                            <a:lnTo>
                              <a:pt x="4655126" y="2470067"/>
                            </a:lnTo>
                            <a:lnTo>
                              <a:pt x="4690752" y="2481942"/>
                            </a:lnTo>
                            <a:cubicBezTo>
                              <a:pt x="4702627" y="2493817"/>
                              <a:pt x="4712404" y="2508252"/>
                              <a:pt x="4726378" y="2517568"/>
                            </a:cubicBezTo>
                            <a:cubicBezTo>
                              <a:pt x="4736793" y="2524512"/>
                              <a:pt x="4754728" y="2519258"/>
                              <a:pt x="4762004" y="2529444"/>
                            </a:cubicBezTo>
                            <a:cubicBezTo>
                              <a:pt x="4776556" y="2549816"/>
                              <a:pt x="4785755" y="2600696"/>
                              <a:pt x="4785755" y="2600696"/>
                            </a:cubicBezTo>
                            <a:cubicBezTo>
                              <a:pt x="4767807" y="2672485"/>
                              <a:pt x="4779040" y="2632713"/>
                              <a:pt x="4750129" y="2719449"/>
                            </a:cubicBezTo>
                            <a:cubicBezTo>
                              <a:pt x="4746171" y="2731324"/>
                              <a:pt x="4726378" y="2727366"/>
                              <a:pt x="4714503" y="2731324"/>
                            </a:cubicBezTo>
                            <a:cubicBezTo>
                              <a:pt x="4710545" y="2743199"/>
                              <a:pt x="4708226" y="2755754"/>
                              <a:pt x="4702628" y="2766950"/>
                            </a:cubicBezTo>
                            <a:cubicBezTo>
                              <a:pt x="4656587" y="2859033"/>
                              <a:pt x="4696850" y="2748655"/>
                              <a:pt x="4667002" y="2838202"/>
                            </a:cubicBezTo>
                            <a:cubicBezTo>
                              <a:pt x="4663043" y="2893620"/>
                              <a:pt x="4661618" y="2949278"/>
                              <a:pt x="4655126" y="3004457"/>
                            </a:cubicBezTo>
                            <a:cubicBezTo>
                              <a:pt x="4653663" y="3016889"/>
                              <a:pt x="4651071" y="3030308"/>
                              <a:pt x="4643251" y="3040083"/>
                            </a:cubicBezTo>
                            <a:cubicBezTo>
                              <a:pt x="4634335" y="3051228"/>
                              <a:pt x="4619500" y="3055916"/>
                              <a:pt x="4607625" y="3063833"/>
                            </a:cubicBezTo>
                            <a:lnTo>
                              <a:pt x="4583874" y="3135085"/>
                            </a:lnTo>
                            <a:cubicBezTo>
                              <a:pt x="4571294" y="3172826"/>
                              <a:pt x="4588419" y="3214738"/>
                              <a:pt x="4595750" y="3253839"/>
                            </a:cubicBezTo>
                            <a:cubicBezTo>
                              <a:pt x="4595753" y="3253855"/>
                              <a:pt x="4625436" y="3342897"/>
                              <a:pt x="4631376" y="3360717"/>
                            </a:cubicBezTo>
                            <a:cubicBezTo>
                              <a:pt x="4635889" y="3374257"/>
                              <a:pt x="4649330" y="3383300"/>
                              <a:pt x="4655126" y="3396342"/>
                            </a:cubicBezTo>
                            <a:cubicBezTo>
                              <a:pt x="4665294" y="3419220"/>
                              <a:pt x="4670960" y="3443843"/>
                              <a:pt x="4678877" y="3467594"/>
                            </a:cubicBezTo>
                            <a:lnTo>
                              <a:pt x="4726378" y="3610098"/>
                            </a:lnTo>
                            <a:lnTo>
                              <a:pt x="4738254" y="3645724"/>
                            </a:lnTo>
                            <a:lnTo>
                              <a:pt x="4750129" y="3681350"/>
                            </a:lnTo>
                            <a:cubicBezTo>
                              <a:pt x="4601566" y="3718493"/>
                              <a:pt x="4786309" y="3671015"/>
                              <a:pt x="4667002" y="3705101"/>
                            </a:cubicBezTo>
                            <a:cubicBezTo>
                              <a:pt x="4651309" y="3709585"/>
                              <a:pt x="4635334" y="3713018"/>
                              <a:pt x="4619500" y="3716976"/>
                            </a:cubicBezTo>
                            <a:cubicBezTo>
                              <a:pt x="4589652" y="3806523"/>
                              <a:pt x="4629915" y="3696145"/>
                              <a:pt x="4583874" y="3788228"/>
                            </a:cubicBezTo>
                            <a:cubicBezTo>
                              <a:pt x="4534708" y="3886560"/>
                              <a:pt x="4616315" y="3757380"/>
                              <a:pt x="4548248" y="3859480"/>
                            </a:cubicBezTo>
                            <a:cubicBezTo>
                              <a:pt x="4529635" y="3933934"/>
                              <a:pt x="4520933" y="3947055"/>
                              <a:pt x="4548248" y="4049485"/>
                            </a:cubicBezTo>
                            <a:cubicBezTo>
                              <a:pt x="4553190" y="4068019"/>
                              <a:pt x="4604553" y="4098897"/>
                              <a:pt x="4619500" y="4108862"/>
                            </a:cubicBezTo>
                            <a:cubicBezTo>
                              <a:pt x="4623769" y="4115265"/>
                              <a:pt x="4689436" y="4195571"/>
                              <a:pt x="4631376" y="4203865"/>
                            </a:cubicBezTo>
                            <a:cubicBezTo>
                              <a:pt x="4603118" y="4207902"/>
                              <a:pt x="4583875" y="4172197"/>
                              <a:pt x="4560124" y="4156363"/>
                            </a:cubicBezTo>
                            <a:cubicBezTo>
                              <a:pt x="4548249" y="4148446"/>
                              <a:pt x="4534590" y="4142705"/>
                              <a:pt x="4524498" y="4132613"/>
                            </a:cubicBezTo>
                            <a:cubicBezTo>
                              <a:pt x="4512623" y="4120738"/>
                              <a:pt x="4503553" y="4105143"/>
                              <a:pt x="4488872" y="4096987"/>
                            </a:cubicBezTo>
                            <a:cubicBezTo>
                              <a:pt x="4466987" y="4084829"/>
                              <a:pt x="4441371" y="4081153"/>
                              <a:pt x="4417620" y="4073236"/>
                            </a:cubicBezTo>
                            <a:cubicBezTo>
                              <a:pt x="4366516" y="4056201"/>
                              <a:pt x="4394130" y="4064395"/>
                              <a:pt x="4334492" y="4049485"/>
                            </a:cubicBezTo>
                            <a:cubicBezTo>
                              <a:pt x="4275848" y="4010389"/>
                              <a:pt x="4321665" y="4034403"/>
                              <a:pt x="4239490" y="4013859"/>
                            </a:cubicBezTo>
                            <a:cubicBezTo>
                              <a:pt x="4227346" y="4010823"/>
                              <a:pt x="4215941" y="4005278"/>
                              <a:pt x="4203864" y="4001984"/>
                            </a:cubicBezTo>
                            <a:cubicBezTo>
                              <a:pt x="4172372" y="3993395"/>
                              <a:pt x="4140529" y="3986150"/>
                              <a:pt x="4108861" y="3978233"/>
                            </a:cubicBezTo>
                            <a:cubicBezTo>
                              <a:pt x="4096717" y="3975197"/>
                              <a:pt x="4085455" y="3969073"/>
                              <a:pt x="4073235" y="3966358"/>
                            </a:cubicBezTo>
                            <a:cubicBezTo>
                              <a:pt x="4049730" y="3961135"/>
                              <a:pt x="4025734" y="3958441"/>
                              <a:pt x="4001983" y="3954483"/>
                            </a:cubicBezTo>
                            <a:cubicBezTo>
                              <a:pt x="3978232" y="3946566"/>
                              <a:pt x="3948434" y="3948435"/>
                              <a:pt x="3930731" y="3930732"/>
                            </a:cubicBezTo>
                            <a:cubicBezTo>
                              <a:pt x="3908357" y="3908358"/>
                              <a:pt x="3884582" y="3889241"/>
                              <a:pt x="3871355" y="3859480"/>
                            </a:cubicBezTo>
                            <a:cubicBezTo>
                              <a:pt x="3854745" y="3822107"/>
                              <a:pt x="3841611" y="3770026"/>
                              <a:pt x="3835729" y="3728852"/>
                            </a:cubicBezTo>
                            <a:cubicBezTo>
                              <a:pt x="3830660" y="3693367"/>
                              <a:pt x="3840848" y="3653535"/>
                              <a:pt x="3823854" y="3621974"/>
                            </a:cubicBezTo>
                            <a:cubicBezTo>
                              <a:pt x="3810321" y="3596841"/>
                              <a:pt x="3776353" y="3590306"/>
                              <a:pt x="3752602" y="3574472"/>
                            </a:cubicBezTo>
                            <a:cubicBezTo>
                              <a:pt x="3731771" y="3560585"/>
                              <a:pt x="3681350" y="3550722"/>
                              <a:pt x="3681350" y="3550722"/>
                            </a:cubicBezTo>
                            <a:cubicBezTo>
                              <a:pt x="3653641" y="3554680"/>
                              <a:pt x="3623258" y="3550079"/>
                              <a:pt x="3598222" y="3562597"/>
                            </a:cubicBezTo>
                            <a:cubicBezTo>
                              <a:pt x="3587026" y="3568195"/>
                              <a:pt x="3591945" y="3587027"/>
                              <a:pt x="3586347" y="3598223"/>
                            </a:cubicBezTo>
                            <a:cubicBezTo>
                              <a:pt x="3564861" y="3641195"/>
                              <a:pt x="3568060" y="3632028"/>
                              <a:pt x="3526970" y="3645724"/>
                            </a:cubicBezTo>
                            <a:cubicBezTo>
                              <a:pt x="3507178" y="3641766"/>
                              <a:pt x="3487175" y="3638744"/>
                              <a:pt x="3467594" y="3633849"/>
                            </a:cubicBezTo>
                            <a:cubicBezTo>
                              <a:pt x="3455450" y="3630813"/>
                              <a:pt x="3440819" y="3630825"/>
                              <a:pt x="3431968" y="3621974"/>
                            </a:cubicBezTo>
                            <a:cubicBezTo>
                              <a:pt x="3423117" y="3613123"/>
                              <a:pt x="3427036" y="3596763"/>
                              <a:pt x="3420092" y="3586348"/>
                            </a:cubicBezTo>
                            <a:cubicBezTo>
                              <a:pt x="3410776" y="3572374"/>
                              <a:pt x="3396342" y="3562597"/>
                              <a:pt x="3384467" y="3550722"/>
                            </a:cubicBezTo>
                            <a:cubicBezTo>
                              <a:pt x="3376644" y="3527254"/>
                              <a:pt x="3369767" y="3496211"/>
                              <a:pt x="3348841" y="3479470"/>
                            </a:cubicBezTo>
                            <a:cubicBezTo>
                              <a:pt x="3339066" y="3471650"/>
                              <a:pt x="3325090" y="3471553"/>
                              <a:pt x="3313215" y="3467594"/>
                            </a:cubicBezTo>
                            <a:cubicBezTo>
                              <a:pt x="3305298" y="3455719"/>
                              <a:pt x="3303459" y="3434767"/>
                              <a:pt x="3289464" y="3431968"/>
                            </a:cubicBezTo>
                            <a:cubicBezTo>
                              <a:pt x="3153010" y="3404677"/>
                              <a:pt x="3097698" y="3417344"/>
                              <a:pt x="2980705" y="3431968"/>
                            </a:cubicBezTo>
                            <a:cubicBezTo>
                              <a:pt x="2968830" y="3435927"/>
                              <a:pt x="2956954" y="3447803"/>
                              <a:pt x="2945079" y="3443844"/>
                            </a:cubicBezTo>
                            <a:cubicBezTo>
                              <a:pt x="2918145" y="3434866"/>
                              <a:pt x="2859718" y="3388380"/>
                              <a:pt x="2838202" y="3360717"/>
                            </a:cubicBezTo>
                            <a:cubicBezTo>
                              <a:pt x="2820677" y="3338185"/>
                              <a:pt x="2806534" y="3313216"/>
                              <a:pt x="2790700" y="3289465"/>
                            </a:cubicBezTo>
                            <a:cubicBezTo>
                              <a:pt x="2782783" y="3277590"/>
                              <a:pt x="2771463" y="3267379"/>
                              <a:pt x="2766950" y="3253839"/>
                            </a:cubicBezTo>
                            <a:lnTo>
                              <a:pt x="2719448" y="3111335"/>
                            </a:lnTo>
                            <a:cubicBezTo>
                              <a:pt x="2711837" y="3088503"/>
                              <a:pt x="2707135" y="3051082"/>
                              <a:pt x="2695698" y="3028207"/>
                            </a:cubicBezTo>
                            <a:cubicBezTo>
                              <a:pt x="2689315" y="3015441"/>
                              <a:pt x="2683092" y="3001497"/>
                              <a:pt x="2671947" y="2992581"/>
                            </a:cubicBezTo>
                            <a:cubicBezTo>
                              <a:pt x="2662172" y="2984761"/>
                              <a:pt x="2648196" y="2984664"/>
                              <a:pt x="2636321" y="2980706"/>
                            </a:cubicBezTo>
                            <a:cubicBezTo>
                              <a:pt x="2628404" y="2968831"/>
                              <a:pt x="2616032" y="2958926"/>
                              <a:pt x="2612570" y="2945080"/>
                            </a:cubicBezTo>
                            <a:cubicBezTo>
                              <a:pt x="2590138" y="2855354"/>
                              <a:pt x="2604940" y="2775388"/>
                              <a:pt x="2612570" y="2683823"/>
                            </a:cubicBezTo>
                            <a:cubicBezTo>
                              <a:pt x="2624484" y="2540862"/>
                              <a:pt x="2600603" y="2588959"/>
                              <a:pt x="2648196" y="2517568"/>
                            </a:cubicBezTo>
                            <a:cubicBezTo>
                              <a:pt x="2640373" y="2494098"/>
                              <a:pt x="2633499" y="2463060"/>
                              <a:pt x="2612570" y="2446317"/>
                            </a:cubicBezTo>
                            <a:cubicBezTo>
                              <a:pt x="2602795" y="2438497"/>
                              <a:pt x="2588819" y="2438400"/>
                              <a:pt x="2576944" y="2434441"/>
                            </a:cubicBezTo>
                            <a:cubicBezTo>
                              <a:pt x="2569027" y="2422566"/>
                              <a:pt x="2563286" y="2408907"/>
                              <a:pt x="2553194" y="2398815"/>
                            </a:cubicBezTo>
                            <a:cubicBezTo>
                              <a:pt x="2543102" y="2388723"/>
                              <a:pt x="2530333" y="2381448"/>
                              <a:pt x="2517568" y="2375065"/>
                            </a:cubicBezTo>
                            <a:cubicBezTo>
                              <a:pt x="2482488" y="2357525"/>
                              <a:pt x="2415781" y="2353450"/>
                              <a:pt x="2386939" y="2351314"/>
                            </a:cubicBezTo>
                            <a:cubicBezTo>
                              <a:pt x="2311830" y="2345751"/>
                              <a:pt x="2236518" y="2343397"/>
                              <a:pt x="2161308" y="2339439"/>
                            </a:cubicBezTo>
                            <a:cubicBezTo>
                              <a:pt x="2153391" y="2327564"/>
                              <a:pt x="2146694" y="2314777"/>
                              <a:pt x="2137557" y="2303813"/>
                            </a:cubicBezTo>
                            <a:cubicBezTo>
                              <a:pt x="2104726" y="2264415"/>
                              <a:pt x="2100295" y="2276789"/>
                              <a:pt x="2078181" y="2232561"/>
                            </a:cubicBezTo>
                            <a:cubicBezTo>
                              <a:pt x="2063840" y="2203879"/>
                              <a:pt x="2070913" y="2183996"/>
                              <a:pt x="2042555" y="2161309"/>
                            </a:cubicBezTo>
                            <a:cubicBezTo>
                              <a:pt x="2032780" y="2153489"/>
                              <a:pt x="2018804" y="2153392"/>
                              <a:pt x="2006929" y="2149433"/>
                            </a:cubicBezTo>
                            <a:cubicBezTo>
                              <a:pt x="1971256" y="2154529"/>
                              <a:pt x="1902620" y="2162767"/>
                              <a:pt x="1864425" y="2173184"/>
                            </a:cubicBezTo>
                            <a:cubicBezTo>
                              <a:pt x="1840272" y="2179771"/>
                              <a:pt x="1816924" y="2189018"/>
                              <a:pt x="1793173" y="2196935"/>
                            </a:cubicBezTo>
                            <a:cubicBezTo>
                              <a:pt x="1762897" y="2207027"/>
                              <a:pt x="1729838" y="2204852"/>
                              <a:pt x="1698170" y="2208810"/>
                            </a:cubicBezTo>
                            <a:cubicBezTo>
                              <a:pt x="1682336" y="2212768"/>
                              <a:pt x="1666302" y="2215995"/>
                              <a:pt x="1650669" y="2220685"/>
                            </a:cubicBezTo>
                            <a:cubicBezTo>
                              <a:pt x="1506110" y="2264053"/>
                              <a:pt x="1641401" y="2228940"/>
                              <a:pt x="1531916" y="2256311"/>
                            </a:cubicBezTo>
                            <a:cubicBezTo>
                              <a:pt x="1516082" y="2264228"/>
                              <a:pt x="1500686" y="2273089"/>
                              <a:pt x="1484415" y="2280062"/>
                            </a:cubicBezTo>
                            <a:cubicBezTo>
                              <a:pt x="1472909" y="2284993"/>
                              <a:pt x="1459657" y="2285727"/>
                              <a:pt x="1448789" y="2291937"/>
                            </a:cubicBezTo>
                            <a:cubicBezTo>
                              <a:pt x="1431604" y="2301757"/>
                              <a:pt x="1418990" y="2318712"/>
                              <a:pt x="1401287" y="2327563"/>
                            </a:cubicBezTo>
                            <a:cubicBezTo>
                              <a:pt x="1354238" y="2351088"/>
                              <a:pt x="1309483" y="2354739"/>
                              <a:pt x="1258783" y="2363189"/>
                            </a:cubicBezTo>
                            <a:cubicBezTo>
                              <a:pt x="1246908" y="2367148"/>
                              <a:pt x="1235675" y="2375065"/>
                              <a:pt x="1223157" y="2375065"/>
                            </a:cubicBezTo>
                            <a:cubicBezTo>
                              <a:pt x="1191243" y="2375065"/>
                              <a:pt x="1159698" y="2368042"/>
                              <a:pt x="1128155" y="2363189"/>
                            </a:cubicBezTo>
                            <a:cubicBezTo>
                              <a:pt x="1108205" y="2360120"/>
                              <a:pt x="1088637" y="2354925"/>
                              <a:pt x="1068778" y="2351314"/>
                            </a:cubicBezTo>
                            <a:cubicBezTo>
                              <a:pt x="1045088" y="2347007"/>
                              <a:pt x="1021277" y="2343397"/>
                              <a:pt x="997526" y="2339439"/>
                            </a:cubicBezTo>
                            <a:lnTo>
                              <a:pt x="926274" y="2315688"/>
                            </a:lnTo>
                            <a:cubicBezTo>
                              <a:pt x="880589" y="2300459"/>
                              <a:pt x="829455" y="2307165"/>
                              <a:pt x="783770" y="2291937"/>
                            </a:cubicBezTo>
                            <a:lnTo>
                              <a:pt x="712518" y="2268187"/>
                            </a:lnTo>
                            <a:lnTo>
                              <a:pt x="676892" y="2256311"/>
                            </a:lnTo>
                            <a:cubicBezTo>
                              <a:pt x="668975" y="2244436"/>
                              <a:pt x="663234" y="2230777"/>
                              <a:pt x="653142" y="2220685"/>
                            </a:cubicBezTo>
                            <a:cubicBezTo>
                              <a:pt x="630123" y="2197666"/>
                              <a:pt x="610863" y="2194717"/>
                              <a:pt x="581890" y="2185059"/>
                            </a:cubicBezTo>
                            <a:cubicBezTo>
                              <a:pt x="573973" y="2173184"/>
                              <a:pt x="568231" y="2159525"/>
                              <a:pt x="558139" y="2149433"/>
                            </a:cubicBezTo>
                            <a:cubicBezTo>
                              <a:pt x="548047" y="2139341"/>
                              <a:pt x="531429" y="2136828"/>
                              <a:pt x="522513" y="2125683"/>
                            </a:cubicBezTo>
                            <a:cubicBezTo>
                              <a:pt x="514693" y="2115908"/>
                              <a:pt x="517582" y="2100472"/>
                              <a:pt x="510638" y="2090057"/>
                            </a:cubicBezTo>
                            <a:cubicBezTo>
                              <a:pt x="492351" y="2062627"/>
                              <a:pt x="465673" y="2048205"/>
                              <a:pt x="439386" y="2030680"/>
                            </a:cubicBezTo>
                            <a:lnTo>
                              <a:pt x="368134" y="1923802"/>
                            </a:lnTo>
                            <a:cubicBezTo>
                              <a:pt x="360217" y="1911927"/>
                              <a:pt x="356258" y="1896093"/>
                              <a:pt x="344383" y="1888176"/>
                            </a:cubicBezTo>
                            <a:lnTo>
                              <a:pt x="308757" y="1864426"/>
                            </a:lnTo>
                            <a:lnTo>
                              <a:pt x="261256" y="1793174"/>
                            </a:lnTo>
                            <a:cubicBezTo>
                              <a:pt x="239830" y="1761034"/>
                              <a:pt x="228824" y="1747720"/>
                              <a:pt x="213755" y="1710046"/>
                            </a:cubicBezTo>
                            <a:cubicBezTo>
                              <a:pt x="204457" y="1686801"/>
                              <a:pt x="197921" y="1662545"/>
                              <a:pt x="190004" y="1638794"/>
                            </a:cubicBezTo>
                            <a:cubicBezTo>
                              <a:pt x="190000" y="1638783"/>
                              <a:pt x="130630" y="1549735"/>
                              <a:pt x="118752" y="1531917"/>
                            </a:cubicBezTo>
                            <a:lnTo>
                              <a:pt x="95002" y="1496291"/>
                            </a:lnTo>
                            <a:cubicBezTo>
                              <a:pt x="88059" y="1485875"/>
                              <a:pt x="90070" y="1471080"/>
                              <a:pt x="83126" y="1460665"/>
                            </a:cubicBezTo>
                            <a:cubicBezTo>
                              <a:pt x="73810" y="1446691"/>
                              <a:pt x="59375" y="1436914"/>
                              <a:pt x="47500" y="1425039"/>
                            </a:cubicBezTo>
                            <a:cubicBezTo>
                              <a:pt x="19792" y="1341912"/>
                              <a:pt x="0" y="1361704"/>
                              <a:pt x="59376" y="1341911"/>
                            </a:cubicBezTo>
                            <a:cubicBezTo>
                              <a:pt x="63334" y="1330036"/>
                              <a:pt x="73309" y="1318632"/>
                              <a:pt x="71251" y="1306285"/>
                            </a:cubicBezTo>
                            <a:cubicBezTo>
                              <a:pt x="68904" y="1292207"/>
                              <a:pt x="53883" y="1283425"/>
                              <a:pt x="47500" y="1270659"/>
                            </a:cubicBezTo>
                            <a:cubicBezTo>
                              <a:pt x="41902" y="1259463"/>
                              <a:pt x="39583" y="1246908"/>
                              <a:pt x="35625" y="1235033"/>
                            </a:cubicBezTo>
                            <a:lnTo>
                              <a:pt x="106877" y="1211283"/>
                            </a:lnTo>
                            <a:cubicBezTo>
                              <a:pt x="130628" y="1203366"/>
                              <a:pt x="130628" y="1140031"/>
                              <a:pt x="130628" y="1140031"/>
                            </a:cubicBezTo>
                            <a:cubicBezTo>
                              <a:pt x="136184" y="1095581"/>
                              <a:pt x="141824" y="1031683"/>
                              <a:pt x="154378" y="985652"/>
                            </a:cubicBezTo>
                            <a:cubicBezTo>
                              <a:pt x="160965" y="961499"/>
                              <a:pt x="170212" y="938151"/>
                              <a:pt x="178129" y="914400"/>
                            </a:cubicBezTo>
                            <a:lnTo>
                              <a:pt x="201879" y="843148"/>
                            </a:lnTo>
                            <a:cubicBezTo>
                              <a:pt x="230669" y="756776"/>
                              <a:pt x="186046" y="571994"/>
                              <a:pt x="190004" y="522514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>
                          <a:alpha val="35000"/>
                        </a:schemeClr>
                      </a:solidFill>
                      <a:ln>
                        <a:solidFill>
                          <a:srgbClr val="0070C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>
                          <a:solidFill>
                            <a:prstClr val="white"/>
                          </a:solidFill>
                        </a:endParaRPr>
                      </a:p>
                    </p:txBody>
                  </p:sp>
                  <p:grpSp>
                    <p:nvGrpSpPr>
                      <p:cNvPr id="32" name="Groupe 31"/>
                      <p:cNvGrpSpPr/>
                      <p:nvPr/>
                    </p:nvGrpSpPr>
                    <p:grpSpPr>
                      <a:xfrm>
                        <a:off x="4428578" y="868007"/>
                        <a:ext cx="4486822" cy="5644750"/>
                        <a:chOff x="4428578" y="868007"/>
                        <a:chExt cx="4486822" cy="5644750"/>
                      </a:xfrm>
                    </p:grpSpPr>
                    <p:pic>
                      <p:nvPicPr>
                        <p:cNvPr id="33" name="Image 32" descr="carte afrique.gif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 cstate="print"/>
                        <a:stretch>
                          <a:fillRect/>
                        </a:stretch>
                      </p:blipFill>
                      <p:spPr>
                        <a:xfrm>
                          <a:off x="4510324" y="868007"/>
                          <a:ext cx="4405076" cy="5644750"/>
                        </a:xfrm>
                        <a:prstGeom prst="rect">
                          <a:avLst/>
                        </a:prstGeom>
                      </p:spPr>
                    </p:pic>
                    <p:sp>
                      <p:nvSpPr>
                        <p:cNvPr id="34" name="ZoneTexte 33"/>
                        <p:cNvSpPr txBox="1"/>
                        <p:nvPr/>
                      </p:nvSpPr>
                      <p:spPr>
                        <a:xfrm>
                          <a:off x="4571648" y="2140818"/>
                          <a:ext cx="810121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Mauritanie</a:t>
                          </a:r>
                          <a:endParaRPr lang="fr-FR" sz="1000" dirty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35" name="ZoneTexte 34"/>
                        <p:cNvSpPr txBox="1"/>
                        <p:nvPr/>
                      </p:nvSpPr>
                      <p:spPr>
                        <a:xfrm>
                          <a:off x="5232777" y="230684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Mali</a:t>
                          </a:r>
                        </a:p>
                      </p:txBody>
                    </p:sp>
                    <p:sp>
                      <p:nvSpPr>
                        <p:cNvPr id="36" name="ZoneTexte 35"/>
                        <p:cNvSpPr txBox="1"/>
                        <p:nvPr/>
                      </p:nvSpPr>
                      <p:spPr>
                        <a:xfrm rot="2041735">
                          <a:off x="4428578" y="2465787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Senegal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37" name="ZoneTexte 36"/>
                        <p:cNvSpPr txBox="1"/>
                        <p:nvPr/>
                      </p:nvSpPr>
                      <p:spPr>
                        <a:xfrm>
                          <a:off x="4817348" y="3689210"/>
                          <a:ext cx="665536" cy="27911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2060"/>
                              </a:solidFill>
                            </a:rPr>
                            <a:t>Gambia</a:t>
                          </a:r>
                          <a:endParaRPr lang="fr-FR" sz="1000" dirty="0" smtClean="0">
                            <a:solidFill>
                              <a:srgbClr val="002060"/>
                            </a:solidFill>
                          </a:endParaRPr>
                        </a:p>
                      </p:txBody>
                    </p:sp>
                    <p:cxnSp>
                      <p:nvCxnSpPr>
                        <p:cNvPr id="38" name="Connecteur droit avec flèche 37"/>
                        <p:cNvCxnSpPr>
                          <a:stCxn id="37" idx="0"/>
                          <a:endCxn id="36" idx="2"/>
                        </p:cNvCxnSpPr>
                        <p:nvPr/>
                      </p:nvCxnSpPr>
                      <p:spPr>
                        <a:xfrm flipH="1" flipV="1">
                          <a:off x="4681275" y="2696494"/>
                          <a:ext cx="468841" cy="992717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9" name="ZoneTexte 38"/>
                        <p:cNvSpPr txBox="1"/>
                        <p:nvPr/>
                      </p:nvSpPr>
                      <p:spPr>
                        <a:xfrm rot="1422317">
                          <a:off x="4595791" y="2773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err="1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Guinee</a:t>
                          </a:r>
                          <a:endParaRPr lang="fr-FR" sz="1000" dirty="0" smtClean="0">
                            <a:solidFill>
                              <a:srgbClr val="0054A4">
                                <a:lumMod val="50000"/>
                              </a:srgb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40" name="ZoneTexte 39"/>
                        <p:cNvSpPr txBox="1"/>
                        <p:nvPr/>
                      </p:nvSpPr>
                      <p:spPr>
                        <a:xfrm>
                          <a:off x="4935382" y="2989935"/>
                          <a:ext cx="629947" cy="41000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Cote</a:t>
                          </a:r>
                        </a:p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d’Ivoire</a:t>
                          </a:r>
                        </a:p>
                      </p:txBody>
                    </p:sp>
                    <p:sp>
                      <p:nvSpPr>
                        <p:cNvPr id="41" name="ZoneTexte 40"/>
                        <p:cNvSpPr txBox="1"/>
                        <p:nvPr/>
                      </p:nvSpPr>
                      <p:spPr>
                        <a:xfrm rot="16200000">
                          <a:off x="5094129" y="3018582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Ghana</a:t>
                          </a:r>
                        </a:p>
                      </p:txBody>
                    </p:sp>
                    <p:sp>
                      <p:nvSpPr>
                        <p:cNvPr id="42" name="ZoneTexte 41"/>
                        <p:cNvSpPr txBox="1"/>
                        <p:nvPr/>
                      </p:nvSpPr>
                      <p:spPr>
                        <a:xfrm rot="16200000">
                          <a:off x="5362149" y="3067683"/>
                          <a:ext cx="553416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Togo</a:t>
                          </a:r>
                        </a:p>
                      </p:txBody>
                    </p:sp>
                    <p:sp>
                      <p:nvSpPr>
                        <p:cNvPr id="43" name="ZoneTexte 42"/>
                        <p:cNvSpPr txBox="1"/>
                        <p:nvPr/>
                      </p:nvSpPr>
                      <p:spPr>
                        <a:xfrm rot="20774156">
                          <a:off x="5200441" y="2678758"/>
                          <a:ext cx="629947" cy="2826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Burkina</a:t>
                          </a:r>
                        </a:p>
                        <a:p>
                          <a:pPr algn="ctr">
                            <a:lnSpc>
                              <a:spcPts val="700"/>
                            </a:lnSpc>
                          </a:pPr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Faso</a:t>
                          </a:r>
                        </a:p>
                      </p:txBody>
                    </p:sp>
                    <p:sp>
                      <p:nvSpPr>
                        <p:cNvPr id="44" name="ZoneTexte 43"/>
                        <p:cNvSpPr txBox="1"/>
                        <p:nvPr/>
                      </p:nvSpPr>
                      <p:spPr>
                        <a:xfrm>
                          <a:off x="5834061" y="2417526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</a:t>
                          </a:r>
                        </a:p>
                      </p:txBody>
                    </p:sp>
                    <p:sp>
                      <p:nvSpPr>
                        <p:cNvPr id="45" name="ZoneTexte 44"/>
                        <p:cNvSpPr txBox="1"/>
                        <p:nvPr/>
                      </p:nvSpPr>
                      <p:spPr>
                        <a:xfrm>
                          <a:off x="5811162" y="2961379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Nigeria</a:t>
                          </a:r>
                        </a:p>
                      </p:txBody>
                    </p:sp>
                    <p:sp>
                      <p:nvSpPr>
                        <p:cNvPr id="46" name="ZoneTexte 45"/>
                        <p:cNvSpPr txBox="1"/>
                        <p:nvPr/>
                      </p:nvSpPr>
                      <p:spPr>
                        <a:xfrm rot="18588604">
                          <a:off x="5962114" y="3150994"/>
                          <a:ext cx="969149" cy="2462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/>
                            <a:t>*</a:t>
                          </a:r>
                          <a:r>
                            <a:rPr lang="fr-FR" sz="1000" dirty="0" err="1" smtClean="0"/>
                            <a:t>Cameroon</a:t>
                          </a:r>
                          <a:endParaRPr lang="fr-FR" sz="1000" dirty="0" smtClean="0"/>
                        </a:p>
                      </p:txBody>
                    </p:sp>
                    <p:sp>
                      <p:nvSpPr>
                        <p:cNvPr id="47" name="ZoneTexte 46"/>
                        <p:cNvSpPr txBox="1"/>
                        <p:nvPr/>
                      </p:nvSpPr>
                      <p:spPr>
                        <a:xfrm>
                          <a:off x="6020626" y="3735693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Gabon</a:t>
                          </a:r>
                        </a:p>
                      </p:txBody>
                    </p:sp>
                    <p:sp>
                      <p:nvSpPr>
                        <p:cNvPr id="48" name="ZoneTexte 47"/>
                        <p:cNvSpPr txBox="1"/>
                        <p:nvPr/>
                      </p:nvSpPr>
                      <p:spPr>
                        <a:xfrm rot="17750710">
                          <a:off x="6234513" y="3722634"/>
                          <a:ext cx="753737" cy="17845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Congo</a:t>
                          </a:r>
                        </a:p>
                      </p:txBody>
                    </p:sp>
                    <p:sp>
                      <p:nvSpPr>
                        <p:cNvPr id="49" name="ZoneTexte 24"/>
                        <p:cNvSpPr txBox="1"/>
                        <p:nvPr/>
                      </p:nvSpPr>
                      <p:spPr>
                        <a:xfrm>
                          <a:off x="6712862" y="3856408"/>
                          <a:ext cx="629947" cy="2523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fr-FR" sz="1000" dirty="0" smtClean="0">
                              <a:solidFill>
                                <a:srgbClr val="0054A4">
                                  <a:lumMod val="50000"/>
                                </a:srgbClr>
                              </a:solidFill>
                            </a:rPr>
                            <a:t>DRC</a:t>
                          </a:r>
                        </a:p>
                      </p:txBody>
                    </p:sp>
                    <p:sp>
                      <p:nvSpPr>
                        <p:cNvPr id="50" name="ZoneTexte 25"/>
                        <p:cNvSpPr txBox="1"/>
                        <p:nvPr/>
                      </p:nvSpPr>
                      <p:spPr>
                        <a:xfrm>
                          <a:off x="5609583" y="1382403"/>
                          <a:ext cx="2081979" cy="593129"/>
                        </a:xfrm>
                        <a:prstGeom prst="rect">
                          <a:avLst/>
                        </a:prstGeom>
                        <a:solidFill>
                          <a:schemeClr val="accent5">
                            <a:lumMod val="40000"/>
                            <a:lumOff val="60000"/>
                            <a:alpha val="0"/>
                          </a:schemeClr>
                        </a:solidFill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fr-FR" sz="1400" b="1" dirty="0" smtClean="0">
                              <a:solidFill>
                                <a:srgbClr val="0070C0"/>
                              </a:solidFill>
                            </a:rPr>
                            <a:t>AFPP APS in WACAF area</a:t>
                          </a:r>
                        </a:p>
                        <a:p>
                          <a:r>
                            <a:rPr lang="fr-FR" sz="1400" b="1" i="1" dirty="0" smtClean="0">
                              <a:solidFill>
                                <a:srgbClr val="0070C0"/>
                              </a:solidFill>
                            </a:rPr>
                            <a:t>AFPP US</a:t>
                          </a:r>
                          <a:endParaRPr lang="fr-FR" sz="1400" b="1" i="1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25" name="Groupe 24"/>
                    <p:cNvGrpSpPr/>
                    <p:nvPr/>
                  </p:nvGrpSpPr>
                  <p:grpSpPr>
                    <a:xfrm>
                      <a:off x="4749082" y="2681583"/>
                      <a:ext cx="4238841" cy="3384025"/>
                      <a:chOff x="4749082" y="2681583"/>
                      <a:chExt cx="4238841" cy="3384025"/>
                    </a:xfrm>
                  </p:grpSpPr>
                  <p:sp>
                    <p:nvSpPr>
                      <p:cNvPr id="26" name="ZoneTexte 25"/>
                      <p:cNvSpPr txBox="1"/>
                      <p:nvPr/>
                    </p:nvSpPr>
                    <p:spPr>
                      <a:xfrm>
                        <a:off x="7958721" y="2681583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Djibouti</a:t>
                        </a:r>
                      </a:p>
                    </p:txBody>
                  </p:sp>
                  <p:sp>
                    <p:nvSpPr>
                      <p:cNvPr id="27" name="ZoneTexte 36"/>
                      <p:cNvSpPr txBox="1"/>
                      <p:nvPr/>
                    </p:nvSpPr>
                    <p:spPr>
                      <a:xfrm>
                        <a:off x="4749082" y="5500257"/>
                        <a:ext cx="1858979" cy="565351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  <a:alpha val="0"/>
                        </a:schemeClr>
                      </a:solidFill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400" b="1" dirty="0" smtClean="0">
                            <a:solidFill>
                              <a:srgbClr val="FF0000"/>
                            </a:solidFill>
                          </a:rPr>
                          <a:t>AFPP APS in ESAF area</a:t>
                        </a:r>
                      </a:p>
                      <a:p>
                        <a:r>
                          <a:rPr lang="fr-FR" sz="1400" b="1" i="1" dirty="0" smtClean="0">
                            <a:solidFill>
                              <a:srgbClr val="FF0000"/>
                            </a:solidFill>
                          </a:rPr>
                          <a:t>AFPP US</a:t>
                        </a:r>
                        <a:endParaRPr lang="fr-FR" sz="1400" b="1" i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28" name="ZoneTexte 27"/>
                      <p:cNvSpPr txBox="1"/>
                      <p:nvPr/>
                    </p:nvSpPr>
                    <p:spPr>
                      <a:xfrm rot="17850874">
                        <a:off x="7413440" y="3377803"/>
                        <a:ext cx="766892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Uganda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29" name="ZoneTexte 28"/>
                      <p:cNvSpPr txBox="1"/>
                      <p:nvPr/>
                    </p:nvSpPr>
                    <p:spPr>
                      <a:xfrm>
                        <a:off x="7566136" y="3956948"/>
                        <a:ext cx="717328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fr-FR" sz="1000" dirty="0" err="1" smtClean="0">
                            <a:solidFill>
                              <a:srgbClr val="FF0000"/>
                            </a:solidFill>
                          </a:rPr>
                          <a:t>Tanzania</a:t>
                        </a:r>
                        <a:endParaRPr lang="fr-FR" sz="1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30" name="ZoneTexte 29"/>
                      <p:cNvSpPr txBox="1"/>
                      <p:nvPr/>
                    </p:nvSpPr>
                    <p:spPr>
                      <a:xfrm>
                        <a:off x="8118767" y="4314539"/>
                        <a:ext cx="869156" cy="25286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fr-FR" sz="1000" dirty="0" smtClean="0">
                            <a:solidFill>
                              <a:srgbClr val="FF0000"/>
                            </a:solidFill>
                          </a:rPr>
                          <a:t>Comores</a:t>
                        </a:r>
                      </a:p>
                    </p:txBody>
                  </p:sp>
                </p:grpSp>
              </p:grpSp>
              <p:sp>
                <p:nvSpPr>
                  <p:cNvPr id="16" name="ZoneTexte 15"/>
                  <p:cNvSpPr txBox="1"/>
                  <p:nvPr/>
                </p:nvSpPr>
                <p:spPr>
                  <a:xfrm>
                    <a:off x="8070013" y="5024135"/>
                    <a:ext cx="8691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Madagascar</a:t>
                    </a:r>
                  </a:p>
                </p:txBody>
              </p:sp>
              <p:sp>
                <p:nvSpPr>
                  <p:cNvPr id="17" name="ZoneTexte 16"/>
                  <p:cNvSpPr txBox="1"/>
                  <p:nvPr/>
                </p:nvSpPr>
                <p:spPr>
                  <a:xfrm>
                    <a:off x="4425641" y="3511427"/>
                    <a:ext cx="97423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1000" dirty="0" smtClean="0">
                        <a:solidFill>
                          <a:srgbClr val="0054A4">
                            <a:lumMod val="50000"/>
                          </a:srgbClr>
                        </a:solidFill>
                      </a:rPr>
                      <a:t>Cabo Verde</a:t>
                    </a:r>
                  </a:p>
                </p:txBody>
              </p:sp>
              <p:cxnSp>
                <p:nvCxnSpPr>
                  <p:cNvPr id="18" name="Connecteur droit avec flèche 17"/>
                  <p:cNvCxnSpPr/>
                  <p:nvPr/>
                </p:nvCxnSpPr>
                <p:spPr>
                  <a:xfrm flipH="1" flipV="1">
                    <a:off x="4556347" y="2747137"/>
                    <a:ext cx="63981" cy="80759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ZoneTexte 18"/>
                  <p:cNvSpPr txBox="1"/>
                  <p:nvPr/>
                </p:nvSpPr>
                <p:spPr>
                  <a:xfrm>
                    <a:off x="6451385" y="4565832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</a:t>
                    </a:r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Angola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" name="ZoneTexte 19"/>
                  <p:cNvSpPr txBox="1"/>
                  <p:nvPr/>
                </p:nvSpPr>
                <p:spPr>
                  <a:xfrm>
                    <a:off x="7836017" y="3609656"/>
                    <a:ext cx="71732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*Kenya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1" name="ZoneTexte 20"/>
                  <p:cNvSpPr txBox="1"/>
                  <p:nvPr/>
                </p:nvSpPr>
                <p:spPr>
                  <a:xfrm rot="18042517">
                    <a:off x="7412982" y="4901024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dirty="0" smtClean="0">
                        <a:solidFill>
                          <a:srgbClr val="FF0000"/>
                        </a:solidFill>
                      </a:rPr>
                      <a:t>*Mozambique</a:t>
                    </a:r>
                    <a:endParaRPr lang="fr-FR" sz="10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8359378" y="5952530"/>
                    <a:ext cx="555171" cy="295870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" name="ZoneTexte 22"/>
                  <p:cNvSpPr txBox="1"/>
                  <p:nvPr/>
                </p:nvSpPr>
                <p:spPr>
                  <a:xfrm rot="18042517">
                    <a:off x="7078083" y="4928115"/>
                    <a:ext cx="105860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1000" i="1" dirty="0" smtClean="0">
                        <a:solidFill>
                          <a:srgbClr val="FF0000"/>
                        </a:solidFill>
                      </a:rPr>
                      <a:t>*Zimbabwe</a:t>
                    </a:r>
                    <a:endParaRPr lang="fr-FR" sz="1000" i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14" name="Forme libre 7"/>
                <p:cNvSpPr/>
                <p:nvPr/>
              </p:nvSpPr>
              <p:spPr>
                <a:xfrm>
                  <a:off x="4569512" y="1937851"/>
                  <a:ext cx="3074374" cy="2873407"/>
                </a:xfrm>
                <a:custGeom>
                  <a:avLst/>
                  <a:gdLst>
                    <a:gd name="connsiteX0" fmla="*/ 190004 w 4786309"/>
                    <a:gd name="connsiteY0" fmla="*/ 522514 h 4207902"/>
                    <a:gd name="connsiteX1" fmla="*/ 225630 w 4786309"/>
                    <a:gd name="connsiteY1" fmla="*/ 546265 h 4207902"/>
                    <a:gd name="connsiteX2" fmla="*/ 296882 w 4786309"/>
                    <a:gd name="connsiteY2" fmla="*/ 570015 h 4207902"/>
                    <a:gd name="connsiteX3" fmla="*/ 380009 w 4786309"/>
                    <a:gd name="connsiteY3" fmla="*/ 558140 h 4207902"/>
                    <a:gd name="connsiteX4" fmla="*/ 415635 w 4786309"/>
                    <a:gd name="connsiteY4" fmla="*/ 546265 h 4207902"/>
                    <a:gd name="connsiteX5" fmla="*/ 522513 w 4786309"/>
                    <a:gd name="connsiteY5" fmla="*/ 534389 h 4207902"/>
                    <a:gd name="connsiteX6" fmla="*/ 558139 w 4786309"/>
                    <a:gd name="connsiteY6" fmla="*/ 415636 h 4207902"/>
                    <a:gd name="connsiteX7" fmla="*/ 676892 w 4786309"/>
                    <a:gd name="connsiteY7" fmla="*/ 356259 h 4207902"/>
                    <a:gd name="connsiteX8" fmla="*/ 700643 w 4786309"/>
                    <a:gd name="connsiteY8" fmla="*/ 166254 h 4207902"/>
                    <a:gd name="connsiteX9" fmla="*/ 712518 w 4786309"/>
                    <a:gd name="connsiteY9" fmla="*/ 106878 h 4207902"/>
                    <a:gd name="connsiteX10" fmla="*/ 748144 w 4786309"/>
                    <a:gd name="connsiteY10" fmla="*/ 95002 h 4207902"/>
                    <a:gd name="connsiteX11" fmla="*/ 819396 w 4786309"/>
                    <a:gd name="connsiteY11" fmla="*/ 130628 h 4207902"/>
                    <a:gd name="connsiteX12" fmla="*/ 950025 w 4786309"/>
                    <a:gd name="connsiteY12" fmla="*/ 95002 h 4207902"/>
                    <a:gd name="connsiteX13" fmla="*/ 1009402 w 4786309"/>
                    <a:gd name="connsiteY13" fmla="*/ 83127 h 4207902"/>
                    <a:gd name="connsiteX14" fmla="*/ 1068778 w 4786309"/>
                    <a:gd name="connsiteY14" fmla="*/ 23750 h 4207902"/>
                    <a:gd name="connsiteX15" fmla="*/ 1175656 w 4786309"/>
                    <a:gd name="connsiteY15" fmla="*/ 83127 h 4207902"/>
                    <a:gd name="connsiteX16" fmla="*/ 1211282 w 4786309"/>
                    <a:gd name="connsiteY16" fmla="*/ 106878 h 4207902"/>
                    <a:gd name="connsiteX17" fmla="*/ 1246908 w 4786309"/>
                    <a:gd name="connsiteY17" fmla="*/ 118753 h 4207902"/>
                    <a:gd name="connsiteX18" fmla="*/ 1306285 w 4786309"/>
                    <a:gd name="connsiteY18" fmla="*/ 166254 h 4207902"/>
                    <a:gd name="connsiteX19" fmla="*/ 1353786 w 4786309"/>
                    <a:gd name="connsiteY19" fmla="*/ 225631 h 4207902"/>
                    <a:gd name="connsiteX20" fmla="*/ 1377537 w 4786309"/>
                    <a:gd name="connsiteY20" fmla="*/ 261257 h 4207902"/>
                    <a:gd name="connsiteX21" fmla="*/ 1484415 w 4786309"/>
                    <a:gd name="connsiteY21" fmla="*/ 356259 h 4207902"/>
                    <a:gd name="connsiteX22" fmla="*/ 1508165 w 4786309"/>
                    <a:gd name="connsiteY22" fmla="*/ 391885 h 4207902"/>
                    <a:gd name="connsiteX23" fmla="*/ 1579417 w 4786309"/>
                    <a:gd name="connsiteY23" fmla="*/ 415636 h 4207902"/>
                    <a:gd name="connsiteX24" fmla="*/ 1615043 w 4786309"/>
                    <a:gd name="connsiteY24" fmla="*/ 439387 h 4207902"/>
                    <a:gd name="connsiteX25" fmla="*/ 1650669 w 4786309"/>
                    <a:gd name="connsiteY25" fmla="*/ 475013 h 4207902"/>
                    <a:gd name="connsiteX26" fmla="*/ 1698170 w 4786309"/>
                    <a:gd name="connsiteY26" fmla="*/ 486888 h 4207902"/>
                    <a:gd name="connsiteX27" fmla="*/ 1769422 w 4786309"/>
                    <a:gd name="connsiteY27" fmla="*/ 534389 h 4207902"/>
                    <a:gd name="connsiteX28" fmla="*/ 1840674 w 4786309"/>
                    <a:gd name="connsiteY28" fmla="*/ 593766 h 4207902"/>
                    <a:gd name="connsiteX29" fmla="*/ 1911926 w 4786309"/>
                    <a:gd name="connsiteY29" fmla="*/ 700644 h 4207902"/>
                    <a:gd name="connsiteX30" fmla="*/ 1923802 w 4786309"/>
                    <a:gd name="connsiteY30" fmla="*/ 736270 h 4207902"/>
                    <a:gd name="connsiteX31" fmla="*/ 1995054 w 4786309"/>
                    <a:gd name="connsiteY31" fmla="*/ 783771 h 4207902"/>
                    <a:gd name="connsiteX32" fmla="*/ 2006929 w 4786309"/>
                    <a:gd name="connsiteY32" fmla="*/ 819397 h 4207902"/>
                    <a:gd name="connsiteX33" fmla="*/ 2078181 w 4786309"/>
                    <a:gd name="connsiteY33" fmla="*/ 843148 h 4207902"/>
                    <a:gd name="connsiteX34" fmla="*/ 2113807 w 4786309"/>
                    <a:gd name="connsiteY34" fmla="*/ 866898 h 4207902"/>
                    <a:gd name="connsiteX35" fmla="*/ 2232560 w 4786309"/>
                    <a:gd name="connsiteY35" fmla="*/ 843148 h 4207902"/>
                    <a:gd name="connsiteX36" fmla="*/ 2315687 w 4786309"/>
                    <a:gd name="connsiteY36" fmla="*/ 819397 h 4207902"/>
                    <a:gd name="connsiteX37" fmla="*/ 2363189 w 4786309"/>
                    <a:gd name="connsiteY37" fmla="*/ 807522 h 4207902"/>
                    <a:gd name="connsiteX38" fmla="*/ 2505692 w 4786309"/>
                    <a:gd name="connsiteY38" fmla="*/ 712519 h 4207902"/>
                    <a:gd name="connsiteX39" fmla="*/ 2576944 w 4786309"/>
                    <a:gd name="connsiteY39" fmla="*/ 688768 h 4207902"/>
                    <a:gd name="connsiteX40" fmla="*/ 2683822 w 4786309"/>
                    <a:gd name="connsiteY40" fmla="*/ 629392 h 4207902"/>
                    <a:gd name="connsiteX41" fmla="*/ 2719448 w 4786309"/>
                    <a:gd name="connsiteY41" fmla="*/ 593766 h 4207902"/>
                    <a:gd name="connsiteX42" fmla="*/ 2755074 w 4786309"/>
                    <a:gd name="connsiteY42" fmla="*/ 581891 h 4207902"/>
                    <a:gd name="connsiteX43" fmla="*/ 2790700 w 4786309"/>
                    <a:gd name="connsiteY43" fmla="*/ 510639 h 4207902"/>
                    <a:gd name="connsiteX44" fmla="*/ 2897578 w 4786309"/>
                    <a:gd name="connsiteY44" fmla="*/ 475013 h 4207902"/>
                    <a:gd name="connsiteX45" fmla="*/ 2933204 w 4786309"/>
                    <a:gd name="connsiteY45" fmla="*/ 463137 h 4207902"/>
                    <a:gd name="connsiteX46" fmla="*/ 3004456 w 4786309"/>
                    <a:gd name="connsiteY46" fmla="*/ 486888 h 4207902"/>
                    <a:gd name="connsiteX47" fmla="*/ 3040082 w 4786309"/>
                    <a:gd name="connsiteY47" fmla="*/ 510639 h 4207902"/>
                    <a:gd name="connsiteX48" fmla="*/ 3111334 w 4786309"/>
                    <a:gd name="connsiteY48" fmla="*/ 534389 h 4207902"/>
                    <a:gd name="connsiteX49" fmla="*/ 3135085 w 4786309"/>
                    <a:gd name="connsiteY49" fmla="*/ 570015 h 4207902"/>
                    <a:gd name="connsiteX50" fmla="*/ 3206337 w 4786309"/>
                    <a:gd name="connsiteY50" fmla="*/ 617517 h 4207902"/>
                    <a:gd name="connsiteX51" fmla="*/ 3230087 w 4786309"/>
                    <a:gd name="connsiteY51" fmla="*/ 581891 h 4207902"/>
                    <a:gd name="connsiteX52" fmla="*/ 3301339 w 4786309"/>
                    <a:gd name="connsiteY52" fmla="*/ 546265 h 4207902"/>
                    <a:gd name="connsiteX53" fmla="*/ 3313215 w 4786309"/>
                    <a:gd name="connsiteY53" fmla="*/ 510639 h 4207902"/>
                    <a:gd name="connsiteX54" fmla="*/ 3372591 w 4786309"/>
                    <a:gd name="connsiteY54" fmla="*/ 522514 h 4207902"/>
                    <a:gd name="connsiteX55" fmla="*/ 3503220 w 4786309"/>
                    <a:gd name="connsiteY55" fmla="*/ 593766 h 4207902"/>
                    <a:gd name="connsiteX56" fmla="*/ 3550721 w 4786309"/>
                    <a:gd name="connsiteY56" fmla="*/ 605641 h 4207902"/>
                    <a:gd name="connsiteX57" fmla="*/ 3586347 w 4786309"/>
                    <a:gd name="connsiteY57" fmla="*/ 617517 h 4207902"/>
                    <a:gd name="connsiteX58" fmla="*/ 3621973 w 4786309"/>
                    <a:gd name="connsiteY58" fmla="*/ 641267 h 4207902"/>
                    <a:gd name="connsiteX59" fmla="*/ 3693225 w 4786309"/>
                    <a:gd name="connsiteY59" fmla="*/ 665018 h 4207902"/>
                    <a:gd name="connsiteX60" fmla="*/ 3800103 w 4786309"/>
                    <a:gd name="connsiteY60" fmla="*/ 748145 h 4207902"/>
                    <a:gd name="connsiteX61" fmla="*/ 3835729 w 4786309"/>
                    <a:gd name="connsiteY61" fmla="*/ 760020 h 4207902"/>
                    <a:gd name="connsiteX62" fmla="*/ 3942607 w 4786309"/>
                    <a:gd name="connsiteY62" fmla="*/ 819397 h 4207902"/>
                    <a:gd name="connsiteX63" fmla="*/ 3978233 w 4786309"/>
                    <a:gd name="connsiteY63" fmla="*/ 843148 h 4207902"/>
                    <a:gd name="connsiteX64" fmla="*/ 4013859 w 4786309"/>
                    <a:gd name="connsiteY64" fmla="*/ 855023 h 4207902"/>
                    <a:gd name="connsiteX65" fmla="*/ 4025734 w 4786309"/>
                    <a:gd name="connsiteY65" fmla="*/ 938150 h 4207902"/>
                    <a:gd name="connsiteX66" fmla="*/ 4049485 w 4786309"/>
                    <a:gd name="connsiteY66" fmla="*/ 1009402 h 4207902"/>
                    <a:gd name="connsiteX67" fmla="*/ 4061360 w 4786309"/>
                    <a:gd name="connsiteY67" fmla="*/ 1045028 h 4207902"/>
                    <a:gd name="connsiteX68" fmla="*/ 4073235 w 4786309"/>
                    <a:gd name="connsiteY68" fmla="*/ 1080654 h 4207902"/>
                    <a:gd name="connsiteX69" fmla="*/ 4085111 w 4786309"/>
                    <a:gd name="connsiteY69" fmla="*/ 1128155 h 4207902"/>
                    <a:gd name="connsiteX70" fmla="*/ 4096986 w 4786309"/>
                    <a:gd name="connsiteY70" fmla="*/ 1163781 h 4207902"/>
                    <a:gd name="connsiteX71" fmla="*/ 4049485 w 4786309"/>
                    <a:gd name="connsiteY71" fmla="*/ 1223158 h 4207902"/>
                    <a:gd name="connsiteX72" fmla="*/ 3990108 w 4786309"/>
                    <a:gd name="connsiteY72" fmla="*/ 1270659 h 4207902"/>
                    <a:gd name="connsiteX73" fmla="*/ 3918856 w 4786309"/>
                    <a:gd name="connsiteY73" fmla="*/ 1413163 h 4207902"/>
                    <a:gd name="connsiteX74" fmla="*/ 3895105 w 4786309"/>
                    <a:gd name="connsiteY74" fmla="*/ 1448789 h 4207902"/>
                    <a:gd name="connsiteX75" fmla="*/ 3906981 w 4786309"/>
                    <a:gd name="connsiteY75" fmla="*/ 1508166 h 4207902"/>
                    <a:gd name="connsiteX76" fmla="*/ 3918856 w 4786309"/>
                    <a:gd name="connsiteY76" fmla="*/ 1543792 h 4207902"/>
                    <a:gd name="connsiteX77" fmla="*/ 3930731 w 4786309"/>
                    <a:gd name="connsiteY77" fmla="*/ 1591293 h 4207902"/>
                    <a:gd name="connsiteX78" fmla="*/ 3966357 w 4786309"/>
                    <a:gd name="connsiteY78" fmla="*/ 1805049 h 4207902"/>
                    <a:gd name="connsiteX79" fmla="*/ 3990108 w 4786309"/>
                    <a:gd name="connsiteY79" fmla="*/ 1840675 h 4207902"/>
                    <a:gd name="connsiteX80" fmla="*/ 4049485 w 4786309"/>
                    <a:gd name="connsiteY80" fmla="*/ 1947553 h 4207902"/>
                    <a:gd name="connsiteX81" fmla="*/ 4085111 w 4786309"/>
                    <a:gd name="connsiteY81" fmla="*/ 1995054 h 4207902"/>
                    <a:gd name="connsiteX82" fmla="*/ 4120737 w 4786309"/>
                    <a:gd name="connsiteY82" fmla="*/ 2018805 h 4207902"/>
                    <a:gd name="connsiteX83" fmla="*/ 4180113 w 4786309"/>
                    <a:gd name="connsiteY83" fmla="*/ 2078181 h 4207902"/>
                    <a:gd name="connsiteX84" fmla="*/ 4203864 w 4786309"/>
                    <a:gd name="connsiteY84" fmla="*/ 2113807 h 4207902"/>
                    <a:gd name="connsiteX85" fmla="*/ 4239490 w 4786309"/>
                    <a:gd name="connsiteY85" fmla="*/ 2125683 h 4207902"/>
                    <a:gd name="connsiteX86" fmla="*/ 4310742 w 4786309"/>
                    <a:gd name="connsiteY86" fmla="*/ 2161309 h 4207902"/>
                    <a:gd name="connsiteX87" fmla="*/ 4370118 w 4786309"/>
                    <a:gd name="connsiteY87" fmla="*/ 2220685 h 4207902"/>
                    <a:gd name="connsiteX88" fmla="*/ 4429495 w 4786309"/>
                    <a:gd name="connsiteY88" fmla="*/ 2291937 h 4207902"/>
                    <a:gd name="connsiteX89" fmla="*/ 4465121 w 4786309"/>
                    <a:gd name="connsiteY89" fmla="*/ 2363189 h 4207902"/>
                    <a:gd name="connsiteX90" fmla="*/ 4476996 w 4786309"/>
                    <a:gd name="connsiteY90" fmla="*/ 2398815 h 4207902"/>
                    <a:gd name="connsiteX91" fmla="*/ 4583874 w 4786309"/>
                    <a:gd name="connsiteY91" fmla="*/ 2446317 h 4207902"/>
                    <a:gd name="connsiteX92" fmla="*/ 4655126 w 4786309"/>
                    <a:gd name="connsiteY92" fmla="*/ 2470067 h 4207902"/>
                    <a:gd name="connsiteX93" fmla="*/ 4690752 w 4786309"/>
                    <a:gd name="connsiteY93" fmla="*/ 2481942 h 4207902"/>
                    <a:gd name="connsiteX94" fmla="*/ 4726378 w 4786309"/>
                    <a:gd name="connsiteY94" fmla="*/ 2517568 h 4207902"/>
                    <a:gd name="connsiteX95" fmla="*/ 4762004 w 4786309"/>
                    <a:gd name="connsiteY95" fmla="*/ 2529444 h 4207902"/>
                    <a:gd name="connsiteX96" fmla="*/ 4785755 w 4786309"/>
                    <a:gd name="connsiteY96" fmla="*/ 2600696 h 4207902"/>
                    <a:gd name="connsiteX97" fmla="*/ 4750129 w 4786309"/>
                    <a:gd name="connsiteY97" fmla="*/ 2719449 h 4207902"/>
                    <a:gd name="connsiteX98" fmla="*/ 4714503 w 4786309"/>
                    <a:gd name="connsiteY98" fmla="*/ 2731324 h 4207902"/>
                    <a:gd name="connsiteX99" fmla="*/ 4702628 w 4786309"/>
                    <a:gd name="connsiteY99" fmla="*/ 2766950 h 4207902"/>
                    <a:gd name="connsiteX100" fmla="*/ 4667002 w 4786309"/>
                    <a:gd name="connsiteY100" fmla="*/ 2838202 h 4207902"/>
                    <a:gd name="connsiteX101" fmla="*/ 4655126 w 4786309"/>
                    <a:gd name="connsiteY101" fmla="*/ 3004457 h 4207902"/>
                    <a:gd name="connsiteX102" fmla="*/ 4643251 w 4786309"/>
                    <a:gd name="connsiteY102" fmla="*/ 3040083 h 4207902"/>
                    <a:gd name="connsiteX103" fmla="*/ 4607625 w 4786309"/>
                    <a:gd name="connsiteY103" fmla="*/ 3063833 h 4207902"/>
                    <a:gd name="connsiteX104" fmla="*/ 4583874 w 4786309"/>
                    <a:gd name="connsiteY104" fmla="*/ 3135085 h 4207902"/>
                    <a:gd name="connsiteX105" fmla="*/ 4595750 w 4786309"/>
                    <a:gd name="connsiteY105" fmla="*/ 3253839 h 4207902"/>
                    <a:gd name="connsiteX106" fmla="*/ 4631376 w 4786309"/>
                    <a:gd name="connsiteY106" fmla="*/ 3360717 h 4207902"/>
                    <a:gd name="connsiteX107" fmla="*/ 4655126 w 4786309"/>
                    <a:gd name="connsiteY107" fmla="*/ 3396342 h 4207902"/>
                    <a:gd name="connsiteX108" fmla="*/ 4678877 w 4786309"/>
                    <a:gd name="connsiteY108" fmla="*/ 3467594 h 4207902"/>
                    <a:gd name="connsiteX109" fmla="*/ 4726378 w 4786309"/>
                    <a:gd name="connsiteY109" fmla="*/ 3610098 h 4207902"/>
                    <a:gd name="connsiteX110" fmla="*/ 4738254 w 4786309"/>
                    <a:gd name="connsiteY110" fmla="*/ 3645724 h 4207902"/>
                    <a:gd name="connsiteX111" fmla="*/ 4750129 w 4786309"/>
                    <a:gd name="connsiteY111" fmla="*/ 3681350 h 4207902"/>
                    <a:gd name="connsiteX112" fmla="*/ 4667002 w 4786309"/>
                    <a:gd name="connsiteY112" fmla="*/ 3705101 h 4207902"/>
                    <a:gd name="connsiteX113" fmla="*/ 4619500 w 4786309"/>
                    <a:gd name="connsiteY113" fmla="*/ 3716976 h 4207902"/>
                    <a:gd name="connsiteX114" fmla="*/ 4583874 w 4786309"/>
                    <a:gd name="connsiteY114" fmla="*/ 3788228 h 4207902"/>
                    <a:gd name="connsiteX115" fmla="*/ 4548248 w 4786309"/>
                    <a:gd name="connsiteY115" fmla="*/ 3859480 h 4207902"/>
                    <a:gd name="connsiteX116" fmla="*/ 4548248 w 4786309"/>
                    <a:gd name="connsiteY116" fmla="*/ 4049485 h 4207902"/>
                    <a:gd name="connsiteX117" fmla="*/ 4619500 w 4786309"/>
                    <a:gd name="connsiteY117" fmla="*/ 4108862 h 4207902"/>
                    <a:gd name="connsiteX118" fmla="*/ 4631376 w 4786309"/>
                    <a:gd name="connsiteY118" fmla="*/ 4203865 h 4207902"/>
                    <a:gd name="connsiteX119" fmla="*/ 4560124 w 4786309"/>
                    <a:gd name="connsiteY119" fmla="*/ 4156363 h 4207902"/>
                    <a:gd name="connsiteX120" fmla="*/ 4524498 w 4786309"/>
                    <a:gd name="connsiteY120" fmla="*/ 4132613 h 4207902"/>
                    <a:gd name="connsiteX121" fmla="*/ 4488872 w 4786309"/>
                    <a:gd name="connsiteY121" fmla="*/ 4096987 h 4207902"/>
                    <a:gd name="connsiteX122" fmla="*/ 4417620 w 4786309"/>
                    <a:gd name="connsiteY122" fmla="*/ 4073236 h 4207902"/>
                    <a:gd name="connsiteX123" fmla="*/ 4334492 w 4786309"/>
                    <a:gd name="connsiteY123" fmla="*/ 4049485 h 4207902"/>
                    <a:gd name="connsiteX124" fmla="*/ 4239490 w 4786309"/>
                    <a:gd name="connsiteY124" fmla="*/ 4013859 h 4207902"/>
                    <a:gd name="connsiteX125" fmla="*/ 4203864 w 4786309"/>
                    <a:gd name="connsiteY125" fmla="*/ 4001984 h 4207902"/>
                    <a:gd name="connsiteX126" fmla="*/ 4108861 w 4786309"/>
                    <a:gd name="connsiteY126" fmla="*/ 3978233 h 4207902"/>
                    <a:gd name="connsiteX127" fmla="*/ 4073235 w 4786309"/>
                    <a:gd name="connsiteY127" fmla="*/ 3966358 h 4207902"/>
                    <a:gd name="connsiteX128" fmla="*/ 4001983 w 4786309"/>
                    <a:gd name="connsiteY128" fmla="*/ 3954483 h 4207902"/>
                    <a:gd name="connsiteX129" fmla="*/ 3930731 w 4786309"/>
                    <a:gd name="connsiteY129" fmla="*/ 3930732 h 4207902"/>
                    <a:gd name="connsiteX130" fmla="*/ 3871355 w 4786309"/>
                    <a:gd name="connsiteY130" fmla="*/ 3859480 h 4207902"/>
                    <a:gd name="connsiteX131" fmla="*/ 3835729 w 4786309"/>
                    <a:gd name="connsiteY131" fmla="*/ 3728852 h 4207902"/>
                    <a:gd name="connsiteX132" fmla="*/ 3823854 w 4786309"/>
                    <a:gd name="connsiteY132" fmla="*/ 3621974 h 4207902"/>
                    <a:gd name="connsiteX133" fmla="*/ 3752602 w 4786309"/>
                    <a:gd name="connsiteY133" fmla="*/ 3574472 h 4207902"/>
                    <a:gd name="connsiteX134" fmla="*/ 3681350 w 4786309"/>
                    <a:gd name="connsiteY134" fmla="*/ 3550722 h 4207902"/>
                    <a:gd name="connsiteX135" fmla="*/ 3598222 w 4786309"/>
                    <a:gd name="connsiteY135" fmla="*/ 3562597 h 4207902"/>
                    <a:gd name="connsiteX136" fmla="*/ 3586347 w 4786309"/>
                    <a:gd name="connsiteY136" fmla="*/ 3598223 h 4207902"/>
                    <a:gd name="connsiteX137" fmla="*/ 3526970 w 4786309"/>
                    <a:gd name="connsiteY137" fmla="*/ 3645724 h 4207902"/>
                    <a:gd name="connsiteX138" fmla="*/ 3467594 w 4786309"/>
                    <a:gd name="connsiteY138" fmla="*/ 3633849 h 4207902"/>
                    <a:gd name="connsiteX139" fmla="*/ 3431968 w 4786309"/>
                    <a:gd name="connsiteY139" fmla="*/ 3621974 h 4207902"/>
                    <a:gd name="connsiteX140" fmla="*/ 3420092 w 4786309"/>
                    <a:gd name="connsiteY140" fmla="*/ 3586348 h 4207902"/>
                    <a:gd name="connsiteX141" fmla="*/ 3384467 w 4786309"/>
                    <a:gd name="connsiteY141" fmla="*/ 3550722 h 4207902"/>
                    <a:gd name="connsiteX142" fmla="*/ 3348841 w 4786309"/>
                    <a:gd name="connsiteY142" fmla="*/ 3479470 h 4207902"/>
                    <a:gd name="connsiteX143" fmla="*/ 3313215 w 4786309"/>
                    <a:gd name="connsiteY143" fmla="*/ 3467594 h 4207902"/>
                    <a:gd name="connsiteX144" fmla="*/ 3289464 w 4786309"/>
                    <a:gd name="connsiteY144" fmla="*/ 3431968 h 4207902"/>
                    <a:gd name="connsiteX145" fmla="*/ 2980705 w 4786309"/>
                    <a:gd name="connsiteY145" fmla="*/ 3431968 h 4207902"/>
                    <a:gd name="connsiteX146" fmla="*/ 2945079 w 4786309"/>
                    <a:gd name="connsiteY146" fmla="*/ 3443844 h 4207902"/>
                    <a:gd name="connsiteX147" fmla="*/ 2838202 w 4786309"/>
                    <a:gd name="connsiteY147" fmla="*/ 3360717 h 4207902"/>
                    <a:gd name="connsiteX148" fmla="*/ 2790700 w 4786309"/>
                    <a:gd name="connsiteY148" fmla="*/ 3289465 h 4207902"/>
                    <a:gd name="connsiteX149" fmla="*/ 2766950 w 4786309"/>
                    <a:gd name="connsiteY149" fmla="*/ 3253839 h 4207902"/>
                    <a:gd name="connsiteX150" fmla="*/ 2719448 w 4786309"/>
                    <a:gd name="connsiteY150" fmla="*/ 3111335 h 4207902"/>
                    <a:gd name="connsiteX151" fmla="*/ 2695698 w 4786309"/>
                    <a:gd name="connsiteY151" fmla="*/ 3028207 h 4207902"/>
                    <a:gd name="connsiteX152" fmla="*/ 2671947 w 4786309"/>
                    <a:gd name="connsiteY152" fmla="*/ 2992581 h 4207902"/>
                    <a:gd name="connsiteX153" fmla="*/ 2636321 w 4786309"/>
                    <a:gd name="connsiteY153" fmla="*/ 2980706 h 4207902"/>
                    <a:gd name="connsiteX154" fmla="*/ 2612570 w 4786309"/>
                    <a:gd name="connsiteY154" fmla="*/ 2945080 h 4207902"/>
                    <a:gd name="connsiteX155" fmla="*/ 2612570 w 4786309"/>
                    <a:gd name="connsiteY155" fmla="*/ 2683823 h 4207902"/>
                    <a:gd name="connsiteX156" fmla="*/ 2648196 w 4786309"/>
                    <a:gd name="connsiteY156" fmla="*/ 2517568 h 4207902"/>
                    <a:gd name="connsiteX157" fmla="*/ 2612570 w 4786309"/>
                    <a:gd name="connsiteY157" fmla="*/ 2446317 h 4207902"/>
                    <a:gd name="connsiteX158" fmla="*/ 2576944 w 4786309"/>
                    <a:gd name="connsiteY158" fmla="*/ 2434441 h 4207902"/>
                    <a:gd name="connsiteX159" fmla="*/ 2553194 w 4786309"/>
                    <a:gd name="connsiteY159" fmla="*/ 2398815 h 4207902"/>
                    <a:gd name="connsiteX160" fmla="*/ 2517568 w 4786309"/>
                    <a:gd name="connsiteY160" fmla="*/ 2375065 h 4207902"/>
                    <a:gd name="connsiteX161" fmla="*/ 2386939 w 4786309"/>
                    <a:gd name="connsiteY161" fmla="*/ 2351314 h 4207902"/>
                    <a:gd name="connsiteX162" fmla="*/ 2161308 w 4786309"/>
                    <a:gd name="connsiteY162" fmla="*/ 2339439 h 4207902"/>
                    <a:gd name="connsiteX163" fmla="*/ 2137557 w 4786309"/>
                    <a:gd name="connsiteY163" fmla="*/ 2303813 h 4207902"/>
                    <a:gd name="connsiteX164" fmla="*/ 2078181 w 4786309"/>
                    <a:gd name="connsiteY164" fmla="*/ 2232561 h 4207902"/>
                    <a:gd name="connsiteX165" fmla="*/ 2042555 w 4786309"/>
                    <a:gd name="connsiteY165" fmla="*/ 2161309 h 4207902"/>
                    <a:gd name="connsiteX166" fmla="*/ 2006929 w 4786309"/>
                    <a:gd name="connsiteY166" fmla="*/ 2149433 h 4207902"/>
                    <a:gd name="connsiteX167" fmla="*/ 1864425 w 4786309"/>
                    <a:gd name="connsiteY167" fmla="*/ 2173184 h 4207902"/>
                    <a:gd name="connsiteX168" fmla="*/ 1793173 w 4786309"/>
                    <a:gd name="connsiteY168" fmla="*/ 2196935 h 4207902"/>
                    <a:gd name="connsiteX169" fmla="*/ 1698170 w 4786309"/>
                    <a:gd name="connsiteY169" fmla="*/ 2208810 h 4207902"/>
                    <a:gd name="connsiteX170" fmla="*/ 1650669 w 4786309"/>
                    <a:gd name="connsiteY170" fmla="*/ 2220685 h 4207902"/>
                    <a:gd name="connsiteX171" fmla="*/ 1531916 w 4786309"/>
                    <a:gd name="connsiteY171" fmla="*/ 2256311 h 4207902"/>
                    <a:gd name="connsiteX172" fmla="*/ 1484415 w 4786309"/>
                    <a:gd name="connsiteY172" fmla="*/ 2280062 h 4207902"/>
                    <a:gd name="connsiteX173" fmla="*/ 1448789 w 4786309"/>
                    <a:gd name="connsiteY173" fmla="*/ 2291937 h 4207902"/>
                    <a:gd name="connsiteX174" fmla="*/ 1401287 w 4786309"/>
                    <a:gd name="connsiteY174" fmla="*/ 2327563 h 4207902"/>
                    <a:gd name="connsiteX175" fmla="*/ 1258783 w 4786309"/>
                    <a:gd name="connsiteY175" fmla="*/ 2363189 h 4207902"/>
                    <a:gd name="connsiteX176" fmla="*/ 1223157 w 4786309"/>
                    <a:gd name="connsiteY176" fmla="*/ 2375065 h 4207902"/>
                    <a:gd name="connsiteX177" fmla="*/ 1128155 w 4786309"/>
                    <a:gd name="connsiteY177" fmla="*/ 2363189 h 4207902"/>
                    <a:gd name="connsiteX178" fmla="*/ 1068778 w 4786309"/>
                    <a:gd name="connsiteY178" fmla="*/ 2351314 h 4207902"/>
                    <a:gd name="connsiteX179" fmla="*/ 997526 w 4786309"/>
                    <a:gd name="connsiteY179" fmla="*/ 2339439 h 4207902"/>
                    <a:gd name="connsiteX180" fmla="*/ 926274 w 4786309"/>
                    <a:gd name="connsiteY180" fmla="*/ 2315688 h 4207902"/>
                    <a:gd name="connsiteX181" fmla="*/ 783770 w 4786309"/>
                    <a:gd name="connsiteY181" fmla="*/ 2291937 h 4207902"/>
                    <a:gd name="connsiteX182" fmla="*/ 712518 w 4786309"/>
                    <a:gd name="connsiteY182" fmla="*/ 2268187 h 4207902"/>
                    <a:gd name="connsiteX183" fmla="*/ 676892 w 4786309"/>
                    <a:gd name="connsiteY183" fmla="*/ 2256311 h 4207902"/>
                    <a:gd name="connsiteX184" fmla="*/ 653142 w 4786309"/>
                    <a:gd name="connsiteY184" fmla="*/ 2220685 h 4207902"/>
                    <a:gd name="connsiteX185" fmla="*/ 581890 w 4786309"/>
                    <a:gd name="connsiteY185" fmla="*/ 2185059 h 4207902"/>
                    <a:gd name="connsiteX186" fmla="*/ 558139 w 4786309"/>
                    <a:gd name="connsiteY186" fmla="*/ 2149433 h 4207902"/>
                    <a:gd name="connsiteX187" fmla="*/ 522513 w 4786309"/>
                    <a:gd name="connsiteY187" fmla="*/ 2125683 h 4207902"/>
                    <a:gd name="connsiteX188" fmla="*/ 510638 w 4786309"/>
                    <a:gd name="connsiteY188" fmla="*/ 2090057 h 4207902"/>
                    <a:gd name="connsiteX189" fmla="*/ 439386 w 4786309"/>
                    <a:gd name="connsiteY189" fmla="*/ 2030680 h 4207902"/>
                    <a:gd name="connsiteX190" fmla="*/ 368134 w 4786309"/>
                    <a:gd name="connsiteY190" fmla="*/ 1923802 h 4207902"/>
                    <a:gd name="connsiteX191" fmla="*/ 344383 w 4786309"/>
                    <a:gd name="connsiteY191" fmla="*/ 1888176 h 4207902"/>
                    <a:gd name="connsiteX192" fmla="*/ 308757 w 4786309"/>
                    <a:gd name="connsiteY192" fmla="*/ 1864426 h 4207902"/>
                    <a:gd name="connsiteX193" fmla="*/ 261256 w 4786309"/>
                    <a:gd name="connsiteY193" fmla="*/ 1793174 h 4207902"/>
                    <a:gd name="connsiteX194" fmla="*/ 213755 w 4786309"/>
                    <a:gd name="connsiteY194" fmla="*/ 1710046 h 4207902"/>
                    <a:gd name="connsiteX195" fmla="*/ 190004 w 4786309"/>
                    <a:gd name="connsiteY195" fmla="*/ 1638794 h 4207902"/>
                    <a:gd name="connsiteX196" fmla="*/ 118752 w 4786309"/>
                    <a:gd name="connsiteY196" fmla="*/ 1531917 h 4207902"/>
                    <a:gd name="connsiteX197" fmla="*/ 95002 w 4786309"/>
                    <a:gd name="connsiteY197" fmla="*/ 1496291 h 4207902"/>
                    <a:gd name="connsiteX198" fmla="*/ 83126 w 4786309"/>
                    <a:gd name="connsiteY198" fmla="*/ 1460665 h 4207902"/>
                    <a:gd name="connsiteX199" fmla="*/ 47500 w 4786309"/>
                    <a:gd name="connsiteY199" fmla="*/ 1425039 h 4207902"/>
                    <a:gd name="connsiteX200" fmla="*/ 59376 w 4786309"/>
                    <a:gd name="connsiteY200" fmla="*/ 1341911 h 4207902"/>
                    <a:gd name="connsiteX201" fmla="*/ 71251 w 4786309"/>
                    <a:gd name="connsiteY201" fmla="*/ 1306285 h 4207902"/>
                    <a:gd name="connsiteX202" fmla="*/ 47500 w 4786309"/>
                    <a:gd name="connsiteY202" fmla="*/ 1270659 h 4207902"/>
                    <a:gd name="connsiteX203" fmla="*/ 35625 w 4786309"/>
                    <a:gd name="connsiteY203" fmla="*/ 1235033 h 4207902"/>
                    <a:gd name="connsiteX204" fmla="*/ 106877 w 4786309"/>
                    <a:gd name="connsiteY204" fmla="*/ 1211283 h 4207902"/>
                    <a:gd name="connsiteX205" fmla="*/ 130628 w 4786309"/>
                    <a:gd name="connsiteY205" fmla="*/ 1140031 h 4207902"/>
                    <a:gd name="connsiteX206" fmla="*/ 154378 w 4786309"/>
                    <a:gd name="connsiteY206" fmla="*/ 985652 h 4207902"/>
                    <a:gd name="connsiteX207" fmla="*/ 178129 w 4786309"/>
                    <a:gd name="connsiteY207" fmla="*/ 914400 h 4207902"/>
                    <a:gd name="connsiteX208" fmla="*/ 201879 w 4786309"/>
                    <a:gd name="connsiteY208" fmla="*/ 843148 h 4207902"/>
                    <a:gd name="connsiteX209" fmla="*/ 190004 w 4786309"/>
                    <a:gd name="connsiteY209" fmla="*/ 522514 h 4207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</a:cxnLst>
                  <a:rect l="l" t="t" r="r" b="b"/>
                  <a:pathLst>
                    <a:path w="4786309" h="4207902">
                      <a:moveTo>
                        <a:pt x="190004" y="522514"/>
                      </a:moveTo>
                      <a:cubicBezTo>
                        <a:pt x="193962" y="473034"/>
                        <a:pt x="212588" y="540468"/>
                        <a:pt x="225630" y="546265"/>
                      </a:cubicBezTo>
                      <a:cubicBezTo>
                        <a:pt x="248508" y="556433"/>
                        <a:pt x="296882" y="570015"/>
                        <a:pt x="296882" y="570015"/>
                      </a:cubicBezTo>
                      <a:cubicBezTo>
                        <a:pt x="324591" y="566057"/>
                        <a:pt x="352562" y="563629"/>
                        <a:pt x="380009" y="558140"/>
                      </a:cubicBezTo>
                      <a:cubicBezTo>
                        <a:pt x="392284" y="555685"/>
                        <a:pt x="403288" y="548323"/>
                        <a:pt x="415635" y="546265"/>
                      </a:cubicBezTo>
                      <a:cubicBezTo>
                        <a:pt x="450993" y="540372"/>
                        <a:pt x="486887" y="538348"/>
                        <a:pt x="522513" y="534389"/>
                      </a:cubicBezTo>
                      <a:cubicBezTo>
                        <a:pt x="540461" y="462600"/>
                        <a:pt x="529228" y="502372"/>
                        <a:pt x="558139" y="415636"/>
                      </a:cubicBezTo>
                      <a:cubicBezTo>
                        <a:pt x="570991" y="377078"/>
                        <a:pt x="642855" y="364769"/>
                        <a:pt x="676892" y="356259"/>
                      </a:cubicBezTo>
                      <a:cubicBezTo>
                        <a:pt x="707165" y="265445"/>
                        <a:pt x="679252" y="358782"/>
                        <a:pt x="700643" y="166254"/>
                      </a:cubicBezTo>
                      <a:cubicBezTo>
                        <a:pt x="702872" y="146193"/>
                        <a:pt x="701322" y="123672"/>
                        <a:pt x="712518" y="106878"/>
                      </a:cubicBezTo>
                      <a:cubicBezTo>
                        <a:pt x="719462" y="96463"/>
                        <a:pt x="736269" y="98961"/>
                        <a:pt x="748144" y="95002"/>
                      </a:cubicBezTo>
                      <a:cubicBezTo>
                        <a:pt x="766157" y="107011"/>
                        <a:pt x="794812" y="130628"/>
                        <a:pt x="819396" y="130628"/>
                      </a:cubicBezTo>
                      <a:cubicBezTo>
                        <a:pt x="852969" y="130628"/>
                        <a:pt x="922080" y="104317"/>
                        <a:pt x="950025" y="95002"/>
                      </a:cubicBezTo>
                      <a:cubicBezTo>
                        <a:pt x="969173" y="88619"/>
                        <a:pt x="989610" y="87085"/>
                        <a:pt x="1009402" y="83127"/>
                      </a:cubicBezTo>
                      <a:cubicBezTo>
                        <a:pt x="1037110" y="0"/>
                        <a:pt x="1009401" y="3958"/>
                        <a:pt x="1068778" y="23750"/>
                      </a:cubicBezTo>
                      <a:cubicBezTo>
                        <a:pt x="1150445" y="78196"/>
                        <a:pt x="1112950" y="62226"/>
                        <a:pt x="1175656" y="83127"/>
                      </a:cubicBezTo>
                      <a:cubicBezTo>
                        <a:pt x="1187531" y="91044"/>
                        <a:pt x="1198516" y="100495"/>
                        <a:pt x="1211282" y="106878"/>
                      </a:cubicBezTo>
                      <a:cubicBezTo>
                        <a:pt x="1222478" y="112476"/>
                        <a:pt x="1237133" y="110933"/>
                        <a:pt x="1246908" y="118753"/>
                      </a:cubicBezTo>
                      <a:cubicBezTo>
                        <a:pt x="1323644" y="180141"/>
                        <a:pt x="1216738" y="136406"/>
                        <a:pt x="1306285" y="166254"/>
                      </a:cubicBezTo>
                      <a:cubicBezTo>
                        <a:pt x="1329403" y="235610"/>
                        <a:pt x="1300072" y="171917"/>
                        <a:pt x="1353786" y="225631"/>
                      </a:cubicBezTo>
                      <a:cubicBezTo>
                        <a:pt x="1363878" y="235723"/>
                        <a:pt x="1367445" y="251165"/>
                        <a:pt x="1377537" y="261257"/>
                      </a:cubicBezTo>
                      <a:cubicBezTo>
                        <a:pt x="1448925" y="332644"/>
                        <a:pt x="1384680" y="206653"/>
                        <a:pt x="1484415" y="356259"/>
                      </a:cubicBezTo>
                      <a:cubicBezTo>
                        <a:pt x="1492332" y="368134"/>
                        <a:pt x="1496062" y="384321"/>
                        <a:pt x="1508165" y="391885"/>
                      </a:cubicBezTo>
                      <a:cubicBezTo>
                        <a:pt x="1529395" y="405154"/>
                        <a:pt x="1579417" y="415636"/>
                        <a:pt x="1579417" y="415636"/>
                      </a:cubicBezTo>
                      <a:cubicBezTo>
                        <a:pt x="1591292" y="423553"/>
                        <a:pt x="1604079" y="430250"/>
                        <a:pt x="1615043" y="439387"/>
                      </a:cubicBezTo>
                      <a:cubicBezTo>
                        <a:pt x="1627945" y="450138"/>
                        <a:pt x="1636087" y="466681"/>
                        <a:pt x="1650669" y="475013"/>
                      </a:cubicBezTo>
                      <a:cubicBezTo>
                        <a:pt x="1664840" y="483110"/>
                        <a:pt x="1682336" y="482930"/>
                        <a:pt x="1698170" y="486888"/>
                      </a:cubicBezTo>
                      <a:lnTo>
                        <a:pt x="1769422" y="534389"/>
                      </a:lnTo>
                      <a:cubicBezTo>
                        <a:pt x="1801089" y="555500"/>
                        <a:pt x="1816057" y="562116"/>
                        <a:pt x="1840674" y="593766"/>
                      </a:cubicBezTo>
                      <a:cubicBezTo>
                        <a:pt x="1840690" y="593787"/>
                        <a:pt x="1900043" y="682820"/>
                        <a:pt x="1911926" y="700644"/>
                      </a:cubicBezTo>
                      <a:cubicBezTo>
                        <a:pt x="1918869" y="711060"/>
                        <a:pt x="1914951" y="727419"/>
                        <a:pt x="1923802" y="736270"/>
                      </a:cubicBezTo>
                      <a:cubicBezTo>
                        <a:pt x="1943986" y="756454"/>
                        <a:pt x="1995054" y="783771"/>
                        <a:pt x="1995054" y="783771"/>
                      </a:cubicBezTo>
                      <a:cubicBezTo>
                        <a:pt x="1999012" y="795646"/>
                        <a:pt x="1996743" y="812121"/>
                        <a:pt x="2006929" y="819397"/>
                      </a:cubicBezTo>
                      <a:cubicBezTo>
                        <a:pt x="2027301" y="833949"/>
                        <a:pt x="2054430" y="835231"/>
                        <a:pt x="2078181" y="843148"/>
                      </a:cubicBezTo>
                      <a:cubicBezTo>
                        <a:pt x="2091721" y="847661"/>
                        <a:pt x="2101932" y="858981"/>
                        <a:pt x="2113807" y="866898"/>
                      </a:cubicBezTo>
                      <a:cubicBezTo>
                        <a:pt x="2186974" y="842510"/>
                        <a:pt x="2112473" y="864982"/>
                        <a:pt x="2232560" y="843148"/>
                      </a:cubicBezTo>
                      <a:cubicBezTo>
                        <a:pt x="2283598" y="833868"/>
                        <a:pt x="2271179" y="832113"/>
                        <a:pt x="2315687" y="819397"/>
                      </a:cubicBezTo>
                      <a:cubicBezTo>
                        <a:pt x="2331380" y="814913"/>
                        <a:pt x="2347355" y="811480"/>
                        <a:pt x="2363189" y="807522"/>
                      </a:cubicBezTo>
                      <a:lnTo>
                        <a:pt x="2505692" y="712519"/>
                      </a:lnTo>
                      <a:cubicBezTo>
                        <a:pt x="2526522" y="698631"/>
                        <a:pt x="2556113" y="702655"/>
                        <a:pt x="2576944" y="688768"/>
                      </a:cubicBezTo>
                      <a:cubicBezTo>
                        <a:pt x="2658611" y="634323"/>
                        <a:pt x="2621116" y="650293"/>
                        <a:pt x="2683822" y="629392"/>
                      </a:cubicBezTo>
                      <a:cubicBezTo>
                        <a:pt x="2695697" y="617517"/>
                        <a:pt x="2705474" y="603082"/>
                        <a:pt x="2719448" y="593766"/>
                      </a:cubicBezTo>
                      <a:cubicBezTo>
                        <a:pt x="2729863" y="586822"/>
                        <a:pt x="2746223" y="590742"/>
                        <a:pt x="2755074" y="581891"/>
                      </a:cubicBezTo>
                      <a:cubicBezTo>
                        <a:pt x="2796053" y="540913"/>
                        <a:pt x="2731970" y="547345"/>
                        <a:pt x="2790700" y="510639"/>
                      </a:cubicBezTo>
                      <a:cubicBezTo>
                        <a:pt x="2790706" y="510635"/>
                        <a:pt x="2879762" y="480952"/>
                        <a:pt x="2897578" y="475013"/>
                      </a:cubicBezTo>
                      <a:lnTo>
                        <a:pt x="2933204" y="463137"/>
                      </a:lnTo>
                      <a:cubicBezTo>
                        <a:pt x="2956955" y="471054"/>
                        <a:pt x="2983625" y="473001"/>
                        <a:pt x="3004456" y="486888"/>
                      </a:cubicBezTo>
                      <a:cubicBezTo>
                        <a:pt x="3016331" y="494805"/>
                        <a:pt x="3027040" y="504842"/>
                        <a:pt x="3040082" y="510639"/>
                      </a:cubicBezTo>
                      <a:cubicBezTo>
                        <a:pt x="3062960" y="520807"/>
                        <a:pt x="3111334" y="534389"/>
                        <a:pt x="3111334" y="534389"/>
                      </a:cubicBezTo>
                      <a:cubicBezTo>
                        <a:pt x="3119251" y="546264"/>
                        <a:pt x="3124344" y="560617"/>
                        <a:pt x="3135085" y="570015"/>
                      </a:cubicBezTo>
                      <a:cubicBezTo>
                        <a:pt x="3156567" y="588812"/>
                        <a:pt x="3206337" y="617517"/>
                        <a:pt x="3206337" y="617517"/>
                      </a:cubicBezTo>
                      <a:cubicBezTo>
                        <a:pt x="3214254" y="605642"/>
                        <a:pt x="3219995" y="591983"/>
                        <a:pt x="3230087" y="581891"/>
                      </a:cubicBezTo>
                      <a:cubicBezTo>
                        <a:pt x="3253108" y="558870"/>
                        <a:pt x="3272363" y="555923"/>
                        <a:pt x="3301339" y="546265"/>
                      </a:cubicBezTo>
                      <a:cubicBezTo>
                        <a:pt x="3305298" y="534390"/>
                        <a:pt x="3301340" y="514598"/>
                        <a:pt x="3313215" y="510639"/>
                      </a:cubicBezTo>
                      <a:cubicBezTo>
                        <a:pt x="3332363" y="504256"/>
                        <a:pt x="3353258" y="516714"/>
                        <a:pt x="3372591" y="522514"/>
                      </a:cubicBezTo>
                      <a:cubicBezTo>
                        <a:pt x="3435048" y="541251"/>
                        <a:pt x="3445596" y="555350"/>
                        <a:pt x="3503220" y="593766"/>
                      </a:cubicBezTo>
                      <a:cubicBezTo>
                        <a:pt x="3516800" y="602819"/>
                        <a:pt x="3535028" y="601157"/>
                        <a:pt x="3550721" y="605641"/>
                      </a:cubicBezTo>
                      <a:cubicBezTo>
                        <a:pt x="3562757" y="609080"/>
                        <a:pt x="3575151" y="611919"/>
                        <a:pt x="3586347" y="617517"/>
                      </a:cubicBezTo>
                      <a:cubicBezTo>
                        <a:pt x="3599112" y="623900"/>
                        <a:pt x="3608931" y="635471"/>
                        <a:pt x="3621973" y="641267"/>
                      </a:cubicBezTo>
                      <a:cubicBezTo>
                        <a:pt x="3644851" y="651435"/>
                        <a:pt x="3693225" y="665018"/>
                        <a:pt x="3693225" y="665018"/>
                      </a:cubicBezTo>
                      <a:cubicBezTo>
                        <a:pt x="3749035" y="720828"/>
                        <a:pt x="3714877" y="691328"/>
                        <a:pt x="3800103" y="748145"/>
                      </a:cubicBezTo>
                      <a:cubicBezTo>
                        <a:pt x="3810518" y="755089"/>
                        <a:pt x="3823854" y="756062"/>
                        <a:pt x="3835729" y="760020"/>
                      </a:cubicBezTo>
                      <a:cubicBezTo>
                        <a:pt x="3917396" y="814466"/>
                        <a:pt x="3879901" y="798496"/>
                        <a:pt x="3942607" y="819397"/>
                      </a:cubicBezTo>
                      <a:cubicBezTo>
                        <a:pt x="3954482" y="827314"/>
                        <a:pt x="3965467" y="836765"/>
                        <a:pt x="3978233" y="843148"/>
                      </a:cubicBezTo>
                      <a:cubicBezTo>
                        <a:pt x="3989429" y="848746"/>
                        <a:pt x="4008261" y="843827"/>
                        <a:pt x="4013859" y="855023"/>
                      </a:cubicBezTo>
                      <a:cubicBezTo>
                        <a:pt x="4026377" y="880058"/>
                        <a:pt x="4019440" y="910876"/>
                        <a:pt x="4025734" y="938150"/>
                      </a:cubicBezTo>
                      <a:cubicBezTo>
                        <a:pt x="4031363" y="962544"/>
                        <a:pt x="4041568" y="985651"/>
                        <a:pt x="4049485" y="1009402"/>
                      </a:cubicBezTo>
                      <a:lnTo>
                        <a:pt x="4061360" y="1045028"/>
                      </a:lnTo>
                      <a:lnTo>
                        <a:pt x="4073235" y="1080654"/>
                      </a:lnTo>
                      <a:cubicBezTo>
                        <a:pt x="4078396" y="1096138"/>
                        <a:pt x="4080627" y="1112462"/>
                        <a:pt x="4085111" y="1128155"/>
                      </a:cubicBezTo>
                      <a:cubicBezTo>
                        <a:pt x="4088550" y="1140191"/>
                        <a:pt x="4093028" y="1151906"/>
                        <a:pt x="4096986" y="1163781"/>
                      </a:cubicBezTo>
                      <a:cubicBezTo>
                        <a:pt x="4072357" y="1262300"/>
                        <a:pt x="4108048" y="1176308"/>
                        <a:pt x="4049485" y="1223158"/>
                      </a:cubicBezTo>
                      <a:cubicBezTo>
                        <a:pt x="3972749" y="1284546"/>
                        <a:pt x="4079655" y="1240811"/>
                        <a:pt x="3990108" y="1270659"/>
                      </a:cubicBezTo>
                      <a:cubicBezTo>
                        <a:pt x="3957331" y="1368990"/>
                        <a:pt x="3980244" y="1321082"/>
                        <a:pt x="3918856" y="1413163"/>
                      </a:cubicBezTo>
                      <a:lnTo>
                        <a:pt x="3895105" y="1448789"/>
                      </a:lnTo>
                      <a:cubicBezTo>
                        <a:pt x="3899064" y="1468581"/>
                        <a:pt x="3902086" y="1488584"/>
                        <a:pt x="3906981" y="1508166"/>
                      </a:cubicBezTo>
                      <a:cubicBezTo>
                        <a:pt x="3910017" y="1520310"/>
                        <a:pt x="3915417" y="1531756"/>
                        <a:pt x="3918856" y="1543792"/>
                      </a:cubicBezTo>
                      <a:cubicBezTo>
                        <a:pt x="3923340" y="1559485"/>
                        <a:pt x="3926773" y="1575459"/>
                        <a:pt x="3930731" y="1591293"/>
                      </a:cubicBezTo>
                      <a:cubicBezTo>
                        <a:pt x="3944686" y="1758746"/>
                        <a:pt x="3927534" y="1688577"/>
                        <a:pt x="3966357" y="1805049"/>
                      </a:cubicBezTo>
                      <a:cubicBezTo>
                        <a:pt x="3970870" y="1818589"/>
                        <a:pt x="3982191" y="1828800"/>
                        <a:pt x="3990108" y="1840675"/>
                      </a:cubicBezTo>
                      <a:cubicBezTo>
                        <a:pt x="4008622" y="1896219"/>
                        <a:pt x="4000483" y="1882218"/>
                        <a:pt x="4049485" y="1947553"/>
                      </a:cubicBezTo>
                      <a:cubicBezTo>
                        <a:pt x="4061360" y="1963387"/>
                        <a:pt x="4071116" y="1981059"/>
                        <a:pt x="4085111" y="1995054"/>
                      </a:cubicBezTo>
                      <a:cubicBezTo>
                        <a:pt x="4095203" y="2005146"/>
                        <a:pt x="4108862" y="2010888"/>
                        <a:pt x="4120737" y="2018805"/>
                      </a:cubicBezTo>
                      <a:cubicBezTo>
                        <a:pt x="4184068" y="2113804"/>
                        <a:pt x="4100948" y="1999017"/>
                        <a:pt x="4180113" y="2078181"/>
                      </a:cubicBezTo>
                      <a:cubicBezTo>
                        <a:pt x="4190205" y="2088273"/>
                        <a:pt x="4192719" y="2104891"/>
                        <a:pt x="4203864" y="2113807"/>
                      </a:cubicBezTo>
                      <a:cubicBezTo>
                        <a:pt x="4213639" y="2121627"/>
                        <a:pt x="4228294" y="2120085"/>
                        <a:pt x="4239490" y="2125683"/>
                      </a:cubicBezTo>
                      <a:cubicBezTo>
                        <a:pt x="4331573" y="2171725"/>
                        <a:pt x="4221195" y="2131458"/>
                        <a:pt x="4310742" y="2161309"/>
                      </a:cubicBezTo>
                      <a:cubicBezTo>
                        <a:pt x="4354284" y="2226623"/>
                        <a:pt x="4310742" y="2171205"/>
                        <a:pt x="4370118" y="2220685"/>
                      </a:cubicBezTo>
                      <a:cubicBezTo>
                        <a:pt x="4404406" y="2249258"/>
                        <a:pt x="4406142" y="2256908"/>
                        <a:pt x="4429495" y="2291937"/>
                      </a:cubicBezTo>
                      <a:cubicBezTo>
                        <a:pt x="4459343" y="2381484"/>
                        <a:pt x="4419080" y="2271106"/>
                        <a:pt x="4465121" y="2363189"/>
                      </a:cubicBezTo>
                      <a:cubicBezTo>
                        <a:pt x="4470719" y="2374385"/>
                        <a:pt x="4469176" y="2389040"/>
                        <a:pt x="4476996" y="2398815"/>
                      </a:cubicBezTo>
                      <a:cubicBezTo>
                        <a:pt x="4497526" y="2424477"/>
                        <a:pt x="4562102" y="2439060"/>
                        <a:pt x="4583874" y="2446317"/>
                      </a:cubicBezTo>
                      <a:lnTo>
                        <a:pt x="4655126" y="2470067"/>
                      </a:lnTo>
                      <a:lnTo>
                        <a:pt x="4690752" y="2481942"/>
                      </a:lnTo>
                      <a:cubicBezTo>
                        <a:pt x="4702627" y="2493817"/>
                        <a:pt x="4712404" y="2508252"/>
                        <a:pt x="4726378" y="2517568"/>
                      </a:cubicBezTo>
                      <a:cubicBezTo>
                        <a:pt x="4736793" y="2524512"/>
                        <a:pt x="4754728" y="2519258"/>
                        <a:pt x="4762004" y="2529444"/>
                      </a:cubicBezTo>
                      <a:cubicBezTo>
                        <a:pt x="4776556" y="2549816"/>
                        <a:pt x="4785755" y="2600696"/>
                        <a:pt x="4785755" y="2600696"/>
                      </a:cubicBezTo>
                      <a:cubicBezTo>
                        <a:pt x="4767807" y="2672485"/>
                        <a:pt x="4779040" y="2632713"/>
                        <a:pt x="4750129" y="2719449"/>
                      </a:cubicBezTo>
                      <a:cubicBezTo>
                        <a:pt x="4746171" y="2731324"/>
                        <a:pt x="4726378" y="2727366"/>
                        <a:pt x="4714503" y="2731324"/>
                      </a:cubicBezTo>
                      <a:cubicBezTo>
                        <a:pt x="4710545" y="2743199"/>
                        <a:pt x="4708226" y="2755754"/>
                        <a:pt x="4702628" y="2766950"/>
                      </a:cubicBezTo>
                      <a:cubicBezTo>
                        <a:pt x="4656587" y="2859033"/>
                        <a:pt x="4696850" y="2748655"/>
                        <a:pt x="4667002" y="2838202"/>
                      </a:cubicBezTo>
                      <a:cubicBezTo>
                        <a:pt x="4663043" y="2893620"/>
                        <a:pt x="4661618" y="2949278"/>
                        <a:pt x="4655126" y="3004457"/>
                      </a:cubicBezTo>
                      <a:cubicBezTo>
                        <a:pt x="4653663" y="3016889"/>
                        <a:pt x="4651071" y="3030308"/>
                        <a:pt x="4643251" y="3040083"/>
                      </a:cubicBezTo>
                      <a:cubicBezTo>
                        <a:pt x="4634335" y="3051228"/>
                        <a:pt x="4619500" y="3055916"/>
                        <a:pt x="4607625" y="3063833"/>
                      </a:cubicBezTo>
                      <a:lnTo>
                        <a:pt x="4583874" y="3135085"/>
                      </a:lnTo>
                      <a:cubicBezTo>
                        <a:pt x="4571294" y="3172826"/>
                        <a:pt x="4588419" y="3214738"/>
                        <a:pt x="4595750" y="3253839"/>
                      </a:cubicBezTo>
                      <a:cubicBezTo>
                        <a:pt x="4595753" y="3253855"/>
                        <a:pt x="4625436" y="3342897"/>
                        <a:pt x="4631376" y="3360717"/>
                      </a:cubicBezTo>
                      <a:cubicBezTo>
                        <a:pt x="4635889" y="3374257"/>
                        <a:pt x="4649330" y="3383300"/>
                        <a:pt x="4655126" y="3396342"/>
                      </a:cubicBezTo>
                      <a:cubicBezTo>
                        <a:pt x="4665294" y="3419220"/>
                        <a:pt x="4670960" y="3443843"/>
                        <a:pt x="4678877" y="3467594"/>
                      </a:cubicBezTo>
                      <a:lnTo>
                        <a:pt x="4726378" y="3610098"/>
                      </a:lnTo>
                      <a:lnTo>
                        <a:pt x="4738254" y="3645724"/>
                      </a:lnTo>
                      <a:lnTo>
                        <a:pt x="4750129" y="3681350"/>
                      </a:lnTo>
                      <a:cubicBezTo>
                        <a:pt x="4601566" y="3718493"/>
                        <a:pt x="4786309" y="3671015"/>
                        <a:pt x="4667002" y="3705101"/>
                      </a:cubicBezTo>
                      <a:cubicBezTo>
                        <a:pt x="4651309" y="3709585"/>
                        <a:pt x="4635334" y="3713018"/>
                        <a:pt x="4619500" y="3716976"/>
                      </a:cubicBezTo>
                      <a:cubicBezTo>
                        <a:pt x="4589652" y="3806523"/>
                        <a:pt x="4629915" y="3696145"/>
                        <a:pt x="4583874" y="3788228"/>
                      </a:cubicBezTo>
                      <a:cubicBezTo>
                        <a:pt x="4534708" y="3886560"/>
                        <a:pt x="4616315" y="3757380"/>
                        <a:pt x="4548248" y="3859480"/>
                      </a:cubicBezTo>
                      <a:cubicBezTo>
                        <a:pt x="4529635" y="3933934"/>
                        <a:pt x="4520933" y="3947055"/>
                        <a:pt x="4548248" y="4049485"/>
                      </a:cubicBezTo>
                      <a:cubicBezTo>
                        <a:pt x="4553190" y="4068019"/>
                        <a:pt x="4604553" y="4098897"/>
                        <a:pt x="4619500" y="4108862"/>
                      </a:cubicBezTo>
                      <a:cubicBezTo>
                        <a:pt x="4623769" y="4115265"/>
                        <a:pt x="4689436" y="4195571"/>
                        <a:pt x="4631376" y="4203865"/>
                      </a:cubicBezTo>
                      <a:cubicBezTo>
                        <a:pt x="4603118" y="4207902"/>
                        <a:pt x="4583875" y="4172197"/>
                        <a:pt x="4560124" y="4156363"/>
                      </a:cubicBezTo>
                      <a:cubicBezTo>
                        <a:pt x="4548249" y="4148446"/>
                        <a:pt x="4534590" y="4142705"/>
                        <a:pt x="4524498" y="4132613"/>
                      </a:cubicBezTo>
                      <a:cubicBezTo>
                        <a:pt x="4512623" y="4120738"/>
                        <a:pt x="4503553" y="4105143"/>
                        <a:pt x="4488872" y="4096987"/>
                      </a:cubicBezTo>
                      <a:cubicBezTo>
                        <a:pt x="4466987" y="4084829"/>
                        <a:pt x="4441371" y="4081153"/>
                        <a:pt x="4417620" y="4073236"/>
                      </a:cubicBezTo>
                      <a:cubicBezTo>
                        <a:pt x="4366516" y="4056201"/>
                        <a:pt x="4394130" y="4064395"/>
                        <a:pt x="4334492" y="4049485"/>
                      </a:cubicBezTo>
                      <a:cubicBezTo>
                        <a:pt x="4275848" y="4010389"/>
                        <a:pt x="4321665" y="4034403"/>
                        <a:pt x="4239490" y="4013859"/>
                      </a:cubicBezTo>
                      <a:cubicBezTo>
                        <a:pt x="4227346" y="4010823"/>
                        <a:pt x="4215941" y="4005278"/>
                        <a:pt x="4203864" y="4001984"/>
                      </a:cubicBezTo>
                      <a:cubicBezTo>
                        <a:pt x="4172372" y="3993395"/>
                        <a:pt x="4140529" y="3986150"/>
                        <a:pt x="4108861" y="3978233"/>
                      </a:cubicBezTo>
                      <a:cubicBezTo>
                        <a:pt x="4096717" y="3975197"/>
                        <a:pt x="4085455" y="3969073"/>
                        <a:pt x="4073235" y="3966358"/>
                      </a:cubicBezTo>
                      <a:cubicBezTo>
                        <a:pt x="4049730" y="3961135"/>
                        <a:pt x="4025734" y="3958441"/>
                        <a:pt x="4001983" y="3954483"/>
                      </a:cubicBezTo>
                      <a:cubicBezTo>
                        <a:pt x="3978232" y="3946566"/>
                        <a:pt x="3948434" y="3948435"/>
                        <a:pt x="3930731" y="3930732"/>
                      </a:cubicBezTo>
                      <a:cubicBezTo>
                        <a:pt x="3908357" y="3908358"/>
                        <a:pt x="3884582" y="3889241"/>
                        <a:pt x="3871355" y="3859480"/>
                      </a:cubicBezTo>
                      <a:cubicBezTo>
                        <a:pt x="3854745" y="3822107"/>
                        <a:pt x="3841611" y="3770026"/>
                        <a:pt x="3835729" y="3728852"/>
                      </a:cubicBezTo>
                      <a:cubicBezTo>
                        <a:pt x="3830660" y="3693367"/>
                        <a:pt x="3840848" y="3653535"/>
                        <a:pt x="3823854" y="3621974"/>
                      </a:cubicBezTo>
                      <a:cubicBezTo>
                        <a:pt x="3810321" y="3596841"/>
                        <a:pt x="3776353" y="3590306"/>
                        <a:pt x="3752602" y="3574472"/>
                      </a:cubicBezTo>
                      <a:cubicBezTo>
                        <a:pt x="3731771" y="3560585"/>
                        <a:pt x="3681350" y="3550722"/>
                        <a:pt x="3681350" y="3550722"/>
                      </a:cubicBezTo>
                      <a:cubicBezTo>
                        <a:pt x="3653641" y="3554680"/>
                        <a:pt x="3623258" y="3550079"/>
                        <a:pt x="3598222" y="3562597"/>
                      </a:cubicBezTo>
                      <a:cubicBezTo>
                        <a:pt x="3587026" y="3568195"/>
                        <a:pt x="3591945" y="3587027"/>
                        <a:pt x="3586347" y="3598223"/>
                      </a:cubicBezTo>
                      <a:cubicBezTo>
                        <a:pt x="3564861" y="3641195"/>
                        <a:pt x="3568060" y="3632028"/>
                        <a:pt x="3526970" y="3645724"/>
                      </a:cubicBezTo>
                      <a:cubicBezTo>
                        <a:pt x="3507178" y="3641766"/>
                        <a:pt x="3487175" y="3638744"/>
                        <a:pt x="3467594" y="3633849"/>
                      </a:cubicBezTo>
                      <a:cubicBezTo>
                        <a:pt x="3455450" y="3630813"/>
                        <a:pt x="3440819" y="3630825"/>
                        <a:pt x="3431968" y="3621974"/>
                      </a:cubicBezTo>
                      <a:cubicBezTo>
                        <a:pt x="3423117" y="3613123"/>
                        <a:pt x="3427036" y="3596763"/>
                        <a:pt x="3420092" y="3586348"/>
                      </a:cubicBezTo>
                      <a:cubicBezTo>
                        <a:pt x="3410776" y="3572374"/>
                        <a:pt x="3396342" y="3562597"/>
                        <a:pt x="3384467" y="3550722"/>
                      </a:cubicBezTo>
                      <a:cubicBezTo>
                        <a:pt x="3376644" y="3527254"/>
                        <a:pt x="3369767" y="3496211"/>
                        <a:pt x="3348841" y="3479470"/>
                      </a:cubicBezTo>
                      <a:cubicBezTo>
                        <a:pt x="3339066" y="3471650"/>
                        <a:pt x="3325090" y="3471553"/>
                        <a:pt x="3313215" y="3467594"/>
                      </a:cubicBezTo>
                      <a:cubicBezTo>
                        <a:pt x="3305298" y="3455719"/>
                        <a:pt x="3303459" y="3434767"/>
                        <a:pt x="3289464" y="3431968"/>
                      </a:cubicBezTo>
                      <a:cubicBezTo>
                        <a:pt x="3153010" y="3404677"/>
                        <a:pt x="3097698" y="3417344"/>
                        <a:pt x="2980705" y="3431968"/>
                      </a:cubicBezTo>
                      <a:cubicBezTo>
                        <a:pt x="2968830" y="3435927"/>
                        <a:pt x="2956954" y="3447803"/>
                        <a:pt x="2945079" y="3443844"/>
                      </a:cubicBezTo>
                      <a:cubicBezTo>
                        <a:pt x="2918145" y="3434866"/>
                        <a:pt x="2859718" y="3388380"/>
                        <a:pt x="2838202" y="3360717"/>
                      </a:cubicBezTo>
                      <a:cubicBezTo>
                        <a:pt x="2820677" y="3338185"/>
                        <a:pt x="2806534" y="3313216"/>
                        <a:pt x="2790700" y="3289465"/>
                      </a:cubicBezTo>
                      <a:cubicBezTo>
                        <a:pt x="2782783" y="3277590"/>
                        <a:pt x="2771463" y="3267379"/>
                        <a:pt x="2766950" y="3253839"/>
                      </a:cubicBezTo>
                      <a:lnTo>
                        <a:pt x="2719448" y="3111335"/>
                      </a:lnTo>
                      <a:cubicBezTo>
                        <a:pt x="2711837" y="3088503"/>
                        <a:pt x="2707135" y="3051082"/>
                        <a:pt x="2695698" y="3028207"/>
                      </a:cubicBezTo>
                      <a:cubicBezTo>
                        <a:pt x="2689315" y="3015441"/>
                        <a:pt x="2683092" y="3001497"/>
                        <a:pt x="2671947" y="2992581"/>
                      </a:cubicBezTo>
                      <a:cubicBezTo>
                        <a:pt x="2662172" y="2984761"/>
                        <a:pt x="2648196" y="2984664"/>
                        <a:pt x="2636321" y="2980706"/>
                      </a:cubicBezTo>
                      <a:cubicBezTo>
                        <a:pt x="2628404" y="2968831"/>
                        <a:pt x="2616032" y="2958926"/>
                        <a:pt x="2612570" y="2945080"/>
                      </a:cubicBezTo>
                      <a:cubicBezTo>
                        <a:pt x="2590138" y="2855354"/>
                        <a:pt x="2604940" y="2775388"/>
                        <a:pt x="2612570" y="2683823"/>
                      </a:cubicBezTo>
                      <a:cubicBezTo>
                        <a:pt x="2624484" y="2540862"/>
                        <a:pt x="2600603" y="2588959"/>
                        <a:pt x="2648196" y="2517568"/>
                      </a:cubicBezTo>
                      <a:cubicBezTo>
                        <a:pt x="2640373" y="2494098"/>
                        <a:pt x="2633499" y="2463060"/>
                        <a:pt x="2612570" y="2446317"/>
                      </a:cubicBezTo>
                      <a:cubicBezTo>
                        <a:pt x="2602795" y="2438497"/>
                        <a:pt x="2588819" y="2438400"/>
                        <a:pt x="2576944" y="2434441"/>
                      </a:cubicBezTo>
                      <a:cubicBezTo>
                        <a:pt x="2569027" y="2422566"/>
                        <a:pt x="2563286" y="2408907"/>
                        <a:pt x="2553194" y="2398815"/>
                      </a:cubicBezTo>
                      <a:cubicBezTo>
                        <a:pt x="2543102" y="2388723"/>
                        <a:pt x="2530333" y="2381448"/>
                        <a:pt x="2517568" y="2375065"/>
                      </a:cubicBezTo>
                      <a:cubicBezTo>
                        <a:pt x="2482488" y="2357525"/>
                        <a:pt x="2415781" y="2353450"/>
                        <a:pt x="2386939" y="2351314"/>
                      </a:cubicBezTo>
                      <a:cubicBezTo>
                        <a:pt x="2311830" y="2345751"/>
                        <a:pt x="2236518" y="2343397"/>
                        <a:pt x="2161308" y="2339439"/>
                      </a:cubicBezTo>
                      <a:cubicBezTo>
                        <a:pt x="2153391" y="2327564"/>
                        <a:pt x="2146694" y="2314777"/>
                        <a:pt x="2137557" y="2303813"/>
                      </a:cubicBezTo>
                      <a:cubicBezTo>
                        <a:pt x="2104726" y="2264415"/>
                        <a:pt x="2100295" y="2276789"/>
                        <a:pt x="2078181" y="2232561"/>
                      </a:cubicBezTo>
                      <a:cubicBezTo>
                        <a:pt x="2063840" y="2203879"/>
                        <a:pt x="2070913" y="2183996"/>
                        <a:pt x="2042555" y="2161309"/>
                      </a:cubicBezTo>
                      <a:cubicBezTo>
                        <a:pt x="2032780" y="2153489"/>
                        <a:pt x="2018804" y="2153392"/>
                        <a:pt x="2006929" y="2149433"/>
                      </a:cubicBezTo>
                      <a:cubicBezTo>
                        <a:pt x="1971256" y="2154529"/>
                        <a:pt x="1902620" y="2162767"/>
                        <a:pt x="1864425" y="2173184"/>
                      </a:cubicBezTo>
                      <a:cubicBezTo>
                        <a:pt x="1840272" y="2179771"/>
                        <a:pt x="1816924" y="2189018"/>
                        <a:pt x="1793173" y="2196935"/>
                      </a:cubicBezTo>
                      <a:cubicBezTo>
                        <a:pt x="1762897" y="2207027"/>
                        <a:pt x="1729838" y="2204852"/>
                        <a:pt x="1698170" y="2208810"/>
                      </a:cubicBezTo>
                      <a:cubicBezTo>
                        <a:pt x="1682336" y="2212768"/>
                        <a:pt x="1666302" y="2215995"/>
                        <a:pt x="1650669" y="2220685"/>
                      </a:cubicBezTo>
                      <a:cubicBezTo>
                        <a:pt x="1506110" y="2264053"/>
                        <a:pt x="1641401" y="2228940"/>
                        <a:pt x="1531916" y="2256311"/>
                      </a:cubicBezTo>
                      <a:cubicBezTo>
                        <a:pt x="1516082" y="2264228"/>
                        <a:pt x="1500686" y="2273089"/>
                        <a:pt x="1484415" y="2280062"/>
                      </a:cubicBezTo>
                      <a:cubicBezTo>
                        <a:pt x="1472909" y="2284993"/>
                        <a:pt x="1459657" y="2285727"/>
                        <a:pt x="1448789" y="2291937"/>
                      </a:cubicBezTo>
                      <a:cubicBezTo>
                        <a:pt x="1431604" y="2301757"/>
                        <a:pt x="1418990" y="2318712"/>
                        <a:pt x="1401287" y="2327563"/>
                      </a:cubicBezTo>
                      <a:cubicBezTo>
                        <a:pt x="1354238" y="2351088"/>
                        <a:pt x="1309483" y="2354739"/>
                        <a:pt x="1258783" y="2363189"/>
                      </a:cubicBezTo>
                      <a:cubicBezTo>
                        <a:pt x="1246908" y="2367148"/>
                        <a:pt x="1235675" y="2375065"/>
                        <a:pt x="1223157" y="2375065"/>
                      </a:cubicBezTo>
                      <a:cubicBezTo>
                        <a:pt x="1191243" y="2375065"/>
                        <a:pt x="1159698" y="2368042"/>
                        <a:pt x="1128155" y="2363189"/>
                      </a:cubicBezTo>
                      <a:cubicBezTo>
                        <a:pt x="1108205" y="2360120"/>
                        <a:pt x="1088637" y="2354925"/>
                        <a:pt x="1068778" y="2351314"/>
                      </a:cubicBezTo>
                      <a:cubicBezTo>
                        <a:pt x="1045088" y="2347007"/>
                        <a:pt x="1021277" y="2343397"/>
                        <a:pt x="997526" y="2339439"/>
                      </a:cubicBezTo>
                      <a:lnTo>
                        <a:pt x="926274" y="2315688"/>
                      </a:lnTo>
                      <a:cubicBezTo>
                        <a:pt x="880589" y="2300459"/>
                        <a:pt x="829455" y="2307165"/>
                        <a:pt x="783770" y="2291937"/>
                      </a:cubicBezTo>
                      <a:lnTo>
                        <a:pt x="712518" y="2268187"/>
                      </a:lnTo>
                      <a:lnTo>
                        <a:pt x="676892" y="2256311"/>
                      </a:lnTo>
                      <a:cubicBezTo>
                        <a:pt x="668975" y="2244436"/>
                        <a:pt x="663234" y="2230777"/>
                        <a:pt x="653142" y="2220685"/>
                      </a:cubicBezTo>
                      <a:cubicBezTo>
                        <a:pt x="630123" y="2197666"/>
                        <a:pt x="610863" y="2194717"/>
                        <a:pt x="581890" y="2185059"/>
                      </a:cubicBezTo>
                      <a:cubicBezTo>
                        <a:pt x="573973" y="2173184"/>
                        <a:pt x="568231" y="2159525"/>
                        <a:pt x="558139" y="2149433"/>
                      </a:cubicBezTo>
                      <a:cubicBezTo>
                        <a:pt x="548047" y="2139341"/>
                        <a:pt x="531429" y="2136828"/>
                        <a:pt x="522513" y="2125683"/>
                      </a:cubicBezTo>
                      <a:cubicBezTo>
                        <a:pt x="514693" y="2115908"/>
                        <a:pt x="517582" y="2100472"/>
                        <a:pt x="510638" y="2090057"/>
                      </a:cubicBezTo>
                      <a:cubicBezTo>
                        <a:pt x="492351" y="2062627"/>
                        <a:pt x="465673" y="2048205"/>
                        <a:pt x="439386" y="2030680"/>
                      </a:cubicBezTo>
                      <a:lnTo>
                        <a:pt x="368134" y="1923802"/>
                      </a:lnTo>
                      <a:cubicBezTo>
                        <a:pt x="360217" y="1911927"/>
                        <a:pt x="356258" y="1896093"/>
                        <a:pt x="344383" y="1888176"/>
                      </a:cubicBezTo>
                      <a:lnTo>
                        <a:pt x="308757" y="1864426"/>
                      </a:lnTo>
                      <a:lnTo>
                        <a:pt x="261256" y="1793174"/>
                      </a:lnTo>
                      <a:cubicBezTo>
                        <a:pt x="239830" y="1761034"/>
                        <a:pt x="228824" y="1747720"/>
                        <a:pt x="213755" y="1710046"/>
                      </a:cubicBezTo>
                      <a:cubicBezTo>
                        <a:pt x="204457" y="1686801"/>
                        <a:pt x="197921" y="1662545"/>
                        <a:pt x="190004" y="1638794"/>
                      </a:cubicBezTo>
                      <a:cubicBezTo>
                        <a:pt x="190000" y="1638783"/>
                        <a:pt x="130630" y="1549735"/>
                        <a:pt x="118752" y="1531917"/>
                      </a:cubicBezTo>
                      <a:lnTo>
                        <a:pt x="95002" y="1496291"/>
                      </a:lnTo>
                      <a:cubicBezTo>
                        <a:pt x="88059" y="1485875"/>
                        <a:pt x="90070" y="1471080"/>
                        <a:pt x="83126" y="1460665"/>
                      </a:cubicBezTo>
                      <a:cubicBezTo>
                        <a:pt x="73810" y="1446691"/>
                        <a:pt x="59375" y="1436914"/>
                        <a:pt x="47500" y="1425039"/>
                      </a:cubicBezTo>
                      <a:cubicBezTo>
                        <a:pt x="19792" y="1341912"/>
                        <a:pt x="0" y="1361704"/>
                        <a:pt x="59376" y="1341911"/>
                      </a:cubicBezTo>
                      <a:cubicBezTo>
                        <a:pt x="63334" y="1330036"/>
                        <a:pt x="73309" y="1318632"/>
                        <a:pt x="71251" y="1306285"/>
                      </a:cubicBezTo>
                      <a:cubicBezTo>
                        <a:pt x="68904" y="1292207"/>
                        <a:pt x="53883" y="1283425"/>
                        <a:pt x="47500" y="1270659"/>
                      </a:cubicBezTo>
                      <a:cubicBezTo>
                        <a:pt x="41902" y="1259463"/>
                        <a:pt x="39583" y="1246908"/>
                        <a:pt x="35625" y="1235033"/>
                      </a:cubicBezTo>
                      <a:lnTo>
                        <a:pt x="106877" y="1211283"/>
                      </a:lnTo>
                      <a:cubicBezTo>
                        <a:pt x="130628" y="1203366"/>
                        <a:pt x="130628" y="1140031"/>
                        <a:pt x="130628" y="1140031"/>
                      </a:cubicBezTo>
                      <a:cubicBezTo>
                        <a:pt x="136184" y="1095581"/>
                        <a:pt x="141824" y="1031683"/>
                        <a:pt x="154378" y="985652"/>
                      </a:cubicBezTo>
                      <a:cubicBezTo>
                        <a:pt x="160965" y="961499"/>
                        <a:pt x="170212" y="938151"/>
                        <a:pt x="178129" y="914400"/>
                      </a:cubicBezTo>
                      <a:lnTo>
                        <a:pt x="201879" y="843148"/>
                      </a:lnTo>
                      <a:cubicBezTo>
                        <a:pt x="230669" y="756776"/>
                        <a:pt x="186046" y="571994"/>
                        <a:pt x="190004" y="522514"/>
                      </a:cubicBezTo>
                      <a:close/>
                    </a:path>
                  </a:pathLst>
                </a:custGeom>
                <a:solidFill>
                  <a:schemeClr val="accent1">
                    <a:alpha val="35000"/>
                  </a:schemeClr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6" name="ZoneTexte 5"/>
            <p:cNvSpPr txBox="1"/>
            <p:nvPr/>
          </p:nvSpPr>
          <p:spPr>
            <a:xfrm>
              <a:off x="4617717" y="3980397"/>
              <a:ext cx="11794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i="1" dirty="0" err="1" smtClean="0">
                  <a:solidFill>
                    <a:srgbClr val="002060"/>
                  </a:solidFill>
                </a:rPr>
                <a:t>Guinea</a:t>
              </a:r>
              <a:r>
                <a:rPr lang="fr-FR" sz="1000" i="1" dirty="0" smtClean="0">
                  <a:solidFill>
                    <a:srgbClr val="002060"/>
                  </a:solidFill>
                </a:rPr>
                <a:t> Bissau</a:t>
              </a:r>
            </a:p>
          </p:txBody>
        </p:sp>
        <p:cxnSp>
          <p:nvCxnSpPr>
            <p:cNvPr id="7" name="Connecteur droit avec flèche 6"/>
            <p:cNvCxnSpPr/>
            <p:nvPr/>
          </p:nvCxnSpPr>
          <p:spPr>
            <a:xfrm flipH="1" flipV="1">
              <a:off x="4660778" y="2980577"/>
              <a:ext cx="157895" cy="10966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e 7"/>
            <p:cNvGrpSpPr/>
            <p:nvPr/>
          </p:nvGrpSpPr>
          <p:grpSpPr>
            <a:xfrm>
              <a:off x="7596336" y="3980397"/>
              <a:ext cx="1273506" cy="299978"/>
              <a:chOff x="7596336" y="3980397"/>
              <a:chExt cx="1273506" cy="299978"/>
            </a:xfrm>
          </p:grpSpPr>
          <p:sp>
            <p:nvSpPr>
              <p:cNvPr id="9" name="ZoneTexte 8"/>
              <p:cNvSpPr txBox="1"/>
              <p:nvPr/>
            </p:nvSpPr>
            <p:spPr>
              <a:xfrm>
                <a:off x="8160100" y="4034154"/>
                <a:ext cx="70974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>
                    <a:solidFill>
                      <a:srgbClr val="FF0000"/>
                    </a:solidFill>
                  </a:rPr>
                  <a:t>*Rwanda</a:t>
                </a:r>
                <a:endParaRPr lang="fr-FR" sz="1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" name="Connecteur droit avec flèche 9"/>
              <p:cNvCxnSpPr/>
              <p:nvPr/>
            </p:nvCxnSpPr>
            <p:spPr>
              <a:xfrm flipH="1" flipV="1">
                <a:off x="7596336" y="3980397"/>
                <a:ext cx="692895" cy="20652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ZoneTexte 50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Member States</a:t>
            </a:r>
          </a:p>
          <a:p>
            <a:pPr algn="r"/>
            <a:endParaRPr lang="en-US" sz="2400" dirty="0" smtClean="0">
              <a:solidFill>
                <a:srgbClr val="0070C0"/>
              </a:solidFill>
            </a:endParaRP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1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6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395536" y="1412776"/>
            <a:ext cx="8424936" cy="4968552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100" dirty="0" smtClean="0">
                <a:solidFill>
                  <a:srgbClr val="002060"/>
                </a:solidFill>
              </a:rPr>
              <a:t>AFPP Programme Document, section 2,2,3</a:t>
            </a:r>
          </a:p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2060"/>
                </a:solidFill>
              </a:rPr>
              <a:t>free of charge for Active </a:t>
            </a:r>
            <a:r>
              <a:rPr lang="fr-FR" b="1" dirty="0" err="1" smtClean="0">
                <a:solidFill>
                  <a:srgbClr val="002060"/>
                </a:solidFill>
              </a:rPr>
              <a:t>Participating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Members</a:t>
            </a:r>
            <a:r>
              <a:rPr lang="fr-FR" b="1" dirty="0" smtClean="0">
                <a:solidFill>
                  <a:srgbClr val="002060"/>
                </a:solidFill>
              </a:rPr>
              <a:t> as </a:t>
            </a:r>
            <a:r>
              <a:rPr lang="fr-FR" b="1" dirty="0" err="1" smtClean="0">
                <a:solidFill>
                  <a:srgbClr val="002060"/>
                </a:solidFill>
              </a:rPr>
              <a:t>included</a:t>
            </a:r>
            <a:r>
              <a:rPr lang="fr-FR" b="1" dirty="0" smtClean="0">
                <a:solidFill>
                  <a:srgbClr val="002060"/>
                </a:solidFill>
              </a:rPr>
              <a:t> in the </a:t>
            </a:r>
            <a:r>
              <a:rPr lang="fr-FR" b="1" dirty="0" err="1" smtClean="0">
                <a:solidFill>
                  <a:srgbClr val="002060"/>
                </a:solidFill>
              </a:rPr>
              <a:t>annual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financial</a:t>
            </a:r>
            <a:r>
              <a:rPr lang="fr-FR" b="1" dirty="0" smtClean="0">
                <a:solidFill>
                  <a:srgbClr val="002060"/>
                </a:solidFill>
              </a:rPr>
              <a:t> contribution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assist State procedure and airspace designers in developing their procedures with priority for PBN procedures;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assist State with Quality Assurance (QA) including flight procedure regulatory approval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course, refresher course and OJT to procedure designers, remotely, on-site or at the AFPP location;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 and OJT for QA including flight procedure regulatory approval;</a:t>
            </a:r>
            <a:endParaRPr lang="fr-FR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 smtClean="0">
                <a:solidFill>
                  <a:srgbClr val="0070C0"/>
                </a:solidFill>
              </a:rPr>
              <a:t>provide training course and OJT for operators approval for PBN operations</a:t>
            </a:r>
          </a:p>
          <a:p>
            <a:pPr marL="0" indent="0">
              <a:buFont typeface="Arial" pitchFamily="34" charset="0"/>
              <a:buNone/>
            </a:pPr>
            <a:endParaRPr lang="en-GB" i="1" dirty="0" smtClean="0"/>
          </a:p>
          <a:p>
            <a:pPr marL="0" indent="0">
              <a:buFont typeface="Arial" pitchFamily="34" charset="0"/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charged</a:t>
            </a:r>
            <a:r>
              <a:rPr lang="fr-FR" b="1" dirty="0" smtClean="0">
                <a:solidFill>
                  <a:srgbClr val="FF0000"/>
                </a:solidFill>
              </a:rPr>
              <a:t> as per a </a:t>
            </a:r>
            <a:r>
              <a:rPr lang="fr-FR" b="1" dirty="0" err="1" smtClean="0">
                <a:solidFill>
                  <a:srgbClr val="FF0000"/>
                </a:solidFill>
              </a:rPr>
              <a:t>fee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schedule</a:t>
            </a:r>
            <a:r>
              <a:rPr lang="fr-FR" b="1" dirty="0" smtClean="0">
                <a:solidFill>
                  <a:srgbClr val="FF0000"/>
                </a:solidFill>
              </a:rPr>
              <a:t> in accordance </a:t>
            </a:r>
            <a:r>
              <a:rPr lang="fr-FR" b="1" dirty="0" err="1" smtClean="0">
                <a:solidFill>
                  <a:srgbClr val="FF0000"/>
                </a:solidFill>
              </a:rPr>
              <a:t>with</a:t>
            </a:r>
            <a:r>
              <a:rPr lang="fr-FR" b="1" dirty="0" smtClean="0">
                <a:solidFill>
                  <a:srgbClr val="FF0000"/>
                </a:solidFill>
              </a:rPr>
              <a:t> ICAO Policy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for PBN Plan implementation through operational assessment, business case,  and activity planning for PBN Implementation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in developing PBN-related regulations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develop procedures implementation for States that have no procedure design capability;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with data origination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with ground and flight validation;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assist State in operators approval for PBN operations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provide training course and OJT  for ATC/ATM and operators about PBN flight procedures operations </a:t>
            </a:r>
            <a:endParaRPr lang="fr-FR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6"/>
            </a:pPr>
            <a:r>
              <a:rPr lang="en-GB" dirty="0" smtClean="0">
                <a:solidFill>
                  <a:srgbClr val="FF0000"/>
                </a:solidFill>
              </a:rPr>
              <a:t>provide State with any other associated assistance as required.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AFPP Services</a:t>
            </a:r>
          </a:p>
          <a:p>
            <a:pPr algn="r"/>
            <a:endParaRPr lang="en-US" sz="2400" dirty="0" smtClean="0">
              <a:solidFill>
                <a:srgbClr val="0070C0"/>
              </a:solidFill>
            </a:endParaRP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21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7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2015 Work Plan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838200" y="1825625"/>
            <a:ext cx="805428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activity</a:t>
            </a:r>
            <a:r>
              <a:rPr lang="fr-FR" b="1" dirty="0" smtClean="0"/>
              <a:t> </a:t>
            </a:r>
            <a:r>
              <a:rPr lang="fr-FR" b="1" dirty="0" err="1" smtClean="0"/>
              <a:t>provided</a:t>
            </a:r>
            <a:r>
              <a:rPr lang="fr-FR" b="1" dirty="0" smtClean="0"/>
              <a:t> by AFPP in 2015?</a:t>
            </a:r>
          </a:p>
          <a:p>
            <a:r>
              <a:rPr lang="fr-FR" dirty="0" smtClean="0"/>
              <a:t>Training courses</a:t>
            </a:r>
          </a:p>
          <a:p>
            <a:r>
              <a:rPr lang="fr-FR" dirty="0" smtClean="0"/>
              <a:t>Workshops</a:t>
            </a:r>
          </a:p>
          <a:p>
            <a:r>
              <a:rPr lang="fr-FR" dirty="0" smtClean="0"/>
              <a:t>Assistance/Support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724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8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838200" y="1825625"/>
            <a:ext cx="805428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activity</a:t>
            </a:r>
            <a:r>
              <a:rPr lang="fr-FR" b="1" dirty="0" smtClean="0"/>
              <a:t> </a:t>
            </a:r>
            <a:r>
              <a:rPr lang="fr-FR" b="1" dirty="0" err="1" smtClean="0"/>
              <a:t>provided</a:t>
            </a:r>
            <a:r>
              <a:rPr lang="fr-FR" b="1" dirty="0" smtClean="0"/>
              <a:t> by AFPP in 2015?</a:t>
            </a:r>
          </a:p>
          <a:p>
            <a:r>
              <a:rPr lang="fr-FR" dirty="0" smtClean="0"/>
              <a:t>Training courses</a:t>
            </a:r>
          </a:p>
          <a:p>
            <a:pPr lvl="1"/>
            <a:r>
              <a:rPr lang="fr-FR" dirty="0"/>
              <a:t>PBN design Course in </a:t>
            </a:r>
            <a:r>
              <a:rPr lang="fr-FR" dirty="0" smtClean="0"/>
              <a:t>2</a:t>
            </a:r>
            <a:r>
              <a:rPr lang="fr-FR" baseline="30000" dirty="0" smtClean="0"/>
              <a:t>nd</a:t>
            </a:r>
            <a:r>
              <a:rPr lang="fr-FR" dirty="0" smtClean="0"/>
              <a:t> </a:t>
            </a:r>
            <a:r>
              <a:rPr lang="fr-FR" dirty="0"/>
              <a:t>Quarter 2015 </a:t>
            </a:r>
            <a:endParaRPr lang="fr-FR" dirty="0" smtClean="0"/>
          </a:p>
          <a:p>
            <a:pPr lvl="1"/>
            <a:r>
              <a:rPr lang="fr-FR" dirty="0" smtClean="0"/>
              <a:t>Initial and PBN design Course in 1</a:t>
            </a:r>
            <a:r>
              <a:rPr lang="fr-FR" baseline="30000" dirty="0" smtClean="0"/>
              <a:t>st</a:t>
            </a:r>
            <a:r>
              <a:rPr lang="fr-FR" dirty="0" smtClean="0"/>
              <a:t> and 3</a:t>
            </a:r>
            <a:r>
              <a:rPr lang="fr-FR" baseline="30000" dirty="0" smtClean="0"/>
              <a:t>rd</a:t>
            </a:r>
            <a:r>
              <a:rPr lang="fr-FR" dirty="0" smtClean="0"/>
              <a:t> Quarter 2015</a:t>
            </a:r>
          </a:p>
          <a:p>
            <a:pPr lvl="1"/>
            <a:r>
              <a:rPr lang="fr-FR" dirty="0" smtClean="0"/>
              <a:t>OJT</a:t>
            </a:r>
          </a:p>
          <a:p>
            <a:pPr lvl="1"/>
            <a:r>
              <a:rPr lang="fr-FR" dirty="0" err="1" smtClean="0"/>
              <a:t>Airspace</a:t>
            </a:r>
            <a:r>
              <a:rPr lang="fr-FR" dirty="0" smtClean="0"/>
              <a:t> design, </a:t>
            </a:r>
            <a:r>
              <a:rPr lang="fr-FR" dirty="0" err="1" smtClean="0"/>
              <a:t>including</a:t>
            </a:r>
            <a:r>
              <a:rPr lang="fr-FR" dirty="0" smtClean="0"/>
              <a:t> CCO/CDO</a:t>
            </a:r>
          </a:p>
          <a:p>
            <a:pPr lvl="1"/>
            <a:r>
              <a:rPr lang="fr-FR" dirty="0" smtClean="0"/>
              <a:t>ATC/ATM training for PBN</a:t>
            </a:r>
          </a:p>
          <a:p>
            <a:pPr lvl="1"/>
            <a:endParaRPr lang="fr-FR" dirty="0" smtClean="0"/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2015 Work Plan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9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496" y="6525344"/>
            <a:ext cx="774035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An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African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FPP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customized for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  <a:r>
              <a:rPr lang="en-US" sz="1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by </a:t>
            </a:r>
            <a:r>
              <a:rPr lang="en-US" sz="18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Africa</a:t>
            </a:r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838200" y="1825625"/>
            <a:ext cx="805428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009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000F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activity</a:t>
            </a:r>
            <a:r>
              <a:rPr lang="fr-FR" b="1" dirty="0" smtClean="0"/>
              <a:t> </a:t>
            </a:r>
            <a:r>
              <a:rPr lang="fr-FR" b="1" dirty="0" err="1" smtClean="0"/>
              <a:t>provided</a:t>
            </a:r>
            <a:r>
              <a:rPr lang="fr-FR" b="1" dirty="0" smtClean="0"/>
              <a:t> by AFPP in 2015?</a:t>
            </a:r>
          </a:p>
          <a:p>
            <a:r>
              <a:rPr lang="fr-FR" dirty="0" smtClean="0"/>
              <a:t>Workshops</a:t>
            </a:r>
          </a:p>
          <a:p>
            <a:pPr lvl="1"/>
            <a:r>
              <a:rPr lang="fr-FR" dirty="0" smtClean="0"/>
              <a:t>PBN </a:t>
            </a:r>
            <a:r>
              <a:rPr lang="fr-FR" dirty="0" err="1" smtClean="0"/>
              <a:t>Implementation</a:t>
            </a:r>
            <a:r>
              <a:rPr lang="fr-FR" dirty="0" smtClean="0"/>
              <a:t> National Plan</a:t>
            </a:r>
          </a:p>
          <a:p>
            <a:pPr lvl="1"/>
            <a:r>
              <a:rPr lang="fr-FR" dirty="0" err="1" smtClean="0"/>
              <a:t>Quality</a:t>
            </a:r>
            <a:r>
              <a:rPr lang="fr-FR" dirty="0" smtClean="0"/>
              <a:t> Assurance</a:t>
            </a:r>
          </a:p>
          <a:p>
            <a:pPr lvl="1"/>
            <a:r>
              <a:rPr lang="fr-FR" dirty="0" smtClean="0"/>
              <a:t>Flight </a:t>
            </a:r>
            <a:r>
              <a:rPr lang="fr-FR" dirty="0" err="1" smtClean="0"/>
              <a:t>procedure</a:t>
            </a:r>
            <a:r>
              <a:rPr lang="fr-FR" dirty="0" smtClean="0"/>
              <a:t> </a:t>
            </a:r>
            <a:r>
              <a:rPr lang="fr-FR" dirty="0" err="1" smtClean="0"/>
              <a:t>ground</a:t>
            </a:r>
            <a:r>
              <a:rPr lang="fr-FR" dirty="0" smtClean="0"/>
              <a:t> and flight validation</a:t>
            </a:r>
          </a:p>
          <a:p>
            <a:pPr lvl="1"/>
            <a:r>
              <a:rPr lang="fr-FR" dirty="0" smtClean="0"/>
              <a:t>Flight </a:t>
            </a:r>
            <a:r>
              <a:rPr lang="fr-FR" dirty="0" err="1" smtClean="0"/>
              <a:t>procedure</a:t>
            </a:r>
            <a:r>
              <a:rPr lang="fr-FR" dirty="0" smtClean="0"/>
              <a:t> </a:t>
            </a:r>
            <a:r>
              <a:rPr lang="fr-FR" dirty="0" err="1" smtClean="0"/>
              <a:t>regulatory</a:t>
            </a:r>
            <a:r>
              <a:rPr lang="fr-FR" dirty="0" smtClean="0"/>
              <a:t> </a:t>
            </a:r>
            <a:r>
              <a:rPr lang="fr-FR" dirty="0" err="1" smtClean="0"/>
              <a:t>approval</a:t>
            </a:r>
            <a:endParaRPr lang="fr-FR" dirty="0" smtClean="0"/>
          </a:p>
          <a:p>
            <a:pPr lvl="1"/>
            <a:r>
              <a:rPr lang="fr-FR" dirty="0" smtClean="0"/>
              <a:t>PBN </a:t>
            </a:r>
            <a:r>
              <a:rPr lang="fr-FR" dirty="0" err="1" smtClean="0"/>
              <a:t>Operational</a:t>
            </a:r>
            <a:r>
              <a:rPr lang="fr-FR" dirty="0" smtClean="0"/>
              <a:t> </a:t>
            </a:r>
            <a:r>
              <a:rPr lang="fr-FR" dirty="0" err="1" smtClean="0"/>
              <a:t>approval</a:t>
            </a:r>
            <a:r>
              <a:rPr lang="fr-FR" dirty="0" smtClean="0"/>
              <a:t> for air </a:t>
            </a:r>
            <a:r>
              <a:rPr lang="fr-FR" dirty="0" err="1" smtClean="0"/>
              <a:t>operators</a:t>
            </a:r>
            <a:endParaRPr lang="fr-FR" dirty="0" smtClean="0"/>
          </a:p>
          <a:p>
            <a:pPr lvl="1"/>
            <a:endParaRPr lang="fr-FR" dirty="0" smtClean="0"/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133773"/>
            <a:ext cx="9143999" cy="6161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2400" dirty="0" smtClean="0">
                <a:solidFill>
                  <a:srgbClr val="0070C0"/>
                </a:solidFill>
              </a:rPr>
              <a:t>2015 Work Plan</a:t>
            </a:r>
          </a:p>
          <a:p>
            <a:pPr algn="r"/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6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F5E0313572D40AE70A616AF2D175C" ma:contentTypeVersion="1" ma:contentTypeDescription="Create a new document." ma:contentTypeScope="" ma:versionID="1b38e693d0680f30e3feb9efd1187c7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F540F78-8D5E-4AD4-992F-73E9DD80F535}"/>
</file>

<file path=customXml/itemProps2.xml><?xml version="1.0" encoding="utf-8"?>
<ds:datastoreItem xmlns:ds="http://schemas.openxmlformats.org/officeDocument/2006/customXml" ds:itemID="{50263705-6103-47A9-967A-B92A74635FE6}"/>
</file>

<file path=customXml/itemProps3.xml><?xml version="1.0" encoding="utf-8"?>
<ds:datastoreItem xmlns:ds="http://schemas.openxmlformats.org/officeDocument/2006/customXml" ds:itemID="{32190E1C-7512-4AFF-A002-5DAAC47111CC}"/>
</file>

<file path=docProps/app.xml><?xml version="1.0" encoding="utf-8"?>
<Properties xmlns="http://schemas.openxmlformats.org/officeDocument/2006/extended-properties" xmlns:vt="http://schemas.openxmlformats.org/officeDocument/2006/docPropsVTypes">
  <TotalTime>5451</TotalTime>
  <Words>654</Words>
  <Application>Microsoft Office PowerPoint</Application>
  <PresentationFormat>On-screen Show (4:3)</PresentationFormat>
  <Paragraphs>159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Conception personnalisée</vt:lpstr>
      <vt:lpstr>African Flight Procedure Programme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Seboseso Machobane</cp:lastModifiedBy>
  <cp:revision>347</cp:revision>
  <cp:lastPrinted>2014-01-20T20:47:43Z</cp:lastPrinted>
  <dcterms:created xsi:type="dcterms:W3CDTF">2013-08-20T15:49:37Z</dcterms:created>
  <dcterms:modified xsi:type="dcterms:W3CDTF">2014-11-20T09:40:33Z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1400</vt:r8>
  </property>
  <property fmtid="{D5CDD505-2E9C-101B-9397-08002B2CF9AE}" pid="3" name="ContentTypeId">
    <vt:lpwstr>0x010100B50F5E0313572D40AE70A616AF2D175C</vt:lpwstr>
  </property>
</Properties>
</file>