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356" r:id="rId6"/>
    <p:sldId id="364" r:id="rId7"/>
    <p:sldId id="360" r:id="rId8"/>
    <p:sldId id="361" r:id="rId9"/>
    <p:sldId id="342" r:id="rId10"/>
    <p:sldId id="363" r:id="rId11"/>
    <p:sldId id="327" r:id="rId12"/>
    <p:sldId id="344" r:id="rId13"/>
    <p:sldId id="339" r:id="rId14"/>
    <p:sldId id="346" r:id="rId15"/>
    <p:sldId id="345" r:id="rId16"/>
    <p:sldId id="355" r:id="rId17"/>
    <p:sldId id="365" r:id="rId18"/>
    <p:sldId id="366" r:id="rId19"/>
    <p:sldId id="367" r:id="rId20"/>
    <p:sldId id="368" r:id="rId21"/>
    <p:sldId id="357" r:id="rId22"/>
    <p:sldId id="358" r:id="rId23"/>
    <p:sldId id="30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AZy/h3HBcqdqLt1tn5/3g==" hashData="YcSRfW9UXi5/VlxnzjXdDsE1J0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D9"/>
    <a:srgbClr val="006EB7"/>
    <a:srgbClr val="A2CFEF"/>
    <a:srgbClr val="5A6870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30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004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30208221065551E-2"/>
          <c:y val="4.0834380229910483E-2"/>
          <c:w val="0.70154866134543814"/>
          <c:h val="0.82945549965279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49024"/>
        <c:axId val="139650560"/>
      </c:barChart>
      <c:catAx>
        <c:axId val="13964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9650560"/>
        <c:crosses val="autoZero"/>
        <c:auto val="1"/>
        <c:lblAlgn val="ctr"/>
        <c:lblOffset val="100"/>
        <c:noMultiLvlLbl val="0"/>
      </c:catAx>
      <c:valAx>
        <c:axId val="13965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649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1D50E3-C709-43FE-9962-149F64C632B0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886960-47E7-4C90-B128-119D8418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9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/>
          <a:lstStyle/>
          <a:p>
            <a:fld id="{F7A21A19-DEB3-4CB8-BBE0-6917378FEEEE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A6FC-5878-4441-804E-AF9BA13DC959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DA94-DD88-4A36-AFEE-1B5DA4A58665}" type="datetime1">
              <a:rPr lang="en-CA" smtClean="0"/>
              <a:t>20/11/2014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534664"/>
            <a:ext cx="7511234" cy="3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41689" y="3984507"/>
            <a:ext cx="4827042" cy="715089"/>
          </a:xfrm>
          <a:prstGeom prst="roundRect">
            <a:avLst/>
          </a:prstGeom>
          <a:gradFill flip="none" rotWithShape="1">
            <a:gsLst>
              <a:gs pos="0">
                <a:srgbClr val="A2CFEF">
                  <a:tint val="66000"/>
                  <a:satMod val="160000"/>
                </a:srgbClr>
              </a:gs>
              <a:gs pos="50000">
                <a:srgbClr val="A2CFEF">
                  <a:tint val="44500"/>
                  <a:satMod val="160000"/>
                </a:srgbClr>
              </a:gs>
              <a:gs pos="100000">
                <a:srgbClr val="A2CFE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C99A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</a:t>
            </a:r>
            <a:r>
              <a:rPr lang="en-GB" sz="3600" b="1" dirty="0" smtClean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GB" sz="3600" b="1" dirty="0">
              <a:solidFill>
                <a:srgbClr val="279D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836736" y="980728"/>
            <a:ext cx="1636949" cy="1341389"/>
            <a:chOff x="240" y="144"/>
            <a:chExt cx="1296" cy="1062"/>
          </a:xfrm>
          <a:solidFill>
            <a:srgbClr val="006EB7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727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F4A0-BA13-4613-97E3-2C0496B7DFD2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3426-4D6C-4A54-B565-F79BA4E66BA5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3DC-7A6D-48D4-BAE5-F97A0648292A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4-FC0C-4839-B25D-428BB82582B1}" type="datetime1">
              <a:rPr lang="en-CA" smtClean="0"/>
              <a:t>20/11/2014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4B2-4C57-437C-BEE6-A5F394552B52}" type="datetime1">
              <a:rPr lang="en-CA" smtClean="0"/>
              <a:t>20/11/2014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7393-CF3B-4467-BC00-418C454F9935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44D-40FE-4966-8A87-1391BF80B305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3D3E-9E0F-4AAC-B44F-6FE985220DCB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369C19-8772-4999-8566-56C2DC3FFF6F}" type="datetime1">
              <a:rPr lang="en-CA" smtClean="0"/>
              <a:t>20/11/2014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smtClean="0"/>
              <a:t>Advanced Air Traffic Management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17" y="6093296"/>
            <a:ext cx="9208503" cy="604526"/>
          </a:xfrm>
        </p:spPr>
        <p:txBody>
          <a:bodyPr>
            <a:norm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</a:rPr>
              <a:t>Erwin Lassooij - PBN Programme Manager - 28 March 2014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287524" y="800708"/>
            <a:ext cx="8568952" cy="1980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AFRICAN FLIGHT PROCEDURE PROGRAMME (AFPP)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Seminar/ Workshop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</a:b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ubtitle 3"/>
          <p:cNvSpPr>
            <a:spLocks noGrp="1"/>
          </p:cNvSpPr>
          <p:nvPr/>
        </p:nvSpPr>
        <p:spPr>
          <a:xfrm>
            <a:off x="355576" y="3897052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5A6870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6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Seboseso Machobane RO/ATM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6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ESAF Regional Office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A68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A687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A687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71600" y="5265204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A68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Addis Ababa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A68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20-21, 2014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5A68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200522" y="2708920"/>
            <a:ext cx="8568952" cy="8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z="2800" dirty="0">
                <a:solidFill>
                  <a:srgbClr val="00B050"/>
                </a:solidFill>
              </a:rPr>
              <a:t>FPP </a:t>
            </a:r>
            <a:r>
              <a:rPr lang="en-US" sz="2800" dirty="0" smtClean="0">
                <a:solidFill>
                  <a:srgbClr val="00B050"/>
                </a:solidFill>
              </a:rPr>
              <a:t>Concept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smtClean="0">
                <a:solidFill>
                  <a:srgbClr val="00B050"/>
                </a:solidFill>
              </a:rPr>
              <a:t>Background </a:t>
            </a:r>
            <a:r>
              <a:rPr lang="en-US" sz="2800" dirty="0">
                <a:solidFill>
                  <a:srgbClr val="00B050"/>
                </a:solidFill>
              </a:rPr>
              <a:t>and </a:t>
            </a:r>
            <a:r>
              <a:rPr lang="en-US" sz="2800" dirty="0" smtClean="0">
                <a:solidFill>
                  <a:srgbClr val="00B050"/>
                </a:solidFill>
              </a:rPr>
              <a:t>Establishment </a:t>
            </a:r>
            <a:r>
              <a:rPr lang="en-US" sz="2800" dirty="0">
                <a:solidFill>
                  <a:srgbClr val="00B050"/>
                </a:solidFill>
              </a:rPr>
              <a:t>of AFPP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824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8600" i="1" dirty="0" smtClean="0">
                <a:latin typeface="+mn-lt"/>
              </a:rPr>
              <a:t>An</a:t>
            </a:r>
            <a:r>
              <a:rPr lang="en-US" sz="8600" b="1" i="1" dirty="0" smtClean="0">
                <a:latin typeface="+mn-lt"/>
              </a:rPr>
              <a:t> African</a:t>
            </a:r>
            <a:r>
              <a:rPr lang="en-US" sz="8600" i="1" dirty="0" smtClean="0">
                <a:latin typeface="+mn-lt"/>
              </a:rPr>
              <a:t> </a:t>
            </a:r>
            <a:r>
              <a:rPr lang="en-US" sz="8600" b="1" i="1" dirty="0" smtClean="0">
                <a:latin typeface="+mn-lt"/>
              </a:rPr>
              <a:t>FPP</a:t>
            </a:r>
            <a:r>
              <a:rPr lang="en-US" sz="8600" i="1" dirty="0" smtClean="0">
                <a:latin typeface="+mn-lt"/>
              </a:rPr>
              <a:t> customized for </a:t>
            </a:r>
            <a:r>
              <a:rPr lang="en-US" sz="8600" b="1" i="1" dirty="0" smtClean="0">
                <a:latin typeface="+mn-lt"/>
              </a:rPr>
              <a:t>Africa</a:t>
            </a:r>
            <a:r>
              <a:rPr lang="en-US" sz="8600" i="1" dirty="0" smtClean="0">
                <a:latin typeface="+mn-lt"/>
              </a:rPr>
              <a:t/>
            </a:r>
            <a:br>
              <a:rPr lang="en-US" sz="8600" i="1" dirty="0" smtClean="0">
                <a:latin typeface="+mn-lt"/>
              </a:rPr>
            </a:br>
            <a:r>
              <a:rPr lang="en-US" sz="8600" i="1" dirty="0" smtClean="0">
                <a:latin typeface="+mn-lt"/>
              </a:rPr>
              <a:t>by</a:t>
            </a:r>
            <a:r>
              <a:rPr lang="en-US" sz="8600" b="1" i="1" dirty="0" smtClean="0">
                <a:latin typeface="+mn-lt"/>
              </a:rPr>
              <a:t> Africa</a:t>
            </a:r>
            <a:endParaRPr lang="en-US" sz="8600" i="1" dirty="0" smtClean="0">
              <a:latin typeface="+mn-lt"/>
            </a:endParaRPr>
          </a:p>
          <a:p>
            <a:pPr marL="0" indent="0">
              <a:buNone/>
            </a:pPr>
            <a:endParaRPr lang="en-US" sz="5800" dirty="0" smtClean="0">
              <a:latin typeface="+mn-lt"/>
            </a:endParaRPr>
          </a:p>
          <a:p>
            <a:pPr marL="0" indent="0">
              <a:buNone/>
            </a:pPr>
            <a:endParaRPr lang="en-US" sz="6700" dirty="0" smtClean="0">
              <a:latin typeface="+mn-lt"/>
            </a:endParaRPr>
          </a:p>
          <a:p>
            <a:r>
              <a:rPr lang="en-GB" sz="5100" dirty="0" smtClean="0"/>
              <a:t>Supported by the AFI RAN in 2008</a:t>
            </a:r>
            <a:endParaRPr lang="en-GB" sz="5100" dirty="0"/>
          </a:p>
          <a:p>
            <a:endParaRPr lang="en-US" sz="5100" dirty="0" smtClean="0">
              <a:latin typeface="+mn-lt"/>
            </a:endParaRPr>
          </a:p>
          <a:p>
            <a:r>
              <a:rPr lang="en-US" sz="5100" dirty="0" smtClean="0">
                <a:latin typeface="+mn-lt"/>
              </a:rPr>
              <a:t>Re-energized at the recent Assembly Resolution A38-7:</a:t>
            </a:r>
          </a:p>
          <a:p>
            <a:pPr lvl="1"/>
            <a:r>
              <a:rPr lang="en-US" sz="5100" i="1" dirty="0" smtClean="0">
                <a:latin typeface="+mn-lt"/>
              </a:rPr>
              <a:t>“States are urged to support the establishment of the AFI Flight Procedures </a:t>
            </a:r>
            <a:r>
              <a:rPr lang="en-US" sz="5100" i="1" dirty="0" err="1" smtClean="0">
                <a:latin typeface="+mn-lt"/>
              </a:rPr>
              <a:t>Programme</a:t>
            </a:r>
            <a:r>
              <a:rPr lang="en-US" sz="5100" i="1" dirty="0" smtClean="0">
                <a:latin typeface="+mn-lt"/>
              </a:rPr>
              <a:t> (FPP) Office with seconded personnel and financial assistance as a matter of urgency to expedite the implementation of PBN in the region.”</a:t>
            </a:r>
          </a:p>
          <a:p>
            <a:endParaRPr lang="en-US" sz="5100" dirty="0" smtClean="0">
              <a:latin typeface="+mn-lt"/>
            </a:endParaRPr>
          </a:p>
          <a:p>
            <a:pPr marL="0" indent="0">
              <a:buNone/>
            </a:pPr>
            <a:endParaRPr lang="en-US" sz="51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10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20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4000" i="1" dirty="0" smtClean="0">
                <a:latin typeface="+mn-lt"/>
              </a:rPr>
              <a:t>An</a:t>
            </a:r>
            <a:r>
              <a:rPr lang="en-US" sz="4000" b="1" i="1" dirty="0" smtClean="0">
                <a:latin typeface="+mn-lt"/>
              </a:rPr>
              <a:t> African</a:t>
            </a:r>
            <a:r>
              <a:rPr lang="en-US" sz="4000" i="1" dirty="0" smtClean="0">
                <a:latin typeface="+mn-lt"/>
              </a:rPr>
              <a:t> </a:t>
            </a:r>
            <a:r>
              <a:rPr lang="en-US" sz="4000" b="1" i="1" dirty="0" smtClean="0">
                <a:latin typeface="+mn-lt"/>
              </a:rPr>
              <a:t>FPP</a:t>
            </a:r>
            <a:r>
              <a:rPr lang="en-US" sz="4000" i="1" dirty="0" smtClean="0">
                <a:latin typeface="+mn-lt"/>
              </a:rPr>
              <a:t> customized for </a:t>
            </a:r>
            <a:r>
              <a:rPr lang="en-US" sz="4000" b="1" i="1" dirty="0" smtClean="0">
                <a:latin typeface="+mn-lt"/>
              </a:rPr>
              <a:t>Africa</a:t>
            </a:r>
            <a:r>
              <a:rPr lang="en-US" sz="4000" i="1" dirty="0" smtClean="0">
                <a:latin typeface="+mn-lt"/>
              </a:rPr>
              <a:t/>
            </a:r>
            <a:br>
              <a:rPr lang="en-US" sz="4000" i="1" dirty="0" smtClean="0">
                <a:latin typeface="+mn-lt"/>
              </a:rPr>
            </a:br>
            <a:r>
              <a:rPr lang="en-US" sz="4000" i="1" dirty="0" smtClean="0">
                <a:latin typeface="+mn-lt"/>
              </a:rPr>
              <a:t>by </a:t>
            </a:r>
            <a:r>
              <a:rPr lang="en-US" sz="4000" b="1" i="1" dirty="0" smtClean="0">
                <a:latin typeface="+mn-lt"/>
              </a:rPr>
              <a:t>Africa</a:t>
            </a:r>
            <a:endParaRPr lang="en-US" sz="4000" i="1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Formula:</a:t>
            </a:r>
          </a:p>
          <a:p>
            <a:r>
              <a:rPr lang="en-US" dirty="0" smtClean="0">
                <a:latin typeface="+mn-lt"/>
              </a:rPr>
              <a:t>Run by ICAO ESAF/WACAF</a:t>
            </a:r>
          </a:p>
          <a:p>
            <a:r>
              <a:rPr lang="en-US" dirty="0" smtClean="0">
                <a:latin typeface="+mn-lt"/>
              </a:rPr>
              <a:t>Seconded Personnel from ESAF and WACAF areas</a:t>
            </a:r>
          </a:p>
          <a:p>
            <a:r>
              <a:rPr lang="en-US" dirty="0" smtClean="0">
                <a:latin typeface="+mn-lt"/>
              </a:rPr>
              <a:t>Contributions from States and Donors</a:t>
            </a:r>
          </a:p>
          <a:p>
            <a:r>
              <a:rPr lang="en-US" dirty="0" smtClean="0">
                <a:latin typeface="+mn-lt"/>
              </a:rPr>
              <a:t>Governed by African Steering Committee</a:t>
            </a: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24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57929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4000" i="1" dirty="0" smtClean="0">
                <a:latin typeface="+mn-lt"/>
              </a:rPr>
              <a:t>An</a:t>
            </a:r>
            <a:r>
              <a:rPr lang="en-US" sz="4000" b="1" i="1" dirty="0" smtClean="0">
                <a:latin typeface="+mn-lt"/>
              </a:rPr>
              <a:t> African</a:t>
            </a:r>
            <a:r>
              <a:rPr lang="en-US" sz="4000" i="1" dirty="0" smtClean="0">
                <a:latin typeface="+mn-lt"/>
              </a:rPr>
              <a:t> </a:t>
            </a:r>
            <a:r>
              <a:rPr lang="en-US" sz="4000" b="1" i="1" dirty="0" smtClean="0">
                <a:latin typeface="+mn-lt"/>
              </a:rPr>
              <a:t>FPP</a:t>
            </a:r>
            <a:r>
              <a:rPr lang="en-US" sz="4000" i="1" dirty="0" smtClean="0">
                <a:latin typeface="+mn-lt"/>
              </a:rPr>
              <a:t> customized for </a:t>
            </a:r>
            <a:r>
              <a:rPr lang="en-US" sz="4000" b="1" i="1" dirty="0" smtClean="0">
                <a:latin typeface="+mn-lt"/>
              </a:rPr>
              <a:t>Africa </a:t>
            </a:r>
            <a:br>
              <a:rPr lang="en-US" sz="4000" b="1" i="1" dirty="0" smtClean="0">
                <a:latin typeface="+mn-lt"/>
              </a:rPr>
            </a:br>
            <a:r>
              <a:rPr lang="en-US" sz="4000" i="1" dirty="0" smtClean="0"/>
              <a:t>by </a:t>
            </a:r>
            <a:r>
              <a:rPr lang="en-US" sz="4000" b="1" i="1" dirty="0"/>
              <a:t>Africa</a:t>
            </a:r>
          </a:p>
          <a:p>
            <a:pPr marL="0" indent="0" algn="ctr">
              <a:buNone/>
            </a:pPr>
            <a:endParaRPr lang="en-US" dirty="0" smtClean="0">
              <a:latin typeface="+mn-lt"/>
            </a:endParaRPr>
          </a:p>
          <a:p>
            <a:r>
              <a:rPr lang="en-GB" sz="2400" dirty="0" smtClean="0"/>
              <a:t>Open for business - 2 June 2014</a:t>
            </a:r>
          </a:p>
          <a:p>
            <a:r>
              <a:rPr lang="en-US" sz="2400" dirty="0" smtClean="0"/>
              <a:t>Initial 3-year duration, renewable</a:t>
            </a:r>
          </a:p>
          <a:p>
            <a:r>
              <a:rPr lang="en-US" sz="2400" dirty="0" smtClean="0"/>
              <a:t>Dakar, Senegal, hosted by ASECNA</a:t>
            </a:r>
          </a:p>
          <a:p>
            <a:endParaRPr lang="en-GB" sz="2400" dirty="0"/>
          </a:p>
          <a:p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152368" y="486916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WACAF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1376" y="4592161"/>
            <a:ext cx="55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Dakar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jmacdonald\AppData\Local\Microsoft\Windows\Temporary Internet Files\Content.Outlook\CNNAH3XO\locaux Almadies 03dec20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7" y="4541410"/>
            <a:ext cx="3403649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98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FPP Structure and Governance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2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" y="764704"/>
            <a:ext cx="7806308" cy="576064"/>
          </a:xfrm>
        </p:spPr>
        <p:txBody>
          <a:bodyPr/>
          <a:lstStyle/>
          <a:p>
            <a:r>
              <a:rPr lang="en-US" sz="3200" b="1" dirty="0" smtClean="0"/>
              <a:t>Participation</a:t>
            </a:r>
            <a:r>
              <a:rPr lang="en-US" sz="3200" dirty="0" smtClean="0"/>
              <a:t> </a:t>
            </a:r>
            <a:r>
              <a:rPr lang="en-US" sz="3200" b="1" dirty="0" smtClean="0"/>
              <a:t>in the FPP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Host Administration</a:t>
            </a:r>
          </a:p>
          <a:p>
            <a:pPr lvl="1"/>
            <a:r>
              <a:rPr lang="en-US" sz="1400" dirty="0" smtClean="0"/>
              <a:t>ASECNA</a:t>
            </a:r>
          </a:p>
          <a:p>
            <a:pPr lvl="1"/>
            <a:r>
              <a:rPr lang="en-US" sz="1400" dirty="0" smtClean="0"/>
              <a:t>Signatory to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Document with ICAO</a:t>
            </a:r>
          </a:p>
          <a:p>
            <a:pPr lvl="1"/>
            <a:r>
              <a:rPr lang="en-US" sz="1400" dirty="0" smtClean="0"/>
              <a:t>Does not </a:t>
            </a:r>
            <a:r>
              <a:rPr lang="en-US" sz="1400" dirty="0" err="1" smtClean="0"/>
              <a:t>constitue</a:t>
            </a:r>
            <a:r>
              <a:rPr lang="en-US" sz="1400" dirty="0" smtClean="0"/>
              <a:t> State participations</a:t>
            </a:r>
            <a:endParaRPr lang="en-US" sz="1600" dirty="0" smtClean="0"/>
          </a:p>
          <a:p>
            <a:r>
              <a:rPr lang="en-US" sz="2000" dirty="0" smtClean="0"/>
              <a:t>Participating States</a:t>
            </a:r>
          </a:p>
          <a:p>
            <a:pPr lvl="1"/>
            <a:r>
              <a:rPr lang="en-US" sz="1800" dirty="0" smtClean="0"/>
              <a:t>Signature onto attachment of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Document</a:t>
            </a:r>
          </a:p>
          <a:p>
            <a:pPr lvl="1"/>
            <a:r>
              <a:rPr lang="en-US" sz="1600" dirty="0" smtClean="0"/>
              <a:t>Active Participating States</a:t>
            </a:r>
          </a:p>
          <a:p>
            <a:pPr lvl="2"/>
            <a:r>
              <a:rPr lang="en-US" sz="1400" dirty="0" smtClean="0"/>
              <a:t>African State</a:t>
            </a:r>
          </a:p>
          <a:p>
            <a:pPr lvl="2"/>
            <a:r>
              <a:rPr lang="en-US" sz="1400" dirty="0" smtClean="0"/>
              <a:t>Part of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Steering </a:t>
            </a:r>
            <a:r>
              <a:rPr lang="en-US" sz="1400" dirty="0" err="1" smtClean="0"/>
              <a:t>Commitee</a:t>
            </a:r>
            <a:endParaRPr lang="en-US" sz="1400" dirty="0" smtClean="0"/>
          </a:p>
          <a:p>
            <a:pPr lvl="2"/>
            <a:r>
              <a:rPr lang="en-US" sz="1400" dirty="0" smtClean="0"/>
              <a:t>Commitment to funding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with Annual financial contribution</a:t>
            </a:r>
          </a:p>
          <a:p>
            <a:pPr lvl="3"/>
            <a:r>
              <a:rPr lang="en-US" sz="1400" dirty="0" smtClean="0"/>
              <a:t>May be waived through in-kind contribution under agreement by Steering </a:t>
            </a:r>
            <a:r>
              <a:rPr lang="en-US" sz="1400" dirty="0" err="1" smtClean="0"/>
              <a:t>Commitee</a:t>
            </a:r>
            <a:endParaRPr lang="en-US" sz="1400" dirty="0" smtClean="0"/>
          </a:p>
          <a:p>
            <a:pPr lvl="1"/>
            <a:r>
              <a:rPr lang="en-US" sz="1600" dirty="0" smtClean="0"/>
              <a:t>User States</a:t>
            </a:r>
          </a:p>
          <a:p>
            <a:pPr lvl="2"/>
            <a:r>
              <a:rPr lang="en-US" sz="1400" dirty="0" smtClean="0"/>
              <a:t>African State</a:t>
            </a:r>
          </a:p>
          <a:p>
            <a:pPr lvl="2"/>
            <a:r>
              <a:rPr lang="en-US" sz="1400" dirty="0" smtClean="0"/>
              <a:t>No commitment to funding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; some free services, other services by service fee </a:t>
            </a:r>
          </a:p>
          <a:p>
            <a:pPr lvl="1"/>
            <a:r>
              <a:rPr lang="en-US" sz="1600" dirty="0" smtClean="0"/>
              <a:t>Observer States</a:t>
            </a:r>
          </a:p>
          <a:p>
            <a:pPr lvl="2"/>
            <a:r>
              <a:rPr lang="en-US" sz="1400" dirty="0" smtClean="0"/>
              <a:t>Participating State not necessarily African</a:t>
            </a:r>
          </a:p>
          <a:p>
            <a:pPr lvl="2"/>
            <a:r>
              <a:rPr lang="en-US" sz="1400" dirty="0" smtClean="0"/>
              <a:t>No commitment to funding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; services by service fee</a:t>
            </a:r>
          </a:p>
          <a:p>
            <a:r>
              <a:rPr lang="en-US" sz="2000" dirty="0" smtClean="0"/>
              <a:t>Donor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62000" y="1371600"/>
            <a:ext cx="2362200" cy="381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43000" y="3200400"/>
            <a:ext cx="2362200" cy="381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77000" y="1676400"/>
            <a:ext cx="2362200" cy="762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Eligible Steering Committee Members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1905000"/>
            <a:ext cx="533400" cy="4572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r>
              <a:rPr lang="en-US" sz="3600" b="1" dirty="0" smtClean="0"/>
              <a:t>Governance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6096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7200" y="1484784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Steering Committee (SC) is the governing body of the AFI-FPP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Members of the SC include a representative from :</a:t>
            </a:r>
          </a:p>
          <a:p>
            <a:pPr lvl="1"/>
            <a:r>
              <a:rPr lang="en-US" sz="1800" dirty="0" smtClean="0"/>
              <a:t>ICAO;</a:t>
            </a:r>
          </a:p>
          <a:p>
            <a:pPr lvl="1"/>
            <a:r>
              <a:rPr lang="en-US" sz="1800" dirty="0" smtClean="0"/>
              <a:t>each Active Participating States (APS); and</a:t>
            </a:r>
          </a:p>
          <a:p>
            <a:pPr lvl="1"/>
            <a:r>
              <a:rPr lang="en-US" sz="1800" dirty="0" smtClean="0"/>
              <a:t>Host Administration (ASECNA)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48100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r>
              <a:rPr lang="en-US" sz="3200" b="1" dirty="0" smtClean="0"/>
              <a:t>Steering Committee role and responsibilities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571625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096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57200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Role and responsibilities</a:t>
            </a:r>
          </a:p>
          <a:p>
            <a:pPr lvl="1"/>
            <a:r>
              <a:rPr lang="en-US" sz="2000" dirty="0" smtClean="0"/>
              <a:t>Review &amp; approve Annual work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Review &amp; approve Annual budget;</a:t>
            </a:r>
          </a:p>
          <a:p>
            <a:pPr lvl="1"/>
            <a:r>
              <a:rPr lang="en-US" sz="2000" dirty="0" smtClean="0"/>
              <a:t>Review &amp; approve Annual financial contribution for APS; and</a:t>
            </a:r>
          </a:p>
          <a:p>
            <a:pPr lvl="2"/>
            <a:r>
              <a:rPr lang="en-US" sz="1600" dirty="0" smtClean="0"/>
              <a:t>Considering request for waiver of financial contribution in lieu of in-kind contribution</a:t>
            </a:r>
          </a:p>
          <a:p>
            <a:pPr lvl="1"/>
            <a:endParaRPr lang="en-US" sz="1800" dirty="0" smtClean="0"/>
          </a:p>
          <a:p>
            <a:pPr marL="342900" lvl="1" indent="-342900">
              <a:buNone/>
            </a:pPr>
            <a:r>
              <a:rPr lang="en-US" sz="2400" dirty="0" smtClean="0"/>
              <a:t>	And,</a:t>
            </a:r>
          </a:p>
          <a:p>
            <a:pPr lvl="1"/>
            <a:r>
              <a:rPr lang="en-US" sz="2000" dirty="0" smtClean="0"/>
              <a:t>Review of Performance of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Review of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document, as necessary; and</a:t>
            </a:r>
          </a:p>
          <a:p>
            <a:pPr lvl="1"/>
            <a:r>
              <a:rPr lang="en-US" sz="2000" dirty="0" smtClean="0"/>
              <a:t>In consultation with ICAO Policy,</a:t>
            </a:r>
          </a:p>
          <a:p>
            <a:pPr lvl="2"/>
            <a:r>
              <a:rPr lang="en-US" sz="1800" dirty="0" smtClean="0"/>
              <a:t>Review and approve fee schedule for services and trainings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658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17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r>
              <a:rPr lang="fr-FR" sz="3600" b="1" dirty="0"/>
              <a:t>ICAO </a:t>
            </a:r>
            <a:r>
              <a:rPr lang="fr-FR" sz="3600" b="1" dirty="0" err="1"/>
              <a:t>Oversight</a:t>
            </a:r>
            <a:r>
              <a:rPr lang="fr-FR" sz="3600" b="1" dirty="0"/>
              <a:t/>
            </a:r>
            <a:br>
              <a:rPr lang="fr-FR" sz="3600" b="1" dirty="0"/>
            </a:br>
            <a:endParaRPr lang="en-GB" sz="3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635968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n-GB" sz="3200" dirty="0" smtClean="0"/>
              <a:t>ICAO assistance to the Programme</a:t>
            </a:r>
          </a:p>
          <a:p>
            <a:pPr marL="800100" lvl="3" indent="-342900"/>
            <a:r>
              <a:rPr lang="en-GB" sz="2800" dirty="0" smtClean="0"/>
              <a:t>monitor implementation of the programme </a:t>
            </a:r>
          </a:p>
          <a:p>
            <a:pPr marL="800100" lvl="3" indent="-342900"/>
            <a:r>
              <a:rPr lang="en-GB" sz="2800" dirty="0" smtClean="0"/>
              <a:t>provide technical support to its experts in the performance of their duties; and</a:t>
            </a:r>
          </a:p>
          <a:p>
            <a:pPr marL="800100" lvl="3" indent="-342900"/>
            <a:r>
              <a:rPr lang="en-GB" sz="2800" dirty="0"/>
              <a:t>provide financial account management;</a:t>
            </a:r>
          </a:p>
          <a:p>
            <a:pPr marL="800100" lvl="3" indent="-342900"/>
            <a:endParaRPr lang="en-GB" sz="1800" dirty="0" smtClean="0"/>
          </a:p>
          <a:p>
            <a:pPr marL="342900" lvl="2" indent="-342900"/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3658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Scope and Services of the FPP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18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2014 Work Plan and Deliverables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38492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Needs for a Sustainable, Regional Solution for PBN Implementation</a:t>
            </a:r>
          </a:p>
          <a:p>
            <a:r>
              <a:rPr lang="en-US" dirty="0" smtClean="0"/>
              <a:t>Introduction of the FPP</a:t>
            </a:r>
          </a:p>
          <a:p>
            <a:r>
              <a:rPr lang="en-US" dirty="0" smtClean="0"/>
              <a:t>FPP Structure and Governance</a:t>
            </a:r>
          </a:p>
          <a:p>
            <a:r>
              <a:rPr lang="en-US" dirty="0" smtClean="0"/>
              <a:t>Scope and Services of the FPP</a:t>
            </a:r>
          </a:p>
          <a:p>
            <a:r>
              <a:rPr lang="en-US" dirty="0" smtClean="0"/>
              <a:t>Work Plan and Expected Deliverables for 2014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6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411760" y="6525344"/>
            <a:ext cx="504056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An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customized for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by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14604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</a:rPr>
              <a:t>Needs for the Region – Why are we here?</a:t>
            </a:r>
            <a:endParaRPr lang="en-GB" sz="4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7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57197"/>
            <a:ext cx="9144000" cy="5800803"/>
            <a:chOff x="0" y="1057197"/>
            <a:chExt cx="9144000" cy="5800803"/>
          </a:xfrm>
        </p:grpSpPr>
        <p:pic>
          <p:nvPicPr>
            <p:cNvPr id="1026" name="Picture 2" descr="C:\Users\jmacdonald\AppData\Local\Microsoft\Windows\Temporary Internet Files\Content.Outlook\CNNAH3XO\PBN_implementation_plans(2014_02_26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7197"/>
              <a:ext cx="9144000" cy="580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635896" y="3886547"/>
              <a:ext cx="2520280" cy="22787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35" name="Group 534"/>
          <p:cNvGrpSpPr/>
          <p:nvPr/>
        </p:nvGrpSpPr>
        <p:grpSpPr>
          <a:xfrm>
            <a:off x="3491880" y="4037426"/>
            <a:ext cx="2808312" cy="2127878"/>
            <a:chOff x="1211262" y="711200"/>
            <a:chExt cx="7248526" cy="5918200"/>
          </a:xfrm>
        </p:grpSpPr>
        <p:sp>
          <p:nvSpPr>
            <p:cNvPr id="536" name="Text Box 4"/>
            <p:cNvSpPr txBox="1">
              <a:spLocks noChangeArrowheads="1"/>
            </p:cNvSpPr>
            <p:nvPr/>
          </p:nvSpPr>
          <p:spPr bwMode="auto">
            <a:xfrm>
              <a:off x="5599113" y="2814638"/>
              <a:ext cx="717550" cy="366712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 dirty="0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537" name="Rectangle 5"/>
            <p:cNvSpPr>
              <a:spLocks noChangeAspect="1" noChangeArrowheads="1"/>
            </p:cNvSpPr>
            <p:nvPr/>
          </p:nvSpPr>
          <p:spPr bwMode="auto">
            <a:xfrm rot="2700000">
              <a:off x="2289969" y="1635919"/>
              <a:ext cx="782637" cy="8794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altLang="en-US" dirty="0">
                <a:latin typeface="Arial" charset="0"/>
              </a:endParaRPr>
            </a:p>
          </p:txBody>
        </p:sp>
        <p:sp>
          <p:nvSpPr>
            <p:cNvPr id="538" name="Rectangle 6"/>
            <p:cNvSpPr>
              <a:spLocks noChangeArrowheads="1"/>
            </p:cNvSpPr>
            <p:nvPr/>
          </p:nvSpPr>
          <p:spPr bwMode="auto">
            <a:xfrm>
              <a:off x="5878513" y="4406900"/>
              <a:ext cx="635000" cy="8826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altLang="en-US" dirty="0">
                <a:latin typeface="Arial" charset="0"/>
              </a:endParaRPr>
            </a:p>
          </p:txBody>
        </p:sp>
        <p:sp>
          <p:nvSpPr>
            <p:cNvPr id="539" name="Freeform 7"/>
            <p:cNvSpPr>
              <a:spLocks/>
            </p:cNvSpPr>
            <p:nvPr/>
          </p:nvSpPr>
          <p:spPr bwMode="auto">
            <a:xfrm>
              <a:off x="4419600" y="5195888"/>
              <a:ext cx="1182688" cy="1006475"/>
            </a:xfrm>
            <a:custGeom>
              <a:avLst/>
              <a:gdLst>
                <a:gd name="T0" fmla="*/ 2147483647 w 383"/>
                <a:gd name="T1" fmla="*/ 2147483647 h 379"/>
                <a:gd name="T2" fmla="*/ 2147483647 w 383"/>
                <a:gd name="T3" fmla="*/ 2147483647 h 379"/>
                <a:gd name="T4" fmla="*/ 2147483647 w 383"/>
                <a:gd name="T5" fmla="*/ 2147483647 h 379"/>
                <a:gd name="T6" fmla="*/ 2147483647 w 383"/>
                <a:gd name="T7" fmla="*/ 2147483647 h 379"/>
                <a:gd name="T8" fmla="*/ 2147483647 w 383"/>
                <a:gd name="T9" fmla="*/ 2147483647 h 379"/>
                <a:gd name="T10" fmla="*/ 2147483647 w 383"/>
                <a:gd name="T11" fmla="*/ 2147483647 h 379"/>
                <a:gd name="T12" fmla="*/ 2147483647 w 383"/>
                <a:gd name="T13" fmla="*/ 2147483647 h 379"/>
                <a:gd name="T14" fmla="*/ 2147483647 w 383"/>
                <a:gd name="T15" fmla="*/ 2147483647 h 379"/>
                <a:gd name="T16" fmla="*/ 2147483647 w 383"/>
                <a:gd name="T17" fmla="*/ 2147483647 h 379"/>
                <a:gd name="T18" fmla="*/ 2147483647 w 383"/>
                <a:gd name="T19" fmla="*/ 2147483647 h 379"/>
                <a:gd name="T20" fmla="*/ 2147483647 w 383"/>
                <a:gd name="T21" fmla="*/ 2147483647 h 379"/>
                <a:gd name="T22" fmla="*/ 2147483647 w 383"/>
                <a:gd name="T23" fmla="*/ 2147483647 h 379"/>
                <a:gd name="T24" fmla="*/ 2147483647 w 383"/>
                <a:gd name="T25" fmla="*/ 2147483647 h 379"/>
                <a:gd name="T26" fmla="*/ 2147483647 w 383"/>
                <a:gd name="T27" fmla="*/ 2147483647 h 379"/>
                <a:gd name="T28" fmla="*/ 2147483647 w 383"/>
                <a:gd name="T29" fmla="*/ 2147483647 h 379"/>
                <a:gd name="T30" fmla="*/ 2147483647 w 383"/>
                <a:gd name="T31" fmla="*/ 2147483647 h 379"/>
                <a:gd name="T32" fmla="*/ 2147483647 w 383"/>
                <a:gd name="T33" fmla="*/ 2147483647 h 379"/>
                <a:gd name="T34" fmla="*/ 2147483647 w 383"/>
                <a:gd name="T35" fmla="*/ 2147483647 h 379"/>
                <a:gd name="T36" fmla="*/ 2147483647 w 383"/>
                <a:gd name="T37" fmla="*/ 2147483647 h 379"/>
                <a:gd name="T38" fmla="*/ 2147483647 w 383"/>
                <a:gd name="T39" fmla="*/ 2147483647 h 379"/>
                <a:gd name="T40" fmla="*/ 2147483647 w 383"/>
                <a:gd name="T41" fmla="*/ 2147483647 h 379"/>
                <a:gd name="T42" fmla="*/ 0 w 383"/>
                <a:gd name="T43" fmla="*/ 2147483647 h 379"/>
                <a:gd name="T44" fmla="*/ 2147483647 w 383"/>
                <a:gd name="T45" fmla="*/ 0 h 379"/>
                <a:gd name="T46" fmla="*/ 2147483647 w 383"/>
                <a:gd name="T47" fmla="*/ 2147483647 h 379"/>
                <a:gd name="T48" fmla="*/ 2147483647 w 383"/>
                <a:gd name="T49" fmla="*/ 2147483647 h 379"/>
                <a:gd name="T50" fmla="*/ 2147483647 w 383"/>
                <a:gd name="T51" fmla="*/ 2147483647 h 379"/>
                <a:gd name="T52" fmla="*/ 2147483647 w 383"/>
                <a:gd name="T53" fmla="*/ 2147483647 h 379"/>
                <a:gd name="T54" fmla="*/ 2147483647 w 383"/>
                <a:gd name="T55" fmla="*/ 2147483647 h 379"/>
                <a:gd name="T56" fmla="*/ 2147483647 w 383"/>
                <a:gd name="T57" fmla="*/ 2147483647 h 379"/>
                <a:gd name="T58" fmla="*/ 2147483647 w 383"/>
                <a:gd name="T59" fmla="*/ 2147483647 h 379"/>
                <a:gd name="T60" fmla="*/ 2147483647 w 383"/>
                <a:gd name="T61" fmla="*/ 2147483647 h 379"/>
                <a:gd name="T62" fmla="*/ 2147483647 w 383"/>
                <a:gd name="T63" fmla="*/ 2147483647 h 379"/>
                <a:gd name="T64" fmla="*/ 2147483647 w 383"/>
                <a:gd name="T65" fmla="*/ 2147483647 h 3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3" h="379">
                  <a:moveTo>
                    <a:pt x="125" y="364"/>
                  </a:moveTo>
                  <a:lnTo>
                    <a:pt x="125" y="354"/>
                  </a:lnTo>
                  <a:lnTo>
                    <a:pt x="111" y="339"/>
                  </a:lnTo>
                  <a:lnTo>
                    <a:pt x="99" y="322"/>
                  </a:lnTo>
                  <a:lnTo>
                    <a:pt x="96" y="306"/>
                  </a:lnTo>
                  <a:lnTo>
                    <a:pt x="96" y="297"/>
                  </a:lnTo>
                  <a:lnTo>
                    <a:pt x="89" y="288"/>
                  </a:lnTo>
                  <a:lnTo>
                    <a:pt x="89" y="262"/>
                  </a:lnTo>
                  <a:lnTo>
                    <a:pt x="80" y="234"/>
                  </a:lnTo>
                  <a:lnTo>
                    <a:pt x="83" y="214"/>
                  </a:lnTo>
                  <a:lnTo>
                    <a:pt x="79" y="201"/>
                  </a:lnTo>
                  <a:lnTo>
                    <a:pt x="78" y="189"/>
                  </a:lnTo>
                  <a:lnTo>
                    <a:pt x="77" y="176"/>
                  </a:lnTo>
                  <a:lnTo>
                    <a:pt x="69" y="165"/>
                  </a:lnTo>
                  <a:lnTo>
                    <a:pt x="59" y="147"/>
                  </a:lnTo>
                  <a:lnTo>
                    <a:pt x="44" y="121"/>
                  </a:lnTo>
                  <a:lnTo>
                    <a:pt x="38" y="109"/>
                  </a:lnTo>
                  <a:lnTo>
                    <a:pt x="29" y="94"/>
                  </a:lnTo>
                  <a:lnTo>
                    <a:pt x="14" y="72"/>
                  </a:lnTo>
                  <a:lnTo>
                    <a:pt x="2" y="56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383" y="13"/>
                  </a:lnTo>
                  <a:lnTo>
                    <a:pt x="374" y="68"/>
                  </a:lnTo>
                  <a:lnTo>
                    <a:pt x="260" y="87"/>
                  </a:lnTo>
                  <a:lnTo>
                    <a:pt x="259" y="204"/>
                  </a:lnTo>
                  <a:lnTo>
                    <a:pt x="227" y="366"/>
                  </a:lnTo>
                  <a:lnTo>
                    <a:pt x="183" y="379"/>
                  </a:lnTo>
                  <a:lnTo>
                    <a:pt x="168" y="379"/>
                  </a:lnTo>
                  <a:lnTo>
                    <a:pt x="141" y="368"/>
                  </a:lnTo>
                  <a:lnTo>
                    <a:pt x="134" y="362"/>
                  </a:lnTo>
                  <a:lnTo>
                    <a:pt x="125" y="364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0" name="Freeform 8"/>
            <p:cNvSpPr>
              <a:spLocks/>
            </p:cNvSpPr>
            <p:nvPr/>
          </p:nvSpPr>
          <p:spPr bwMode="auto">
            <a:xfrm>
              <a:off x="7767638" y="2614613"/>
              <a:ext cx="82550" cy="41275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0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1" y="1"/>
                    <a:pt x="1" y="1"/>
                    <a:pt x="0" y="3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10" y="4"/>
                    <a:pt x="9" y="6"/>
                    <a:pt x="8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1" name="Freeform 9"/>
            <p:cNvSpPr>
              <a:spLocks/>
            </p:cNvSpPr>
            <p:nvPr/>
          </p:nvSpPr>
          <p:spPr bwMode="auto">
            <a:xfrm>
              <a:off x="6646863" y="2433638"/>
              <a:ext cx="34925" cy="12700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w 4"/>
                <a:gd name="T13" fmla="*/ 2147483647 h 2"/>
                <a:gd name="T14" fmla="*/ 0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2" name="Freeform 10"/>
            <p:cNvSpPr>
              <a:spLocks/>
            </p:cNvSpPr>
            <p:nvPr/>
          </p:nvSpPr>
          <p:spPr bwMode="auto">
            <a:xfrm>
              <a:off x="6646863" y="2413000"/>
              <a:ext cx="19050" cy="4763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3" name="Freeform 11"/>
            <p:cNvSpPr>
              <a:spLocks/>
            </p:cNvSpPr>
            <p:nvPr/>
          </p:nvSpPr>
          <p:spPr bwMode="auto">
            <a:xfrm>
              <a:off x="6796088" y="2327275"/>
              <a:ext cx="33337" cy="26988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0 w 4"/>
                <a:gd name="T5" fmla="*/ 0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2" y="4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4" name="Freeform 12"/>
            <p:cNvSpPr>
              <a:spLocks/>
            </p:cNvSpPr>
            <p:nvPr/>
          </p:nvSpPr>
          <p:spPr bwMode="auto">
            <a:xfrm>
              <a:off x="6688138" y="4102100"/>
              <a:ext cx="23812" cy="50800"/>
            </a:xfrm>
            <a:custGeom>
              <a:avLst/>
              <a:gdLst>
                <a:gd name="T0" fmla="*/ 0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6"/>
                    <a:pt x="2" y="5"/>
                  </a:cubicBezTo>
                  <a:cubicBezTo>
                    <a:pt x="3" y="1"/>
                    <a:pt x="1" y="1"/>
                    <a:pt x="0" y="0"/>
                  </a:cubicBezTo>
                  <a:lnTo>
                    <a:pt x="0" y="7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5" name="Freeform 13"/>
            <p:cNvSpPr>
              <a:spLocks/>
            </p:cNvSpPr>
            <p:nvPr/>
          </p:nvSpPr>
          <p:spPr bwMode="auto">
            <a:xfrm>
              <a:off x="6640513" y="4171950"/>
              <a:ext cx="41275" cy="58738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cubicBezTo>
                    <a:pt x="0" y="7"/>
                    <a:pt x="1" y="6"/>
                    <a:pt x="1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4"/>
                    <a:pt x="5" y="4"/>
                    <a:pt x="5" y="8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6" name="Freeform 14"/>
            <p:cNvSpPr>
              <a:spLocks/>
            </p:cNvSpPr>
            <p:nvPr/>
          </p:nvSpPr>
          <p:spPr bwMode="auto">
            <a:xfrm>
              <a:off x="6681788" y="4329113"/>
              <a:ext cx="23812" cy="333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2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7" name="Freeform 15"/>
            <p:cNvSpPr>
              <a:spLocks/>
            </p:cNvSpPr>
            <p:nvPr/>
          </p:nvSpPr>
          <p:spPr bwMode="auto">
            <a:xfrm>
              <a:off x="6959600" y="4622800"/>
              <a:ext cx="30163" cy="4762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2147483647 w 4"/>
                <a:gd name="T13" fmla="*/ 0 h 7"/>
                <a:gd name="T14" fmla="*/ 2147483647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3" y="1"/>
                  </a:lnTo>
                  <a:cubicBezTo>
                    <a:pt x="3" y="3"/>
                    <a:pt x="4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8" name="Freeform 16"/>
            <p:cNvSpPr>
              <a:spLocks/>
            </p:cNvSpPr>
            <p:nvPr/>
          </p:nvSpPr>
          <p:spPr bwMode="auto">
            <a:xfrm>
              <a:off x="7058025" y="4678363"/>
              <a:ext cx="23813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9" name="Freeform 17"/>
            <p:cNvSpPr>
              <a:spLocks/>
            </p:cNvSpPr>
            <p:nvPr/>
          </p:nvSpPr>
          <p:spPr bwMode="auto">
            <a:xfrm>
              <a:off x="7375525" y="4776788"/>
              <a:ext cx="9525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2147483647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0" name="Freeform 18"/>
            <p:cNvSpPr>
              <a:spLocks/>
            </p:cNvSpPr>
            <p:nvPr/>
          </p:nvSpPr>
          <p:spPr bwMode="auto">
            <a:xfrm>
              <a:off x="7473950" y="5029200"/>
              <a:ext cx="39688" cy="63500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4" y="8"/>
                    <a:pt x="5" y="0"/>
                    <a:pt x="0" y="9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1" name="Freeform 19"/>
            <p:cNvSpPr>
              <a:spLocks/>
            </p:cNvSpPr>
            <p:nvPr/>
          </p:nvSpPr>
          <p:spPr bwMode="auto">
            <a:xfrm>
              <a:off x="2205038" y="1008063"/>
              <a:ext cx="31750" cy="19050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0"/>
                  </a:lnTo>
                  <a:cubicBezTo>
                    <a:pt x="3" y="0"/>
                    <a:pt x="3" y="1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2" name="Freeform 20"/>
            <p:cNvSpPr>
              <a:spLocks/>
            </p:cNvSpPr>
            <p:nvPr/>
          </p:nvSpPr>
          <p:spPr bwMode="auto">
            <a:xfrm>
              <a:off x="2057400" y="1316038"/>
              <a:ext cx="25400" cy="30162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1" y="4"/>
                    <a:pt x="1" y="4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3" name="Freeform 21"/>
            <p:cNvSpPr>
              <a:spLocks/>
            </p:cNvSpPr>
            <p:nvPr/>
          </p:nvSpPr>
          <p:spPr bwMode="auto">
            <a:xfrm>
              <a:off x="2132013" y="1358900"/>
              <a:ext cx="65087" cy="4286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4" y="1"/>
                  </a:ln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4" name="Freeform 22"/>
            <p:cNvSpPr>
              <a:spLocks/>
            </p:cNvSpPr>
            <p:nvPr/>
          </p:nvSpPr>
          <p:spPr bwMode="auto">
            <a:xfrm>
              <a:off x="2090738" y="1379538"/>
              <a:ext cx="15875" cy="14287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5" name="Freeform 23"/>
            <p:cNvSpPr>
              <a:spLocks/>
            </p:cNvSpPr>
            <p:nvPr/>
          </p:nvSpPr>
          <p:spPr bwMode="auto">
            <a:xfrm>
              <a:off x="2205038" y="1393825"/>
              <a:ext cx="31750" cy="28575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1" y="0"/>
                  </a:ln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6" name="Freeform 24"/>
            <p:cNvSpPr>
              <a:spLocks/>
            </p:cNvSpPr>
            <p:nvPr/>
          </p:nvSpPr>
          <p:spPr bwMode="auto">
            <a:xfrm>
              <a:off x="2309813" y="1363663"/>
              <a:ext cx="58737" cy="50800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7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4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4" y="5"/>
                    <a:pt x="3" y="1"/>
                    <a:pt x="5" y="0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7" name="Freeform 25"/>
            <p:cNvSpPr>
              <a:spLocks/>
            </p:cNvSpPr>
            <p:nvPr/>
          </p:nvSpPr>
          <p:spPr bwMode="auto">
            <a:xfrm>
              <a:off x="2368550" y="1330325"/>
              <a:ext cx="31750" cy="20638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3" y="0"/>
                  </a:ln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8" name="Freeform 26"/>
            <p:cNvSpPr>
              <a:spLocks/>
            </p:cNvSpPr>
            <p:nvPr/>
          </p:nvSpPr>
          <p:spPr bwMode="auto">
            <a:xfrm>
              <a:off x="2041525" y="1406525"/>
              <a:ext cx="6350" cy="158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lnTo>
                    <a:pt x="0" y="0"/>
                  </a:ln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9" name="Freeform 27"/>
            <p:cNvSpPr>
              <a:spLocks/>
            </p:cNvSpPr>
            <p:nvPr/>
          </p:nvSpPr>
          <p:spPr bwMode="auto">
            <a:xfrm>
              <a:off x="3813175" y="3681413"/>
              <a:ext cx="42863" cy="41275"/>
            </a:xfrm>
            <a:custGeom>
              <a:avLst/>
              <a:gdLst>
                <a:gd name="T0" fmla="*/ 0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2147483647 h 6"/>
                <a:gd name="T14" fmla="*/ 0 w 5"/>
                <a:gd name="T15" fmla="*/ 2147483647 h 6"/>
                <a:gd name="T16" fmla="*/ 0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0" name="Freeform 28"/>
            <p:cNvSpPr>
              <a:spLocks/>
            </p:cNvSpPr>
            <p:nvPr/>
          </p:nvSpPr>
          <p:spPr bwMode="auto">
            <a:xfrm>
              <a:off x="3994150" y="3429000"/>
              <a:ext cx="31750" cy="42863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5"/>
                    <a:pt x="1" y="6"/>
                    <a:pt x="2" y="6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lnTo>
                    <a:pt x="3" y="0"/>
                  </a:lnTo>
                  <a:cubicBezTo>
                    <a:pt x="1" y="2"/>
                    <a:pt x="2" y="2"/>
                    <a:pt x="0" y="4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1" name="Freeform 29"/>
            <p:cNvSpPr>
              <a:spLocks/>
            </p:cNvSpPr>
            <p:nvPr/>
          </p:nvSpPr>
          <p:spPr bwMode="auto">
            <a:xfrm>
              <a:off x="3732213" y="3816350"/>
              <a:ext cx="15875" cy="12700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0 h 2"/>
                <a:gd name="T10" fmla="*/ 0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2"/>
                    <a:pt x="1" y="1"/>
                    <a:pt x="0" y="1"/>
                  </a:cubicBez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2" name="Freeform 30"/>
            <p:cNvSpPr>
              <a:spLocks/>
            </p:cNvSpPr>
            <p:nvPr/>
          </p:nvSpPr>
          <p:spPr bwMode="auto">
            <a:xfrm>
              <a:off x="7123113" y="4733925"/>
              <a:ext cx="14287" cy="14288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3" name="Freeform 31"/>
            <p:cNvSpPr>
              <a:spLocks/>
            </p:cNvSpPr>
            <p:nvPr/>
          </p:nvSpPr>
          <p:spPr bwMode="auto">
            <a:xfrm>
              <a:off x="7227888" y="4452938"/>
              <a:ext cx="42862" cy="3016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5" y="4"/>
                    <a:pt x="3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4" name="Freeform 32"/>
            <p:cNvSpPr>
              <a:spLocks/>
            </p:cNvSpPr>
            <p:nvPr/>
          </p:nvSpPr>
          <p:spPr bwMode="auto">
            <a:xfrm>
              <a:off x="6646863" y="5507038"/>
              <a:ext cx="9525" cy="127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5" name="Freeform 33"/>
            <p:cNvSpPr>
              <a:spLocks/>
            </p:cNvSpPr>
            <p:nvPr/>
          </p:nvSpPr>
          <p:spPr bwMode="auto">
            <a:xfrm>
              <a:off x="6597650" y="5429250"/>
              <a:ext cx="25400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3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6" name="Freeform 34"/>
            <p:cNvSpPr>
              <a:spLocks/>
            </p:cNvSpPr>
            <p:nvPr/>
          </p:nvSpPr>
          <p:spPr bwMode="auto">
            <a:xfrm>
              <a:off x="6688138" y="4102100"/>
              <a:ext cx="23812" cy="50800"/>
            </a:xfrm>
            <a:custGeom>
              <a:avLst/>
              <a:gdLst>
                <a:gd name="T0" fmla="*/ 0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6"/>
                    <a:pt x="2" y="5"/>
                  </a:cubicBezTo>
                  <a:cubicBezTo>
                    <a:pt x="3" y="1"/>
                    <a:pt x="1" y="1"/>
                    <a:pt x="0" y="0"/>
                  </a:cubicBezTo>
                  <a:lnTo>
                    <a:pt x="0" y="7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7" name="Freeform 35"/>
            <p:cNvSpPr>
              <a:spLocks/>
            </p:cNvSpPr>
            <p:nvPr/>
          </p:nvSpPr>
          <p:spPr bwMode="auto">
            <a:xfrm>
              <a:off x="6640513" y="4171950"/>
              <a:ext cx="41275" cy="58738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cubicBezTo>
                    <a:pt x="0" y="7"/>
                    <a:pt x="1" y="6"/>
                    <a:pt x="1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4"/>
                    <a:pt x="5" y="4"/>
                    <a:pt x="5" y="8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8" name="Freeform 36"/>
            <p:cNvSpPr>
              <a:spLocks/>
            </p:cNvSpPr>
            <p:nvPr/>
          </p:nvSpPr>
          <p:spPr bwMode="auto">
            <a:xfrm>
              <a:off x="6681788" y="4329113"/>
              <a:ext cx="23812" cy="333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2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9" name="Freeform 37"/>
            <p:cNvSpPr>
              <a:spLocks/>
            </p:cNvSpPr>
            <p:nvPr/>
          </p:nvSpPr>
          <p:spPr bwMode="auto">
            <a:xfrm>
              <a:off x="6959600" y="4622800"/>
              <a:ext cx="30163" cy="4762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2147483647 w 4"/>
                <a:gd name="T13" fmla="*/ 0 h 7"/>
                <a:gd name="T14" fmla="*/ 2147483647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3" y="1"/>
                  </a:lnTo>
                  <a:cubicBezTo>
                    <a:pt x="3" y="3"/>
                    <a:pt x="4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0" name="Freeform 38"/>
            <p:cNvSpPr>
              <a:spLocks/>
            </p:cNvSpPr>
            <p:nvPr/>
          </p:nvSpPr>
          <p:spPr bwMode="auto">
            <a:xfrm>
              <a:off x="7058025" y="4678363"/>
              <a:ext cx="23813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1" name="Freeform 39"/>
            <p:cNvSpPr>
              <a:spLocks/>
            </p:cNvSpPr>
            <p:nvPr/>
          </p:nvSpPr>
          <p:spPr bwMode="auto">
            <a:xfrm>
              <a:off x="7375525" y="4776788"/>
              <a:ext cx="9525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2147483647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2" name="Freeform 40"/>
            <p:cNvSpPr>
              <a:spLocks/>
            </p:cNvSpPr>
            <p:nvPr/>
          </p:nvSpPr>
          <p:spPr bwMode="auto">
            <a:xfrm>
              <a:off x="7473950" y="5029200"/>
              <a:ext cx="39688" cy="63500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4" y="8"/>
                    <a:pt x="5" y="0"/>
                    <a:pt x="0" y="9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3" name="Freeform 41"/>
            <p:cNvSpPr>
              <a:spLocks/>
            </p:cNvSpPr>
            <p:nvPr/>
          </p:nvSpPr>
          <p:spPr bwMode="auto">
            <a:xfrm>
              <a:off x="2205038" y="1008063"/>
              <a:ext cx="31750" cy="19050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0"/>
                  </a:lnTo>
                  <a:cubicBezTo>
                    <a:pt x="3" y="0"/>
                    <a:pt x="3" y="1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4" name="Freeform 42"/>
            <p:cNvSpPr>
              <a:spLocks/>
            </p:cNvSpPr>
            <p:nvPr/>
          </p:nvSpPr>
          <p:spPr bwMode="auto">
            <a:xfrm>
              <a:off x="2057400" y="1316038"/>
              <a:ext cx="25400" cy="30162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1" y="4"/>
                    <a:pt x="1" y="4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5" name="Freeform 43"/>
            <p:cNvSpPr>
              <a:spLocks/>
            </p:cNvSpPr>
            <p:nvPr/>
          </p:nvSpPr>
          <p:spPr bwMode="auto">
            <a:xfrm>
              <a:off x="2132013" y="1358900"/>
              <a:ext cx="65087" cy="4286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4" y="1"/>
                  </a:ln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6" name="Freeform 44"/>
            <p:cNvSpPr>
              <a:spLocks/>
            </p:cNvSpPr>
            <p:nvPr/>
          </p:nvSpPr>
          <p:spPr bwMode="auto">
            <a:xfrm>
              <a:off x="2090738" y="1379538"/>
              <a:ext cx="15875" cy="14287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7" name="Freeform 45"/>
            <p:cNvSpPr>
              <a:spLocks/>
            </p:cNvSpPr>
            <p:nvPr/>
          </p:nvSpPr>
          <p:spPr bwMode="auto">
            <a:xfrm>
              <a:off x="2205038" y="1393825"/>
              <a:ext cx="31750" cy="28575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1" y="0"/>
                  </a:ln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8" name="Freeform 46"/>
            <p:cNvSpPr>
              <a:spLocks/>
            </p:cNvSpPr>
            <p:nvPr/>
          </p:nvSpPr>
          <p:spPr bwMode="auto">
            <a:xfrm>
              <a:off x="2309813" y="1363663"/>
              <a:ext cx="58737" cy="50800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7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4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4" y="5"/>
                    <a:pt x="3" y="1"/>
                    <a:pt x="5" y="0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9" name="Freeform 47"/>
            <p:cNvSpPr>
              <a:spLocks/>
            </p:cNvSpPr>
            <p:nvPr/>
          </p:nvSpPr>
          <p:spPr bwMode="auto">
            <a:xfrm>
              <a:off x="2368550" y="1330325"/>
              <a:ext cx="31750" cy="20638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3" y="0"/>
                  </a:ln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0" name="Freeform 48"/>
            <p:cNvSpPr>
              <a:spLocks/>
            </p:cNvSpPr>
            <p:nvPr/>
          </p:nvSpPr>
          <p:spPr bwMode="auto">
            <a:xfrm>
              <a:off x="2041525" y="1406525"/>
              <a:ext cx="6350" cy="158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lnTo>
                    <a:pt x="0" y="0"/>
                  </a:ln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1" name="Freeform 49"/>
            <p:cNvSpPr>
              <a:spLocks/>
            </p:cNvSpPr>
            <p:nvPr/>
          </p:nvSpPr>
          <p:spPr bwMode="auto">
            <a:xfrm>
              <a:off x="3994150" y="3429000"/>
              <a:ext cx="31750" cy="42863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5"/>
                    <a:pt x="1" y="6"/>
                    <a:pt x="2" y="6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lnTo>
                    <a:pt x="3" y="0"/>
                  </a:lnTo>
                  <a:cubicBezTo>
                    <a:pt x="1" y="2"/>
                    <a:pt x="2" y="2"/>
                    <a:pt x="0" y="4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2" name="Freeform 50"/>
            <p:cNvSpPr>
              <a:spLocks/>
            </p:cNvSpPr>
            <p:nvPr/>
          </p:nvSpPr>
          <p:spPr bwMode="auto">
            <a:xfrm>
              <a:off x="7123113" y="4733925"/>
              <a:ext cx="14287" cy="14288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3" name="Freeform 51"/>
            <p:cNvSpPr>
              <a:spLocks/>
            </p:cNvSpPr>
            <p:nvPr/>
          </p:nvSpPr>
          <p:spPr bwMode="auto">
            <a:xfrm>
              <a:off x="7280275" y="4606925"/>
              <a:ext cx="42863" cy="30163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5" y="4"/>
                    <a:pt x="3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4" name="Freeform 52"/>
            <p:cNvSpPr>
              <a:spLocks/>
            </p:cNvSpPr>
            <p:nvPr/>
          </p:nvSpPr>
          <p:spPr bwMode="auto">
            <a:xfrm>
              <a:off x="6646863" y="5507038"/>
              <a:ext cx="9525" cy="127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5" name="Freeform 53"/>
            <p:cNvSpPr>
              <a:spLocks/>
            </p:cNvSpPr>
            <p:nvPr/>
          </p:nvSpPr>
          <p:spPr bwMode="auto">
            <a:xfrm>
              <a:off x="6597650" y="5429250"/>
              <a:ext cx="25400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3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6" name="Freeform 54"/>
            <p:cNvSpPr>
              <a:spLocks/>
            </p:cNvSpPr>
            <p:nvPr/>
          </p:nvSpPr>
          <p:spPr bwMode="auto">
            <a:xfrm>
              <a:off x="6646863" y="2433638"/>
              <a:ext cx="34925" cy="12700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w 4"/>
                <a:gd name="T13" fmla="*/ 2147483647 h 2"/>
                <a:gd name="T14" fmla="*/ 0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7" name="Freeform 55"/>
            <p:cNvSpPr>
              <a:spLocks/>
            </p:cNvSpPr>
            <p:nvPr/>
          </p:nvSpPr>
          <p:spPr bwMode="auto">
            <a:xfrm>
              <a:off x="6646863" y="2413000"/>
              <a:ext cx="19050" cy="4763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8" name="Freeform 56"/>
            <p:cNvSpPr>
              <a:spLocks/>
            </p:cNvSpPr>
            <p:nvPr/>
          </p:nvSpPr>
          <p:spPr bwMode="auto">
            <a:xfrm>
              <a:off x="2097088" y="1701800"/>
              <a:ext cx="1020762" cy="984250"/>
            </a:xfrm>
            <a:custGeom>
              <a:avLst/>
              <a:gdLst>
                <a:gd name="T0" fmla="*/ 2147483647 w 125"/>
                <a:gd name="T1" fmla="*/ 0 h 140"/>
                <a:gd name="T2" fmla="*/ 2147483647 w 125"/>
                <a:gd name="T3" fmla="*/ 2147483647 h 140"/>
                <a:gd name="T4" fmla="*/ 2147483647 w 125"/>
                <a:gd name="T5" fmla="*/ 2147483647 h 140"/>
                <a:gd name="T6" fmla="*/ 2147483647 w 125"/>
                <a:gd name="T7" fmla="*/ 2147483647 h 140"/>
                <a:gd name="T8" fmla="*/ 2147483647 w 125"/>
                <a:gd name="T9" fmla="*/ 2147483647 h 140"/>
                <a:gd name="T10" fmla="*/ 2147483647 w 125"/>
                <a:gd name="T11" fmla="*/ 2147483647 h 140"/>
                <a:gd name="T12" fmla="*/ 2147483647 w 125"/>
                <a:gd name="T13" fmla="*/ 2147483647 h 140"/>
                <a:gd name="T14" fmla="*/ 2147483647 w 125"/>
                <a:gd name="T15" fmla="*/ 2147483647 h 140"/>
                <a:gd name="T16" fmla="*/ 2147483647 w 125"/>
                <a:gd name="T17" fmla="*/ 2147483647 h 140"/>
                <a:gd name="T18" fmla="*/ 2147483647 w 125"/>
                <a:gd name="T19" fmla="*/ 2147483647 h 140"/>
                <a:gd name="T20" fmla="*/ 2147483647 w 125"/>
                <a:gd name="T21" fmla="*/ 2147483647 h 140"/>
                <a:gd name="T22" fmla="*/ 2147483647 w 125"/>
                <a:gd name="T23" fmla="*/ 2147483647 h 140"/>
                <a:gd name="T24" fmla="*/ 2147483647 w 125"/>
                <a:gd name="T25" fmla="*/ 2147483647 h 140"/>
                <a:gd name="T26" fmla="*/ 2147483647 w 125"/>
                <a:gd name="T27" fmla="*/ 2147483647 h 140"/>
                <a:gd name="T28" fmla="*/ 2147483647 w 125"/>
                <a:gd name="T29" fmla="*/ 2147483647 h 140"/>
                <a:gd name="T30" fmla="*/ 2147483647 w 125"/>
                <a:gd name="T31" fmla="*/ 2147483647 h 140"/>
                <a:gd name="T32" fmla="*/ 2147483647 w 125"/>
                <a:gd name="T33" fmla="*/ 2147483647 h 140"/>
                <a:gd name="T34" fmla="*/ 2147483647 w 125"/>
                <a:gd name="T35" fmla="*/ 2147483647 h 140"/>
                <a:gd name="T36" fmla="*/ 2147483647 w 125"/>
                <a:gd name="T37" fmla="*/ 2147483647 h 140"/>
                <a:gd name="T38" fmla="*/ 2147483647 w 125"/>
                <a:gd name="T39" fmla="*/ 2147483647 h 140"/>
                <a:gd name="T40" fmla="*/ 2147483647 w 125"/>
                <a:gd name="T41" fmla="*/ 2147483647 h 140"/>
                <a:gd name="T42" fmla="*/ 2147483647 w 125"/>
                <a:gd name="T43" fmla="*/ 2147483647 h 140"/>
                <a:gd name="T44" fmla="*/ 2147483647 w 125"/>
                <a:gd name="T45" fmla="*/ 2147483647 h 140"/>
                <a:gd name="T46" fmla="*/ 2147483647 w 125"/>
                <a:gd name="T47" fmla="*/ 2147483647 h 140"/>
                <a:gd name="T48" fmla="*/ 2147483647 w 125"/>
                <a:gd name="T49" fmla="*/ 2147483647 h 140"/>
                <a:gd name="T50" fmla="*/ 2147483647 w 125"/>
                <a:gd name="T51" fmla="*/ 2147483647 h 140"/>
                <a:gd name="T52" fmla="*/ 2147483647 w 125"/>
                <a:gd name="T53" fmla="*/ 2147483647 h 140"/>
                <a:gd name="T54" fmla="*/ 2147483647 w 125"/>
                <a:gd name="T55" fmla="*/ 2147483647 h 140"/>
                <a:gd name="T56" fmla="*/ 0 w 125"/>
                <a:gd name="T57" fmla="*/ 2147483647 h 140"/>
                <a:gd name="T58" fmla="*/ 2147483647 w 125"/>
                <a:gd name="T59" fmla="*/ 2147483647 h 140"/>
                <a:gd name="T60" fmla="*/ 2147483647 w 125"/>
                <a:gd name="T61" fmla="*/ 2147483647 h 140"/>
                <a:gd name="T62" fmla="*/ 2147483647 w 125"/>
                <a:gd name="T63" fmla="*/ 2147483647 h 140"/>
                <a:gd name="T64" fmla="*/ 2147483647 w 125"/>
                <a:gd name="T65" fmla="*/ 2147483647 h 140"/>
                <a:gd name="T66" fmla="*/ 2147483647 w 125"/>
                <a:gd name="T67" fmla="*/ 2147483647 h 140"/>
                <a:gd name="T68" fmla="*/ 2147483647 w 125"/>
                <a:gd name="T69" fmla="*/ 2147483647 h 140"/>
                <a:gd name="T70" fmla="*/ 2147483647 w 125"/>
                <a:gd name="T71" fmla="*/ 2147483647 h 140"/>
                <a:gd name="T72" fmla="*/ 2147483647 w 125"/>
                <a:gd name="T73" fmla="*/ 2147483647 h 140"/>
                <a:gd name="T74" fmla="*/ 2147483647 w 125"/>
                <a:gd name="T75" fmla="*/ 2147483647 h 140"/>
                <a:gd name="T76" fmla="*/ 2147483647 w 125"/>
                <a:gd name="T77" fmla="*/ 2147483647 h 140"/>
                <a:gd name="T78" fmla="*/ 2147483647 w 125"/>
                <a:gd name="T79" fmla="*/ 2147483647 h 140"/>
                <a:gd name="T80" fmla="*/ 2147483647 w 125"/>
                <a:gd name="T81" fmla="*/ 2147483647 h 140"/>
                <a:gd name="T82" fmla="*/ 2147483647 w 125"/>
                <a:gd name="T83" fmla="*/ 2147483647 h 140"/>
                <a:gd name="T84" fmla="*/ 2147483647 w 125"/>
                <a:gd name="T85" fmla="*/ 2147483647 h 140"/>
                <a:gd name="T86" fmla="*/ 2147483647 w 125"/>
                <a:gd name="T87" fmla="*/ 2147483647 h 140"/>
                <a:gd name="T88" fmla="*/ 2147483647 w 125"/>
                <a:gd name="T89" fmla="*/ 2147483647 h 140"/>
                <a:gd name="T90" fmla="*/ 2147483647 w 125"/>
                <a:gd name="T91" fmla="*/ 2147483647 h 140"/>
                <a:gd name="T92" fmla="*/ 2147483647 w 125"/>
                <a:gd name="T93" fmla="*/ 2147483647 h 140"/>
                <a:gd name="T94" fmla="*/ 2147483647 w 125"/>
                <a:gd name="T95" fmla="*/ 2147483647 h 140"/>
                <a:gd name="T96" fmla="*/ 2147483647 w 125"/>
                <a:gd name="T97" fmla="*/ 2147483647 h 140"/>
                <a:gd name="T98" fmla="*/ 2147483647 w 125"/>
                <a:gd name="T99" fmla="*/ 2147483647 h 140"/>
                <a:gd name="T100" fmla="*/ 2147483647 w 125"/>
                <a:gd name="T101" fmla="*/ 2147483647 h 140"/>
                <a:gd name="T102" fmla="*/ 2147483647 w 125"/>
                <a:gd name="T103" fmla="*/ 2147483647 h 140"/>
                <a:gd name="T104" fmla="*/ 2147483647 w 125"/>
                <a:gd name="T105" fmla="*/ 2147483647 h 140"/>
                <a:gd name="T106" fmla="*/ 2147483647 w 125"/>
                <a:gd name="T107" fmla="*/ 2147483647 h 140"/>
                <a:gd name="T108" fmla="*/ 2147483647 w 125"/>
                <a:gd name="T109" fmla="*/ 2147483647 h 140"/>
                <a:gd name="T110" fmla="*/ 2147483647 w 125"/>
                <a:gd name="T111" fmla="*/ 0 h 140"/>
                <a:gd name="T112" fmla="*/ 2147483647 w 125"/>
                <a:gd name="T113" fmla="*/ 0 h 1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140">
                  <a:moveTo>
                    <a:pt x="92" y="0"/>
                  </a:moveTo>
                  <a:lnTo>
                    <a:pt x="125" y="28"/>
                  </a:lnTo>
                  <a:lnTo>
                    <a:pt x="108" y="27"/>
                  </a:lnTo>
                  <a:lnTo>
                    <a:pt x="107" y="124"/>
                  </a:lnTo>
                  <a:lnTo>
                    <a:pt x="109" y="126"/>
                  </a:lnTo>
                  <a:lnTo>
                    <a:pt x="107" y="136"/>
                  </a:lnTo>
                  <a:lnTo>
                    <a:pt x="71" y="134"/>
                  </a:lnTo>
                  <a:cubicBezTo>
                    <a:pt x="70" y="134"/>
                    <a:pt x="69" y="133"/>
                    <a:pt x="68" y="131"/>
                  </a:cubicBezTo>
                  <a:cubicBezTo>
                    <a:pt x="68" y="132"/>
                    <a:pt x="65" y="135"/>
                    <a:pt x="63" y="135"/>
                  </a:cubicBezTo>
                  <a:cubicBezTo>
                    <a:pt x="63" y="135"/>
                    <a:pt x="62" y="135"/>
                    <a:pt x="61" y="134"/>
                  </a:cubicBezTo>
                  <a:lnTo>
                    <a:pt x="55" y="133"/>
                  </a:lnTo>
                  <a:cubicBezTo>
                    <a:pt x="54" y="134"/>
                    <a:pt x="53" y="135"/>
                    <a:pt x="52" y="137"/>
                  </a:cubicBezTo>
                  <a:cubicBezTo>
                    <a:pt x="51" y="136"/>
                    <a:pt x="49" y="132"/>
                    <a:pt x="48" y="131"/>
                  </a:cubicBezTo>
                  <a:cubicBezTo>
                    <a:pt x="48" y="131"/>
                    <a:pt x="45" y="132"/>
                    <a:pt x="45" y="133"/>
                  </a:cubicBezTo>
                  <a:cubicBezTo>
                    <a:pt x="45" y="136"/>
                    <a:pt x="44" y="140"/>
                    <a:pt x="41" y="140"/>
                  </a:cubicBezTo>
                  <a:cubicBezTo>
                    <a:pt x="40" y="140"/>
                    <a:pt x="40" y="140"/>
                    <a:pt x="39" y="140"/>
                  </a:cubicBezTo>
                  <a:cubicBezTo>
                    <a:pt x="39" y="140"/>
                    <a:pt x="35" y="136"/>
                    <a:pt x="33" y="134"/>
                  </a:cubicBezTo>
                  <a:cubicBezTo>
                    <a:pt x="32" y="132"/>
                    <a:pt x="32" y="132"/>
                    <a:pt x="31" y="129"/>
                  </a:cubicBezTo>
                  <a:cubicBezTo>
                    <a:pt x="31" y="128"/>
                    <a:pt x="29" y="127"/>
                    <a:pt x="30" y="126"/>
                  </a:cubicBezTo>
                  <a:cubicBezTo>
                    <a:pt x="29" y="126"/>
                    <a:pt x="29" y="123"/>
                    <a:pt x="28" y="123"/>
                  </a:cubicBezTo>
                  <a:cubicBezTo>
                    <a:pt x="27" y="123"/>
                    <a:pt x="24" y="123"/>
                    <a:pt x="23" y="122"/>
                  </a:cubicBezTo>
                  <a:cubicBezTo>
                    <a:pt x="21" y="118"/>
                    <a:pt x="20" y="116"/>
                    <a:pt x="15" y="116"/>
                  </a:cubicBezTo>
                  <a:cubicBezTo>
                    <a:pt x="13" y="116"/>
                    <a:pt x="14" y="117"/>
                    <a:pt x="12" y="117"/>
                  </a:cubicBezTo>
                  <a:cubicBezTo>
                    <a:pt x="11" y="117"/>
                    <a:pt x="11" y="116"/>
                    <a:pt x="9" y="116"/>
                  </a:cubicBezTo>
                  <a:cubicBezTo>
                    <a:pt x="8" y="116"/>
                    <a:pt x="7" y="117"/>
                    <a:pt x="5" y="117"/>
                  </a:cubicBezTo>
                  <a:cubicBezTo>
                    <a:pt x="3" y="117"/>
                    <a:pt x="2" y="117"/>
                    <a:pt x="0" y="117"/>
                  </a:cubicBezTo>
                  <a:cubicBezTo>
                    <a:pt x="0" y="116"/>
                    <a:pt x="1" y="115"/>
                    <a:pt x="1" y="114"/>
                  </a:cubicBezTo>
                  <a:cubicBezTo>
                    <a:pt x="2" y="111"/>
                    <a:pt x="3" y="110"/>
                    <a:pt x="4" y="109"/>
                  </a:cubicBezTo>
                  <a:cubicBezTo>
                    <a:pt x="6" y="107"/>
                    <a:pt x="6" y="100"/>
                    <a:pt x="7" y="96"/>
                  </a:cubicBezTo>
                  <a:lnTo>
                    <a:pt x="7" y="90"/>
                  </a:lnTo>
                  <a:cubicBezTo>
                    <a:pt x="6" y="90"/>
                    <a:pt x="7" y="89"/>
                    <a:pt x="6" y="88"/>
                  </a:cubicBezTo>
                  <a:cubicBezTo>
                    <a:pt x="6" y="86"/>
                    <a:pt x="5" y="85"/>
                    <a:pt x="5" y="84"/>
                  </a:cubicBezTo>
                  <a:cubicBezTo>
                    <a:pt x="5" y="83"/>
                    <a:pt x="6" y="79"/>
                    <a:pt x="7" y="79"/>
                  </a:cubicBezTo>
                  <a:cubicBezTo>
                    <a:pt x="7" y="76"/>
                    <a:pt x="9" y="76"/>
                    <a:pt x="9" y="74"/>
                  </a:cubicBezTo>
                  <a:cubicBezTo>
                    <a:pt x="9" y="72"/>
                    <a:pt x="7" y="68"/>
                    <a:pt x="6" y="68"/>
                  </a:cubicBezTo>
                  <a:lnTo>
                    <a:pt x="6" y="69"/>
                  </a:lnTo>
                  <a:cubicBezTo>
                    <a:pt x="4" y="69"/>
                    <a:pt x="6" y="63"/>
                    <a:pt x="3" y="63"/>
                  </a:cubicBezTo>
                  <a:cubicBezTo>
                    <a:pt x="2" y="63"/>
                    <a:pt x="2" y="65"/>
                    <a:pt x="1" y="66"/>
                  </a:cubicBezTo>
                  <a:cubicBezTo>
                    <a:pt x="1" y="65"/>
                    <a:pt x="1" y="64"/>
                    <a:pt x="1" y="63"/>
                  </a:cubicBezTo>
                  <a:lnTo>
                    <a:pt x="2" y="60"/>
                  </a:lnTo>
                  <a:lnTo>
                    <a:pt x="41" y="64"/>
                  </a:lnTo>
                  <a:lnTo>
                    <a:pt x="42" y="46"/>
                  </a:lnTo>
                  <a:cubicBezTo>
                    <a:pt x="45" y="42"/>
                    <a:pt x="54" y="39"/>
                    <a:pt x="54" y="39"/>
                  </a:cubicBezTo>
                  <a:lnTo>
                    <a:pt x="58" y="12"/>
                  </a:lnTo>
                  <a:lnTo>
                    <a:pt x="90" y="14"/>
                  </a:lnTo>
                  <a:lnTo>
                    <a:pt x="92" y="0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9" name="Freeform 57"/>
            <p:cNvSpPr>
              <a:spLocks/>
            </p:cNvSpPr>
            <p:nvPr/>
          </p:nvSpPr>
          <p:spPr bwMode="auto">
            <a:xfrm>
              <a:off x="2409825" y="1892300"/>
              <a:ext cx="1387475" cy="1185863"/>
            </a:xfrm>
            <a:custGeom>
              <a:avLst/>
              <a:gdLst>
                <a:gd name="T0" fmla="*/ 2147483647 w 170"/>
                <a:gd name="T1" fmla="*/ 2147483647 h 169"/>
                <a:gd name="T2" fmla="*/ 2147483647 w 170"/>
                <a:gd name="T3" fmla="*/ 2147483647 h 169"/>
                <a:gd name="T4" fmla="*/ 2147483647 w 170"/>
                <a:gd name="T5" fmla="*/ 2147483647 h 169"/>
                <a:gd name="T6" fmla="*/ 0 w 170"/>
                <a:gd name="T7" fmla="*/ 2147483647 h 169"/>
                <a:gd name="T8" fmla="*/ 2147483647 w 170"/>
                <a:gd name="T9" fmla="*/ 2147483647 h 169"/>
                <a:gd name="T10" fmla="*/ 2147483647 w 170"/>
                <a:gd name="T11" fmla="*/ 2147483647 h 169"/>
                <a:gd name="T12" fmla="*/ 2147483647 w 170"/>
                <a:gd name="T13" fmla="*/ 2147483647 h 169"/>
                <a:gd name="T14" fmla="*/ 2147483647 w 170"/>
                <a:gd name="T15" fmla="*/ 2147483647 h 169"/>
                <a:gd name="T16" fmla="*/ 2147483647 w 170"/>
                <a:gd name="T17" fmla="*/ 2147483647 h 169"/>
                <a:gd name="T18" fmla="*/ 2147483647 w 170"/>
                <a:gd name="T19" fmla="*/ 2147483647 h 169"/>
                <a:gd name="T20" fmla="*/ 2147483647 w 170"/>
                <a:gd name="T21" fmla="*/ 2147483647 h 169"/>
                <a:gd name="T22" fmla="*/ 2147483647 w 170"/>
                <a:gd name="T23" fmla="*/ 2147483647 h 169"/>
                <a:gd name="T24" fmla="*/ 2147483647 w 170"/>
                <a:gd name="T25" fmla="*/ 2147483647 h 169"/>
                <a:gd name="T26" fmla="*/ 2147483647 w 170"/>
                <a:gd name="T27" fmla="*/ 2147483647 h 169"/>
                <a:gd name="T28" fmla="*/ 2147483647 w 170"/>
                <a:gd name="T29" fmla="*/ 2147483647 h 169"/>
                <a:gd name="T30" fmla="*/ 2147483647 w 170"/>
                <a:gd name="T31" fmla="*/ 2147483647 h 169"/>
                <a:gd name="T32" fmla="*/ 2147483647 w 170"/>
                <a:gd name="T33" fmla="*/ 2147483647 h 169"/>
                <a:gd name="T34" fmla="*/ 2147483647 w 170"/>
                <a:gd name="T35" fmla="*/ 2147483647 h 169"/>
                <a:gd name="T36" fmla="*/ 2147483647 w 170"/>
                <a:gd name="T37" fmla="*/ 2147483647 h 169"/>
                <a:gd name="T38" fmla="*/ 2147483647 w 170"/>
                <a:gd name="T39" fmla="*/ 2147483647 h 169"/>
                <a:gd name="T40" fmla="*/ 2147483647 w 170"/>
                <a:gd name="T41" fmla="*/ 2147483647 h 169"/>
                <a:gd name="T42" fmla="*/ 2147483647 w 170"/>
                <a:gd name="T43" fmla="*/ 2147483647 h 169"/>
                <a:gd name="T44" fmla="*/ 2147483647 w 170"/>
                <a:gd name="T45" fmla="*/ 2147483647 h 169"/>
                <a:gd name="T46" fmla="*/ 2147483647 w 170"/>
                <a:gd name="T47" fmla="*/ 2147483647 h 169"/>
                <a:gd name="T48" fmla="*/ 2147483647 w 170"/>
                <a:gd name="T49" fmla="*/ 2147483647 h 169"/>
                <a:gd name="T50" fmla="*/ 2147483647 w 170"/>
                <a:gd name="T51" fmla="*/ 2147483647 h 169"/>
                <a:gd name="T52" fmla="*/ 2147483647 w 170"/>
                <a:gd name="T53" fmla="*/ 2147483647 h 169"/>
                <a:gd name="T54" fmla="*/ 2147483647 w 170"/>
                <a:gd name="T55" fmla="*/ 2147483647 h 169"/>
                <a:gd name="T56" fmla="*/ 2147483647 w 170"/>
                <a:gd name="T57" fmla="*/ 2147483647 h 169"/>
                <a:gd name="T58" fmla="*/ 2147483647 w 170"/>
                <a:gd name="T59" fmla="*/ 2147483647 h 169"/>
                <a:gd name="T60" fmla="*/ 2147483647 w 170"/>
                <a:gd name="T61" fmla="*/ 2147483647 h 169"/>
                <a:gd name="T62" fmla="*/ 2147483647 w 170"/>
                <a:gd name="T63" fmla="*/ 2147483647 h 169"/>
                <a:gd name="T64" fmla="*/ 2147483647 w 170"/>
                <a:gd name="T65" fmla="*/ 2147483647 h 169"/>
                <a:gd name="T66" fmla="*/ 2147483647 w 170"/>
                <a:gd name="T67" fmla="*/ 2147483647 h 169"/>
                <a:gd name="T68" fmla="*/ 2147483647 w 170"/>
                <a:gd name="T69" fmla="*/ 2147483647 h 169"/>
                <a:gd name="T70" fmla="*/ 2147483647 w 170"/>
                <a:gd name="T71" fmla="*/ 2147483647 h 169"/>
                <a:gd name="T72" fmla="*/ 2147483647 w 170"/>
                <a:gd name="T73" fmla="*/ 2147483647 h 169"/>
                <a:gd name="T74" fmla="*/ 2147483647 w 170"/>
                <a:gd name="T75" fmla="*/ 2147483647 h 169"/>
                <a:gd name="T76" fmla="*/ 2147483647 w 170"/>
                <a:gd name="T77" fmla="*/ 2147483647 h 169"/>
                <a:gd name="T78" fmla="*/ 2147483647 w 170"/>
                <a:gd name="T79" fmla="*/ 2147483647 h 169"/>
                <a:gd name="T80" fmla="*/ 2147483647 w 170"/>
                <a:gd name="T81" fmla="*/ 2147483647 h 169"/>
                <a:gd name="T82" fmla="*/ 2147483647 w 170"/>
                <a:gd name="T83" fmla="*/ 2147483647 h 169"/>
                <a:gd name="T84" fmla="*/ 2147483647 w 170"/>
                <a:gd name="T85" fmla="*/ 2147483647 h 169"/>
                <a:gd name="T86" fmla="*/ 2147483647 w 170"/>
                <a:gd name="T87" fmla="*/ 2147483647 h 169"/>
                <a:gd name="T88" fmla="*/ 2147483647 w 170"/>
                <a:gd name="T89" fmla="*/ 2147483647 h 169"/>
                <a:gd name="T90" fmla="*/ 2147483647 w 170"/>
                <a:gd name="T91" fmla="*/ 2147483647 h 169"/>
                <a:gd name="T92" fmla="*/ 2147483647 w 170"/>
                <a:gd name="T93" fmla="*/ 2147483647 h 169"/>
                <a:gd name="T94" fmla="*/ 2147483647 w 170"/>
                <a:gd name="T95" fmla="*/ 2147483647 h 169"/>
                <a:gd name="T96" fmla="*/ 2147483647 w 170"/>
                <a:gd name="T97" fmla="*/ 2147483647 h 169"/>
                <a:gd name="T98" fmla="*/ 2147483647 w 170"/>
                <a:gd name="T99" fmla="*/ 2147483647 h 169"/>
                <a:gd name="T100" fmla="*/ 2147483647 w 170"/>
                <a:gd name="T101" fmla="*/ 2147483647 h 169"/>
                <a:gd name="T102" fmla="*/ 2147483647 w 170"/>
                <a:gd name="T103" fmla="*/ 2147483647 h 169"/>
                <a:gd name="T104" fmla="*/ 2147483647 w 170"/>
                <a:gd name="T105" fmla="*/ 2147483647 h 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0" h="169">
                  <a:moveTo>
                    <a:pt x="7" y="140"/>
                  </a:moveTo>
                  <a:cubicBezTo>
                    <a:pt x="5" y="136"/>
                    <a:pt x="8" y="136"/>
                    <a:pt x="8" y="135"/>
                  </a:cubicBezTo>
                  <a:cubicBezTo>
                    <a:pt x="8" y="133"/>
                    <a:pt x="6" y="132"/>
                    <a:pt x="6" y="130"/>
                  </a:cubicBezTo>
                  <a:cubicBezTo>
                    <a:pt x="5" y="130"/>
                    <a:pt x="4" y="129"/>
                    <a:pt x="3" y="129"/>
                  </a:cubicBezTo>
                  <a:cubicBezTo>
                    <a:pt x="3" y="127"/>
                    <a:pt x="2" y="127"/>
                    <a:pt x="1" y="126"/>
                  </a:cubicBezTo>
                  <a:cubicBezTo>
                    <a:pt x="2" y="125"/>
                    <a:pt x="3" y="125"/>
                    <a:pt x="3" y="123"/>
                  </a:cubicBezTo>
                  <a:cubicBezTo>
                    <a:pt x="3" y="121"/>
                    <a:pt x="2" y="121"/>
                    <a:pt x="3" y="119"/>
                  </a:cubicBezTo>
                  <a:cubicBezTo>
                    <a:pt x="1" y="119"/>
                    <a:pt x="1" y="117"/>
                    <a:pt x="0" y="116"/>
                  </a:cubicBezTo>
                  <a:lnTo>
                    <a:pt x="1" y="113"/>
                  </a:lnTo>
                  <a:cubicBezTo>
                    <a:pt x="2" y="113"/>
                    <a:pt x="2" y="113"/>
                    <a:pt x="3" y="113"/>
                  </a:cubicBezTo>
                  <a:cubicBezTo>
                    <a:pt x="6" y="113"/>
                    <a:pt x="7" y="109"/>
                    <a:pt x="7" y="106"/>
                  </a:cubicBezTo>
                  <a:cubicBezTo>
                    <a:pt x="7" y="105"/>
                    <a:pt x="10" y="104"/>
                    <a:pt x="10" y="104"/>
                  </a:cubicBezTo>
                  <a:cubicBezTo>
                    <a:pt x="11" y="105"/>
                    <a:pt x="13" y="109"/>
                    <a:pt x="14" y="110"/>
                  </a:cubicBezTo>
                  <a:cubicBezTo>
                    <a:pt x="15" y="108"/>
                    <a:pt x="16" y="107"/>
                    <a:pt x="17" y="106"/>
                  </a:cubicBezTo>
                  <a:lnTo>
                    <a:pt x="23" y="107"/>
                  </a:lnTo>
                  <a:cubicBezTo>
                    <a:pt x="24" y="108"/>
                    <a:pt x="25" y="108"/>
                    <a:pt x="25" y="108"/>
                  </a:cubicBezTo>
                  <a:cubicBezTo>
                    <a:pt x="27" y="108"/>
                    <a:pt x="30" y="105"/>
                    <a:pt x="30" y="104"/>
                  </a:cubicBezTo>
                  <a:cubicBezTo>
                    <a:pt x="31" y="106"/>
                    <a:pt x="32" y="107"/>
                    <a:pt x="33" y="107"/>
                  </a:cubicBezTo>
                  <a:lnTo>
                    <a:pt x="69" y="109"/>
                  </a:lnTo>
                  <a:lnTo>
                    <a:pt x="71" y="99"/>
                  </a:lnTo>
                  <a:lnTo>
                    <a:pt x="69" y="97"/>
                  </a:lnTo>
                  <a:lnTo>
                    <a:pt x="70" y="0"/>
                  </a:lnTo>
                  <a:lnTo>
                    <a:pt x="87" y="1"/>
                  </a:lnTo>
                  <a:lnTo>
                    <a:pt x="141" y="48"/>
                  </a:lnTo>
                  <a:cubicBezTo>
                    <a:pt x="141" y="52"/>
                    <a:pt x="142" y="53"/>
                    <a:pt x="145" y="54"/>
                  </a:cubicBezTo>
                  <a:cubicBezTo>
                    <a:pt x="145" y="55"/>
                    <a:pt x="145" y="55"/>
                    <a:pt x="145" y="56"/>
                  </a:cubicBezTo>
                  <a:cubicBezTo>
                    <a:pt x="146" y="57"/>
                    <a:pt x="149" y="58"/>
                    <a:pt x="151" y="58"/>
                  </a:cubicBezTo>
                  <a:cubicBezTo>
                    <a:pt x="152" y="62"/>
                    <a:pt x="157" y="62"/>
                    <a:pt x="157" y="62"/>
                  </a:cubicBezTo>
                  <a:cubicBezTo>
                    <a:pt x="159" y="62"/>
                    <a:pt x="159" y="63"/>
                    <a:pt x="161" y="63"/>
                  </a:cubicBezTo>
                  <a:cubicBezTo>
                    <a:pt x="161" y="65"/>
                    <a:pt x="159" y="66"/>
                    <a:pt x="161" y="67"/>
                  </a:cubicBezTo>
                  <a:cubicBezTo>
                    <a:pt x="161" y="69"/>
                    <a:pt x="158" y="69"/>
                    <a:pt x="158" y="71"/>
                  </a:cubicBezTo>
                  <a:lnTo>
                    <a:pt x="161" y="73"/>
                  </a:lnTo>
                  <a:cubicBezTo>
                    <a:pt x="163" y="73"/>
                    <a:pt x="167" y="72"/>
                    <a:pt x="170" y="72"/>
                  </a:cubicBezTo>
                  <a:cubicBezTo>
                    <a:pt x="170" y="73"/>
                    <a:pt x="170" y="84"/>
                    <a:pt x="170" y="85"/>
                  </a:cubicBezTo>
                  <a:cubicBezTo>
                    <a:pt x="170" y="86"/>
                    <a:pt x="169" y="102"/>
                    <a:pt x="169" y="102"/>
                  </a:cubicBezTo>
                  <a:cubicBezTo>
                    <a:pt x="169" y="102"/>
                    <a:pt x="165" y="105"/>
                    <a:pt x="165" y="110"/>
                  </a:cubicBezTo>
                  <a:cubicBezTo>
                    <a:pt x="163" y="109"/>
                    <a:pt x="161" y="112"/>
                    <a:pt x="161" y="114"/>
                  </a:cubicBezTo>
                  <a:cubicBezTo>
                    <a:pt x="161" y="115"/>
                    <a:pt x="158" y="112"/>
                    <a:pt x="157" y="112"/>
                  </a:cubicBezTo>
                  <a:cubicBezTo>
                    <a:pt x="155" y="112"/>
                    <a:pt x="157" y="114"/>
                    <a:pt x="154" y="114"/>
                  </a:cubicBezTo>
                  <a:cubicBezTo>
                    <a:pt x="151" y="114"/>
                    <a:pt x="148" y="114"/>
                    <a:pt x="145" y="114"/>
                  </a:cubicBezTo>
                  <a:cubicBezTo>
                    <a:pt x="133" y="113"/>
                    <a:pt x="140" y="119"/>
                    <a:pt x="127" y="117"/>
                  </a:cubicBezTo>
                  <a:cubicBezTo>
                    <a:pt x="125" y="117"/>
                    <a:pt x="121" y="115"/>
                    <a:pt x="119" y="115"/>
                  </a:cubicBezTo>
                  <a:cubicBezTo>
                    <a:pt x="115" y="115"/>
                    <a:pt x="115" y="119"/>
                    <a:pt x="111" y="119"/>
                  </a:cubicBezTo>
                  <a:cubicBezTo>
                    <a:pt x="109" y="119"/>
                    <a:pt x="105" y="120"/>
                    <a:pt x="105" y="122"/>
                  </a:cubicBezTo>
                  <a:cubicBezTo>
                    <a:pt x="104" y="123"/>
                    <a:pt x="105" y="125"/>
                    <a:pt x="103" y="125"/>
                  </a:cubicBezTo>
                  <a:cubicBezTo>
                    <a:pt x="102" y="125"/>
                    <a:pt x="101" y="124"/>
                    <a:pt x="101" y="124"/>
                  </a:cubicBezTo>
                  <a:cubicBezTo>
                    <a:pt x="98" y="125"/>
                    <a:pt x="97" y="124"/>
                    <a:pt x="95" y="126"/>
                  </a:cubicBezTo>
                  <a:cubicBezTo>
                    <a:pt x="95" y="127"/>
                    <a:pt x="93" y="130"/>
                    <a:pt x="92" y="130"/>
                  </a:cubicBezTo>
                  <a:cubicBezTo>
                    <a:pt x="92" y="130"/>
                    <a:pt x="91" y="130"/>
                    <a:pt x="90" y="130"/>
                  </a:cubicBezTo>
                  <a:cubicBezTo>
                    <a:pt x="89" y="132"/>
                    <a:pt x="90" y="133"/>
                    <a:pt x="89" y="134"/>
                  </a:cubicBezTo>
                  <a:cubicBezTo>
                    <a:pt x="89" y="135"/>
                    <a:pt x="88" y="135"/>
                    <a:pt x="88" y="136"/>
                  </a:cubicBezTo>
                  <a:cubicBezTo>
                    <a:pt x="86" y="135"/>
                    <a:pt x="84" y="134"/>
                    <a:pt x="82" y="133"/>
                  </a:cubicBezTo>
                  <a:cubicBezTo>
                    <a:pt x="81" y="134"/>
                    <a:pt x="79" y="135"/>
                    <a:pt x="79" y="135"/>
                  </a:cubicBezTo>
                  <a:cubicBezTo>
                    <a:pt x="79" y="136"/>
                    <a:pt x="79" y="137"/>
                    <a:pt x="80" y="137"/>
                  </a:cubicBezTo>
                  <a:cubicBezTo>
                    <a:pt x="80" y="138"/>
                    <a:pt x="80" y="138"/>
                    <a:pt x="80" y="140"/>
                  </a:cubicBezTo>
                  <a:cubicBezTo>
                    <a:pt x="78" y="140"/>
                    <a:pt x="77" y="142"/>
                    <a:pt x="77" y="144"/>
                  </a:cubicBezTo>
                  <a:cubicBezTo>
                    <a:pt x="77" y="149"/>
                    <a:pt x="70" y="149"/>
                    <a:pt x="67" y="151"/>
                  </a:cubicBezTo>
                  <a:cubicBezTo>
                    <a:pt x="67" y="151"/>
                    <a:pt x="67" y="152"/>
                    <a:pt x="68" y="152"/>
                  </a:cubicBezTo>
                  <a:lnTo>
                    <a:pt x="68" y="155"/>
                  </a:lnTo>
                  <a:lnTo>
                    <a:pt x="68" y="159"/>
                  </a:lnTo>
                  <a:cubicBezTo>
                    <a:pt x="67" y="159"/>
                    <a:pt x="67" y="159"/>
                    <a:pt x="66" y="159"/>
                  </a:cubicBezTo>
                  <a:cubicBezTo>
                    <a:pt x="66" y="161"/>
                    <a:pt x="66" y="165"/>
                    <a:pt x="65" y="167"/>
                  </a:cubicBezTo>
                  <a:cubicBezTo>
                    <a:pt x="65" y="167"/>
                    <a:pt x="61" y="167"/>
                    <a:pt x="61" y="168"/>
                  </a:cubicBezTo>
                  <a:cubicBezTo>
                    <a:pt x="61" y="168"/>
                    <a:pt x="60" y="169"/>
                    <a:pt x="59" y="169"/>
                  </a:cubicBezTo>
                  <a:cubicBezTo>
                    <a:pt x="58" y="169"/>
                    <a:pt x="58" y="164"/>
                    <a:pt x="58" y="163"/>
                  </a:cubicBezTo>
                  <a:cubicBezTo>
                    <a:pt x="57" y="163"/>
                    <a:pt x="56" y="163"/>
                    <a:pt x="55" y="163"/>
                  </a:cubicBezTo>
                  <a:cubicBezTo>
                    <a:pt x="55" y="163"/>
                    <a:pt x="54" y="164"/>
                    <a:pt x="54" y="164"/>
                  </a:cubicBezTo>
                  <a:cubicBezTo>
                    <a:pt x="54" y="169"/>
                    <a:pt x="51" y="165"/>
                    <a:pt x="48" y="169"/>
                  </a:cubicBezTo>
                  <a:cubicBezTo>
                    <a:pt x="48" y="169"/>
                    <a:pt x="45" y="168"/>
                    <a:pt x="45" y="167"/>
                  </a:cubicBezTo>
                  <a:cubicBezTo>
                    <a:pt x="45" y="166"/>
                    <a:pt x="45" y="166"/>
                    <a:pt x="44" y="166"/>
                  </a:cubicBezTo>
                  <a:cubicBezTo>
                    <a:pt x="43" y="166"/>
                    <a:pt x="41" y="167"/>
                    <a:pt x="41" y="169"/>
                  </a:cubicBezTo>
                  <a:cubicBezTo>
                    <a:pt x="39" y="167"/>
                    <a:pt x="37" y="165"/>
                    <a:pt x="36" y="163"/>
                  </a:cubicBezTo>
                  <a:lnTo>
                    <a:pt x="36" y="159"/>
                  </a:lnTo>
                  <a:cubicBezTo>
                    <a:pt x="36" y="158"/>
                    <a:pt x="35" y="158"/>
                    <a:pt x="34" y="159"/>
                  </a:cubicBezTo>
                  <a:lnTo>
                    <a:pt x="34" y="157"/>
                  </a:lnTo>
                  <a:cubicBezTo>
                    <a:pt x="34" y="156"/>
                    <a:pt x="36" y="155"/>
                    <a:pt x="36" y="155"/>
                  </a:cubicBezTo>
                  <a:cubicBezTo>
                    <a:pt x="35" y="154"/>
                    <a:pt x="34" y="153"/>
                    <a:pt x="34" y="152"/>
                  </a:cubicBezTo>
                  <a:cubicBezTo>
                    <a:pt x="33" y="152"/>
                    <a:pt x="33" y="152"/>
                    <a:pt x="33" y="151"/>
                  </a:cubicBezTo>
                  <a:cubicBezTo>
                    <a:pt x="32" y="149"/>
                    <a:pt x="32" y="149"/>
                    <a:pt x="32" y="148"/>
                  </a:cubicBezTo>
                  <a:cubicBezTo>
                    <a:pt x="32" y="146"/>
                    <a:pt x="32" y="141"/>
                    <a:pt x="28" y="141"/>
                  </a:cubicBezTo>
                  <a:cubicBezTo>
                    <a:pt x="27" y="142"/>
                    <a:pt x="26" y="143"/>
                    <a:pt x="27" y="144"/>
                  </a:cubicBezTo>
                  <a:cubicBezTo>
                    <a:pt x="25" y="144"/>
                    <a:pt x="25" y="144"/>
                    <a:pt x="23" y="144"/>
                  </a:cubicBezTo>
                  <a:cubicBezTo>
                    <a:pt x="23" y="145"/>
                    <a:pt x="23" y="146"/>
                    <a:pt x="22" y="146"/>
                  </a:cubicBezTo>
                  <a:cubicBezTo>
                    <a:pt x="20" y="146"/>
                    <a:pt x="20" y="144"/>
                    <a:pt x="18" y="144"/>
                  </a:cubicBezTo>
                  <a:cubicBezTo>
                    <a:pt x="16" y="144"/>
                    <a:pt x="15" y="147"/>
                    <a:pt x="13" y="147"/>
                  </a:cubicBezTo>
                  <a:cubicBezTo>
                    <a:pt x="13" y="147"/>
                    <a:pt x="12" y="144"/>
                    <a:pt x="12" y="143"/>
                  </a:cubicBezTo>
                  <a:cubicBezTo>
                    <a:pt x="12" y="143"/>
                    <a:pt x="11" y="143"/>
                    <a:pt x="11" y="143"/>
                  </a:cubicBezTo>
                  <a:cubicBezTo>
                    <a:pt x="10" y="143"/>
                    <a:pt x="9" y="145"/>
                    <a:pt x="8" y="145"/>
                  </a:cubicBezTo>
                  <a:cubicBezTo>
                    <a:pt x="7" y="145"/>
                    <a:pt x="6" y="144"/>
                    <a:pt x="6" y="144"/>
                  </a:cubicBezTo>
                  <a:cubicBezTo>
                    <a:pt x="6" y="142"/>
                    <a:pt x="7" y="141"/>
                    <a:pt x="7" y="140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0" name="Freeform 58"/>
            <p:cNvSpPr>
              <a:spLocks/>
            </p:cNvSpPr>
            <p:nvPr/>
          </p:nvSpPr>
          <p:spPr bwMode="auto">
            <a:xfrm>
              <a:off x="3440113" y="2058988"/>
              <a:ext cx="1328737" cy="920750"/>
            </a:xfrm>
            <a:custGeom>
              <a:avLst/>
              <a:gdLst>
                <a:gd name="T0" fmla="*/ 2147483647 w 163"/>
                <a:gd name="T1" fmla="*/ 2147483647 h 131"/>
                <a:gd name="T2" fmla="*/ 2147483647 w 163"/>
                <a:gd name="T3" fmla="*/ 2147483647 h 131"/>
                <a:gd name="T4" fmla="*/ 2147483647 w 163"/>
                <a:gd name="T5" fmla="*/ 2147483647 h 131"/>
                <a:gd name="T6" fmla="*/ 2147483647 w 163"/>
                <a:gd name="T7" fmla="*/ 2147483647 h 131"/>
                <a:gd name="T8" fmla="*/ 2147483647 w 163"/>
                <a:gd name="T9" fmla="*/ 2147483647 h 131"/>
                <a:gd name="T10" fmla="*/ 0 w 163"/>
                <a:gd name="T11" fmla="*/ 2147483647 h 131"/>
                <a:gd name="T12" fmla="*/ 2147483647 w 163"/>
                <a:gd name="T13" fmla="*/ 2147483647 h 131"/>
                <a:gd name="T14" fmla="*/ 2147483647 w 163"/>
                <a:gd name="T15" fmla="*/ 2147483647 h 131"/>
                <a:gd name="T16" fmla="*/ 2147483647 w 163"/>
                <a:gd name="T17" fmla="*/ 2147483647 h 131"/>
                <a:gd name="T18" fmla="*/ 2147483647 w 163"/>
                <a:gd name="T19" fmla="*/ 2147483647 h 131"/>
                <a:gd name="T20" fmla="*/ 2147483647 w 163"/>
                <a:gd name="T21" fmla="*/ 2147483647 h 131"/>
                <a:gd name="T22" fmla="*/ 2147483647 w 163"/>
                <a:gd name="T23" fmla="*/ 2147483647 h 131"/>
                <a:gd name="T24" fmla="*/ 2147483647 w 163"/>
                <a:gd name="T25" fmla="*/ 2147483647 h 131"/>
                <a:gd name="T26" fmla="*/ 2147483647 w 163"/>
                <a:gd name="T27" fmla="*/ 2147483647 h 131"/>
                <a:gd name="T28" fmla="*/ 2147483647 w 163"/>
                <a:gd name="T29" fmla="*/ 2147483647 h 131"/>
                <a:gd name="T30" fmla="*/ 2147483647 w 163"/>
                <a:gd name="T31" fmla="*/ 2147483647 h 131"/>
                <a:gd name="T32" fmla="*/ 2147483647 w 163"/>
                <a:gd name="T33" fmla="*/ 2147483647 h 131"/>
                <a:gd name="T34" fmla="*/ 2147483647 w 163"/>
                <a:gd name="T35" fmla="*/ 2147483647 h 131"/>
                <a:gd name="T36" fmla="*/ 2147483647 w 163"/>
                <a:gd name="T37" fmla="*/ 2147483647 h 131"/>
                <a:gd name="T38" fmla="*/ 2147483647 w 163"/>
                <a:gd name="T39" fmla="*/ 2147483647 h 131"/>
                <a:gd name="T40" fmla="*/ 2147483647 w 163"/>
                <a:gd name="T41" fmla="*/ 2147483647 h 131"/>
                <a:gd name="T42" fmla="*/ 2147483647 w 163"/>
                <a:gd name="T43" fmla="*/ 2147483647 h 131"/>
                <a:gd name="T44" fmla="*/ 2147483647 w 163"/>
                <a:gd name="T45" fmla="*/ 2147483647 h 131"/>
                <a:gd name="T46" fmla="*/ 2147483647 w 163"/>
                <a:gd name="T47" fmla="*/ 2147483647 h 131"/>
                <a:gd name="T48" fmla="*/ 2147483647 w 163"/>
                <a:gd name="T49" fmla="*/ 2147483647 h 131"/>
                <a:gd name="T50" fmla="*/ 2147483647 w 163"/>
                <a:gd name="T51" fmla="*/ 2147483647 h 131"/>
                <a:gd name="T52" fmla="*/ 2147483647 w 163"/>
                <a:gd name="T53" fmla="*/ 2147483647 h 131"/>
                <a:gd name="T54" fmla="*/ 2147483647 w 163"/>
                <a:gd name="T55" fmla="*/ 2147483647 h 131"/>
                <a:gd name="T56" fmla="*/ 2147483647 w 163"/>
                <a:gd name="T57" fmla="*/ 2147483647 h 131"/>
                <a:gd name="T58" fmla="*/ 2147483647 w 163"/>
                <a:gd name="T59" fmla="*/ 2147483647 h 131"/>
                <a:gd name="T60" fmla="*/ 2147483647 w 163"/>
                <a:gd name="T61" fmla="*/ 2147483647 h 131"/>
                <a:gd name="T62" fmla="*/ 2147483647 w 163"/>
                <a:gd name="T63" fmla="*/ 2147483647 h 131"/>
                <a:gd name="T64" fmla="*/ 2147483647 w 163"/>
                <a:gd name="T65" fmla="*/ 2147483647 h 131"/>
                <a:gd name="T66" fmla="*/ 2147483647 w 163"/>
                <a:gd name="T67" fmla="*/ 2147483647 h 131"/>
                <a:gd name="T68" fmla="*/ 2147483647 w 163"/>
                <a:gd name="T69" fmla="*/ 2147483647 h 131"/>
                <a:gd name="T70" fmla="*/ 2147483647 w 163"/>
                <a:gd name="T71" fmla="*/ 2147483647 h 131"/>
                <a:gd name="T72" fmla="*/ 2147483647 w 163"/>
                <a:gd name="T73" fmla="*/ 2147483647 h 131"/>
                <a:gd name="T74" fmla="*/ 2147483647 w 163"/>
                <a:gd name="T75" fmla="*/ 2147483647 h 131"/>
                <a:gd name="T76" fmla="*/ 2147483647 w 163"/>
                <a:gd name="T77" fmla="*/ 2147483647 h 131"/>
                <a:gd name="T78" fmla="*/ 2147483647 w 163"/>
                <a:gd name="T79" fmla="*/ 2147483647 h 1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3" h="131">
                  <a:moveTo>
                    <a:pt x="22" y="129"/>
                  </a:moveTo>
                  <a:cubicBezTo>
                    <a:pt x="21" y="127"/>
                    <a:pt x="19" y="127"/>
                    <a:pt x="19" y="124"/>
                  </a:cubicBezTo>
                  <a:cubicBezTo>
                    <a:pt x="19" y="122"/>
                    <a:pt x="21" y="123"/>
                    <a:pt x="21" y="122"/>
                  </a:cubicBezTo>
                  <a:cubicBezTo>
                    <a:pt x="21" y="120"/>
                    <a:pt x="19" y="120"/>
                    <a:pt x="19" y="119"/>
                  </a:cubicBezTo>
                  <a:lnTo>
                    <a:pt x="15" y="120"/>
                  </a:lnTo>
                  <a:cubicBezTo>
                    <a:pt x="13" y="120"/>
                    <a:pt x="7" y="116"/>
                    <a:pt x="7" y="114"/>
                  </a:cubicBezTo>
                  <a:cubicBezTo>
                    <a:pt x="7" y="112"/>
                    <a:pt x="9" y="112"/>
                    <a:pt x="10" y="111"/>
                  </a:cubicBezTo>
                  <a:cubicBezTo>
                    <a:pt x="8" y="110"/>
                    <a:pt x="7" y="110"/>
                    <a:pt x="5" y="109"/>
                  </a:cubicBezTo>
                  <a:cubicBezTo>
                    <a:pt x="3" y="107"/>
                    <a:pt x="1" y="102"/>
                    <a:pt x="1" y="99"/>
                  </a:cubicBezTo>
                  <a:cubicBezTo>
                    <a:pt x="1" y="99"/>
                    <a:pt x="0" y="97"/>
                    <a:pt x="0" y="97"/>
                  </a:cubicBezTo>
                  <a:cubicBezTo>
                    <a:pt x="1" y="96"/>
                    <a:pt x="1" y="95"/>
                    <a:pt x="1" y="93"/>
                  </a:cubicBezTo>
                  <a:cubicBezTo>
                    <a:pt x="14" y="95"/>
                    <a:pt x="7" y="89"/>
                    <a:pt x="19" y="90"/>
                  </a:cubicBezTo>
                  <a:cubicBezTo>
                    <a:pt x="22" y="90"/>
                    <a:pt x="25" y="90"/>
                    <a:pt x="28" y="90"/>
                  </a:cubicBezTo>
                  <a:cubicBezTo>
                    <a:pt x="31" y="90"/>
                    <a:pt x="29" y="88"/>
                    <a:pt x="31" y="88"/>
                  </a:cubicBezTo>
                  <a:cubicBezTo>
                    <a:pt x="32" y="88"/>
                    <a:pt x="35" y="91"/>
                    <a:pt x="35" y="90"/>
                  </a:cubicBezTo>
                  <a:cubicBezTo>
                    <a:pt x="35" y="88"/>
                    <a:pt x="37" y="85"/>
                    <a:pt x="39" y="86"/>
                  </a:cubicBezTo>
                  <a:cubicBezTo>
                    <a:pt x="39" y="81"/>
                    <a:pt x="43" y="78"/>
                    <a:pt x="43" y="78"/>
                  </a:cubicBezTo>
                  <a:cubicBezTo>
                    <a:pt x="43" y="78"/>
                    <a:pt x="44" y="62"/>
                    <a:pt x="44" y="61"/>
                  </a:cubicBezTo>
                  <a:cubicBezTo>
                    <a:pt x="44" y="60"/>
                    <a:pt x="44" y="49"/>
                    <a:pt x="44" y="48"/>
                  </a:cubicBezTo>
                  <a:lnTo>
                    <a:pt x="60" y="45"/>
                  </a:lnTo>
                  <a:lnTo>
                    <a:pt x="80" y="27"/>
                  </a:lnTo>
                  <a:lnTo>
                    <a:pt x="123" y="0"/>
                  </a:lnTo>
                  <a:lnTo>
                    <a:pt x="137" y="4"/>
                  </a:lnTo>
                  <a:cubicBezTo>
                    <a:pt x="138" y="5"/>
                    <a:pt x="141" y="5"/>
                    <a:pt x="142" y="7"/>
                  </a:cubicBezTo>
                  <a:cubicBezTo>
                    <a:pt x="143" y="8"/>
                    <a:pt x="144" y="10"/>
                    <a:pt x="145" y="10"/>
                  </a:cubicBezTo>
                  <a:lnTo>
                    <a:pt x="147" y="10"/>
                  </a:lnTo>
                  <a:lnTo>
                    <a:pt x="154" y="6"/>
                  </a:lnTo>
                  <a:lnTo>
                    <a:pt x="154" y="10"/>
                  </a:lnTo>
                  <a:cubicBezTo>
                    <a:pt x="155" y="12"/>
                    <a:pt x="154" y="14"/>
                    <a:pt x="155" y="16"/>
                  </a:cubicBezTo>
                  <a:lnTo>
                    <a:pt x="155" y="23"/>
                  </a:lnTo>
                  <a:cubicBezTo>
                    <a:pt x="157" y="25"/>
                    <a:pt x="157" y="25"/>
                    <a:pt x="159" y="28"/>
                  </a:cubicBezTo>
                  <a:lnTo>
                    <a:pt x="159" y="32"/>
                  </a:lnTo>
                  <a:cubicBezTo>
                    <a:pt x="160" y="33"/>
                    <a:pt x="163" y="34"/>
                    <a:pt x="163" y="37"/>
                  </a:cubicBezTo>
                  <a:cubicBezTo>
                    <a:pt x="163" y="38"/>
                    <a:pt x="162" y="40"/>
                    <a:pt x="160" y="41"/>
                  </a:cubicBezTo>
                  <a:lnTo>
                    <a:pt x="158" y="68"/>
                  </a:lnTo>
                  <a:cubicBezTo>
                    <a:pt x="159" y="69"/>
                    <a:pt x="158" y="72"/>
                    <a:pt x="158" y="74"/>
                  </a:cubicBezTo>
                  <a:lnTo>
                    <a:pt x="140" y="96"/>
                  </a:lnTo>
                  <a:cubicBezTo>
                    <a:pt x="140" y="97"/>
                    <a:pt x="139" y="100"/>
                    <a:pt x="138" y="102"/>
                  </a:cubicBezTo>
                  <a:cubicBezTo>
                    <a:pt x="138" y="102"/>
                    <a:pt x="137" y="102"/>
                    <a:pt x="137" y="103"/>
                  </a:cubicBezTo>
                  <a:cubicBezTo>
                    <a:pt x="137" y="104"/>
                    <a:pt x="137" y="105"/>
                    <a:pt x="137" y="106"/>
                  </a:cubicBezTo>
                  <a:cubicBezTo>
                    <a:pt x="137" y="108"/>
                    <a:pt x="138" y="109"/>
                    <a:pt x="139" y="110"/>
                  </a:cubicBezTo>
                  <a:cubicBezTo>
                    <a:pt x="136" y="110"/>
                    <a:pt x="132" y="112"/>
                    <a:pt x="130" y="114"/>
                  </a:cubicBezTo>
                  <a:cubicBezTo>
                    <a:pt x="128" y="115"/>
                    <a:pt x="128" y="118"/>
                    <a:pt x="125" y="118"/>
                  </a:cubicBezTo>
                  <a:cubicBezTo>
                    <a:pt x="120" y="118"/>
                    <a:pt x="118" y="114"/>
                    <a:pt x="111" y="114"/>
                  </a:cubicBezTo>
                  <a:cubicBezTo>
                    <a:pt x="106" y="114"/>
                    <a:pt x="102" y="114"/>
                    <a:pt x="99" y="117"/>
                  </a:cubicBezTo>
                  <a:cubicBezTo>
                    <a:pt x="98" y="119"/>
                    <a:pt x="97" y="121"/>
                    <a:pt x="95" y="121"/>
                  </a:cubicBezTo>
                  <a:lnTo>
                    <a:pt x="91" y="120"/>
                  </a:lnTo>
                  <a:cubicBezTo>
                    <a:pt x="87" y="119"/>
                    <a:pt x="83" y="114"/>
                    <a:pt x="79" y="114"/>
                  </a:cubicBezTo>
                  <a:cubicBezTo>
                    <a:pt x="75" y="114"/>
                    <a:pt x="74" y="118"/>
                    <a:pt x="71" y="118"/>
                  </a:cubicBezTo>
                  <a:cubicBezTo>
                    <a:pt x="68" y="118"/>
                    <a:pt x="68" y="115"/>
                    <a:pt x="66" y="113"/>
                  </a:cubicBezTo>
                  <a:cubicBezTo>
                    <a:pt x="63" y="111"/>
                    <a:pt x="60" y="110"/>
                    <a:pt x="57" y="108"/>
                  </a:cubicBezTo>
                  <a:cubicBezTo>
                    <a:pt x="57" y="108"/>
                    <a:pt x="56" y="107"/>
                    <a:pt x="55" y="107"/>
                  </a:cubicBezTo>
                  <a:cubicBezTo>
                    <a:pt x="53" y="107"/>
                    <a:pt x="53" y="110"/>
                    <a:pt x="50" y="109"/>
                  </a:cubicBezTo>
                  <a:lnTo>
                    <a:pt x="44" y="109"/>
                  </a:lnTo>
                  <a:cubicBezTo>
                    <a:pt x="43" y="110"/>
                    <a:pt x="41" y="110"/>
                    <a:pt x="40" y="112"/>
                  </a:cubicBezTo>
                  <a:cubicBezTo>
                    <a:pt x="40" y="115"/>
                    <a:pt x="39" y="118"/>
                    <a:pt x="38" y="120"/>
                  </a:cubicBezTo>
                  <a:cubicBezTo>
                    <a:pt x="36" y="121"/>
                    <a:pt x="34" y="122"/>
                    <a:pt x="34" y="125"/>
                  </a:cubicBezTo>
                  <a:cubicBezTo>
                    <a:pt x="34" y="128"/>
                    <a:pt x="35" y="128"/>
                    <a:pt x="34" y="131"/>
                  </a:cubicBezTo>
                  <a:cubicBezTo>
                    <a:pt x="33" y="130"/>
                    <a:pt x="27" y="123"/>
                    <a:pt x="26" y="123"/>
                  </a:cubicBezTo>
                  <a:cubicBezTo>
                    <a:pt x="24" y="123"/>
                    <a:pt x="23" y="125"/>
                    <a:pt x="22" y="125"/>
                  </a:cubicBezTo>
                  <a:cubicBezTo>
                    <a:pt x="22" y="127"/>
                    <a:pt x="22" y="129"/>
                    <a:pt x="22" y="12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1" name="Freeform 59"/>
            <p:cNvSpPr>
              <a:spLocks/>
            </p:cNvSpPr>
            <p:nvPr/>
          </p:nvSpPr>
          <p:spPr bwMode="auto">
            <a:xfrm>
              <a:off x="5259388" y="2038350"/>
              <a:ext cx="1381125" cy="1579563"/>
            </a:xfrm>
            <a:custGeom>
              <a:avLst/>
              <a:gdLst>
                <a:gd name="T0" fmla="*/ 98068 w 169"/>
                <a:gd name="T1" fmla="*/ 975819 h 225"/>
                <a:gd name="T2" fmla="*/ 73551 w 169"/>
                <a:gd name="T3" fmla="*/ 954758 h 225"/>
                <a:gd name="T4" fmla="*/ 49034 w 169"/>
                <a:gd name="T5" fmla="*/ 870515 h 225"/>
                <a:gd name="T6" fmla="*/ 0 w 169"/>
                <a:gd name="T7" fmla="*/ 856474 h 225"/>
                <a:gd name="T8" fmla="*/ 32689 w 169"/>
                <a:gd name="T9" fmla="*/ 779251 h 225"/>
                <a:gd name="T10" fmla="*/ 49034 w 169"/>
                <a:gd name="T11" fmla="*/ 723089 h 225"/>
                <a:gd name="T12" fmla="*/ 98068 w 169"/>
                <a:gd name="T13" fmla="*/ 659906 h 225"/>
                <a:gd name="T14" fmla="*/ 155274 w 169"/>
                <a:gd name="T15" fmla="*/ 624805 h 225"/>
                <a:gd name="T16" fmla="*/ 179791 w 169"/>
                <a:gd name="T17" fmla="*/ 624805 h 225"/>
                <a:gd name="T18" fmla="*/ 171619 w 169"/>
                <a:gd name="T19" fmla="*/ 287831 h 225"/>
                <a:gd name="T20" fmla="*/ 245170 w 169"/>
                <a:gd name="T21" fmla="*/ 126365 h 225"/>
                <a:gd name="T22" fmla="*/ 751855 w 169"/>
                <a:gd name="T23" fmla="*/ 119345 h 225"/>
                <a:gd name="T24" fmla="*/ 776372 w 169"/>
                <a:gd name="T25" fmla="*/ 112324 h 225"/>
                <a:gd name="T26" fmla="*/ 915302 w 169"/>
                <a:gd name="T27" fmla="*/ 112324 h 225"/>
                <a:gd name="T28" fmla="*/ 956163 w 169"/>
                <a:gd name="T29" fmla="*/ 126365 h 225"/>
                <a:gd name="T30" fmla="*/ 1037887 w 169"/>
                <a:gd name="T31" fmla="*/ 49142 h 225"/>
                <a:gd name="T32" fmla="*/ 1095093 w 169"/>
                <a:gd name="T33" fmla="*/ 0 h 225"/>
                <a:gd name="T34" fmla="*/ 1144127 w 169"/>
                <a:gd name="T35" fmla="*/ 49142 h 225"/>
                <a:gd name="T36" fmla="*/ 1242195 w 169"/>
                <a:gd name="T37" fmla="*/ 161466 h 225"/>
                <a:gd name="T38" fmla="*/ 1250368 w 169"/>
                <a:gd name="T39" fmla="*/ 231669 h 225"/>
                <a:gd name="T40" fmla="*/ 1291229 w 169"/>
                <a:gd name="T41" fmla="*/ 358034 h 225"/>
                <a:gd name="T42" fmla="*/ 1381125 w 169"/>
                <a:gd name="T43" fmla="*/ 393136 h 225"/>
                <a:gd name="T44" fmla="*/ 1307574 w 169"/>
                <a:gd name="T45" fmla="*/ 463338 h 225"/>
                <a:gd name="T46" fmla="*/ 1258540 w 169"/>
                <a:gd name="T47" fmla="*/ 491420 h 225"/>
                <a:gd name="T48" fmla="*/ 1258540 w 169"/>
                <a:gd name="T49" fmla="*/ 533541 h 225"/>
                <a:gd name="T50" fmla="*/ 1250368 w 169"/>
                <a:gd name="T51" fmla="*/ 554602 h 225"/>
                <a:gd name="T52" fmla="*/ 1234023 w 169"/>
                <a:gd name="T53" fmla="*/ 687987 h 225"/>
                <a:gd name="T54" fmla="*/ 1225851 w 169"/>
                <a:gd name="T55" fmla="*/ 786271 h 225"/>
                <a:gd name="T56" fmla="*/ 1217678 w 169"/>
                <a:gd name="T57" fmla="*/ 793292 h 225"/>
                <a:gd name="T58" fmla="*/ 1217678 w 169"/>
                <a:gd name="T59" fmla="*/ 842434 h 225"/>
                <a:gd name="T60" fmla="*/ 1127783 w 169"/>
                <a:gd name="T61" fmla="*/ 912636 h 225"/>
                <a:gd name="T62" fmla="*/ 1111438 w 169"/>
                <a:gd name="T63" fmla="*/ 996880 h 225"/>
                <a:gd name="T64" fmla="*/ 1062404 w 169"/>
                <a:gd name="T65" fmla="*/ 1024961 h 225"/>
                <a:gd name="T66" fmla="*/ 1054232 w 169"/>
                <a:gd name="T67" fmla="*/ 1095164 h 225"/>
                <a:gd name="T68" fmla="*/ 997025 w 169"/>
                <a:gd name="T69" fmla="*/ 1186427 h 225"/>
                <a:gd name="T70" fmla="*/ 964336 w 169"/>
                <a:gd name="T71" fmla="*/ 1228549 h 225"/>
                <a:gd name="T72" fmla="*/ 1005197 w 169"/>
                <a:gd name="T73" fmla="*/ 1242590 h 225"/>
                <a:gd name="T74" fmla="*/ 1127783 w 169"/>
                <a:gd name="T75" fmla="*/ 1354914 h 225"/>
                <a:gd name="T76" fmla="*/ 1217678 w 169"/>
                <a:gd name="T77" fmla="*/ 1439157 h 225"/>
                <a:gd name="T78" fmla="*/ 1217678 w 169"/>
                <a:gd name="T79" fmla="*/ 1495320 h 225"/>
                <a:gd name="T80" fmla="*/ 1103266 w 169"/>
                <a:gd name="T81" fmla="*/ 1495320 h 225"/>
                <a:gd name="T82" fmla="*/ 1070576 w 169"/>
                <a:gd name="T83" fmla="*/ 1523401 h 225"/>
                <a:gd name="T84" fmla="*/ 1005197 w 169"/>
                <a:gd name="T85" fmla="*/ 1565522 h 225"/>
                <a:gd name="T86" fmla="*/ 980680 w 169"/>
                <a:gd name="T87" fmla="*/ 1551482 h 225"/>
                <a:gd name="T88" fmla="*/ 947991 w 169"/>
                <a:gd name="T89" fmla="*/ 1565522 h 225"/>
                <a:gd name="T90" fmla="*/ 874440 w 169"/>
                <a:gd name="T91" fmla="*/ 1565522 h 225"/>
                <a:gd name="T92" fmla="*/ 833578 w 169"/>
                <a:gd name="T93" fmla="*/ 1565522 h 225"/>
                <a:gd name="T94" fmla="*/ 760027 w 169"/>
                <a:gd name="T95" fmla="*/ 1558502 h 225"/>
                <a:gd name="T96" fmla="*/ 686476 w 169"/>
                <a:gd name="T97" fmla="*/ 1502340 h 225"/>
                <a:gd name="T98" fmla="*/ 637442 w 169"/>
                <a:gd name="T99" fmla="*/ 1502340 h 225"/>
                <a:gd name="T100" fmla="*/ 580236 w 169"/>
                <a:gd name="T101" fmla="*/ 1523401 h 225"/>
                <a:gd name="T102" fmla="*/ 523030 w 169"/>
                <a:gd name="T103" fmla="*/ 1481279 h 225"/>
                <a:gd name="T104" fmla="*/ 449479 w 169"/>
                <a:gd name="T105" fmla="*/ 1397036 h 225"/>
                <a:gd name="T106" fmla="*/ 400445 w 169"/>
                <a:gd name="T107" fmla="*/ 1333853 h 225"/>
                <a:gd name="T108" fmla="*/ 302376 w 169"/>
                <a:gd name="T109" fmla="*/ 1277691 h 225"/>
                <a:gd name="T110" fmla="*/ 269687 w 169"/>
                <a:gd name="T111" fmla="*/ 1214508 h 225"/>
                <a:gd name="T112" fmla="*/ 212481 w 169"/>
                <a:gd name="T113" fmla="*/ 1186427 h 225"/>
                <a:gd name="T114" fmla="*/ 163447 w 169"/>
                <a:gd name="T115" fmla="*/ 1144306 h 225"/>
                <a:gd name="T116" fmla="*/ 163447 w 169"/>
                <a:gd name="T117" fmla="*/ 1095164 h 225"/>
                <a:gd name="T118" fmla="*/ 147102 w 169"/>
                <a:gd name="T119" fmla="*/ 1060062 h 225"/>
                <a:gd name="T120" fmla="*/ 98068 w 169"/>
                <a:gd name="T121" fmla="*/ 1010920 h 225"/>
                <a:gd name="T122" fmla="*/ 98068 w 169"/>
                <a:gd name="T123" fmla="*/ 1010920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9" h="225">
                  <a:moveTo>
                    <a:pt x="12" y="144"/>
                  </a:moveTo>
                  <a:lnTo>
                    <a:pt x="12" y="139"/>
                  </a:lnTo>
                  <a:cubicBezTo>
                    <a:pt x="11" y="139"/>
                    <a:pt x="9" y="137"/>
                    <a:pt x="9" y="136"/>
                  </a:cubicBezTo>
                  <a:cubicBezTo>
                    <a:pt x="9" y="135"/>
                    <a:pt x="9" y="135"/>
                    <a:pt x="9" y="133"/>
                  </a:cubicBezTo>
                  <a:cubicBezTo>
                    <a:pt x="9" y="130"/>
                    <a:pt x="6" y="126"/>
                    <a:pt x="6" y="124"/>
                  </a:cubicBezTo>
                  <a:cubicBezTo>
                    <a:pt x="4" y="124"/>
                    <a:pt x="4" y="125"/>
                    <a:pt x="3" y="125"/>
                  </a:cubicBezTo>
                  <a:cubicBezTo>
                    <a:pt x="2" y="125"/>
                    <a:pt x="0" y="123"/>
                    <a:pt x="0" y="122"/>
                  </a:cubicBezTo>
                  <a:cubicBezTo>
                    <a:pt x="0" y="119"/>
                    <a:pt x="5" y="119"/>
                    <a:pt x="5" y="117"/>
                  </a:cubicBezTo>
                  <a:cubicBezTo>
                    <a:pt x="5" y="115"/>
                    <a:pt x="4" y="112"/>
                    <a:pt x="4" y="111"/>
                  </a:cubicBezTo>
                  <a:cubicBezTo>
                    <a:pt x="4" y="110"/>
                    <a:pt x="6" y="108"/>
                    <a:pt x="7" y="107"/>
                  </a:cubicBezTo>
                  <a:cubicBezTo>
                    <a:pt x="7" y="107"/>
                    <a:pt x="6" y="103"/>
                    <a:pt x="6" y="103"/>
                  </a:cubicBezTo>
                  <a:cubicBezTo>
                    <a:pt x="6" y="101"/>
                    <a:pt x="8" y="102"/>
                    <a:pt x="9" y="100"/>
                  </a:cubicBezTo>
                  <a:cubicBezTo>
                    <a:pt x="7" y="98"/>
                    <a:pt x="11" y="96"/>
                    <a:pt x="12" y="94"/>
                  </a:cubicBezTo>
                  <a:cubicBezTo>
                    <a:pt x="12" y="94"/>
                    <a:pt x="11" y="93"/>
                    <a:pt x="11" y="93"/>
                  </a:cubicBezTo>
                  <a:cubicBezTo>
                    <a:pt x="11" y="89"/>
                    <a:pt x="16" y="89"/>
                    <a:pt x="19" y="89"/>
                  </a:cubicBezTo>
                  <a:cubicBezTo>
                    <a:pt x="20" y="89"/>
                    <a:pt x="21" y="89"/>
                    <a:pt x="22" y="89"/>
                  </a:cubicBezTo>
                  <a:lnTo>
                    <a:pt x="21" y="46"/>
                  </a:lnTo>
                  <a:lnTo>
                    <a:pt x="21" y="41"/>
                  </a:lnTo>
                  <a:lnTo>
                    <a:pt x="30" y="41"/>
                  </a:lnTo>
                  <a:lnTo>
                    <a:pt x="30" y="18"/>
                  </a:lnTo>
                  <a:lnTo>
                    <a:pt x="92" y="17"/>
                  </a:lnTo>
                  <a:cubicBezTo>
                    <a:pt x="92" y="16"/>
                    <a:pt x="93" y="14"/>
                    <a:pt x="94" y="14"/>
                  </a:cubicBezTo>
                  <a:cubicBezTo>
                    <a:pt x="95" y="14"/>
                    <a:pt x="95" y="15"/>
                    <a:pt x="95" y="16"/>
                  </a:cubicBezTo>
                  <a:lnTo>
                    <a:pt x="112" y="16"/>
                  </a:lnTo>
                  <a:cubicBezTo>
                    <a:pt x="113" y="18"/>
                    <a:pt x="115" y="18"/>
                    <a:pt x="117" y="18"/>
                  </a:cubicBezTo>
                  <a:cubicBezTo>
                    <a:pt x="121" y="18"/>
                    <a:pt x="119" y="13"/>
                    <a:pt x="122" y="12"/>
                  </a:cubicBezTo>
                  <a:cubicBezTo>
                    <a:pt x="125" y="11"/>
                    <a:pt x="127" y="10"/>
                    <a:pt x="127" y="7"/>
                  </a:cubicBezTo>
                  <a:cubicBezTo>
                    <a:pt x="127" y="6"/>
                    <a:pt x="130" y="5"/>
                    <a:pt x="131" y="5"/>
                  </a:cubicBezTo>
                  <a:cubicBezTo>
                    <a:pt x="131" y="5"/>
                    <a:pt x="134" y="0"/>
                    <a:pt x="134" y="0"/>
                  </a:cubicBezTo>
                  <a:cubicBezTo>
                    <a:pt x="136" y="2"/>
                    <a:pt x="138" y="4"/>
                    <a:pt x="138" y="7"/>
                  </a:cubicBezTo>
                  <a:cubicBezTo>
                    <a:pt x="140" y="7"/>
                    <a:pt x="139" y="7"/>
                    <a:pt x="140" y="7"/>
                  </a:cubicBezTo>
                  <a:cubicBezTo>
                    <a:pt x="144" y="11"/>
                    <a:pt x="147" y="13"/>
                    <a:pt x="149" y="19"/>
                  </a:cubicBezTo>
                  <a:cubicBezTo>
                    <a:pt x="149" y="20"/>
                    <a:pt x="152" y="21"/>
                    <a:pt x="152" y="23"/>
                  </a:cubicBezTo>
                  <a:cubicBezTo>
                    <a:pt x="152" y="24"/>
                    <a:pt x="151" y="25"/>
                    <a:pt x="150" y="25"/>
                  </a:cubicBezTo>
                  <a:cubicBezTo>
                    <a:pt x="152" y="26"/>
                    <a:pt x="152" y="29"/>
                    <a:pt x="153" y="33"/>
                  </a:cubicBezTo>
                  <a:cubicBezTo>
                    <a:pt x="153" y="34"/>
                    <a:pt x="155" y="36"/>
                    <a:pt x="155" y="37"/>
                  </a:cubicBezTo>
                  <a:cubicBezTo>
                    <a:pt x="157" y="42"/>
                    <a:pt x="156" y="47"/>
                    <a:pt x="158" y="51"/>
                  </a:cubicBezTo>
                  <a:cubicBezTo>
                    <a:pt x="159" y="52"/>
                    <a:pt x="162" y="52"/>
                    <a:pt x="162" y="52"/>
                  </a:cubicBezTo>
                  <a:cubicBezTo>
                    <a:pt x="165" y="53"/>
                    <a:pt x="165" y="58"/>
                    <a:pt x="169" y="56"/>
                  </a:cubicBezTo>
                  <a:cubicBezTo>
                    <a:pt x="168" y="57"/>
                    <a:pt x="168" y="60"/>
                    <a:pt x="168" y="61"/>
                  </a:cubicBezTo>
                  <a:cubicBezTo>
                    <a:pt x="168" y="65"/>
                    <a:pt x="161" y="63"/>
                    <a:pt x="160" y="66"/>
                  </a:cubicBezTo>
                  <a:cubicBezTo>
                    <a:pt x="159" y="67"/>
                    <a:pt x="158" y="70"/>
                    <a:pt x="156" y="70"/>
                  </a:cubicBezTo>
                  <a:cubicBezTo>
                    <a:pt x="156" y="70"/>
                    <a:pt x="154" y="69"/>
                    <a:pt x="154" y="70"/>
                  </a:cubicBezTo>
                  <a:cubicBezTo>
                    <a:pt x="154" y="72"/>
                    <a:pt x="155" y="73"/>
                    <a:pt x="153" y="74"/>
                  </a:cubicBezTo>
                  <a:cubicBezTo>
                    <a:pt x="153" y="75"/>
                    <a:pt x="153" y="76"/>
                    <a:pt x="154" y="76"/>
                  </a:cubicBezTo>
                  <a:cubicBezTo>
                    <a:pt x="154" y="76"/>
                    <a:pt x="154" y="77"/>
                    <a:pt x="154" y="77"/>
                  </a:cubicBezTo>
                  <a:cubicBezTo>
                    <a:pt x="154" y="78"/>
                    <a:pt x="154" y="78"/>
                    <a:pt x="153" y="79"/>
                  </a:cubicBezTo>
                  <a:cubicBezTo>
                    <a:pt x="152" y="84"/>
                    <a:pt x="150" y="88"/>
                    <a:pt x="150" y="93"/>
                  </a:cubicBezTo>
                  <a:cubicBezTo>
                    <a:pt x="150" y="95"/>
                    <a:pt x="151" y="96"/>
                    <a:pt x="151" y="98"/>
                  </a:cubicBezTo>
                  <a:cubicBezTo>
                    <a:pt x="151" y="101"/>
                    <a:pt x="151" y="102"/>
                    <a:pt x="151" y="105"/>
                  </a:cubicBezTo>
                  <a:cubicBezTo>
                    <a:pt x="151" y="107"/>
                    <a:pt x="151" y="111"/>
                    <a:pt x="150" y="112"/>
                  </a:cubicBezTo>
                  <a:cubicBezTo>
                    <a:pt x="150" y="112"/>
                    <a:pt x="148" y="112"/>
                    <a:pt x="149" y="113"/>
                  </a:cubicBezTo>
                  <a:lnTo>
                    <a:pt x="149" y="120"/>
                  </a:lnTo>
                  <a:cubicBezTo>
                    <a:pt x="148" y="120"/>
                    <a:pt x="147" y="120"/>
                    <a:pt x="146" y="120"/>
                  </a:cubicBezTo>
                  <a:cubicBezTo>
                    <a:pt x="141" y="120"/>
                    <a:pt x="142" y="129"/>
                    <a:pt x="138" y="130"/>
                  </a:cubicBezTo>
                  <a:cubicBezTo>
                    <a:pt x="138" y="131"/>
                    <a:pt x="139" y="132"/>
                    <a:pt x="139" y="132"/>
                  </a:cubicBezTo>
                  <a:cubicBezTo>
                    <a:pt x="139" y="133"/>
                    <a:pt x="137" y="142"/>
                    <a:pt x="136" y="142"/>
                  </a:cubicBezTo>
                  <a:cubicBezTo>
                    <a:pt x="135" y="142"/>
                    <a:pt x="134" y="142"/>
                    <a:pt x="133" y="141"/>
                  </a:cubicBezTo>
                  <a:cubicBezTo>
                    <a:pt x="132" y="142"/>
                    <a:pt x="130" y="145"/>
                    <a:pt x="130" y="146"/>
                  </a:cubicBezTo>
                  <a:cubicBezTo>
                    <a:pt x="130" y="147"/>
                    <a:pt x="131" y="148"/>
                    <a:pt x="131" y="150"/>
                  </a:cubicBezTo>
                  <a:cubicBezTo>
                    <a:pt x="131" y="152"/>
                    <a:pt x="129" y="154"/>
                    <a:pt x="129" y="156"/>
                  </a:cubicBezTo>
                  <a:cubicBezTo>
                    <a:pt x="129" y="159"/>
                    <a:pt x="131" y="161"/>
                    <a:pt x="130" y="164"/>
                  </a:cubicBezTo>
                  <a:cubicBezTo>
                    <a:pt x="129" y="165"/>
                    <a:pt x="132" y="172"/>
                    <a:pt x="122" y="169"/>
                  </a:cubicBezTo>
                  <a:cubicBezTo>
                    <a:pt x="121" y="169"/>
                    <a:pt x="120" y="170"/>
                    <a:pt x="120" y="170"/>
                  </a:cubicBezTo>
                  <a:cubicBezTo>
                    <a:pt x="120" y="173"/>
                    <a:pt x="121" y="173"/>
                    <a:pt x="118" y="175"/>
                  </a:cubicBezTo>
                  <a:cubicBezTo>
                    <a:pt x="118" y="175"/>
                    <a:pt x="119" y="177"/>
                    <a:pt x="120" y="177"/>
                  </a:cubicBezTo>
                  <a:cubicBezTo>
                    <a:pt x="120" y="177"/>
                    <a:pt x="122" y="177"/>
                    <a:pt x="123" y="177"/>
                  </a:cubicBezTo>
                  <a:cubicBezTo>
                    <a:pt x="126" y="177"/>
                    <a:pt x="127" y="180"/>
                    <a:pt x="129" y="182"/>
                  </a:cubicBezTo>
                  <a:cubicBezTo>
                    <a:pt x="133" y="186"/>
                    <a:pt x="136" y="188"/>
                    <a:pt x="138" y="193"/>
                  </a:cubicBezTo>
                  <a:cubicBezTo>
                    <a:pt x="141" y="198"/>
                    <a:pt x="141" y="204"/>
                    <a:pt x="149" y="204"/>
                  </a:cubicBezTo>
                  <a:cubicBezTo>
                    <a:pt x="149" y="204"/>
                    <a:pt x="149" y="205"/>
                    <a:pt x="149" y="205"/>
                  </a:cubicBezTo>
                  <a:cubicBezTo>
                    <a:pt x="149" y="207"/>
                    <a:pt x="148" y="208"/>
                    <a:pt x="148" y="209"/>
                  </a:cubicBezTo>
                  <a:cubicBezTo>
                    <a:pt x="148" y="210"/>
                    <a:pt x="149" y="211"/>
                    <a:pt x="149" y="213"/>
                  </a:cubicBezTo>
                  <a:lnTo>
                    <a:pt x="135" y="213"/>
                  </a:lnTo>
                  <a:cubicBezTo>
                    <a:pt x="133" y="214"/>
                    <a:pt x="132" y="215"/>
                    <a:pt x="131" y="217"/>
                  </a:cubicBezTo>
                  <a:cubicBezTo>
                    <a:pt x="130" y="217"/>
                    <a:pt x="130" y="218"/>
                    <a:pt x="129" y="218"/>
                  </a:cubicBezTo>
                  <a:cubicBezTo>
                    <a:pt x="129" y="220"/>
                    <a:pt x="125" y="223"/>
                    <a:pt x="123" y="223"/>
                  </a:cubicBezTo>
                  <a:cubicBezTo>
                    <a:pt x="121" y="223"/>
                    <a:pt x="120" y="222"/>
                    <a:pt x="120" y="221"/>
                  </a:cubicBezTo>
                  <a:lnTo>
                    <a:pt x="116" y="223"/>
                  </a:lnTo>
                  <a:cubicBezTo>
                    <a:pt x="114" y="222"/>
                    <a:pt x="112" y="223"/>
                    <a:pt x="111" y="225"/>
                  </a:cubicBezTo>
                  <a:cubicBezTo>
                    <a:pt x="109" y="225"/>
                    <a:pt x="109" y="223"/>
                    <a:pt x="107" y="223"/>
                  </a:cubicBezTo>
                  <a:cubicBezTo>
                    <a:pt x="106" y="223"/>
                    <a:pt x="106" y="224"/>
                    <a:pt x="105" y="224"/>
                  </a:cubicBezTo>
                  <a:cubicBezTo>
                    <a:pt x="103" y="224"/>
                    <a:pt x="103" y="223"/>
                    <a:pt x="102" y="223"/>
                  </a:cubicBezTo>
                  <a:cubicBezTo>
                    <a:pt x="100" y="223"/>
                    <a:pt x="98" y="224"/>
                    <a:pt x="97" y="225"/>
                  </a:cubicBezTo>
                  <a:cubicBezTo>
                    <a:pt x="97" y="225"/>
                    <a:pt x="94" y="224"/>
                    <a:pt x="93" y="222"/>
                  </a:cubicBezTo>
                  <a:cubicBezTo>
                    <a:pt x="89" y="220"/>
                    <a:pt x="88" y="219"/>
                    <a:pt x="86" y="216"/>
                  </a:cubicBezTo>
                  <a:cubicBezTo>
                    <a:pt x="85" y="215"/>
                    <a:pt x="85" y="214"/>
                    <a:pt x="84" y="214"/>
                  </a:cubicBezTo>
                  <a:cubicBezTo>
                    <a:pt x="82" y="214"/>
                    <a:pt x="81" y="216"/>
                    <a:pt x="79" y="216"/>
                  </a:cubicBezTo>
                  <a:cubicBezTo>
                    <a:pt x="79" y="216"/>
                    <a:pt x="78" y="215"/>
                    <a:pt x="78" y="214"/>
                  </a:cubicBezTo>
                  <a:cubicBezTo>
                    <a:pt x="77" y="215"/>
                    <a:pt x="76" y="214"/>
                    <a:pt x="75" y="214"/>
                  </a:cubicBezTo>
                  <a:cubicBezTo>
                    <a:pt x="73" y="214"/>
                    <a:pt x="73" y="217"/>
                    <a:pt x="71" y="217"/>
                  </a:cubicBezTo>
                  <a:cubicBezTo>
                    <a:pt x="71" y="217"/>
                    <a:pt x="65" y="215"/>
                    <a:pt x="65" y="214"/>
                  </a:cubicBezTo>
                  <a:cubicBezTo>
                    <a:pt x="64" y="213"/>
                    <a:pt x="65" y="212"/>
                    <a:pt x="64" y="211"/>
                  </a:cubicBezTo>
                  <a:cubicBezTo>
                    <a:pt x="63" y="210"/>
                    <a:pt x="62" y="210"/>
                    <a:pt x="61" y="209"/>
                  </a:cubicBezTo>
                  <a:cubicBezTo>
                    <a:pt x="56" y="203"/>
                    <a:pt x="59" y="201"/>
                    <a:pt x="55" y="199"/>
                  </a:cubicBezTo>
                  <a:cubicBezTo>
                    <a:pt x="54" y="199"/>
                    <a:pt x="51" y="197"/>
                    <a:pt x="51" y="195"/>
                  </a:cubicBezTo>
                  <a:cubicBezTo>
                    <a:pt x="49" y="195"/>
                    <a:pt x="49" y="192"/>
                    <a:pt x="49" y="190"/>
                  </a:cubicBezTo>
                  <a:cubicBezTo>
                    <a:pt x="46" y="190"/>
                    <a:pt x="45" y="187"/>
                    <a:pt x="43" y="186"/>
                  </a:cubicBezTo>
                  <a:cubicBezTo>
                    <a:pt x="42" y="185"/>
                    <a:pt x="37" y="183"/>
                    <a:pt x="37" y="182"/>
                  </a:cubicBezTo>
                  <a:cubicBezTo>
                    <a:pt x="37" y="181"/>
                    <a:pt x="38" y="180"/>
                    <a:pt x="38" y="180"/>
                  </a:cubicBezTo>
                  <a:cubicBezTo>
                    <a:pt x="36" y="178"/>
                    <a:pt x="34" y="176"/>
                    <a:pt x="33" y="173"/>
                  </a:cubicBezTo>
                  <a:cubicBezTo>
                    <a:pt x="31" y="173"/>
                    <a:pt x="25" y="174"/>
                    <a:pt x="25" y="172"/>
                  </a:cubicBezTo>
                  <a:cubicBezTo>
                    <a:pt x="25" y="171"/>
                    <a:pt x="26" y="170"/>
                    <a:pt x="26" y="169"/>
                  </a:cubicBezTo>
                  <a:cubicBezTo>
                    <a:pt x="18" y="168"/>
                    <a:pt x="18" y="170"/>
                    <a:pt x="18" y="166"/>
                  </a:cubicBezTo>
                  <a:cubicBezTo>
                    <a:pt x="18" y="164"/>
                    <a:pt x="18" y="164"/>
                    <a:pt x="20" y="163"/>
                  </a:cubicBezTo>
                  <a:lnTo>
                    <a:pt x="20" y="156"/>
                  </a:lnTo>
                  <a:cubicBezTo>
                    <a:pt x="20" y="154"/>
                    <a:pt x="18" y="153"/>
                    <a:pt x="18" y="151"/>
                  </a:cubicBezTo>
                  <a:cubicBezTo>
                    <a:pt x="18" y="150"/>
                    <a:pt x="12" y="144"/>
                    <a:pt x="12" y="14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2" name="Freeform 60"/>
            <p:cNvSpPr>
              <a:spLocks/>
            </p:cNvSpPr>
            <p:nvPr/>
          </p:nvSpPr>
          <p:spPr bwMode="auto">
            <a:xfrm>
              <a:off x="2849563" y="1008063"/>
              <a:ext cx="1592262" cy="1397000"/>
            </a:xfrm>
            <a:custGeom>
              <a:avLst/>
              <a:gdLst>
                <a:gd name="T0" fmla="*/ 0 w 195"/>
                <a:gd name="T1" fmla="*/ 694990 h 199"/>
                <a:gd name="T2" fmla="*/ 710394 w 195"/>
                <a:gd name="T3" fmla="*/ 1221497 h 199"/>
                <a:gd name="T4" fmla="*/ 743056 w 195"/>
                <a:gd name="T5" fmla="*/ 1263618 h 199"/>
                <a:gd name="T6" fmla="*/ 792048 w 195"/>
                <a:gd name="T7" fmla="*/ 1291698 h 199"/>
                <a:gd name="T8" fmla="*/ 873703 w 195"/>
                <a:gd name="T9" fmla="*/ 1326799 h 199"/>
                <a:gd name="T10" fmla="*/ 849206 w 195"/>
                <a:gd name="T11" fmla="*/ 1382960 h 199"/>
                <a:gd name="T12" fmla="*/ 873703 w 195"/>
                <a:gd name="T13" fmla="*/ 1397000 h 199"/>
                <a:gd name="T14" fmla="*/ 947192 w 195"/>
                <a:gd name="T15" fmla="*/ 1389980 h 199"/>
                <a:gd name="T16" fmla="*/ 1077839 w 195"/>
                <a:gd name="T17" fmla="*/ 1368920 h 199"/>
                <a:gd name="T18" fmla="*/ 1592262 w 195"/>
                <a:gd name="T19" fmla="*/ 1053015 h 199"/>
                <a:gd name="T20" fmla="*/ 1486111 w 195"/>
                <a:gd name="T21" fmla="*/ 968774 h 199"/>
                <a:gd name="T22" fmla="*/ 1469780 w 195"/>
                <a:gd name="T23" fmla="*/ 968774 h 199"/>
                <a:gd name="T24" fmla="*/ 1445284 w 195"/>
                <a:gd name="T25" fmla="*/ 947714 h 199"/>
                <a:gd name="T26" fmla="*/ 1404457 w 195"/>
                <a:gd name="T27" fmla="*/ 856452 h 199"/>
                <a:gd name="T28" fmla="*/ 1396291 w 195"/>
                <a:gd name="T29" fmla="*/ 849432 h 199"/>
                <a:gd name="T30" fmla="*/ 1428953 w 195"/>
                <a:gd name="T31" fmla="*/ 765191 h 199"/>
                <a:gd name="T32" fmla="*/ 1445284 w 195"/>
                <a:gd name="T33" fmla="*/ 687970 h 199"/>
                <a:gd name="T34" fmla="*/ 1445284 w 195"/>
                <a:gd name="T35" fmla="*/ 589688 h 199"/>
                <a:gd name="T36" fmla="*/ 1412622 w 195"/>
                <a:gd name="T37" fmla="*/ 540548 h 199"/>
                <a:gd name="T38" fmla="*/ 1428953 w 195"/>
                <a:gd name="T39" fmla="*/ 526508 h 199"/>
                <a:gd name="T40" fmla="*/ 1412622 w 195"/>
                <a:gd name="T41" fmla="*/ 449286 h 199"/>
                <a:gd name="T42" fmla="*/ 1355464 w 195"/>
                <a:gd name="T43" fmla="*/ 351005 h 199"/>
                <a:gd name="T44" fmla="*/ 1355464 w 195"/>
                <a:gd name="T45" fmla="*/ 182523 h 199"/>
                <a:gd name="T46" fmla="*/ 1371795 w 195"/>
                <a:gd name="T47" fmla="*/ 112322 h 199"/>
                <a:gd name="T48" fmla="*/ 1379960 w 195"/>
                <a:gd name="T49" fmla="*/ 56161 h 199"/>
                <a:gd name="T50" fmla="*/ 1363630 w 195"/>
                <a:gd name="T51" fmla="*/ 42121 h 199"/>
                <a:gd name="T52" fmla="*/ 1396291 w 195"/>
                <a:gd name="T53" fmla="*/ 14040 h 199"/>
                <a:gd name="T54" fmla="*/ 1298306 w 195"/>
                <a:gd name="T55" fmla="*/ 0 h 199"/>
                <a:gd name="T56" fmla="*/ 1249313 w 195"/>
                <a:gd name="T57" fmla="*/ 0 h 199"/>
                <a:gd name="T58" fmla="*/ 1151328 w 195"/>
                <a:gd name="T59" fmla="*/ 35101 h 199"/>
                <a:gd name="T60" fmla="*/ 1077839 w 195"/>
                <a:gd name="T61" fmla="*/ 0 h 199"/>
                <a:gd name="T62" fmla="*/ 1037012 w 195"/>
                <a:gd name="T63" fmla="*/ 14040 h 199"/>
                <a:gd name="T64" fmla="*/ 996184 w 195"/>
                <a:gd name="T65" fmla="*/ 0 h 199"/>
                <a:gd name="T66" fmla="*/ 865537 w 195"/>
                <a:gd name="T67" fmla="*/ 28080 h 199"/>
                <a:gd name="T68" fmla="*/ 743056 w 195"/>
                <a:gd name="T69" fmla="*/ 63181 h 199"/>
                <a:gd name="T70" fmla="*/ 685897 w 195"/>
                <a:gd name="T71" fmla="*/ 84241 h 199"/>
                <a:gd name="T72" fmla="*/ 612408 w 195"/>
                <a:gd name="T73" fmla="*/ 140402 h 199"/>
                <a:gd name="T74" fmla="*/ 612408 w 195"/>
                <a:gd name="T75" fmla="*/ 224643 h 199"/>
                <a:gd name="T76" fmla="*/ 612408 w 195"/>
                <a:gd name="T77" fmla="*/ 252724 h 199"/>
                <a:gd name="T78" fmla="*/ 628739 w 195"/>
                <a:gd name="T79" fmla="*/ 336965 h 199"/>
                <a:gd name="T80" fmla="*/ 538919 w 195"/>
                <a:gd name="T81" fmla="*/ 351005 h 199"/>
                <a:gd name="T82" fmla="*/ 432769 w 195"/>
                <a:gd name="T83" fmla="*/ 372065 h 199"/>
                <a:gd name="T84" fmla="*/ 440934 w 195"/>
                <a:gd name="T85" fmla="*/ 421206 h 199"/>
                <a:gd name="T86" fmla="*/ 310287 w 195"/>
                <a:gd name="T87" fmla="*/ 484387 h 199"/>
                <a:gd name="T88" fmla="*/ 261294 w 195"/>
                <a:gd name="T89" fmla="*/ 505447 h 199"/>
                <a:gd name="T90" fmla="*/ 204136 w 195"/>
                <a:gd name="T91" fmla="*/ 505447 h 199"/>
                <a:gd name="T92" fmla="*/ 155143 w 195"/>
                <a:gd name="T93" fmla="*/ 519487 h 199"/>
                <a:gd name="T94" fmla="*/ 138813 w 195"/>
                <a:gd name="T95" fmla="*/ 519487 h 199"/>
                <a:gd name="T96" fmla="*/ 8165 w 195"/>
                <a:gd name="T97" fmla="*/ 659889 h 1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" h="199">
                  <a:moveTo>
                    <a:pt x="1" y="94"/>
                  </a:moveTo>
                  <a:lnTo>
                    <a:pt x="0" y="99"/>
                  </a:lnTo>
                  <a:lnTo>
                    <a:pt x="33" y="127"/>
                  </a:lnTo>
                  <a:lnTo>
                    <a:pt x="87" y="174"/>
                  </a:lnTo>
                  <a:cubicBezTo>
                    <a:pt x="87" y="178"/>
                    <a:pt x="88" y="179"/>
                    <a:pt x="91" y="180"/>
                  </a:cubicBezTo>
                  <a:cubicBezTo>
                    <a:pt x="91" y="181"/>
                    <a:pt x="91" y="181"/>
                    <a:pt x="91" y="182"/>
                  </a:cubicBezTo>
                  <a:cubicBezTo>
                    <a:pt x="92" y="183"/>
                    <a:pt x="95" y="184"/>
                    <a:pt x="97" y="184"/>
                  </a:cubicBezTo>
                  <a:cubicBezTo>
                    <a:pt x="98" y="188"/>
                    <a:pt x="103" y="188"/>
                    <a:pt x="103" y="188"/>
                  </a:cubicBezTo>
                  <a:cubicBezTo>
                    <a:pt x="105" y="188"/>
                    <a:pt x="105" y="189"/>
                    <a:pt x="107" y="189"/>
                  </a:cubicBezTo>
                  <a:cubicBezTo>
                    <a:pt x="107" y="191"/>
                    <a:pt x="105" y="192"/>
                    <a:pt x="107" y="193"/>
                  </a:cubicBezTo>
                  <a:cubicBezTo>
                    <a:pt x="107" y="195"/>
                    <a:pt x="104" y="195"/>
                    <a:pt x="104" y="197"/>
                  </a:cubicBezTo>
                  <a:lnTo>
                    <a:pt x="107" y="199"/>
                  </a:lnTo>
                  <a:cubicBezTo>
                    <a:pt x="109" y="199"/>
                    <a:pt x="113" y="199"/>
                    <a:pt x="116" y="198"/>
                  </a:cubicBezTo>
                  <a:lnTo>
                    <a:pt x="132" y="195"/>
                  </a:lnTo>
                  <a:lnTo>
                    <a:pt x="152" y="177"/>
                  </a:lnTo>
                  <a:lnTo>
                    <a:pt x="195" y="150"/>
                  </a:lnTo>
                  <a:cubicBezTo>
                    <a:pt x="195" y="143"/>
                    <a:pt x="188" y="138"/>
                    <a:pt x="182" y="138"/>
                  </a:cubicBezTo>
                  <a:cubicBezTo>
                    <a:pt x="182" y="138"/>
                    <a:pt x="181" y="139"/>
                    <a:pt x="180" y="139"/>
                  </a:cubicBezTo>
                  <a:cubicBezTo>
                    <a:pt x="180" y="139"/>
                    <a:pt x="180" y="138"/>
                    <a:pt x="180" y="138"/>
                  </a:cubicBezTo>
                  <a:cubicBezTo>
                    <a:pt x="179" y="138"/>
                    <a:pt x="178" y="136"/>
                    <a:pt x="177" y="135"/>
                  </a:cubicBezTo>
                  <a:lnTo>
                    <a:pt x="178" y="130"/>
                  </a:lnTo>
                  <a:lnTo>
                    <a:pt x="172" y="122"/>
                  </a:lnTo>
                  <a:cubicBezTo>
                    <a:pt x="172" y="122"/>
                    <a:pt x="171" y="121"/>
                    <a:pt x="171" y="121"/>
                  </a:cubicBezTo>
                  <a:cubicBezTo>
                    <a:pt x="171" y="118"/>
                    <a:pt x="177" y="118"/>
                    <a:pt x="177" y="114"/>
                  </a:cubicBezTo>
                  <a:cubicBezTo>
                    <a:pt x="177" y="112"/>
                    <a:pt x="175" y="111"/>
                    <a:pt x="175" y="109"/>
                  </a:cubicBezTo>
                  <a:cubicBezTo>
                    <a:pt x="175" y="106"/>
                    <a:pt x="178" y="105"/>
                    <a:pt x="178" y="102"/>
                  </a:cubicBezTo>
                  <a:cubicBezTo>
                    <a:pt x="178" y="101"/>
                    <a:pt x="177" y="100"/>
                    <a:pt x="177" y="98"/>
                  </a:cubicBezTo>
                  <a:cubicBezTo>
                    <a:pt x="177" y="95"/>
                    <a:pt x="177" y="94"/>
                    <a:pt x="177" y="91"/>
                  </a:cubicBezTo>
                  <a:cubicBezTo>
                    <a:pt x="177" y="88"/>
                    <a:pt x="178" y="86"/>
                    <a:pt x="177" y="84"/>
                  </a:cubicBezTo>
                  <a:cubicBezTo>
                    <a:pt x="176" y="81"/>
                    <a:pt x="173" y="79"/>
                    <a:pt x="173" y="77"/>
                  </a:cubicBezTo>
                  <a:lnTo>
                    <a:pt x="175" y="75"/>
                  </a:lnTo>
                  <a:cubicBezTo>
                    <a:pt x="175" y="74"/>
                    <a:pt x="175" y="74"/>
                    <a:pt x="175" y="73"/>
                  </a:cubicBezTo>
                  <a:cubicBezTo>
                    <a:pt x="174" y="69"/>
                    <a:pt x="174" y="70"/>
                    <a:pt x="173" y="64"/>
                  </a:cubicBezTo>
                  <a:cubicBezTo>
                    <a:pt x="172" y="60"/>
                    <a:pt x="172" y="54"/>
                    <a:pt x="170" y="53"/>
                  </a:cubicBezTo>
                  <a:cubicBezTo>
                    <a:pt x="169" y="53"/>
                    <a:pt x="166" y="51"/>
                    <a:pt x="166" y="50"/>
                  </a:cubicBezTo>
                  <a:cubicBezTo>
                    <a:pt x="166" y="38"/>
                    <a:pt x="160" y="47"/>
                    <a:pt x="159" y="35"/>
                  </a:cubicBezTo>
                  <a:cubicBezTo>
                    <a:pt x="158" y="30"/>
                    <a:pt x="166" y="27"/>
                    <a:pt x="166" y="26"/>
                  </a:cubicBezTo>
                  <a:cubicBezTo>
                    <a:pt x="166" y="20"/>
                    <a:pt x="169" y="21"/>
                    <a:pt x="168" y="20"/>
                  </a:cubicBezTo>
                  <a:cubicBezTo>
                    <a:pt x="165" y="17"/>
                    <a:pt x="167" y="18"/>
                    <a:pt x="168" y="16"/>
                  </a:cubicBezTo>
                  <a:cubicBezTo>
                    <a:pt x="168" y="15"/>
                    <a:pt x="167" y="13"/>
                    <a:pt x="167" y="12"/>
                  </a:cubicBezTo>
                  <a:cubicBezTo>
                    <a:pt x="169" y="9"/>
                    <a:pt x="167" y="10"/>
                    <a:pt x="169" y="8"/>
                  </a:cubicBezTo>
                  <a:cubicBezTo>
                    <a:pt x="168" y="7"/>
                    <a:pt x="167" y="7"/>
                    <a:pt x="167" y="6"/>
                  </a:cubicBezTo>
                  <a:lnTo>
                    <a:pt x="171" y="2"/>
                  </a:lnTo>
                  <a:cubicBezTo>
                    <a:pt x="170" y="2"/>
                    <a:pt x="169" y="2"/>
                    <a:pt x="167" y="3"/>
                  </a:cubicBezTo>
                  <a:cubicBezTo>
                    <a:pt x="164" y="4"/>
                    <a:pt x="165" y="1"/>
                    <a:pt x="159" y="0"/>
                  </a:cubicBezTo>
                  <a:cubicBezTo>
                    <a:pt x="159" y="1"/>
                    <a:pt x="160" y="2"/>
                    <a:pt x="158" y="2"/>
                  </a:cubicBezTo>
                  <a:cubicBezTo>
                    <a:pt x="154" y="2"/>
                    <a:pt x="155" y="0"/>
                    <a:pt x="153" y="0"/>
                  </a:cubicBezTo>
                  <a:cubicBezTo>
                    <a:pt x="151" y="0"/>
                    <a:pt x="151" y="2"/>
                    <a:pt x="149" y="2"/>
                  </a:cubicBezTo>
                  <a:cubicBezTo>
                    <a:pt x="146" y="2"/>
                    <a:pt x="144" y="5"/>
                    <a:pt x="141" y="5"/>
                  </a:cubicBezTo>
                  <a:cubicBezTo>
                    <a:pt x="141" y="5"/>
                    <a:pt x="142" y="1"/>
                    <a:pt x="137" y="1"/>
                  </a:cubicBezTo>
                  <a:cubicBezTo>
                    <a:pt x="135" y="2"/>
                    <a:pt x="133" y="2"/>
                    <a:pt x="132" y="0"/>
                  </a:cubicBezTo>
                  <a:lnTo>
                    <a:pt x="127" y="2"/>
                  </a:lnTo>
                  <a:cubicBezTo>
                    <a:pt x="126" y="2"/>
                    <a:pt x="122" y="0"/>
                    <a:pt x="122" y="0"/>
                  </a:cubicBezTo>
                  <a:cubicBezTo>
                    <a:pt x="121" y="0"/>
                    <a:pt x="120" y="5"/>
                    <a:pt x="116" y="3"/>
                  </a:cubicBezTo>
                  <a:cubicBezTo>
                    <a:pt x="114" y="2"/>
                    <a:pt x="107" y="4"/>
                    <a:pt x="106" y="4"/>
                  </a:cubicBezTo>
                  <a:cubicBezTo>
                    <a:pt x="102" y="4"/>
                    <a:pt x="100" y="6"/>
                    <a:pt x="96" y="7"/>
                  </a:cubicBezTo>
                  <a:cubicBezTo>
                    <a:pt x="95" y="7"/>
                    <a:pt x="95" y="13"/>
                    <a:pt x="91" y="9"/>
                  </a:cubicBezTo>
                  <a:cubicBezTo>
                    <a:pt x="90" y="9"/>
                    <a:pt x="90" y="10"/>
                    <a:pt x="89" y="11"/>
                  </a:cubicBezTo>
                  <a:cubicBezTo>
                    <a:pt x="87" y="12"/>
                    <a:pt x="86" y="11"/>
                    <a:pt x="84" y="12"/>
                  </a:cubicBezTo>
                  <a:cubicBezTo>
                    <a:pt x="84" y="12"/>
                    <a:pt x="81" y="17"/>
                    <a:pt x="74" y="17"/>
                  </a:cubicBezTo>
                  <a:cubicBezTo>
                    <a:pt x="74" y="18"/>
                    <a:pt x="75" y="19"/>
                    <a:pt x="75" y="20"/>
                  </a:cubicBezTo>
                  <a:cubicBezTo>
                    <a:pt x="76" y="22"/>
                    <a:pt x="76" y="26"/>
                    <a:pt x="76" y="28"/>
                  </a:cubicBezTo>
                  <a:cubicBezTo>
                    <a:pt x="76" y="30"/>
                    <a:pt x="75" y="30"/>
                    <a:pt x="75" y="32"/>
                  </a:cubicBezTo>
                  <a:cubicBezTo>
                    <a:pt x="75" y="33"/>
                    <a:pt x="76" y="33"/>
                    <a:pt x="76" y="34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5" y="40"/>
                    <a:pt x="78" y="45"/>
                    <a:pt x="79" y="46"/>
                  </a:cubicBezTo>
                  <a:cubicBezTo>
                    <a:pt x="79" y="47"/>
                    <a:pt x="77" y="45"/>
                    <a:pt x="77" y="48"/>
                  </a:cubicBezTo>
                  <a:cubicBezTo>
                    <a:pt x="76" y="48"/>
                    <a:pt x="77" y="50"/>
                    <a:pt x="76" y="50"/>
                  </a:cubicBezTo>
                  <a:cubicBezTo>
                    <a:pt x="74" y="50"/>
                    <a:pt x="69" y="50"/>
                    <a:pt x="66" y="50"/>
                  </a:cubicBezTo>
                  <a:cubicBezTo>
                    <a:pt x="61" y="50"/>
                    <a:pt x="61" y="50"/>
                    <a:pt x="59" y="53"/>
                  </a:cubicBezTo>
                  <a:cubicBezTo>
                    <a:pt x="55" y="53"/>
                    <a:pt x="54" y="54"/>
                    <a:pt x="53" y="53"/>
                  </a:cubicBezTo>
                  <a:cubicBezTo>
                    <a:pt x="52" y="53"/>
                    <a:pt x="52" y="55"/>
                    <a:pt x="52" y="57"/>
                  </a:cubicBezTo>
                  <a:cubicBezTo>
                    <a:pt x="52" y="59"/>
                    <a:pt x="53" y="60"/>
                    <a:pt x="54" y="60"/>
                  </a:cubicBezTo>
                  <a:cubicBezTo>
                    <a:pt x="54" y="62"/>
                    <a:pt x="49" y="60"/>
                    <a:pt x="47" y="64"/>
                  </a:cubicBezTo>
                  <a:cubicBezTo>
                    <a:pt x="41" y="62"/>
                    <a:pt x="40" y="66"/>
                    <a:pt x="38" y="69"/>
                  </a:cubicBezTo>
                  <a:cubicBezTo>
                    <a:pt x="36" y="71"/>
                    <a:pt x="35" y="70"/>
                    <a:pt x="32" y="72"/>
                  </a:cubicBezTo>
                  <a:lnTo>
                    <a:pt x="25" y="72"/>
                  </a:lnTo>
                  <a:cubicBezTo>
                    <a:pt x="23" y="72"/>
                    <a:pt x="23" y="75"/>
                    <a:pt x="21" y="75"/>
                  </a:cubicBezTo>
                  <a:cubicBezTo>
                    <a:pt x="20" y="75"/>
                    <a:pt x="19" y="74"/>
                    <a:pt x="19" y="74"/>
                  </a:cubicBezTo>
                  <a:cubicBezTo>
                    <a:pt x="18" y="74"/>
                    <a:pt x="18" y="74"/>
                    <a:pt x="17" y="74"/>
                  </a:cubicBezTo>
                  <a:lnTo>
                    <a:pt x="2" y="83"/>
                  </a:lnTo>
                  <a:lnTo>
                    <a:pt x="1" y="94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3" name="Freeform 61"/>
            <p:cNvSpPr>
              <a:spLocks/>
            </p:cNvSpPr>
            <p:nvPr/>
          </p:nvSpPr>
          <p:spPr bwMode="auto">
            <a:xfrm>
              <a:off x="2522538" y="1047750"/>
              <a:ext cx="973137" cy="619125"/>
            </a:xfrm>
            <a:custGeom>
              <a:avLst/>
              <a:gdLst>
                <a:gd name="T0" fmla="*/ 932249 w 119"/>
                <a:gd name="T1" fmla="*/ 77391 h 88"/>
                <a:gd name="T2" fmla="*/ 940427 w 119"/>
                <a:gd name="T3" fmla="*/ 98497 h 88"/>
                <a:gd name="T4" fmla="*/ 948604 w 119"/>
                <a:gd name="T5" fmla="*/ 154781 h 88"/>
                <a:gd name="T6" fmla="*/ 940427 w 119"/>
                <a:gd name="T7" fmla="*/ 182923 h 88"/>
                <a:gd name="T8" fmla="*/ 948604 w 119"/>
                <a:gd name="T9" fmla="*/ 196994 h 88"/>
                <a:gd name="T10" fmla="*/ 940427 w 119"/>
                <a:gd name="T11" fmla="*/ 211065 h 88"/>
                <a:gd name="T12" fmla="*/ 973137 w 119"/>
                <a:gd name="T13" fmla="*/ 281420 h 88"/>
                <a:gd name="T14" fmla="*/ 956782 w 119"/>
                <a:gd name="T15" fmla="*/ 295491 h 88"/>
                <a:gd name="T16" fmla="*/ 948604 w 119"/>
                <a:gd name="T17" fmla="*/ 309563 h 88"/>
                <a:gd name="T18" fmla="*/ 866828 w 119"/>
                <a:gd name="T19" fmla="*/ 309563 h 88"/>
                <a:gd name="T20" fmla="*/ 809585 w 119"/>
                <a:gd name="T21" fmla="*/ 330669 h 88"/>
                <a:gd name="T22" fmla="*/ 760519 w 119"/>
                <a:gd name="T23" fmla="*/ 330669 h 88"/>
                <a:gd name="T24" fmla="*/ 752341 w 119"/>
                <a:gd name="T25" fmla="*/ 358811 h 88"/>
                <a:gd name="T26" fmla="*/ 768696 w 119"/>
                <a:gd name="T27" fmla="*/ 379918 h 88"/>
                <a:gd name="T28" fmla="*/ 711453 w 119"/>
                <a:gd name="T29" fmla="*/ 408060 h 88"/>
                <a:gd name="T30" fmla="*/ 637855 w 119"/>
                <a:gd name="T31" fmla="*/ 443237 h 88"/>
                <a:gd name="T32" fmla="*/ 588789 w 119"/>
                <a:gd name="T33" fmla="*/ 464344 h 88"/>
                <a:gd name="T34" fmla="*/ 588789 w 119"/>
                <a:gd name="T35" fmla="*/ 464344 h 88"/>
                <a:gd name="T36" fmla="*/ 531545 w 119"/>
                <a:gd name="T37" fmla="*/ 464344 h 88"/>
                <a:gd name="T38" fmla="*/ 531545 w 119"/>
                <a:gd name="T39" fmla="*/ 464344 h 88"/>
                <a:gd name="T40" fmla="*/ 498835 w 119"/>
                <a:gd name="T41" fmla="*/ 485450 h 88"/>
                <a:gd name="T42" fmla="*/ 482480 w 119"/>
                <a:gd name="T43" fmla="*/ 478415 h 88"/>
                <a:gd name="T44" fmla="*/ 466124 w 119"/>
                <a:gd name="T45" fmla="*/ 478415 h 88"/>
                <a:gd name="T46" fmla="*/ 466124 w 119"/>
                <a:gd name="T47" fmla="*/ 478415 h 88"/>
                <a:gd name="T48" fmla="*/ 343460 w 119"/>
                <a:gd name="T49" fmla="*/ 541734 h 88"/>
                <a:gd name="T50" fmla="*/ 335282 w 119"/>
                <a:gd name="T51" fmla="*/ 619125 h 88"/>
                <a:gd name="T52" fmla="*/ 0 w 119"/>
                <a:gd name="T53" fmla="*/ 590983 h 88"/>
                <a:gd name="T54" fmla="*/ 0 w 119"/>
                <a:gd name="T55" fmla="*/ 590983 h 88"/>
                <a:gd name="T56" fmla="*/ 49066 w 119"/>
                <a:gd name="T57" fmla="*/ 569876 h 88"/>
                <a:gd name="T58" fmla="*/ 130842 w 119"/>
                <a:gd name="T59" fmla="*/ 555805 h 88"/>
                <a:gd name="T60" fmla="*/ 228973 w 119"/>
                <a:gd name="T61" fmla="*/ 499521 h 88"/>
                <a:gd name="T62" fmla="*/ 310750 w 119"/>
                <a:gd name="T63" fmla="*/ 401024 h 88"/>
                <a:gd name="T64" fmla="*/ 294394 w 119"/>
                <a:gd name="T65" fmla="*/ 379918 h 88"/>
                <a:gd name="T66" fmla="*/ 310750 w 119"/>
                <a:gd name="T67" fmla="*/ 365847 h 88"/>
                <a:gd name="T68" fmla="*/ 318927 w 119"/>
                <a:gd name="T69" fmla="*/ 323634 h 88"/>
                <a:gd name="T70" fmla="*/ 376171 w 119"/>
                <a:gd name="T71" fmla="*/ 246243 h 88"/>
                <a:gd name="T72" fmla="*/ 457947 w 119"/>
                <a:gd name="T73" fmla="*/ 175888 h 88"/>
                <a:gd name="T74" fmla="*/ 564256 w 119"/>
                <a:gd name="T75" fmla="*/ 140710 h 88"/>
                <a:gd name="T76" fmla="*/ 629677 w 119"/>
                <a:gd name="T77" fmla="*/ 70355 h 88"/>
                <a:gd name="T78" fmla="*/ 637855 w 119"/>
                <a:gd name="T79" fmla="*/ 63320 h 88"/>
                <a:gd name="T80" fmla="*/ 670565 w 119"/>
                <a:gd name="T81" fmla="*/ 0 h 88"/>
                <a:gd name="T82" fmla="*/ 711453 w 119"/>
                <a:gd name="T83" fmla="*/ 0 h 88"/>
                <a:gd name="T84" fmla="*/ 735986 w 119"/>
                <a:gd name="T85" fmla="*/ 35178 h 88"/>
                <a:gd name="T86" fmla="*/ 776874 w 119"/>
                <a:gd name="T87" fmla="*/ 63320 h 88"/>
                <a:gd name="T88" fmla="*/ 801407 w 119"/>
                <a:gd name="T89" fmla="*/ 56284 h 88"/>
                <a:gd name="T90" fmla="*/ 801407 w 119"/>
                <a:gd name="T91" fmla="*/ 56284 h 88"/>
                <a:gd name="T92" fmla="*/ 850473 w 119"/>
                <a:gd name="T93" fmla="*/ 70355 h 88"/>
                <a:gd name="T94" fmla="*/ 850473 w 119"/>
                <a:gd name="T95" fmla="*/ 70355 h 88"/>
                <a:gd name="T96" fmla="*/ 875006 w 119"/>
                <a:gd name="T97" fmla="*/ 56284 h 88"/>
                <a:gd name="T98" fmla="*/ 891361 w 119"/>
                <a:gd name="T99" fmla="*/ 77391 h 88"/>
                <a:gd name="T100" fmla="*/ 932249 w 119"/>
                <a:gd name="T101" fmla="*/ 77391 h 88"/>
                <a:gd name="T102" fmla="*/ 932249 w 119"/>
                <a:gd name="T103" fmla="*/ 77391 h 88"/>
                <a:gd name="T104" fmla="*/ 932249 w 119"/>
                <a:gd name="T105" fmla="*/ 77391 h 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9" h="88">
                  <a:moveTo>
                    <a:pt x="114" y="11"/>
                  </a:moveTo>
                  <a:cubicBezTo>
                    <a:pt x="114" y="13"/>
                    <a:pt x="115" y="13"/>
                    <a:pt x="115" y="14"/>
                  </a:cubicBezTo>
                  <a:cubicBezTo>
                    <a:pt x="116" y="16"/>
                    <a:pt x="116" y="20"/>
                    <a:pt x="116" y="22"/>
                  </a:cubicBezTo>
                  <a:cubicBezTo>
                    <a:pt x="116" y="24"/>
                    <a:pt x="115" y="24"/>
                    <a:pt x="115" y="26"/>
                  </a:cubicBezTo>
                  <a:cubicBezTo>
                    <a:pt x="115" y="27"/>
                    <a:pt x="116" y="27"/>
                    <a:pt x="116" y="28"/>
                  </a:cubicBezTo>
                  <a:cubicBezTo>
                    <a:pt x="116" y="29"/>
                    <a:pt x="115" y="30"/>
                    <a:pt x="115" y="30"/>
                  </a:cubicBezTo>
                  <a:cubicBezTo>
                    <a:pt x="115" y="34"/>
                    <a:pt x="118" y="39"/>
                    <a:pt x="119" y="40"/>
                  </a:cubicBezTo>
                  <a:cubicBezTo>
                    <a:pt x="119" y="41"/>
                    <a:pt x="117" y="39"/>
                    <a:pt x="117" y="42"/>
                  </a:cubicBezTo>
                  <a:cubicBezTo>
                    <a:pt x="116" y="42"/>
                    <a:pt x="117" y="44"/>
                    <a:pt x="116" y="44"/>
                  </a:cubicBezTo>
                  <a:cubicBezTo>
                    <a:pt x="114" y="44"/>
                    <a:pt x="109" y="44"/>
                    <a:pt x="106" y="44"/>
                  </a:cubicBezTo>
                  <a:cubicBezTo>
                    <a:pt x="101" y="44"/>
                    <a:pt x="101" y="44"/>
                    <a:pt x="99" y="47"/>
                  </a:cubicBezTo>
                  <a:cubicBezTo>
                    <a:pt x="95" y="47"/>
                    <a:pt x="94" y="48"/>
                    <a:pt x="93" y="47"/>
                  </a:cubicBezTo>
                  <a:cubicBezTo>
                    <a:pt x="92" y="47"/>
                    <a:pt x="92" y="49"/>
                    <a:pt x="92" y="51"/>
                  </a:cubicBezTo>
                  <a:cubicBezTo>
                    <a:pt x="92" y="53"/>
                    <a:pt x="93" y="54"/>
                    <a:pt x="94" y="54"/>
                  </a:cubicBezTo>
                  <a:cubicBezTo>
                    <a:pt x="94" y="56"/>
                    <a:pt x="89" y="54"/>
                    <a:pt x="87" y="58"/>
                  </a:cubicBezTo>
                  <a:cubicBezTo>
                    <a:pt x="81" y="56"/>
                    <a:pt x="80" y="60"/>
                    <a:pt x="78" y="63"/>
                  </a:cubicBezTo>
                  <a:cubicBezTo>
                    <a:pt x="76" y="65"/>
                    <a:pt x="75" y="64"/>
                    <a:pt x="72" y="66"/>
                  </a:cubicBezTo>
                  <a:lnTo>
                    <a:pt x="65" y="66"/>
                  </a:lnTo>
                  <a:cubicBezTo>
                    <a:pt x="63" y="66"/>
                    <a:pt x="63" y="69"/>
                    <a:pt x="61" y="69"/>
                  </a:cubicBezTo>
                  <a:cubicBezTo>
                    <a:pt x="60" y="69"/>
                    <a:pt x="59" y="68"/>
                    <a:pt x="59" y="68"/>
                  </a:cubicBezTo>
                  <a:cubicBezTo>
                    <a:pt x="58" y="68"/>
                    <a:pt x="58" y="68"/>
                    <a:pt x="57" y="68"/>
                  </a:cubicBezTo>
                  <a:lnTo>
                    <a:pt x="42" y="77"/>
                  </a:lnTo>
                  <a:lnTo>
                    <a:pt x="41" y="88"/>
                  </a:lnTo>
                  <a:lnTo>
                    <a:pt x="0" y="84"/>
                  </a:lnTo>
                  <a:cubicBezTo>
                    <a:pt x="1" y="82"/>
                    <a:pt x="3" y="81"/>
                    <a:pt x="6" y="81"/>
                  </a:cubicBezTo>
                  <a:cubicBezTo>
                    <a:pt x="6" y="81"/>
                    <a:pt x="15" y="80"/>
                    <a:pt x="16" y="79"/>
                  </a:cubicBezTo>
                  <a:cubicBezTo>
                    <a:pt x="19" y="75"/>
                    <a:pt x="24" y="73"/>
                    <a:pt x="28" y="71"/>
                  </a:cubicBezTo>
                  <a:cubicBezTo>
                    <a:pt x="32" y="68"/>
                    <a:pt x="37" y="62"/>
                    <a:pt x="38" y="57"/>
                  </a:cubicBezTo>
                  <a:cubicBezTo>
                    <a:pt x="38" y="57"/>
                    <a:pt x="36" y="54"/>
                    <a:pt x="36" y="54"/>
                  </a:cubicBezTo>
                  <a:cubicBezTo>
                    <a:pt x="36" y="53"/>
                    <a:pt x="37" y="53"/>
                    <a:pt x="38" y="52"/>
                  </a:cubicBezTo>
                  <a:cubicBezTo>
                    <a:pt x="38" y="49"/>
                    <a:pt x="38" y="48"/>
                    <a:pt x="39" y="46"/>
                  </a:cubicBezTo>
                  <a:cubicBezTo>
                    <a:pt x="41" y="42"/>
                    <a:pt x="43" y="40"/>
                    <a:pt x="46" y="35"/>
                  </a:cubicBezTo>
                  <a:cubicBezTo>
                    <a:pt x="49" y="32"/>
                    <a:pt x="52" y="26"/>
                    <a:pt x="56" y="25"/>
                  </a:cubicBezTo>
                  <a:cubicBezTo>
                    <a:pt x="61" y="23"/>
                    <a:pt x="65" y="23"/>
                    <a:pt x="69" y="20"/>
                  </a:cubicBezTo>
                  <a:cubicBezTo>
                    <a:pt x="72" y="19"/>
                    <a:pt x="76" y="14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78" y="7"/>
                    <a:pt x="82" y="0"/>
                    <a:pt x="82" y="0"/>
                  </a:cubicBezTo>
                  <a:cubicBezTo>
                    <a:pt x="84" y="0"/>
                    <a:pt x="87" y="0"/>
                    <a:pt x="87" y="0"/>
                  </a:cubicBezTo>
                  <a:cubicBezTo>
                    <a:pt x="87" y="1"/>
                    <a:pt x="88" y="5"/>
                    <a:pt x="90" y="5"/>
                  </a:cubicBezTo>
                  <a:cubicBezTo>
                    <a:pt x="90" y="7"/>
                    <a:pt x="93" y="9"/>
                    <a:pt x="95" y="9"/>
                  </a:cubicBezTo>
                  <a:cubicBezTo>
                    <a:pt x="97" y="9"/>
                    <a:pt x="97" y="8"/>
                    <a:pt x="98" y="8"/>
                  </a:cubicBezTo>
                  <a:lnTo>
                    <a:pt x="104" y="10"/>
                  </a:lnTo>
                  <a:cubicBezTo>
                    <a:pt x="106" y="10"/>
                    <a:pt x="106" y="8"/>
                    <a:pt x="107" y="8"/>
                  </a:cubicBezTo>
                  <a:cubicBezTo>
                    <a:pt x="107" y="10"/>
                    <a:pt x="108" y="11"/>
                    <a:pt x="109" y="11"/>
                  </a:cubicBezTo>
                  <a:cubicBezTo>
                    <a:pt x="111" y="11"/>
                    <a:pt x="112" y="11"/>
                    <a:pt x="114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4" name="Freeform 62"/>
            <p:cNvSpPr>
              <a:spLocks/>
            </p:cNvSpPr>
            <p:nvPr/>
          </p:nvSpPr>
          <p:spPr bwMode="auto">
            <a:xfrm>
              <a:off x="4140200" y="992188"/>
              <a:ext cx="301625" cy="541337"/>
            </a:xfrm>
            <a:custGeom>
              <a:avLst/>
              <a:gdLst>
                <a:gd name="T0" fmla="*/ 114128 w 37"/>
                <a:gd name="T1" fmla="*/ 28121 h 77"/>
                <a:gd name="T2" fmla="*/ 179345 w 37"/>
                <a:gd name="T3" fmla="*/ 0 h 77"/>
                <a:gd name="T4" fmla="*/ 244561 w 37"/>
                <a:gd name="T5" fmla="*/ 49212 h 77"/>
                <a:gd name="T6" fmla="*/ 293473 w 37"/>
                <a:gd name="T7" fmla="*/ 21091 h 77"/>
                <a:gd name="T8" fmla="*/ 293473 w 37"/>
                <a:gd name="T9" fmla="*/ 35152 h 77"/>
                <a:gd name="T10" fmla="*/ 244561 w 37"/>
                <a:gd name="T11" fmla="*/ 98425 h 77"/>
                <a:gd name="T12" fmla="*/ 277169 w 37"/>
                <a:gd name="T13" fmla="*/ 126546 h 77"/>
                <a:gd name="T14" fmla="*/ 285321 w 37"/>
                <a:gd name="T15" fmla="*/ 161698 h 77"/>
                <a:gd name="T16" fmla="*/ 195649 w 37"/>
                <a:gd name="T17" fmla="*/ 253093 h 77"/>
                <a:gd name="T18" fmla="*/ 269017 w 37"/>
                <a:gd name="T19" fmla="*/ 281214 h 77"/>
                <a:gd name="T20" fmla="*/ 301625 w 37"/>
                <a:gd name="T21" fmla="*/ 316366 h 77"/>
                <a:gd name="T22" fmla="*/ 301625 w 37"/>
                <a:gd name="T23" fmla="*/ 316366 h 77"/>
                <a:gd name="T24" fmla="*/ 293473 w 37"/>
                <a:gd name="T25" fmla="*/ 316366 h 77"/>
                <a:gd name="T26" fmla="*/ 293473 w 37"/>
                <a:gd name="T27" fmla="*/ 316366 h 77"/>
                <a:gd name="T28" fmla="*/ 293473 w 37"/>
                <a:gd name="T29" fmla="*/ 351518 h 77"/>
                <a:gd name="T30" fmla="*/ 301625 w 37"/>
                <a:gd name="T31" fmla="*/ 365578 h 77"/>
                <a:gd name="T32" fmla="*/ 244561 w 37"/>
                <a:gd name="T33" fmla="*/ 400730 h 77"/>
                <a:gd name="T34" fmla="*/ 211953 w 37"/>
                <a:gd name="T35" fmla="*/ 428851 h 77"/>
                <a:gd name="T36" fmla="*/ 195649 w 37"/>
                <a:gd name="T37" fmla="*/ 456973 h 77"/>
                <a:gd name="T38" fmla="*/ 195649 w 37"/>
                <a:gd name="T39" fmla="*/ 478064 h 77"/>
                <a:gd name="T40" fmla="*/ 138584 w 37"/>
                <a:gd name="T41" fmla="*/ 541337 h 77"/>
                <a:gd name="T42" fmla="*/ 138584 w 37"/>
                <a:gd name="T43" fmla="*/ 527276 h 77"/>
                <a:gd name="T44" fmla="*/ 122280 w 37"/>
                <a:gd name="T45" fmla="*/ 464003 h 77"/>
                <a:gd name="T46" fmla="*/ 97824 w 37"/>
                <a:gd name="T47" fmla="*/ 386669 h 77"/>
                <a:gd name="T48" fmla="*/ 65216 w 37"/>
                <a:gd name="T49" fmla="*/ 365578 h 77"/>
                <a:gd name="T50" fmla="*/ 8152 w 37"/>
                <a:gd name="T51" fmla="*/ 260123 h 77"/>
                <a:gd name="T52" fmla="*/ 65216 w 37"/>
                <a:gd name="T53" fmla="*/ 196850 h 77"/>
                <a:gd name="T54" fmla="*/ 81520 w 37"/>
                <a:gd name="T55" fmla="*/ 154668 h 77"/>
                <a:gd name="T56" fmla="*/ 81520 w 37"/>
                <a:gd name="T57" fmla="*/ 126546 h 77"/>
                <a:gd name="T58" fmla="*/ 73368 w 37"/>
                <a:gd name="T59" fmla="*/ 98425 h 77"/>
                <a:gd name="T60" fmla="*/ 89672 w 37"/>
                <a:gd name="T61" fmla="*/ 70304 h 77"/>
                <a:gd name="T62" fmla="*/ 73368 w 37"/>
                <a:gd name="T63" fmla="*/ 56243 h 77"/>
                <a:gd name="T64" fmla="*/ 73368 w 37"/>
                <a:gd name="T65" fmla="*/ 56243 h 77"/>
                <a:gd name="T66" fmla="*/ 114128 w 37"/>
                <a:gd name="T67" fmla="*/ 28121 h 77"/>
                <a:gd name="T68" fmla="*/ 114128 w 37"/>
                <a:gd name="T69" fmla="*/ 28121 h 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" h="77">
                  <a:moveTo>
                    <a:pt x="14" y="4"/>
                  </a:moveTo>
                  <a:cubicBezTo>
                    <a:pt x="17" y="4"/>
                    <a:pt x="18" y="0"/>
                    <a:pt x="22" y="0"/>
                  </a:cubicBezTo>
                  <a:cubicBezTo>
                    <a:pt x="28" y="0"/>
                    <a:pt x="28" y="4"/>
                    <a:pt x="30" y="7"/>
                  </a:cubicBezTo>
                  <a:cubicBezTo>
                    <a:pt x="32" y="5"/>
                    <a:pt x="33" y="3"/>
                    <a:pt x="36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0" y="10"/>
                    <a:pt x="30" y="14"/>
                  </a:cubicBezTo>
                  <a:cubicBezTo>
                    <a:pt x="30" y="17"/>
                    <a:pt x="31" y="18"/>
                    <a:pt x="34" y="18"/>
                  </a:cubicBezTo>
                  <a:cubicBezTo>
                    <a:pt x="34" y="20"/>
                    <a:pt x="35" y="22"/>
                    <a:pt x="35" y="23"/>
                  </a:cubicBezTo>
                  <a:cubicBezTo>
                    <a:pt x="35" y="30"/>
                    <a:pt x="22" y="32"/>
                    <a:pt x="24" y="36"/>
                  </a:cubicBezTo>
                  <a:cubicBezTo>
                    <a:pt x="29" y="44"/>
                    <a:pt x="33" y="40"/>
                    <a:pt x="33" y="40"/>
                  </a:cubicBezTo>
                  <a:cubicBezTo>
                    <a:pt x="34" y="41"/>
                    <a:pt x="35" y="43"/>
                    <a:pt x="37" y="45"/>
                  </a:cubicBezTo>
                  <a:lnTo>
                    <a:pt x="36" y="45"/>
                  </a:lnTo>
                  <a:cubicBezTo>
                    <a:pt x="37" y="46"/>
                    <a:pt x="36" y="48"/>
                    <a:pt x="36" y="50"/>
                  </a:cubicBezTo>
                  <a:cubicBezTo>
                    <a:pt x="36" y="50"/>
                    <a:pt x="36" y="52"/>
                    <a:pt x="37" y="52"/>
                  </a:cubicBezTo>
                  <a:cubicBezTo>
                    <a:pt x="36" y="55"/>
                    <a:pt x="33" y="54"/>
                    <a:pt x="30" y="57"/>
                  </a:cubicBezTo>
                  <a:cubicBezTo>
                    <a:pt x="29" y="58"/>
                    <a:pt x="28" y="60"/>
                    <a:pt x="26" y="61"/>
                  </a:cubicBezTo>
                  <a:cubicBezTo>
                    <a:pt x="25" y="62"/>
                    <a:pt x="24" y="62"/>
                    <a:pt x="24" y="65"/>
                  </a:cubicBezTo>
                  <a:cubicBezTo>
                    <a:pt x="24" y="66"/>
                    <a:pt x="24" y="67"/>
                    <a:pt x="24" y="68"/>
                  </a:cubicBezTo>
                  <a:cubicBezTo>
                    <a:pt x="24" y="73"/>
                    <a:pt x="21" y="77"/>
                    <a:pt x="17" y="77"/>
                  </a:cubicBezTo>
                  <a:cubicBezTo>
                    <a:pt x="17" y="76"/>
                    <a:pt x="17" y="76"/>
                    <a:pt x="17" y="75"/>
                  </a:cubicBezTo>
                  <a:cubicBezTo>
                    <a:pt x="16" y="71"/>
                    <a:pt x="16" y="72"/>
                    <a:pt x="15" y="66"/>
                  </a:cubicBezTo>
                  <a:cubicBezTo>
                    <a:pt x="14" y="62"/>
                    <a:pt x="14" y="56"/>
                    <a:pt x="12" y="55"/>
                  </a:cubicBezTo>
                  <a:cubicBezTo>
                    <a:pt x="11" y="55"/>
                    <a:pt x="8" y="53"/>
                    <a:pt x="8" y="52"/>
                  </a:cubicBezTo>
                  <a:cubicBezTo>
                    <a:pt x="8" y="40"/>
                    <a:pt x="2" y="49"/>
                    <a:pt x="1" y="37"/>
                  </a:cubicBezTo>
                  <a:cubicBezTo>
                    <a:pt x="0" y="32"/>
                    <a:pt x="8" y="29"/>
                    <a:pt x="8" y="28"/>
                  </a:cubicBezTo>
                  <a:cubicBezTo>
                    <a:pt x="8" y="22"/>
                    <a:pt x="11" y="23"/>
                    <a:pt x="10" y="22"/>
                  </a:cubicBezTo>
                  <a:cubicBezTo>
                    <a:pt x="7" y="19"/>
                    <a:pt x="9" y="20"/>
                    <a:pt x="10" y="18"/>
                  </a:cubicBezTo>
                  <a:cubicBezTo>
                    <a:pt x="10" y="17"/>
                    <a:pt x="9" y="15"/>
                    <a:pt x="9" y="14"/>
                  </a:cubicBezTo>
                  <a:cubicBezTo>
                    <a:pt x="11" y="11"/>
                    <a:pt x="9" y="12"/>
                    <a:pt x="11" y="10"/>
                  </a:cubicBezTo>
                  <a:cubicBezTo>
                    <a:pt x="10" y="9"/>
                    <a:pt x="9" y="9"/>
                    <a:pt x="9" y="8"/>
                  </a:cubicBezTo>
                  <a:lnTo>
                    <a:pt x="14" y="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5" name="Freeform 63"/>
            <p:cNvSpPr>
              <a:spLocks/>
            </p:cNvSpPr>
            <p:nvPr/>
          </p:nvSpPr>
          <p:spPr bwMode="auto">
            <a:xfrm>
              <a:off x="4248150" y="1308100"/>
              <a:ext cx="1257300" cy="1062038"/>
            </a:xfrm>
            <a:custGeom>
              <a:avLst/>
              <a:gdLst>
                <a:gd name="T0" fmla="*/ 293914 w 154"/>
                <a:gd name="T1" fmla="*/ 42200 h 151"/>
                <a:gd name="T2" fmla="*/ 351064 w 154"/>
                <a:gd name="T3" fmla="*/ 42200 h 151"/>
                <a:gd name="T4" fmla="*/ 481693 w 154"/>
                <a:gd name="T5" fmla="*/ 70334 h 151"/>
                <a:gd name="T6" fmla="*/ 685800 w 154"/>
                <a:gd name="T7" fmla="*/ 182867 h 151"/>
                <a:gd name="T8" fmla="*/ 849086 w 154"/>
                <a:gd name="T9" fmla="*/ 182867 h 151"/>
                <a:gd name="T10" fmla="*/ 857250 w 154"/>
                <a:gd name="T11" fmla="*/ 70334 h 151"/>
                <a:gd name="T12" fmla="*/ 1110343 w 154"/>
                <a:gd name="T13" fmla="*/ 84400 h 151"/>
                <a:gd name="T14" fmla="*/ 1200150 w 154"/>
                <a:gd name="T15" fmla="*/ 147701 h 151"/>
                <a:gd name="T16" fmla="*/ 1208314 w 154"/>
                <a:gd name="T17" fmla="*/ 175834 h 151"/>
                <a:gd name="T18" fmla="*/ 1200150 w 154"/>
                <a:gd name="T19" fmla="*/ 225068 h 151"/>
                <a:gd name="T20" fmla="*/ 1224643 w 154"/>
                <a:gd name="T21" fmla="*/ 302435 h 151"/>
                <a:gd name="T22" fmla="*/ 1257300 w 154"/>
                <a:gd name="T23" fmla="*/ 1026871 h 151"/>
                <a:gd name="T24" fmla="*/ 1183821 w 154"/>
                <a:gd name="T25" fmla="*/ 1062038 h 151"/>
                <a:gd name="T26" fmla="*/ 449036 w 154"/>
                <a:gd name="T27" fmla="*/ 794770 h 151"/>
                <a:gd name="T28" fmla="*/ 375557 w 154"/>
                <a:gd name="T29" fmla="*/ 822904 h 151"/>
                <a:gd name="T30" fmla="*/ 351064 w 154"/>
                <a:gd name="T31" fmla="*/ 801804 h 151"/>
                <a:gd name="T32" fmla="*/ 310243 w 154"/>
                <a:gd name="T33" fmla="*/ 780703 h 151"/>
                <a:gd name="T34" fmla="*/ 195943 w 154"/>
                <a:gd name="T35" fmla="*/ 752570 h 151"/>
                <a:gd name="T36" fmla="*/ 73479 w 154"/>
                <a:gd name="T37" fmla="*/ 675203 h 151"/>
                <a:gd name="T38" fmla="*/ 48986 w 154"/>
                <a:gd name="T39" fmla="*/ 647070 h 151"/>
                <a:gd name="T40" fmla="*/ 57150 w 154"/>
                <a:gd name="T41" fmla="*/ 611903 h 151"/>
                <a:gd name="T42" fmla="*/ 8164 w 154"/>
                <a:gd name="T43" fmla="*/ 555636 h 151"/>
                <a:gd name="T44" fmla="*/ 48986 w 154"/>
                <a:gd name="T45" fmla="*/ 499369 h 151"/>
                <a:gd name="T46" fmla="*/ 57150 w 154"/>
                <a:gd name="T47" fmla="*/ 414968 h 151"/>
                <a:gd name="T48" fmla="*/ 48986 w 154"/>
                <a:gd name="T49" fmla="*/ 337601 h 151"/>
                <a:gd name="T50" fmla="*/ 16329 w 154"/>
                <a:gd name="T51" fmla="*/ 239134 h 151"/>
                <a:gd name="T52" fmla="*/ 32657 w 154"/>
                <a:gd name="T53" fmla="*/ 225068 h 151"/>
                <a:gd name="T54" fmla="*/ 89807 w 154"/>
                <a:gd name="T55" fmla="*/ 161767 h 151"/>
                <a:gd name="T56" fmla="*/ 106136 w 154"/>
                <a:gd name="T57" fmla="*/ 112534 h 151"/>
                <a:gd name="T58" fmla="*/ 195943 w 154"/>
                <a:gd name="T59" fmla="*/ 49234 h 151"/>
                <a:gd name="T60" fmla="*/ 187779 w 154"/>
                <a:gd name="T61" fmla="*/ 0 h 151"/>
                <a:gd name="T62" fmla="*/ 195943 w 154"/>
                <a:gd name="T63" fmla="*/ 0 h 1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4" h="151">
                  <a:moveTo>
                    <a:pt x="24" y="0"/>
                  </a:moveTo>
                  <a:cubicBezTo>
                    <a:pt x="27" y="3"/>
                    <a:pt x="33" y="6"/>
                    <a:pt x="36" y="6"/>
                  </a:cubicBezTo>
                  <a:cubicBezTo>
                    <a:pt x="38" y="6"/>
                    <a:pt x="39" y="4"/>
                    <a:pt x="41" y="4"/>
                  </a:cubicBezTo>
                  <a:cubicBezTo>
                    <a:pt x="42" y="4"/>
                    <a:pt x="42" y="6"/>
                    <a:pt x="43" y="6"/>
                  </a:cubicBezTo>
                  <a:cubicBezTo>
                    <a:pt x="45" y="7"/>
                    <a:pt x="46" y="6"/>
                    <a:pt x="48" y="6"/>
                  </a:cubicBezTo>
                  <a:cubicBezTo>
                    <a:pt x="51" y="8"/>
                    <a:pt x="54" y="10"/>
                    <a:pt x="59" y="10"/>
                  </a:cubicBezTo>
                  <a:cubicBezTo>
                    <a:pt x="59" y="20"/>
                    <a:pt x="65" y="21"/>
                    <a:pt x="73" y="23"/>
                  </a:cubicBezTo>
                  <a:cubicBezTo>
                    <a:pt x="77" y="25"/>
                    <a:pt x="80" y="25"/>
                    <a:pt x="84" y="26"/>
                  </a:cubicBezTo>
                  <a:cubicBezTo>
                    <a:pt x="88" y="28"/>
                    <a:pt x="89" y="34"/>
                    <a:pt x="95" y="34"/>
                  </a:cubicBezTo>
                  <a:cubicBezTo>
                    <a:pt x="100" y="34"/>
                    <a:pt x="101" y="31"/>
                    <a:pt x="104" y="26"/>
                  </a:cubicBezTo>
                  <a:cubicBezTo>
                    <a:pt x="106" y="22"/>
                    <a:pt x="101" y="21"/>
                    <a:pt x="101" y="17"/>
                  </a:cubicBezTo>
                  <a:cubicBezTo>
                    <a:pt x="101" y="16"/>
                    <a:pt x="105" y="11"/>
                    <a:pt x="105" y="10"/>
                  </a:cubicBezTo>
                  <a:cubicBezTo>
                    <a:pt x="109" y="5"/>
                    <a:pt x="118" y="5"/>
                    <a:pt x="125" y="5"/>
                  </a:cubicBezTo>
                  <a:cubicBezTo>
                    <a:pt x="134" y="5"/>
                    <a:pt x="130" y="10"/>
                    <a:pt x="136" y="12"/>
                  </a:cubicBezTo>
                  <a:cubicBezTo>
                    <a:pt x="141" y="15"/>
                    <a:pt x="151" y="12"/>
                    <a:pt x="151" y="18"/>
                  </a:cubicBezTo>
                  <a:cubicBezTo>
                    <a:pt x="149" y="18"/>
                    <a:pt x="147" y="19"/>
                    <a:pt x="147" y="21"/>
                  </a:cubicBezTo>
                  <a:cubicBezTo>
                    <a:pt x="147" y="23"/>
                    <a:pt x="148" y="24"/>
                    <a:pt x="148" y="25"/>
                  </a:cubicBezTo>
                  <a:lnTo>
                    <a:pt x="147" y="32"/>
                  </a:lnTo>
                  <a:cubicBezTo>
                    <a:pt x="148" y="36"/>
                    <a:pt x="148" y="40"/>
                    <a:pt x="150" y="43"/>
                  </a:cubicBezTo>
                  <a:lnTo>
                    <a:pt x="154" y="123"/>
                  </a:lnTo>
                  <a:lnTo>
                    <a:pt x="154" y="146"/>
                  </a:lnTo>
                  <a:lnTo>
                    <a:pt x="145" y="146"/>
                  </a:lnTo>
                  <a:lnTo>
                    <a:pt x="145" y="151"/>
                  </a:lnTo>
                  <a:lnTo>
                    <a:pt x="65" y="108"/>
                  </a:lnTo>
                  <a:lnTo>
                    <a:pt x="55" y="113"/>
                  </a:lnTo>
                  <a:lnTo>
                    <a:pt x="48" y="117"/>
                  </a:lnTo>
                  <a:lnTo>
                    <a:pt x="46" y="117"/>
                  </a:lnTo>
                  <a:cubicBezTo>
                    <a:pt x="45" y="117"/>
                    <a:pt x="44" y="115"/>
                    <a:pt x="43" y="114"/>
                  </a:cubicBezTo>
                  <a:cubicBezTo>
                    <a:pt x="42" y="112"/>
                    <a:pt x="39" y="112"/>
                    <a:pt x="38" y="111"/>
                  </a:cubicBezTo>
                  <a:lnTo>
                    <a:pt x="24" y="107"/>
                  </a:lnTo>
                  <a:cubicBezTo>
                    <a:pt x="24" y="100"/>
                    <a:pt x="17" y="95"/>
                    <a:pt x="11" y="95"/>
                  </a:cubicBezTo>
                  <a:cubicBezTo>
                    <a:pt x="11" y="95"/>
                    <a:pt x="10" y="96"/>
                    <a:pt x="9" y="96"/>
                  </a:cubicBezTo>
                  <a:cubicBezTo>
                    <a:pt x="9" y="96"/>
                    <a:pt x="9" y="95"/>
                    <a:pt x="9" y="95"/>
                  </a:cubicBezTo>
                  <a:cubicBezTo>
                    <a:pt x="8" y="95"/>
                    <a:pt x="7" y="93"/>
                    <a:pt x="6" y="92"/>
                  </a:cubicBezTo>
                  <a:lnTo>
                    <a:pt x="7" y="87"/>
                  </a:lnTo>
                  <a:lnTo>
                    <a:pt x="1" y="79"/>
                  </a:lnTo>
                  <a:cubicBezTo>
                    <a:pt x="1" y="79"/>
                    <a:pt x="0" y="78"/>
                    <a:pt x="0" y="78"/>
                  </a:cubicBezTo>
                  <a:cubicBezTo>
                    <a:pt x="0" y="75"/>
                    <a:pt x="6" y="75"/>
                    <a:pt x="6" y="71"/>
                  </a:cubicBezTo>
                  <a:cubicBezTo>
                    <a:pt x="6" y="69"/>
                    <a:pt x="4" y="68"/>
                    <a:pt x="4" y="66"/>
                  </a:cubicBezTo>
                  <a:cubicBezTo>
                    <a:pt x="4" y="63"/>
                    <a:pt x="7" y="62"/>
                    <a:pt x="7" y="59"/>
                  </a:cubicBezTo>
                  <a:cubicBezTo>
                    <a:pt x="7" y="58"/>
                    <a:pt x="6" y="57"/>
                    <a:pt x="6" y="55"/>
                  </a:cubicBezTo>
                  <a:cubicBezTo>
                    <a:pt x="6" y="52"/>
                    <a:pt x="6" y="51"/>
                    <a:pt x="6" y="48"/>
                  </a:cubicBezTo>
                  <a:cubicBezTo>
                    <a:pt x="6" y="45"/>
                    <a:pt x="7" y="43"/>
                    <a:pt x="6" y="41"/>
                  </a:cubicBezTo>
                  <a:cubicBezTo>
                    <a:pt x="5" y="38"/>
                    <a:pt x="2" y="36"/>
                    <a:pt x="2" y="34"/>
                  </a:cubicBezTo>
                  <a:lnTo>
                    <a:pt x="4" y="32"/>
                  </a:lnTo>
                  <a:cubicBezTo>
                    <a:pt x="8" y="32"/>
                    <a:pt x="11" y="28"/>
                    <a:pt x="11" y="23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5" y="15"/>
                    <a:pt x="16" y="13"/>
                    <a:pt x="17" y="12"/>
                  </a:cubicBezTo>
                  <a:cubicBezTo>
                    <a:pt x="20" y="9"/>
                    <a:pt x="23" y="10"/>
                    <a:pt x="24" y="7"/>
                  </a:cubicBezTo>
                  <a:cubicBezTo>
                    <a:pt x="23" y="7"/>
                    <a:pt x="23" y="5"/>
                    <a:pt x="23" y="5"/>
                  </a:cubicBezTo>
                  <a:cubicBezTo>
                    <a:pt x="23" y="3"/>
                    <a:pt x="24" y="1"/>
                    <a:pt x="23" y="0"/>
                  </a:cubicBezTo>
                  <a:lnTo>
                    <a:pt x="24" y="0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6" name="Freeform 64"/>
            <p:cNvSpPr>
              <a:spLocks/>
            </p:cNvSpPr>
            <p:nvPr/>
          </p:nvSpPr>
          <p:spPr bwMode="auto">
            <a:xfrm>
              <a:off x="5446713" y="1414463"/>
              <a:ext cx="908050" cy="758825"/>
            </a:xfrm>
            <a:custGeom>
              <a:avLst/>
              <a:gdLst>
                <a:gd name="T0" fmla="*/ 908050 w 111"/>
                <a:gd name="T1" fmla="*/ 632354 h 108"/>
                <a:gd name="T2" fmla="*/ 883508 w 111"/>
                <a:gd name="T3" fmla="*/ 667485 h 108"/>
                <a:gd name="T4" fmla="*/ 850786 w 111"/>
                <a:gd name="T5" fmla="*/ 681537 h 108"/>
                <a:gd name="T6" fmla="*/ 809882 w 111"/>
                <a:gd name="T7" fmla="*/ 716668 h 108"/>
                <a:gd name="T8" fmla="*/ 768979 w 111"/>
                <a:gd name="T9" fmla="*/ 758825 h 108"/>
                <a:gd name="T10" fmla="*/ 728076 w 111"/>
                <a:gd name="T11" fmla="*/ 744773 h 108"/>
                <a:gd name="T12" fmla="*/ 728076 w 111"/>
                <a:gd name="T13" fmla="*/ 744773 h 108"/>
                <a:gd name="T14" fmla="*/ 589005 w 111"/>
                <a:gd name="T15" fmla="*/ 744773 h 108"/>
                <a:gd name="T16" fmla="*/ 589005 w 111"/>
                <a:gd name="T17" fmla="*/ 744773 h 108"/>
                <a:gd name="T18" fmla="*/ 580825 w 111"/>
                <a:gd name="T19" fmla="*/ 730720 h 108"/>
                <a:gd name="T20" fmla="*/ 564464 w 111"/>
                <a:gd name="T21" fmla="*/ 751799 h 108"/>
                <a:gd name="T22" fmla="*/ 564464 w 111"/>
                <a:gd name="T23" fmla="*/ 751799 h 108"/>
                <a:gd name="T24" fmla="*/ 57264 w 111"/>
                <a:gd name="T25" fmla="*/ 758825 h 108"/>
                <a:gd name="T26" fmla="*/ 24542 w 111"/>
                <a:gd name="T27" fmla="*/ 196732 h 108"/>
                <a:gd name="T28" fmla="*/ 24542 w 111"/>
                <a:gd name="T29" fmla="*/ 196732 h 108"/>
                <a:gd name="T30" fmla="*/ 0 w 111"/>
                <a:gd name="T31" fmla="*/ 119445 h 108"/>
                <a:gd name="T32" fmla="*/ 0 w 111"/>
                <a:gd name="T33" fmla="*/ 119445 h 108"/>
                <a:gd name="T34" fmla="*/ 8181 w 111"/>
                <a:gd name="T35" fmla="*/ 70262 h 108"/>
                <a:gd name="T36" fmla="*/ 8181 w 111"/>
                <a:gd name="T37" fmla="*/ 70262 h 108"/>
                <a:gd name="T38" fmla="*/ 0 w 111"/>
                <a:gd name="T39" fmla="*/ 42157 h 108"/>
                <a:gd name="T40" fmla="*/ 32723 w 111"/>
                <a:gd name="T41" fmla="*/ 21078 h 108"/>
                <a:gd name="T42" fmla="*/ 49084 w 111"/>
                <a:gd name="T43" fmla="*/ 35131 h 108"/>
                <a:gd name="T44" fmla="*/ 98168 w 111"/>
                <a:gd name="T45" fmla="*/ 14052 h 108"/>
                <a:gd name="T46" fmla="*/ 188155 w 111"/>
                <a:gd name="T47" fmla="*/ 28105 h 108"/>
                <a:gd name="T48" fmla="*/ 335406 w 111"/>
                <a:gd name="T49" fmla="*/ 70262 h 108"/>
                <a:gd name="T50" fmla="*/ 417212 w 111"/>
                <a:gd name="T51" fmla="*/ 21078 h 108"/>
                <a:gd name="T52" fmla="*/ 458115 w 111"/>
                <a:gd name="T53" fmla="*/ 14052 h 108"/>
                <a:gd name="T54" fmla="*/ 482657 w 111"/>
                <a:gd name="T55" fmla="*/ 0 h 108"/>
                <a:gd name="T56" fmla="*/ 515380 w 111"/>
                <a:gd name="T57" fmla="*/ 14052 h 108"/>
                <a:gd name="T58" fmla="*/ 539922 w 111"/>
                <a:gd name="T59" fmla="*/ 7026 h 108"/>
                <a:gd name="T60" fmla="*/ 572644 w 111"/>
                <a:gd name="T61" fmla="*/ 35131 h 108"/>
                <a:gd name="T62" fmla="*/ 589005 w 111"/>
                <a:gd name="T63" fmla="*/ 91340 h 108"/>
                <a:gd name="T64" fmla="*/ 605367 w 111"/>
                <a:gd name="T65" fmla="*/ 112419 h 108"/>
                <a:gd name="T66" fmla="*/ 597186 w 111"/>
                <a:gd name="T67" fmla="*/ 140523 h 108"/>
                <a:gd name="T68" fmla="*/ 613547 w 111"/>
                <a:gd name="T69" fmla="*/ 168628 h 108"/>
                <a:gd name="T70" fmla="*/ 638089 w 111"/>
                <a:gd name="T71" fmla="*/ 217811 h 108"/>
                <a:gd name="T72" fmla="*/ 654450 w 111"/>
                <a:gd name="T73" fmla="*/ 231863 h 108"/>
                <a:gd name="T74" fmla="*/ 695354 w 111"/>
                <a:gd name="T75" fmla="*/ 274020 h 108"/>
                <a:gd name="T76" fmla="*/ 719895 w 111"/>
                <a:gd name="T77" fmla="*/ 323203 h 108"/>
                <a:gd name="T78" fmla="*/ 760799 w 111"/>
                <a:gd name="T79" fmla="*/ 386439 h 108"/>
                <a:gd name="T80" fmla="*/ 760799 w 111"/>
                <a:gd name="T81" fmla="*/ 386439 h 108"/>
                <a:gd name="T82" fmla="*/ 883508 w 111"/>
                <a:gd name="T83" fmla="*/ 562093 h 108"/>
                <a:gd name="T84" fmla="*/ 883508 w 111"/>
                <a:gd name="T85" fmla="*/ 562093 h 108"/>
                <a:gd name="T86" fmla="*/ 908050 w 111"/>
                <a:gd name="T87" fmla="*/ 576145 h 108"/>
                <a:gd name="T88" fmla="*/ 899869 w 111"/>
                <a:gd name="T89" fmla="*/ 590197 h 108"/>
                <a:gd name="T90" fmla="*/ 908050 w 111"/>
                <a:gd name="T91" fmla="*/ 632354 h 108"/>
                <a:gd name="T92" fmla="*/ 908050 w 111"/>
                <a:gd name="T93" fmla="*/ 632354 h 108"/>
                <a:gd name="T94" fmla="*/ 908050 w 111"/>
                <a:gd name="T95" fmla="*/ 63235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1" h="108">
                  <a:moveTo>
                    <a:pt x="111" y="90"/>
                  </a:moveTo>
                  <a:cubicBezTo>
                    <a:pt x="111" y="90"/>
                    <a:pt x="108" y="95"/>
                    <a:pt x="108" y="95"/>
                  </a:cubicBezTo>
                  <a:cubicBezTo>
                    <a:pt x="107" y="95"/>
                    <a:pt x="104" y="96"/>
                    <a:pt x="104" y="97"/>
                  </a:cubicBezTo>
                  <a:cubicBezTo>
                    <a:pt x="104" y="100"/>
                    <a:pt x="102" y="101"/>
                    <a:pt x="99" y="102"/>
                  </a:cubicBezTo>
                  <a:cubicBezTo>
                    <a:pt x="96" y="103"/>
                    <a:pt x="98" y="108"/>
                    <a:pt x="94" y="108"/>
                  </a:cubicBezTo>
                  <a:cubicBezTo>
                    <a:pt x="92" y="108"/>
                    <a:pt x="90" y="108"/>
                    <a:pt x="89" y="106"/>
                  </a:cubicBezTo>
                  <a:lnTo>
                    <a:pt x="72" y="106"/>
                  </a:lnTo>
                  <a:cubicBezTo>
                    <a:pt x="72" y="105"/>
                    <a:pt x="72" y="104"/>
                    <a:pt x="71" y="104"/>
                  </a:cubicBezTo>
                  <a:cubicBezTo>
                    <a:pt x="70" y="104"/>
                    <a:pt x="69" y="106"/>
                    <a:pt x="69" y="107"/>
                  </a:cubicBezTo>
                  <a:lnTo>
                    <a:pt x="7" y="108"/>
                  </a:lnTo>
                  <a:lnTo>
                    <a:pt x="3" y="28"/>
                  </a:lnTo>
                  <a:cubicBezTo>
                    <a:pt x="1" y="25"/>
                    <a:pt x="1" y="21"/>
                    <a:pt x="0" y="17"/>
                  </a:cubicBezTo>
                  <a:lnTo>
                    <a:pt x="1" y="10"/>
                  </a:ln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9" y="5"/>
                    <a:pt x="10" y="2"/>
                    <a:pt x="12" y="2"/>
                  </a:cubicBezTo>
                  <a:cubicBezTo>
                    <a:pt x="14" y="2"/>
                    <a:pt x="22" y="3"/>
                    <a:pt x="23" y="4"/>
                  </a:cubicBezTo>
                  <a:cubicBezTo>
                    <a:pt x="32" y="10"/>
                    <a:pt x="39" y="6"/>
                    <a:pt x="41" y="10"/>
                  </a:cubicBezTo>
                  <a:cubicBezTo>
                    <a:pt x="45" y="8"/>
                    <a:pt x="47" y="5"/>
                    <a:pt x="51" y="3"/>
                  </a:cubicBezTo>
                  <a:cubicBezTo>
                    <a:pt x="53" y="2"/>
                    <a:pt x="54" y="2"/>
                    <a:pt x="56" y="2"/>
                  </a:cubicBezTo>
                  <a:cubicBezTo>
                    <a:pt x="58" y="2"/>
                    <a:pt x="58" y="1"/>
                    <a:pt x="59" y="0"/>
                  </a:cubicBezTo>
                  <a:cubicBezTo>
                    <a:pt x="61" y="0"/>
                    <a:pt x="61" y="2"/>
                    <a:pt x="63" y="2"/>
                  </a:cubicBezTo>
                  <a:cubicBezTo>
                    <a:pt x="64" y="2"/>
                    <a:pt x="65" y="1"/>
                    <a:pt x="66" y="1"/>
                  </a:cubicBezTo>
                  <a:cubicBezTo>
                    <a:pt x="66" y="4"/>
                    <a:pt x="68" y="5"/>
                    <a:pt x="70" y="5"/>
                  </a:cubicBezTo>
                  <a:cubicBezTo>
                    <a:pt x="70" y="9"/>
                    <a:pt x="72" y="10"/>
                    <a:pt x="72" y="13"/>
                  </a:cubicBezTo>
                  <a:cubicBezTo>
                    <a:pt x="72" y="14"/>
                    <a:pt x="74" y="14"/>
                    <a:pt x="74" y="16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3" y="23"/>
                    <a:pt x="75" y="22"/>
                    <a:pt x="75" y="24"/>
                  </a:cubicBezTo>
                  <a:cubicBezTo>
                    <a:pt x="76" y="27"/>
                    <a:pt x="77" y="29"/>
                    <a:pt x="78" y="31"/>
                  </a:cubicBezTo>
                  <a:cubicBezTo>
                    <a:pt x="79" y="33"/>
                    <a:pt x="79" y="32"/>
                    <a:pt x="80" y="33"/>
                  </a:cubicBezTo>
                  <a:cubicBezTo>
                    <a:pt x="82" y="36"/>
                    <a:pt x="82" y="35"/>
                    <a:pt x="85" y="39"/>
                  </a:cubicBezTo>
                  <a:cubicBezTo>
                    <a:pt x="85" y="41"/>
                    <a:pt x="87" y="45"/>
                    <a:pt x="88" y="46"/>
                  </a:cubicBezTo>
                  <a:cubicBezTo>
                    <a:pt x="89" y="47"/>
                    <a:pt x="91" y="55"/>
                    <a:pt x="93" y="55"/>
                  </a:cubicBezTo>
                  <a:lnTo>
                    <a:pt x="108" y="80"/>
                  </a:lnTo>
                  <a:cubicBezTo>
                    <a:pt x="110" y="81"/>
                    <a:pt x="110" y="81"/>
                    <a:pt x="111" y="82"/>
                  </a:cubicBezTo>
                  <a:cubicBezTo>
                    <a:pt x="110" y="83"/>
                    <a:pt x="110" y="84"/>
                    <a:pt x="110" y="84"/>
                  </a:cubicBezTo>
                  <a:cubicBezTo>
                    <a:pt x="110" y="87"/>
                    <a:pt x="111" y="89"/>
                    <a:pt x="111" y="90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7" name="Freeform 65"/>
            <p:cNvSpPr>
              <a:spLocks/>
            </p:cNvSpPr>
            <p:nvPr/>
          </p:nvSpPr>
          <p:spPr bwMode="auto">
            <a:xfrm>
              <a:off x="6002338" y="1427163"/>
              <a:ext cx="238125" cy="290512"/>
            </a:xfrm>
            <a:custGeom>
              <a:avLst/>
              <a:gdLst>
                <a:gd name="T0" fmla="*/ 238125 w 29"/>
                <a:gd name="T1" fmla="*/ 127542 h 41"/>
                <a:gd name="T2" fmla="*/ 238125 w 29"/>
                <a:gd name="T3" fmla="*/ 127542 h 41"/>
                <a:gd name="T4" fmla="*/ 238125 w 29"/>
                <a:gd name="T5" fmla="*/ 127542 h 41"/>
                <a:gd name="T6" fmla="*/ 238125 w 29"/>
                <a:gd name="T7" fmla="*/ 134628 h 41"/>
                <a:gd name="T8" fmla="*/ 221703 w 29"/>
                <a:gd name="T9" fmla="*/ 106285 h 41"/>
                <a:gd name="T10" fmla="*/ 205280 w 29"/>
                <a:gd name="T11" fmla="*/ 85028 h 41"/>
                <a:gd name="T12" fmla="*/ 164224 w 29"/>
                <a:gd name="T13" fmla="*/ 0 h 41"/>
                <a:gd name="T14" fmla="*/ 82112 w 29"/>
                <a:gd name="T15" fmla="*/ 7086 h 41"/>
                <a:gd name="T16" fmla="*/ 24634 w 29"/>
                <a:gd name="T17" fmla="*/ 7086 h 41"/>
                <a:gd name="T18" fmla="*/ 16422 w 29"/>
                <a:gd name="T19" fmla="*/ 21257 h 41"/>
                <a:gd name="T20" fmla="*/ 32845 w 29"/>
                <a:gd name="T21" fmla="*/ 77942 h 41"/>
                <a:gd name="T22" fmla="*/ 49267 w 29"/>
                <a:gd name="T23" fmla="*/ 99199 h 41"/>
                <a:gd name="T24" fmla="*/ 65690 w 29"/>
                <a:gd name="T25" fmla="*/ 134628 h 41"/>
                <a:gd name="T26" fmla="*/ 90323 w 29"/>
                <a:gd name="T27" fmla="*/ 170056 h 41"/>
                <a:gd name="T28" fmla="*/ 114957 w 29"/>
                <a:gd name="T29" fmla="*/ 184227 h 41"/>
                <a:gd name="T30" fmla="*/ 123168 w 29"/>
                <a:gd name="T31" fmla="*/ 212570 h 41"/>
                <a:gd name="T32" fmla="*/ 147802 w 29"/>
                <a:gd name="T33" fmla="*/ 240912 h 41"/>
                <a:gd name="T34" fmla="*/ 213491 w 29"/>
                <a:gd name="T35" fmla="*/ 269255 h 41"/>
                <a:gd name="T36" fmla="*/ 221703 w 29"/>
                <a:gd name="T37" fmla="*/ 247998 h 41"/>
                <a:gd name="T38" fmla="*/ 205280 w 29"/>
                <a:gd name="T39" fmla="*/ 226741 h 41"/>
                <a:gd name="T40" fmla="*/ 221703 w 29"/>
                <a:gd name="T41" fmla="*/ 205484 h 41"/>
                <a:gd name="T42" fmla="*/ 238125 w 29"/>
                <a:gd name="T43" fmla="*/ 127542 h 41"/>
                <a:gd name="T44" fmla="*/ 238125 w 29"/>
                <a:gd name="T45" fmla="*/ 127542 h 41"/>
                <a:gd name="T46" fmla="*/ 238125 w 29"/>
                <a:gd name="T47" fmla="*/ 127542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41">
                  <a:moveTo>
                    <a:pt x="29" y="18"/>
                  </a:moveTo>
                  <a:lnTo>
                    <a:pt x="29" y="18"/>
                  </a:lnTo>
                  <a:cubicBezTo>
                    <a:pt x="29" y="18"/>
                    <a:pt x="29" y="19"/>
                    <a:pt x="29" y="19"/>
                  </a:cubicBezTo>
                  <a:cubicBezTo>
                    <a:pt x="28" y="17"/>
                    <a:pt x="27" y="17"/>
                    <a:pt x="27" y="15"/>
                  </a:cubicBezTo>
                  <a:cubicBezTo>
                    <a:pt x="27" y="14"/>
                    <a:pt x="26" y="13"/>
                    <a:pt x="25" y="12"/>
                  </a:cubicBezTo>
                  <a:cubicBezTo>
                    <a:pt x="24" y="9"/>
                    <a:pt x="20" y="0"/>
                    <a:pt x="20" y="0"/>
                  </a:cubicBezTo>
                  <a:cubicBezTo>
                    <a:pt x="18" y="1"/>
                    <a:pt x="9" y="4"/>
                    <a:pt x="10" y="1"/>
                  </a:cubicBezTo>
                  <a:cubicBezTo>
                    <a:pt x="9" y="2"/>
                    <a:pt x="6" y="5"/>
                    <a:pt x="3" y="1"/>
                  </a:cubicBezTo>
                  <a:cubicBezTo>
                    <a:pt x="3" y="5"/>
                    <a:pt x="0" y="3"/>
                    <a:pt x="2" y="3"/>
                  </a:cubicBezTo>
                  <a:cubicBezTo>
                    <a:pt x="2" y="7"/>
                    <a:pt x="4" y="8"/>
                    <a:pt x="4" y="11"/>
                  </a:cubicBezTo>
                  <a:cubicBezTo>
                    <a:pt x="4" y="12"/>
                    <a:pt x="6" y="12"/>
                    <a:pt x="6" y="14"/>
                  </a:cubicBezTo>
                  <a:cubicBezTo>
                    <a:pt x="6" y="15"/>
                    <a:pt x="8" y="17"/>
                    <a:pt x="8" y="19"/>
                  </a:cubicBezTo>
                  <a:cubicBezTo>
                    <a:pt x="8" y="20"/>
                    <a:pt x="10" y="23"/>
                    <a:pt x="11" y="24"/>
                  </a:cubicBezTo>
                  <a:cubicBezTo>
                    <a:pt x="11" y="27"/>
                    <a:pt x="13" y="24"/>
                    <a:pt x="14" y="26"/>
                  </a:cubicBezTo>
                  <a:cubicBezTo>
                    <a:pt x="15" y="28"/>
                    <a:pt x="14" y="30"/>
                    <a:pt x="15" y="30"/>
                  </a:cubicBezTo>
                  <a:cubicBezTo>
                    <a:pt x="16" y="33"/>
                    <a:pt x="15" y="30"/>
                    <a:pt x="18" y="34"/>
                  </a:cubicBezTo>
                  <a:cubicBezTo>
                    <a:pt x="23" y="41"/>
                    <a:pt x="25" y="37"/>
                    <a:pt x="26" y="38"/>
                  </a:cubicBezTo>
                  <a:cubicBezTo>
                    <a:pt x="26" y="37"/>
                    <a:pt x="27" y="36"/>
                    <a:pt x="27" y="35"/>
                  </a:cubicBezTo>
                  <a:cubicBezTo>
                    <a:pt x="27" y="34"/>
                    <a:pt x="25" y="34"/>
                    <a:pt x="25" y="32"/>
                  </a:cubicBezTo>
                  <a:cubicBezTo>
                    <a:pt x="25" y="31"/>
                    <a:pt x="26" y="30"/>
                    <a:pt x="27" y="29"/>
                  </a:cubicBezTo>
                  <a:cubicBezTo>
                    <a:pt x="29" y="26"/>
                    <a:pt x="27" y="21"/>
                    <a:pt x="29" y="18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8" name="Freeform 66"/>
            <p:cNvSpPr>
              <a:spLocks/>
            </p:cNvSpPr>
            <p:nvPr/>
          </p:nvSpPr>
          <p:spPr bwMode="auto">
            <a:xfrm>
              <a:off x="6918325" y="2887663"/>
              <a:ext cx="823913" cy="1150937"/>
            </a:xfrm>
            <a:custGeom>
              <a:avLst/>
              <a:gdLst>
                <a:gd name="T0" fmla="*/ 57103 w 101"/>
                <a:gd name="T1" fmla="*/ 1150937 h 164"/>
                <a:gd name="T2" fmla="*/ 8158 w 101"/>
                <a:gd name="T3" fmla="*/ 1080758 h 164"/>
                <a:gd name="T4" fmla="*/ 8158 w 101"/>
                <a:gd name="T5" fmla="*/ 778988 h 164"/>
                <a:gd name="T6" fmla="*/ 8158 w 101"/>
                <a:gd name="T7" fmla="*/ 778988 h 164"/>
                <a:gd name="T8" fmla="*/ 48945 w 101"/>
                <a:gd name="T9" fmla="*/ 736880 h 164"/>
                <a:gd name="T10" fmla="*/ 73418 w 101"/>
                <a:gd name="T11" fmla="*/ 680737 h 164"/>
                <a:gd name="T12" fmla="*/ 97891 w 101"/>
                <a:gd name="T13" fmla="*/ 666701 h 164"/>
                <a:gd name="T14" fmla="*/ 171309 w 101"/>
                <a:gd name="T15" fmla="*/ 638630 h 164"/>
                <a:gd name="T16" fmla="*/ 252884 w 101"/>
                <a:gd name="T17" fmla="*/ 596522 h 164"/>
                <a:gd name="T18" fmla="*/ 252884 w 101"/>
                <a:gd name="T19" fmla="*/ 596522 h 164"/>
                <a:gd name="T20" fmla="*/ 334460 w 101"/>
                <a:gd name="T21" fmla="*/ 596522 h 164"/>
                <a:gd name="T22" fmla="*/ 571029 w 101"/>
                <a:gd name="T23" fmla="*/ 336860 h 164"/>
                <a:gd name="T24" fmla="*/ 489453 w 101"/>
                <a:gd name="T25" fmla="*/ 336860 h 164"/>
                <a:gd name="T26" fmla="*/ 489453 w 101"/>
                <a:gd name="T27" fmla="*/ 336860 h 164"/>
                <a:gd name="T28" fmla="*/ 440508 w 101"/>
                <a:gd name="T29" fmla="*/ 329842 h 164"/>
                <a:gd name="T30" fmla="*/ 244727 w 101"/>
                <a:gd name="T31" fmla="*/ 273698 h 164"/>
                <a:gd name="T32" fmla="*/ 195781 w 101"/>
                <a:gd name="T33" fmla="*/ 238609 h 164"/>
                <a:gd name="T34" fmla="*/ 171309 w 101"/>
                <a:gd name="T35" fmla="*/ 217555 h 164"/>
                <a:gd name="T36" fmla="*/ 114206 w 101"/>
                <a:gd name="T37" fmla="*/ 140358 h 164"/>
                <a:gd name="T38" fmla="*/ 130521 w 101"/>
                <a:gd name="T39" fmla="*/ 119304 h 164"/>
                <a:gd name="T40" fmla="*/ 130521 w 101"/>
                <a:gd name="T41" fmla="*/ 119304 h 164"/>
                <a:gd name="T42" fmla="*/ 130521 w 101"/>
                <a:gd name="T43" fmla="*/ 112287 h 164"/>
                <a:gd name="T44" fmla="*/ 130521 w 101"/>
                <a:gd name="T45" fmla="*/ 112287 h 164"/>
                <a:gd name="T46" fmla="*/ 130521 w 101"/>
                <a:gd name="T47" fmla="*/ 112287 h 164"/>
                <a:gd name="T48" fmla="*/ 154994 w 101"/>
                <a:gd name="T49" fmla="*/ 70179 h 164"/>
                <a:gd name="T50" fmla="*/ 179466 w 101"/>
                <a:gd name="T51" fmla="*/ 84215 h 164"/>
                <a:gd name="T52" fmla="*/ 269199 w 101"/>
                <a:gd name="T53" fmla="*/ 161412 h 164"/>
                <a:gd name="T54" fmla="*/ 383405 w 101"/>
                <a:gd name="T55" fmla="*/ 119304 h 164"/>
                <a:gd name="T56" fmla="*/ 424193 w 101"/>
                <a:gd name="T57" fmla="*/ 126322 h 164"/>
                <a:gd name="T58" fmla="*/ 481296 w 101"/>
                <a:gd name="T59" fmla="*/ 98251 h 164"/>
                <a:gd name="T60" fmla="*/ 562871 w 101"/>
                <a:gd name="T61" fmla="*/ 84215 h 164"/>
                <a:gd name="T62" fmla="*/ 587344 w 101"/>
                <a:gd name="T63" fmla="*/ 70179 h 164"/>
                <a:gd name="T64" fmla="*/ 644447 w 101"/>
                <a:gd name="T65" fmla="*/ 70179 h 164"/>
                <a:gd name="T66" fmla="*/ 677077 w 101"/>
                <a:gd name="T67" fmla="*/ 49125 h 164"/>
                <a:gd name="T68" fmla="*/ 709707 w 101"/>
                <a:gd name="T69" fmla="*/ 49125 h 164"/>
                <a:gd name="T70" fmla="*/ 750495 w 101"/>
                <a:gd name="T71" fmla="*/ 28072 h 164"/>
                <a:gd name="T72" fmla="*/ 783125 w 101"/>
                <a:gd name="T73" fmla="*/ 0 h 164"/>
                <a:gd name="T74" fmla="*/ 815755 w 101"/>
                <a:gd name="T75" fmla="*/ 7018 h 164"/>
                <a:gd name="T76" fmla="*/ 815755 w 101"/>
                <a:gd name="T77" fmla="*/ 7018 h 164"/>
                <a:gd name="T78" fmla="*/ 815755 w 101"/>
                <a:gd name="T79" fmla="*/ 42107 h 164"/>
                <a:gd name="T80" fmla="*/ 815755 w 101"/>
                <a:gd name="T81" fmla="*/ 42107 h 164"/>
                <a:gd name="T82" fmla="*/ 815755 w 101"/>
                <a:gd name="T83" fmla="*/ 126322 h 164"/>
                <a:gd name="T84" fmla="*/ 799440 w 101"/>
                <a:gd name="T85" fmla="*/ 217555 h 164"/>
                <a:gd name="T86" fmla="*/ 717865 w 101"/>
                <a:gd name="T87" fmla="*/ 385985 h 164"/>
                <a:gd name="T88" fmla="*/ 668919 w 101"/>
                <a:gd name="T89" fmla="*/ 463182 h 164"/>
                <a:gd name="T90" fmla="*/ 562871 w 101"/>
                <a:gd name="T91" fmla="*/ 666701 h 164"/>
                <a:gd name="T92" fmla="*/ 407878 w 101"/>
                <a:gd name="T93" fmla="*/ 821095 h 164"/>
                <a:gd name="T94" fmla="*/ 203939 w 101"/>
                <a:gd name="T95" fmla="*/ 975489 h 164"/>
                <a:gd name="T96" fmla="*/ 81576 w 101"/>
                <a:gd name="T97" fmla="*/ 1122865 h 164"/>
                <a:gd name="T98" fmla="*/ 57103 w 101"/>
                <a:gd name="T99" fmla="*/ 1150937 h 164"/>
                <a:gd name="T100" fmla="*/ 57103 w 101"/>
                <a:gd name="T101" fmla="*/ 1150937 h 164"/>
                <a:gd name="T102" fmla="*/ 57103 w 101"/>
                <a:gd name="T103" fmla="*/ 1150937 h 1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1" h="164">
                  <a:moveTo>
                    <a:pt x="7" y="164"/>
                  </a:moveTo>
                  <a:lnTo>
                    <a:pt x="1" y="154"/>
                  </a:lnTo>
                  <a:lnTo>
                    <a:pt x="1" y="111"/>
                  </a:lnTo>
                  <a:cubicBezTo>
                    <a:pt x="0" y="110"/>
                    <a:pt x="6" y="105"/>
                    <a:pt x="6" y="105"/>
                  </a:cubicBezTo>
                  <a:cubicBezTo>
                    <a:pt x="7" y="103"/>
                    <a:pt x="9" y="99"/>
                    <a:pt x="9" y="97"/>
                  </a:cubicBezTo>
                  <a:cubicBezTo>
                    <a:pt x="10" y="97"/>
                    <a:pt x="10" y="95"/>
                    <a:pt x="12" y="95"/>
                  </a:cubicBezTo>
                  <a:cubicBezTo>
                    <a:pt x="15" y="95"/>
                    <a:pt x="19" y="94"/>
                    <a:pt x="21" y="91"/>
                  </a:cubicBezTo>
                  <a:cubicBezTo>
                    <a:pt x="23" y="88"/>
                    <a:pt x="27" y="86"/>
                    <a:pt x="31" y="85"/>
                  </a:cubicBezTo>
                  <a:lnTo>
                    <a:pt x="41" y="85"/>
                  </a:lnTo>
                  <a:lnTo>
                    <a:pt x="70" y="48"/>
                  </a:lnTo>
                  <a:lnTo>
                    <a:pt x="60" y="48"/>
                  </a:lnTo>
                  <a:cubicBezTo>
                    <a:pt x="58" y="48"/>
                    <a:pt x="55" y="49"/>
                    <a:pt x="54" y="47"/>
                  </a:cubicBezTo>
                  <a:cubicBezTo>
                    <a:pt x="53" y="46"/>
                    <a:pt x="34" y="39"/>
                    <a:pt x="30" y="39"/>
                  </a:cubicBezTo>
                  <a:cubicBezTo>
                    <a:pt x="27" y="39"/>
                    <a:pt x="27" y="35"/>
                    <a:pt x="24" y="34"/>
                  </a:cubicBezTo>
                  <a:cubicBezTo>
                    <a:pt x="23" y="34"/>
                    <a:pt x="21" y="33"/>
                    <a:pt x="21" y="31"/>
                  </a:cubicBezTo>
                  <a:cubicBezTo>
                    <a:pt x="20" y="27"/>
                    <a:pt x="14" y="26"/>
                    <a:pt x="14" y="20"/>
                  </a:cubicBezTo>
                  <a:cubicBezTo>
                    <a:pt x="14" y="19"/>
                    <a:pt x="15" y="17"/>
                    <a:pt x="16" y="17"/>
                  </a:cubicBezTo>
                  <a:lnTo>
                    <a:pt x="16" y="16"/>
                  </a:lnTo>
                  <a:cubicBezTo>
                    <a:pt x="17" y="16"/>
                    <a:pt x="18" y="12"/>
                    <a:pt x="19" y="10"/>
                  </a:cubicBezTo>
                  <a:cubicBezTo>
                    <a:pt x="19" y="12"/>
                    <a:pt x="21" y="12"/>
                    <a:pt x="22" y="12"/>
                  </a:cubicBezTo>
                  <a:cubicBezTo>
                    <a:pt x="25" y="16"/>
                    <a:pt x="27" y="23"/>
                    <a:pt x="33" y="23"/>
                  </a:cubicBezTo>
                  <a:cubicBezTo>
                    <a:pt x="40" y="23"/>
                    <a:pt x="41" y="17"/>
                    <a:pt x="47" y="17"/>
                  </a:cubicBezTo>
                  <a:cubicBezTo>
                    <a:pt x="49" y="17"/>
                    <a:pt x="50" y="18"/>
                    <a:pt x="52" y="18"/>
                  </a:cubicBezTo>
                  <a:cubicBezTo>
                    <a:pt x="55" y="19"/>
                    <a:pt x="59" y="14"/>
                    <a:pt x="59" y="14"/>
                  </a:cubicBezTo>
                  <a:cubicBezTo>
                    <a:pt x="63" y="10"/>
                    <a:pt x="62" y="13"/>
                    <a:pt x="69" y="12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5" y="10"/>
                    <a:pt x="77" y="10"/>
                    <a:pt x="79" y="10"/>
                  </a:cubicBezTo>
                  <a:cubicBezTo>
                    <a:pt x="81" y="9"/>
                    <a:pt x="82" y="9"/>
                    <a:pt x="83" y="7"/>
                  </a:cubicBezTo>
                  <a:cubicBezTo>
                    <a:pt x="84" y="6"/>
                    <a:pt x="85" y="8"/>
                    <a:pt x="87" y="7"/>
                  </a:cubicBezTo>
                  <a:cubicBezTo>
                    <a:pt x="88" y="7"/>
                    <a:pt x="91" y="4"/>
                    <a:pt x="92" y="4"/>
                  </a:cubicBezTo>
                  <a:cubicBezTo>
                    <a:pt x="94" y="2"/>
                    <a:pt x="92" y="0"/>
                    <a:pt x="96" y="0"/>
                  </a:cubicBezTo>
                  <a:cubicBezTo>
                    <a:pt x="97" y="0"/>
                    <a:pt x="98" y="1"/>
                    <a:pt x="100" y="1"/>
                  </a:cubicBezTo>
                  <a:lnTo>
                    <a:pt x="100" y="6"/>
                  </a:lnTo>
                  <a:cubicBezTo>
                    <a:pt x="98" y="9"/>
                    <a:pt x="101" y="18"/>
                    <a:pt x="100" y="18"/>
                  </a:cubicBezTo>
                  <a:cubicBezTo>
                    <a:pt x="97" y="18"/>
                    <a:pt x="98" y="30"/>
                    <a:pt x="98" y="31"/>
                  </a:cubicBezTo>
                  <a:cubicBezTo>
                    <a:pt x="94" y="39"/>
                    <a:pt x="91" y="45"/>
                    <a:pt x="88" y="55"/>
                  </a:cubicBezTo>
                  <a:cubicBezTo>
                    <a:pt x="86" y="59"/>
                    <a:pt x="82" y="62"/>
                    <a:pt x="82" y="66"/>
                  </a:cubicBezTo>
                  <a:cubicBezTo>
                    <a:pt x="82" y="74"/>
                    <a:pt x="74" y="89"/>
                    <a:pt x="69" y="95"/>
                  </a:cubicBezTo>
                  <a:cubicBezTo>
                    <a:pt x="65" y="101"/>
                    <a:pt x="56" y="113"/>
                    <a:pt x="50" y="117"/>
                  </a:cubicBezTo>
                  <a:cubicBezTo>
                    <a:pt x="40" y="123"/>
                    <a:pt x="26" y="136"/>
                    <a:pt x="25" y="139"/>
                  </a:cubicBezTo>
                  <a:cubicBezTo>
                    <a:pt x="18" y="150"/>
                    <a:pt x="13" y="153"/>
                    <a:pt x="10" y="160"/>
                  </a:cubicBezTo>
                  <a:cubicBezTo>
                    <a:pt x="9" y="162"/>
                    <a:pt x="8" y="163"/>
                    <a:pt x="7" y="16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9" name="Freeform 67"/>
            <p:cNvSpPr>
              <a:spLocks/>
            </p:cNvSpPr>
            <p:nvPr/>
          </p:nvSpPr>
          <p:spPr bwMode="auto">
            <a:xfrm>
              <a:off x="6175375" y="2046288"/>
              <a:ext cx="284163" cy="127000"/>
            </a:xfrm>
            <a:custGeom>
              <a:avLst/>
              <a:gdLst>
                <a:gd name="T0" fmla="*/ 284163 w 35"/>
                <a:gd name="T1" fmla="*/ 112889 h 18"/>
                <a:gd name="T2" fmla="*/ 0 w 35"/>
                <a:gd name="T3" fmla="*/ 112889 h 18"/>
                <a:gd name="T4" fmla="*/ 40595 w 35"/>
                <a:gd name="T5" fmla="*/ 127000 h 18"/>
                <a:gd name="T6" fmla="*/ 81189 w 35"/>
                <a:gd name="T7" fmla="*/ 84667 h 18"/>
                <a:gd name="T8" fmla="*/ 121784 w 35"/>
                <a:gd name="T9" fmla="*/ 49389 h 18"/>
                <a:gd name="T10" fmla="*/ 154260 w 35"/>
                <a:gd name="T11" fmla="*/ 35278 h 18"/>
                <a:gd name="T12" fmla="*/ 178617 w 35"/>
                <a:gd name="T13" fmla="*/ 0 h 18"/>
                <a:gd name="T14" fmla="*/ 211093 w 35"/>
                <a:gd name="T15" fmla="*/ 49389 h 18"/>
                <a:gd name="T16" fmla="*/ 227330 w 35"/>
                <a:gd name="T17" fmla="*/ 49389 h 18"/>
                <a:gd name="T18" fmla="*/ 284163 w 35"/>
                <a:gd name="T19" fmla="*/ 112889 h 18"/>
                <a:gd name="T20" fmla="*/ 284163 w 35"/>
                <a:gd name="T21" fmla="*/ 112889 h 18"/>
                <a:gd name="T22" fmla="*/ 284163 w 35"/>
                <a:gd name="T23" fmla="*/ 112889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18">
                  <a:moveTo>
                    <a:pt x="35" y="16"/>
                  </a:moveTo>
                  <a:cubicBezTo>
                    <a:pt x="35" y="16"/>
                    <a:pt x="0" y="16"/>
                    <a:pt x="0" y="16"/>
                  </a:cubicBezTo>
                  <a:cubicBezTo>
                    <a:pt x="1" y="18"/>
                    <a:pt x="3" y="18"/>
                    <a:pt x="5" y="18"/>
                  </a:cubicBezTo>
                  <a:cubicBezTo>
                    <a:pt x="9" y="18"/>
                    <a:pt x="7" y="13"/>
                    <a:pt x="10" y="12"/>
                  </a:cubicBezTo>
                  <a:cubicBezTo>
                    <a:pt x="13" y="11"/>
                    <a:pt x="15" y="10"/>
                    <a:pt x="15" y="7"/>
                  </a:cubicBezTo>
                  <a:cubicBezTo>
                    <a:pt x="15" y="6"/>
                    <a:pt x="18" y="5"/>
                    <a:pt x="19" y="5"/>
                  </a:cubicBezTo>
                  <a:cubicBezTo>
                    <a:pt x="19" y="5"/>
                    <a:pt x="22" y="0"/>
                    <a:pt x="22" y="0"/>
                  </a:cubicBezTo>
                  <a:cubicBezTo>
                    <a:pt x="24" y="2"/>
                    <a:pt x="26" y="4"/>
                    <a:pt x="26" y="7"/>
                  </a:cubicBezTo>
                  <a:cubicBezTo>
                    <a:pt x="28" y="7"/>
                    <a:pt x="27" y="7"/>
                    <a:pt x="28" y="7"/>
                  </a:cubicBezTo>
                  <a:cubicBezTo>
                    <a:pt x="31" y="10"/>
                    <a:pt x="34" y="12"/>
                    <a:pt x="35" y="1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00" name="Freeform 68"/>
            <p:cNvSpPr>
              <a:spLocks/>
            </p:cNvSpPr>
            <p:nvPr/>
          </p:nvSpPr>
          <p:spPr bwMode="auto">
            <a:xfrm>
              <a:off x="4556125" y="2066925"/>
              <a:ext cx="882650" cy="1263650"/>
            </a:xfrm>
            <a:custGeom>
              <a:avLst/>
              <a:gdLst>
                <a:gd name="T0" fmla="*/ 2147483647 w 108"/>
                <a:gd name="T1" fmla="*/ 2147483647 h 180"/>
                <a:gd name="T2" fmla="*/ 0 w 108"/>
                <a:gd name="T3" fmla="*/ 2147483647 h 180"/>
                <a:gd name="T4" fmla="*/ 2147483647 w 108"/>
                <a:gd name="T5" fmla="*/ 2147483647 h 180"/>
                <a:gd name="T6" fmla="*/ 2147483647 w 108"/>
                <a:gd name="T7" fmla="*/ 2147483647 h 180"/>
                <a:gd name="T8" fmla="*/ 2147483647 w 108"/>
                <a:gd name="T9" fmla="*/ 2147483647 h 180"/>
                <a:gd name="T10" fmla="*/ 2147483647 w 108"/>
                <a:gd name="T11" fmla="*/ 2147483647 h 180"/>
                <a:gd name="T12" fmla="*/ 2147483647 w 108"/>
                <a:gd name="T13" fmla="*/ 2147483647 h 180"/>
                <a:gd name="T14" fmla="*/ 2147483647 w 108"/>
                <a:gd name="T15" fmla="*/ 2147483647 h 180"/>
                <a:gd name="T16" fmla="*/ 2147483647 w 108"/>
                <a:gd name="T17" fmla="*/ 2147483647 h 180"/>
                <a:gd name="T18" fmla="*/ 2147483647 w 108"/>
                <a:gd name="T19" fmla="*/ 2147483647 h 180"/>
                <a:gd name="T20" fmla="*/ 2147483647 w 108"/>
                <a:gd name="T21" fmla="*/ 2147483647 h 180"/>
                <a:gd name="T22" fmla="*/ 2147483647 w 108"/>
                <a:gd name="T23" fmla="*/ 2147483647 h 180"/>
                <a:gd name="T24" fmla="*/ 2147483647 w 108"/>
                <a:gd name="T25" fmla="*/ 0 h 180"/>
                <a:gd name="T26" fmla="*/ 2147483647 w 108"/>
                <a:gd name="T27" fmla="*/ 2147483647 h 180"/>
                <a:gd name="T28" fmla="*/ 2147483647 w 108"/>
                <a:gd name="T29" fmla="*/ 2147483647 h 180"/>
                <a:gd name="T30" fmla="*/ 2147483647 w 108"/>
                <a:gd name="T31" fmla="*/ 2147483647 h 180"/>
                <a:gd name="T32" fmla="*/ 2147483647 w 108"/>
                <a:gd name="T33" fmla="*/ 2147483647 h 180"/>
                <a:gd name="T34" fmla="*/ 2147483647 w 108"/>
                <a:gd name="T35" fmla="*/ 2147483647 h 180"/>
                <a:gd name="T36" fmla="*/ 2147483647 w 108"/>
                <a:gd name="T37" fmla="*/ 2147483647 h 180"/>
                <a:gd name="T38" fmla="*/ 2147483647 w 108"/>
                <a:gd name="T39" fmla="*/ 2147483647 h 180"/>
                <a:gd name="T40" fmla="*/ 2147483647 w 108"/>
                <a:gd name="T41" fmla="*/ 2147483647 h 180"/>
                <a:gd name="T42" fmla="*/ 2147483647 w 108"/>
                <a:gd name="T43" fmla="*/ 2147483647 h 180"/>
                <a:gd name="T44" fmla="*/ 2147483647 w 108"/>
                <a:gd name="T45" fmla="*/ 2147483647 h 180"/>
                <a:gd name="T46" fmla="*/ 2147483647 w 108"/>
                <a:gd name="T47" fmla="*/ 2147483647 h 180"/>
                <a:gd name="T48" fmla="*/ 2147483647 w 108"/>
                <a:gd name="T49" fmla="*/ 2147483647 h 180"/>
                <a:gd name="T50" fmla="*/ 2147483647 w 108"/>
                <a:gd name="T51" fmla="*/ 2147483647 h 180"/>
                <a:gd name="T52" fmla="*/ 2147483647 w 108"/>
                <a:gd name="T53" fmla="*/ 2147483647 h 180"/>
                <a:gd name="T54" fmla="*/ 2147483647 w 108"/>
                <a:gd name="T55" fmla="*/ 2147483647 h 180"/>
                <a:gd name="T56" fmla="*/ 2147483647 w 108"/>
                <a:gd name="T57" fmla="*/ 2147483647 h 180"/>
                <a:gd name="T58" fmla="*/ 2147483647 w 108"/>
                <a:gd name="T59" fmla="*/ 2147483647 h 180"/>
                <a:gd name="T60" fmla="*/ 2147483647 w 108"/>
                <a:gd name="T61" fmla="*/ 2147483647 h 180"/>
                <a:gd name="T62" fmla="*/ 2147483647 w 108"/>
                <a:gd name="T63" fmla="*/ 2147483647 h 180"/>
                <a:gd name="T64" fmla="*/ 2147483647 w 108"/>
                <a:gd name="T65" fmla="*/ 2147483647 h 180"/>
                <a:gd name="T66" fmla="*/ 2147483647 w 108"/>
                <a:gd name="T67" fmla="*/ 2147483647 h 180"/>
                <a:gd name="T68" fmla="*/ 2147483647 w 108"/>
                <a:gd name="T69" fmla="*/ 2147483647 h 180"/>
                <a:gd name="T70" fmla="*/ 2147483647 w 108"/>
                <a:gd name="T71" fmla="*/ 2147483647 h 180"/>
                <a:gd name="T72" fmla="*/ 2147483647 w 108"/>
                <a:gd name="T73" fmla="*/ 2147483647 h 180"/>
                <a:gd name="T74" fmla="*/ 2147483647 w 108"/>
                <a:gd name="T75" fmla="*/ 2147483647 h 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80">
                  <a:moveTo>
                    <a:pt x="6" y="117"/>
                  </a:moveTo>
                  <a:cubicBezTo>
                    <a:pt x="5" y="115"/>
                    <a:pt x="1" y="109"/>
                    <a:pt x="1" y="109"/>
                  </a:cubicBezTo>
                  <a:cubicBezTo>
                    <a:pt x="1" y="108"/>
                    <a:pt x="0" y="107"/>
                    <a:pt x="0" y="105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0" y="101"/>
                    <a:pt x="1" y="101"/>
                    <a:pt x="1" y="101"/>
                  </a:cubicBezTo>
                  <a:cubicBezTo>
                    <a:pt x="2" y="99"/>
                    <a:pt x="3" y="96"/>
                    <a:pt x="3" y="95"/>
                  </a:cubicBezTo>
                  <a:lnTo>
                    <a:pt x="21" y="73"/>
                  </a:lnTo>
                  <a:cubicBezTo>
                    <a:pt x="21" y="71"/>
                    <a:pt x="22" y="68"/>
                    <a:pt x="21" y="67"/>
                  </a:cubicBezTo>
                  <a:lnTo>
                    <a:pt x="23" y="40"/>
                  </a:lnTo>
                  <a:cubicBezTo>
                    <a:pt x="25" y="39"/>
                    <a:pt x="26" y="37"/>
                    <a:pt x="26" y="36"/>
                  </a:cubicBezTo>
                  <a:cubicBezTo>
                    <a:pt x="26" y="33"/>
                    <a:pt x="23" y="32"/>
                    <a:pt x="22" y="31"/>
                  </a:cubicBezTo>
                  <a:lnTo>
                    <a:pt x="22" y="27"/>
                  </a:lnTo>
                  <a:cubicBezTo>
                    <a:pt x="20" y="24"/>
                    <a:pt x="20" y="24"/>
                    <a:pt x="18" y="22"/>
                  </a:cubicBezTo>
                  <a:lnTo>
                    <a:pt x="18" y="15"/>
                  </a:lnTo>
                  <a:cubicBezTo>
                    <a:pt x="17" y="13"/>
                    <a:pt x="18" y="11"/>
                    <a:pt x="17" y="9"/>
                  </a:cubicBezTo>
                  <a:lnTo>
                    <a:pt x="17" y="5"/>
                  </a:lnTo>
                  <a:lnTo>
                    <a:pt x="27" y="0"/>
                  </a:lnTo>
                  <a:lnTo>
                    <a:pt x="107" y="43"/>
                  </a:lnTo>
                  <a:lnTo>
                    <a:pt x="108" y="86"/>
                  </a:lnTo>
                  <a:cubicBezTo>
                    <a:pt x="107" y="86"/>
                    <a:pt x="106" y="86"/>
                    <a:pt x="105" y="86"/>
                  </a:cubicBezTo>
                  <a:cubicBezTo>
                    <a:pt x="102" y="86"/>
                    <a:pt x="97" y="86"/>
                    <a:pt x="97" y="90"/>
                  </a:cubicBezTo>
                  <a:cubicBezTo>
                    <a:pt x="97" y="90"/>
                    <a:pt x="98" y="91"/>
                    <a:pt x="98" y="91"/>
                  </a:cubicBezTo>
                  <a:cubicBezTo>
                    <a:pt x="97" y="93"/>
                    <a:pt x="93" y="95"/>
                    <a:pt x="95" y="97"/>
                  </a:cubicBezTo>
                  <a:cubicBezTo>
                    <a:pt x="94" y="99"/>
                    <a:pt x="92" y="98"/>
                    <a:pt x="92" y="100"/>
                  </a:cubicBezTo>
                  <a:cubicBezTo>
                    <a:pt x="92" y="100"/>
                    <a:pt x="93" y="104"/>
                    <a:pt x="93" y="104"/>
                  </a:cubicBezTo>
                  <a:cubicBezTo>
                    <a:pt x="92" y="105"/>
                    <a:pt x="90" y="107"/>
                    <a:pt x="90" y="108"/>
                  </a:cubicBezTo>
                  <a:cubicBezTo>
                    <a:pt x="90" y="109"/>
                    <a:pt x="91" y="112"/>
                    <a:pt x="91" y="114"/>
                  </a:cubicBezTo>
                  <a:cubicBezTo>
                    <a:pt x="91" y="116"/>
                    <a:pt x="86" y="116"/>
                    <a:pt x="86" y="119"/>
                  </a:cubicBezTo>
                  <a:cubicBezTo>
                    <a:pt x="86" y="120"/>
                    <a:pt x="88" y="122"/>
                    <a:pt x="89" y="122"/>
                  </a:cubicBezTo>
                  <a:cubicBezTo>
                    <a:pt x="90" y="122"/>
                    <a:pt x="90" y="121"/>
                    <a:pt x="92" y="121"/>
                  </a:cubicBezTo>
                  <a:cubicBezTo>
                    <a:pt x="92" y="123"/>
                    <a:pt x="95" y="127"/>
                    <a:pt x="95" y="130"/>
                  </a:cubicBezTo>
                  <a:cubicBezTo>
                    <a:pt x="95" y="132"/>
                    <a:pt x="95" y="132"/>
                    <a:pt x="95" y="133"/>
                  </a:cubicBezTo>
                  <a:cubicBezTo>
                    <a:pt x="95" y="134"/>
                    <a:pt x="97" y="136"/>
                    <a:pt x="98" y="136"/>
                  </a:cubicBezTo>
                  <a:lnTo>
                    <a:pt x="98" y="141"/>
                  </a:lnTo>
                  <a:cubicBezTo>
                    <a:pt x="96" y="140"/>
                    <a:pt x="96" y="140"/>
                    <a:pt x="95" y="140"/>
                  </a:cubicBezTo>
                  <a:cubicBezTo>
                    <a:pt x="92" y="140"/>
                    <a:pt x="91" y="142"/>
                    <a:pt x="89" y="143"/>
                  </a:cubicBezTo>
                  <a:cubicBezTo>
                    <a:pt x="88" y="144"/>
                    <a:pt x="85" y="145"/>
                    <a:pt x="85" y="146"/>
                  </a:cubicBezTo>
                  <a:cubicBezTo>
                    <a:pt x="85" y="146"/>
                    <a:pt x="86" y="147"/>
                    <a:pt x="86" y="147"/>
                  </a:cubicBezTo>
                  <a:cubicBezTo>
                    <a:pt x="85" y="150"/>
                    <a:pt x="82" y="151"/>
                    <a:pt x="80" y="153"/>
                  </a:cubicBezTo>
                  <a:cubicBezTo>
                    <a:pt x="75" y="158"/>
                    <a:pt x="72" y="162"/>
                    <a:pt x="63" y="162"/>
                  </a:cubicBezTo>
                  <a:cubicBezTo>
                    <a:pt x="61" y="162"/>
                    <a:pt x="61" y="162"/>
                    <a:pt x="59" y="162"/>
                  </a:cubicBezTo>
                  <a:cubicBezTo>
                    <a:pt x="58" y="162"/>
                    <a:pt x="56" y="162"/>
                    <a:pt x="56" y="163"/>
                  </a:cubicBezTo>
                  <a:cubicBezTo>
                    <a:pt x="56" y="164"/>
                    <a:pt x="58" y="166"/>
                    <a:pt x="59" y="166"/>
                  </a:cubicBezTo>
                  <a:cubicBezTo>
                    <a:pt x="58" y="170"/>
                    <a:pt x="55" y="174"/>
                    <a:pt x="50" y="174"/>
                  </a:cubicBezTo>
                  <a:cubicBezTo>
                    <a:pt x="46" y="174"/>
                    <a:pt x="42" y="174"/>
                    <a:pt x="39" y="177"/>
                  </a:cubicBezTo>
                  <a:cubicBezTo>
                    <a:pt x="38" y="177"/>
                    <a:pt x="37" y="179"/>
                    <a:pt x="35" y="179"/>
                  </a:cubicBezTo>
                  <a:cubicBezTo>
                    <a:pt x="33" y="179"/>
                    <a:pt x="33" y="176"/>
                    <a:pt x="31" y="176"/>
                  </a:cubicBezTo>
                  <a:cubicBezTo>
                    <a:pt x="30" y="176"/>
                    <a:pt x="26" y="180"/>
                    <a:pt x="23" y="180"/>
                  </a:cubicBezTo>
                  <a:cubicBezTo>
                    <a:pt x="23" y="180"/>
                    <a:pt x="22" y="180"/>
                    <a:pt x="21" y="180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4"/>
                    <a:pt x="18" y="171"/>
                    <a:pt x="18" y="168"/>
                  </a:cubicBezTo>
                  <a:cubicBezTo>
                    <a:pt x="16" y="168"/>
                    <a:pt x="16" y="167"/>
                    <a:pt x="15" y="166"/>
                  </a:cubicBezTo>
                  <a:cubicBezTo>
                    <a:pt x="13" y="165"/>
                    <a:pt x="13" y="164"/>
                    <a:pt x="11" y="162"/>
                  </a:cubicBezTo>
                  <a:cubicBezTo>
                    <a:pt x="9" y="160"/>
                    <a:pt x="6" y="158"/>
                    <a:pt x="6" y="154"/>
                  </a:cubicBezTo>
                  <a:cubicBezTo>
                    <a:pt x="6" y="153"/>
                    <a:pt x="8" y="152"/>
                    <a:pt x="10" y="152"/>
                  </a:cubicBezTo>
                  <a:cubicBezTo>
                    <a:pt x="10" y="152"/>
                    <a:pt x="23" y="152"/>
                    <a:pt x="23" y="152"/>
                  </a:cubicBezTo>
                  <a:cubicBezTo>
                    <a:pt x="11" y="139"/>
                    <a:pt x="17" y="136"/>
                    <a:pt x="17" y="134"/>
                  </a:cubicBezTo>
                  <a:cubicBezTo>
                    <a:pt x="17" y="132"/>
                    <a:pt x="14" y="128"/>
                    <a:pt x="14" y="128"/>
                  </a:cubicBezTo>
                  <a:cubicBezTo>
                    <a:pt x="15" y="128"/>
                    <a:pt x="14" y="125"/>
                    <a:pt x="14" y="124"/>
                  </a:cubicBezTo>
                  <a:cubicBezTo>
                    <a:pt x="14" y="120"/>
                    <a:pt x="10" y="123"/>
                    <a:pt x="10" y="117"/>
                  </a:cubicBezTo>
                  <a:cubicBezTo>
                    <a:pt x="10" y="114"/>
                    <a:pt x="9" y="117"/>
                    <a:pt x="7" y="117"/>
                  </a:cubicBezTo>
                  <a:lnTo>
                    <a:pt x="6" y="117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1" name="Freeform 69"/>
            <p:cNvSpPr>
              <a:spLocks/>
            </p:cNvSpPr>
            <p:nvPr/>
          </p:nvSpPr>
          <p:spPr bwMode="auto">
            <a:xfrm>
              <a:off x="6224588" y="2438400"/>
              <a:ext cx="1265237" cy="1181100"/>
            </a:xfrm>
            <a:custGeom>
              <a:avLst/>
              <a:gdLst>
                <a:gd name="T0" fmla="*/ 710165 w 155"/>
                <a:gd name="T1" fmla="*/ 1138918 h 168"/>
                <a:gd name="T2" fmla="*/ 595886 w 155"/>
                <a:gd name="T3" fmla="*/ 1152979 h 168"/>
                <a:gd name="T4" fmla="*/ 481606 w 155"/>
                <a:gd name="T5" fmla="*/ 1174070 h 168"/>
                <a:gd name="T6" fmla="*/ 432629 w 155"/>
                <a:gd name="T7" fmla="*/ 1160009 h 168"/>
                <a:gd name="T8" fmla="*/ 342838 w 155"/>
                <a:gd name="T9" fmla="*/ 1110796 h 168"/>
                <a:gd name="T10" fmla="*/ 269373 w 155"/>
                <a:gd name="T11" fmla="*/ 1103766 h 168"/>
                <a:gd name="T12" fmla="*/ 253047 w 155"/>
                <a:gd name="T13" fmla="*/ 1096736 h 168"/>
                <a:gd name="T14" fmla="*/ 253047 w 155"/>
                <a:gd name="T15" fmla="*/ 1047523 h 168"/>
                <a:gd name="T16" fmla="*/ 163256 w 155"/>
                <a:gd name="T17" fmla="*/ 963159 h 168"/>
                <a:gd name="T18" fmla="*/ 40814 w 155"/>
                <a:gd name="T19" fmla="*/ 850673 h 168"/>
                <a:gd name="T20" fmla="*/ 0 w 155"/>
                <a:gd name="T21" fmla="*/ 836613 h 168"/>
                <a:gd name="T22" fmla="*/ 32651 w 155"/>
                <a:gd name="T23" fmla="*/ 794430 h 168"/>
                <a:gd name="T24" fmla="*/ 89791 w 155"/>
                <a:gd name="T25" fmla="*/ 703036 h 168"/>
                <a:gd name="T26" fmla="*/ 97954 w 155"/>
                <a:gd name="T27" fmla="*/ 632732 h 168"/>
                <a:gd name="T28" fmla="*/ 146931 w 155"/>
                <a:gd name="T29" fmla="*/ 604611 h 168"/>
                <a:gd name="T30" fmla="*/ 163256 w 155"/>
                <a:gd name="T31" fmla="*/ 520246 h 168"/>
                <a:gd name="T32" fmla="*/ 253047 w 155"/>
                <a:gd name="T33" fmla="*/ 449943 h 168"/>
                <a:gd name="T34" fmla="*/ 253047 w 155"/>
                <a:gd name="T35" fmla="*/ 400730 h 168"/>
                <a:gd name="T36" fmla="*/ 261210 w 155"/>
                <a:gd name="T37" fmla="*/ 393700 h 168"/>
                <a:gd name="T38" fmla="*/ 269373 w 155"/>
                <a:gd name="T39" fmla="*/ 295275 h 168"/>
                <a:gd name="T40" fmla="*/ 285699 w 155"/>
                <a:gd name="T41" fmla="*/ 161698 h 168"/>
                <a:gd name="T42" fmla="*/ 293861 w 155"/>
                <a:gd name="T43" fmla="*/ 140607 h 168"/>
                <a:gd name="T44" fmla="*/ 293861 w 155"/>
                <a:gd name="T45" fmla="*/ 98425 h 168"/>
                <a:gd name="T46" fmla="*/ 342838 w 155"/>
                <a:gd name="T47" fmla="*/ 70304 h 168"/>
                <a:gd name="T48" fmla="*/ 416304 w 155"/>
                <a:gd name="T49" fmla="*/ 0 h 168"/>
                <a:gd name="T50" fmla="*/ 546909 w 155"/>
                <a:gd name="T51" fmla="*/ 217941 h 168"/>
                <a:gd name="T52" fmla="*/ 587723 w 155"/>
                <a:gd name="T53" fmla="*/ 253093 h 168"/>
                <a:gd name="T54" fmla="*/ 620374 w 155"/>
                <a:gd name="T55" fmla="*/ 260123 h 168"/>
                <a:gd name="T56" fmla="*/ 702002 w 155"/>
                <a:gd name="T57" fmla="*/ 330427 h 168"/>
                <a:gd name="T58" fmla="*/ 783631 w 155"/>
                <a:gd name="T59" fmla="*/ 393700 h 168"/>
                <a:gd name="T60" fmla="*/ 808119 w 155"/>
                <a:gd name="T61" fmla="*/ 449943 h 168"/>
                <a:gd name="T62" fmla="*/ 742817 w 155"/>
                <a:gd name="T63" fmla="*/ 492125 h 168"/>
                <a:gd name="T64" fmla="*/ 750979 w 155"/>
                <a:gd name="T65" fmla="*/ 569459 h 168"/>
                <a:gd name="T66" fmla="*/ 791793 w 155"/>
                <a:gd name="T67" fmla="*/ 555398 h 168"/>
                <a:gd name="T68" fmla="*/ 824445 w 155"/>
                <a:gd name="T69" fmla="*/ 569459 h 168"/>
                <a:gd name="T70" fmla="*/ 808119 w 155"/>
                <a:gd name="T71" fmla="*/ 590550 h 168"/>
                <a:gd name="T72" fmla="*/ 889747 w 155"/>
                <a:gd name="T73" fmla="*/ 688975 h 168"/>
                <a:gd name="T74" fmla="*/ 1134632 w 155"/>
                <a:gd name="T75" fmla="*/ 780370 h 168"/>
                <a:gd name="T76" fmla="*/ 1183609 w 155"/>
                <a:gd name="T77" fmla="*/ 787400 h 168"/>
                <a:gd name="T78" fmla="*/ 1028515 w 155"/>
                <a:gd name="T79" fmla="*/ 1047523 h 168"/>
                <a:gd name="T80" fmla="*/ 946887 w 155"/>
                <a:gd name="T81" fmla="*/ 1047523 h 168"/>
                <a:gd name="T82" fmla="*/ 791793 w 155"/>
                <a:gd name="T83" fmla="*/ 1117827 h 168"/>
                <a:gd name="T84" fmla="*/ 767305 w 155"/>
                <a:gd name="T85" fmla="*/ 1131888 h 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5" h="168">
                  <a:moveTo>
                    <a:pt x="94" y="161"/>
                  </a:moveTo>
                  <a:cubicBezTo>
                    <a:pt x="92" y="161"/>
                    <a:pt x="90" y="162"/>
                    <a:pt x="87" y="162"/>
                  </a:cubicBezTo>
                  <a:cubicBezTo>
                    <a:pt x="85" y="162"/>
                    <a:pt x="85" y="158"/>
                    <a:pt x="83" y="158"/>
                  </a:cubicBezTo>
                  <a:cubicBezTo>
                    <a:pt x="80" y="158"/>
                    <a:pt x="74" y="162"/>
                    <a:pt x="73" y="164"/>
                  </a:cubicBezTo>
                  <a:cubicBezTo>
                    <a:pt x="72" y="165"/>
                    <a:pt x="72" y="168"/>
                    <a:pt x="71" y="168"/>
                  </a:cubicBezTo>
                  <a:cubicBezTo>
                    <a:pt x="65" y="168"/>
                    <a:pt x="63" y="167"/>
                    <a:pt x="59" y="167"/>
                  </a:cubicBezTo>
                  <a:cubicBezTo>
                    <a:pt x="57" y="167"/>
                    <a:pt x="56" y="167"/>
                    <a:pt x="56" y="167"/>
                  </a:cubicBezTo>
                  <a:cubicBezTo>
                    <a:pt x="55" y="167"/>
                    <a:pt x="53" y="165"/>
                    <a:pt x="53" y="165"/>
                  </a:cubicBezTo>
                  <a:cubicBezTo>
                    <a:pt x="52" y="165"/>
                    <a:pt x="48" y="162"/>
                    <a:pt x="48" y="162"/>
                  </a:cubicBezTo>
                  <a:cubicBezTo>
                    <a:pt x="45" y="160"/>
                    <a:pt x="46" y="159"/>
                    <a:pt x="42" y="158"/>
                  </a:cubicBezTo>
                  <a:lnTo>
                    <a:pt x="33" y="157"/>
                  </a:lnTo>
                  <a:cubicBezTo>
                    <a:pt x="33" y="157"/>
                    <a:pt x="31" y="157"/>
                    <a:pt x="31" y="156"/>
                  </a:cubicBezTo>
                  <a:cubicBezTo>
                    <a:pt x="31" y="155"/>
                    <a:pt x="30" y="154"/>
                    <a:pt x="30" y="153"/>
                  </a:cubicBezTo>
                  <a:cubicBezTo>
                    <a:pt x="30" y="152"/>
                    <a:pt x="31" y="151"/>
                    <a:pt x="31" y="149"/>
                  </a:cubicBezTo>
                  <a:cubicBezTo>
                    <a:pt x="31" y="149"/>
                    <a:pt x="31" y="148"/>
                    <a:pt x="31" y="148"/>
                  </a:cubicBezTo>
                  <a:cubicBezTo>
                    <a:pt x="23" y="148"/>
                    <a:pt x="23" y="142"/>
                    <a:pt x="20" y="137"/>
                  </a:cubicBezTo>
                  <a:cubicBezTo>
                    <a:pt x="18" y="132"/>
                    <a:pt x="15" y="130"/>
                    <a:pt x="11" y="126"/>
                  </a:cubicBezTo>
                  <a:cubicBezTo>
                    <a:pt x="9" y="124"/>
                    <a:pt x="8" y="121"/>
                    <a:pt x="5" y="121"/>
                  </a:cubicBezTo>
                  <a:cubicBezTo>
                    <a:pt x="4" y="121"/>
                    <a:pt x="2" y="121"/>
                    <a:pt x="2" y="121"/>
                  </a:cubicBezTo>
                  <a:cubicBezTo>
                    <a:pt x="1" y="121"/>
                    <a:pt x="0" y="119"/>
                    <a:pt x="0" y="119"/>
                  </a:cubicBezTo>
                  <a:cubicBezTo>
                    <a:pt x="3" y="117"/>
                    <a:pt x="2" y="117"/>
                    <a:pt x="2" y="114"/>
                  </a:cubicBezTo>
                  <a:cubicBezTo>
                    <a:pt x="2" y="114"/>
                    <a:pt x="3" y="113"/>
                    <a:pt x="4" y="113"/>
                  </a:cubicBezTo>
                  <a:cubicBezTo>
                    <a:pt x="14" y="116"/>
                    <a:pt x="11" y="110"/>
                    <a:pt x="12" y="109"/>
                  </a:cubicBezTo>
                  <a:cubicBezTo>
                    <a:pt x="13" y="105"/>
                    <a:pt x="11" y="103"/>
                    <a:pt x="11" y="100"/>
                  </a:cubicBezTo>
                  <a:cubicBezTo>
                    <a:pt x="11" y="98"/>
                    <a:pt x="13" y="96"/>
                    <a:pt x="13" y="94"/>
                  </a:cubicBezTo>
                  <a:cubicBezTo>
                    <a:pt x="13" y="92"/>
                    <a:pt x="12" y="91"/>
                    <a:pt x="12" y="90"/>
                  </a:cubicBezTo>
                  <a:cubicBezTo>
                    <a:pt x="12" y="89"/>
                    <a:pt x="14" y="86"/>
                    <a:pt x="15" y="85"/>
                  </a:cubicBezTo>
                  <a:cubicBezTo>
                    <a:pt x="16" y="86"/>
                    <a:pt x="17" y="86"/>
                    <a:pt x="18" y="86"/>
                  </a:cubicBezTo>
                  <a:cubicBezTo>
                    <a:pt x="19" y="86"/>
                    <a:pt x="21" y="77"/>
                    <a:pt x="21" y="76"/>
                  </a:cubicBezTo>
                  <a:cubicBezTo>
                    <a:pt x="21" y="76"/>
                    <a:pt x="20" y="75"/>
                    <a:pt x="20" y="74"/>
                  </a:cubicBezTo>
                  <a:cubicBezTo>
                    <a:pt x="24" y="73"/>
                    <a:pt x="23" y="64"/>
                    <a:pt x="28" y="64"/>
                  </a:cubicBezTo>
                  <a:cubicBezTo>
                    <a:pt x="29" y="64"/>
                    <a:pt x="30" y="64"/>
                    <a:pt x="31" y="64"/>
                  </a:cubicBezTo>
                  <a:lnTo>
                    <a:pt x="31" y="57"/>
                  </a:lnTo>
                  <a:cubicBezTo>
                    <a:pt x="30" y="56"/>
                    <a:pt x="32" y="56"/>
                    <a:pt x="32" y="56"/>
                  </a:cubicBezTo>
                  <a:cubicBezTo>
                    <a:pt x="33" y="55"/>
                    <a:pt x="33" y="51"/>
                    <a:pt x="33" y="49"/>
                  </a:cubicBezTo>
                  <a:cubicBezTo>
                    <a:pt x="33" y="46"/>
                    <a:pt x="33" y="45"/>
                    <a:pt x="33" y="42"/>
                  </a:cubicBezTo>
                  <a:cubicBezTo>
                    <a:pt x="33" y="40"/>
                    <a:pt x="32" y="39"/>
                    <a:pt x="32" y="37"/>
                  </a:cubicBezTo>
                  <a:cubicBezTo>
                    <a:pt x="32" y="32"/>
                    <a:pt x="34" y="28"/>
                    <a:pt x="35" y="23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7" y="17"/>
                    <a:pt x="36" y="16"/>
                    <a:pt x="36" y="14"/>
                  </a:cubicBezTo>
                  <a:cubicBezTo>
                    <a:pt x="36" y="13"/>
                    <a:pt x="38" y="14"/>
                    <a:pt x="38" y="14"/>
                  </a:cubicBezTo>
                  <a:cubicBezTo>
                    <a:pt x="40" y="14"/>
                    <a:pt x="41" y="11"/>
                    <a:pt x="42" y="10"/>
                  </a:cubicBezTo>
                  <a:cubicBezTo>
                    <a:pt x="43" y="7"/>
                    <a:pt x="50" y="9"/>
                    <a:pt x="50" y="5"/>
                  </a:cubicBezTo>
                  <a:cubicBezTo>
                    <a:pt x="50" y="4"/>
                    <a:pt x="50" y="1"/>
                    <a:pt x="51" y="0"/>
                  </a:cubicBezTo>
                  <a:cubicBezTo>
                    <a:pt x="53" y="6"/>
                    <a:pt x="57" y="10"/>
                    <a:pt x="59" y="17"/>
                  </a:cubicBezTo>
                  <a:cubicBezTo>
                    <a:pt x="60" y="22"/>
                    <a:pt x="63" y="34"/>
                    <a:pt x="67" y="31"/>
                  </a:cubicBezTo>
                  <a:cubicBezTo>
                    <a:pt x="70" y="32"/>
                    <a:pt x="70" y="34"/>
                    <a:pt x="72" y="36"/>
                  </a:cubicBezTo>
                  <a:lnTo>
                    <a:pt x="76" y="37"/>
                  </a:lnTo>
                  <a:cubicBezTo>
                    <a:pt x="76" y="39"/>
                    <a:pt x="79" y="38"/>
                    <a:pt x="79" y="39"/>
                  </a:cubicBezTo>
                  <a:cubicBezTo>
                    <a:pt x="82" y="41"/>
                    <a:pt x="84" y="45"/>
                    <a:pt x="86" y="47"/>
                  </a:cubicBezTo>
                  <a:cubicBezTo>
                    <a:pt x="89" y="50"/>
                    <a:pt x="94" y="50"/>
                    <a:pt x="94" y="55"/>
                  </a:cubicBezTo>
                  <a:cubicBezTo>
                    <a:pt x="94" y="56"/>
                    <a:pt x="95" y="56"/>
                    <a:pt x="96" y="56"/>
                  </a:cubicBezTo>
                  <a:cubicBezTo>
                    <a:pt x="97" y="57"/>
                    <a:pt x="99" y="60"/>
                    <a:pt x="101" y="60"/>
                  </a:cubicBezTo>
                  <a:cubicBezTo>
                    <a:pt x="100" y="61"/>
                    <a:pt x="99" y="62"/>
                    <a:pt x="99" y="64"/>
                  </a:cubicBezTo>
                  <a:cubicBezTo>
                    <a:pt x="98" y="65"/>
                    <a:pt x="97" y="64"/>
                    <a:pt x="96" y="64"/>
                  </a:cubicBezTo>
                  <a:cubicBezTo>
                    <a:pt x="95" y="64"/>
                    <a:pt x="91" y="69"/>
                    <a:pt x="91" y="70"/>
                  </a:cubicBezTo>
                  <a:cubicBezTo>
                    <a:pt x="90" y="74"/>
                    <a:pt x="90" y="73"/>
                    <a:pt x="90" y="78"/>
                  </a:cubicBezTo>
                  <a:cubicBezTo>
                    <a:pt x="90" y="80"/>
                    <a:pt x="91" y="81"/>
                    <a:pt x="92" y="81"/>
                  </a:cubicBezTo>
                  <a:cubicBezTo>
                    <a:pt x="94" y="81"/>
                    <a:pt x="95" y="80"/>
                    <a:pt x="97" y="79"/>
                  </a:cubicBezTo>
                  <a:lnTo>
                    <a:pt x="101" y="80"/>
                  </a:lnTo>
                  <a:lnTo>
                    <a:pt x="101" y="81"/>
                  </a:lnTo>
                  <a:cubicBezTo>
                    <a:pt x="100" y="81"/>
                    <a:pt x="99" y="83"/>
                    <a:pt x="99" y="84"/>
                  </a:cubicBezTo>
                  <a:cubicBezTo>
                    <a:pt x="99" y="90"/>
                    <a:pt x="105" y="91"/>
                    <a:pt x="106" y="95"/>
                  </a:cubicBezTo>
                  <a:cubicBezTo>
                    <a:pt x="106" y="97"/>
                    <a:pt x="108" y="98"/>
                    <a:pt x="109" y="98"/>
                  </a:cubicBezTo>
                  <a:cubicBezTo>
                    <a:pt x="112" y="99"/>
                    <a:pt x="112" y="103"/>
                    <a:pt x="115" y="103"/>
                  </a:cubicBezTo>
                  <a:cubicBezTo>
                    <a:pt x="119" y="103"/>
                    <a:pt x="138" y="110"/>
                    <a:pt x="139" y="111"/>
                  </a:cubicBezTo>
                  <a:cubicBezTo>
                    <a:pt x="140" y="113"/>
                    <a:pt x="143" y="112"/>
                    <a:pt x="145" y="112"/>
                  </a:cubicBezTo>
                  <a:lnTo>
                    <a:pt x="155" y="112"/>
                  </a:lnTo>
                  <a:lnTo>
                    <a:pt x="126" y="149"/>
                  </a:lnTo>
                  <a:lnTo>
                    <a:pt x="116" y="149"/>
                  </a:lnTo>
                  <a:cubicBezTo>
                    <a:pt x="112" y="150"/>
                    <a:pt x="108" y="152"/>
                    <a:pt x="106" y="155"/>
                  </a:cubicBezTo>
                  <a:cubicBezTo>
                    <a:pt x="104" y="158"/>
                    <a:pt x="100" y="159"/>
                    <a:pt x="97" y="159"/>
                  </a:cubicBezTo>
                  <a:cubicBezTo>
                    <a:pt x="95" y="159"/>
                    <a:pt x="95" y="161"/>
                    <a:pt x="94" y="16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02" name="Freeform 70"/>
            <p:cNvSpPr>
              <a:spLocks/>
            </p:cNvSpPr>
            <p:nvPr/>
          </p:nvSpPr>
          <p:spPr bwMode="auto">
            <a:xfrm>
              <a:off x="6959600" y="2860675"/>
              <a:ext cx="138113" cy="146050"/>
            </a:xfrm>
            <a:custGeom>
              <a:avLst/>
              <a:gdLst>
                <a:gd name="T0" fmla="*/ 2147483647 w 17"/>
                <a:gd name="T1" fmla="*/ 2147483647 h 21"/>
                <a:gd name="T2" fmla="*/ 2147483647 w 17"/>
                <a:gd name="T3" fmla="*/ 2147483647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0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0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21">
                  <a:moveTo>
                    <a:pt x="14" y="14"/>
                  </a:moveTo>
                  <a:lnTo>
                    <a:pt x="9" y="14"/>
                  </a:lnTo>
                  <a:cubicBezTo>
                    <a:pt x="9" y="11"/>
                    <a:pt x="17" y="11"/>
                    <a:pt x="16" y="5"/>
                  </a:cubicBezTo>
                  <a:cubicBezTo>
                    <a:pt x="15" y="2"/>
                    <a:pt x="11" y="3"/>
                    <a:pt x="11" y="0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1" y="9"/>
                    <a:pt x="1" y="10"/>
                  </a:cubicBezTo>
                  <a:cubicBezTo>
                    <a:pt x="0" y="14"/>
                    <a:pt x="0" y="13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4" y="21"/>
                    <a:pt x="5" y="20"/>
                    <a:pt x="7" y="19"/>
                  </a:cubicBezTo>
                  <a:lnTo>
                    <a:pt x="11" y="20"/>
                  </a:lnTo>
                  <a:cubicBezTo>
                    <a:pt x="12" y="20"/>
                    <a:pt x="13" y="16"/>
                    <a:pt x="14" y="14"/>
                  </a:cubicBezTo>
                </a:path>
              </a:pathLst>
            </a:custGeom>
            <a:solidFill>
              <a:srgbClr val="77777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3" name="Freeform 71"/>
            <p:cNvSpPr>
              <a:spLocks/>
            </p:cNvSpPr>
            <p:nvPr/>
          </p:nvSpPr>
          <p:spPr bwMode="auto">
            <a:xfrm>
              <a:off x="1982788" y="2516188"/>
              <a:ext cx="490537" cy="365125"/>
            </a:xfrm>
            <a:custGeom>
              <a:avLst/>
              <a:gdLst>
                <a:gd name="T0" fmla="*/ 2147483647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2147483647 h 52"/>
                <a:gd name="T18" fmla="*/ 2147483647 w 60"/>
                <a:gd name="T19" fmla="*/ 2147483647 h 52"/>
                <a:gd name="T20" fmla="*/ 2147483647 w 60"/>
                <a:gd name="T21" fmla="*/ 2147483647 h 52"/>
                <a:gd name="T22" fmla="*/ 2147483647 w 60"/>
                <a:gd name="T23" fmla="*/ 2147483647 h 52"/>
                <a:gd name="T24" fmla="*/ 2147483647 w 60"/>
                <a:gd name="T25" fmla="*/ 2147483647 h 52"/>
                <a:gd name="T26" fmla="*/ 2147483647 w 60"/>
                <a:gd name="T27" fmla="*/ 2147483647 h 52"/>
                <a:gd name="T28" fmla="*/ 2147483647 w 60"/>
                <a:gd name="T29" fmla="*/ 2147483647 h 52"/>
                <a:gd name="T30" fmla="*/ 2147483647 w 60"/>
                <a:gd name="T31" fmla="*/ 2147483647 h 52"/>
                <a:gd name="T32" fmla="*/ 2147483647 w 60"/>
                <a:gd name="T33" fmla="*/ 2147483647 h 52"/>
                <a:gd name="T34" fmla="*/ 2147483647 w 60"/>
                <a:gd name="T35" fmla="*/ 2147483647 h 52"/>
                <a:gd name="T36" fmla="*/ 2147483647 w 60"/>
                <a:gd name="T37" fmla="*/ 2147483647 h 52"/>
                <a:gd name="T38" fmla="*/ 2147483647 w 60"/>
                <a:gd name="T39" fmla="*/ 2147483647 h 52"/>
                <a:gd name="T40" fmla="*/ 2147483647 w 60"/>
                <a:gd name="T41" fmla="*/ 2147483647 h 52"/>
                <a:gd name="T42" fmla="*/ 2147483647 w 60"/>
                <a:gd name="T43" fmla="*/ 2147483647 h 52"/>
                <a:gd name="T44" fmla="*/ 2147483647 w 60"/>
                <a:gd name="T45" fmla="*/ 2147483647 h 52"/>
                <a:gd name="T46" fmla="*/ 2147483647 w 60"/>
                <a:gd name="T47" fmla="*/ 2147483647 h 52"/>
                <a:gd name="T48" fmla="*/ 2147483647 w 60"/>
                <a:gd name="T49" fmla="*/ 2147483647 h 52"/>
                <a:gd name="T50" fmla="*/ 2147483647 w 60"/>
                <a:gd name="T51" fmla="*/ 2147483647 h 52"/>
                <a:gd name="T52" fmla="*/ 2147483647 w 60"/>
                <a:gd name="T53" fmla="*/ 2147483647 h 52"/>
                <a:gd name="T54" fmla="*/ 2147483647 w 60"/>
                <a:gd name="T55" fmla="*/ 2147483647 h 52"/>
                <a:gd name="T56" fmla="*/ 2147483647 w 60"/>
                <a:gd name="T57" fmla="*/ 2147483647 h 52"/>
                <a:gd name="T58" fmla="*/ 2147483647 w 60"/>
                <a:gd name="T59" fmla="*/ 2147483647 h 52"/>
                <a:gd name="T60" fmla="*/ 2147483647 w 60"/>
                <a:gd name="T61" fmla="*/ 2147483647 h 52"/>
                <a:gd name="T62" fmla="*/ 2147483647 w 60"/>
                <a:gd name="T63" fmla="*/ 2147483647 h 52"/>
                <a:gd name="T64" fmla="*/ 2147483647 w 60"/>
                <a:gd name="T65" fmla="*/ 2147483647 h 52"/>
                <a:gd name="T66" fmla="*/ 2147483647 w 60"/>
                <a:gd name="T67" fmla="*/ 2147483647 h 52"/>
                <a:gd name="T68" fmla="*/ 2147483647 w 60"/>
                <a:gd name="T69" fmla="*/ 2147483647 h 52"/>
                <a:gd name="T70" fmla="*/ 2147483647 w 60"/>
                <a:gd name="T71" fmla="*/ 2147483647 h 52"/>
                <a:gd name="T72" fmla="*/ 2147483647 w 60"/>
                <a:gd name="T73" fmla="*/ 2147483647 h 52"/>
                <a:gd name="T74" fmla="*/ 2147483647 w 60"/>
                <a:gd name="T75" fmla="*/ 2147483647 h 52"/>
                <a:gd name="T76" fmla="*/ 2147483647 w 60"/>
                <a:gd name="T77" fmla="*/ 2147483647 h 52"/>
                <a:gd name="T78" fmla="*/ 2147483647 w 60"/>
                <a:gd name="T79" fmla="*/ 2147483647 h 52"/>
                <a:gd name="T80" fmla="*/ 2147483647 w 60"/>
                <a:gd name="T81" fmla="*/ 2147483647 h 52"/>
                <a:gd name="T82" fmla="*/ 2147483647 w 60"/>
                <a:gd name="T83" fmla="*/ 2147483647 h 52"/>
                <a:gd name="T84" fmla="*/ 2147483647 w 60"/>
                <a:gd name="T85" fmla="*/ 2147483647 h 52"/>
                <a:gd name="T86" fmla="*/ 2147483647 w 60"/>
                <a:gd name="T87" fmla="*/ 2147483647 h 52"/>
                <a:gd name="T88" fmla="*/ 2147483647 w 60"/>
                <a:gd name="T89" fmla="*/ 2147483647 h 52"/>
                <a:gd name="T90" fmla="*/ 2147483647 w 60"/>
                <a:gd name="T91" fmla="*/ 2147483647 h 52"/>
                <a:gd name="T92" fmla="*/ 2147483647 w 60"/>
                <a:gd name="T93" fmla="*/ 2147483647 h 52"/>
                <a:gd name="T94" fmla="*/ 2147483647 w 60"/>
                <a:gd name="T95" fmla="*/ 2147483647 h 52"/>
                <a:gd name="T96" fmla="*/ 2147483647 w 60"/>
                <a:gd name="T97" fmla="*/ 2147483647 h 52"/>
                <a:gd name="T98" fmla="*/ 2147483647 w 60"/>
                <a:gd name="T99" fmla="*/ 0 h 52"/>
                <a:gd name="T100" fmla="*/ 2147483647 w 60"/>
                <a:gd name="T101" fmla="*/ 2147483647 h 52"/>
                <a:gd name="T102" fmla="*/ 2147483647 w 60"/>
                <a:gd name="T103" fmla="*/ 0 h 52"/>
                <a:gd name="T104" fmla="*/ 2147483647 w 60"/>
                <a:gd name="T105" fmla="*/ 2147483647 h 52"/>
                <a:gd name="T106" fmla="*/ 2147483647 w 60"/>
                <a:gd name="T107" fmla="*/ 2147483647 h 52"/>
                <a:gd name="T108" fmla="*/ 2147483647 w 60"/>
                <a:gd name="T109" fmla="*/ 2147483647 h 52"/>
                <a:gd name="T110" fmla="*/ 2147483647 w 60"/>
                <a:gd name="T111" fmla="*/ 2147483647 h 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" h="52">
                  <a:moveTo>
                    <a:pt x="14" y="1"/>
                  </a:moveTo>
                  <a:cubicBezTo>
                    <a:pt x="10" y="9"/>
                    <a:pt x="16" y="7"/>
                    <a:pt x="5" y="19"/>
                  </a:cubicBezTo>
                  <a:cubicBezTo>
                    <a:pt x="5" y="19"/>
                    <a:pt x="0" y="22"/>
                    <a:pt x="1" y="22"/>
                  </a:cubicBezTo>
                  <a:cubicBezTo>
                    <a:pt x="5" y="21"/>
                    <a:pt x="7" y="27"/>
                    <a:pt x="7" y="31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9" y="34"/>
                    <a:pt x="14" y="35"/>
                    <a:pt x="17" y="35"/>
                  </a:cubicBezTo>
                  <a:cubicBezTo>
                    <a:pt x="19" y="35"/>
                    <a:pt x="20" y="34"/>
                    <a:pt x="22" y="34"/>
                  </a:cubicBezTo>
                  <a:cubicBezTo>
                    <a:pt x="23" y="34"/>
                    <a:pt x="23" y="34"/>
                    <a:pt x="25" y="34"/>
                  </a:cubicBezTo>
                  <a:cubicBezTo>
                    <a:pt x="25" y="34"/>
                    <a:pt x="30" y="38"/>
                    <a:pt x="30" y="38"/>
                  </a:cubicBezTo>
                  <a:lnTo>
                    <a:pt x="34" y="37"/>
                  </a:lnTo>
                  <a:cubicBezTo>
                    <a:pt x="35" y="37"/>
                    <a:pt x="35" y="38"/>
                    <a:pt x="35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29" y="40"/>
                    <a:pt x="27" y="39"/>
                    <a:pt x="25" y="38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6"/>
                    <a:pt x="19" y="38"/>
                    <a:pt x="18" y="38"/>
                  </a:cubicBezTo>
                  <a:cubicBezTo>
                    <a:pt x="18" y="38"/>
                    <a:pt x="18" y="38"/>
                    <a:pt x="16" y="38"/>
                  </a:cubicBezTo>
                  <a:cubicBezTo>
                    <a:pt x="14" y="38"/>
                    <a:pt x="14" y="40"/>
                    <a:pt x="11" y="40"/>
                  </a:cubicBezTo>
                  <a:lnTo>
                    <a:pt x="8" y="39"/>
                  </a:lnTo>
                  <a:cubicBezTo>
                    <a:pt x="7" y="39"/>
                    <a:pt x="7" y="40"/>
                    <a:pt x="6" y="40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7" y="44"/>
                    <a:pt x="5" y="47"/>
                    <a:pt x="5" y="49"/>
                  </a:cubicBezTo>
                  <a:cubicBezTo>
                    <a:pt x="8" y="48"/>
                    <a:pt x="11" y="49"/>
                    <a:pt x="14" y="49"/>
                  </a:cubicBezTo>
                  <a:cubicBezTo>
                    <a:pt x="17" y="49"/>
                    <a:pt x="19" y="47"/>
                    <a:pt x="21" y="46"/>
                  </a:cubicBezTo>
                  <a:lnTo>
                    <a:pt x="36" y="47"/>
                  </a:lnTo>
                  <a:cubicBezTo>
                    <a:pt x="37" y="47"/>
                    <a:pt x="38" y="47"/>
                    <a:pt x="38" y="47"/>
                  </a:cubicBezTo>
                  <a:cubicBezTo>
                    <a:pt x="43" y="47"/>
                    <a:pt x="45" y="52"/>
                    <a:pt x="50" y="52"/>
                  </a:cubicBezTo>
                  <a:cubicBezTo>
                    <a:pt x="53" y="52"/>
                    <a:pt x="55" y="52"/>
                    <a:pt x="57" y="52"/>
                  </a:cubicBezTo>
                  <a:cubicBezTo>
                    <a:pt x="57" y="52"/>
                    <a:pt x="59" y="51"/>
                    <a:pt x="59" y="51"/>
                  </a:cubicBezTo>
                  <a:cubicBezTo>
                    <a:pt x="57" y="47"/>
                    <a:pt x="60" y="47"/>
                    <a:pt x="60" y="46"/>
                  </a:cubicBezTo>
                  <a:cubicBezTo>
                    <a:pt x="60" y="44"/>
                    <a:pt x="58" y="43"/>
                    <a:pt x="58" y="41"/>
                  </a:cubicBezTo>
                  <a:cubicBezTo>
                    <a:pt x="57" y="41"/>
                    <a:pt x="56" y="40"/>
                    <a:pt x="55" y="40"/>
                  </a:cubicBezTo>
                  <a:cubicBezTo>
                    <a:pt x="55" y="38"/>
                    <a:pt x="54" y="38"/>
                    <a:pt x="53" y="37"/>
                  </a:cubicBezTo>
                  <a:cubicBezTo>
                    <a:pt x="54" y="36"/>
                    <a:pt x="55" y="36"/>
                    <a:pt x="55" y="34"/>
                  </a:cubicBezTo>
                  <a:cubicBezTo>
                    <a:pt x="55" y="32"/>
                    <a:pt x="54" y="32"/>
                    <a:pt x="55" y="30"/>
                  </a:cubicBezTo>
                  <a:cubicBezTo>
                    <a:pt x="53" y="30"/>
                    <a:pt x="53" y="28"/>
                    <a:pt x="52" y="27"/>
                  </a:cubicBezTo>
                  <a:lnTo>
                    <a:pt x="53" y="24"/>
                  </a:lnTo>
                  <a:cubicBezTo>
                    <a:pt x="53" y="24"/>
                    <a:pt x="49" y="20"/>
                    <a:pt x="47" y="18"/>
                  </a:cubicBezTo>
                  <a:cubicBezTo>
                    <a:pt x="46" y="16"/>
                    <a:pt x="46" y="16"/>
                    <a:pt x="45" y="13"/>
                  </a:cubicBezTo>
                  <a:cubicBezTo>
                    <a:pt x="45" y="12"/>
                    <a:pt x="43" y="11"/>
                    <a:pt x="44" y="10"/>
                  </a:cubicBezTo>
                  <a:cubicBezTo>
                    <a:pt x="43" y="10"/>
                    <a:pt x="43" y="7"/>
                    <a:pt x="42" y="7"/>
                  </a:cubicBezTo>
                  <a:cubicBezTo>
                    <a:pt x="41" y="7"/>
                    <a:pt x="38" y="7"/>
                    <a:pt x="37" y="6"/>
                  </a:cubicBezTo>
                  <a:cubicBezTo>
                    <a:pt x="35" y="2"/>
                    <a:pt x="34" y="0"/>
                    <a:pt x="29" y="0"/>
                  </a:cubicBezTo>
                  <a:cubicBezTo>
                    <a:pt x="27" y="0"/>
                    <a:pt x="28" y="1"/>
                    <a:pt x="26" y="1"/>
                  </a:cubicBezTo>
                  <a:cubicBezTo>
                    <a:pt x="25" y="1"/>
                    <a:pt x="25" y="0"/>
                    <a:pt x="23" y="0"/>
                  </a:cubicBezTo>
                  <a:cubicBezTo>
                    <a:pt x="22" y="0"/>
                    <a:pt x="21" y="1"/>
                    <a:pt x="19" y="1"/>
                  </a:cubicBezTo>
                  <a:cubicBezTo>
                    <a:pt x="17" y="1"/>
                    <a:pt x="16" y="1"/>
                    <a:pt x="14" y="1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4" name="Freeform 72"/>
            <p:cNvSpPr>
              <a:spLocks/>
            </p:cNvSpPr>
            <p:nvPr/>
          </p:nvSpPr>
          <p:spPr bwMode="auto">
            <a:xfrm>
              <a:off x="2146300" y="2847975"/>
              <a:ext cx="604838" cy="474663"/>
            </a:xfrm>
            <a:custGeom>
              <a:avLst/>
              <a:gdLst>
                <a:gd name="T0" fmla="*/ 2147483647 w 74"/>
                <a:gd name="T1" fmla="*/ 2147483647 h 68"/>
                <a:gd name="T2" fmla="*/ 2147483647 w 74"/>
                <a:gd name="T3" fmla="*/ 2147483647 h 68"/>
                <a:gd name="T4" fmla="*/ 2147483647 w 74"/>
                <a:gd name="T5" fmla="*/ 2147483647 h 68"/>
                <a:gd name="T6" fmla="*/ 2147483647 w 74"/>
                <a:gd name="T7" fmla="*/ 2147483647 h 68"/>
                <a:gd name="T8" fmla="*/ 2147483647 w 74"/>
                <a:gd name="T9" fmla="*/ 2147483647 h 68"/>
                <a:gd name="T10" fmla="*/ 2147483647 w 74"/>
                <a:gd name="T11" fmla="*/ 2147483647 h 68"/>
                <a:gd name="T12" fmla="*/ 2147483647 w 74"/>
                <a:gd name="T13" fmla="*/ 2147483647 h 68"/>
                <a:gd name="T14" fmla="*/ 2147483647 w 74"/>
                <a:gd name="T15" fmla="*/ 2147483647 h 68"/>
                <a:gd name="T16" fmla="*/ 2147483647 w 74"/>
                <a:gd name="T17" fmla="*/ 2147483647 h 68"/>
                <a:gd name="T18" fmla="*/ 2147483647 w 74"/>
                <a:gd name="T19" fmla="*/ 2147483647 h 68"/>
                <a:gd name="T20" fmla="*/ 2147483647 w 74"/>
                <a:gd name="T21" fmla="*/ 2147483647 h 68"/>
                <a:gd name="T22" fmla="*/ 2147483647 w 74"/>
                <a:gd name="T23" fmla="*/ 2147483647 h 68"/>
                <a:gd name="T24" fmla="*/ 2147483647 w 74"/>
                <a:gd name="T25" fmla="*/ 2147483647 h 68"/>
                <a:gd name="T26" fmla="*/ 2147483647 w 74"/>
                <a:gd name="T27" fmla="*/ 2147483647 h 68"/>
                <a:gd name="T28" fmla="*/ 2147483647 w 74"/>
                <a:gd name="T29" fmla="*/ 2147483647 h 68"/>
                <a:gd name="T30" fmla="*/ 2147483647 w 74"/>
                <a:gd name="T31" fmla="*/ 2147483647 h 68"/>
                <a:gd name="T32" fmla="*/ 2147483647 w 74"/>
                <a:gd name="T33" fmla="*/ 2147483647 h 68"/>
                <a:gd name="T34" fmla="*/ 2147483647 w 74"/>
                <a:gd name="T35" fmla="*/ 2147483647 h 68"/>
                <a:gd name="T36" fmla="*/ 2147483647 w 74"/>
                <a:gd name="T37" fmla="*/ 2147483647 h 68"/>
                <a:gd name="T38" fmla="*/ 2147483647 w 74"/>
                <a:gd name="T39" fmla="*/ 2147483647 h 68"/>
                <a:gd name="T40" fmla="*/ 2147483647 w 74"/>
                <a:gd name="T41" fmla="*/ 2147483647 h 68"/>
                <a:gd name="T42" fmla="*/ 2147483647 w 74"/>
                <a:gd name="T43" fmla="*/ 2147483647 h 68"/>
                <a:gd name="T44" fmla="*/ 2147483647 w 74"/>
                <a:gd name="T45" fmla="*/ 2147483647 h 68"/>
                <a:gd name="T46" fmla="*/ 2147483647 w 74"/>
                <a:gd name="T47" fmla="*/ 2147483647 h 68"/>
                <a:gd name="T48" fmla="*/ 2147483647 w 74"/>
                <a:gd name="T49" fmla="*/ 2147483647 h 68"/>
                <a:gd name="T50" fmla="*/ 2147483647 w 74"/>
                <a:gd name="T51" fmla="*/ 2147483647 h 68"/>
                <a:gd name="T52" fmla="*/ 2147483647 w 74"/>
                <a:gd name="T53" fmla="*/ 2147483647 h 68"/>
                <a:gd name="T54" fmla="*/ 2147483647 w 74"/>
                <a:gd name="T55" fmla="*/ 2147483647 h 68"/>
                <a:gd name="T56" fmla="*/ 2147483647 w 74"/>
                <a:gd name="T57" fmla="*/ 2147483647 h 68"/>
                <a:gd name="T58" fmla="*/ 2147483647 w 74"/>
                <a:gd name="T59" fmla="*/ 2147483647 h 68"/>
                <a:gd name="T60" fmla="*/ 2147483647 w 74"/>
                <a:gd name="T61" fmla="*/ 2147483647 h 68"/>
                <a:gd name="T62" fmla="*/ 2147483647 w 74"/>
                <a:gd name="T63" fmla="*/ 0 h 68"/>
                <a:gd name="T64" fmla="*/ 2147483647 w 74"/>
                <a:gd name="T65" fmla="*/ 2147483647 h 68"/>
                <a:gd name="T66" fmla="*/ 2147483647 w 74"/>
                <a:gd name="T67" fmla="*/ 2147483647 h 68"/>
                <a:gd name="T68" fmla="*/ 2147483647 w 74"/>
                <a:gd name="T69" fmla="*/ 2147483647 h 68"/>
                <a:gd name="T70" fmla="*/ 2147483647 w 74"/>
                <a:gd name="T71" fmla="*/ 2147483647 h 68"/>
                <a:gd name="T72" fmla="*/ 0 w 74"/>
                <a:gd name="T73" fmla="*/ 214748364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68">
                  <a:moveTo>
                    <a:pt x="0" y="19"/>
                  </a:moveTo>
                  <a:cubicBezTo>
                    <a:pt x="0" y="19"/>
                    <a:pt x="0" y="23"/>
                    <a:pt x="2" y="22"/>
                  </a:cubicBezTo>
                  <a:cubicBezTo>
                    <a:pt x="2" y="22"/>
                    <a:pt x="3" y="16"/>
                    <a:pt x="5" y="22"/>
                  </a:cubicBezTo>
                  <a:cubicBezTo>
                    <a:pt x="5" y="24"/>
                    <a:pt x="7" y="31"/>
                    <a:pt x="8" y="31"/>
                  </a:cubicBezTo>
                  <a:cubicBezTo>
                    <a:pt x="9" y="31"/>
                    <a:pt x="9" y="31"/>
                    <a:pt x="11" y="31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4" y="35"/>
                    <a:pt x="13" y="38"/>
                    <a:pt x="16" y="38"/>
                  </a:cubicBezTo>
                  <a:cubicBezTo>
                    <a:pt x="17" y="40"/>
                    <a:pt x="17" y="41"/>
                    <a:pt x="18" y="42"/>
                  </a:cubicBezTo>
                  <a:cubicBezTo>
                    <a:pt x="21" y="42"/>
                    <a:pt x="21" y="40"/>
                    <a:pt x="23" y="39"/>
                  </a:cubicBezTo>
                  <a:cubicBezTo>
                    <a:pt x="25" y="37"/>
                    <a:pt x="24" y="33"/>
                    <a:pt x="27" y="33"/>
                  </a:cubicBezTo>
                  <a:cubicBezTo>
                    <a:pt x="29" y="33"/>
                    <a:pt x="28" y="34"/>
                    <a:pt x="30" y="34"/>
                  </a:cubicBezTo>
                  <a:cubicBezTo>
                    <a:pt x="31" y="34"/>
                    <a:pt x="32" y="32"/>
                    <a:pt x="33" y="32"/>
                  </a:cubicBezTo>
                  <a:cubicBezTo>
                    <a:pt x="37" y="32"/>
                    <a:pt x="39" y="35"/>
                    <a:pt x="41" y="36"/>
                  </a:cubicBezTo>
                  <a:cubicBezTo>
                    <a:pt x="42" y="38"/>
                    <a:pt x="41" y="40"/>
                    <a:pt x="43" y="41"/>
                  </a:cubicBezTo>
                  <a:cubicBezTo>
                    <a:pt x="43" y="43"/>
                    <a:pt x="44" y="44"/>
                    <a:pt x="44" y="46"/>
                  </a:cubicBezTo>
                  <a:cubicBezTo>
                    <a:pt x="44" y="47"/>
                    <a:pt x="44" y="48"/>
                    <a:pt x="44" y="48"/>
                  </a:cubicBezTo>
                  <a:cubicBezTo>
                    <a:pt x="44" y="49"/>
                    <a:pt x="43" y="52"/>
                    <a:pt x="43" y="52"/>
                  </a:cubicBezTo>
                  <a:cubicBezTo>
                    <a:pt x="44" y="52"/>
                    <a:pt x="47" y="51"/>
                    <a:pt x="47" y="51"/>
                  </a:cubicBezTo>
                  <a:lnTo>
                    <a:pt x="48" y="51"/>
                  </a:lnTo>
                  <a:cubicBezTo>
                    <a:pt x="50" y="51"/>
                    <a:pt x="51" y="50"/>
                    <a:pt x="53" y="51"/>
                  </a:cubicBezTo>
                  <a:cubicBezTo>
                    <a:pt x="55" y="52"/>
                    <a:pt x="56" y="58"/>
                    <a:pt x="56" y="60"/>
                  </a:cubicBezTo>
                  <a:cubicBezTo>
                    <a:pt x="56" y="61"/>
                    <a:pt x="55" y="63"/>
                    <a:pt x="55" y="64"/>
                  </a:cubicBezTo>
                  <a:cubicBezTo>
                    <a:pt x="56" y="64"/>
                    <a:pt x="57" y="65"/>
                    <a:pt x="59" y="66"/>
                  </a:cubicBezTo>
                  <a:cubicBezTo>
                    <a:pt x="62" y="68"/>
                    <a:pt x="62" y="59"/>
                    <a:pt x="65" y="62"/>
                  </a:cubicBezTo>
                  <a:cubicBezTo>
                    <a:pt x="68" y="62"/>
                    <a:pt x="69" y="59"/>
                    <a:pt x="70" y="56"/>
                  </a:cubicBezTo>
                  <a:cubicBezTo>
                    <a:pt x="68" y="56"/>
                    <a:pt x="68" y="55"/>
                    <a:pt x="68" y="54"/>
                  </a:cubicBezTo>
                  <a:cubicBezTo>
                    <a:pt x="68" y="52"/>
                    <a:pt x="69" y="52"/>
                    <a:pt x="70" y="52"/>
                  </a:cubicBezTo>
                  <a:cubicBezTo>
                    <a:pt x="70" y="53"/>
                    <a:pt x="72" y="53"/>
                    <a:pt x="73" y="53"/>
                  </a:cubicBezTo>
                  <a:cubicBezTo>
                    <a:pt x="74" y="52"/>
                    <a:pt x="73" y="51"/>
                    <a:pt x="73" y="50"/>
                  </a:cubicBezTo>
                  <a:cubicBezTo>
                    <a:pt x="72" y="50"/>
                    <a:pt x="71" y="49"/>
                    <a:pt x="71" y="48"/>
                  </a:cubicBezTo>
                  <a:cubicBezTo>
                    <a:pt x="71" y="46"/>
                    <a:pt x="72" y="46"/>
                    <a:pt x="72" y="45"/>
                  </a:cubicBezTo>
                  <a:cubicBezTo>
                    <a:pt x="72" y="44"/>
                    <a:pt x="71" y="44"/>
                    <a:pt x="71" y="43"/>
                  </a:cubicBezTo>
                  <a:cubicBezTo>
                    <a:pt x="71" y="43"/>
                    <a:pt x="71" y="42"/>
                    <a:pt x="71" y="42"/>
                  </a:cubicBezTo>
                  <a:cubicBezTo>
                    <a:pt x="71" y="41"/>
                    <a:pt x="69" y="42"/>
                    <a:pt x="69" y="40"/>
                  </a:cubicBezTo>
                  <a:cubicBezTo>
                    <a:pt x="69" y="37"/>
                    <a:pt x="69" y="33"/>
                    <a:pt x="72" y="33"/>
                  </a:cubicBezTo>
                  <a:cubicBezTo>
                    <a:pt x="71" y="31"/>
                    <a:pt x="69" y="29"/>
                    <a:pt x="68" y="27"/>
                  </a:cubicBezTo>
                  <a:lnTo>
                    <a:pt x="68" y="23"/>
                  </a:lnTo>
                  <a:cubicBezTo>
                    <a:pt x="68" y="22"/>
                    <a:pt x="67" y="22"/>
                    <a:pt x="66" y="23"/>
                  </a:cubicBezTo>
                  <a:lnTo>
                    <a:pt x="66" y="21"/>
                  </a:lnTo>
                  <a:cubicBezTo>
                    <a:pt x="66" y="20"/>
                    <a:pt x="68" y="19"/>
                    <a:pt x="68" y="19"/>
                  </a:cubicBezTo>
                  <a:cubicBezTo>
                    <a:pt x="67" y="18"/>
                    <a:pt x="66" y="17"/>
                    <a:pt x="66" y="16"/>
                  </a:cubicBezTo>
                  <a:cubicBezTo>
                    <a:pt x="65" y="16"/>
                    <a:pt x="65" y="16"/>
                    <a:pt x="65" y="15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4" y="10"/>
                    <a:pt x="64" y="5"/>
                    <a:pt x="60" y="5"/>
                  </a:cubicBezTo>
                  <a:cubicBezTo>
                    <a:pt x="59" y="6"/>
                    <a:pt x="58" y="7"/>
                    <a:pt x="59" y="8"/>
                  </a:cubicBezTo>
                  <a:cubicBezTo>
                    <a:pt x="57" y="8"/>
                    <a:pt x="57" y="8"/>
                    <a:pt x="55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0"/>
                    <a:pt x="52" y="8"/>
                    <a:pt x="50" y="8"/>
                  </a:cubicBezTo>
                  <a:cubicBezTo>
                    <a:pt x="48" y="8"/>
                    <a:pt x="47" y="11"/>
                    <a:pt x="45" y="11"/>
                  </a:cubicBezTo>
                  <a:cubicBezTo>
                    <a:pt x="45" y="11"/>
                    <a:pt x="44" y="8"/>
                    <a:pt x="44" y="7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2" y="7"/>
                    <a:pt x="41" y="9"/>
                    <a:pt x="40" y="9"/>
                  </a:cubicBezTo>
                  <a:cubicBezTo>
                    <a:pt x="39" y="9"/>
                    <a:pt x="38" y="8"/>
                    <a:pt x="38" y="8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37" y="5"/>
                    <a:pt x="37" y="5"/>
                  </a:cubicBezTo>
                  <a:cubicBezTo>
                    <a:pt x="35" y="5"/>
                    <a:pt x="33" y="5"/>
                    <a:pt x="30" y="5"/>
                  </a:cubicBezTo>
                  <a:cubicBezTo>
                    <a:pt x="25" y="5"/>
                    <a:pt x="23" y="0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  <a:lnTo>
                    <a:pt x="15" y="4"/>
                  </a:lnTo>
                  <a:cubicBezTo>
                    <a:pt x="14" y="4"/>
                    <a:pt x="14" y="5"/>
                    <a:pt x="13" y="6"/>
                  </a:cubicBezTo>
                  <a:cubicBezTo>
                    <a:pt x="14" y="7"/>
                    <a:pt x="14" y="8"/>
                    <a:pt x="14" y="9"/>
                  </a:cubicBezTo>
                  <a:cubicBezTo>
                    <a:pt x="14" y="10"/>
                    <a:pt x="15" y="10"/>
                    <a:pt x="14" y="11"/>
                  </a:cubicBezTo>
                  <a:cubicBezTo>
                    <a:pt x="12" y="11"/>
                    <a:pt x="13" y="12"/>
                    <a:pt x="11" y="12"/>
                  </a:cubicBezTo>
                  <a:cubicBezTo>
                    <a:pt x="8" y="12"/>
                    <a:pt x="6" y="14"/>
                    <a:pt x="3" y="14"/>
                  </a:cubicBezTo>
                  <a:cubicBezTo>
                    <a:pt x="3" y="17"/>
                    <a:pt x="3" y="18"/>
                    <a:pt x="0" y="1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5" name="Freeform 73"/>
            <p:cNvSpPr>
              <a:spLocks/>
            </p:cNvSpPr>
            <p:nvPr/>
          </p:nvSpPr>
          <p:spPr bwMode="auto">
            <a:xfrm>
              <a:off x="2286000" y="3070225"/>
              <a:ext cx="246063" cy="252413"/>
            </a:xfrm>
            <a:custGeom>
              <a:avLst/>
              <a:gdLst>
                <a:gd name="T0" fmla="*/ 2147483647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2147483647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2147483647 w 30"/>
                <a:gd name="T17" fmla="*/ 2147483647 h 36"/>
                <a:gd name="T18" fmla="*/ 0 w 30"/>
                <a:gd name="T19" fmla="*/ 2147483647 h 36"/>
                <a:gd name="T20" fmla="*/ 0 w 30"/>
                <a:gd name="T21" fmla="*/ 2147483647 h 36"/>
                <a:gd name="T22" fmla="*/ 2147483647 w 30"/>
                <a:gd name="T23" fmla="*/ 2147483647 h 36"/>
                <a:gd name="T24" fmla="*/ 2147483647 w 30"/>
                <a:gd name="T25" fmla="*/ 2147483647 h 36"/>
                <a:gd name="T26" fmla="*/ 2147483647 w 30"/>
                <a:gd name="T27" fmla="*/ 2147483647 h 36"/>
                <a:gd name="T28" fmla="*/ 2147483647 w 30"/>
                <a:gd name="T29" fmla="*/ 2147483647 h 36"/>
                <a:gd name="T30" fmla="*/ 2147483647 w 30"/>
                <a:gd name="T31" fmla="*/ 2147483647 h 36"/>
                <a:gd name="T32" fmla="*/ 2147483647 w 30"/>
                <a:gd name="T33" fmla="*/ 2147483647 h 36"/>
                <a:gd name="T34" fmla="*/ 2147483647 w 30"/>
                <a:gd name="T35" fmla="*/ 0 h 36"/>
                <a:gd name="T36" fmla="*/ 2147483647 w 30"/>
                <a:gd name="T37" fmla="*/ 2147483647 h 36"/>
                <a:gd name="T38" fmla="*/ 2147483647 w 30"/>
                <a:gd name="T39" fmla="*/ 2147483647 h 36"/>
                <a:gd name="T40" fmla="*/ 2147483647 w 30"/>
                <a:gd name="T41" fmla="*/ 2147483647 h 36"/>
                <a:gd name="T42" fmla="*/ 2147483647 w 30"/>
                <a:gd name="T43" fmla="*/ 2147483647 h 36"/>
                <a:gd name="T44" fmla="*/ 2147483647 w 30"/>
                <a:gd name="T45" fmla="*/ 2147483647 h 36"/>
                <a:gd name="T46" fmla="*/ 2147483647 w 30"/>
                <a:gd name="T47" fmla="*/ 2147483647 h 36"/>
                <a:gd name="T48" fmla="*/ 2147483647 w 30"/>
                <a:gd name="T49" fmla="*/ 2147483647 h 36"/>
                <a:gd name="T50" fmla="*/ 2147483647 w 30"/>
                <a:gd name="T51" fmla="*/ 2147483647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" h="36">
                  <a:moveTo>
                    <a:pt x="29" y="19"/>
                  </a:moveTo>
                  <a:cubicBezTo>
                    <a:pt x="29" y="20"/>
                    <a:pt x="30" y="23"/>
                    <a:pt x="28" y="23"/>
                  </a:cubicBezTo>
                  <a:cubicBezTo>
                    <a:pt x="28" y="23"/>
                    <a:pt x="26" y="24"/>
                    <a:pt x="26" y="24"/>
                  </a:cubicBezTo>
                  <a:cubicBezTo>
                    <a:pt x="26" y="29"/>
                    <a:pt x="22" y="31"/>
                    <a:pt x="19" y="33"/>
                  </a:cubicBezTo>
                  <a:cubicBezTo>
                    <a:pt x="18" y="34"/>
                    <a:pt x="18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5"/>
                    <a:pt x="12" y="32"/>
                    <a:pt x="9" y="31"/>
                  </a:cubicBezTo>
                  <a:cubicBezTo>
                    <a:pt x="8" y="31"/>
                    <a:pt x="7" y="29"/>
                    <a:pt x="7" y="28"/>
                  </a:cubicBezTo>
                  <a:cubicBezTo>
                    <a:pt x="6" y="26"/>
                    <a:pt x="4" y="23"/>
                    <a:pt x="3" y="22"/>
                  </a:cubicBezTo>
                  <a:cubicBezTo>
                    <a:pt x="2" y="21"/>
                    <a:pt x="0" y="19"/>
                    <a:pt x="0" y="18"/>
                  </a:cubicBezTo>
                  <a:lnTo>
                    <a:pt x="1" y="13"/>
                  </a:lnTo>
                  <a:cubicBezTo>
                    <a:pt x="1" y="12"/>
                    <a:pt x="1" y="11"/>
                    <a:pt x="1" y="11"/>
                  </a:cubicBezTo>
                  <a:cubicBezTo>
                    <a:pt x="4" y="10"/>
                    <a:pt x="4" y="8"/>
                    <a:pt x="6" y="7"/>
                  </a:cubicBezTo>
                  <a:cubicBezTo>
                    <a:pt x="8" y="5"/>
                    <a:pt x="7" y="1"/>
                    <a:pt x="10" y="1"/>
                  </a:cubicBezTo>
                  <a:cubicBezTo>
                    <a:pt x="12" y="1"/>
                    <a:pt x="11" y="2"/>
                    <a:pt x="13" y="2"/>
                  </a:cubicBezTo>
                  <a:cubicBezTo>
                    <a:pt x="14" y="2"/>
                    <a:pt x="15" y="0"/>
                    <a:pt x="16" y="0"/>
                  </a:cubicBezTo>
                  <a:cubicBezTo>
                    <a:pt x="20" y="0"/>
                    <a:pt x="22" y="3"/>
                    <a:pt x="24" y="4"/>
                  </a:cubicBezTo>
                  <a:cubicBezTo>
                    <a:pt x="25" y="6"/>
                    <a:pt x="24" y="8"/>
                    <a:pt x="26" y="9"/>
                  </a:cubicBezTo>
                  <a:cubicBezTo>
                    <a:pt x="26" y="11"/>
                    <a:pt x="27" y="12"/>
                    <a:pt x="27" y="14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7"/>
                    <a:pt x="26" y="20"/>
                    <a:pt x="26" y="20"/>
                  </a:cubicBezTo>
                  <a:cubicBezTo>
                    <a:pt x="27" y="20"/>
                    <a:pt x="29" y="19"/>
                    <a:pt x="29" y="1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6" name="Freeform 74"/>
            <p:cNvSpPr>
              <a:spLocks/>
            </p:cNvSpPr>
            <p:nvPr/>
          </p:nvSpPr>
          <p:spPr bwMode="auto">
            <a:xfrm>
              <a:off x="2424113" y="3197225"/>
              <a:ext cx="336550" cy="358775"/>
            </a:xfrm>
            <a:custGeom>
              <a:avLst/>
              <a:gdLst>
                <a:gd name="T0" fmla="*/ 2147483647 w 41"/>
                <a:gd name="T1" fmla="*/ 2147483647 h 51"/>
                <a:gd name="T2" fmla="*/ 2147483647 w 41"/>
                <a:gd name="T3" fmla="*/ 2147483647 h 51"/>
                <a:gd name="T4" fmla="*/ 2147483647 w 41"/>
                <a:gd name="T5" fmla="*/ 2147483647 h 51"/>
                <a:gd name="T6" fmla="*/ 2147483647 w 41"/>
                <a:gd name="T7" fmla="*/ 2147483647 h 51"/>
                <a:gd name="T8" fmla="*/ 2147483647 w 41"/>
                <a:gd name="T9" fmla="*/ 2147483647 h 51"/>
                <a:gd name="T10" fmla="*/ 2147483647 w 41"/>
                <a:gd name="T11" fmla="*/ 2147483647 h 51"/>
                <a:gd name="T12" fmla="*/ 2147483647 w 41"/>
                <a:gd name="T13" fmla="*/ 2147483647 h 51"/>
                <a:gd name="T14" fmla="*/ 2147483647 w 41"/>
                <a:gd name="T15" fmla="*/ 2147483647 h 51"/>
                <a:gd name="T16" fmla="*/ 2147483647 w 41"/>
                <a:gd name="T17" fmla="*/ 2147483647 h 51"/>
                <a:gd name="T18" fmla="*/ 2147483647 w 41"/>
                <a:gd name="T19" fmla="*/ 2147483647 h 51"/>
                <a:gd name="T20" fmla="*/ 2147483647 w 41"/>
                <a:gd name="T21" fmla="*/ 2147483647 h 51"/>
                <a:gd name="T22" fmla="*/ 2147483647 w 41"/>
                <a:gd name="T23" fmla="*/ 2147483647 h 51"/>
                <a:gd name="T24" fmla="*/ 2147483647 w 41"/>
                <a:gd name="T25" fmla="*/ 2147483647 h 51"/>
                <a:gd name="T26" fmla="*/ 2147483647 w 41"/>
                <a:gd name="T27" fmla="*/ 2147483647 h 51"/>
                <a:gd name="T28" fmla="*/ 2147483647 w 41"/>
                <a:gd name="T29" fmla="*/ 2147483647 h 51"/>
                <a:gd name="T30" fmla="*/ 2147483647 w 41"/>
                <a:gd name="T31" fmla="*/ 2147483647 h 51"/>
                <a:gd name="T32" fmla="*/ 2147483647 w 41"/>
                <a:gd name="T33" fmla="*/ 2147483647 h 51"/>
                <a:gd name="T34" fmla="*/ 2147483647 w 41"/>
                <a:gd name="T35" fmla="*/ 2147483647 h 51"/>
                <a:gd name="T36" fmla="*/ 2147483647 w 41"/>
                <a:gd name="T37" fmla="*/ 2147483647 h 51"/>
                <a:gd name="T38" fmla="*/ 2147483647 w 41"/>
                <a:gd name="T39" fmla="*/ 2147483647 h 51"/>
                <a:gd name="T40" fmla="*/ 2147483647 w 41"/>
                <a:gd name="T41" fmla="*/ 2147483647 h 51"/>
                <a:gd name="T42" fmla="*/ 2147483647 w 41"/>
                <a:gd name="T43" fmla="*/ 2147483647 h 51"/>
                <a:gd name="T44" fmla="*/ 2147483647 w 41"/>
                <a:gd name="T45" fmla="*/ 2147483647 h 51"/>
                <a:gd name="T46" fmla="*/ 2147483647 w 41"/>
                <a:gd name="T47" fmla="*/ 2147483647 h 51"/>
                <a:gd name="T48" fmla="*/ 2147483647 w 41"/>
                <a:gd name="T49" fmla="*/ 2147483647 h 51"/>
                <a:gd name="T50" fmla="*/ 0 w 41"/>
                <a:gd name="T51" fmla="*/ 2147483647 h 51"/>
                <a:gd name="T52" fmla="*/ 2147483647 w 41"/>
                <a:gd name="T53" fmla="*/ 2147483647 h 51"/>
                <a:gd name="T54" fmla="*/ 2147483647 w 41"/>
                <a:gd name="T55" fmla="*/ 2147483647 h 51"/>
                <a:gd name="T56" fmla="*/ 2147483647 w 41"/>
                <a:gd name="T57" fmla="*/ 2147483647 h 51"/>
                <a:gd name="T58" fmla="*/ 2147483647 w 41"/>
                <a:gd name="T59" fmla="*/ 2147483647 h 51"/>
                <a:gd name="T60" fmla="*/ 2147483647 w 41"/>
                <a:gd name="T61" fmla="*/ 2147483647 h 51"/>
                <a:gd name="T62" fmla="*/ 2147483647 w 41"/>
                <a:gd name="T63" fmla="*/ 2147483647 h 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" h="51">
                  <a:moveTo>
                    <a:pt x="12" y="1"/>
                  </a:moveTo>
                  <a:lnTo>
                    <a:pt x="14" y="1"/>
                  </a:lnTo>
                  <a:cubicBezTo>
                    <a:pt x="16" y="1"/>
                    <a:pt x="17" y="0"/>
                    <a:pt x="19" y="1"/>
                  </a:cubicBezTo>
                  <a:cubicBezTo>
                    <a:pt x="21" y="2"/>
                    <a:pt x="22" y="8"/>
                    <a:pt x="22" y="10"/>
                  </a:cubicBezTo>
                  <a:cubicBezTo>
                    <a:pt x="22" y="11"/>
                    <a:pt x="21" y="13"/>
                    <a:pt x="21" y="14"/>
                  </a:cubicBezTo>
                  <a:cubicBezTo>
                    <a:pt x="22" y="14"/>
                    <a:pt x="23" y="15"/>
                    <a:pt x="25" y="16"/>
                  </a:cubicBezTo>
                  <a:cubicBezTo>
                    <a:pt x="28" y="18"/>
                    <a:pt x="28" y="9"/>
                    <a:pt x="31" y="12"/>
                  </a:cubicBezTo>
                  <a:cubicBezTo>
                    <a:pt x="31" y="12"/>
                    <a:pt x="31" y="14"/>
                    <a:pt x="32" y="14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20"/>
                    <a:pt x="31" y="21"/>
                    <a:pt x="31" y="23"/>
                  </a:cubicBezTo>
                  <a:cubicBezTo>
                    <a:pt x="30" y="23"/>
                    <a:pt x="29" y="23"/>
                    <a:pt x="29" y="24"/>
                  </a:cubicBezTo>
                  <a:cubicBezTo>
                    <a:pt x="29" y="25"/>
                    <a:pt x="31" y="26"/>
                    <a:pt x="32" y="27"/>
                  </a:cubicBezTo>
                  <a:cubicBezTo>
                    <a:pt x="32" y="27"/>
                    <a:pt x="35" y="28"/>
                    <a:pt x="36" y="28"/>
                  </a:cubicBezTo>
                  <a:cubicBezTo>
                    <a:pt x="36" y="30"/>
                    <a:pt x="38" y="33"/>
                    <a:pt x="40" y="33"/>
                  </a:cubicBezTo>
                  <a:cubicBezTo>
                    <a:pt x="40" y="34"/>
                    <a:pt x="41" y="33"/>
                    <a:pt x="41" y="35"/>
                  </a:cubicBezTo>
                  <a:cubicBezTo>
                    <a:pt x="41" y="38"/>
                    <a:pt x="40" y="40"/>
                    <a:pt x="39" y="42"/>
                  </a:cubicBezTo>
                  <a:lnTo>
                    <a:pt x="39" y="51"/>
                  </a:lnTo>
                  <a:cubicBezTo>
                    <a:pt x="34" y="49"/>
                    <a:pt x="28" y="45"/>
                    <a:pt x="24" y="42"/>
                  </a:cubicBezTo>
                  <a:cubicBezTo>
                    <a:pt x="21" y="40"/>
                    <a:pt x="20" y="38"/>
                    <a:pt x="18" y="35"/>
                  </a:cubicBezTo>
                  <a:cubicBezTo>
                    <a:pt x="17" y="34"/>
                    <a:pt x="12" y="26"/>
                    <a:pt x="9" y="28"/>
                  </a:cubicBezTo>
                  <a:cubicBezTo>
                    <a:pt x="7" y="27"/>
                    <a:pt x="5" y="25"/>
                    <a:pt x="5" y="23"/>
                  </a:cubicBezTo>
                  <a:cubicBezTo>
                    <a:pt x="2" y="23"/>
                    <a:pt x="2" y="20"/>
                    <a:pt x="1" y="19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1" y="18"/>
                    <a:pt x="1" y="16"/>
                    <a:pt x="2" y="15"/>
                  </a:cubicBezTo>
                  <a:cubicBezTo>
                    <a:pt x="5" y="13"/>
                    <a:pt x="9" y="11"/>
                    <a:pt x="9" y="6"/>
                  </a:cubicBezTo>
                  <a:cubicBezTo>
                    <a:pt x="9" y="6"/>
                    <a:pt x="11" y="5"/>
                    <a:pt x="11" y="5"/>
                  </a:cubicBezTo>
                  <a:cubicBezTo>
                    <a:pt x="13" y="5"/>
                    <a:pt x="12" y="2"/>
                    <a:pt x="12" y="1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7" name="Freeform 75"/>
            <p:cNvSpPr>
              <a:spLocks/>
            </p:cNvSpPr>
            <p:nvPr/>
          </p:nvSpPr>
          <p:spPr bwMode="auto">
            <a:xfrm>
              <a:off x="2940050" y="2698750"/>
              <a:ext cx="677863" cy="442913"/>
            </a:xfrm>
            <a:custGeom>
              <a:avLst/>
              <a:gdLst>
                <a:gd name="T0" fmla="*/ 0 w 83"/>
                <a:gd name="T1" fmla="*/ 2147483647 h 63"/>
                <a:gd name="T2" fmla="*/ 2147483647 w 83"/>
                <a:gd name="T3" fmla="*/ 2147483647 h 63"/>
                <a:gd name="T4" fmla="*/ 2147483647 w 83"/>
                <a:gd name="T5" fmla="*/ 2147483647 h 63"/>
                <a:gd name="T6" fmla="*/ 2147483647 w 83"/>
                <a:gd name="T7" fmla="*/ 2147483647 h 63"/>
                <a:gd name="T8" fmla="*/ 2147483647 w 83"/>
                <a:gd name="T9" fmla="*/ 2147483647 h 63"/>
                <a:gd name="T10" fmla="*/ 2147483647 w 83"/>
                <a:gd name="T11" fmla="*/ 2147483647 h 63"/>
                <a:gd name="T12" fmla="*/ 2147483647 w 83"/>
                <a:gd name="T13" fmla="*/ 2147483647 h 63"/>
                <a:gd name="T14" fmla="*/ 2147483647 w 83"/>
                <a:gd name="T15" fmla="*/ 2147483647 h 63"/>
                <a:gd name="T16" fmla="*/ 2147483647 w 83"/>
                <a:gd name="T17" fmla="*/ 2147483647 h 63"/>
                <a:gd name="T18" fmla="*/ 2147483647 w 83"/>
                <a:gd name="T19" fmla="*/ 2147483647 h 63"/>
                <a:gd name="T20" fmla="*/ 2147483647 w 83"/>
                <a:gd name="T21" fmla="*/ 2147483647 h 63"/>
                <a:gd name="T22" fmla="*/ 2147483647 w 83"/>
                <a:gd name="T23" fmla="*/ 2147483647 h 63"/>
                <a:gd name="T24" fmla="*/ 2147483647 w 83"/>
                <a:gd name="T25" fmla="*/ 2147483647 h 63"/>
                <a:gd name="T26" fmla="*/ 2147483647 w 83"/>
                <a:gd name="T27" fmla="*/ 2147483647 h 63"/>
                <a:gd name="T28" fmla="*/ 2147483647 w 83"/>
                <a:gd name="T29" fmla="*/ 2147483647 h 63"/>
                <a:gd name="T30" fmla="*/ 2147483647 w 83"/>
                <a:gd name="T31" fmla="*/ 2147483647 h 63"/>
                <a:gd name="T32" fmla="*/ 2147483647 w 83"/>
                <a:gd name="T33" fmla="*/ 2147483647 h 63"/>
                <a:gd name="T34" fmla="*/ 2147483647 w 83"/>
                <a:gd name="T35" fmla="*/ 2147483647 h 63"/>
                <a:gd name="T36" fmla="*/ 2147483647 w 83"/>
                <a:gd name="T37" fmla="*/ 2147483647 h 63"/>
                <a:gd name="T38" fmla="*/ 2147483647 w 83"/>
                <a:gd name="T39" fmla="*/ 2147483647 h 63"/>
                <a:gd name="T40" fmla="*/ 2147483647 w 83"/>
                <a:gd name="T41" fmla="*/ 2147483647 h 63"/>
                <a:gd name="T42" fmla="*/ 2147483647 w 83"/>
                <a:gd name="T43" fmla="*/ 2147483647 h 63"/>
                <a:gd name="T44" fmla="*/ 2147483647 w 83"/>
                <a:gd name="T45" fmla="*/ 2147483647 h 63"/>
                <a:gd name="T46" fmla="*/ 2147483647 w 83"/>
                <a:gd name="T47" fmla="*/ 2147483647 h 63"/>
                <a:gd name="T48" fmla="*/ 2147483647 w 83"/>
                <a:gd name="T49" fmla="*/ 2147483647 h 63"/>
                <a:gd name="T50" fmla="*/ 2147483647 w 83"/>
                <a:gd name="T51" fmla="*/ 2147483647 h 63"/>
                <a:gd name="T52" fmla="*/ 2147483647 w 83"/>
                <a:gd name="T53" fmla="*/ 2147483647 h 63"/>
                <a:gd name="T54" fmla="*/ 2147483647 w 83"/>
                <a:gd name="T55" fmla="*/ 2147483647 h 63"/>
                <a:gd name="T56" fmla="*/ 2147483647 w 83"/>
                <a:gd name="T57" fmla="*/ 2147483647 h 63"/>
                <a:gd name="T58" fmla="*/ 2147483647 w 83"/>
                <a:gd name="T59" fmla="*/ 2147483647 h 63"/>
                <a:gd name="T60" fmla="*/ 2147483647 w 83"/>
                <a:gd name="T61" fmla="*/ 2147483647 h 63"/>
                <a:gd name="T62" fmla="*/ 2147483647 w 83"/>
                <a:gd name="T63" fmla="*/ 2147483647 h 63"/>
                <a:gd name="T64" fmla="*/ 2147483647 w 83"/>
                <a:gd name="T65" fmla="*/ 2147483647 h 63"/>
                <a:gd name="T66" fmla="*/ 2147483647 w 83"/>
                <a:gd name="T67" fmla="*/ 2147483647 h 63"/>
                <a:gd name="T68" fmla="*/ 2147483647 w 83"/>
                <a:gd name="T69" fmla="*/ 2147483647 h 63"/>
                <a:gd name="T70" fmla="*/ 2147483647 w 83"/>
                <a:gd name="T71" fmla="*/ 2147483647 h 63"/>
                <a:gd name="T72" fmla="*/ 2147483647 w 83"/>
                <a:gd name="T73" fmla="*/ 0 h 63"/>
                <a:gd name="T74" fmla="*/ 2147483647 w 83"/>
                <a:gd name="T75" fmla="*/ 2147483647 h 63"/>
                <a:gd name="T76" fmla="*/ 2147483647 w 83"/>
                <a:gd name="T77" fmla="*/ 2147483647 h 63"/>
                <a:gd name="T78" fmla="*/ 2147483647 w 83"/>
                <a:gd name="T79" fmla="*/ 2147483647 h 63"/>
                <a:gd name="T80" fmla="*/ 2147483647 w 83"/>
                <a:gd name="T81" fmla="*/ 2147483647 h 63"/>
                <a:gd name="T82" fmla="*/ 2147483647 w 83"/>
                <a:gd name="T83" fmla="*/ 2147483647 h 63"/>
                <a:gd name="T84" fmla="*/ 2147483647 w 83"/>
                <a:gd name="T85" fmla="*/ 2147483647 h 63"/>
                <a:gd name="T86" fmla="*/ 2147483647 w 83"/>
                <a:gd name="T87" fmla="*/ 2147483647 h 63"/>
                <a:gd name="T88" fmla="*/ 2147483647 w 83"/>
                <a:gd name="T89" fmla="*/ 2147483647 h 63"/>
                <a:gd name="T90" fmla="*/ 2147483647 w 83"/>
                <a:gd name="T91" fmla="*/ 2147483647 h 63"/>
                <a:gd name="T92" fmla="*/ 2147483647 w 83"/>
                <a:gd name="T93" fmla="*/ 2147483647 h 63"/>
                <a:gd name="T94" fmla="*/ 2147483647 w 83"/>
                <a:gd name="T95" fmla="*/ 2147483647 h 63"/>
                <a:gd name="T96" fmla="*/ 2147483647 w 83"/>
                <a:gd name="T97" fmla="*/ 2147483647 h 63"/>
                <a:gd name="T98" fmla="*/ 2147483647 w 83"/>
                <a:gd name="T99" fmla="*/ 2147483647 h 63"/>
                <a:gd name="T100" fmla="*/ 2147483647 w 83"/>
                <a:gd name="T101" fmla="*/ 2147483647 h 63"/>
                <a:gd name="T102" fmla="*/ 2147483647 w 83"/>
                <a:gd name="T103" fmla="*/ 2147483647 h 63"/>
                <a:gd name="T104" fmla="*/ 2147483647 w 83"/>
                <a:gd name="T105" fmla="*/ 2147483647 h 63"/>
                <a:gd name="T106" fmla="*/ 2147483647 w 83"/>
                <a:gd name="T107" fmla="*/ 2147483647 h 63"/>
                <a:gd name="T108" fmla="*/ 2147483647 w 83"/>
                <a:gd name="T109" fmla="*/ 2147483647 h 63"/>
                <a:gd name="T110" fmla="*/ 2147483647 w 83"/>
                <a:gd name="T111" fmla="*/ 2147483647 h 63"/>
                <a:gd name="T112" fmla="*/ 2147483647 w 83"/>
                <a:gd name="T113" fmla="*/ 2147483647 h 63"/>
                <a:gd name="T114" fmla="*/ 2147483647 w 83"/>
                <a:gd name="T115" fmla="*/ 2147483647 h 63"/>
                <a:gd name="T116" fmla="*/ 0 w 83"/>
                <a:gd name="T117" fmla="*/ 2147483647 h 63"/>
                <a:gd name="T118" fmla="*/ 0 w 83"/>
                <a:gd name="T119" fmla="*/ 2147483647 h 63"/>
                <a:gd name="T120" fmla="*/ 0 w 83"/>
                <a:gd name="T121" fmla="*/ 2147483647 h 63"/>
                <a:gd name="T122" fmla="*/ 0 w 83"/>
                <a:gd name="T123" fmla="*/ 2147483647 h 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3" h="63">
                  <a:moveTo>
                    <a:pt x="0" y="52"/>
                  </a:moveTo>
                  <a:cubicBezTo>
                    <a:pt x="3" y="54"/>
                    <a:pt x="1" y="52"/>
                    <a:pt x="4" y="55"/>
                  </a:cubicBezTo>
                  <a:cubicBezTo>
                    <a:pt x="5" y="55"/>
                    <a:pt x="7" y="61"/>
                    <a:pt x="8" y="61"/>
                  </a:cubicBezTo>
                  <a:cubicBezTo>
                    <a:pt x="9" y="62"/>
                    <a:pt x="10" y="62"/>
                    <a:pt x="11" y="62"/>
                  </a:cubicBezTo>
                  <a:cubicBezTo>
                    <a:pt x="13" y="62"/>
                    <a:pt x="17" y="58"/>
                    <a:pt x="20" y="58"/>
                  </a:cubicBezTo>
                  <a:cubicBezTo>
                    <a:pt x="24" y="58"/>
                    <a:pt x="25" y="62"/>
                    <a:pt x="28" y="63"/>
                  </a:cubicBezTo>
                  <a:cubicBezTo>
                    <a:pt x="27" y="61"/>
                    <a:pt x="28" y="59"/>
                    <a:pt x="28" y="56"/>
                  </a:cubicBezTo>
                  <a:cubicBezTo>
                    <a:pt x="28" y="54"/>
                    <a:pt x="27" y="53"/>
                    <a:pt x="27" y="51"/>
                  </a:cubicBezTo>
                  <a:lnTo>
                    <a:pt x="28" y="48"/>
                  </a:lnTo>
                  <a:cubicBezTo>
                    <a:pt x="28" y="48"/>
                    <a:pt x="28" y="47"/>
                    <a:pt x="28" y="47"/>
                  </a:cubicBezTo>
                  <a:lnTo>
                    <a:pt x="49" y="47"/>
                  </a:lnTo>
                  <a:lnTo>
                    <a:pt x="51" y="48"/>
                  </a:lnTo>
                  <a:cubicBezTo>
                    <a:pt x="52" y="47"/>
                    <a:pt x="52" y="47"/>
                    <a:pt x="52" y="46"/>
                  </a:cubicBezTo>
                  <a:cubicBezTo>
                    <a:pt x="53" y="46"/>
                    <a:pt x="53" y="45"/>
                    <a:pt x="55" y="45"/>
                  </a:cubicBezTo>
                  <a:cubicBezTo>
                    <a:pt x="56" y="45"/>
                    <a:pt x="58" y="46"/>
                    <a:pt x="58" y="46"/>
                  </a:cubicBezTo>
                  <a:cubicBezTo>
                    <a:pt x="61" y="47"/>
                    <a:pt x="63" y="49"/>
                    <a:pt x="67" y="48"/>
                  </a:cubicBezTo>
                  <a:cubicBezTo>
                    <a:pt x="67" y="47"/>
                    <a:pt x="69" y="46"/>
                    <a:pt x="70" y="45"/>
                  </a:cubicBezTo>
                  <a:cubicBezTo>
                    <a:pt x="71" y="45"/>
                    <a:pt x="71" y="43"/>
                    <a:pt x="72" y="43"/>
                  </a:cubicBezTo>
                  <a:cubicBezTo>
                    <a:pt x="75" y="43"/>
                    <a:pt x="76" y="43"/>
                    <a:pt x="77" y="43"/>
                  </a:cubicBezTo>
                  <a:cubicBezTo>
                    <a:pt x="79" y="43"/>
                    <a:pt x="82" y="40"/>
                    <a:pt x="83" y="38"/>
                  </a:cubicBezTo>
                  <a:cubicBezTo>
                    <a:pt x="82" y="36"/>
                    <a:pt x="80" y="36"/>
                    <a:pt x="80" y="33"/>
                  </a:cubicBezTo>
                  <a:cubicBezTo>
                    <a:pt x="80" y="31"/>
                    <a:pt x="82" y="32"/>
                    <a:pt x="82" y="31"/>
                  </a:cubicBezTo>
                  <a:cubicBezTo>
                    <a:pt x="82" y="29"/>
                    <a:pt x="80" y="29"/>
                    <a:pt x="80" y="28"/>
                  </a:cubicBezTo>
                  <a:lnTo>
                    <a:pt x="76" y="29"/>
                  </a:lnTo>
                  <a:cubicBezTo>
                    <a:pt x="74" y="29"/>
                    <a:pt x="68" y="25"/>
                    <a:pt x="68" y="23"/>
                  </a:cubicBezTo>
                  <a:cubicBezTo>
                    <a:pt x="68" y="21"/>
                    <a:pt x="70" y="21"/>
                    <a:pt x="71" y="20"/>
                  </a:cubicBezTo>
                  <a:cubicBezTo>
                    <a:pt x="69" y="19"/>
                    <a:pt x="68" y="19"/>
                    <a:pt x="66" y="18"/>
                  </a:cubicBezTo>
                  <a:cubicBezTo>
                    <a:pt x="64" y="16"/>
                    <a:pt x="62" y="11"/>
                    <a:pt x="62" y="8"/>
                  </a:cubicBezTo>
                  <a:cubicBezTo>
                    <a:pt x="62" y="8"/>
                    <a:pt x="61" y="6"/>
                    <a:pt x="61" y="6"/>
                  </a:cubicBezTo>
                  <a:cubicBezTo>
                    <a:pt x="62" y="5"/>
                    <a:pt x="62" y="4"/>
                    <a:pt x="62" y="2"/>
                  </a:cubicBezTo>
                  <a:cubicBezTo>
                    <a:pt x="60" y="2"/>
                    <a:pt x="56" y="0"/>
                    <a:pt x="54" y="0"/>
                  </a:cubicBezTo>
                  <a:cubicBezTo>
                    <a:pt x="50" y="0"/>
                    <a:pt x="50" y="4"/>
                    <a:pt x="46" y="4"/>
                  </a:cubicBezTo>
                  <a:cubicBezTo>
                    <a:pt x="44" y="4"/>
                    <a:pt x="40" y="5"/>
                    <a:pt x="40" y="7"/>
                  </a:cubicBezTo>
                  <a:cubicBezTo>
                    <a:pt x="39" y="8"/>
                    <a:pt x="40" y="10"/>
                    <a:pt x="38" y="10"/>
                  </a:cubicBezTo>
                  <a:cubicBezTo>
                    <a:pt x="37" y="10"/>
                    <a:pt x="36" y="9"/>
                    <a:pt x="36" y="9"/>
                  </a:cubicBezTo>
                  <a:cubicBezTo>
                    <a:pt x="33" y="10"/>
                    <a:pt x="32" y="9"/>
                    <a:pt x="30" y="11"/>
                  </a:cubicBezTo>
                  <a:cubicBezTo>
                    <a:pt x="30" y="12"/>
                    <a:pt x="28" y="15"/>
                    <a:pt x="27" y="15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24" y="20"/>
                    <a:pt x="23" y="20"/>
                    <a:pt x="23" y="21"/>
                  </a:cubicBezTo>
                  <a:cubicBezTo>
                    <a:pt x="21" y="20"/>
                    <a:pt x="19" y="19"/>
                    <a:pt x="17" y="18"/>
                  </a:cubicBezTo>
                  <a:cubicBezTo>
                    <a:pt x="16" y="19"/>
                    <a:pt x="14" y="20"/>
                    <a:pt x="14" y="20"/>
                  </a:cubicBezTo>
                  <a:cubicBezTo>
                    <a:pt x="14" y="21"/>
                    <a:pt x="14" y="22"/>
                    <a:pt x="15" y="22"/>
                  </a:cubicBezTo>
                  <a:cubicBezTo>
                    <a:pt x="15" y="23"/>
                    <a:pt x="15" y="23"/>
                    <a:pt x="15" y="25"/>
                  </a:cubicBezTo>
                  <a:cubicBezTo>
                    <a:pt x="13" y="25"/>
                    <a:pt x="12" y="27"/>
                    <a:pt x="12" y="29"/>
                  </a:cubicBezTo>
                  <a:cubicBezTo>
                    <a:pt x="12" y="34"/>
                    <a:pt x="5" y="34"/>
                    <a:pt x="2" y="36"/>
                  </a:cubicBezTo>
                  <a:cubicBezTo>
                    <a:pt x="2" y="36"/>
                    <a:pt x="2" y="37"/>
                    <a:pt x="3" y="37"/>
                  </a:cubicBezTo>
                  <a:lnTo>
                    <a:pt x="3" y="40"/>
                  </a:lnTo>
                  <a:lnTo>
                    <a:pt x="3" y="44"/>
                  </a:lnTo>
                  <a:cubicBezTo>
                    <a:pt x="2" y="44"/>
                    <a:pt x="2" y="44"/>
                    <a:pt x="1" y="44"/>
                  </a:cubicBezTo>
                  <a:cubicBezTo>
                    <a:pt x="1" y="46"/>
                    <a:pt x="1" y="50"/>
                    <a:pt x="0" y="5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8" name="Freeform 76"/>
            <p:cNvSpPr>
              <a:spLocks/>
            </p:cNvSpPr>
            <p:nvPr/>
          </p:nvSpPr>
          <p:spPr bwMode="auto">
            <a:xfrm>
              <a:off x="2662238" y="3035300"/>
              <a:ext cx="520700" cy="520700"/>
            </a:xfrm>
            <a:custGeom>
              <a:avLst/>
              <a:gdLst>
                <a:gd name="T0" fmla="*/ 2147483647 w 64"/>
                <a:gd name="T1" fmla="*/ 2147483647 h 74"/>
                <a:gd name="T2" fmla="*/ 2147483647 w 64"/>
                <a:gd name="T3" fmla="*/ 2147483647 h 74"/>
                <a:gd name="T4" fmla="*/ 2147483647 w 64"/>
                <a:gd name="T5" fmla="*/ 2147483647 h 74"/>
                <a:gd name="T6" fmla="*/ 2147483647 w 64"/>
                <a:gd name="T7" fmla="*/ 2147483647 h 74"/>
                <a:gd name="T8" fmla="*/ 2147483647 w 64"/>
                <a:gd name="T9" fmla="*/ 2147483647 h 74"/>
                <a:gd name="T10" fmla="*/ 2147483647 w 64"/>
                <a:gd name="T11" fmla="*/ 2147483647 h 74"/>
                <a:gd name="T12" fmla="*/ 2147483647 w 64"/>
                <a:gd name="T13" fmla="*/ 2147483647 h 74"/>
                <a:gd name="T14" fmla="*/ 0 w 64"/>
                <a:gd name="T15" fmla="*/ 2147483647 h 74"/>
                <a:gd name="T16" fmla="*/ 2147483647 w 64"/>
                <a:gd name="T17" fmla="*/ 2147483647 h 74"/>
                <a:gd name="T18" fmla="*/ 2147483647 w 64"/>
                <a:gd name="T19" fmla="*/ 2147483647 h 74"/>
                <a:gd name="T20" fmla="*/ 2147483647 w 64"/>
                <a:gd name="T21" fmla="*/ 2147483647 h 74"/>
                <a:gd name="T22" fmla="*/ 2147483647 w 64"/>
                <a:gd name="T23" fmla="*/ 2147483647 h 74"/>
                <a:gd name="T24" fmla="*/ 2147483647 w 64"/>
                <a:gd name="T25" fmla="*/ 2147483647 h 74"/>
                <a:gd name="T26" fmla="*/ 2147483647 w 64"/>
                <a:gd name="T27" fmla="*/ 2147483647 h 74"/>
                <a:gd name="T28" fmla="*/ 2147483647 w 64"/>
                <a:gd name="T29" fmla="*/ 2147483647 h 74"/>
                <a:gd name="T30" fmla="*/ 2147483647 w 64"/>
                <a:gd name="T31" fmla="*/ 2147483647 h 74"/>
                <a:gd name="T32" fmla="*/ 2147483647 w 64"/>
                <a:gd name="T33" fmla="*/ 2147483647 h 74"/>
                <a:gd name="T34" fmla="*/ 2147483647 w 64"/>
                <a:gd name="T35" fmla="*/ 2147483647 h 74"/>
                <a:gd name="T36" fmla="*/ 2147483647 w 64"/>
                <a:gd name="T37" fmla="*/ 2147483647 h 74"/>
                <a:gd name="T38" fmla="*/ 2147483647 w 64"/>
                <a:gd name="T39" fmla="*/ 2147483647 h 74"/>
                <a:gd name="T40" fmla="*/ 2147483647 w 64"/>
                <a:gd name="T41" fmla="*/ 2147483647 h 74"/>
                <a:gd name="T42" fmla="*/ 2147483647 w 64"/>
                <a:gd name="T43" fmla="*/ 2147483647 h 74"/>
                <a:gd name="T44" fmla="*/ 2147483647 w 64"/>
                <a:gd name="T45" fmla="*/ 2147483647 h 74"/>
                <a:gd name="T46" fmla="*/ 2147483647 w 64"/>
                <a:gd name="T47" fmla="*/ 2147483647 h 74"/>
                <a:gd name="T48" fmla="*/ 2147483647 w 64"/>
                <a:gd name="T49" fmla="*/ 2147483647 h 74"/>
                <a:gd name="T50" fmla="*/ 2147483647 w 64"/>
                <a:gd name="T51" fmla="*/ 2147483647 h 74"/>
                <a:gd name="T52" fmla="*/ 2147483647 w 64"/>
                <a:gd name="T53" fmla="*/ 2147483647 h 74"/>
                <a:gd name="T54" fmla="*/ 2147483647 w 64"/>
                <a:gd name="T55" fmla="*/ 0 h 74"/>
                <a:gd name="T56" fmla="*/ 2147483647 w 64"/>
                <a:gd name="T57" fmla="*/ 0 h 74"/>
                <a:gd name="T58" fmla="*/ 2147483647 w 64"/>
                <a:gd name="T59" fmla="*/ 2147483647 h 74"/>
                <a:gd name="T60" fmla="*/ 2147483647 w 64"/>
                <a:gd name="T61" fmla="*/ 2147483647 h 74"/>
                <a:gd name="T62" fmla="*/ 2147483647 w 64"/>
                <a:gd name="T63" fmla="*/ 2147483647 h 74"/>
                <a:gd name="T64" fmla="*/ 2147483647 w 64"/>
                <a:gd name="T65" fmla="*/ 2147483647 h 74"/>
                <a:gd name="T66" fmla="*/ 2147483647 w 64"/>
                <a:gd name="T67" fmla="*/ 2147483647 h 74"/>
                <a:gd name="T68" fmla="*/ 2147483647 w 64"/>
                <a:gd name="T69" fmla="*/ 2147483647 h 74"/>
                <a:gd name="T70" fmla="*/ 2147483647 w 64"/>
                <a:gd name="T71" fmla="*/ 2147483647 h 74"/>
                <a:gd name="T72" fmla="*/ 2147483647 w 64"/>
                <a:gd name="T73" fmla="*/ 2147483647 h 74"/>
                <a:gd name="T74" fmla="*/ 2147483647 w 64"/>
                <a:gd name="T75" fmla="*/ 2147483647 h 74"/>
                <a:gd name="T76" fmla="*/ 2147483647 w 64"/>
                <a:gd name="T77" fmla="*/ 2147483647 h 74"/>
                <a:gd name="T78" fmla="*/ 2147483647 w 64"/>
                <a:gd name="T79" fmla="*/ 2147483647 h 74"/>
                <a:gd name="T80" fmla="*/ 2147483647 w 64"/>
                <a:gd name="T81" fmla="*/ 2147483647 h 74"/>
                <a:gd name="T82" fmla="*/ 2147483647 w 64"/>
                <a:gd name="T83" fmla="*/ 2147483647 h 74"/>
                <a:gd name="T84" fmla="*/ 2147483647 w 64"/>
                <a:gd name="T85" fmla="*/ 2147483647 h 74"/>
                <a:gd name="T86" fmla="*/ 2147483647 w 64"/>
                <a:gd name="T87" fmla="*/ 2147483647 h 74"/>
                <a:gd name="T88" fmla="*/ 2147483647 w 64"/>
                <a:gd name="T89" fmla="*/ 2147483647 h 74"/>
                <a:gd name="T90" fmla="*/ 2147483647 w 64"/>
                <a:gd name="T91" fmla="*/ 2147483647 h 74"/>
                <a:gd name="T92" fmla="*/ 2147483647 w 64"/>
                <a:gd name="T93" fmla="*/ 2147483647 h 74"/>
                <a:gd name="T94" fmla="*/ 2147483647 w 64"/>
                <a:gd name="T95" fmla="*/ 2147483647 h 74"/>
                <a:gd name="T96" fmla="*/ 2147483647 w 64"/>
                <a:gd name="T97" fmla="*/ 2147483647 h 74"/>
                <a:gd name="T98" fmla="*/ 2147483647 w 64"/>
                <a:gd name="T99" fmla="*/ 2147483647 h 74"/>
                <a:gd name="T100" fmla="*/ 2147483647 w 64"/>
                <a:gd name="T101" fmla="*/ 2147483647 h 74"/>
                <a:gd name="T102" fmla="*/ 2147483647 w 64"/>
                <a:gd name="T103" fmla="*/ 2147483647 h 74"/>
                <a:gd name="T104" fmla="*/ 2147483647 w 64"/>
                <a:gd name="T105" fmla="*/ 2147483647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4" h="74">
                  <a:moveTo>
                    <a:pt x="10" y="73"/>
                  </a:moveTo>
                  <a:lnTo>
                    <a:pt x="10" y="65"/>
                  </a:lnTo>
                  <a:cubicBezTo>
                    <a:pt x="11" y="63"/>
                    <a:pt x="12" y="61"/>
                    <a:pt x="12" y="58"/>
                  </a:cubicBezTo>
                  <a:cubicBezTo>
                    <a:pt x="12" y="56"/>
                    <a:pt x="11" y="57"/>
                    <a:pt x="11" y="56"/>
                  </a:cubicBezTo>
                  <a:cubicBezTo>
                    <a:pt x="9" y="56"/>
                    <a:pt x="7" y="53"/>
                    <a:pt x="7" y="51"/>
                  </a:cubicBezTo>
                  <a:cubicBezTo>
                    <a:pt x="6" y="51"/>
                    <a:pt x="3" y="50"/>
                    <a:pt x="3" y="50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0" y="46"/>
                    <a:pt x="1" y="46"/>
                    <a:pt x="2" y="46"/>
                  </a:cubicBezTo>
                  <a:cubicBezTo>
                    <a:pt x="2" y="44"/>
                    <a:pt x="3" y="43"/>
                    <a:pt x="3" y="41"/>
                  </a:cubicBezTo>
                  <a:cubicBezTo>
                    <a:pt x="3" y="39"/>
                    <a:pt x="2" y="38"/>
                    <a:pt x="3" y="37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5" y="35"/>
                    <a:pt x="6" y="32"/>
                    <a:pt x="7" y="29"/>
                  </a:cubicBezTo>
                  <a:cubicBezTo>
                    <a:pt x="5" y="29"/>
                    <a:pt x="5" y="28"/>
                    <a:pt x="5" y="27"/>
                  </a:cubicBezTo>
                  <a:cubicBezTo>
                    <a:pt x="5" y="25"/>
                    <a:pt x="6" y="25"/>
                    <a:pt x="7" y="25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1" y="25"/>
                    <a:pt x="10" y="24"/>
                    <a:pt x="10" y="23"/>
                  </a:cubicBezTo>
                  <a:cubicBezTo>
                    <a:pt x="9" y="23"/>
                    <a:pt x="8" y="22"/>
                    <a:pt x="8" y="21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9" y="17"/>
                    <a:pt x="8" y="17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6" y="15"/>
                    <a:pt x="6" y="13"/>
                  </a:cubicBezTo>
                  <a:cubicBezTo>
                    <a:pt x="6" y="10"/>
                    <a:pt x="6" y="6"/>
                    <a:pt x="10" y="6"/>
                  </a:cubicBezTo>
                  <a:cubicBezTo>
                    <a:pt x="10" y="4"/>
                    <a:pt x="12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5"/>
                    <a:pt x="17" y="6"/>
                    <a:pt x="17" y="6"/>
                  </a:cubicBezTo>
                  <a:cubicBezTo>
                    <a:pt x="20" y="2"/>
                    <a:pt x="23" y="6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1"/>
                    <a:pt x="27" y="6"/>
                    <a:pt x="28" y="6"/>
                  </a:cubicBezTo>
                  <a:cubicBezTo>
                    <a:pt x="29" y="6"/>
                    <a:pt x="30" y="5"/>
                    <a:pt x="30" y="5"/>
                  </a:cubicBezTo>
                  <a:cubicBezTo>
                    <a:pt x="30" y="4"/>
                    <a:pt x="34" y="4"/>
                    <a:pt x="34" y="4"/>
                  </a:cubicBezTo>
                  <a:cubicBezTo>
                    <a:pt x="37" y="6"/>
                    <a:pt x="35" y="4"/>
                    <a:pt x="38" y="7"/>
                  </a:cubicBezTo>
                  <a:cubicBezTo>
                    <a:pt x="39" y="7"/>
                    <a:pt x="41" y="13"/>
                    <a:pt x="42" y="13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7" y="14"/>
                    <a:pt x="51" y="10"/>
                    <a:pt x="54" y="10"/>
                  </a:cubicBezTo>
                  <a:cubicBezTo>
                    <a:pt x="58" y="10"/>
                    <a:pt x="59" y="14"/>
                    <a:pt x="62" y="16"/>
                  </a:cubicBezTo>
                  <a:cubicBezTo>
                    <a:pt x="62" y="16"/>
                    <a:pt x="62" y="18"/>
                    <a:pt x="63" y="18"/>
                  </a:cubicBezTo>
                  <a:cubicBezTo>
                    <a:pt x="63" y="19"/>
                    <a:pt x="62" y="20"/>
                    <a:pt x="61" y="21"/>
                  </a:cubicBezTo>
                  <a:cubicBezTo>
                    <a:pt x="62" y="23"/>
                    <a:pt x="64" y="24"/>
                    <a:pt x="64" y="28"/>
                  </a:cubicBezTo>
                  <a:cubicBezTo>
                    <a:pt x="64" y="33"/>
                    <a:pt x="60" y="34"/>
                    <a:pt x="59" y="39"/>
                  </a:cubicBezTo>
                  <a:cubicBezTo>
                    <a:pt x="58" y="40"/>
                    <a:pt x="59" y="41"/>
                    <a:pt x="58" y="43"/>
                  </a:cubicBezTo>
                  <a:cubicBezTo>
                    <a:pt x="57" y="45"/>
                    <a:pt x="55" y="46"/>
                    <a:pt x="55" y="49"/>
                  </a:cubicBezTo>
                  <a:cubicBezTo>
                    <a:pt x="55" y="52"/>
                    <a:pt x="56" y="54"/>
                    <a:pt x="57" y="58"/>
                  </a:cubicBezTo>
                  <a:cubicBezTo>
                    <a:pt x="58" y="60"/>
                    <a:pt x="60" y="58"/>
                    <a:pt x="60" y="62"/>
                  </a:cubicBezTo>
                  <a:cubicBezTo>
                    <a:pt x="60" y="63"/>
                    <a:pt x="60" y="65"/>
                    <a:pt x="58" y="65"/>
                  </a:cubicBezTo>
                  <a:lnTo>
                    <a:pt x="58" y="67"/>
                  </a:lnTo>
                  <a:cubicBezTo>
                    <a:pt x="43" y="63"/>
                    <a:pt x="24" y="67"/>
                    <a:pt x="10" y="74"/>
                  </a:cubicBezTo>
                  <a:lnTo>
                    <a:pt x="10" y="73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9" name="Freeform 77"/>
            <p:cNvSpPr>
              <a:spLocks/>
            </p:cNvSpPr>
            <p:nvPr/>
          </p:nvSpPr>
          <p:spPr bwMode="auto">
            <a:xfrm>
              <a:off x="3113088" y="3014663"/>
              <a:ext cx="373062" cy="520700"/>
            </a:xfrm>
            <a:custGeom>
              <a:avLst/>
              <a:gdLst>
                <a:gd name="T0" fmla="*/ 2147483647 w 46"/>
                <a:gd name="T1" fmla="*/ 2147483647 h 74"/>
                <a:gd name="T2" fmla="*/ 2147483647 w 46"/>
                <a:gd name="T3" fmla="*/ 2147483647 h 74"/>
                <a:gd name="T4" fmla="*/ 2147483647 w 46"/>
                <a:gd name="T5" fmla="*/ 2147483647 h 74"/>
                <a:gd name="T6" fmla="*/ 2147483647 w 46"/>
                <a:gd name="T7" fmla="*/ 2147483647 h 74"/>
                <a:gd name="T8" fmla="*/ 2147483647 w 46"/>
                <a:gd name="T9" fmla="*/ 2147483647 h 74"/>
                <a:gd name="T10" fmla="*/ 0 w 46"/>
                <a:gd name="T11" fmla="*/ 2147483647 h 74"/>
                <a:gd name="T12" fmla="*/ 2147483647 w 46"/>
                <a:gd name="T13" fmla="*/ 2147483647 h 74"/>
                <a:gd name="T14" fmla="*/ 2147483647 w 46"/>
                <a:gd name="T15" fmla="*/ 2147483647 h 74"/>
                <a:gd name="T16" fmla="*/ 2147483647 w 46"/>
                <a:gd name="T17" fmla="*/ 2147483647 h 74"/>
                <a:gd name="T18" fmla="*/ 2147483647 w 46"/>
                <a:gd name="T19" fmla="*/ 2147483647 h 74"/>
                <a:gd name="T20" fmla="*/ 2147483647 w 46"/>
                <a:gd name="T21" fmla="*/ 2147483647 h 74"/>
                <a:gd name="T22" fmla="*/ 2147483647 w 46"/>
                <a:gd name="T23" fmla="*/ 2147483647 h 74"/>
                <a:gd name="T24" fmla="*/ 2147483647 w 46"/>
                <a:gd name="T25" fmla="*/ 2147483647 h 74"/>
                <a:gd name="T26" fmla="*/ 2147483647 w 46"/>
                <a:gd name="T27" fmla="*/ 2147483647 h 74"/>
                <a:gd name="T28" fmla="*/ 2147483647 w 46"/>
                <a:gd name="T29" fmla="*/ 2147483647 h 74"/>
                <a:gd name="T30" fmla="*/ 2147483647 w 46"/>
                <a:gd name="T31" fmla="*/ 2147483647 h 74"/>
                <a:gd name="T32" fmla="*/ 2147483647 w 46"/>
                <a:gd name="T33" fmla="*/ 2147483647 h 74"/>
                <a:gd name="T34" fmla="*/ 2147483647 w 46"/>
                <a:gd name="T35" fmla="*/ 2147483647 h 74"/>
                <a:gd name="T36" fmla="*/ 2147483647 w 46"/>
                <a:gd name="T37" fmla="*/ 2147483647 h 74"/>
                <a:gd name="T38" fmla="*/ 2147483647 w 46"/>
                <a:gd name="T39" fmla="*/ 2147483647 h 74"/>
                <a:gd name="T40" fmla="*/ 2147483647 w 46"/>
                <a:gd name="T41" fmla="*/ 2147483647 h 74"/>
                <a:gd name="T42" fmla="*/ 2147483647 w 46"/>
                <a:gd name="T43" fmla="*/ 2147483647 h 74"/>
                <a:gd name="T44" fmla="*/ 2147483647 w 46"/>
                <a:gd name="T45" fmla="*/ 2147483647 h 74"/>
                <a:gd name="T46" fmla="*/ 2147483647 w 46"/>
                <a:gd name="T47" fmla="*/ 0 h 74"/>
                <a:gd name="T48" fmla="*/ 2147483647 w 46"/>
                <a:gd name="T49" fmla="*/ 2147483647 h 74"/>
                <a:gd name="T50" fmla="*/ 2147483647 w 46"/>
                <a:gd name="T51" fmla="*/ 2147483647 h 74"/>
                <a:gd name="T52" fmla="*/ 2147483647 w 46"/>
                <a:gd name="T53" fmla="*/ 2147483647 h 74"/>
                <a:gd name="T54" fmla="*/ 2147483647 w 46"/>
                <a:gd name="T55" fmla="*/ 2147483647 h 74"/>
                <a:gd name="T56" fmla="*/ 2147483647 w 46"/>
                <a:gd name="T57" fmla="*/ 2147483647 h 74"/>
                <a:gd name="T58" fmla="*/ 2147483647 w 46"/>
                <a:gd name="T59" fmla="*/ 2147483647 h 74"/>
                <a:gd name="T60" fmla="*/ 2147483647 w 46"/>
                <a:gd name="T61" fmla="*/ 2147483647 h 74"/>
                <a:gd name="T62" fmla="*/ 2147483647 w 46"/>
                <a:gd name="T63" fmla="*/ 2147483647 h 74"/>
                <a:gd name="T64" fmla="*/ 2147483647 w 46"/>
                <a:gd name="T65" fmla="*/ 2147483647 h 74"/>
                <a:gd name="T66" fmla="*/ 2147483647 w 46"/>
                <a:gd name="T67" fmla="*/ 2147483647 h 74"/>
                <a:gd name="T68" fmla="*/ 2147483647 w 46"/>
                <a:gd name="T69" fmla="*/ 2147483647 h 74"/>
                <a:gd name="T70" fmla="*/ 2147483647 w 46"/>
                <a:gd name="T71" fmla="*/ 2147483647 h 74"/>
                <a:gd name="T72" fmla="*/ 2147483647 w 46"/>
                <a:gd name="T73" fmla="*/ 2147483647 h 74"/>
                <a:gd name="T74" fmla="*/ 2147483647 w 46"/>
                <a:gd name="T75" fmla="*/ 2147483647 h 74"/>
                <a:gd name="T76" fmla="*/ 2147483647 w 46"/>
                <a:gd name="T77" fmla="*/ 2147483647 h 74"/>
                <a:gd name="T78" fmla="*/ 2147483647 w 46"/>
                <a:gd name="T79" fmla="*/ 2147483647 h 74"/>
                <a:gd name="T80" fmla="*/ 2147483647 w 46"/>
                <a:gd name="T81" fmla="*/ 2147483647 h 74"/>
                <a:gd name="T82" fmla="*/ 2147483647 w 46"/>
                <a:gd name="T83" fmla="*/ 2147483647 h 74"/>
                <a:gd name="T84" fmla="*/ 2147483647 w 46"/>
                <a:gd name="T85" fmla="*/ 2147483647 h 74"/>
                <a:gd name="T86" fmla="*/ 2147483647 w 46"/>
                <a:gd name="T87" fmla="*/ 2147483647 h 74"/>
                <a:gd name="T88" fmla="*/ 2147483647 w 46"/>
                <a:gd name="T89" fmla="*/ 2147483647 h 74"/>
                <a:gd name="T90" fmla="*/ 2147483647 w 46"/>
                <a:gd name="T91" fmla="*/ 2147483647 h 74"/>
                <a:gd name="T92" fmla="*/ 2147483647 w 46"/>
                <a:gd name="T93" fmla="*/ 2147483647 h 74"/>
                <a:gd name="T94" fmla="*/ 2147483647 w 46"/>
                <a:gd name="T95" fmla="*/ 2147483647 h 74"/>
                <a:gd name="T96" fmla="*/ 2147483647 w 46"/>
                <a:gd name="T97" fmla="*/ 2147483647 h 74"/>
                <a:gd name="T98" fmla="*/ 2147483647 w 46"/>
                <a:gd name="T99" fmla="*/ 2147483647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" h="74">
                  <a:moveTo>
                    <a:pt x="3" y="70"/>
                  </a:moveTo>
                  <a:lnTo>
                    <a:pt x="4" y="68"/>
                  </a:lnTo>
                  <a:cubicBezTo>
                    <a:pt x="5" y="68"/>
                    <a:pt x="5" y="66"/>
                    <a:pt x="5" y="65"/>
                  </a:cubicBezTo>
                  <a:cubicBezTo>
                    <a:pt x="5" y="61"/>
                    <a:pt x="3" y="63"/>
                    <a:pt x="2" y="61"/>
                  </a:cubicBezTo>
                  <a:cubicBezTo>
                    <a:pt x="1" y="57"/>
                    <a:pt x="0" y="55"/>
                    <a:pt x="0" y="52"/>
                  </a:cubicBezTo>
                  <a:cubicBezTo>
                    <a:pt x="0" y="49"/>
                    <a:pt x="2" y="48"/>
                    <a:pt x="3" y="46"/>
                  </a:cubicBezTo>
                  <a:cubicBezTo>
                    <a:pt x="4" y="44"/>
                    <a:pt x="3" y="43"/>
                    <a:pt x="4" y="42"/>
                  </a:cubicBezTo>
                  <a:cubicBezTo>
                    <a:pt x="5" y="37"/>
                    <a:pt x="9" y="36"/>
                    <a:pt x="9" y="31"/>
                  </a:cubicBezTo>
                  <a:cubicBezTo>
                    <a:pt x="9" y="27"/>
                    <a:pt x="7" y="26"/>
                    <a:pt x="6" y="24"/>
                  </a:cubicBezTo>
                  <a:cubicBezTo>
                    <a:pt x="7" y="23"/>
                    <a:pt x="8" y="22"/>
                    <a:pt x="8" y="21"/>
                  </a:cubicBezTo>
                  <a:cubicBezTo>
                    <a:pt x="7" y="21"/>
                    <a:pt x="7" y="19"/>
                    <a:pt x="7" y="19"/>
                  </a:cubicBezTo>
                  <a:cubicBezTo>
                    <a:pt x="6" y="17"/>
                    <a:pt x="7" y="14"/>
                    <a:pt x="7" y="11"/>
                  </a:cubicBezTo>
                  <a:cubicBezTo>
                    <a:pt x="7" y="9"/>
                    <a:pt x="6" y="8"/>
                    <a:pt x="6" y="6"/>
                  </a:cubicBezTo>
                  <a:lnTo>
                    <a:pt x="7" y="3"/>
                  </a:lnTo>
                  <a:cubicBezTo>
                    <a:pt x="7" y="3"/>
                    <a:pt x="7" y="2"/>
                    <a:pt x="7" y="2"/>
                  </a:cubicBezTo>
                  <a:lnTo>
                    <a:pt x="28" y="2"/>
                  </a:lnTo>
                  <a:lnTo>
                    <a:pt x="30" y="3"/>
                  </a:lnTo>
                  <a:cubicBezTo>
                    <a:pt x="31" y="2"/>
                    <a:pt x="31" y="2"/>
                    <a:pt x="31" y="1"/>
                  </a:cubicBezTo>
                  <a:cubicBezTo>
                    <a:pt x="32" y="1"/>
                    <a:pt x="32" y="0"/>
                    <a:pt x="34" y="0"/>
                  </a:cubicBezTo>
                  <a:cubicBezTo>
                    <a:pt x="35" y="0"/>
                    <a:pt x="37" y="1"/>
                    <a:pt x="37" y="1"/>
                  </a:cubicBezTo>
                  <a:cubicBezTo>
                    <a:pt x="37" y="3"/>
                    <a:pt x="35" y="4"/>
                    <a:pt x="35" y="5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42" y="11"/>
                    <a:pt x="39" y="17"/>
                    <a:pt x="38" y="20"/>
                  </a:cubicBezTo>
                  <a:cubicBezTo>
                    <a:pt x="39" y="20"/>
                    <a:pt x="40" y="20"/>
                    <a:pt x="40" y="22"/>
                  </a:cubicBezTo>
                  <a:cubicBezTo>
                    <a:pt x="40" y="24"/>
                    <a:pt x="40" y="27"/>
                    <a:pt x="40" y="28"/>
                  </a:cubicBezTo>
                  <a:cubicBezTo>
                    <a:pt x="40" y="30"/>
                    <a:pt x="41" y="32"/>
                    <a:pt x="42" y="33"/>
                  </a:cubicBezTo>
                  <a:cubicBezTo>
                    <a:pt x="41" y="34"/>
                    <a:pt x="40" y="42"/>
                    <a:pt x="40" y="44"/>
                  </a:cubicBezTo>
                  <a:cubicBezTo>
                    <a:pt x="40" y="44"/>
                    <a:pt x="41" y="44"/>
                    <a:pt x="42" y="44"/>
                  </a:cubicBezTo>
                  <a:lnTo>
                    <a:pt x="40" y="50"/>
                  </a:lnTo>
                  <a:cubicBezTo>
                    <a:pt x="40" y="50"/>
                    <a:pt x="41" y="51"/>
                    <a:pt x="42" y="51"/>
                  </a:cubicBezTo>
                  <a:cubicBezTo>
                    <a:pt x="42" y="53"/>
                    <a:pt x="43" y="55"/>
                    <a:pt x="45" y="56"/>
                  </a:cubicBezTo>
                  <a:cubicBezTo>
                    <a:pt x="45" y="57"/>
                    <a:pt x="46" y="58"/>
                    <a:pt x="46" y="59"/>
                  </a:cubicBezTo>
                  <a:cubicBezTo>
                    <a:pt x="46" y="59"/>
                    <a:pt x="46" y="60"/>
                    <a:pt x="46" y="61"/>
                  </a:cubicBezTo>
                  <a:cubicBezTo>
                    <a:pt x="45" y="61"/>
                    <a:pt x="45" y="62"/>
                    <a:pt x="44" y="62"/>
                  </a:cubicBezTo>
                  <a:lnTo>
                    <a:pt x="41" y="62"/>
                  </a:lnTo>
                  <a:cubicBezTo>
                    <a:pt x="35" y="63"/>
                    <a:pt x="32" y="66"/>
                    <a:pt x="28" y="68"/>
                  </a:cubicBezTo>
                  <a:cubicBezTo>
                    <a:pt x="25" y="69"/>
                    <a:pt x="23" y="67"/>
                    <a:pt x="21" y="69"/>
                  </a:cubicBezTo>
                  <a:cubicBezTo>
                    <a:pt x="18" y="71"/>
                    <a:pt x="16" y="72"/>
                    <a:pt x="13" y="74"/>
                  </a:cubicBezTo>
                  <a:cubicBezTo>
                    <a:pt x="10" y="72"/>
                    <a:pt x="7" y="70"/>
                    <a:pt x="3" y="70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0" name="Freeform 78"/>
            <p:cNvSpPr>
              <a:spLocks/>
            </p:cNvSpPr>
            <p:nvPr/>
          </p:nvSpPr>
          <p:spPr bwMode="auto">
            <a:xfrm>
              <a:off x="3395663" y="3022600"/>
              <a:ext cx="149225" cy="419100"/>
            </a:xfrm>
            <a:custGeom>
              <a:avLst/>
              <a:gdLst>
                <a:gd name="T0" fmla="*/ 91193 w 18"/>
                <a:gd name="T1" fmla="*/ 6985 h 60"/>
                <a:gd name="T2" fmla="*/ 74613 w 18"/>
                <a:gd name="T3" fmla="*/ 48895 h 60"/>
                <a:gd name="T4" fmla="*/ 82903 w 18"/>
                <a:gd name="T5" fmla="*/ 62865 h 60"/>
                <a:gd name="T6" fmla="*/ 82903 w 18"/>
                <a:gd name="T7" fmla="*/ 62865 h 60"/>
                <a:gd name="T8" fmla="*/ 124354 w 18"/>
                <a:gd name="T9" fmla="*/ 90805 h 60"/>
                <a:gd name="T10" fmla="*/ 124354 w 18"/>
                <a:gd name="T11" fmla="*/ 146685 h 60"/>
                <a:gd name="T12" fmla="*/ 140935 w 18"/>
                <a:gd name="T13" fmla="*/ 167640 h 60"/>
                <a:gd name="T14" fmla="*/ 140935 w 18"/>
                <a:gd name="T15" fmla="*/ 328295 h 60"/>
                <a:gd name="T16" fmla="*/ 132644 w 18"/>
                <a:gd name="T17" fmla="*/ 328295 h 60"/>
                <a:gd name="T18" fmla="*/ 132644 w 18"/>
                <a:gd name="T19" fmla="*/ 328295 h 60"/>
                <a:gd name="T20" fmla="*/ 132644 w 18"/>
                <a:gd name="T21" fmla="*/ 349250 h 60"/>
                <a:gd name="T22" fmla="*/ 149225 w 18"/>
                <a:gd name="T23" fmla="*/ 384175 h 60"/>
                <a:gd name="T24" fmla="*/ 140935 w 18"/>
                <a:gd name="T25" fmla="*/ 384175 h 60"/>
                <a:gd name="T26" fmla="*/ 149225 w 18"/>
                <a:gd name="T27" fmla="*/ 398145 h 60"/>
                <a:gd name="T28" fmla="*/ 124354 w 18"/>
                <a:gd name="T29" fmla="*/ 405130 h 60"/>
                <a:gd name="T30" fmla="*/ 91193 w 18"/>
                <a:gd name="T31" fmla="*/ 419100 h 60"/>
                <a:gd name="T32" fmla="*/ 91193 w 18"/>
                <a:gd name="T33" fmla="*/ 405130 h 60"/>
                <a:gd name="T34" fmla="*/ 82903 w 18"/>
                <a:gd name="T35" fmla="*/ 384175 h 60"/>
                <a:gd name="T36" fmla="*/ 58032 w 18"/>
                <a:gd name="T37" fmla="*/ 349250 h 60"/>
                <a:gd name="T38" fmla="*/ 41451 w 18"/>
                <a:gd name="T39" fmla="*/ 342265 h 60"/>
                <a:gd name="T40" fmla="*/ 41451 w 18"/>
                <a:gd name="T41" fmla="*/ 342265 h 60"/>
                <a:gd name="T42" fmla="*/ 58032 w 18"/>
                <a:gd name="T43" fmla="*/ 300355 h 60"/>
                <a:gd name="T44" fmla="*/ 58032 w 18"/>
                <a:gd name="T45" fmla="*/ 300355 h 60"/>
                <a:gd name="T46" fmla="*/ 41451 w 18"/>
                <a:gd name="T47" fmla="*/ 300355 h 60"/>
                <a:gd name="T48" fmla="*/ 58032 w 18"/>
                <a:gd name="T49" fmla="*/ 223520 h 60"/>
                <a:gd name="T50" fmla="*/ 41451 w 18"/>
                <a:gd name="T51" fmla="*/ 188595 h 60"/>
                <a:gd name="T52" fmla="*/ 41451 w 18"/>
                <a:gd name="T53" fmla="*/ 146685 h 60"/>
                <a:gd name="T54" fmla="*/ 24871 w 18"/>
                <a:gd name="T55" fmla="*/ 132715 h 60"/>
                <a:gd name="T56" fmla="*/ 16581 w 18"/>
                <a:gd name="T57" fmla="*/ 48895 h 60"/>
                <a:gd name="T58" fmla="*/ 0 w 18"/>
                <a:gd name="T59" fmla="*/ 27940 h 60"/>
                <a:gd name="T60" fmla="*/ 16581 w 18"/>
                <a:gd name="T61" fmla="*/ 0 h 60"/>
                <a:gd name="T62" fmla="*/ 91193 w 18"/>
                <a:gd name="T63" fmla="*/ 6985 h 60"/>
                <a:gd name="T64" fmla="*/ 91193 w 18"/>
                <a:gd name="T65" fmla="*/ 6985 h 60"/>
                <a:gd name="T66" fmla="*/ 91193 w 18"/>
                <a:gd name="T67" fmla="*/ 6985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" h="60">
                  <a:moveTo>
                    <a:pt x="11" y="1"/>
                  </a:moveTo>
                  <a:cubicBezTo>
                    <a:pt x="11" y="3"/>
                    <a:pt x="9" y="5"/>
                    <a:pt x="9" y="7"/>
                  </a:cubicBezTo>
                  <a:cubicBezTo>
                    <a:pt x="9" y="8"/>
                    <a:pt x="9" y="9"/>
                    <a:pt x="10" y="9"/>
                  </a:cubicBezTo>
                  <a:lnTo>
                    <a:pt x="15" y="13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17" y="47"/>
                  </a:lnTo>
                  <a:lnTo>
                    <a:pt x="16" y="47"/>
                  </a:lnTo>
                  <a:cubicBezTo>
                    <a:pt x="16" y="47"/>
                    <a:pt x="16" y="49"/>
                    <a:pt x="16" y="50"/>
                  </a:cubicBezTo>
                  <a:cubicBezTo>
                    <a:pt x="16" y="52"/>
                    <a:pt x="18" y="52"/>
                    <a:pt x="18" y="55"/>
                  </a:cubicBezTo>
                  <a:cubicBezTo>
                    <a:pt x="18" y="55"/>
                    <a:pt x="18" y="55"/>
                    <a:pt x="17" y="55"/>
                  </a:cubicBezTo>
                  <a:cubicBezTo>
                    <a:pt x="17" y="56"/>
                    <a:pt x="18" y="56"/>
                    <a:pt x="18" y="57"/>
                  </a:cubicBezTo>
                  <a:cubicBezTo>
                    <a:pt x="17" y="58"/>
                    <a:pt x="16" y="58"/>
                    <a:pt x="15" y="58"/>
                  </a:cubicBezTo>
                  <a:cubicBezTo>
                    <a:pt x="13" y="58"/>
                    <a:pt x="12" y="59"/>
                    <a:pt x="11" y="60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1" y="57"/>
                    <a:pt x="10" y="56"/>
                    <a:pt x="10" y="55"/>
                  </a:cubicBezTo>
                  <a:cubicBezTo>
                    <a:pt x="8" y="54"/>
                    <a:pt x="7" y="52"/>
                    <a:pt x="7" y="50"/>
                  </a:cubicBezTo>
                  <a:cubicBezTo>
                    <a:pt x="6" y="50"/>
                    <a:pt x="5" y="49"/>
                    <a:pt x="5" y="49"/>
                  </a:cubicBezTo>
                  <a:lnTo>
                    <a:pt x="7" y="43"/>
                  </a:lnTo>
                  <a:cubicBezTo>
                    <a:pt x="6" y="43"/>
                    <a:pt x="5" y="43"/>
                    <a:pt x="5" y="43"/>
                  </a:cubicBezTo>
                  <a:cubicBezTo>
                    <a:pt x="5" y="41"/>
                    <a:pt x="6" y="33"/>
                    <a:pt x="7" y="32"/>
                  </a:cubicBezTo>
                  <a:cubicBezTo>
                    <a:pt x="6" y="31"/>
                    <a:pt x="5" y="29"/>
                    <a:pt x="5" y="27"/>
                  </a:cubicBezTo>
                  <a:cubicBezTo>
                    <a:pt x="5" y="26"/>
                    <a:pt x="5" y="23"/>
                    <a:pt x="5" y="21"/>
                  </a:cubicBezTo>
                  <a:cubicBezTo>
                    <a:pt x="5" y="19"/>
                    <a:pt x="4" y="19"/>
                    <a:pt x="3" y="19"/>
                  </a:cubicBezTo>
                  <a:cubicBezTo>
                    <a:pt x="4" y="16"/>
                    <a:pt x="7" y="10"/>
                    <a:pt x="2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2" y="2"/>
                    <a:pt x="2" y="0"/>
                  </a:cubicBezTo>
                  <a:cubicBezTo>
                    <a:pt x="5" y="1"/>
                    <a:pt x="7" y="3"/>
                    <a:pt x="11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1" name="Freeform 79"/>
            <p:cNvSpPr>
              <a:spLocks/>
            </p:cNvSpPr>
            <p:nvPr/>
          </p:nvSpPr>
          <p:spPr bwMode="auto">
            <a:xfrm>
              <a:off x="3470275" y="2924175"/>
              <a:ext cx="287338" cy="496888"/>
            </a:xfrm>
            <a:custGeom>
              <a:avLst/>
              <a:gdLst>
                <a:gd name="T0" fmla="*/ 2147483647 w 35"/>
                <a:gd name="T1" fmla="*/ 2147483647 h 71"/>
                <a:gd name="T2" fmla="*/ 2147483647 w 35"/>
                <a:gd name="T3" fmla="*/ 2147483647 h 71"/>
                <a:gd name="T4" fmla="*/ 2147483647 w 35"/>
                <a:gd name="T5" fmla="*/ 2147483647 h 71"/>
                <a:gd name="T6" fmla="*/ 2147483647 w 35"/>
                <a:gd name="T7" fmla="*/ 2147483647 h 71"/>
                <a:gd name="T8" fmla="*/ 2147483647 w 35"/>
                <a:gd name="T9" fmla="*/ 2147483647 h 71"/>
                <a:gd name="T10" fmla="*/ 2147483647 w 35"/>
                <a:gd name="T11" fmla="*/ 2147483647 h 71"/>
                <a:gd name="T12" fmla="*/ 2147483647 w 35"/>
                <a:gd name="T13" fmla="*/ 0 h 71"/>
                <a:gd name="T14" fmla="*/ 2147483647 w 35"/>
                <a:gd name="T15" fmla="*/ 2147483647 h 71"/>
                <a:gd name="T16" fmla="*/ 2147483647 w 35"/>
                <a:gd name="T17" fmla="*/ 2147483647 h 71"/>
                <a:gd name="T18" fmla="*/ 2147483647 w 35"/>
                <a:gd name="T19" fmla="*/ 2147483647 h 71"/>
                <a:gd name="T20" fmla="*/ 2147483647 w 35"/>
                <a:gd name="T21" fmla="*/ 2147483647 h 71"/>
                <a:gd name="T22" fmla="*/ 2147483647 w 35"/>
                <a:gd name="T23" fmla="*/ 2147483647 h 71"/>
                <a:gd name="T24" fmla="*/ 2147483647 w 35"/>
                <a:gd name="T25" fmla="*/ 2147483647 h 71"/>
                <a:gd name="T26" fmla="*/ 2147483647 w 35"/>
                <a:gd name="T27" fmla="*/ 2147483647 h 71"/>
                <a:gd name="T28" fmla="*/ 2147483647 w 35"/>
                <a:gd name="T29" fmla="*/ 2147483647 h 71"/>
                <a:gd name="T30" fmla="*/ 2147483647 w 35"/>
                <a:gd name="T31" fmla="*/ 2147483647 h 71"/>
                <a:gd name="T32" fmla="*/ 2147483647 w 35"/>
                <a:gd name="T33" fmla="*/ 2147483647 h 71"/>
                <a:gd name="T34" fmla="*/ 2147483647 w 35"/>
                <a:gd name="T35" fmla="*/ 2147483647 h 71"/>
                <a:gd name="T36" fmla="*/ 2147483647 w 35"/>
                <a:gd name="T37" fmla="*/ 2147483647 h 71"/>
                <a:gd name="T38" fmla="*/ 2147483647 w 35"/>
                <a:gd name="T39" fmla="*/ 2147483647 h 71"/>
                <a:gd name="T40" fmla="*/ 2147483647 w 35"/>
                <a:gd name="T41" fmla="*/ 2147483647 h 71"/>
                <a:gd name="T42" fmla="*/ 2147483647 w 35"/>
                <a:gd name="T43" fmla="*/ 2147483647 h 71"/>
                <a:gd name="T44" fmla="*/ 2147483647 w 35"/>
                <a:gd name="T45" fmla="*/ 2147483647 h 71"/>
                <a:gd name="T46" fmla="*/ 2147483647 w 35"/>
                <a:gd name="T47" fmla="*/ 2147483647 h 71"/>
                <a:gd name="T48" fmla="*/ 2147483647 w 35"/>
                <a:gd name="T49" fmla="*/ 2147483647 h 71"/>
                <a:gd name="T50" fmla="*/ 2147483647 w 35"/>
                <a:gd name="T51" fmla="*/ 2147483647 h 71"/>
                <a:gd name="T52" fmla="*/ 2147483647 w 35"/>
                <a:gd name="T53" fmla="*/ 2147483647 h 71"/>
                <a:gd name="T54" fmla="*/ 2147483647 w 35"/>
                <a:gd name="T55" fmla="*/ 2147483647 h 71"/>
                <a:gd name="T56" fmla="*/ 2147483647 w 35"/>
                <a:gd name="T57" fmla="*/ 2147483647 h 71"/>
                <a:gd name="T58" fmla="*/ 2147483647 w 35"/>
                <a:gd name="T59" fmla="*/ 2147483647 h 71"/>
                <a:gd name="T60" fmla="*/ 2147483647 w 35"/>
                <a:gd name="T61" fmla="*/ 2147483647 h 71"/>
                <a:gd name="T62" fmla="*/ 2147483647 w 35"/>
                <a:gd name="T63" fmla="*/ 2147483647 h 71"/>
                <a:gd name="T64" fmla="*/ 2147483647 w 35"/>
                <a:gd name="T65" fmla="*/ 2147483647 h 71"/>
                <a:gd name="T66" fmla="*/ 2147483647 w 35"/>
                <a:gd name="T67" fmla="*/ 2147483647 h 71"/>
                <a:gd name="T68" fmla="*/ 2147483647 w 35"/>
                <a:gd name="T69" fmla="*/ 2147483647 h 71"/>
                <a:gd name="T70" fmla="*/ 2147483647 w 35"/>
                <a:gd name="T71" fmla="*/ 2147483647 h 71"/>
                <a:gd name="T72" fmla="*/ 2147483647 w 35"/>
                <a:gd name="T73" fmla="*/ 2147483647 h 71"/>
                <a:gd name="T74" fmla="*/ 0 w 35"/>
                <a:gd name="T75" fmla="*/ 2147483647 h 71"/>
                <a:gd name="T76" fmla="*/ 2147483647 w 35"/>
                <a:gd name="T77" fmla="*/ 2147483647 h 71"/>
                <a:gd name="T78" fmla="*/ 2147483647 w 35"/>
                <a:gd name="T79" fmla="*/ 2147483647 h 71"/>
                <a:gd name="T80" fmla="*/ 2147483647 w 35"/>
                <a:gd name="T81" fmla="*/ 2147483647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" h="71">
                  <a:moveTo>
                    <a:pt x="2" y="16"/>
                  </a:moveTo>
                  <a:cubicBezTo>
                    <a:pt x="3" y="15"/>
                    <a:pt x="4" y="14"/>
                    <a:pt x="5" y="13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4" y="11"/>
                    <a:pt x="17" y="8"/>
                    <a:pt x="18" y="6"/>
                  </a:cubicBezTo>
                  <a:cubicBezTo>
                    <a:pt x="18" y="6"/>
                    <a:pt x="18" y="4"/>
                    <a:pt x="18" y="2"/>
                  </a:cubicBezTo>
                  <a:cubicBezTo>
                    <a:pt x="19" y="2"/>
                    <a:pt x="20" y="0"/>
                    <a:pt x="22" y="0"/>
                  </a:cubicBezTo>
                  <a:cubicBezTo>
                    <a:pt x="23" y="0"/>
                    <a:pt x="29" y="7"/>
                    <a:pt x="30" y="8"/>
                  </a:cubicBezTo>
                  <a:lnTo>
                    <a:pt x="28" y="12"/>
                  </a:lnTo>
                  <a:cubicBezTo>
                    <a:pt x="28" y="13"/>
                    <a:pt x="30" y="15"/>
                    <a:pt x="31" y="15"/>
                  </a:cubicBezTo>
                  <a:cubicBezTo>
                    <a:pt x="31" y="16"/>
                    <a:pt x="35" y="21"/>
                    <a:pt x="30" y="24"/>
                  </a:cubicBezTo>
                  <a:cubicBezTo>
                    <a:pt x="29" y="25"/>
                    <a:pt x="30" y="26"/>
                    <a:pt x="30" y="29"/>
                  </a:cubicBezTo>
                  <a:cubicBezTo>
                    <a:pt x="26" y="30"/>
                    <a:pt x="26" y="33"/>
                    <a:pt x="24" y="37"/>
                  </a:cubicBezTo>
                  <a:cubicBezTo>
                    <a:pt x="23" y="38"/>
                    <a:pt x="21" y="38"/>
                    <a:pt x="20" y="39"/>
                  </a:cubicBezTo>
                  <a:cubicBezTo>
                    <a:pt x="19" y="43"/>
                    <a:pt x="19" y="46"/>
                    <a:pt x="19" y="50"/>
                  </a:cubicBezTo>
                  <a:cubicBezTo>
                    <a:pt x="19" y="52"/>
                    <a:pt x="20" y="52"/>
                    <a:pt x="20" y="55"/>
                  </a:cubicBezTo>
                  <a:cubicBezTo>
                    <a:pt x="20" y="57"/>
                    <a:pt x="19" y="59"/>
                    <a:pt x="19" y="62"/>
                  </a:cubicBezTo>
                  <a:cubicBezTo>
                    <a:pt x="19" y="63"/>
                    <a:pt x="20" y="64"/>
                    <a:pt x="20" y="65"/>
                  </a:cubicBezTo>
                  <a:cubicBezTo>
                    <a:pt x="20" y="66"/>
                    <a:pt x="19" y="66"/>
                    <a:pt x="19" y="67"/>
                  </a:cubicBezTo>
                  <a:lnTo>
                    <a:pt x="20" y="69"/>
                  </a:lnTo>
                  <a:lnTo>
                    <a:pt x="14" y="69"/>
                  </a:lnTo>
                  <a:cubicBezTo>
                    <a:pt x="13" y="71"/>
                    <a:pt x="11" y="71"/>
                    <a:pt x="9" y="71"/>
                  </a:cubicBezTo>
                  <a:cubicBezTo>
                    <a:pt x="9" y="70"/>
                    <a:pt x="8" y="70"/>
                    <a:pt x="8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6"/>
                    <a:pt x="7" y="66"/>
                    <a:pt x="7" y="64"/>
                  </a:cubicBezTo>
                  <a:cubicBezTo>
                    <a:pt x="7" y="63"/>
                    <a:pt x="7" y="61"/>
                    <a:pt x="7" y="61"/>
                  </a:cubicBezTo>
                  <a:lnTo>
                    <a:pt x="8" y="61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1" y="23"/>
                  </a:lnTo>
                  <a:cubicBezTo>
                    <a:pt x="0" y="23"/>
                    <a:pt x="0" y="22"/>
                    <a:pt x="0" y="21"/>
                  </a:cubicBezTo>
                  <a:cubicBezTo>
                    <a:pt x="0" y="19"/>
                    <a:pt x="2" y="18"/>
                    <a:pt x="2" y="16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2" name="Freeform 80"/>
            <p:cNvSpPr>
              <a:spLocks/>
            </p:cNvSpPr>
            <p:nvPr/>
          </p:nvSpPr>
          <p:spPr bwMode="auto">
            <a:xfrm>
              <a:off x="3624263" y="2809875"/>
              <a:ext cx="1030287" cy="773113"/>
            </a:xfrm>
            <a:custGeom>
              <a:avLst/>
              <a:gdLst>
                <a:gd name="T0" fmla="*/ 981226 w 126"/>
                <a:gd name="T1" fmla="*/ 77311 h 110"/>
                <a:gd name="T2" fmla="*/ 1030287 w 126"/>
                <a:gd name="T3" fmla="*/ 147594 h 110"/>
                <a:gd name="T4" fmla="*/ 1030287 w 126"/>
                <a:gd name="T5" fmla="*/ 182736 h 110"/>
                <a:gd name="T6" fmla="*/ 964872 w 126"/>
                <a:gd name="T7" fmla="*/ 224906 h 110"/>
                <a:gd name="T8" fmla="*/ 923988 w 126"/>
                <a:gd name="T9" fmla="*/ 309245 h 110"/>
                <a:gd name="T10" fmla="*/ 899457 w 126"/>
                <a:gd name="T11" fmla="*/ 358443 h 110"/>
                <a:gd name="T12" fmla="*/ 858573 w 126"/>
                <a:gd name="T13" fmla="*/ 428726 h 110"/>
                <a:gd name="T14" fmla="*/ 817688 w 126"/>
                <a:gd name="T15" fmla="*/ 484953 h 110"/>
                <a:gd name="T16" fmla="*/ 784981 w 126"/>
                <a:gd name="T17" fmla="*/ 548207 h 110"/>
                <a:gd name="T18" fmla="*/ 735919 w 126"/>
                <a:gd name="T19" fmla="*/ 597406 h 110"/>
                <a:gd name="T20" fmla="*/ 662327 w 126"/>
                <a:gd name="T21" fmla="*/ 562264 h 110"/>
                <a:gd name="T22" fmla="*/ 629620 w 126"/>
                <a:gd name="T23" fmla="*/ 555236 h 110"/>
                <a:gd name="T24" fmla="*/ 605089 w 126"/>
                <a:gd name="T25" fmla="*/ 576321 h 110"/>
                <a:gd name="T26" fmla="*/ 523320 w 126"/>
                <a:gd name="T27" fmla="*/ 646604 h 110"/>
                <a:gd name="T28" fmla="*/ 498790 w 126"/>
                <a:gd name="T29" fmla="*/ 730943 h 110"/>
                <a:gd name="T30" fmla="*/ 482436 w 126"/>
                <a:gd name="T31" fmla="*/ 730943 h 110"/>
                <a:gd name="T32" fmla="*/ 425198 w 126"/>
                <a:gd name="T33" fmla="*/ 759056 h 110"/>
                <a:gd name="T34" fmla="*/ 384313 w 126"/>
                <a:gd name="T35" fmla="*/ 752028 h 110"/>
                <a:gd name="T36" fmla="*/ 359783 w 126"/>
                <a:gd name="T37" fmla="*/ 759056 h 110"/>
                <a:gd name="T38" fmla="*/ 286191 w 126"/>
                <a:gd name="T39" fmla="*/ 773113 h 110"/>
                <a:gd name="T40" fmla="*/ 228953 w 126"/>
                <a:gd name="T41" fmla="*/ 695802 h 110"/>
                <a:gd name="T42" fmla="*/ 212599 w 126"/>
                <a:gd name="T43" fmla="*/ 653632 h 110"/>
                <a:gd name="T44" fmla="*/ 8177 w 126"/>
                <a:gd name="T45" fmla="*/ 597406 h 110"/>
                <a:gd name="T46" fmla="*/ 0 w 126"/>
                <a:gd name="T47" fmla="*/ 583349 h 110"/>
                <a:gd name="T48" fmla="*/ 8177 w 126"/>
                <a:gd name="T49" fmla="*/ 569292 h 110"/>
                <a:gd name="T50" fmla="*/ 8177 w 126"/>
                <a:gd name="T51" fmla="*/ 499009 h 110"/>
                <a:gd name="T52" fmla="*/ 8177 w 126"/>
                <a:gd name="T53" fmla="*/ 386557 h 110"/>
                <a:gd name="T54" fmla="*/ 89946 w 126"/>
                <a:gd name="T55" fmla="*/ 316274 h 110"/>
                <a:gd name="T56" fmla="*/ 98123 w 126"/>
                <a:gd name="T57" fmla="*/ 217877 h 110"/>
                <a:gd name="T58" fmla="*/ 73592 w 126"/>
                <a:gd name="T59" fmla="*/ 196792 h 110"/>
                <a:gd name="T60" fmla="*/ 89946 w 126"/>
                <a:gd name="T61" fmla="*/ 168679 h 110"/>
                <a:gd name="T62" fmla="*/ 122653 w 126"/>
                <a:gd name="T63" fmla="*/ 91368 h 110"/>
                <a:gd name="T64" fmla="*/ 171715 w 126"/>
                <a:gd name="T65" fmla="*/ 14057 h 110"/>
                <a:gd name="T66" fmla="*/ 220776 w 126"/>
                <a:gd name="T67" fmla="*/ 14057 h 110"/>
                <a:gd name="T68" fmla="*/ 261660 w 126"/>
                <a:gd name="T69" fmla="*/ 0 h 110"/>
                <a:gd name="T70" fmla="*/ 351606 w 126"/>
                <a:gd name="T71" fmla="*/ 42170 h 110"/>
                <a:gd name="T72" fmla="*/ 457905 w 126"/>
                <a:gd name="T73" fmla="*/ 49198 h 110"/>
                <a:gd name="T74" fmla="*/ 556028 w 126"/>
                <a:gd name="T75" fmla="*/ 91368 h 110"/>
                <a:gd name="T76" fmla="*/ 588735 w 126"/>
                <a:gd name="T77" fmla="*/ 98396 h 110"/>
                <a:gd name="T78" fmla="*/ 719566 w 126"/>
                <a:gd name="T79" fmla="*/ 49198 h 110"/>
                <a:gd name="T80" fmla="*/ 874926 w 126"/>
                <a:gd name="T81" fmla="*/ 49198 h 110"/>
                <a:gd name="T82" fmla="*/ 940341 w 126"/>
                <a:gd name="T83" fmla="*/ 2108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6" h="110">
                  <a:moveTo>
                    <a:pt x="115" y="3"/>
                  </a:moveTo>
                  <a:cubicBezTo>
                    <a:pt x="115" y="3"/>
                    <a:pt x="119" y="9"/>
                    <a:pt x="120" y="11"/>
                  </a:cubicBezTo>
                  <a:cubicBezTo>
                    <a:pt x="120" y="12"/>
                    <a:pt x="122" y="19"/>
                    <a:pt x="122" y="18"/>
                  </a:cubicBezTo>
                  <a:cubicBezTo>
                    <a:pt x="122" y="19"/>
                    <a:pt x="125" y="20"/>
                    <a:pt x="126" y="21"/>
                  </a:cubicBezTo>
                  <a:lnTo>
                    <a:pt x="126" y="26"/>
                  </a:lnTo>
                  <a:cubicBezTo>
                    <a:pt x="124" y="34"/>
                    <a:pt x="120" y="30"/>
                    <a:pt x="118" y="32"/>
                  </a:cubicBezTo>
                  <a:cubicBezTo>
                    <a:pt x="117" y="33"/>
                    <a:pt x="114" y="38"/>
                    <a:pt x="114" y="40"/>
                  </a:cubicBezTo>
                  <a:cubicBezTo>
                    <a:pt x="113" y="42"/>
                    <a:pt x="114" y="43"/>
                    <a:pt x="113" y="44"/>
                  </a:cubicBezTo>
                  <a:cubicBezTo>
                    <a:pt x="112" y="44"/>
                    <a:pt x="111" y="45"/>
                    <a:pt x="111" y="47"/>
                  </a:cubicBezTo>
                  <a:cubicBezTo>
                    <a:pt x="111" y="48"/>
                    <a:pt x="112" y="50"/>
                    <a:pt x="110" y="51"/>
                  </a:cubicBezTo>
                  <a:cubicBezTo>
                    <a:pt x="109" y="51"/>
                    <a:pt x="107" y="53"/>
                    <a:pt x="107" y="55"/>
                  </a:cubicBezTo>
                  <a:cubicBezTo>
                    <a:pt x="107" y="57"/>
                    <a:pt x="107" y="60"/>
                    <a:pt x="105" y="61"/>
                  </a:cubicBezTo>
                  <a:cubicBezTo>
                    <a:pt x="104" y="62"/>
                    <a:pt x="102" y="61"/>
                    <a:pt x="101" y="63"/>
                  </a:cubicBezTo>
                  <a:cubicBezTo>
                    <a:pt x="101" y="64"/>
                    <a:pt x="101" y="68"/>
                    <a:pt x="100" y="69"/>
                  </a:cubicBezTo>
                  <a:cubicBezTo>
                    <a:pt x="99" y="70"/>
                    <a:pt x="96" y="74"/>
                    <a:pt x="96" y="75"/>
                  </a:cubicBezTo>
                  <a:cubicBezTo>
                    <a:pt x="96" y="76"/>
                    <a:pt x="96" y="77"/>
                    <a:pt x="96" y="78"/>
                  </a:cubicBezTo>
                  <a:cubicBezTo>
                    <a:pt x="96" y="79"/>
                    <a:pt x="93" y="79"/>
                    <a:pt x="93" y="80"/>
                  </a:cubicBezTo>
                  <a:cubicBezTo>
                    <a:pt x="93" y="82"/>
                    <a:pt x="92" y="85"/>
                    <a:pt x="90" y="85"/>
                  </a:cubicBezTo>
                  <a:cubicBezTo>
                    <a:pt x="90" y="85"/>
                    <a:pt x="84" y="79"/>
                    <a:pt x="83" y="78"/>
                  </a:cubicBezTo>
                  <a:cubicBezTo>
                    <a:pt x="83" y="79"/>
                    <a:pt x="82" y="80"/>
                    <a:pt x="81" y="80"/>
                  </a:cubicBezTo>
                  <a:lnTo>
                    <a:pt x="77" y="79"/>
                  </a:lnTo>
                  <a:cubicBezTo>
                    <a:pt x="76" y="79"/>
                    <a:pt x="75" y="82"/>
                    <a:pt x="74" y="82"/>
                  </a:cubicBezTo>
                  <a:cubicBezTo>
                    <a:pt x="70" y="83"/>
                    <a:pt x="69" y="87"/>
                    <a:pt x="67" y="90"/>
                  </a:cubicBezTo>
                  <a:cubicBezTo>
                    <a:pt x="66" y="90"/>
                    <a:pt x="65" y="90"/>
                    <a:pt x="64" y="92"/>
                  </a:cubicBezTo>
                  <a:cubicBezTo>
                    <a:pt x="64" y="93"/>
                    <a:pt x="66" y="98"/>
                    <a:pt x="64" y="99"/>
                  </a:cubicBezTo>
                  <a:cubicBezTo>
                    <a:pt x="63" y="100"/>
                    <a:pt x="62" y="102"/>
                    <a:pt x="61" y="104"/>
                  </a:cubicBezTo>
                  <a:lnTo>
                    <a:pt x="59" y="104"/>
                  </a:lnTo>
                  <a:cubicBezTo>
                    <a:pt x="59" y="108"/>
                    <a:pt x="55" y="108"/>
                    <a:pt x="52" y="108"/>
                  </a:cubicBezTo>
                  <a:lnTo>
                    <a:pt x="47" y="107"/>
                  </a:lnTo>
                  <a:cubicBezTo>
                    <a:pt x="46" y="107"/>
                    <a:pt x="45" y="108"/>
                    <a:pt x="44" y="108"/>
                  </a:cubicBezTo>
                  <a:cubicBezTo>
                    <a:pt x="43" y="108"/>
                    <a:pt x="37" y="108"/>
                    <a:pt x="37" y="108"/>
                  </a:cubicBezTo>
                  <a:cubicBezTo>
                    <a:pt x="36" y="108"/>
                    <a:pt x="36" y="110"/>
                    <a:pt x="35" y="110"/>
                  </a:cubicBezTo>
                  <a:cubicBezTo>
                    <a:pt x="33" y="110"/>
                    <a:pt x="29" y="104"/>
                    <a:pt x="29" y="101"/>
                  </a:cubicBezTo>
                  <a:cubicBezTo>
                    <a:pt x="29" y="100"/>
                    <a:pt x="28" y="99"/>
                    <a:pt x="28" y="99"/>
                  </a:cubicBezTo>
                  <a:cubicBezTo>
                    <a:pt x="29" y="98"/>
                    <a:pt x="30" y="97"/>
                    <a:pt x="30" y="97"/>
                  </a:cubicBezTo>
                  <a:cubicBezTo>
                    <a:pt x="27" y="96"/>
                    <a:pt x="27" y="95"/>
                    <a:pt x="26" y="93"/>
                  </a:cubicBezTo>
                  <a:cubicBezTo>
                    <a:pt x="26" y="91"/>
                    <a:pt x="24" y="91"/>
                    <a:pt x="24" y="90"/>
                  </a:cubicBezTo>
                  <a:cubicBezTo>
                    <a:pt x="18" y="82"/>
                    <a:pt x="1" y="85"/>
                    <a:pt x="1" y="85"/>
                  </a:cubicBezTo>
                  <a:lnTo>
                    <a:pt x="0" y="83"/>
                  </a:lnTo>
                  <a:cubicBezTo>
                    <a:pt x="0" y="82"/>
                    <a:pt x="1" y="82"/>
                    <a:pt x="1" y="81"/>
                  </a:cubicBezTo>
                  <a:cubicBezTo>
                    <a:pt x="1" y="80"/>
                    <a:pt x="0" y="79"/>
                    <a:pt x="0" y="78"/>
                  </a:cubicBezTo>
                  <a:cubicBezTo>
                    <a:pt x="0" y="75"/>
                    <a:pt x="1" y="73"/>
                    <a:pt x="1" y="71"/>
                  </a:cubicBezTo>
                  <a:cubicBezTo>
                    <a:pt x="1" y="68"/>
                    <a:pt x="0" y="68"/>
                    <a:pt x="0" y="66"/>
                  </a:cubicBezTo>
                  <a:cubicBezTo>
                    <a:pt x="0" y="62"/>
                    <a:pt x="0" y="59"/>
                    <a:pt x="1" y="55"/>
                  </a:cubicBezTo>
                  <a:cubicBezTo>
                    <a:pt x="2" y="54"/>
                    <a:pt x="4" y="54"/>
                    <a:pt x="5" y="53"/>
                  </a:cubicBezTo>
                  <a:cubicBezTo>
                    <a:pt x="7" y="49"/>
                    <a:pt x="7" y="46"/>
                    <a:pt x="11" y="45"/>
                  </a:cubicBezTo>
                  <a:cubicBezTo>
                    <a:pt x="11" y="42"/>
                    <a:pt x="10" y="41"/>
                    <a:pt x="11" y="40"/>
                  </a:cubicBezTo>
                  <a:cubicBezTo>
                    <a:pt x="16" y="37"/>
                    <a:pt x="12" y="32"/>
                    <a:pt x="12" y="31"/>
                  </a:cubicBezTo>
                  <a:cubicBezTo>
                    <a:pt x="11" y="31"/>
                    <a:pt x="9" y="29"/>
                    <a:pt x="9" y="28"/>
                  </a:cubicBezTo>
                  <a:lnTo>
                    <a:pt x="11" y="24"/>
                  </a:lnTo>
                  <a:cubicBezTo>
                    <a:pt x="12" y="21"/>
                    <a:pt x="11" y="21"/>
                    <a:pt x="11" y="18"/>
                  </a:cubicBezTo>
                  <a:cubicBezTo>
                    <a:pt x="11" y="15"/>
                    <a:pt x="13" y="14"/>
                    <a:pt x="15" y="13"/>
                  </a:cubicBezTo>
                  <a:cubicBezTo>
                    <a:pt x="16" y="11"/>
                    <a:pt x="17" y="8"/>
                    <a:pt x="17" y="5"/>
                  </a:cubicBezTo>
                  <a:cubicBezTo>
                    <a:pt x="18" y="3"/>
                    <a:pt x="20" y="3"/>
                    <a:pt x="21" y="2"/>
                  </a:cubicBezTo>
                  <a:lnTo>
                    <a:pt x="27" y="2"/>
                  </a:lnTo>
                  <a:cubicBezTo>
                    <a:pt x="30" y="3"/>
                    <a:pt x="30" y="0"/>
                    <a:pt x="32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37" y="3"/>
                    <a:pt x="40" y="4"/>
                    <a:pt x="43" y="6"/>
                  </a:cubicBezTo>
                  <a:cubicBezTo>
                    <a:pt x="45" y="8"/>
                    <a:pt x="45" y="11"/>
                    <a:pt x="48" y="11"/>
                  </a:cubicBezTo>
                  <a:cubicBezTo>
                    <a:pt x="51" y="11"/>
                    <a:pt x="52" y="7"/>
                    <a:pt x="56" y="7"/>
                  </a:cubicBezTo>
                  <a:cubicBezTo>
                    <a:pt x="60" y="7"/>
                    <a:pt x="64" y="12"/>
                    <a:pt x="68" y="13"/>
                  </a:cubicBezTo>
                  <a:lnTo>
                    <a:pt x="72" y="14"/>
                  </a:lnTo>
                  <a:cubicBezTo>
                    <a:pt x="74" y="14"/>
                    <a:pt x="75" y="12"/>
                    <a:pt x="76" y="10"/>
                  </a:cubicBezTo>
                  <a:cubicBezTo>
                    <a:pt x="79" y="7"/>
                    <a:pt x="83" y="7"/>
                    <a:pt x="88" y="7"/>
                  </a:cubicBezTo>
                  <a:cubicBezTo>
                    <a:pt x="95" y="7"/>
                    <a:pt x="97" y="11"/>
                    <a:pt x="102" y="11"/>
                  </a:cubicBezTo>
                  <a:cubicBezTo>
                    <a:pt x="105" y="11"/>
                    <a:pt x="105" y="8"/>
                    <a:pt x="107" y="7"/>
                  </a:cubicBezTo>
                  <a:cubicBezTo>
                    <a:pt x="109" y="5"/>
                    <a:pt x="112" y="3"/>
                    <a:pt x="115" y="3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3" name="Freeform 81"/>
            <p:cNvSpPr>
              <a:spLocks/>
            </p:cNvSpPr>
            <p:nvPr/>
          </p:nvSpPr>
          <p:spPr bwMode="auto">
            <a:xfrm>
              <a:off x="4124325" y="2865438"/>
              <a:ext cx="660400" cy="922337"/>
            </a:xfrm>
            <a:custGeom>
              <a:avLst/>
              <a:gdLst>
                <a:gd name="T0" fmla="*/ 2147483647 w 81"/>
                <a:gd name="T1" fmla="*/ 2147483647 h 131"/>
                <a:gd name="T2" fmla="*/ 2147483647 w 81"/>
                <a:gd name="T3" fmla="*/ 2147483647 h 131"/>
                <a:gd name="T4" fmla="*/ 2147483647 w 81"/>
                <a:gd name="T5" fmla="*/ 2147483647 h 131"/>
                <a:gd name="T6" fmla="*/ 2147483647 w 81"/>
                <a:gd name="T7" fmla="*/ 2147483647 h 131"/>
                <a:gd name="T8" fmla="*/ 2147483647 w 81"/>
                <a:gd name="T9" fmla="*/ 2147483647 h 131"/>
                <a:gd name="T10" fmla="*/ 2147483647 w 81"/>
                <a:gd name="T11" fmla="*/ 2147483647 h 131"/>
                <a:gd name="T12" fmla="*/ 2147483647 w 81"/>
                <a:gd name="T13" fmla="*/ 2147483647 h 131"/>
                <a:gd name="T14" fmla="*/ 2147483647 w 81"/>
                <a:gd name="T15" fmla="*/ 2147483647 h 131"/>
                <a:gd name="T16" fmla="*/ 2147483647 w 81"/>
                <a:gd name="T17" fmla="*/ 2147483647 h 131"/>
                <a:gd name="T18" fmla="*/ 2147483647 w 81"/>
                <a:gd name="T19" fmla="*/ 2147483647 h 131"/>
                <a:gd name="T20" fmla="*/ 2147483647 w 81"/>
                <a:gd name="T21" fmla="*/ 2147483647 h 131"/>
                <a:gd name="T22" fmla="*/ 2147483647 w 81"/>
                <a:gd name="T23" fmla="*/ 2147483647 h 131"/>
                <a:gd name="T24" fmla="*/ 2147483647 w 81"/>
                <a:gd name="T25" fmla="*/ 2147483647 h 131"/>
                <a:gd name="T26" fmla="*/ 2147483647 w 81"/>
                <a:gd name="T27" fmla="*/ 2147483647 h 131"/>
                <a:gd name="T28" fmla="*/ 2147483647 w 81"/>
                <a:gd name="T29" fmla="*/ 2147483647 h 131"/>
                <a:gd name="T30" fmla="*/ 2147483647 w 81"/>
                <a:gd name="T31" fmla="*/ 2147483647 h 131"/>
                <a:gd name="T32" fmla="*/ 2147483647 w 81"/>
                <a:gd name="T33" fmla="*/ 2147483647 h 131"/>
                <a:gd name="T34" fmla="*/ 2147483647 w 81"/>
                <a:gd name="T35" fmla="*/ 2147483647 h 131"/>
                <a:gd name="T36" fmla="*/ 2147483647 w 81"/>
                <a:gd name="T37" fmla="*/ 2147483647 h 131"/>
                <a:gd name="T38" fmla="*/ 2147483647 w 81"/>
                <a:gd name="T39" fmla="*/ 2147483647 h 131"/>
                <a:gd name="T40" fmla="*/ 2147483647 w 81"/>
                <a:gd name="T41" fmla="*/ 2147483647 h 131"/>
                <a:gd name="T42" fmla="*/ 2147483647 w 81"/>
                <a:gd name="T43" fmla="*/ 2147483647 h 131"/>
                <a:gd name="T44" fmla="*/ 2147483647 w 81"/>
                <a:gd name="T45" fmla="*/ 2147483647 h 131"/>
                <a:gd name="T46" fmla="*/ 2147483647 w 81"/>
                <a:gd name="T47" fmla="*/ 2147483647 h 131"/>
                <a:gd name="T48" fmla="*/ 2147483647 w 81"/>
                <a:gd name="T49" fmla="*/ 2147483647 h 131"/>
                <a:gd name="T50" fmla="*/ 2147483647 w 81"/>
                <a:gd name="T51" fmla="*/ 2147483647 h 131"/>
                <a:gd name="T52" fmla="*/ 2147483647 w 81"/>
                <a:gd name="T53" fmla="*/ 2147483647 h 131"/>
                <a:gd name="T54" fmla="*/ 2147483647 w 81"/>
                <a:gd name="T55" fmla="*/ 2147483647 h 131"/>
                <a:gd name="T56" fmla="*/ 2147483647 w 81"/>
                <a:gd name="T57" fmla="*/ 2147483647 h 131"/>
                <a:gd name="T58" fmla="*/ 2147483647 w 81"/>
                <a:gd name="T59" fmla="*/ 2147483647 h 131"/>
                <a:gd name="T60" fmla="*/ 2147483647 w 81"/>
                <a:gd name="T61" fmla="*/ 2147483647 h 131"/>
                <a:gd name="T62" fmla="*/ 2147483647 w 81"/>
                <a:gd name="T63" fmla="*/ 2147483647 h 131"/>
                <a:gd name="T64" fmla="*/ 2147483647 w 81"/>
                <a:gd name="T65" fmla="*/ 2147483647 h 131"/>
                <a:gd name="T66" fmla="*/ 2147483647 w 81"/>
                <a:gd name="T67" fmla="*/ 2147483647 h 131"/>
                <a:gd name="T68" fmla="*/ 2147483647 w 81"/>
                <a:gd name="T69" fmla="*/ 2147483647 h 131"/>
                <a:gd name="T70" fmla="*/ 2147483647 w 81"/>
                <a:gd name="T71" fmla="*/ 2147483647 h 131"/>
                <a:gd name="T72" fmla="*/ 2147483647 w 81"/>
                <a:gd name="T73" fmla="*/ 2147483647 h 131"/>
                <a:gd name="T74" fmla="*/ 2147483647 w 81"/>
                <a:gd name="T75" fmla="*/ 2147483647 h 131"/>
                <a:gd name="T76" fmla="*/ 2147483647 w 81"/>
                <a:gd name="T77" fmla="*/ 2147483647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31">
                  <a:moveTo>
                    <a:pt x="59" y="3"/>
                  </a:moveTo>
                  <a:cubicBezTo>
                    <a:pt x="59" y="4"/>
                    <a:pt x="61" y="11"/>
                    <a:pt x="61" y="10"/>
                  </a:cubicBezTo>
                  <a:cubicBezTo>
                    <a:pt x="61" y="11"/>
                    <a:pt x="64" y="12"/>
                    <a:pt x="65" y="13"/>
                  </a:cubicBezTo>
                  <a:lnTo>
                    <a:pt x="65" y="18"/>
                  </a:lnTo>
                  <a:cubicBezTo>
                    <a:pt x="63" y="26"/>
                    <a:pt x="59" y="22"/>
                    <a:pt x="57" y="24"/>
                  </a:cubicBezTo>
                  <a:cubicBezTo>
                    <a:pt x="56" y="25"/>
                    <a:pt x="53" y="30"/>
                    <a:pt x="53" y="32"/>
                  </a:cubicBezTo>
                  <a:cubicBezTo>
                    <a:pt x="52" y="34"/>
                    <a:pt x="53" y="35"/>
                    <a:pt x="52" y="36"/>
                  </a:cubicBezTo>
                  <a:cubicBezTo>
                    <a:pt x="51" y="36"/>
                    <a:pt x="50" y="37"/>
                    <a:pt x="50" y="39"/>
                  </a:cubicBezTo>
                  <a:cubicBezTo>
                    <a:pt x="50" y="40"/>
                    <a:pt x="51" y="42"/>
                    <a:pt x="49" y="43"/>
                  </a:cubicBezTo>
                  <a:cubicBezTo>
                    <a:pt x="48" y="43"/>
                    <a:pt x="46" y="45"/>
                    <a:pt x="46" y="47"/>
                  </a:cubicBezTo>
                  <a:cubicBezTo>
                    <a:pt x="46" y="49"/>
                    <a:pt x="46" y="52"/>
                    <a:pt x="44" y="53"/>
                  </a:cubicBezTo>
                  <a:cubicBezTo>
                    <a:pt x="43" y="54"/>
                    <a:pt x="41" y="53"/>
                    <a:pt x="40" y="55"/>
                  </a:cubicBezTo>
                  <a:cubicBezTo>
                    <a:pt x="40" y="56"/>
                    <a:pt x="40" y="60"/>
                    <a:pt x="39" y="61"/>
                  </a:cubicBezTo>
                  <a:cubicBezTo>
                    <a:pt x="38" y="62"/>
                    <a:pt x="35" y="66"/>
                    <a:pt x="35" y="67"/>
                  </a:cubicBezTo>
                  <a:cubicBezTo>
                    <a:pt x="35" y="68"/>
                    <a:pt x="35" y="69"/>
                    <a:pt x="35" y="70"/>
                  </a:cubicBezTo>
                  <a:cubicBezTo>
                    <a:pt x="35" y="71"/>
                    <a:pt x="32" y="71"/>
                    <a:pt x="32" y="72"/>
                  </a:cubicBezTo>
                  <a:cubicBezTo>
                    <a:pt x="32" y="74"/>
                    <a:pt x="31" y="77"/>
                    <a:pt x="29" y="77"/>
                  </a:cubicBezTo>
                  <a:cubicBezTo>
                    <a:pt x="29" y="77"/>
                    <a:pt x="23" y="71"/>
                    <a:pt x="22" y="70"/>
                  </a:cubicBezTo>
                  <a:cubicBezTo>
                    <a:pt x="22" y="71"/>
                    <a:pt x="21" y="72"/>
                    <a:pt x="20" y="72"/>
                  </a:cubicBezTo>
                  <a:lnTo>
                    <a:pt x="16" y="71"/>
                  </a:lnTo>
                  <a:cubicBezTo>
                    <a:pt x="15" y="71"/>
                    <a:pt x="14" y="74"/>
                    <a:pt x="13" y="74"/>
                  </a:cubicBezTo>
                  <a:cubicBezTo>
                    <a:pt x="9" y="75"/>
                    <a:pt x="8" y="79"/>
                    <a:pt x="6" y="82"/>
                  </a:cubicBezTo>
                  <a:cubicBezTo>
                    <a:pt x="5" y="82"/>
                    <a:pt x="4" y="82"/>
                    <a:pt x="3" y="84"/>
                  </a:cubicBezTo>
                  <a:cubicBezTo>
                    <a:pt x="3" y="85"/>
                    <a:pt x="5" y="90"/>
                    <a:pt x="3" y="91"/>
                  </a:cubicBezTo>
                  <a:cubicBezTo>
                    <a:pt x="2" y="92"/>
                    <a:pt x="1" y="94"/>
                    <a:pt x="0" y="96"/>
                  </a:cubicBezTo>
                  <a:cubicBezTo>
                    <a:pt x="0" y="97"/>
                    <a:pt x="2" y="99"/>
                    <a:pt x="3" y="98"/>
                  </a:cubicBezTo>
                  <a:cubicBezTo>
                    <a:pt x="5" y="99"/>
                    <a:pt x="4" y="105"/>
                    <a:pt x="8" y="105"/>
                  </a:cubicBezTo>
                  <a:cubicBezTo>
                    <a:pt x="8" y="105"/>
                    <a:pt x="9" y="106"/>
                    <a:pt x="10" y="106"/>
                  </a:cubicBezTo>
                  <a:cubicBezTo>
                    <a:pt x="10" y="106"/>
                    <a:pt x="10" y="106"/>
                    <a:pt x="10" y="104"/>
                  </a:cubicBezTo>
                  <a:cubicBezTo>
                    <a:pt x="11" y="105"/>
                    <a:pt x="12" y="105"/>
                    <a:pt x="13" y="104"/>
                  </a:cubicBezTo>
                  <a:cubicBezTo>
                    <a:pt x="13" y="106"/>
                    <a:pt x="14" y="115"/>
                    <a:pt x="16" y="116"/>
                  </a:cubicBezTo>
                  <a:cubicBezTo>
                    <a:pt x="15" y="116"/>
                    <a:pt x="13" y="124"/>
                    <a:pt x="14" y="126"/>
                  </a:cubicBezTo>
                  <a:lnTo>
                    <a:pt x="29" y="126"/>
                  </a:lnTo>
                  <a:cubicBezTo>
                    <a:pt x="29" y="125"/>
                    <a:pt x="29" y="125"/>
                    <a:pt x="30" y="124"/>
                  </a:cubicBezTo>
                  <a:cubicBezTo>
                    <a:pt x="33" y="124"/>
                    <a:pt x="37" y="124"/>
                    <a:pt x="39" y="124"/>
                  </a:cubicBezTo>
                  <a:cubicBezTo>
                    <a:pt x="41" y="124"/>
                    <a:pt x="44" y="125"/>
                    <a:pt x="46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9" y="125"/>
                    <a:pt x="50" y="125"/>
                    <a:pt x="50" y="126"/>
                  </a:cubicBezTo>
                  <a:cubicBezTo>
                    <a:pt x="52" y="125"/>
                    <a:pt x="54" y="126"/>
                    <a:pt x="56" y="126"/>
                  </a:cubicBezTo>
                  <a:cubicBezTo>
                    <a:pt x="59" y="126"/>
                    <a:pt x="60" y="126"/>
                    <a:pt x="63" y="126"/>
                  </a:cubicBezTo>
                  <a:cubicBezTo>
                    <a:pt x="66" y="126"/>
                    <a:pt x="67" y="128"/>
                    <a:pt x="70" y="128"/>
                  </a:cubicBezTo>
                  <a:cubicBezTo>
                    <a:pt x="72" y="128"/>
                    <a:pt x="72" y="128"/>
                    <a:pt x="73" y="128"/>
                  </a:cubicBezTo>
                  <a:cubicBezTo>
                    <a:pt x="76" y="128"/>
                    <a:pt x="77" y="131"/>
                    <a:pt x="80" y="131"/>
                  </a:cubicBezTo>
                  <a:cubicBezTo>
                    <a:pt x="81" y="131"/>
                    <a:pt x="80" y="125"/>
                    <a:pt x="81" y="125"/>
                  </a:cubicBezTo>
                  <a:cubicBezTo>
                    <a:pt x="81" y="124"/>
                    <a:pt x="80" y="123"/>
                    <a:pt x="80" y="122"/>
                  </a:cubicBezTo>
                  <a:cubicBezTo>
                    <a:pt x="80" y="112"/>
                    <a:pt x="72" y="113"/>
                    <a:pt x="69" y="105"/>
                  </a:cubicBezTo>
                  <a:lnTo>
                    <a:pt x="70" y="105"/>
                  </a:lnTo>
                  <a:cubicBezTo>
                    <a:pt x="68" y="103"/>
                    <a:pt x="71" y="101"/>
                    <a:pt x="69" y="100"/>
                  </a:cubicBezTo>
                  <a:cubicBezTo>
                    <a:pt x="65" y="99"/>
                    <a:pt x="65" y="97"/>
                    <a:pt x="65" y="92"/>
                  </a:cubicBezTo>
                  <a:cubicBezTo>
                    <a:pt x="65" y="91"/>
                    <a:pt x="64" y="91"/>
                    <a:pt x="65" y="90"/>
                  </a:cubicBezTo>
                  <a:cubicBezTo>
                    <a:pt x="64" y="90"/>
                    <a:pt x="63" y="89"/>
                    <a:pt x="63" y="89"/>
                  </a:cubicBezTo>
                  <a:cubicBezTo>
                    <a:pt x="63" y="88"/>
                    <a:pt x="65" y="87"/>
                    <a:pt x="65" y="86"/>
                  </a:cubicBezTo>
                  <a:cubicBezTo>
                    <a:pt x="65" y="84"/>
                    <a:pt x="63" y="83"/>
                    <a:pt x="63" y="82"/>
                  </a:cubicBezTo>
                  <a:cubicBezTo>
                    <a:pt x="63" y="81"/>
                    <a:pt x="65" y="80"/>
                    <a:pt x="65" y="80"/>
                  </a:cubicBezTo>
                  <a:cubicBezTo>
                    <a:pt x="66" y="79"/>
                    <a:pt x="68" y="75"/>
                    <a:pt x="69" y="74"/>
                  </a:cubicBezTo>
                  <a:cubicBezTo>
                    <a:pt x="71" y="71"/>
                    <a:pt x="72" y="68"/>
                    <a:pt x="74" y="66"/>
                  </a:cubicBezTo>
                  <a:cubicBezTo>
                    <a:pt x="74" y="65"/>
                    <a:pt x="74" y="64"/>
                    <a:pt x="74" y="63"/>
                  </a:cubicBezTo>
                  <a:cubicBezTo>
                    <a:pt x="74" y="60"/>
                    <a:pt x="71" y="57"/>
                    <a:pt x="71" y="54"/>
                  </a:cubicBezTo>
                  <a:cubicBezTo>
                    <a:pt x="69" y="54"/>
                    <a:pt x="69" y="53"/>
                    <a:pt x="68" y="52"/>
                  </a:cubicBezTo>
                  <a:cubicBezTo>
                    <a:pt x="66" y="51"/>
                    <a:pt x="66" y="50"/>
                    <a:pt x="64" y="48"/>
                  </a:cubicBezTo>
                  <a:cubicBezTo>
                    <a:pt x="62" y="46"/>
                    <a:pt x="59" y="44"/>
                    <a:pt x="59" y="40"/>
                  </a:cubicBezTo>
                  <a:cubicBezTo>
                    <a:pt x="59" y="39"/>
                    <a:pt x="61" y="38"/>
                    <a:pt x="63" y="38"/>
                  </a:cubicBezTo>
                  <a:cubicBezTo>
                    <a:pt x="63" y="38"/>
                    <a:pt x="76" y="38"/>
                    <a:pt x="76" y="38"/>
                  </a:cubicBezTo>
                  <a:cubicBezTo>
                    <a:pt x="64" y="25"/>
                    <a:pt x="70" y="22"/>
                    <a:pt x="70" y="20"/>
                  </a:cubicBezTo>
                  <a:cubicBezTo>
                    <a:pt x="70" y="18"/>
                    <a:pt x="67" y="14"/>
                    <a:pt x="67" y="14"/>
                  </a:cubicBezTo>
                  <a:cubicBezTo>
                    <a:pt x="68" y="14"/>
                    <a:pt x="67" y="11"/>
                    <a:pt x="67" y="10"/>
                  </a:cubicBezTo>
                  <a:cubicBezTo>
                    <a:pt x="67" y="6"/>
                    <a:pt x="63" y="9"/>
                    <a:pt x="63" y="3"/>
                  </a:cubicBezTo>
                  <a:cubicBezTo>
                    <a:pt x="63" y="0"/>
                    <a:pt x="62" y="3"/>
                    <a:pt x="59" y="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4" name="Freeform 82"/>
            <p:cNvSpPr>
              <a:spLocks/>
            </p:cNvSpPr>
            <p:nvPr/>
          </p:nvSpPr>
          <p:spPr bwMode="auto">
            <a:xfrm>
              <a:off x="4148138" y="3736975"/>
              <a:ext cx="490537" cy="493713"/>
            </a:xfrm>
            <a:custGeom>
              <a:avLst/>
              <a:gdLst>
                <a:gd name="T0" fmla="*/ 2147483647 w 60"/>
                <a:gd name="T1" fmla="*/ 2147483647 h 70"/>
                <a:gd name="T2" fmla="*/ 2147483647 w 60"/>
                <a:gd name="T3" fmla="*/ 2147483647 h 70"/>
                <a:gd name="T4" fmla="*/ 2147483647 w 60"/>
                <a:gd name="T5" fmla="*/ 2147483647 h 70"/>
                <a:gd name="T6" fmla="*/ 2147483647 w 60"/>
                <a:gd name="T7" fmla="*/ 2147483647 h 70"/>
                <a:gd name="T8" fmla="*/ 2147483647 w 60"/>
                <a:gd name="T9" fmla="*/ 2147483647 h 70"/>
                <a:gd name="T10" fmla="*/ 2147483647 w 60"/>
                <a:gd name="T11" fmla="*/ 2147483647 h 70"/>
                <a:gd name="T12" fmla="*/ 2147483647 w 60"/>
                <a:gd name="T13" fmla="*/ 2147483647 h 70"/>
                <a:gd name="T14" fmla="*/ 2147483647 w 60"/>
                <a:gd name="T15" fmla="*/ 2147483647 h 70"/>
                <a:gd name="T16" fmla="*/ 2147483647 w 60"/>
                <a:gd name="T17" fmla="*/ 2147483647 h 70"/>
                <a:gd name="T18" fmla="*/ 2147483647 w 60"/>
                <a:gd name="T19" fmla="*/ 2147483647 h 70"/>
                <a:gd name="T20" fmla="*/ 2147483647 w 60"/>
                <a:gd name="T21" fmla="*/ 2147483647 h 70"/>
                <a:gd name="T22" fmla="*/ 2147483647 w 60"/>
                <a:gd name="T23" fmla="*/ 2147483647 h 70"/>
                <a:gd name="T24" fmla="*/ 2147483647 w 60"/>
                <a:gd name="T25" fmla="*/ 2147483647 h 70"/>
                <a:gd name="T26" fmla="*/ 2147483647 w 60"/>
                <a:gd name="T27" fmla="*/ 2147483647 h 70"/>
                <a:gd name="T28" fmla="*/ 2147483647 w 60"/>
                <a:gd name="T29" fmla="*/ 2147483647 h 70"/>
                <a:gd name="T30" fmla="*/ 2147483647 w 60"/>
                <a:gd name="T31" fmla="*/ 2147483647 h 70"/>
                <a:gd name="T32" fmla="*/ 2147483647 w 60"/>
                <a:gd name="T33" fmla="*/ 2147483647 h 70"/>
                <a:gd name="T34" fmla="*/ 2147483647 w 60"/>
                <a:gd name="T35" fmla="*/ 2147483647 h 70"/>
                <a:gd name="T36" fmla="*/ 2147483647 w 60"/>
                <a:gd name="T37" fmla="*/ 2147483647 h 70"/>
                <a:gd name="T38" fmla="*/ 2147483647 w 60"/>
                <a:gd name="T39" fmla="*/ 2147483647 h 70"/>
                <a:gd name="T40" fmla="*/ 2147483647 w 60"/>
                <a:gd name="T41" fmla="*/ 2147483647 h 70"/>
                <a:gd name="T42" fmla="*/ 2147483647 w 60"/>
                <a:gd name="T43" fmla="*/ 2147483647 h 70"/>
                <a:gd name="T44" fmla="*/ 2147483647 w 60"/>
                <a:gd name="T45" fmla="*/ 2147483647 h 70"/>
                <a:gd name="T46" fmla="*/ 2147483647 w 60"/>
                <a:gd name="T47" fmla="*/ 2147483647 h 70"/>
                <a:gd name="T48" fmla="*/ 2147483647 w 60"/>
                <a:gd name="T49" fmla="*/ 2147483647 h 70"/>
                <a:gd name="T50" fmla="*/ 2147483647 w 60"/>
                <a:gd name="T51" fmla="*/ 2147483647 h 70"/>
                <a:gd name="T52" fmla="*/ 2147483647 w 60"/>
                <a:gd name="T53" fmla="*/ 2147483647 h 70"/>
                <a:gd name="T54" fmla="*/ 2147483647 w 60"/>
                <a:gd name="T55" fmla="*/ 2147483647 h 70"/>
                <a:gd name="T56" fmla="*/ 2147483647 w 60"/>
                <a:gd name="T57" fmla="*/ 2147483647 h 70"/>
                <a:gd name="T58" fmla="*/ 2147483647 w 60"/>
                <a:gd name="T59" fmla="*/ 2147483647 h 70"/>
                <a:gd name="T60" fmla="*/ 2147483647 w 60"/>
                <a:gd name="T61" fmla="*/ 2147483647 h 70"/>
                <a:gd name="T62" fmla="*/ 2147483647 w 60"/>
                <a:gd name="T63" fmla="*/ 2147483647 h 70"/>
                <a:gd name="T64" fmla="*/ 2147483647 w 60"/>
                <a:gd name="T65" fmla="*/ 2147483647 h 70"/>
                <a:gd name="T66" fmla="*/ 2147483647 w 60"/>
                <a:gd name="T67" fmla="*/ 2147483647 h 70"/>
                <a:gd name="T68" fmla="*/ 2147483647 w 60"/>
                <a:gd name="T69" fmla="*/ 2147483647 h 70"/>
                <a:gd name="T70" fmla="*/ 2147483647 w 60"/>
                <a:gd name="T71" fmla="*/ 2147483647 h 70"/>
                <a:gd name="T72" fmla="*/ 0 w 60"/>
                <a:gd name="T73" fmla="*/ 2147483647 h 70"/>
                <a:gd name="T74" fmla="*/ 2147483647 w 60"/>
                <a:gd name="T75" fmla="*/ 2147483647 h 70"/>
                <a:gd name="T76" fmla="*/ 2147483647 w 60"/>
                <a:gd name="T77" fmla="*/ 2147483647 h 70"/>
                <a:gd name="T78" fmla="*/ 2147483647 w 60"/>
                <a:gd name="T79" fmla="*/ 2147483647 h 70"/>
                <a:gd name="T80" fmla="*/ 2147483647 w 60"/>
                <a:gd name="T81" fmla="*/ 2147483647 h 70"/>
                <a:gd name="T82" fmla="*/ 2147483647 w 60"/>
                <a:gd name="T83" fmla="*/ 2147483647 h 70"/>
                <a:gd name="T84" fmla="*/ 2147483647 w 60"/>
                <a:gd name="T85" fmla="*/ 2147483647 h 70"/>
                <a:gd name="T86" fmla="*/ 2147483647 w 60"/>
                <a:gd name="T87" fmla="*/ 2147483647 h 70"/>
                <a:gd name="T88" fmla="*/ 2147483647 w 60"/>
                <a:gd name="T89" fmla="*/ 2147483647 h 70"/>
                <a:gd name="T90" fmla="*/ 2147483647 w 60"/>
                <a:gd name="T91" fmla="*/ 2147483647 h 70"/>
                <a:gd name="T92" fmla="*/ 2147483647 w 60"/>
                <a:gd name="T93" fmla="*/ 2147483647 h 70"/>
                <a:gd name="T94" fmla="*/ 2147483647 w 60"/>
                <a:gd name="T95" fmla="*/ 2147483647 h 70"/>
                <a:gd name="T96" fmla="*/ 2147483647 w 60"/>
                <a:gd name="T97" fmla="*/ 2147483647 h 70"/>
                <a:gd name="T98" fmla="*/ 2147483647 w 60"/>
                <a:gd name="T99" fmla="*/ 0 h 70"/>
                <a:gd name="T100" fmla="*/ 2147483647 w 60"/>
                <a:gd name="T101" fmla="*/ 0 h 70"/>
                <a:gd name="T102" fmla="*/ 2147483647 w 60"/>
                <a:gd name="T103" fmla="*/ 2147483647 h 70"/>
                <a:gd name="T104" fmla="*/ 2147483647 w 60"/>
                <a:gd name="T105" fmla="*/ 2147483647 h 70"/>
                <a:gd name="T106" fmla="*/ 2147483647 w 60"/>
                <a:gd name="T107" fmla="*/ 2147483647 h 70"/>
                <a:gd name="T108" fmla="*/ 2147483647 w 60"/>
                <a:gd name="T109" fmla="*/ 2147483647 h 70"/>
                <a:gd name="T110" fmla="*/ 2147483647 w 60"/>
                <a:gd name="T111" fmla="*/ 2147483647 h 70"/>
                <a:gd name="T112" fmla="*/ 2147483647 w 60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" h="70">
                  <a:moveTo>
                    <a:pt x="47" y="2"/>
                  </a:moveTo>
                  <a:cubicBezTo>
                    <a:pt x="47" y="2"/>
                    <a:pt x="45" y="4"/>
                    <a:pt x="45" y="6"/>
                  </a:cubicBezTo>
                  <a:cubicBezTo>
                    <a:pt x="45" y="7"/>
                    <a:pt x="46" y="7"/>
                    <a:pt x="46" y="8"/>
                  </a:cubicBezTo>
                  <a:cubicBezTo>
                    <a:pt x="46" y="10"/>
                    <a:pt x="45" y="11"/>
                    <a:pt x="48" y="11"/>
                  </a:cubicBezTo>
                  <a:cubicBezTo>
                    <a:pt x="50" y="11"/>
                    <a:pt x="52" y="11"/>
                    <a:pt x="53" y="11"/>
                  </a:cubicBezTo>
                  <a:cubicBezTo>
                    <a:pt x="54" y="11"/>
                    <a:pt x="56" y="11"/>
                    <a:pt x="57" y="11"/>
                  </a:cubicBezTo>
                  <a:cubicBezTo>
                    <a:pt x="57" y="14"/>
                    <a:pt x="60" y="15"/>
                    <a:pt x="60" y="17"/>
                  </a:cubicBezTo>
                  <a:lnTo>
                    <a:pt x="59" y="17"/>
                  </a:lnTo>
                  <a:cubicBezTo>
                    <a:pt x="59" y="19"/>
                    <a:pt x="53" y="20"/>
                    <a:pt x="53" y="23"/>
                  </a:cubicBezTo>
                  <a:cubicBezTo>
                    <a:pt x="53" y="24"/>
                    <a:pt x="54" y="25"/>
                    <a:pt x="54" y="26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30"/>
                    <a:pt x="60" y="30"/>
                    <a:pt x="60" y="34"/>
                  </a:cubicBezTo>
                  <a:cubicBezTo>
                    <a:pt x="60" y="35"/>
                    <a:pt x="59" y="36"/>
                    <a:pt x="59" y="37"/>
                  </a:cubicBezTo>
                  <a:cubicBezTo>
                    <a:pt x="59" y="39"/>
                    <a:pt x="60" y="40"/>
                    <a:pt x="60" y="43"/>
                  </a:cubicBezTo>
                  <a:cubicBezTo>
                    <a:pt x="60" y="43"/>
                    <a:pt x="59" y="44"/>
                    <a:pt x="59" y="45"/>
                  </a:cubicBezTo>
                  <a:cubicBezTo>
                    <a:pt x="59" y="47"/>
                    <a:pt x="58" y="54"/>
                    <a:pt x="55" y="54"/>
                  </a:cubicBezTo>
                  <a:cubicBezTo>
                    <a:pt x="54" y="54"/>
                    <a:pt x="54" y="51"/>
                    <a:pt x="53" y="51"/>
                  </a:cubicBezTo>
                  <a:cubicBezTo>
                    <a:pt x="51" y="51"/>
                    <a:pt x="51" y="54"/>
                    <a:pt x="49" y="54"/>
                  </a:cubicBezTo>
                  <a:cubicBezTo>
                    <a:pt x="45" y="54"/>
                    <a:pt x="42" y="50"/>
                    <a:pt x="41" y="47"/>
                  </a:cubicBezTo>
                  <a:cubicBezTo>
                    <a:pt x="37" y="48"/>
                    <a:pt x="39" y="53"/>
                    <a:pt x="35" y="53"/>
                  </a:cubicBezTo>
                  <a:cubicBezTo>
                    <a:pt x="32" y="53"/>
                    <a:pt x="32" y="53"/>
                    <a:pt x="29" y="53"/>
                  </a:cubicBezTo>
                  <a:cubicBezTo>
                    <a:pt x="29" y="54"/>
                    <a:pt x="29" y="55"/>
                    <a:pt x="29" y="57"/>
                  </a:cubicBezTo>
                  <a:cubicBezTo>
                    <a:pt x="29" y="59"/>
                    <a:pt x="30" y="58"/>
                    <a:pt x="30" y="59"/>
                  </a:cubicBezTo>
                  <a:cubicBezTo>
                    <a:pt x="30" y="60"/>
                    <a:pt x="29" y="61"/>
                    <a:pt x="29" y="62"/>
                  </a:cubicBezTo>
                  <a:cubicBezTo>
                    <a:pt x="29" y="62"/>
                    <a:pt x="31" y="63"/>
                    <a:pt x="32" y="63"/>
                  </a:cubicBezTo>
                  <a:lnTo>
                    <a:pt x="32" y="67"/>
                  </a:lnTo>
                  <a:cubicBezTo>
                    <a:pt x="30" y="67"/>
                    <a:pt x="30" y="66"/>
                    <a:pt x="29" y="65"/>
                  </a:cubicBezTo>
                  <a:cubicBezTo>
                    <a:pt x="27" y="66"/>
                    <a:pt x="25" y="67"/>
                    <a:pt x="24" y="70"/>
                  </a:cubicBezTo>
                  <a:cubicBezTo>
                    <a:pt x="22" y="67"/>
                    <a:pt x="19" y="65"/>
                    <a:pt x="18" y="62"/>
                  </a:cubicBezTo>
                  <a:cubicBezTo>
                    <a:pt x="16" y="62"/>
                    <a:pt x="10" y="55"/>
                    <a:pt x="10" y="52"/>
                  </a:cubicBezTo>
                  <a:cubicBezTo>
                    <a:pt x="9" y="52"/>
                    <a:pt x="8" y="52"/>
                    <a:pt x="8" y="51"/>
                  </a:cubicBezTo>
                  <a:cubicBezTo>
                    <a:pt x="7" y="51"/>
                    <a:pt x="4" y="45"/>
                    <a:pt x="4" y="44"/>
                  </a:cubicBezTo>
                  <a:cubicBezTo>
                    <a:pt x="2" y="43"/>
                    <a:pt x="0" y="34"/>
                    <a:pt x="0" y="34"/>
                  </a:cubicBezTo>
                  <a:cubicBezTo>
                    <a:pt x="1" y="35"/>
                    <a:pt x="2" y="34"/>
                    <a:pt x="3" y="35"/>
                  </a:cubicBezTo>
                  <a:cubicBezTo>
                    <a:pt x="3" y="33"/>
                    <a:pt x="5" y="33"/>
                    <a:pt x="5" y="32"/>
                  </a:cubicBezTo>
                  <a:cubicBezTo>
                    <a:pt x="6" y="30"/>
                    <a:pt x="7" y="26"/>
                    <a:pt x="6" y="25"/>
                  </a:cubicBezTo>
                  <a:cubicBezTo>
                    <a:pt x="7" y="25"/>
                    <a:pt x="10" y="25"/>
                    <a:pt x="10" y="24"/>
                  </a:cubicBezTo>
                  <a:cubicBezTo>
                    <a:pt x="9" y="24"/>
                    <a:pt x="5" y="23"/>
                    <a:pt x="5" y="20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ubicBezTo>
                    <a:pt x="9" y="20"/>
                    <a:pt x="8" y="15"/>
                    <a:pt x="9" y="14"/>
                  </a:cubicBezTo>
                  <a:lnTo>
                    <a:pt x="26" y="14"/>
                  </a:lnTo>
                  <a:lnTo>
                    <a:pt x="26" y="2"/>
                  </a:lnTo>
                  <a:cubicBezTo>
                    <a:pt x="27" y="1"/>
                    <a:pt x="26" y="1"/>
                    <a:pt x="27" y="0"/>
                  </a:cubicBezTo>
                  <a:cubicBezTo>
                    <a:pt x="30" y="0"/>
                    <a:pt x="34" y="0"/>
                    <a:pt x="36" y="0"/>
                  </a:cubicBezTo>
                  <a:cubicBezTo>
                    <a:pt x="38" y="0"/>
                    <a:pt x="41" y="1"/>
                    <a:pt x="43" y="1"/>
                  </a:cubicBezTo>
                  <a:cubicBezTo>
                    <a:pt x="44" y="1"/>
                    <a:pt x="45" y="1"/>
                    <a:pt x="45" y="1"/>
                  </a:cubicBezTo>
                  <a:cubicBezTo>
                    <a:pt x="46" y="1"/>
                    <a:pt x="47" y="1"/>
                    <a:pt x="47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5" name="Freeform 83"/>
            <p:cNvSpPr>
              <a:spLocks/>
            </p:cNvSpPr>
            <p:nvPr/>
          </p:nvSpPr>
          <p:spPr bwMode="auto">
            <a:xfrm>
              <a:off x="4638675" y="3049588"/>
              <a:ext cx="1120775" cy="695325"/>
            </a:xfrm>
            <a:custGeom>
              <a:avLst/>
              <a:gdLst>
                <a:gd name="T0" fmla="*/ 2147483647 w 137"/>
                <a:gd name="T1" fmla="*/ 2147483647 h 99"/>
                <a:gd name="T2" fmla="*/ 2147483647 w 137"/>
                <a:gd name="T3" fmla="*/ 2147483647 h 99"/>
                <a:gd name="T4" fmla="*/ 2147483647 w 137"/>
                <a:gd name="T5" fmla="*/ 2147483647 h 99"/>
                <a:gd name="T6" fmla="*/ 2147483647 w 137"/>
                <a:gd name="T7" fmla="*/ 2147483647 h 99"/>
                <a:gd name="T8" fmla="*/ 2147483647 w 137"/>
                <a:gd name="T9" fmla="*/ 2147483647 h 99"/>
                <a:gd name="T10" fmla="*/ 2147483647 w 137"/>
                <a:gd name="T11" fmla="*/ 2147483647 h 99"/>
                <a:gd name="T12" fmla="*/ 2147483647 w 137"/>
                <a:gd name="T13" fmla="*/ 2147483647 h 99"/>
                <a:gd name="T14" fmla="*/ 2147483647 w 137"/>
                <a:gd name="T15" fmla="*/ 2147483647 h 99"/>
                <a:gd name="T16" fmla="*/ 2147483647 w 137"/>
                <a:gd name="T17" fmla="*/ 2147483647 h 99"/>
                <a:gd name="T18" fmla="*/ 2147483647 w 137"/>
                <a:gd name="T19" fmla="*/ 2147483647 h 99"/>
                <a:gd name="T20" fmla="*/ 2147483647 w 137"/>
                <a:gd name="T21" fmla="*/ 2147483647 h 99"/>
                <a:gd name="T22" fmla="*/ 2147483647 w 137"/>
                <a:gd name="T23" fmla="*/ 2147483647 h 99"/>
                <a:gd name="T24" fmla="*/ 2147483647 w 137"/>
                <a:gd name="T25" fmla="*/ 2147483647 h 99"/>
                <a:gd name="T26" fmla="*/ 2147483647 w 137"/>
                <a:gd name="T27" fmla="*/ 2147483647 h 99"/>
                <a:gd name="T28" fmla="*/ 2147483647 w 137"/>
                <a:gd name="T29" fmla="*/ 2147483647 h 99"/>
                <a:gd name="T30" fmla="*/ 2147483647 w 137"/>
                <a:gd name="T31" fmla="*/ 2147483647 h 99"/>
                <a:gd name="T32" fmla="*/ 2147483647 w 137"/>
                <a:gd name="T33" fmla="*/ 2147483647 h 99"/>
                <a:gd name="T34" fmla="*/ 2147483647 w 137"/>
                <a:gd name="T35" fmla="*/ 2147483647 h 99"/>
                <a:gd name="T36" fmla="*/ 2147483647 w 137"/>
                <a:gd name="T37" fmla="*/ 2147483647 h 99"/>
                <a:gd name="T38" fmla="*/ 2147483647 w 137"/>
                <a:gd name="T39" fmla="*/ 0 h 99"/>
                <a:gd name="T40" fmla="*/ 2147483647 w 137"/>
                <a:gd name="T41" fmla="*/ 2147483647 h 99"/>
                <a:gd name="T42" fmla="*/ 2147483647 w 137"/>
                <a:gd name="T43" fmla="*/ 2147483647 h 99"/>
                <a:gd name="T44" fmla="*/ 2147483647 w 137"/>
                <a:gd name="T45" fmla="*/ 2147483647 h 99"/>
                <a:gd name="T46" fmla="*/ 2147483647 w 137"/>
                <a:gd name="T47" fmla="*/ 2147483647 h 99"/>
                <a:gd name="T48" fmla="*/ 2147483647 w 137"/>
                <a:gd name="T49" fmla="*/ 2147483647 h 99"/>
                <a:gd name="T50" fmla="*/ 2147483647 w 137"/>
                <a:gd name="T51" fmla="*/ 2147483647 h 99"/>
                <a:gd name="T52" fmla="*/ 2147483647 w 137"/>
                <a:gd name="T53" fmla="*/ 2147483647 h 99"/>
                <a:gd name="T54" fmla="*/ 2147483647 w 137"/>
                <a:gd name="T55" fmla="*/ 2147483647 h 99"/>
                <a:gd name="T56" fmla="*/ 2147483647 w 137"/>
                <a:gd name="T57" fmla="*/ 2147483647 h 99"/>
                <a:gd name="T58" fmla="*/ 2147483647 w 137"/>
                <a:gd name="T59" fmla="*/ 2147483647 h 99"/>
                <a:gd name="T60" fmla="*/ 2147483647 w 137"/>
                <a:gd name="T61" fmla="*/ 2147483647 h 99"/>
                <a:gd name="T62" fmla="*/ 2147483647 w 137"/>
                <a:gd name="T63" fmla="*/ 2147483647 h 99"/>
                <a:gd name="T64" fmla="*/ 2147483647 w 137"/>
                <a:gd name="T65" fmla="*/ 2147483647 h 99"/>
                <a:gd name="T66" fmla="*/ 2147483647 w 137"/>
                <a:gd name="T67" fmla="*/ 2147483647 h 99"/>
                <a:gd name="T68" fmla="*/ 2147483647 w 137"/>
                <a:gd name="T69" fmla="*/ 2147483647 h 99"/>
                <a:gd name="T70" fmla="*/ 2147483647 w 137"/>
                <a:gd name="T71" fmla="*/ 2147483647 h 99"/>
                <a:gd name="T72" fmla="*/ 2147483647 w 137"/>
                <a:gd name="T73" fmla="*/ 2147483647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7" h="99">
                  <a:moveTo>
                    <a:pt x="44" y="83"/>
                  </a:moveTo>
                  <a:cubicBezTo>
                    <a:pt x="44" y="81"/>
                    <a:pt x="43" y="79"/>
                    <a:pt x="43" y="77"/>
                  </a:cubicBezTo>
                  <a:cubicBezTo>
                    <a:pt x="43" y="75"/>
                    <a:pt x="45" y="75"/>
                    <a:pt x="45" y="74"/>
                  </a:cubicBezTo>
                  <a:cubicBezTo>
                    <a:pt x="47" y="71"/>
                    <a:pt x="50" y="65"/>
                    <a:pt x="55" y="65"/>
                  </a:cubicBezTo>
                  <a:cubicBezTo>
                    <a:pt x="57" y="65"/>
                    <a:pt x="63" y="70"/>
                    <a:pt x="63" y="72"/>
                  </a:cubicBezTo>
                  <a:cubicBezTo>
                    <a:pt x="63" y="73"/>
                    <a:pt x="63" y="73"/>
                    <a:pt x="63" y="74"/>
                  </a:cubicBezTo>
                  <a:cubicBezTo>
                    <a:pt x="63" y="74"/>
                    <a:pt x="68" y="74"/>
                    <a:pt x="68" y="74"/>
                  </a:cubicBezTo>
                  <a:cubicBezTo>
                    <a:pt x="69" y="74"/>
                    <a:pt x="70" y="76"/>
                    <a:pt x="72" y="76"/>
                  </a:cubicBezTo>
                  <a:lnTo>
                    <a:pt x="76" y="75"/>
                  </a:lnTo>
                  <a:cubicBezTo>
                    <a:pt x="78" y="76"/>
                    <a:pt x="80" y="77"/>
                    <a:pt x="83" y="77"/>
                  </a:cubicBezTo>
                  <a:cubicBezTo>
                    <a:pt x="87" y="77"/>
                    <a:pt x="86" y="70"/>
                    <a:pt x="90" y="70"/>
                  </a:cubicBezTo>
                  <a:cubicBezTo>
                    <a:pt x="91" y="70"/>
                    <a:pt x="93" y="71"/>
                    <a:pt x="93" y="72"/>
                  </a:cubicBezTo>
                  <a:cubicBezTo>
                    <a:pt x="95" y="71"/>
                    <a:pt x="98" y="69"/>
                    <a:pt x="100" y="69"/>
                  </a:cubicBezTo>
                  <a:cubicBezTo>
                    <a:pt x="102" y="68"/>
                    <a:pt x="103" y="66"/>
                    <a:pt x="106" y="66"/>
                  </a:cubicBezTo>
                  <a:cubicBezTo>
                    <a:pt x="107" y="66"/>
                    <a:pt x="108" y="68"/>
                    <a:pt x="109" y="68"/>
                  </a:cubicBezTo>
                  <a:cubicBezTo>
                    <a:pt x="109" y="68"/>
                    <a:pt x="114" y="66"/>
                    <a:pt x="115" y="66"/>
                  </a:cubicBezTo>
                  <a:cubicBezTo>
                    <a:pt x="114" y="65"/>
                    <a:pt x="115" y="64"/>
                    <a:pt x="116" y="64"/>
                  </a:cubicBezTo>
                  <a:cubicBezTo>
                    <a:pt x="118" y="64"/>
                    <a:pt x="118" y="65"/>
                    <a:pt x="122" y="64"/>
                  </a:cubicBezTo>
                  <a:cubicBezTo>
                    <a:pt x="124" y="65"/>
                    <a:pt x="128" y="66"/>
                    <a:pt x="130" y="66"/>
                  </a:cubicBezTo>
                  <a:cubicBezTo>
                    <a:pt x="132" y="66"/>
                    <a:pt x="131" y="65"/>
                    <a:pt x="133" y="65"/>
                  </a:cubicBezTo>
                  <a:cubicBezTo>
                    <a:pt x="134" y="65"/>
                    <a:pt x="135" y="66"/>
                    <a:pt x="137" y="66"/>
                  </a:cubicBezTo>
                  <a:cubicBezTo>
                    <a:pt x="132" y="60"/>
                    <a:pt x="135" y="58"/>
                    <a:pt x="131" y="56"/>
                  </a:cubicBezTo>
                  <a:cubicBezTo>
                    <a:pt x="130" y="56"/>
                    <a:pt x="127" y="54"/>
                    <a:pt x="127" y="52"/>
                  </a:cubicBezTo>
                  <a:cubicBezTo>
                    <a:pt x="125" y="52"/>
                    <a:pt x="125" y="49"/>
                    <a:pt x="125" y="47"/>
                  </a:cubicBezTo>
                  <a:cubicBezTo>
                    <a:pt x="122" y="47"/>
                    <a:pt x="121" y="44"/>
                    <a:pt x="119" y="43"/>
                  </a:cubicBezTo>
                  <a:cubicBezTo>
                    <a:pt x="118" y="42"/>
                    <a:pt x="113" y="40"/>
                    <a:pt x="113" y="39"/>
                  </a:cubicBezTo>
                  <a:cubicBezTo>
                    <a:pt x="113" y="38"/>
                    <a:pt x="114" y="37"/>
                    <a:pt x="114" y="37"/>
                  </a:cubicBezTo>
                  <a:cubicBezTo>
                    <a:pt x="112" y="35"/>
                    <a:pt x="110" y="33"/>
                    <a:pt x="109" y="30"/>
                  </a:cubicBezTo>
                  <a:cubicBezTo>
                    <a:pt x="107" y="30"/>
                    <a:pt x="101" y="31"/>
                    <a:pt x="101" y="29"/>
                  </a:cubicBezTo>
                  <a:cubicBezTo>
                    <a:pt x="101" y="28"/>
                    <a:pt x="102" y="27"/>
                    <a:pt x="102" y="26"/>
                  </a:cubicBezTo>
                  <a:cubicBezTo>
                    <a:pt x="94" y="25"/>
                    <a:pt x="94" y="27"/>
                    <a:pt x="94" y="23"/>
                  </a:cubicBezTo>
                  <a:cubicBezTo>
                    <a:pt x="94" y="21"/>
                    <a:pt x="94" y="21"/>
                    <a:pt x="96" y="20"/>
                  </a:cubicBezTo>
                  <a:lnTo>
                    <a:pt x="96" y="13"/>
                  </a:lnTo>
                  <a:cubicBezTo>
                    <a:pt x="96" y="11"/>
                    <a:pt x="94" y="10"/>
                    <a:pt x="94" y="8"/>
                  </a:cubicBezTo>
                  <a:cubicBezTo>
                    <a:pt x="94" y="7"/>
                    <a:pt x="88" y="1"/>
                    <a:pt x="88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2" y="0"/>
                    <a:pt x="81" y="2"/>
                    <a:pt x="79" y="3"/>
                  </a:cubicBezTo>
                  <a:cubicBezTo>
                    <a:pt x="78" y="4"/>
                    <a:pt x="75" y="5"/>
                    <a:pt x="75" y="6"/>
                  </a:cubicBezTo>
                  <a:cubicBezTo>
                    <a:pt x="75" y="6"/>
                    <a:pt x="76" y="7"/>
                    <a:pt x="76" y="7"/>
                  </a:cubicBezTo>
                  <a:cubicBezTo>
                    <a:pt x="75" y="10"/>
                    <a:pt x="72" y="11"/>
                    <a:pt x="70" y="13"/>
                  </a:cubicBezTo>
                  <a:cubicBezTo>
                    <a:pt x="65" y="18"/>
                    <a:pt x="62" y="22"/>
                    <a:pt x="53" y="22"/>
                  </a:cubicBezTo>
                  <a:cubicBezTo>
                    <a:pt x="51" y="22"/>
                    <a:pt x="51" y="22"/>
                    <a:pt x="49" y="22"/>
                  </a:cubicBezTo>
                  <a:cubicBezTo>
                    <a:pt x="48" y="22"/>
                    <a:pt x="46" y="22"/>
                    <a:pt x="46" y="23"/>
                  </a:cubicBezTo>
                  <a:cubicBezTo>
                    <a:pt x="46" y="24"/>
                    <a:pt x="48" y="26"/>
                    <a:pt x="49" y="26"/>
                  </a:cubicBezTo>
                  <a:cubicBezTo>
                    <a:pt x="48" y="30"/>
                    <a:pt x="45" y="34"/>
                    <a:pt x="40" y="34"/>
                  </a:cubicBezTo>
                  <a:cubicBezTo>
                    <a:pt x="36" y="34"/>
                    <a:pt x="32" y="34"/>
                    <a:pt x="29" y="37"/>
                  </a:cubicBezTo>
                  <a:cubicBezTo>
                    <a:pt x="28" y="37"/>
                    <a:pt x="27" y="39"/>
                    <a:pt x="25" y="39"/>
                  </a:cubicBezTo>
                  <a:cubicBezTo>
                    <a:pt x="23" y="39"/>
                    <a:pt x="23" y="36"/>
                    <a:pt x="21" y="36"/>
                  </a:cubicBezTo>
                  <a:cubicBezTo>
                    <a:pt x="20" y="36"/>
                    <a:pt x="16" y="40"/>
                    <a:pt x="13" y="40"/>
                  </a:cubicBezTo>
                  <a:cubicBezTo>
                    <a:pt x="13" y="40"/>
                    <a:pt x="12" y="40"/>
                    <a:pt x="11" y="40"/>
                  </a:cubicBezTo>
                  <a:cubicBezTo>
                    <a:pt x="9" y="42"/>
                    <a:pt x="8" y="45"/>
                    <a:pt x="6" y="48"/>
                  </a:cubicBezTo>
                  <a:cubicBezTo>
                    <a:pt x="5" y="49"/>
                    <a:pt x="3" y="53"/>
                    <a:pt x="2" y="54"/>
                  </a:cubicBezTo>
                  <a:cubicBezTo>
                    <a:pt x="2" y="54"/>
                    <a:pt x="0" y="55"/>
                    <a:pt x="0" y="56"/>
                  </a:cubicBezTo>
                  <a:cubicBezTo>
                    <a:pt x="0" y="57"/>
                    <a:pt x="2" y="58"/>
                    <a:pt x="2" y="60"/>
                  </a:cubicBezTo>
                  <a:cubicBezTo>
                    <a:pt x="2" y="61"/>
                    <a:pt x="0" y="62"/>
                    <a:pt x="0" y="63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1" y="65"/>
                    <a:pt x="2" y="65"/>
                    <a:pt x="2" y="66"/>
                  </a:cubicBezTo>
                  <a:cubicBezTo>
                    <a:pt x="2" y="71"/>
                    <a:pt x="2" y="73"/>
                    <a:pt x="6" y="74"/>
                  </a:cubicBezTo>
                  <a:cubicBezTo>
                    <a:pt x="8" y="75"/>
                    <a:pt x="5" y="77"/>
                    <a:pt x="7" y="79"/>
                  </a:cubicBezTo>
                  <a:lnTo>
                    <a:pt x="6" y="79"/>
                  </a:lnTo>
                  <a:cubicBezTo>
                    <a:pt x="9" y="87"/>
                    <a:pt x="17" y="86"/>
                    <a:pt x="17" y="96"/>
                  </a:cubicBezTo>
                  <a:cubicBezTo>
                    <a:pt x="17" y="97"/>
                    <a:pt x="18" y="98"/>
                    <a:pt x="18" y="99"/>
                  </a:cubicBezTo>
                  <a:cubicBezTo>
                    <a:pt x="21" y="95"/>
                    <a:pt x="20" y="91"/>
                    <a:pt x="21" y="86"/>
                  </a:cubicBezTo>
                  <a:cubicBezTo>
                    <a:pt x="22" y="83"/>
                    <a:pt x="28" y="82"/>
                    <a:pt x="31" y="82"/>
                  </a:cubicBezTo>
                  <a:cubicBezTo>
                    <a:pt x="32" y="82"/>
                    <a:pt x="35" y="84"/>
                    <a:pt x="38" y="84"/>
                  </a:cubicBezTo>
                  <a:cubicBezTo>
                    <a:pt x="40" y="84"/>
                    <a:pt x="41" y="83"/>
                    <a:pt x="44" y="8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6" name="Freeform 84"/>
            <p:cNvSpPr>
              <a:spLocks/>
            </p:cNvSpPr>
            <p:nvPr/>
          </p:nvSpPr>
          <p:spPr bwMode="auto">
            <a:xfrm>
              <a:off x="4441824" y="3500437"/>
              <a:ext cx="1644651" cy="1481137"/>
            </a:xfrm>
            <a:custGeom>
              <a:avLst/>
              <a:gdLst>
                <a:gd name="T0" fmla="*/ 130917 w 201"/>
                <a:gd name="T1" fmla="*/ 793216 h 211"/>
                <a:gd name="T2" fmla="*/ 212741 w 201"/>
                <a:gd name="T3" fmla="*/ 814274 h 211"/>
                <a:gd name="T4" fmla="*/ 351841 w 201"/>
                <a:gd name="T5" fmla="*/ 603686 h 211"/>
                <a:gd name="T6" fmla="*/ 474576 w 201"/>
                <a:gd name="T7" fmla="*/ 463294 h 211"/>
                <a:gd name="T8" fmla="*/ 556399 w 201"/>
                <a:gd name="T9" fmla="*/ 154431 h 211"/>
                <a:gd name="T10" fmla="*/ 564581 w 201"/>
                <a:gd name="T11" fmla="*/ 70196 h 211"/>
                <a:gd name="T12" fmla="*/ 711863 w 201"/>
                <a:gd name="T13" fmla="*/ 70196 h 211"/>
                <a:gd name="T14" fmla="*/ 785504 w 201"/>
                <a:gd name="T15" fmla="*/ 84235 h 211"/>
                <a:gd name="T16" fmla="*/ 875510 w 201"/>
                <a:gd name="T17" fmla="*/ 91255 h 211"/>
                <a:gd name="T18" fmla="*/ 1014610 w 201"/>
                <a:gd name="T19" fmla="*/ 35098 h 211"/>
                <a:gd name="T20" fmla="*/ 1137345 w 201"/>
                <a:gd name="T21" fmla="*/ 14039 h 211"/>
                <a:gd name="T22" fmla="*/ 1260080 w 201"/>
                <a:gd name="T23" fmla="*/ 14039 h 211"/>
                <a:gd name="T24" fmla="*/ 1341903 w 201"/>
                <a:gd name="T25" fmla="*/ 28078 h 211"/>
                <a:gd name="T26" fmla="*/ 1431909 w 201"/>
                <a:gd name="T27" fmla="*/ 49137 h 211"/>
                <a:gd name="T28" fmla="*/ 1505550 w 201"/>
                <a:gd name="T29" fmla="*/ 49137 h 211"/>
                <a:gd name="T30" fmla="*/ 1611921 w 201"/>
                <a:gd name="T31" fmla="*/ 126353 h 211"/>
                <a:gd name="T32" fmla="*/ 1620103 w 201"/>
                <a:gd name="T33" fmla="*/ 147412 h 211"/>
                <a:gd name="T34" fmla="*/ 1644650 w 201"/>
                <a:gd name="T35" fmla="*/ 245686 h 211"/>
                <a:gd name="T36" fmla="*/ 1513733 w 201"/>
                <a:gd name="T37" fmla="*/ 428196 h 211"/>
                <a:gd name="T38" fmla="*/ 1472821 w 201"/>
                <a:gd name="T39" fmla="*/ 589647 h 211"/>
                <a:gd name="T40" fmla="*/ 1472821 w 201"/>
                <a:gd name="T41" fmla="*/ 673882 h 211"/>
                <a:gd name="T42" fmla="*/ 1481003 w 201"/>
                <a:gd name="T43" fmla="*/ 807255 h 211"/>
                <a:gd name="T44" fmla="*/ 1554644 w 201"/>
                <a:gd name="T45" fmla="*/ 968706 h 211"/>
                <a:gd name="T46" fmla="*/ 1423727 w 201"/>
                <a:gd name="T47" fmla="*/ 1137176 h 211"/>
                <a:gd name="T48" fmla="*/ 1415545 w 201"/>
                <a:gd name="T49" fmla="*/ 1179294 h 211"/>
                <a:gd name="T50" fmla="*/ 1407362 w 201"/>
                <a:gd name="T51" fmla="*/ 1298627 h 211"/>
                <a:gd name="T52" fmla="*/ 1448274 w 201"/>
                <a:gd name="T53" fmla="*/ 1396902 h 211"/>
                <a:gd name="T54" fmla="*/ 1497368 w 201"/>
                <a:gd name="T55" fmla="*/ 1382863 h 211"/>
                <a:gd name="T56" fmla="*/ 1505550 w 201"/>
                <a:gd name="T57" fmla="*/ 1481137 h 211"/>
                <a:gd name="T58" fmla="*/ 1456456 w 201"/>
                <a:gd name="T59" fmla="*/ 1481137 h 211"/>
                <a:gd name="T60" fmla="*/ 1350086 w 201"/>
                <a:gd name="T61" fmla="*/ 1389882 h 211"/>
                <a:gd name="T62" fmla="*/ 1292809 w 201"/>
                <a:gd name="T63" fmla="*/ 1333725 h 211"/>
                <a:gd name="T64" fmla="*/ 1137345 w 201"/>
                <a:gd name="T65" fmla="*/ 1333725 h 211"/>
                <a:gd name="T66" fmla="*/ 1063704 w 201"/>
                <a:gd name="T67" fmla="*/ 1326706 h 211"/>
                <a:gd name="T68" fmla="*/ 1039157 w 201"/>
                <a:gd name="T69" fmla="*/ 1326706 h 211"/>
                <a:gd name="T70" fmla="*/ 1030975 w 201"/>
                <a:gd name="T71" fmla="*/ 1277568 h 211"/>
                <a:gd name="T72" fmla="*/ 990063 w 201"/>
                <a:gd name="T73" fmla="*/ 1298627 h 211"/>
                <a:gd name="T74" fmla="*/ 867328 w 201"/>
                <a:gd name="T75" fmla="*/ 1312666 h 211"/>
                <a:gd name="T76" fmla="*/ 859146 w 201"/>
                <a:gd name="T77" fmla="*/ 1221412 h 211"/>
                <a:gd name="T78" fmla="*/ 826416 w 201"/>
                <a:gd name="T79" fmla="*/ 1052941 h 211"/>
                <a:gd name="T80" fmla="*/ 834599 w 201"/>
                <a:gd name="T81" fmla="*/ 996784 h 211"/>
                <a:gd name="T82" fmla="*/ 728228 w 201"/>
                <a:gd name="T83" fmla="*/ 975725 h 211"/>
                <a:gd name="T84" fmla="*/ 646405 w 201"/>
                <a:gd name="T85" fmla="*/ 975725 h 211"/>
                <a:gd name="T86" fmla="*/ 548217 w 201"/>
                <a:gd name="T87" fmla="*/ 1045921 h 211"/>
                <a:gd name="T88" fmla="*/ 409117 w 201"/>
                <a:gd name="T89" fmla="*/ 968706 h 211"/>
                <a:gd name="T90" fmla="*/ 368205 w 201"/>
                <a:gd name="T91" fmla="*/ 884470 h 211"/>
                <a:gd name="T92" fmla="*/ 73641 w 201"/>
                <a:gd name="T93" fmla="*/ 884470 h 211"/>
                <a:gd name="T94" fmla="*/ 16365 w 201"/>
                <a:gd name="T95" fmla="*/ 877451 h 211"/>
                <a:gd name="T96" fmla="*/ 65459 w 201"/>
                <a:gd name="T97" fmla="*/ 786196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1" h="211">
                  <a:moveTo>
                    <a:pt x="8" y="112"/>
                  </a:moveTo>
                  <a:cubicBezTo>
                    <a:pt x="9" y="113"/>
                    <a:pt x="12" y="116"/>
                    <a:pt x="13" y="115"/>
                  </a:cubicBezTo>
                  <a:cubicBezTo>
                    <a:pt x="14" y="115"/>
                    <a:pt x="15" y="113"/>
                    <a:pt x="16" y="113"/>
                  </a:cubicBezTo>
                  <a:cubicBezTo>
                    <a:pt x="16" y="111"/>
                    <a:pt x="20" y="110"/>
                    <a:pt x="21" y="109"/>
                  </a:cubicBezTo>
                  <a:cubicBezTo>
                    <a:pt x="22" y="109"/>
                    <a:pt x="23" y="109"/>
                    <a:pt x="23" y="109"/>
                  </a:cubicBezTo>
                  <a:cubicBezTo>
                    <a:pt x="23" y="113"/>
                    <a:pt x="23" y="116"/>
                    <a:pt x="26" y="116"/>
                  </a:cubicBezTo>
                  <a:cubicBezTo>
                    <a:pt x="28" y="116"/>
                    <a:pt x="29" y="114"/>
                    <a:pt x="29" y="113"/>
                  </a:cubicBezTo>
                  <a:cubicBezTo>
                    <a:pt x="32" y="110"/>
                    <a:pt x="37" y="107"/>
                    <a:pt x="39" y="105"/>
                  </a:cubicBezTo>
                  <a:cubicBezTo>
                    <a:pt x="43" y="100"/>
                    <a:pt x="43" y="93"/>
                    <a:pt x="43" y="86"/>
                  </a:cubicBezTo>
                  <a:cubicBezTo>
                    <a:pt x="43" y="84"/>
                    <a:pt x="44" y="83"/>
                    <a:pt x="45" y="82"/>
                  </a:cubicBezTo>
                  <a:cubicBezTo>
                    <a:pt x="48" y="79"/>
                    <a:pt x="48" y="75"/>
                    <a:pt x="52" y="73"/>
                  </a:cubicBezTo>
                  <a:cubicBezTo>
                    <a:pt x="55" y="71"/>
                    <a:pt x="56" y="69"/>
                    <a:pt x="58" y="66"/>
                  </a:cubicBezTo>
                  <a:cubicBezTo>
                    <a:pt x="59" y="64"/>
                    <a:pt x="59" y="63"/>
                    <a:pt x="59" y="61"/>
                  </a:cubicBezTo>
                  <a:cubicBezTo>
                    <a:pt x="59" y="49"/>
                    <a:pt x="63" y="45"/>
                    <a:pt x="62" y="36"/>
                  </a:cubicBezTo>
                  <a:cubicBezTo>
                    <a:pt x="62" y="30"/>
                    <a:pt x="68" y="28"/>
                    <a:pt x="68" y="22"/>
                  </a:cubicBezTo>
                  <a:cubicBezTo>
                    <a:pt x="68" y="21"/>
                    <a:pt x="67" y="20"/>
                    <a:pt x="67" y="20"/>
                  </a:cubicBezTo>
                  <a:cubicBezTo>
                    <a:pt x="68" y="18"/>
                    <a:pt x="67" y="15"/>
                    <a:pt x="67" y="13"/>
                  </a:cubicBezTo>
                  <a:cubicBezTo>
                    <a:pt x="67" y="11"/>
                    <a:pt x="69" y="11"/>
                    <a:pt x="69" y="10"/>
                  </a:cubicBezTo>
                  <a:cubicBezTo>
                    <a:pt x="71" y="7"/>
                    <a:pt x="74" y="1"/>
                    <a:pt x="79" y="1"/>
                  </a:cubicBezTo>
                  <a:cubicBezTo>
                    <a:pt x="81" y="1"/>
                    <a:pt x="87" y="6"/>
                    <a:pt x="87" y="8"/>
                  </a:cubicBezTo>
                  <a:cubicBezTo>
                    <a:pt x="87" y="9"/>
                    <a:pt x="87" y="9"/>
                    <a:pt x="87" y="10"/>
                  </a:cubicBezTo>
                  <a:cubicBezTo>
                    <a:pt x="87" y="10"/>
                    <a:pt x="92" y="10"/>
                    <a:pt x="92" y="10"/>
                  </a:cubicBezTo>
                  <a:cubicBezTo>
                    <a:pt x="93" y="10"/>
                    <a:pt x="94" y="12"/>
                    <a:pt x="96" y="12"/>
                  </a:cubicBezTo>
                  <a:lnTo>
                    <a:pt x="100" y="11"/>
                  </a:lnTo>
                  <a:cubicBezTo>
                    <a:pt x="102" y="12"/>
                    <a:pt x="104" y="13"/>
                    <a:pt x="107" y="13"/>
                  </a:cubicBezTo>
                  <a:cubicBezTo>
                    <a:pt x="111" y="13"/>
                    <a:pt x="110" y="6"/>
                    <a:pt x="114" y="6"/>
                  </a:cubicBezTo>
                  <a:cubicBezTo>
                    <a:pt x="115" y="6"/>
                    <a:pt x="117" y="7"/>
                    <a:pt x="117" y="8"/>
                  </a:cubicBezTo>
                  <a:cubicBezTo>
                    <a:pt x="119" y="7"/>
                    <a:pt x="122" y="5"/>
                    <a:pt x="124" y="5"/>
                  </a:cubicBezTo>
                  <a:cubicBezTo>
                    <a:pt x="126" y="4"/>
                    <a:pt x="127" y="2"/>
                    <a:pt x="130" y="2"/>
                  </a:cubicBezTo>
                  <a:cubicBezTo>
                    <a:pt x="131" y="2"/>
                    <a:pt x="132" y="4"/>
                    <a:pt x="133" y="4"/>
                  </a:cubicBezTo>
                  <a:cubicBezTo>
                    <a:pt x="133" y="4"/>
                    <a:pt x="138" y="2"/>
                    <a:pt x="139" y="2"/>
                  </a:cubicBezTo>
                  <a:cubicBezTo>
                    <a:pt x="138" y="1"/>
                    <a:pt x="139" y="0"/>
                    <a:pt x="140" y="0"/>
                  </a:cubicBezTo>
                  <a:cubicBezTo>
                    <a:pt x="142" y="0"/>
                    <a:pt x="142" y="1"/>
                    <a:pt x="146" y="0"/>
                  </a:cubicBezTo>
                  <a:cubicBezTo>
                    <a:pt x="148" y="1"/>
                    <a:pt x="152" y="2"/>
                    <a:pt x="154" y="2"/>
                  </a:cubicBezTo>
                  <a:cubicBezTo>
                    <a:pt x="156" y="2"/>
                    <a:pt x="155" y="1"/>
                    <a:pt x="157" y="1"/>
                  </a:cubicBezTo>
                  <a:cubicBezTo>
                    <a:pt x="158" y="1"/>
                    <a:pt x="159" y="2"/>
                    <a:pt x="161" y="2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4" y="6"/>
                    <a:pt x="165" y="7"/>
                  </a:cubicBezTo>
                  <a:cubicBezTo>
                    <a:pt x="165" y="8"/>
                    <a:pt x="171" y="10"/>
                    <a:pt x="171" y="10"/>
                  </a:cubicBezTo>
                  <a:cubicBezTo>
                    <a:pt x="173" y="10"/>
                    <a:pt x="173" y="7"/>
                    <a:pt x="175" y="7"/>
                  </a:cubicBezTo>
                  <a:cubicBezTo>
                    <a:pt x="176" y="7"/>
                    <a:pt x="177" y="8"/>
                    <a:pt x="178" y="7"/>
                  </a:cubicBezTo>
                  <a:cubicBezTo>
                    <a:pt x="178" y="8"/>
                    <a:pt x="179" y="9"/>
                    <a:pt x="179" y="9"/>
                  </a:cubicBezTo>
                  <a:cubicBezTo>
                    <a:pt x="181" y="9"/>
                    <a:pt x="182" y="7"/>
                    <a:pt x="184" y="7"/>
                  </a:cubicBezTo>
                  <a:cubicBezTo>
                    <a:pt x="185" y="7"/>
                    <a:pt x="185" y="8"/>
                    <a:pt x="186" y="9"/>
                  </a:cubicBezTo>
                  <a:cubicBezTo>
                    <a:pt x="188" y="12"/>
                    <a:pt x="189" y="13"/>
                    <a:pt x="193" y="15"/>
                  </a:cubicBezTo>
                  <a:cubicBezTo>
                    <a:pt x="194" y="17"/>
                    <a:pt x="197" y="18"/>
                    <a:pt x="197" y="18"/>
                  </a:cubicBezTo>
                  <a:lnTo>
                    <a:pt x="198" y="21"/>
                  </a:lnTo>
                  <a:cubicBezTo>
                    <a:pt x="197" y="22"/>
                    <a:pt x="197" y="26"/>
                    <a:pt x="197" y="26"/>
                  </a:cubicBezTo>
                  <a:cubicBezTo>
                    <a:pt x="197" y="28"/>
                    <a:pt x="195" y="29"/>
                    <a:pt x="196" y="30"/>
                  </a:cubicBezTo>
                  <a:cubicBezTo>
                    <a:pt x="197" y="34"/>
                    <a:pt x="201" y="30"/>
                    <a:pt x="201" y="35"/>
                  </a:cubicBezTo>
                  <a:cubicBezTo>
                    <a:pt x="201" y="39"/>
                    <a:pt x="193" y="45"/>
                    <a:pt x="190" y="48"/>
                  </a:cubicBezTo>
                  <a:cubicBezTo>
                    <a:pt x="190" y="49"/>
                    <a:pt x="188" y="48"/>
                    <a:pt x="188" y="50"/>
                  </a:cubicBezTo>
                  <a:cubicBezTo>
                    <a:pt x="188" y="54"/>
                    <a:pt x="185" y="57"/>
                    <a:pt x="185" y="61"/>
                  </a:cubicBezTo>
                  <a:cubicBezTo>
                    <a:pt x="185" y="66"/>
                    <a:pt x="184" y="70"/>
                    <a:pt x="184" y="75"/>
                  </a:cubicBezTo>
                  <a:cubicBezTo>
                    <a:pt x="183" y="77"/>
                    <a:pt x="179" y="77"/>
                    <a:pt x="179" y="80"/>
                  </a:cubicBezTo>
                  <a:cubicBezTo>
                    <a:pt x="179" y="81"/>
                    <a:pt x="179" y="83"/>
                    <a:pt x="180" y="84"/>
                  </a:cubicBezTo>
                  <a:cubicBezTo>
                    <a:pt x="178" y="85"/>
                    <a:pt x="177" y="85"/>
                    <a:pt x="177" y="88"/>
                  </a:cubicBezTo>
                  <a:cubicBezTo>
                    <a:pt x="177" y="88"/>
                    <a:pt x="177" y="89"/>
                    <a:pt x="177" y="90"/>
                  </a:cubicBezTo>
                  <a:cubicBezTo>
                    <a:pt x="176" y="92"/>
                    <a:pt x="180" y="91"/>
                    <a:pt x="180" y="96"/>
                  </a:cubicBezTo>
                  <a:cubicBezTo>
                    <a:pt x="179" y="97"/>
                    <a:pt x="180" y="100"/>
                    <a:pt x="180" y="100"/>
                  </a:cubicBezTo>
                  <a:cubicBezTo>
                    <a:pt x="180" y="104"/>
                    <a:pt x="181" y="106"/>
                    <a:pt x="182" y="110"/>
                  </a:cubicBezTo>
                  <a:cubicBezTo>
                    <a:pt x="182" y="112"/>
                    <a:pt x="181" y="112"/>
                    <a:pt x="181" y="115"/>
                  </a:cubicBezTo>
                  <a:cubicBezTo>
                    <a:pt x="181" y="119"/>
                    <a:pt x="184" y="122"/>
                    <a:pt x="184" y="125"/>
                  </a:cubicBezTo>
                  <a:cubicBezTo>
                    <a:pt x="184" y="127"/>
                    <a:pt x="182" y="127"/>
                    <a:pt x="182" y="128"/>
                  </a:cubicBezTo>
                  <a:cubicBezTo>
                    <a:pt x="182" y="133"/>
                    <a:pt x="187" y="135"/>
                    <a:pt x="190" y="138"/>
                  </a:cubicBezTo>
                  <a:cubicBezTo>
                    <a:pt x="192" y="141"/>
                    <a:pt x="194" y="149"/>
                    <a:pt x="196" y="152"/>
                  </a:cubicBezTo>
                  <a:cubicBezTo>
                    <a:pt x="189" y="154"/>
                    <a:pt x="183" y="155"/>
                    <a:pt x="177" y="155"/>
                  </a:cubicBezTo>
                  <a:cubicBezTo>
                    <a:pt x="177" y="158"/>
                    <a:pt x="176" y="160"/>
                    <a:pt x="174" y="162"/>
                  </a:cubicBezTo>
                  <a:cubicBezTo>
                    <a:pt x="174" y="162"/>
                    <a:pt x="171" y="163"/>
                    <a:pt x="171" y="164"/>
                  </a:cubicBezTo>
                  <a:cubicBezTo>
                    <a:pt x="171" y="166"/>
                    <a:pt x="172" y="167"/>
                    <a:pt x="173" y="168"/>
                  </a:cubicBezTo>
                  <a:lnTo>
                    <a:pt x="173" y="179"/>
                  </a:lnTo>
                  <a:cubicBezTo>
                    <a:pt x="172" y="180"/>
                    <a:pt x="172" y="183"/>
                    <a:pt x="172" y="185"/>
                  </a:cubicBezTo>
                  <a:cubicBezTo>
                    <a:pt x="171" y="186"/>
                    <a:pt x="170" y="187"/>
                    <a:pt x="170" y="190"/>
                  </a:cubicBezTo>
                  <a:cubicBezTo>
                    <a:pt x="170" y="194"/>
                    <a:pt x="175" y="196"/>
                    <a:pt x="177" y="199"/>
                  </a:cubicBezTo>
                  <a:lnTo>
                    <a:pt x="181" y="200"/>
                  </a:lnTo>
                  <a:cubicBezTo>
                    <a:pt x="181" y="199"/>
                    <a:pt x="182" y="198"/>
                    <a:pt x="183" y="197"/>
                  </a:cubicBezTo>
                  <a:lnTo>
                    <a:pt x="185" y="197"/>
                  </a:lnTo>
                  <a:lnTo>
                    <a:pt x="184" y="211"/>
                  </a:lnTo>
                  <a:cubicBezTo>
                    <a:pt x="184" y="211"/>
                    <a:pt x="183" y="210"/>
                    <a:pt x="182" y="210"/>
                  </a:cubicBezTo>
                  <a:cubicBezTo>
                    <a:pt x="180" y="210"/>
                    <a:pt x="179" y="211"/>
                    <a:pt x="178" y="211"/>
                  </a:cubicBezTo>
                  <a:cubicBezTo>
                    <a:pt x="174" y="211"/>
                    <a:pt x="175" y="205"/>
                    <a:pt x="171" y="205"/>
                  </a:cubicBezTo>
                  <a:cubicBezTo>
                    <a:pt x="171" y="205"/>
                    <a:pt x="170" y="201"/>
                    <a:pt x="170" y="201"/>
                  </a:cubicBezTo>
                  <a:cubicBezTo>
                    <a:pt x="170" y="200"/>
                    <a:pt x="166" y="200"/>
                    <a:pt x="165" y="198"/>
                  </a:cubicBezTo>
                  <a:cubicBezTo>
                    <a:pt x="165" y="198"/>
                    <a:pt x="165" y="199"/>
                    <a:pt x="164" y="199"/>
                  </a:cubicBezTo>
                  <a:cubicBezTo>
                    <a:pt x="160" y="199"/>
                    <a:pt x="161" y="195"/>
                    <a:pt x="160" y="192"/>
                  </a:cubicBezTo>
                  <a:cubicBezTo>
                    <a:pt x="160" y="191"/>
                    <a:pt x="158" y="191"/>
                    <a:pt x="158" y="190"/>
                  </a:cubicBezTo>
                  <a:cubicBezTo>
                    <a:pt x="156" y="191"/>
                    <a:pt x="155" y="195"/>
                    <a:pt x="153" y="195"/>
                  </a:cubicBezTo>
                  <a:cubicBezTo>
                    <a:pt x="151" y="195"/>
                    <a:pt x="150" y="194"/>
                    <a:pt x="148" y="194"/>
                  </a:cubicBezTo>
                  <a:cubicBezTo>
                    <a:pt x="144" y="194"/>
                    <a:pt x="139" y="193"/>
                    <a:pt x="139" y="190"/>
                  </a:cubicBezTo>
                  <a:cubicBezTo>
                    <a:pt x="139" y="189"/>
                    <a:pt x="139" y="188"/>
                    <a:pt x="139" y="186"/>
                  </a:cubicBezTo>
                  <a:cubicBezTo>
                    <a:pt x="138" y="186"/>
                    <a:pt x="135" y="187"/>
                    <a:pt x="134" y="187"/>
                  </a:cubicBezTo>
                  <a:cubicBezTo>
                    <a:pt x="132" y="187"/>
                    <a:pt x="132" y="188"/>
                    <a:pt x="130" y="189"/>
                  </a:cubicBezTo>
                  <a:lnTo>
                    <a:pt x="127" y="189"/>
                  </a:lnTo>
                  <a:cubicBezTo>
                    <a:pt x="127" y="188"/>
                    <a:pt x="128" y="188"/>
                    <a:pt x="128" y="187"/>
                  </a:cubicBezTo>
                  <a:cubicBezTo>
                    <a:pt x="128" y="186"/>
                    <a:pt x="128" y="186"/>
                    <a:pt x="128" y="185"/>
                  </a:cubicBezTo>
                  <a:cubicBezTo>
                    <a:pt x="127" y="185"/>
                    <a:pt x="126" y="184"/>
                    <a:pt x="126" y="182"/>
                  </a:cubicBezTo>
                  <a:cubicBezTo>
                    <a:pt x="125" y="182"/>
                    <a:pt x="125" y="182"/>
                    <a:pt x="124" y="182"/>
                  </a:cubicBezTo>
                  <a:cubicBezTo>
                    <a:pt x="124" y="183"/>
                    <a:pt x="124" y="183"/>
                    <a:pt x="124" y="184"/>
                  </a:cubicBezTo>
                  <a:cubicBezTo>
                    <a:pt x="123" y="184"/>
                    <a:pt x="122" y="185"/>
                    <a:pt x="121" y="185"/>
                  </a:cubicBezTo>
                  <a:cubicBezTo>
                    <a:pt x="121" y="185"/>
                    <a:pt x="118" y="184"/>
                    <a:pt x="118" y="184"/>
                  </a:cubicBezTo>
                  <a:cubicBezTo>
                    <a:pt x="117" y="184"/>
                    <a:pt x="117" y="185"/>
                    <a:pt x="116" y="185"/>
                  </a:cubicBezTo>
                  <a:cubicBezTo>
                    <a:pt x="112" y="186"/>
                    <a:pt x="109" y="185"/>
                    <a:pt x="106" y="187"/>
                  </a:cubicBezTo>
                  <a:cubicBezTo>
                    <a:pt x="106" y="186"/>
                    <a:pt x="105" y="184"/>
                    <a:pt x="105" y="183"/>
                  </a:cubicBezTo>
                  <a:cubicBezTo>
                    <a:pt x="106" y="182"/>
                    <a:pt x="107" y="182"/>
                    <a:pt x="107" y="180"/>
                  </a:cubicBezTo>
                  <a:cubicBezTo>
                    <a:pt x="107" y="177"/>
                    <a:pt x="106" y="176"/>
                    <a:pt x="105" y="174"/>
                  </a:cubicBezTo>
                  <a:cubicBezTo>
                    <a:pt x="103" y="174"/>
                    <a:pt x="101" y="166"/>
                    <a:pt x="101" y="164"/>
                  </a:cubicBezTo>
                  <a:cubicBezTo>
                    <a:pt x="101" y="161"/>
                    <a:pt x="102" y="158"/>
                    <a:pt x="102" y="156"/>
                  </a:cubicBezTo>
                  <a:cubicBezTo>
                    <a:pt x="102" y="153"/>
                    <a:pt x="101" y="153"/>
                    <a:pt x="101" y="150"/>
                  </a:cubicBezTo>
                  <a:cubicBezTo>
                    <a:pt x="101" y="148"/>
                    <a:pt x="102" y="148"/>
                    <a:pt x="102" y="146"/>
                  </a:cubicBezTo>
                  <a:cubicBezTo>
                    <a:pt x="102" y="144"/>
                    <a:pt x="101" y="143"/>
                    <a:pt x="102" y="142"/>
                  </a:cubicBezTo>
                  <a:lnTo>
                    <a:pt x="87" y="142"/>
                  </a:lnTo>
                  <a:cubicBezTo>
                    <a:pt x="88" y="141"/>
                    <a:pt x="88" y="140"/>
                    <a:pt x="89" y="139"/>
                  </a:cubicBezTo>
                  <a:lnTo>
                    <a:pt x="79" y="139"/>
                  </a:lnTo>
                  <a:cubicBezTo>
                    <a:pt x="77" y="141"/>
                    <a:pt x="77" y="143"/>
                    <a:pt x="77" y="145"/>
                  </a:cubicBezTo>
                  <a:cubicBezTo>
                    <a:pt x="77" y="148"/>
                    <a:pt x="75" y="151"/>
                    <a:pt x="73" y="151"/>
                  </a:cubicBezTo>
                  <a:cubicBezTo>
                    <a:pt x="71" y="151"/>
                    <a:pt x="68" y="149"/>
                    <a:pt x="67" y="149"/>
                  </a:cubicBezTo>
                  <a:cubicBezTo>
                    <a:pt x="64" y="149"/>
                    <a:pt x="63" y="152"/>
                    <a:pt x="61" y="152"/>
                  </a:cubicBezTo>
                  <a:cubicBezTo>
                    <a:pt x="56" y="152"/>
                    <a:pt x="52" y="147"/>
                    <a:pt x="50" y="143"/>
                  </a:cubicBezTo>
                  <a:cubicBezTo>
                    <a:pt x="50" y="141"/>
                    <a:pt x="50" y="140"/>
                    <a:pt x="50" y="138"/>
                  </a:cubicBezTo>
                  <a:cubicBezTo>
                    <a:pt x="49" y="137"/>
                    <a:pt x="48" y="135"/>
                    <a:pt x="48" y="134"/>
                  </a:cubicBezTo>
                  <a:cubicBezTo>
                    <a:pt x="47" y="133"/>
                    <a:pt x="47" y="131"/>
                    <a:pt x="47" y="130"/>
                  </a:cubicBezTo>
                  <a:cubicBezTo>
                    <a:pt x="47" y="128"/>
                    <a:pt x="46" y="128"/>
                    <a:pt x="45" y="126"/>
                  </a:cubicBezTo>
                  <a:lnTo>
                    <a:pt x="9" y="126"/>
                  </a:lnTo>
                  <a:cubicBezTo>
                    <a:pt x="7" y="127"/>
                    <a:pt x="3" y="129"/>
                    <a:pt x="2" y="129"/>
                  </a:cubicBezTo>
                  <a:cubicBezTo>
                    <a:pt x="1" y="127"/>
                    <a:pt x="0" y="126"/>
                    <a:pt x="0" y="125"/>
                  </a:cubicBezTo>
                  <a:cubicBezTo>
                    <a:pt x="1" y="125"/>
                    <a:pt x="2" y="125"/>
                    <a:pt x="2" y="125"/>
                  </a:cubicBezTo>
                  <a:cubicBezTo>
                    <a:pt x="2" y="125"/>
                    <a:pt x="3" y="124"/>
                    <a:pt x="3" y="123"/>
                  </a:cubicBezTo>
                  <a:cubicBezTo>
                    <a:pt x="3" y="122"/>
                    <a:pt x="3" y="120"/>
                    <a:pt x="3" y="118"/>
                  </a:cubicBezTo>
                  <a:cubicBezTo>
                    <a:pt x="3" y="117"/>
                    <a:pt x="6" y="114"/>
                    <a:pt x="8" y="112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7" name="Freeform 85"/>
            <p:cNvSpPr>
              <a:spLocks/>
            </p:cNvSpPr>
            <p:nvPr/>
          </p:nvSpPr>
          <p:spPr bwMode="auto">
            <a:xfrm>
              <a:off x="4411663" y="4384675"/>
              <a:ext cx="1044575" cy="955675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2147483647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0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2147483647 w 128"/>
                <a:gd name="T51" fmla="*/ 2147483647 h 136"/>
                <a:gd name="T52" fmla="*/ 2147483647 w 128"/>
                <a:gd name="T53" fmla="*/ 2147483647 h 136"/>
                <a:gd name="T54" fmla="*/ 2147483647 w 128"/>
                <a:gd name="T55" fmla="*/ 2147483647 h 136"/>
                <a:gd name="T56" fmla="*/ 2147483647 w 128"/>
                <a:gd name="T57" fmla="*/ 2147483647 h 136"/>
                <a:gd name="T58" fmla="*/ 2147483647 w 128"/>
                <a:gd name="T59" fmla="*/ 2147483647 h 136"/>
                <a:gd name="T60" fmla="*/ 2147483647 w 128"/>
                <a:gd name="T61" fmla="*/ 2147483647 h 136"/>
                <a:gd name="T62" fmla="*/ 2147483647 w 128"/>
                <a:gd name="T63" fmla="*/ 2147483647 h 136"/>
                <a:gd name="T64" fmla="*/ 2147483647 w 128"/>
                <a:gd name="T65" fmla="*/ 2147483647 h 136"/>
                <a:gd name="T66" fmla="*/ 2147483647 w 128"/>
                <a:gd name="T67" fmla="*/ 2147483647 h 136"/>
                <a:gd name="T68" fmla="*/ 2147483647 w 128"/>
                <a:gd name="T69" fmla="*/ 2147483647 h 136"/>
                <a:gd name="T70" fmla="*/ 2147483647 w 128"/>
                <a:gd name="T71" fmla="*/ 2147483647 h 136"/>
                <a:gd name="T72" fmla="*/ 2147483647 w 128"/>
                <a:gd name="T73" fmla="*/ 2147483647 h 136"/>
                <a:gd name="T74" fmla="*/ 2147483647 w 128"/>
                <a:gd name="T75" fmla="*/ 0 h 136"/>
                <a:gd name="T76" fmla="*/ 2147483647 w 128"/>
                <a:gd name="T77" fmla="*/ 0 h 136"/>
                <a:gd name="T78" fmla="*/ 2147483647 w 128"/>
                <a:gd name="T79" fmla="*/ 2147483647 h 136"/>
                <a:gd name="T80" fmla="*/ 2147483647 w 128"/>
                <a:gd name="T81" fmla="*/ 2147483647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36">
                  <a:moveTo>
                    <a:pt x="6" y="3"/>
                  </a:moveTo>
                  <a:cubicBezTo>
                    <a:pt x="7" y="6"/>
                    <a:pt x="7" y="9"/>
                    <a:pt x="9" y="11"/>
                  </a:cubicBezTo>
                  <a:cubicBezTo>
                    <a:pt x="10" y="12"/>
                    <a:pt x="11" y="12"/>
                    <a:pt x="11" y="14"/>
                  </a:cubicBezTo>
                  <a:cubicBezTo>
                    <a:pt x="13" y="17"/>
                    <a:pt x="13" y="19"/>
                    <a:pt x="13" y="23"/>
                  </a:cubicBezTo>
                  <a:cubicBezTo>
                    <a:pt x="15" y="26"/>
                    <a:pt x="16" y="27"/>
                    <a:pt x="16" y="31"/>
                  </a:cubicBezTo>
                  <a:cubicBezTo>
                    <a:pt x="16" y="34"/>
                    <a:pt x="15" y="35"/>
                    <a:pt x="13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40"/>
                    <a:pt x="16" y="46"/>
                    <a:pt x="17" y="48"/>
                  </a:cubicBezTo>
                  <a:cubicBezTo>
                    <a:pt x="24" y="58"/>
                    <a:pt x="23" y="58"/>
                    <a:pt x="22" y="65"/>
                  </a:cubicBezTo>
                  <a:cubicBezTo>
                    <a:pt x="22" y="72"/>
                    <a:pt x="17" y="75"/>
                    <a:pt x="15" y="77"/>
                  </a:cubicBezTo>
                  <a:cubicBezTo>
                    <a:pt x="13" y="80"/>
                    <a:pt x="8" y="86"/>
                    <a:pt x="9" y="88"/>
                  </a:cubicBezTo>
                  <a:cubicBezTo>
                    <a:pt x="9" y="90"/>
                    <a:pt x="6" y="98"/>
                    <a:pt x="6" y="101"/>
                  </a:cubicBezTo>
                  <a:cubicBezTo>
                    <a:pt x="4" y="110"/>
                    <a:pt x="1" y="111"/>
                    <a:pt x="1" y="114"/>
                  </a:cubicBezTo>
                  <a:cubicBezTo>
                    <a:pt x="1" y="115"/>
                    <a:pt x="2" y="121"/>
                    <a:pt x="2" y="122"/>
                  </a:cubicBezTo>
                  <a:cubicBezTo>
                    <a:pt x="1" y="122"/>
                    <a:pt x="1" y="122"/>
                    <a:pt x="0" y="122"/>
                  </a:cubicBezTo>
                  <a:lnTo>
                    <a:pt x="1" y="128"/>
                  </a:lnTo>
                  <a:cubicBezTo>
                    <a:pt x="2" y="127"/>
                    <a:pt x="3" y="127"/>
                    <a:pt x="4" y="127"/>
                  </a:cubicBezTo>
                  <a:lnTo>
                    <a:pt x="8" y="128"/>
                  </a:lnTo>
                  <a:cubicBezTo>
                    <a:pt x="11" y="128"/>
                    <a:pt x="12" y="124"/>
                    <a:pt x="15" y="124"/>
                  </a:cubicBezTo>
                  <a:cubicBezTo>
                    <a:pt x="20" y="124"/>
                    <a:pt x="21" y="130"/>
                    <a:pt x="25" y="130"/>
                  </a:cubicBezTo>
                  <a:lnTo>
                    <a:pt x="27" y="129"/>
                  </a:lnTo>
                  <a:lnTo>
                    <a:pt x="69" y="129"/>
                  </a:lnTo>
                  <a:lnTo>
                    <a:pt x="74" y="134"/>
                  </a:lnTo>
                  <a:lnTo>
                    <a:pt x="89" y="135"/>
                  </a:lnTo>
                  <a:lnTo>
                    <a:pt x="94" y="136"/>
                  </a:lnTo>
                  <a:cubicBezTo>
                    <a:pt x="95" y="136"/>
                    <a:pt x="97" y="135"/>
                    <a:pt x="97" y="135"/>
                  </a:cubicBezTo>
                  <a:cubicBezTo>
                    <a:pt x="98" y="136"/>
                    <a:pt x="99" y="136"/>
                    <a:pt x="101" y="136"/>
                  </a:cubicBezTo>
                  <a:cubicBezTo>
                    <a:pt x="102" y="136"/>
                    <a:pt x="119" y="133"/>
                    <a:pt x="120" y="132"/>
                  </a:cubicBezTo>
                  <a:lnTo>
                    <a:pt x="108" y="119"/>
                  </a:lnTo>
                  <a:cubicBezTo>
                    <a:pt x="107" y="118"/>
                    <a:pt x="108" y="117"/>
                    <a:pt x="106" y="116"/>
                  </a:cubicBezTo>
                  <a:lnTo>
                    <a:pt x="106" y="80"/>
                  </a:lnTo>
                  <a:lnTo>
                    <a:pt x="128" y="80"/>
                  </a:lnTo>
                  <a:cubicBezTo>
                    <a:pt x="127" y="79"/>
                    <a:pt x="127" y="79"/>
                    <a:pt x="127" y="78"/>
                  </a:cubicBezTo>
                  <a:cubicBezTo>
                    <a:pt x="127" y="75"/>
                    <a:pt x="128" y="75"/>
                    <a:pt x="128" y="74"/>
                  </a:cubicBezTo>
                  <a:cubicBezTo>
                    <a:pt x="128" y="74"/>
                    <a:pt x="128" y="72"/>
                    <a:pt x="128" y="71"/>
                  </a:cubicBezTo>
                  <a:cubicBezTo>
                    <a:pt x="128" y="68"/>
                    <a:pt x="128" y="66"/>
                    <a:pt x="128" y="63"/>
                  </a:cubicBezTo>
                  <a:cubicBezTo>
                    <a:pt x="128" y="60"/>
                    <a:pt x="128" y="59"/>
                    <a:pt x="128" y="58"/>
                  </a:cubicBezTo>
                  <a:cubicBezTo>
                    <a:pt x="127" y="58"/>
                    <a:pt x="126" y="59"/>
                    <a:pt x="125" y="59"/>
                  </a:cubicBezTo>
                  <a:cubicBezTo>
                    <a:pt x="125" y="59"/>
                    <a:pt x="122" y="58"/>
                    <a:pt x="122" y="58"/>
                  </a:cubicBezTo>
                  <a:cubicBezTo>
                    <a:pt x="121" y="58"/>
                    <a:pt x="121" y="59"/>
                    <a:pt x="120" y="59"/>
                  </a:cubicBezTo>
                  <a:cubicBezTo>
                    <a:pt x="116" y="60"/>
                    <a:pt x="113" y="59"/>
                    <a:pt x="110" y="61"/>
                  </a:cubicBezTo>
                  <a:cubicBezTo>
                    <a:pt x="110" y="60"/>
                    <a:pt x="109" y="58"/>
                    <a:pt x="109" y="57"/>
                  </a:cubicBezTo>
                  <a:cubicBezTo>
                    <a:pt x="110" y="56"/>
                    <a:pt x="111" y="56"/>
                    <a:pt x="111" y="54"/>
                  </a:cubicBezTo>
                  <a:cubicBezTo>
                    <a:pt x="111" y="51"/>
                    <a:pt x="110" y="50"/>
                    <a:pt x="109" y="48"/>
                  </a:cubicBezTo>
                  <a:cubicBezTo>
                    <a:pt x="107" y="48"/>
                    <a:pt x="105" y="40"/>
                    <a:pt x="105" y="38"/>
                  </a:cubicBezTo>
                  <a:cubicBezTo>
                    <a:pt x="105" y="35"/>
                    <a:pt x="106" y="32"/>
                    <a:pt x="106" y="30"/>
                  </a:cubicBezTo>
                  <a:cubicBezTo>
                    <a:pt x="106" y="27"/>
                    <a:pt x="105" y="27"/>
                    <a:pt x="105" y="24"/>
                  </a:cubicBezTo>
                  <a:cubicBezTo>
                    <a:pt x="105" y="22"/>
                    <a:pt x="106" y="22"/>
                    <a:pt x="106" y="20"/>
                  </a:cubicBezTo>
                  <a:cubicBezTo>
                    <a:pt x="106" y="18"/>
                    <a:pt x="105" y="17"/>
                    <a:pt x="106" y="16"/>
                  </a:cubicBezTo>
                  <a:lnTo>
                    <a:pt x="91" y="16"/>
                  </a:lnTo>
                  <a:cubicBezTo>
                    <a:pt x="92" y="15"/>
                    <a:pt x="92" y="14"/>
                    <a:pt x="93" y="13"/>
                  </a:cubicBezTo>
                  <a:lnTo>
                    <a:pt x="83" y="13"/>
                  </a:lnTo>
                  <a:cubicBezTo>
                    <a:pt x="81" y="15"/>
                    <a:pt x="81" y="17"/>
                    <a:pt x="81" y="19"/>
                  </a:cubicBezTo>
                  <a:cubicBezTo>
                    <a:pt x="81" y="22"/>
                    <a:pt x="79" y="25"/>
                    <a:pt x="77" y="25"/>
                  </a:cubicBezTo>
                  <a:cubicBezTo>
                    <a:pt x="75" y="25"/>
                    <a:pt x="72" y="23"/>
                    <a:pt x="71" y="23"/>
                  </a:cubicBezTo>
                  <a:cubicBezTo>
                    <a:pt x="68" y="23"/>
                    <a:pt x="67" y="26"/>
                    <a:pt x="65" y="26"/>
                  </a:cubicBezTo>
                  <a:cubicBezTo>
                    <a:pt x="60" y="26"/>
                    <a:pt x="56" y="21"/>
                    <a:pt x="54" y="17"/>
                  </a:cubicBezTo>
                  <a:cubicBezTo>
                    <a:pt x="54" y="15"/>
                    <a:pt x="54" y="14"/>
                    <a:pt x="54" y="12"/>
                  </a:cubicBezTo>
                  <a:cubicBezTo>
                    <a:pt x="53" y="11"/>
                    <a:pt x="52" y="9"/>
                    <a:pt x="52" y="8"/>
                  </a:cubicBezTo>
                  <a:cubicBezTo>
                    <a:pt x="51" y="7"/>
                    <a:pt x="51" y="5"/>
                    <a:pt x="51" y="4"/>
                  </a:cubicBezTo>
                  <a:cubicBezTo>
                    <a:pt x="51" y="2"/>
                    <a:pt x="50" y="2"/>
                    <a:pt x="49" y="0"/>
                  </a:cubicBezTo>
                  <a:lnTo>
                    <a:pt x="13" y="0"/>
                  </a:lnTo>
                  <a:cubicBezTo>
                    <a:pt x="11" y="1"/>
                    <a:pt x="7" y="3"/>
                    <a:pt x="6" y="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" name="Freeform 86"/>
            <p:cNvSpPr>
              <a:spLocks/>
            </p:cNvSpPr>
            <p:nvPr/>
          </p:nvSpPr>
          <p:spPr bwMode="auto">
            <a:xfrm>
              <a:off x="5275263" y="4567238"/>
              <a:ext cx="1014412" cy="777875"/>
            </a:xfrm>
            <a:custGeom>
              <a:avLst/>
              <a:gdLst>
                <a:gd name="T0" fmla="*/ 719905 w 124"/>
                <a:gd name="T1" fmla="*/ 567639 h 111"/>
                <a:gd name="T2" fmla="*/ 948966 w 124"/>
                <a:gd name="T3" fmla="*/ 462520 h 111"/>
                <a:gd name="T4" fmla="*/ 948966 w 124"/>
                <a:gd name="T5" fmla="*/ 392441 h 111"/>
                <a:gd name="T6" fmla="*/ 989870 w 124"/>
                <a:gd name="T7" fmla="*/ 301339 h 111"/>
                <a:gd name="T8" fmla="*/ 981689 w 124"/>
                <a:gd name="T9" fmla="*/ 238268 h 111"/>
                <a:gd name="T10" fmla="*/ 1014412 w 124"/>
                <a:gd name="T11" fmla="*/ 189213 h 111"/>
                <a:gd name="T12" fmla="*/ 981689 w 124"/>
                <a:gd name="T13" fmla="*/ 147166 h 111"/>
                <a:gd name="T14" fmla="*/ 957147 w 124"/>
                <a:gd name="T15" fmla="*/ 98110 h 111"/>
                <a:gd name="T16" fmla="*/ 850797 w 124"/>
                <a:gd name="T17" fmla="*/ 56063 h 111"/>
                <a:gd name="T18" fmla="*/ 768990 w 124"/>
                <a:gd name="T19" fmla="*/ 0 h 111"/>
                <a:gd name="T20" fmla="*/ 589013 w 124"/>
                <a:gd name="T21" fmla="*/ 70079 h 111"/>
                <a:gd name="T22" fmla="*/ 580833 w 124"/>
                <a:gd name="T23" fmla="*/ 112126 h 111"/>
                <a:gd name="T24" fmla="*/ 580833 w 124"/>
                <a:gd name="T25" fmla="*/ 189213 h 111"/>
                <a:gd name="T26" fmla="*/ 572652 w 124"/>
                <a:gd name="T27" fmla="*/ 231260 h 111"/>
                <a:gd name="T28" fmla="*/ 613556 w 124"/>
                <a:gd name="T29" fmla="*/ 329370 h 111"/>
                <a:gd name="T30" fmla="*/ 646279 w 124"/>
                <a:gd name="T31" fmla="*/ 336378 h 111"/>
                <a:gd name="T32" fmla="*/ 662640 w 124"/>
                <a:gd name="T33" fmla="*/ 315355 h 111"/>
                <a:gd name="T34" fmla="*/ 679002 w 124"/>
                <a:gd name="T35" fmla="*/ 315355 h 111"/>
                <a:gd name="T36" fmla="*/ 670821 w 124"/>
                <a:gd name="T37" fmla="*/ 413465 h 111"/>
                <a:gd name="T38" fmla="*/ 621736 w 124"/>
                <a:gd name="T39" fmla="*/ 413465 h 111"/>
                <a:gd name="T40" fmla="*/ 556290 w 124"/>
                <a:gd name="T41" fmla="*/ 343386 h 111"/>
                <a:gd name="T42" fmla="*/ 507206 w 124"/>
                <a:gd name="T43" fmla="*/ 329370 h 111"/>
                <a:gd name="T44" fmla="*/ 458122 w 124"/>
                <a:gd name="T45" fmla="*/ 266300 h 111"/>
                <a:gd name="T46" fmla="*/ 376314 w 124"/>
                <a:gd name="T47" fmla="*/ 294331 h 111"/>
                <a:gd name="T48" fmla="*/ 302687 w 124"/>
                <a:gd name="T49" fmla="*/ 238268 h 111"/>
                <a:gd name="T50" fmla="*/ 229061 w 124"/>
                <a:gd name="T51" fmla="*/ 259292 h 111"/>
                <a:gd name="T52" fmla="*/ 204519 w 124"/>
                <a:gd name="T53" fmla="*/ 259292 h 111"/>
                <a:gd name="T54" fmla="*/ 212699 w 124"/>
                <a:gd name="T55" fmla="*/ 245276 h 111"/>
                <a:gd name="T56" fmla="*/ 196338 w 124"/>
                <a:gd name="T57" fmla="*/ 210236 h 111"/>
                <a:gd name="T58" fmla="*/ 179976 w 124"/>
                <a:gd name="T59" fmla="*/ 224252 h 111"/>
                <a:gd name="T60" fmla="*/ 179976 w 124"/>
                <a:gd name="T61" fmla="*/ 315355 h 111"/>
                <a:gd name="T62" fmla="*/ 171796 w 124"/>
                <a:gd name="T63" fmla="*/ 364410 h 111"/>
                <a:gd name="T64" fmla="*/ 179976 w 124"/>
                <a:gd name="T65" fmla="*/ 378426 h 111"/>
                <a:gd name="T66" fmla="*/ 0 w 124"/>
                <a:gd name="T67" fmla="*/ 378426 h 111"/>
                <a:gd name="T68" fmla="*/ 0 w 124"/>
                <a:gd name="T69" fmla="*/ 630709 h 111"/>
                <a:gd name="T70" fmla="*/ 16361 w 124"/>
                <a:gd name="T71" fmla="*/ 651733 h 111"/>
                <a:gd name="T72" fmla="*/ 114530 w 124"/>
                <a:gd name="T73" fmla="*/ 742836 h 111"/>
                <a:gd name="T74" fmla="*/ 229061 w 124"/>
                <a:gd name="T75" fmla="*/ 735828 h 111"/>
                <a:gd name="T76" fmla="*/ 319049 w 124"/>
                <a:gd name="T77" fmla="*/ 763859 h 111"/>
                <a:gd name="T78" fmla="*/ 392676 w 124"/>
                <a:gd name="T79" fmla="*/ 777875 h 111"/>
                <a:gd name="T80" fmla="*/ 531748 w 124"/>
                <a:gd name="T81" fmla="*/ 672757 h 111"/>
                <a:gd name="T82" fmla="*/ 589013 w 124"/>
                <a:gd name="T83" fmla="*/ 616694 h 111"/>
                <a:gd name="T84" fmla="*/ 711725 w 124"/>
                <a:gd name="T85" fmla="*/ 588662 h 111"/>
                <a:gd name="T86" fmla="*/ 711725 w 124"/>
                <a:gd name="T87" fmla="*/ 588662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11">
                  <a:moveTo>
                    <a:pt x="87" y="84"/>
                  </a:moveTo>
                  <a:cubicBezTo>
                    <a:pt x="87" y="84"/>
                    <a:pt x="88" y="82"/>
                    <a:pt x="88" y="81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100" y="73"/>
                    <a:pt x="116" y="66"/>
                    <a:pt x="116" y="66"/>
                  </a:cubicBezTo>
                  <a:cubicBezTo>
                    <a:pt x="114" y="66"/>
                    <a:pt x="113" y="63"/>
                    <a:pt x="113" y="61"/>
                  </a:cubicBezTo>
                  <a:cubicBezTo>
                    <a:pt x="113" y="58"/>
                    <a:pt x="117" y="59"/>
                    <a:pt x="116" y="56"/>
                  </a:cubicBezTo>
                  <a:cubicBezTo>
                    <a:pt x="114" y="49"/>
                    <a:pt x="118" y="50"/>
                    <a:pt x="120" y="49"/>
                  </a:cubicBezTo>
                  <a:cubicBezTo>
                    <a:pt x="122" y="48"/>
                    <a:pt x="121" y="43"/>
                    <a:pt x="121" y="43"/>
                  </a:cubicBezTo>
                  <a:cubicBezTo>
                    <a:pt x="120" y="41"/>
                    <a:pt x="118" y="38"/>
                    <a:pt x="118" y="37"/>
                  </a:cubicBezTo>
                  <a:cubicBezTo>
                    <a:pt x="118" y="36"/>
                    <a:pt x="120" y="35"/>
                    <a:pt x="120" y="34"/>
                  </a:cubicBezTo>
                  <a:cubicBezTo>
                    <a:pt x="120" y="32"/>
                    <a:pt x="119" y="32"/>
                    <a:pt x="119" y="30"/>
                  </a:cubicBezTo>
                  <a:cubicBezTo>
                    <a:pt x="121" y="30"/>
                    <a:pt x="124" y="28"/>
                    <a:pt x="124" y="27"/>
                  </a:cubicBezTo>
                  <a:cubicBezTo>
                    <a:pt x="124" y="26"/>
                    <a:pt x="122" y="23"/>
                    <a:pt x="122" y="23"/>
                  </a:cubicBezTo>
                  <a:cubicBezTo>
                    <a:pt x="122" y="23"/>
                    <a:pt x="121" y="21"/>
                    <a:pt x="120" y="21"/>
                  </a:cubicBezTo>
                  <a:cubicBezTo>
                    <a:pt x="120" y="19"/>
                    <a:pt x="120" y="19"/>
                    <a:pt x="120" y="17"/>
                  </a:cubicBezTo>
                  <a:cubicBezTo>
                    <a:pt x="119" y="17"/>
                    <a:pt x="117" y="17"/>
                    <a:pt x="117" y="14"/>
                  </a:cubicBezTo>
                  <a:cubicBezTo>
                    <a:pt x="117" y="14"/>
                    <a:pt x="110" y="11"/>
                    <a:pt x="107" y="11"/>
                  </a:cubicBezTo>
                  <a:cubicBezTo>
                    <a:pt x="106" y="11"/>
                    <a:pt x="105" y="8"/>
                    <a:pt x="104" y="8"/>
                  </a:cubicBezTo>
                  <a:cubicBezTo>
                    <a:pt x="103" y="7"/>
                    <a:pt x="102" y="8"/>
                    <a:pt x="102" y="6"/>
                  </a:cubicBezTo>
                  <a:cubicBezTo>
                    <a:pt x="97" y="5"/>
                    <a:pt x="95" y="4"/>
                    <a:pt x="94" y="0"/>
                  </a:cubicBezTo>
                  <a:cubicBezTo>
                    <a:pt x="87" y="2"/>
                    <a:pt x="81" y="3"/>
                    <a:pt x="75" y="3"/>
                  </a:cubicBezTo>
                  <a:cubicBezTo>
                    <a:pt x="75" y="6"/>
                    <a:pt x="74" y="8"/>
                    <a:pt x="72" y="10"/>
                  </a:cubicBezTo>
                  <a:cubicBezTo>
                    <a:pt x="72" y="10"/>
                    <a:pt x="69" y="11"/>
                    <a:pt x="69" y="12"/>
                  </a:cubicBezTo>
                  <a:cubicBezTo>
                    <a:pt x="69" y="14"/>
                    <a:pt x="70" y="15"/>
                    <a:pt x="71" y="16"/>
                  </a:cubicBezTo>
                  <a:lnTo>
                    <a:pt x="71" y="27"/>
                  </a:lnTo>
                  <a:cubicBezTo>
                    <a:pt x="70" y="28"/>
                    <a:pt x="70" y="31"/>
                    <a:pt x="70" y="33"/>
                  </a:cubicBezTo>
                  <a:cubicBezTo>
                    <a:pt x="69" y="34"/>
                    <a:pt x="68" y="35"/>
                    <a:pt x="68" y="38"/>
                  </a:cubicBezTo>
                  <a:cubicBezTo>
                    <a:pt x="68" y="42"/>
                    <a:pt x="73" y="44"/>
                    <a:pt x="75" y="47"/>
                  </a:cubicBezTo>
                  <a:lnTo>
                    <a:pt x="79" y="48"/>
                  </a:lnTo>
                  <a:cubicBezTo>
                    <a:pt x="79" y="47"/>
                    <a:pt x="80" y="46"/>
                    <a:pt x="81" y="45"/>
                  </a:cubicBezTo>
                  <a:lnTo>
                    <a:pt x="83" y="45"/>
                  </a:lnTo>
                  <a:lnTo>
                    <a:pt x="82" y="59"/>
                  </a:lnTo>
                  <a:cubicBezTo>
                    <a:pt x="82" y="59"/>
                    <a:pt x="81" y="58"/>
                    <a:pt x="80" y="58"/>
                  </a:cubicBezTo>
                  <a:cubicBezTo>
                    <a:pt x="78" y="58"/>
                    <a:pt x="77" y="59"/>
                    <a:pt x="76" y="59"/>
                  </a:cubicBezTo>
                  <a:cubicBezTo>
                    <a:pt x="72" y="59"/>
                    <a:pt x="73" y="53"/>
                    <a:pt x="69" y="53"/>
                  </a:cubicBezTo>
                  <a:cubicBezTo>
                    <a:pt x="69" y="53"/>
                    <a:pt x="68" y="49"/>
                    <a:pt x="68" y="49"/>
                  </a:cubicBezTo>
                  <a:cubicBezTo>
                    <a:pt x="68" y="48"/>
                    <a:pt x="64" y="48"/>
                    <a:pt x="63" y="46"/>
                  </a:cubicBezTo>
                  <a:cubicBezTo>
                    <a:pt x="63" y="46"/>
                    <a:pt x="63" y="47"/>
                    <a:pt x="62" y="47"/>
                  </a:cubicBezTo>
                  <a:cubicBezTo>
                    <a:pt x="58" y="47"/>
                    <a:pt x="59" y="43"/>
                    <a:pt x="58" y="40"/>
                  </a:cubicBezTo>
                  <a:cubicBezTo>
                    <a:pt x="58" y="39"/>
                    <a:pt x="56" y="39"/>
                    <a:pt x="56" y="38"/>
                  </a:cubicBezTo>
                  <a:cubicBezTo>
                    <a:pt x="54" y="39"/>
                    <a:pt x="53" y="43"/>
                    <a:pt x="51" y="43"/>
                  </a:cubicBezTo>
                  <a:cubicBezTo>
                    <a:pt x="49" y="43"/>
                    <a:pt x="48" y="42"/>
                    <a:pt x="46" y="42"/>
                  </a:cubicBezTo>
                  <a:cubicBezTo>
                    <a:pt x="42" y="42"/>
                    <a:pt x="37" y="41"/>
                    <a:pt x="37" y="38"/>
                  </a:cubicBezTo>
                  <a:cubicBezTo>
                    <a:pt x="37" y="37"/>
                    <a:pt x="37" y="36"/>
                    <a:pt x="37" y="34"/>
                  </a:cubicBezTo>
                  <a:cubicBezTo>
                    <a:pt x="36" y="34"/>
                    <a:pt x="33" y="35"/>
                    <a:pt x="32" y="35"/>
                  </a:cubicBezTo>
                  <a:cubicBezTo>
                    <a:pt x="30" y="35"/>
                    <a:pt x="30" y="36"/>
                    <a:pt x="28" y="37"/>
                  </a:cubicBezTo>
                  <a:lnTo>
                    <a:pt x="25" y="37"/>
                  </a:lnTo>
                  <a:cubicBezTo>
                    <a:pt x="25" y="36"/>
                    <a:pt x="26" y="36"/>
                    <a:pt x="26" y="35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5" y="33"/>
                    <a:pt x="24" y="32"/>
                    <a:pt x="24" y="30"/>
                  </a:cubicBezTo>
                  <a:cubicBezTo>
                    <a:pt x="23" y="30"/>
                    <a:pt x="23" y="30"/>
                    <a:pt x="22" y="30"/>
                  </a:cubicBezTo>
                  <a:cubicBezTo>
                    <a:pt x="22" y="31"/>
                    <a:pt x="22" y="31"/>
                    <a:pt x="22" y="32"/>
                  </a:cubicBezTo>
                  <a:cubicBezTo>
                    <a:pt x="22" y="33"/>
                    <a:pt x="22" y="34"/>
                    <a:pt x="22" y="37"/>
                  </a:cubicBezTo>
                  <a:cubicBezTo>
                    <a:pt x="22" y="40"/>
                    <a:pt x="22" y="42"/>
                    <a:pt x="22" y="45"/>
                  </a:cubicBezTo>
                  <a:cubicBezTo>
                    <a:pt x="22" y="46"/>
                    <a:pt x="22" y="48"/>
                    <a:pt x="22" y="48"/>
                  </a:cubicBezTo>
                  <a:cubicBezTo>
                    <a:pt x="22" y="49"/>
                    <a:pt x="21" y="49"/>
                    <a:pt x="21" y="52"/>
                  </a:cubicBezTo>
                  <a:cubicBezTo>
                    <a:pt x="21" y="53"/>
                    <a:pt x="21" y="53"/>
                    <a:pt x="22" y="54"/>
                  </a:cubicBezTo>
                  <a:lnTo>
                    <a:pt x="0" y="54"/>
                  </a:lnTo>
                  <a:lnTo>
                    <a:pt x="0" y="90"/>
                  </a:lnTo>
                  <a:cubicBezTo>
                    <a:pt x="2" y="91"/>
                    <a:pt x="1" y="92"/>
                    <a:pt x="2" y="93"/>
                  </a:cubicBezTo>
                  <a:lnTo>
                    <a:pt x="14" y="106"/>
                  </a:lnTo>
                  <a:cubicBezTo>
                    <a:pt x="18" y="106"/>
                    <a:pt x="20" y="104"/>
                    <a:pt x="25" y="104"/>
                  </a:cubicBezTo>
                  <a:cubicBezTo>
                    <a:pt x="26" y="104"/>
                    <a:pt x="27" y="105"/>
                    <a:pt x="28" y="105"/>
                  </a:cubicBezTo>
                  <a:cubicBezTo>
                    <a:pt x="30" y="105"/>
                    <a:pt x="32" y="105"/>
                    <a:pt x="33" y="108"/>
                  </a:cubicBezTo>
                  <a:cubicBezTo>
                    <a:pt x="33" y="108"/>
                    <a:pt x="37" y="109"/>
                    <a:pt x="39" y="109"/>
                  </a:cubicBezTo>
                  <a:cubicBezTo>
                    <a:pt x="40" y="109"/>
                    <a:pt x="42" y="110"/>
                    <a:pt x="43" y="110"/>
                  </a:cubicBezTo>
                  <a:cubicBezTo>
                    <a:pt x="46" y="110"/>
                    <a:pt x="47" y="111"/>
                    <a:pt x="48" y="111"/>
                  </a:cubicBezTo>
                  <a:cubicBezTo>
                    <a:pt x="51" y="111"/>
                    <a:pt x="52" y="110"/>
                    <a:pt x="53" y="108"/>
                  </a:cubicBezTo>
                  <a:cubicBezTo>
                    <a:pt x="55" y="105"/>
                    <a:pt x="61" y="96"/>
                    <a:pt x="65" y="96"/>
                  </a:cubicBezTo>
                  <a:cubicBezTo>
                    <a:pt x="66" y="96"/>
                    <a:pt x="71" y="93"/>
                    <a:pt x="72" y="93"/>
                  </a:cubicBezTo>
                  <a:cubicBezTo>
                    <a:pt x="72" y="91"/>
                    <a:pt x="71" y="89"/>
                    <a:pt x="72" y="88"/>
                  </a:cubicBezTo>
                  <a:cubicBezTo>
                    <a:pt x="75" y="85"/>
                    <a:pt x="77" y="84"/>
                    <a:pt x="81" y="84"/>
                  </a:cubicBezTo>
                  <a:cubicBezTo>
                    <a:pt x="82" y="84"/>
                    <a:pt x="87" y="84"/>
                    <a:pt x="87" y="8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9" name="Freeform 87"/>
            <p:cNvSpPr>
              <a:spLocks/>
            </p:cNvSpPr>
            <p:nvPr/>
          </p:nvSpPr>
          <p:spPr bwMode="auto">
            <a:xfrm>
              <a:off x="5546725" y="5156200"/>
              <a:ext cx="668338" cy="525463"/>
            </a:xfrm>
            <a:custGeom>
              <a:avLst/>
              <a:gdLst>
                <a:gd name="T0" fmla="*/ 0 w 82"/>
                <a:gd name="T1" fmla="*/ 2147483647 h 75"/>
                <a:gd name="T2" fmla="*/ 2147483647 w 82"/>
                <a:gd name="T3" fmla="*/ 2147483647 h 75"/>
                <a:gd name="T4" fmla="*/ 2147483647 w 82"/>
                <a:gd name="T5" fmla="*/ 2147483647 h 75"/>
                <a:gd name="T6" fmla="*/ 2147483647 w 82"/>
                <a:gd name="T7" fmla="*/ 2147483647 h 75"/>
                <a:gd name="T8" fmla="*/ 2147483647 w 82"/>
                <a:gd name="T9" fmla="*/ 2147483647 h 75"/>
                <a:gd name="T10" fmla="*/ 2147483647 w 82"/>
                <a:gd name="T11" fmla="*/ 2147483647 h 75"/>
                <a:gd name="T12" fmla="*/ 2147483647 w 82"/>
                <a:gd name="T13" fmla="*/ 2147483647 h 75"/>
                <a:gd name="T14" fmla="*/ 2147483647 w 82"/>
                <a:gd name="T15" fmla="*/ 2147483647 h 75"/>
                <a:gd name="T16" fmla="*/ 2147483647 w 82"/>
                <a:gd name="T17" fmla="*/ 0 h 75"/>
                <a:gd name="T18" fmla="*/ 2147483647 w 82"/>
                <a:gd name="T19" fmla="*/ 0 h 75"/>
                <a:gd name="T20" fmla="*/ 2147483647 w 82"/>
                <a:gd name="T21" fmla="*/ 2147483647 h 75"/>
                <a:gd name="T22" fmla="*/ 2147483647 w 82"/>
                <a:gd name="T23" fmla="*/ 2147483647 h 75"/>
                <a:gd name="T24" fmla="*/ 2147483647 w 82"/>
                <a:gd name="T25" fmla="*/ 2147483647 h 75"/>
                <a:gd name="T26" fmla="*/ 2147483647 w 82"/>
                <a:gd name="T27" fmla="*/ 2147483647 h 75"/>
                <a:gd name="T28" fmla="*/ 2147483647 w 82"/>
                <a:gd name="T29" fmla="*/ 2147483647 h 75"/>
                <a:gd name="T30" fmla="*/ 2147483647 w 82"/>
                <a:gd name="T31" fmla="*/ 2147483647 h 75"/>
                <a:gd name="T32" fmla="*/ 2147483647 w 82"/>
                <a:gd name="T33" fmla="*/ 2147483647 h 75"/>
                <a:gd name="T34" fmla="*/ 2147483647 w 82"/>
                <a:gd name="T35" fmla="*/ 2147483647 h 75"/>
                <a:gd name="T36" fmla="*/ 2147483647 w 82"/>
                <a:gd name="T37" fmla="*/ 2147483647 h 75"/>
                <a:gd name="T38" fmla="*/ 2147483647 w 82"/>
                <a:gd name="T39" fmla="*/ 2147483647 h 75"/>
                <a:gd name="T40" fmla="*/ 2147483647 w 82"/>
                <a:gd name="T41" fmla="*/ 2147483647 h 75"/>
                <a:gd name="T42" fmla="*/ 2147483647 w 82"/>
                <a:gd name="T43" fmla="*/ 2147483647 h 75"/>
                <a:gd name="T44" fmla="*/ 2147483647 w 82"/>
                <a:gd name="T45" fmla="*/ 2147483647 h 75"/>
                <a:gd name="T46" fmla="*/ 2147483647 w 82"/>
                <a:gd name="T47" fmla="*/ 2147483647 h 75"/>
                <a:gd name="T48" fmla="*/ 2147483647 w 82"/>
                <a:gd name="T49" fmla="*/ 2147483647 h 75"/>
                <a:gd name="T50" fmla="*/ 2147483647 w 82"/>
                <a:gd name="T51" fmla="*/ 2147483647 h 75"/>
                <a:gd name="T52" fmla="*/ 2147483647 w 82"/>
                <a:gd name="T53" fmla="*/ 2147483647 h 75"/>
                <a:gd name="T54" fmla="*/ 2147483647 w 82"/>
                <a:gd name="T55" fmla="*/ 2147483647 h 75"/>
                <a:gd name="T56" fmla="*/ 2147483647 w 82"/>
                <a:gd name="T57" fmla="*/ 2147483647 h 75"/>
                <a:gd name="T58" fmla="*/ 2147483647 w 82"/>
                <a:gd name="T59" fmla="*/ 2147483647 h 75"/>
                <a:gd name="T60" fmla="*/ 2147483647 w 82"/>
                <a:gd name="T61" fmla="*/ 2147483647 h 75"/>
                <a:gd name="T62" fmla="*/ 2147483647 w 82"/>
                <a:gd name="T63" fmla="*/ 2147483647 h 75"/>
                <a:gd name="T64" fmla="*/ 2147483647 w 82"/>
                <a:gd name="T65" fmla="*/ 2147483647 h 75"/>
                <a:gd name="T66" fmla="*/ 2147483647 w 82"/>
                <a:gd name="T67" fmla="*/ 2147483647 h 75"/>
                <a:gd name="T68" fmla="*/ 2147483647 w 82"/>
                <a:gd name="T69" fmla="*/ 2147483647 h 75"/>
                <a:gd name="T70" fmla="*/ 2147483647 w 82"/>
                <a:gd name="T71" fmla="*/ 2147483647 h 75"/>
                <a:gd name="T72" fmla="*/ 2147483647 w 82"/>
                <a:gd name="T73" fmla="*/ 2147483647 h 75"/>
                <a:gd name="T74" fmla="*/ 2147483647 w 82"/>
                <a:gd name="T75" fmla="*/ 2147483647 h 75"/>
                <a:gd name="T76" fmla="*/ 2147483647 w 82"/>
                <a:gd name="T77" fmla="*/ 2147483647 h 75"/>
                <a:gd name="T78" fmla="*/ 2147483647 w 82"/>
                <a:gd name="T79" fmla="*/ 2147483647 h 75"/>
                <a:gd name="T80" fmla="*/ 2147483647 w 82"/>
                <a:gd name="T81" fmla="*/ 2147483647 h 75"/>
                <a:gd name="T82" fmla="*/ 2147483647 w 82"/>
                <a:gd name="T83" fmla="*/ 2147483647 h 75"/>
                <a:gd name="T84" fmla="*/ 0 w 82"/>
                <a:gd name="T85" fmla="*/ 2147483647 h 75"/>
                <a:gd name="T86" fmla="*/ 0 w 82"/>
                <a:gd name="T87" fmla="*/ 2147483647 h 75"/>
                <a:gd name="T88" fmla="*/ 0 w 82"/>
                <a:gd name="T89" fmla="*/ 2147483647 h 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" h="75">
                  <a:moveTo>
                    <a:pt x="0" y="24"/>
                  </a:moveTo>
                  <a:cubicBezTo>
                    <a:pt x="0" y="24"/>
                    <a:pt x="4" y="25"/>
                    <a:pt x="6" y="25"/>
                  </a:cubicBezTo>
                  <a:cubicBezTo>
                    <a:pt x="7" y="25"/>
                    <a:pt x="9" y="26"/>
                    <a:pt x="10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8" y="27"/>
                    <a:pt x="19" y="26"/>
                    <a:pt x="20" y="24"/>
                  </a:cubicBezTo>
                  <a:cubicBezTo>
                    <a:pt x="22" y="21"/>
                    <a:pt x="28" y="12"/>
                    <a:pt x="32" y="12"/>
                  </a:cubicBezTo>
                  <a:cubicBezTo>
                    <a:pt x="33" y="12"/>
                    <a:pt x="38" y="9"/>
                    <a:pt x="39" y="9"/>
                  </a:cubicBezTo>
                  <a:cubicBezTo>
                    <a:pt x="39" y="7"/>
                    <a:pt x="38" y="5"/>
                    <a:pt x="39" y="4"/>
                  </a:cubicBezTo>
                  <a:cubicBezTo>
                    <a:pt x="42" y="1"/>
                    <a:pt x="44" y="0"/>
                    <a:pt x="48" y="0"/>
                  </a:cubicBezTo>
                  <a:cubicBezTo>
                    <a:pt x="49" y="0"/>
                    <a:pt x="55" y="0"/>
                    <a:pt x="55" y="0"/>
                  </a:cubicBezTo>
                  <a:cubicBezTo>
                    <a:pt x="55" y="2"/>
                    <a:pt x="54" y="3"/>
                    <a:pt x="55" y="4"/>
                  </a:cubicBezTo>
                  <a:lnTo>
                    <a:pt x="63" y="4"/>
                  </a:lnTo>
                  <a:cubicBezTo>
                    <a:pt x="71" y="8"/>
                    <a:pt x="68" y="9"/>
                    <a:pt x="74" y="9"/>
                  </a:cubicBezTo>
                  <a:cubicBezTo>
                    <a:pt x="77" y="9"/>
                    <a:pt x="77" y="13"/>
                    <a:pt x="80" y="11"/>
                  </a:cubicBezTo>
                  <a:cubicBezTo>
                    <a:pt x="82" y="11"/>
                    <a:pt x="78" y="13"/>
                    <a:pt x="81" y="23"/>
                  </a:cubicBezTo>
                  <a:cubicBezTo>
                    <a:pt x="81" y="24"/>
                    <a:pt x="78" y="28"/>
                    <a:pt x="80" y="30"/>
                  </a:cubicBezTo>
                  <a:cubicBezTo>
                    <a:pt x="82" y="31"/>
                    <a:pt x="75" y="36"/>
                    <a:pt x="77" y="38"/>
                  </a:cubicBezTo>
                  <a:cubicBezTo>
                    <a:pt x="79" y="40"/>
                    <a:pt x="77" y="41"/>
                    <a:pt x="77" y="41"/>
                  </a:cubicBezTo>
                  <a:cubicBezTo>
                    <a:pt x="77" y="43"/>
                    <a:pt x="75" y="44"/>
                    <a:pt x="79" y="47"/>
                  </a:cubicBezTo>
                  <a:cubicBezTo>
                    <a:pt x="81" y="48"/>
                    <a:pt x="76" y="52"/>
                    <a:pt x="75" y="54"/>
                  </a:cubicBezTo>
                  <a:cubicBezTo>
                    <a:pt x="75" y="55"/>
                    <a:pt x="71" y="55"/>
                    <a:pt x="73" y="59"/>
                  </a:cubicBezTo>
                  <a:cubicBezTo>
                    <a:pt x="74" y="60"/>
                    <a:pt x="70" y="61"/>
                    <a:pt x="72" y="64"/>
                  </a:cubicBezTo>
                  <a:cubicBezTo>
                    <a:pt x="70" y="66"/>
                    <a:pt x="62" y="73"/>
                    <a:pt x="60" y="75"/>
                  </a:cubicBezTo>
                  <a:cubicBezTo>
                    <a:pt x="57" y="75"/>
                    <a:pt x="56" y="74"/>
                    <a:pt x="54" y="74"/>
                  </a:cubicBezTo>
                  <a:cubicBezTo>
                    <a:pt x="53" y="74"/>
                    <a:pt x="52" y="74"/>
                    <a:pt x="51" y="74"/>
                  </a:cubicBezTo>
                  <a:cubicBezTo>
                    <a:pt x="49" y="74"/>
                    <a:pt x="46" y="72"/>
                    <a:pt x="44" y="72"/>
                  </a:cubicBezTo>
                  <a:cubicBezTo>
                    <a:pt x="41" y="72"/>
                    <a:pt x="40" y="73"/>
                    <a:pt x="38" y="73"/>
                  </a:cubicBezTo>
                  <a:cubicBezTo>
                    <a:pt x="38" y="72"/>
                    <a:pt x="37" y="72"/>
                    <a:pt x="37" y="71"/>
                  </a:cubicBezTo>
                  <a:cubicBezTo>
                    <a:pt x="37" y="70"/>
                    <a:pt x="37" y="70"/>
                    <a:pt x="38" y="69"/>
                  </a:cubicBezTo>
                  <a:cubicBezTo>
                    <a:pt x="35" y="67"/>
                    <a:pt x="33" y="67"/>
                    <a:pt x="30" y="66"/>
                  </a:cubicBezTo>
                  <a:cubicBezTo>
                    <a:pt x="29" y="65"/>
                    <a:pt x="28" y="66"/>
                    <a:pt x="27" y="66"/>
                  </a:cubicBezTo>
                  <a:cubicBezTo>
                    <a:pt x="27" y="65"/>
                    <a:pt x="27" y="64"/>
                    <a:pt x="27" y="63"/>
                  </a:cubicBezTo>
                  <a:cubicBezTo>
                    <a:pt x="26" y="61"/>
                    <a:pt x="24" y="60"/>
                    <a:pt x="24" y="58"/>
                  </a:cubicBezTo>
                  <a:lnTo>
                    <a:pt x="24" y="53"/>
                  </a:lnTo>
                  <a:cubicBezTo>
                    <a:pt x="24" y="53"/>
                    <a:pt x="21" y="54"/>
                    <a:pt x="21" y="53"/>
                  </a:cubicBezTo>
                  <a:cubicBezTo>
                    <a:pt x="19" y="51"/>
                    <a:pt x="20" y="49"/>
                    <a:pt x="18" y="48"/>
                  </a:cubicBezTo>
                  <a:cubicBezTo>
                    <a:pt x="15" y="47"/>
                    <a:pt x="13" y="47"/>
                    <a:pt x="11" y="44"/>
                  </a:cubicBezTo>
                  <a:cubicBezTo>
                    <a:pt x="9" y="42"/>
                    <a:pt x="5" y="35"/>
                    <a:pt x="5" y="30"/>
                  </a:cubicBezTo>
                  <a:cubicBezTo>
                    <a:pt x="5" y="30"/>
                    <a:pt x="0" y="25"/>
                    <a:pt x="0" y="24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0" name="Freeform 88"/>
            <p:cNvSpPr>
              <a:spLocks/>
            </p:cNvSpPr>
            <p:nvPr/>
          </p:nvSpPr>
          <p:spPr bwMode="auto">
            <a:xfrm>
              <a:off x="5095875" y="5318125"/>
              <a:ext cx="758825" cy="714375"/>
            </a:xfrm>
            <a:custGeom>
              <a:avLst/>
              <a:gdLst>
                <a:gd name="T0" fmla="*/ 448767 w 93"/>
                <a:gd name="T1" fmla="*/ 7004 h 102"/>
                <a:gd name="T2" fmla="*/ 416130 w 93"/>
                <a:gd name="T3" fmla="*/ 7004 h 102"/>
                <a:gd name="T4" fmla="*/ 391652 w 93"/>
                <a:gd name="T5" fmla="*/ 28015 h 102"/>
                <a:gd name="T6" fmla="*/ 375333 w 93"/>
                <a:gd name="T7" fmla="*/ 21011 h 102"/>
                <a:gd name="T8" fmla="*/ 310058 w 93"/>
                <a:gd name="T9" fmla="*/ 56029 h 102"/>
                <a:gd name="T10" fmla="*/ 285579 w 93"/>
                <a:gd name="T11" fmla="*/ 21011 h 102"/>
                <a:gd name="T12" fmla="*/ 89753 w 93"/>
                <a:gd name="T13" fmla="*/ 42022 h 102"/>
                <a:gd name="T14" fmla="*/ 89753 w 93"/>
                <a:gd name="T15" fmla="*/ 42022 h 102"/>
                <a:gd name="T16" fmla="*/ 89753 w 93"/>
                <a:gd name="T17" fmla="*/ 329173 h 102"/>
                <a:gd name="T18" fmla="*/ 0 w 93"/>
                <a:gd name="T19" fmla="*/ 329173 h 102"/>
                <a:gd name="T20" fmla="*/ 0 w 93"/>
                <a:gd name="T21" fmla="*/ 546287 h 102"/>
                <a:gd name="T22" fmla="*/ 0 w 93"/>
                <a:gd name="T23" fmla="*/ 546287 h 102"/>
                <a:gd name="T24" fmla="*/ 73435 w 93"/>
                <a:gd name="T25" fmla="*/ 644338 h 102"/>
                <a:gd name="T26" fmla="*/ 48956 w 93"/>
                <a:gd name="T27" fmla="*/ 686360 h 102"/>
                <a:gd name="T28" fmla="*/ 57116 w 93"/>
                <a:gd name="T29" fmla="*/ 707371 h 102"/>
                <a:gd name="T30" fmla="*/ 97913 w 93"/>
                <a:gd name="T31" fmla="*/ 714375 h 102"/>
                <a:gd name="T32" fmla="*/ 130551 w 93"/>
                <a:gd name="T33" fmla="*/ 707371 h 102"/>
                <a:gd name="T34" fmla="*/ 146869 w 93"/>
                <a:gd name="T35" fmla="*/ 693364 h 102"/>
                <a:gd name="T36" fmla="*/ 220304 w 93"/>
                <a:gd name="T37" fmla="*/ 637335 h 102"/>
                <a:gd name="T38" fmla="*/ 269260 w 93"/>
                <a:gd name="T39" fmla="*/ 581305 h 102"/>
                <a:gd name="T40" fmla="*/ 301898 w 93"/>
                <a:gd name="T41" fmla="*/ 602316 h 102"/>
                <a:gd name="T42" fmla="*/ 350855 w 93"/>
                <a:gd name="T43" fmla="*/ 623327 h 102"/>
                <a:gd name="T44" fmla="*/ 424289 w 93"/>
                <a:gd name="T45" fmla="*/ 623327 h 102"/>
                <a:gd name="T46" fmla="*/ 465086 w 93"/>
                <a:gd name="T47" fmla="*/ 595313 h 102"/>
                <a:gd name="T48" fmla="*/ 465086 w 93"/>
                <a:gd name="T49" fmla="*/ 595313 h 102"/>
                <a:gd name="T50" fmla="*/ 489565 w 93"/>
                <a:gd name="T51" fmla="*/ 546287 h 102"/>
                <a:gd name="T52" fmla="*/ 489565 w 93"/>
                <a:gd name="T53" fmla="*/ 546287 h 102"/>
                <a:gd name="T54" fmla="*/ 530362 w 93"/>
                <a:gd name="T55" fmla="*/ 532279 h 102"/>
                <a:gd name="T56" fmla="*/ 530362 w 93"/>
                <a:gd name="T57" fmla="*/ 532279 h 102"/>
                <a:gd name="T58" fmla="*/ 562999 w 93"/>
                <a:gd name="T59" fmla="*/ 511268 h 102"/>
                <a:gd name="T60" fmla="*/ 562999 w 93"/>
                <a:gd name="T61" fmla="*/ 511268 h 102"/>
                <a:gd name="T62" fmla="*/ 579318 w 93"/>
                <a:gd name="T63" fmla="*/ 462243 h 102"/>
                <a:gd name="T64" fmla="*/ 620115 w 93"/>
                <a:gd name="T65" fmla="*/ 441232 h 102"/>
                <a:gd name="T66" fmla="*/ 685390 w 93"/>
                <a:gd name="T67" fmla="*/ 385202 h 102"/>
                <a:gd name="T68" fmla="*/ 758825 w 93"/>
                <a:gd name="T69" fmla="*/ 350184 h 102"/>
                <a:gd name="T70" fmla="*/ 750666 w 93"/>
                <a:gd name="T71" fmla="*/ 336176 h 102"/>
                <a:gd name="T72" fmla="*/ 758825 w 93"/>
                <a:gd name="T73" fmla="*/ 322169 h 102"/>
                <a:gd name="T74" fmla="*/ 693550 w 93"/>
                <a:gd name="T75" fmla="*/ 301158 h 102"/>
                <a:gd name="T76" fmla="*/ 669072 w 93"/>
                <a:gd name="T77" fmla="*/ 301158 h 102"/>
                <a:gd name="T78" fmla="*/ 669072 w 93"/>
                <a:gd name="T79" fmla="*/ 280147 h 102"/>
                <a:gd name="T80" fmla="*/ 644593 w 93"/>
                <a:gd name="T81" fmla="*/ 245129 h 102"/>
                <a:gd name="T82" fmla="*/ 644593 w 93"/>
                <a:gd name="T83" fmla="*/ 245129 h 102"/>
                <a:gd name="T84" fmla="*/ 644593 w 93"/>
                <a:gd name="T85" fmla="*/ 210110 h 102"/>
                <a:gd name="T86" fmla="*/ 644593 w 93"/>
                <a:gd name="T87" fmla="*/ 210110 h 102"/>
                <a:gd name="T88" fmla="*/ 620115 w 93"/>
                <a:gd name="T89" fmla="*/ 210110 h 102"/>
                <a:gd name="T90" fmla="*/ 595637 w 93"/>
                <a:gd name="T91" fmla="*/ 175092 h 102"/>
                <a:gd name="T92" fmla="*/ 538521 w 93"/>
                <a:gd name="T93" fmla="*/ 147077 h 102"/>
                <a:gd name="T94" fmla="*/ 489565 w 93"/>
                <a:gd name="T95" fmla="*/ 49026 h 102"/>
                <a:gd name="T96" fmla="*/ 448767 w 93"/>
                <a:gd name="T97" fmla="*/ 7004 h 102"/>
                <a:gd name="T98" fmla="*/ 448767 w 93"/>
                <a:gd name="T99" fmla="*/ 7004 h 102"/>
                <a:gd name="T100" fmla="*/ 448767 w 93"/>
                <a:gd name="T101" fmla="*/ 7004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" h="102">
                  <a:moveTo>
                    <a:pt x="55" y="1"/>
                  </a:moveTo>
                  <a:cubicBezTo>
                    <a:pt x="54" y="1"/>
                    <a:pt x="52" y="0"/>
                    <a:pt x="51" y="1"/>
                  </a:cubicBezTo>
                  <a:cubicBezTo>
                    <a:pt x="51" y="2"/>
                    <a:pt x="49" y="4"/>
                    <a:pt x="48" y="4"/>
                  </a:cubicBezTo>
                  <a:cubicBezTo>
                    <a:pt x="47" y="4"/>
                    <a:pt x="47" y="3"/>
                    <a:pt x="46" y="3"/>
                  </a:cubicBezTo>
                  <a:cubicBezTo>
                    <a:pt x="42" y="3"/>
                    <a:pt x="41" y="8"/>
                    <a:pt x="38" y="8"/>
                  </a:cubicBezTo>
                  <a:cubicBezTo>
                    <a:pt x="38" y="6"/>
                    <a:pt x="35" y="5"/>
                    <a:pt x="35" y="3"/>
                  </a:cubicBezTo>
                  <a:cubicBezTo>
                    <a:pt x="35" y="3"/>
                    <a:pt x="19" y="8"/>
                    <a:pt x="11" y="6"/>
                  </a:cubicBezTo>
                  <a:lnTo>
                    <a:pt x="11" y="47"/>
                  </a:lnTo>
                  <a:lnTo>
                    <a:pt x="0" y="47"/>
                  </a:lnTo>
                  <a:lnTo>
                    <a:pt x="0" y="78"/>
                  </a:lnTo>
                  <a:cubicBezTo>
                    <a:pt x="4" y="80"/>
                    <a:pt x="9" y="89"/>
                    <a:pt x="9" y="92"/>
                  </a:cubicBezTo>
                  <a:cubicBezTo>
                    <a:pt x="9" y="95"/>
                    <a:pt x="6" y="96"/>
                    <a:pt x="6" y="98"/>
                  </a:cubicBezTo>
                  <a:cubicBezTo>
                    <a:pt x="6" y="99"/>
                    <a:pt x="6" y="101"/>
                    <a:pt x="7" y="101"/>
                  </a:cubicBezTo>
                  <a:cubicBezTo>
                    <a:pt x="7" y="101"/>
                    <a:pt x="10" y="100"/>
                    <a:pt x="12" y="102"/>
                  </a:cubicBezTo>
                  <a:cubicBezTo>
                    <a:pt x="13" y="102"/>
                    <a:pt x="14" y="100"/>
                    <a:pt x="16" y="101"/>
                  </a:cubicBezTo>
                  <a:cubicBezTo>
                    <a:pt x="17" y="101"/>
                    <a:pt x="17" y="99"/>
                    <a:pt x="18" y="99"/>
                  </a:cubicBezTo>
                  <a:cubicBezTo>
                    <a:pt x="21" y="98"/>
                    <a:pt x="26" y="95"/>
                    <a:pt x="27" y="91"/>
                  </a:cubicBezTo>
                  <a:cubicBezTo>
                    <a:pt x="28" y="88"/>
                    <a:pt x="29" y="83"/>
                    <a:pt x="33" y="83"/>
                  </a:cubicBezTo>
                  <a:cubicBezTo>
                    <a:pt x="35" y="83"/>
                    <a:pt x="36" y="86"/>
                    <a:pt x="37" y="86"/>
                  </a:cubicBezTo>
                  <a:cubicBezTo>
                    <a:pt x="39" y="87"/>
                    <a:pt x="41" y="88"/>
                    <a:pt x="43" y="89"/>
                  </a:cubicBezTo>
                  <a:cubicBezTo>
                    <a:pt x="44" y="89"/>
                    <a:pt x="45" y="92"/>
                    <a:pt x="52" y="89"/>
                  </a:cubicBezTo>
                  <a:cubicBezTo>
                    <a:pt x="52" y="89"/>
                    <a:pt x="56" y="90"/>
                    <a:pt x="57" y="85"/>
                  </a:cubicBezTo>
                  <a:lnTo>
                    <a:pt x="60" y="78"/>
                  </a:lnTo>
                  <a:cubicBezTo>
                    <a:pt x="61" y="78"/>
                    <a:pt x="64" y="78"/>
                    <a:pt x="65" y="76"/>
                  </a:cubicBezTo>
                  <a:lnTo>
                    <a:pt x="69" y="73"/>
                  </a:lnTo>
                  <a:cubicBezTo>
                    <a:pt x="70" y="71"/>
                    <a:pt x="70" y="67"/>
                    <a:pt x="71" y="66"/>
                  </a:cubicBezTo>
                  <a:cubicBezTo>
                    <a:pt x="72" y="64"/>
                    <a:pt x="75" y="64"/>
                    <a:pt x="76" y="63"/>
                  </a:cubicBezTo>
                  <a:cubicBezTo>
                    <a:pt x="79" y="61"/>
                    <a:pt x="81" y="57"/>
                    <a:pt x="84" y="55"/>
                  </a:cubicBezTo>
                  <a:cubicBezTo>
                    <a:pt x="86" y="54"/>
                    <a:pt x="92" y="55"/>
                    <a:pt x="93" y="50"/>
                  </a:cubicBezTo>
                  <a:cubicBezTo>
                    <a:pt x="93" y="49"/>
                    <a:pt x="92" y="49"/>
                    <a:pt x="92" y="48"/>
                  </a:cubicBezTo>
                  <a:cubicBezTo>
                    <a:pt x="92" y="47"/>
                    <a:pt x="92" y="47"/>
                    <a:pt x="93" y="46"/>
                  </a:cubicBezTo>
                  <a:cubicBezTo>
                    <a:pt x="90" y="44"/>
                    <a:pt x="88" y="44"/>
                    <a:pt x="85" y="43"/>
                  </a:cubicBezTo>
                  <a:cubicBezTo>
                    <a:pt x="84" y="42"/>
                    <a:pt x="83" y="43"/>
                    <a:pt x="82" y="43"/>
                  </a:cubicBezTo>
                  <a:cubicBezTo>
                    <a:pt x="82" y="42"/>
                    <a:pt x="82" y="41"/>
                    <a:pt x="82" y="40"/>
                  </a:cubicBezTo>
                  <a:cubicBezTo>
                    <a:pt x="81" y="38"/>
                    <a:pt x="79" y="37"/>
                    <a:pt x="79" y="35"/>
                  </a:cubicBezTo>
                  <a:lnTo>
                    <a:pt x="79" y="30"/>
                  </a:lnTo>
                  <a:cubicBezTo>
                    <a:pt x="79" y="30"/>
                    <a:pt x="76" y="31"/>
                    <a:pt x="76" y="30"/>
                  </a:cubicBezTo>
                  <a:cubicBezTo>
                    <a:pt x="74" y="28"/>
                    <a:pt x="75" y="26"/>
                    <a:pt x="73" y="25"/>
                  </a:cubicBezTo>
                  <a:cubicBezTo>
                    <a:pt x="70" y="24"/>
                    <a:pt x="68" y="24"/>
                    <a:pt x="66" y="21"/>
                  </a:cubicBezTo>
                  <a:cubicBezTo>
                    <a:pt x="64" y="19"/>
                    <a:pt x="60" y="12"/>
                    <a:pt x="60" y="7"/>
                  </a:cubicBezTo>
                  <a:cubicBezTo>
                    <a:pt x="60" y="7"/>
                    <a:pt x="55" y="2"/>
                    <a:pt x="55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1" name="Freeform 89"/>
            <p:cNvSpPr>
              <a:spLocks/>
            </p:cNvSpPr>
            <p:nvPr/>
          </p:nvSpPr>
          <p:spPr bwMode="auto">
            <a:xfrm>
              <a:off x="5969000" y="4741863"/>
              <a:ext cx="915988" cy="1290637"/>
            </a:xfrm>
            <a:custGeom>
              <a:avLst/>
              <a:gdLst>
                <a:gd name="T0" fmla="*/ 98142 w 112"/>
                <a:gd name="T1" fmla="*/ 1185422 h 184"/>
                <a:gd name="T2" fmla="*/ 98142 w 112"/>
                <a:gd name="T3" fmla="*/ 1136322 h 184"/>
                <a:gd name="T4" fmla="*/ 106320 w 112"/>
                <a:gd name="T5" fmla="*/ 1115279 h 184"/>
                <a:gd name="T6" fmla="*/ 73606 w 112"/>
                <a:gd name="T7" fmla="*/ 996035 h 184"/>
                <a:gd name="T8" fmla="*/ 65428 w 112"/>
                <a:gd name="T9" fmla="*/ 939920 h 184"/>
                <a:gd name="T10" fmla="*/ 163569 w 112"/>
                <a:gd name="T11" fmla="*/ 862763 h 184"/>
                <a:gd name="T12" fmla="*/ 188105 w 112"/>
                <a:gd name="T13" fmla="*/ 792619 h 184"/>
                <a:gd name="T14" fmla="*/ 204462 w 112"/>
                <a:gd name="T15" fmla="*/ 701433 h 184"/>
                <a:gd name="T16" fmla="*/ 228997 w 112"/>
                <a:gd name="T17" fmla="*/ 624276 h 184"/>
                <a:gd name="T18" fmla="*/ 228997 w 112"/>
                <a:gd name="T19" fmla="*/ 491003 h 184"/>
                <a:gd name="T20" fmla="*/ 89963 w 112"/>
                <a:gd name="T21" fmla="*/ 441903 h 184"/>
                <a:gd name="T22" fmla="*/ 24535 w 112"/>
                <a:gd name="T23" fmla="*/ 441903 h 184"/>
                <a:gd name="T24" fmla="*/ 24535 w 112"/>
                <a:gd name="T25" fmla="*/ 413846 h 184"/>
                <a:gd name="T26" fmla="*/ 0 w 112"/>
                <a:gd name="T27" fmla="*/ 357731 h 184"/>
                <a:gd name="T28" fmla="*/ 302603 w 112"/>
                <a:gd name="T29" fmla="*/ 329674 h 184"/>
                <a:gd name="T30" fmla="*/ 376209 w 112"/>
                <a:gd name="T31" fmla="*/ 329674 h 184"/>
                <a:gd name="T32" fmla="*/ 376209 w 112"/>
                <a:gd name="T33" fmla="*/ 392803 h 184"/>
                <a:gd name="T34" fmla="*/ 359852 w 112"/>
                <a:gd name="T35" fmla="*/ 399817 h 184"/>
                <a:gd name="T36" fmla="*/ 343496 w 112"/>
                <a:gd name="T37" fmla="*/ 427874 h 184"/>
                <a:gd name="T38" fmla="*/ 359852 w 112"/>
                <a:gd name="T39" fmla="*/ 455932 h 184"/>
                <a:gd name="T40" fmla="*/ 384388 w 112"/>
                <a:gd name="T41" fmla="*/ 483989 h 184"/>
                <a:gd name="T42" fmla="*/ 417102 w 112"/>
                <a:gd name="T43" fmla="*/ 533089 h 184"/>
                <a:gd name="T44" fmla="*/ 417102 w 112"/>
                <a:gd name="T45" fmla="*/ 483989 h 184"/>
                <a:gd name="T46" fmla="*/ 474351 w 112"/>
                <a:gd name="T47" fmla="*/ 420860 h 184"/>
                <a:gd name="T48" fmla="*/ 482529 w 112"/>
                <a:gd name="T49" fmla="*/ 371760 h 184"/>
                <a:gd name="T50" fmla="*/ 474351 w 112"/>
                <a:gd name="T51" fmla="*/ 322659 h 184"/>
                <a:gd name="T52" fmla="*/ 392566 w 112"/>
                <a:gd name="T53" fmla="*/ 217444 h 184"/>
                <a:gd name="T54" fmla="*/ 376209 w 112"/>
                <a:gd name="T55" fmla="*/ 203416 h 184"/>
                <a:gd name="T56" fmla="*/ 368031 w 112"/>
                <a:gd name="T57" fmla="*/ 161330 h 184"/>
                <a:gd name="T58" fmla="*/ 482529 w 112"/>
                <a:gd name="T59" fmla="*/ 91186 h 184"/>
                <a:gd name="T60" fmla="*/ 588849 w 112"/>
                <a:gd name="T61" fmla="*/ 91186 h 184"/>
                <a:gd name="T62" fmla="*/ 646099 w 112"/>
                <a:gd name="T63" fmla="*/ 98201 h 184"/>
                <a:gd name="T64" fmla="*/ 711526 w 112"/>
                <a:gd name="T65" fmla="*/ 77158 h 184"/>
                <a:gd name="T66" fmla="*/ 760597 w 112"/>
                <a:gd name="T67" fmla="*/ 56115 h 184"/>
                <a:gd name="T68" fmla="*/ 793311 w 112"/>
                <a:gd name="T69" fmla="*/ 56115 h 184"/>
                <a:gd name="T70" fmla="*/ 907810 w 112"/>
                <a:gd name="T71" fmla="*/ 0 h 184"/>
                <a:gd name="T72" fmla="*/ 899631 w 112"/>
                <a:gd name="T73" fmla="*/ 182373 h 184"/>
                <a:gd name="T74" fmla="*/ 899631 w 112"/>
                <a:gd name="T75" fmla="*/ 301616 h 184"/>
                <a:gd name="T76" fmla="*/ 907810 w 112"/>
                <a:gd name="T77" fmla="*/ 350717 h 184"/>
                <a:gd name="T78" fmla="*/ 768776 w 112"/>
                <a:gd name="T79" fmla="*/ 512046 h 184"/>
                <a:gd name="T80" fmla="*/ 507065 w 112"/>
                <a:gd name="T81" fmla="*/ 673376 h 184"/>
                <a:gd name="T82" fmla="*/ 433459 w 112"/>
                <a:gd name="T83" fmla="*/ 729490 h 184"/>
                <a:gd name="T84" fmla="*/ 359852 w 112"/>
                <a:gd name="T85" fmla="*/ 792619 h 184"/>
                <a:gd name="T86" fmla="*/ 400745 w 112"/>
                <a:gd name="T87" fmla="*/ 897834 h 184"/>
                <a:gd name="T88" fmla="*/ 400745 w 112"/>
                <a:gd name="T89" fmla="*/ 939920 h 184"/>
                <a:gd name="T90" fmla="*/ 417102 w 112"/>
                <a:gd name="T91" fmla="*/ 925892 h 184"/>
                <a:gd name="T92" fmla="*/ 417102 w 112"/>
                <a:gd name="T93" fmla="*/ 996035 h 184"/>
                <a:gd name="T94" fmla="*/ 376209 w 112"/>
                <a:gd name="T95" fmla="*/ 1108264 h 184"/>
                <a:gd name="T96" fmla="*/ 155391 w 112"/>
                <a:gd name="T97" fmla="*/ 1227508 h 184"/>
                <a:gd name="T98" fmla="*/ 171748 w 112"/>
                <a:gd name="T99" fmla="*/ 1248551 h 184"/>
                <a:gd name="T100" fmla="*/ 130855 w 112"/>
                <a:gd name="T101" fmla="*/ 1290637 h 184"/>
                <a:gd name="T102" fmla="*/ 98142 w 112"/>
                <a:gd name="T103" fmla="*/ 1283623 h 184"/>
                <a:gd name="T104" fmla="*/ 81785 w 112"/>
                <a:gd name="T105" fmla="*/ 1220494 h 184"/>
                <a:gd name="T106" fmla="*/ 81785 w 112"/>
                <a:gd name="T107" fmla="*/ 1220494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2" h="184">
                  <a:moveTo>
                    <a:pt x="10" y="174"/>
                  </a:moveTo>
                  <a:cubicBezTo>
                    <a:pt x="11" y="172"/>
                    <a:pt x="12" y="169"/>
                    <a:pt x="12" y="169"/>
                  </a:cubicBezTo>
                  <a:lnTo>
                    <a:pt x="12" y="162"/>
                  </a:lnTo>
                  <a:cubicBezTo>
                    <a:pt x="12" y="161"/>
                    <a:pt x="13" y="160"/>
                    <a:pt x="13" y="159"/>
                  </a:cubicBezTo>
                  <a:cubicBezTo>
                    <a:pt x="13" y="154"/>
                    <a:pt x="11" y="151"/>
                    <a:pt x="9" y="148"/>
                  </a:cubicBezTo>
                  <a:cubicBezTo>
                    <a:pt x="8" y="144"/>
                    <a:pt x="10" y="146"/>
                    <a:pt x="9" y="142"/>
                  </a:cubicBezTo>
                  <a:lnTo>
                    <a:pt x="8" y="134"/>
                  </a:lnTo>
                  <a:cubicBezTo>
                    <a:pt x="11" y="132"/>
                    <a:pt x="18" y="125"/>
                    <a:pt x="20" y="123"/>
                  </a:cubicBezTo>
                  <a:cubicBezTo>
                    <a:pt x="18" y="120"/>
                    <a:pt x="22" y="119"/>
                    <a:pt x="21" y="118"/>
                  </a:cubicBezTo>
                  <a:cubicBezTo>
                    <a:pt x="19" y="114"/>
                    <a:pt x="23" y="114"/>
                    <a:pt x="23" y="113"/>
                  </a:cubicBezTo>
                  <a:cubicBezTo>
                    <a:pt x="24" y="111"/>
                    <a:pt x="29" y="107"/>
                    <a:pt x="27" y="106"/>
                  </a:cubicBezTo>
                  <a:cubicBezTo>
                    <a:pt x="23" y="103"/>
                    <a:pt x="25" y="102"/>
                    <a:pt x="25" y="100"/>
                  </a:cubicBezTo>
                  <a:cubicBezTo>
                    <a:pt x="25" y="100"/>
                    <a:pt x="27" y="99"/>
                    <a:pt x="25" y="97"/>
                  </a:cubicBezTo>
                  <a:cubicBezTo>
                    <a:pt x="23" y="95"/>
                    <a:pt x="30" y="90"/>
                    <a:pt x="28" y="89"/>
                  </a:cubicBezTo>
                  <a:cubicBezTo>
                    <a:pt x="26" y="87"/>
                    <a:pt x="29" y="83"/>
                    <a:pt x="29" y="82"/>
                  </a:cubicBezTo>
                  <a:cubicBezTo>
                    <a:pt x="26" y="72"/>
                    <a:pt x="30" y="70"/>
                    <a:pt x="28" y="70"/>
                  </a:cubicBezTo>
                  <a:cubicBezTo>
                    <a:pt x="25" y="72"/>
                    <a:pt x="25" y="68"/>
                    <a:pt x="22" y="68"/>
                  </a:cubicBezTo>
                  <a:cubicBezTo>
                    <a:pt x="16" y="68"/>
                    <a:pt x="19" y="67"/>
                    <a:pt x="11" y="63"/>
                  </a:cubicBezTo>
                  <a:lnTo>
                    <a:pt x="3" y="63"/>
                  </a:lnTo>
                  <a:cubicBezTo>
                    <a:pt x="2" y="62"/>
                    <a:pt x="3" y="61"/>
                    <a:pt x="3" y="59"/>
                  </a:cubicBezTo>
                  <a:cubicBezTo>
                    <a:pt x="2" y="58"/>
                    <a:pt x="3" y="57"/>
                    <a:pt x="3" y="56"/>
                  </a:cubicBezTo>
                  <a:cubicBezTo>
                    <a:pt x="3" y="54"/>
                    <a:pt x="0" y="51"/>
                    <a:pt x="0" y="51"/>
                  </a:cubicBezTo>
                  <a:cubicBezTo>
                    <a:pt x="15" y="48"/>
                    <a:pt x="31" y="41"/>
                    <a:pt x="31" y="41"/>
                  </a:cubicBezTo>
                  <a:cubicBezTo>
                    <a:pt x="34" y="41"/>
                    <a:pt x="35" y="47"/>
                    <a:pt x="37" y="47"/>
                  </a:cubicBezTo>
                  <a:cubicBezTo>
                    <a:pt x="39" y="47"/>
                    <a:pt x="41" y="45"/>
                    <a:pt x="44" y="45"/>
                  </a:cubicBezTo>
                  <a:cubicBezTo>
                    <a:pt x="44" y="45"/>
                    <a:pt x="45" y="47"/>
                    <a:pt x="46" y="47"/>
                  </a:cubicBezTo>
                  <a:lnTo>
                    <a:pt x="46" y="56"/>
                  </a:lnTo>
                  <a:cubicBezTo>
                    <a:pt x="45" y="57"/>
                    <a:pt x="45" y="57"/>
                    <a:pt x="44" y="57"/>
                  </a:cubicBezTo>
                  <a:cubicBezTo>
                    <a:pt x="44" y="58"/>
                    <a:pt x="45" y="58"/>
                    <a:pt x="45" y="59"/>
                  </a:cubicBezTo>
                  <a:cubicBezTo>
                    <a:pt x="45" y="59"/>
                    <a:pt x="43" y="61"/>
                    <a:pt x="42" y="61"/>
                  </a:cubicBezTo>
                  <a:cubicBezTo>
                    <a:pt x="42" y="61"/>
                    <a:pt x="43" y="63"/>
                    <a:pt x="44" y="63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6"/>
                    <a:pt x="45" y="67"/>
                    <a:pt x="46" y="67"/>
                  </a:cubicBezTo>
                  <a:cubicBezTo>
                    <a:pt x="46" y="68"/>
                    <a:pt x="46" y="68"/>
                    <a:pt x="47" y="69"/>
                  </a:cubicBezTo>
                  <a:cubicBezTo>
                    <a:pt x="47" y="70"/>
                    <a:pt x="49" y="70"/>
                    <a:pt x="49" y="72"/>
                  </a:cubicBezTo>
                  <a:cubicBezTo>
                    <a:pt x="50" y="73"/>
                    <a:pt x="50" y="76"/>
                    <a:pt x="51" y="76"/>
                  </a:cubicBezTo>
                  <a:cubicBezTo>
                    <a:pt x="52" y="76"/>
                    <a:pt x="52" y="75"/>
                    <a:pt x="52" y="74"/>
                  </a:cubicBezTo>
                  <a:cubicBezTo>
                    <a:pt x="52" y="73"/>
                    <a:pt x="51" y="70"/>
                    <a:pt x="51" y="69"/>
                  </a:cubicBezTo>
                  <a:cubicBezTo>
                    <a:pt x="51" y="64"/>
                    <a:pt x="56" y="66"/>
                    <a:pt x="58" y="64"/>
                  </a:cubicBezTo>
                  <a:cubicBezTo>
                    <a:pt x="59" y="63"/>
                    <a:pt x="58" y="61"/>
                    <a:pt x="58" y="60"/>
                  </a:cubicBezTo>
                  <a:cubicBezTo>
                    <a:pt x="58" y="59"/>
                    <a:pt x="59" y="58"/>
                    <a:pt x="59" y="56"/>
                  </a:cubicBezTo>
                  <a:cubicBezTo>
                    <a:pt x="59" y="55"/>
                    <a:pt x="58" y="54"/>
                    <a:pt x="59" y="53"/>
                  </a:cubicBezTo>
                  <a:cubicBezTo>
                    <a:pt x="58" y="52"/>
                    <a:pt x="60" y="51"/>
                    <a:pt x="60" y="50"/>
                  </a:cubicBezTo>
                  <a:cubicBezTo>
                    <a:pt x="60" y="50"/>
                    <a:pt x="58" y="47"/>
                    <a:pt x="58" y="46"/>
                  </a:cubicBezTo>
                  <a:lnTo>
                    <a:pt x="48" y="31"/>
                  </a:lnTo>
                  <a:cubicBezTo>
                    <a:pt x="47" y="30"/>
                    <a:pt x="46" y="30"/>
                    <a:pt x="46" y="29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5"/>
                    <a:pt x="45" y="25"/>
                    <a:pt x="45" y="23"/>
                  </a:cubicBezTo>
                  <a:cubicBezTo>
                    <a:pt x="45" y="17"/>
                    <a:pt x="47" y="14"/>
                    <a:pt x="52" y="13"/>
                  </a:cubicBezTo>
                  <a:cubicBezTo>
                    <a:pt x="53" y="13"/>
                    <a:pt x="57" y="13"/>
                    <a:pt x="59" y="13"/>
                  </a:cubicBezTo>
                  <a:cubicBezTo>
                    <a:pt x="64" y="9"/>
                    <a:pt x="63" y="15"/>
                    <a:pt x="67" y="15"/>
                  </a:cubicBezTo>
                  <a:cubicBezTo>
                    <a:pt x="70" y="15"/>
                    <a:pt x="69" y="13"/>
                    <a:pt x="72" y="13"/>
                  </a:cubicBezTo>
                  <a:cubicBezTo>
                    <a:pt x="73" y="13"/>
                    <a:pt x="74" y="15"/>
                    <a:pt x="75" y="15"/>
                  </a:cubicBezTo>
                  <a:cubicBezTo>
                    <a:pt x="76" y="15"/>
                    <a:pt x="78" y="14"/>
                    <a:pt x="79" y="14"/>
                  </a:cubicBezTo>
                  <a:cubicBezTo>
                    <a:pt x="83" y="14"/>
                    <a:pt x="80" y="10"/>
                    <a:pt x="84" y="10"/>
                  </a:cubicBezTo>
                  <a:cubicBezTo>
                    <a:pt x="85" y="10"/>
                    <a:pt x="86" y="11"/>
                    <a:pt x="87" y="11"/>
                  </a:cubicBezTo>
                  <a:cubicBezTo>
                    <a:pt x="89" y="11"/>
                    <a:pt x="91" y="9"/>
                    <a:pt x="93" y="8"/>
                  </a:cubicBezTo>
                  <a:lnTo>
                    <a:pt x="97" y="8"/>
                  </a:lnTo>
                  <a:cubicBezTo>
                    <a:pt x="99" y="7"/>
                    <a:pt x="101" y="6"/>
                    <a:pt x="105" y="4"/>
                  </a:cubicBezTo>
                  <a:cubicBezTo>
                    <a:pt x="107" y="4"/>
                    <a:pt x="109" y="1"/>
                    <a:pt x="111" y="0"/>
                  </a:cubicBezTo>
                  <a:cubicBezTo>
                    <a:pt x="112" y="0"/>
                    <a:pt x="112" y="1"/>
                    <a:pt x="112" y="2"/>
                  </a:cubicBezTo>
                  <a:cubicBezTo>
                    <a:pt x="109" y="13"/>
                    <a:pt x="110" y="25"/>
                    <a:pt x="110" y="26"/>
                  </a:cubicBezTo>
                  <a:cubicBezTo>
                    <a:pt x="110" y="26"/>
                    <a:pt x="110" y="33"/>
                    <a:pt x="110" y="34"/>
                  </a:cubicBezTo>
                  <a:cubicBezTo>
                    <a:pt x="110" y="36"/>
                    <a:pt x="108" y="40"/>
                    <a:pt x="110" y="43"/>
                  </a:cubicBezTo>
                  <a:cubicBezTo>
                    <a:pt x="112" y="45"/>
                    <a:pt x="110" y="46"/>
                    <a:pt x="110" y="48"/>
                  </a:cubicBezTo>
                  <a:cubicBezTo>
                    <a:pt x="110" y="49"/>
                    <a:pt x="112" y="49"/>
                    <a:pt x="111" y="50"/>
                  </a:cubicBezTo>
                  <a:cubicBezTo>
                    <a:pt x="108" y="54"/>
                    <a:pt x="107" y="59"/>
                    <a:pt x="106" y="61"/>
                  </a:cubicBezTo>
                  <a:cubicBezTo>
                    <a:pt x="103" y="66"/>
                    <a:pt x="98" y="70"/>
                    <a:pt x="94" y="73"/>
                  </a:cubicBezTo>
                  <a:cubicBezTo>
                    <a:pt x="91" y="75"/>
                    <a:pt x="85" y="77"/>
                    <a:pt x="81" y="78"/>
                  </a:cubicBezTo>
                  <a:cubicBezTo>
                    <a:pt x="75" y="80"/>
                    <a:pt x="66" y="88"/>
                    <a:pt x="62" y="96"/>
                  </a:cubicBezTo>
                  <a:cubicBezTo>
                    <a:pt x="61" y="96"/>
                    <a:pt x="57" y="98"/>
                    <a:pt x="55" y="99"/>
                  </a:cubicBezTo>
                  <a:cubicBezTo>
                    <a:pt x="54" y="99"/>
                    <a:pt x="54" y="104"/>
                    <a:pt x="53" y="104"/>
                  </a:cubicBezTo>
                  <a:cubicBezTo>
                    <a:pt x="49" y="103"/>
                    <a:pt x="49" y="107"/>
                    <a:pt x="46" y="107"/>
                  </a:cubicBezTo>
                  <a:cubicBezTo>
                    <a:pt x="45" y="111"/>
                    <a:pt x="46" y="111"/>
                    <a:pt x="44" y="113"/>
                  </a:cubicBezTo>
                  <a:cubicBezTo>
                    <a:pt x="43" y="114"/>
                    <a:pt x="47" y="119"/>
                    <a:pt x="48" y="119"/>
                  </a:cubicBezTo>
                  <a:cubicBezTo>
                    <a:pt x="47" y="120"/>
                    <a:pt x="49" y="126"/>
                    <a:pt x="49" y="128"/>
                  </a:cubicBezTo>
                  <a:lnTo>
                    <a:pt x="49" y="134"/>
                  </a:lnTo>
                  <a:cubicBezTo>
                    <a:pt x="50" y="134"/>
                    <a:pt x="50" y="133"/>
                    <a:pt x="51" y="132"/>
                  </a:cubicBezTo>
                  <a:cubicBezTo>
                    <a:pt x="52" y="137"/>
                    <a:pt x="50" y="136"/>
                    <a:pt x="50" y="137"/>
                  </a:cubicBezTo>
                  <a:cubicBezTo>
                    <a:pt x="50" y="139"/>
                    <a:pt x="51" y="142"/>
                    <a:pt x="51" y="142"/>
                  </a:cubicBezTo>
                  <a:cubicBezTo>
                    <a:pt x="50" y="143"/>
                    <a:pt x="45" y="152"/>
                    <a:pt x="49" y="151"/>
                  </a:cubicBezTo>
                  <a:cubicBezTo>
                    <a:pt x="49" y="151"/>
                    <a:pt x="51" y="155"/>
                    <a:pt x="46" y="158"/>
                  </a:cubicBezTo>
                  <a:cubicBezTo>
                    <a:pt x="43" y="164"/>
                    <a:pt x="33" y="165"/>
                    <a:pt x="28" y="167"/>
                  </a:cubicBezTo>
                  <a:cubicBezTo>
                    <a:pt x="24" y="168"/>
                    <a:pt x="19" y="171"/>
                    <a:pt x="19" y="175"/>
                  </a:cubicBezTo>
                  <a:cubicBezTo>
                    <a:pt x="19" y="176"/>
                    <a:pt x="20" y="177"/>
                    <a:pt x="21" y="177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1" y="180"/>
                    <a:pt x="21" y="182"/>
                    <a:pt x="21" y="183"/>
                  </a:cubicBezTo>
                  <a:cubicBezTo>
                    <a:pt x="19" y="184"/>
                    <a:pt x="18" y="184"/>
                    <a:pt x="16" y="184"/>
                  </a:cubicBezTo>
                  <a:cubicBezTo>
                    <a:pt x="14" y="184"/>
                    <a:pt x="14" y="183"/>
                    <a:pt x="12" y="183"/>
                  </a:cubicBezTo>
                  <a:lnTo>
                    <a:pt x="12" y="174"/>
                  </a:lnTo>
                  <a:lnTo>
                    <a:pt x="10" y="17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2" name="Freeform 90"/>
            <p:cNvSpPr>
              <a:spLocks/>
            </p:cNvSpPr>
            <p:nvPr/>
          </p:nvSpPr>
          <p:spPr bwMode="auto">
            <a:xfrm>
              <a:off x="5913438" y="3990975"/>
              <a:ext cx="952500" cy="855663"/>
            </a:xfrm>
            <a:custGeom>
              <a:avLst/>
              <a:gdLst>
                <a:gd name="T0" fmla="*/ 472179 w 117"/>
                <a:gd name="T1" fmla="*/ 841636 h 122"/>
                <a:gd name="T2" fmla="*/ 447756 w 117"/>
                <a:gd name="T3" fmla="*/ 806568 h 122"/>
                <a:gd name="T4" fmla="*/ 439615 w 117"/>
                <a:gd name="T5" fmla="*/ 764486 h 122"/>
                <a:gd name="T6" fmla="*/ 423333 w 117"/>
                <a:gd name="T7" fmla="*/ 701363 h 122"/>
                <a:gd name="T8" fmla="*/ 398910 w 117"/>
                <a:gd name="T9" fmla="*/ 680322 h 122"/>
                <a:gd name="T10" fmla="*/ 382628 w 117"/>
                <a:gd name="T11" fmla="*/ 694349 h 122"/>
                <a:gd name="T12" fmla="*/ 309359 w 117"/>
                <a:gd name="T13" fmla="*/ 673309 h 122"/>
                <a:gd name="T14" fmla="*/ 227949 w 117"/>
                <a:gd name="T15" fmla="*/ 652268 h 122"/>
                <a:gd name="T16" fmla="*/ 203526 w 117"/>
                <a:gd name="T17" fmla="*/ 631227 h 122"/>
                <a:gd name="T18" fmla="*/ 187244 w 117"/>
                <a:gd name="T19" fmla="*/ 617200 h 122"/>
                <a:gd name="T20" fmla="*/ 122115 w 117"/>
                <a:gd name="T21" fmla="*/ 575118 h 122"/>
                <a:gd name="T22" fmla="*/ 73269 w 117"/>
                <a:gd name="T23" fmla="*/ 476927 h 122"/>
                <a:gd name="T24" fmla="*/ 8141 w 117"/>
                <a:gd name="T25" fmla="*/ 406791 h 122"/>
                <a:gd name="T26" fmla="*/ 24423 w 117"/>
                <a:gd name="T27" fmla="*/ 385750 h 122"/>
                <a:gd name="T28" fmla="*/ 0 w 117"/>
                <a:gd name="T29" fmla="*/ 315613 h 122"/>
                <a:gd name="T30" fmla="*/ 8141 w 117"/>
                <a:gd name="T31" fmla="*/ 280545 h 122"/>
                <a:gd name="T32" fmla="*/ 97692 w 117"/>
                <a:gd name="T33" fmla="*/ 231450 h 122"/>
                <a:gd name="T34" fmla="*/ 130256 w 117"/>
                <a:gd name="T35" fmla="*/ 168327 h 122"/>
                <a:gd name="T36" fmla="*/ 97692 w 117"/>
                <a:gd name="T37" fmla="*/ 140273 h 122"/>
                <a:gd name="T38" fmla="*/ 105833 w 117"/>
                <a:gd name="T39" fmla="*/ 119232 h 122"/>
                <a:gd name="T40" fmla="*/ 138397 w 117"/>
                <a:gd name="T41" fmla="*/ 77150 h 122"/>
                <a:gd name="T42" fmla="*/ 97692 w 117"/>
                <a:gd name="T43" fmla="*/ 7014 h 122"/>
                <a:gd name="T44" fmla="*/ 122115 w 117"/>
                <a:gd name="T45" fmla="*/ 0 h 122"/>
                <a:gd name="T46" fmla="*/ 122115 w 117"/>
                <a:gd name="T47" fmla="*/ 0 h 122"/>
                <a:gd name="T48" fmla="*/ 390769 w 117"/>
                <a:gd name="T49" fmla="*/ 0 h 122"/>
                <a:gd name="T50" fmla="*/ 390769 w 117"/>
                <a:gd name="T51" fmla="*/ 0 h 122"/>
                <a:gd name="T52" fmla="*/ 415192 w 117"/>
                <a:gd name="T53" fmla="*/ 0 h 122"/>
                <a:gd name="T54" fmla="*/ 415192 w 117"/>
                <a:gd name="T55" fmla="*/ 0 h 122"/>
                <a:gd name="T56" fmla="*/ 724551 w 117"/>
                <a:gd name="T57" fmla="*/ 161314 h 122"/>
                <a:gd name="T58" fmla="*/ 724551 w 117"/>
                <a:gd name="T59" fmla="*/ 161314 h 122"/>
                <a:gd name="T60" fmla="*/ 724551 w 117"/>
                <a:gd name="T61" fmla="*/ 175341 h 122"/>
                <a:gd name="T62" fmla="*/ 716410 w 117"/>
                <a:gd name="T63" fmla="*/ 189368 h 122"/>
                <a:gd name="T64" fmla="*/ 773397 w 117"/>
                <a:gd name="T65" fmla="*/ 231450 h 122"/>
                <a:gd name="T66" fmla="*/ 862949 w 117"/>
                <a:gd name="T67" fmla="*/ 294573 h 122"/>
                <a:gd name="T68" fmla="*/ 822244 w 117"/>
                <a:gd name="T69" fmla="*/ 399777 h 122"/>
                <a:gd name="T70" fmla="*/ 871090 w 117"/>
                <a:gd name="T71" fmla="*/ 476927 h 122"/>
                <a:gd name="T72" fmla="*/ 854808 w 117"/>
                <a:gd name="T73" fmla="*/ 526022 h 122"/>
                <a:gd name="T74" fmla="*/ 871090 w 117"/>
                <a:gd name="T75" fmla="*/ 547063 h 122"/>
                <a:gd name="T76" fmla="*/ 854808 w 117"/>
                <a:gd name="T77" fmla="*/ 575118 h 122"/>
                <a:gd name="T78" fmla="*/ 879231 w 117"/>
                <a:gd name="T79" fmla="*/ 631227 h 122"/>
                <a:gd name="T80" fmla="*/ 887372 w 117"/>
                <a:gd name="T81" fmla="*/ 722404 h 122"/>
                <a:gd name="T82" fmla="*/ 952500 w 117"/>
                <a:gd name="T83" fmla="*/ 750459 h 122"/>
                <a:gd name="T84" fmla="*/ 903654 w 117"/>
                <a:gd name="T85" fmla="*/ 778513 h 122"/>
                <a:gd name="T86" fmla="*/ 838526 w 117"/>
                <a:gd name="T87" fmla="*/ 806568 h 122"/>
                <a:gd name="T88" fmla="*/ 838526 w 117"/>
                <a:gd name="T89" fmla="*/ 806568 h 122"/>
                <a:gd name="T90" fmla="*/ 805962 w 117"/>
                <a:gd name="T91" fmla="*/ 806568 h 122"/>
                <a:gd name="T92" fmla="*/ 805962 w 117"/>
                <a:gd name="T93" fmla="*/ 806568 h 122"/>
                <a:gd name="T94" fmla="*/ 757115 w 117"/>
                <a:gd name="T95" fmla="*/ 827608 h 122"/>
                <a:gd name="T96" fmla="*/ 732692 w 117"/>
                <a:gd name="T97" fmla="*/ 820595 h 122"/>
                <a:gd name="T98" fmla="*/ 691987 w 117"/>
                <a:gd name="T99" fmla="*/ 848649 h 122"/>
                <a:gd name="T100" fmla="*/ 659423 w 117"/>
                <a:gd name="T101" fmla="*/ 855663 h 122"/>
                <a:gd name="T102" fmla="*/ 635000 w 117"/>
                <a:gd name="T103" fmla="*/ 841636 h 122"/>
                <a:gd name="T104" fmla="*/ 594295 w 117"/>
                <a:gd name="T105" fmla="*/ 855663 h 122"/>
                <a:gd name="T106" fmla="*/ 529167 w 117"/>
                <a:gd name="T107" fmla="*/ 841636 h 122"/>
                <a:gd name="T108" fmla="*/ 472179 w 117"/>
                <a:gd name="T109" fmla="*/ 841636 h 122"/>
                <a:gd name="T110" fmla="*/ 472179 w 117"/>
                <a:gd name="T111" fmla="*/ 841636 h 122"/>
                <a:gd name="T112" fmla="*/ 472179 w 117"/>
                <a:gd name="T113" fmla="*/ 841636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122">
                  <a:moveTo>
                    <a:pt x="58" y="120"/>
                  </a:moveTo>
                  <a:cubicBezTo>
                    <a:pt x="57" y="118"/>
                    <a:pt x="55" y="117"/>
                    <a:pt x="55" y="115"/>
                  </a:cubicBezTo>
                  <a:cubicBezTo>
                    <a:pt x="55" y="113"/>
                    <a:pt x="54" y="112"/>
                    <a:pt x="54" y="109"/>
                  </a:cubicBezTo>
                  <a:cubicBezTo>
                    <a:pt x="54" y="106"/>
                    <a:pt x="53" y="101"/>
                    <a:pt x="52" y="100"/>
                  </a:cubicBezTo>
                  <a:cubicBezTo>
                    <a:pt x="51" y="99"/>
                    <a:pt x="49" y="98"/>
                    <a:pt x="49" y="97"/>
                  </a:cubicBezTo>
                  <a:cubicBezTo>
                    <a:pt x="48" y="98"/>
                    <a:pt x="48" y="98"/>
                    <a:pt x="47" y="99"/>
                  </a:cubicBezTo>
                  <a:cubicBezTo>
                    <a:pt x="45" y="98"/>
                    <a:pt x="41" y="96"/>
                    <a:pt x="38" y="96"/>
                  </a:cubicBezTo>
                  <a:cubicBezTo>
                    <a:pt x="38" y="96"/>
                    <a:pt x="31" y="93"/>
                    <a:pt x="28" y="93"/>
                  </a:cubicBezTo>
                  <a:cubicBezTo>
                    <a:pt x="27" y="93"/>
                    <a:pt x="26" y="90"/>
                    <a:pt x="25" y="90"/>
                  </a:cubicBezTo>
                  <a:cubicBezTo>
                    <a:pt x="24" y="89"/>
                    <a:pt x="23" y="90"/>
                    <a:pt x="23" y="88"/>
                  </a:cubicBezTo>
                  <a:cubicBezTo>
                    <a:pt x="18" y="87"/>
                    <a:pt x="16" y="86"/>
                    <a:pt x="15" y="82"/>
                  </a:cubicBezTo>
                  <a:cubicBezTo>
                    <a:pt x="13" y="79"/>
                    <a:pt x="11" y="71"/>
                    <a:pt x="9" y="68"/>
                  </a:cubicBezTo>
                  <a:cubicBezTo>
                    <a:pt x="6" y="65"/>
                    <a:pt x="1" y="63"/>
                    <a:pt x="1" y="58"/>
                  </a:cubicBezTo>
                  <a:cubicBezTo>
                    <a:pt x="1" y="57"/>
                    <a:pt x="3" y="57"/>
                    <a:pt x="3" y="55"/>
                  </a:cubicBezTo>
                  <a:cubicBezTo>
                    <a:pt x="3" y="52"/>
                    <a:pt x="0" y="49"/>
                    <a:pt x="0" y="45"/>
                  </a:cubicBezTo>
                  <a:cubicBezTo>
                    <a:pt x="0" y="42"/>
                    <a:pt x="1" y="42"/>
                    <a:pt x="1" y="40"/>
                  </a:cubicBezTo>
                  <a:cubicBezTo>
                    <a:pt x="9" y="41"/>
                    <a:pt x="8" y="34"/>
                    <a:pt x="12" y="33"/>
                  </a:cubicBezTo>
                  <a:cubicBezTo>
                    <a:pt x="12" y="28"/>
                    <a:pt x="16" y="27"/>
                    <a:pt x="16" y="24"/>
                  </a:cubicBezTo>
                  <a:cubicBezTo>
                    <a:pt x="16" y="22"/>
                    <a:pt x="12" y="24"/>
                    <a:pt x="12" y="20"/>
                  </a:cubicBezTo>
                  <a:cubicBezTo>
                    <a:pt x="12" y="19"/>
                    <a:pt x="13" y="18"/>
                    <a:pt x="13" y="17"/>
                  </a:cubicBezTo>
                  <a:cubicBezTo>
                    <a:pt x="13" y="17"/>
                    <a:pt x="18" y="18"/>
                    <a:pt x="17" y="11"/>
                  </a:cubicBezTo>
                  <a:cubicBezTo>
                    <a:pt x="16" y="6"/>
                    <a:pt x="14" y="4"/>
                    <a:pt x="12" y="1"/>
                  </a:cubicBezTo>
                  <a:cubicBezTo>
                    <a:pt x="12" y="1"/>
                    <a:pt x="14" y="1"/>
                    <a:pt x="15" y="0"/>
                  </a:cubicBezTo>
                  <a:lnTo>
                    <a:pt x="48" y="0"/>
                  </a:lnTo>
                  <a:cubicBezTo>
                    <a:pt x="49" y="1"/>
                    <a:pt x="50" y="0"/>
                    <a:pt x="51" y="0"/>
                  </a:cubicBezTo>
                  <a:lnTo>
                    <a:pt x="89" y="23"/>
                  </a:lnTo>
                  <a:cubicBezTo>
                    <a:pt x="88" y="23"/>
                    <a:pt x="89" y="24"/>
                    <a:pt x="89" y="25"/>
                  </a:cubicBezTo>
                  <a:cubicBezTo>
                    <a:pt x="89" y="26"/>
                    <a:pt x="88" y="26"/>
                    <a:pt x="88" y="27"/>
                  </a:cubicBezTo>
                  <a:cubicBezTo>
                    <a:pt x="88" y="30"/>
                    <a:pt x="93" y="31"/>
                    <a:pt x="95" y="33"/>
                  </a:cubicBezTo>
                  <a:cubicBezTo>
                    <a:pt x="98" y="37"/>
                    <a:pt x="102" y="38"/>
                    <a:pt x="106" y="42"/>
                  </a:cubicBezTo>
                  <a:cubicBezTo>
                    <a:pt x="103" y="46"/>
                    <a:pt x="101" y="51"/>
                    <a:pt x="101" y="57"/>
                  </a:cubicBezTo>
                  <a:cubicBezTo>
                    <a:pt x="101" y="63"/>
                    <a:pt x="107" y="63"/>
                    <a:pt x="107" y="68"/>
                  </a:cubicBezTo>
                  <a:cubicBezTo>
                    <a:pt x="107" y="70"/>
                    <a:pt x="106" y="73"/>
                    <a:pt x="105" y="75"/>
                  </a:cubicBezTo>
                  <a:cubicBezTo>
                    <a:pt x="106" y="76"/>
                    <a:pt x="107" y="78"/>
                    <a:pt x="107" y="78"/>
                  </a:cubicBezTo>
                  <a:cubicBezTo>
                    <a:pt x="106" y="79"/>
                    <a:pt x="106" y="81"/>
                    <a:pt x="105" y="82"/>
                  </a:cubicBezTo>
                  <a:cubicBezTo>
                    <a:pt x="105" y="85"/>
                    <a:pt x="106" y="89"/>
                    <a:pt x="108" y="90"/>
                  </a:cubicBezTo>
                  <a:cubicBezTo>
                    <a:pt x="107" y="91"/>
                    <a:pt x="108" y="101"/>
                    <a:pt x="109" y="103"/>
                  </a:cubicBezTo>
                  <a:cubicBezTo>
                    <a:pt x="111" y="105"/>
                    <a:pt x="115" y="105"/>
                    <a:pt x="117" y="107"/>
                  </a:cubicBezTo>
                  <a:cubicBezTo>
                    <a:pt x="115" y="108"/>
                    <a:pt x="113" y="111"/>
                    <a:pt x="111" y="111"/>
                  </a:cubicBezTo>
                  <a:cubicBezTo>
                    <a:pt x="107" y="113"/>
                    <a:pt x="105" y="114"/>
                    <a:pt x="103" y="115"/>
                  </a:cubicBezTo>
                  <a:lnTo>
                    <a:pt x="99" y="115"/>
                  </a:lnTo>
                  <a:cubicBezTo>
                    <a:pt x="97" y="116"/>
                    <a:pt x="95" y="118"/>
                    <a:pt x="93" y="118"/>
                  </a:cubicBezTo>
                  <a:cubicBezTo>
                    <a:pt x="92" y="118"/>
                    <a:pt x="91" y="117"/>
                    <a:pt x="90" y="117"/>
                  </a:cubicBezTo>
                  <a:cubicBezTo>
                    <a:pt x="86" y="117"/>
                    <a:pt x="89" y="121"/>
                    <a:pt x="85" y="121"/>
                  </a:cubicBezTo>
                  <a:cubicBezTo>
                    <a:pt x="84" y="121"/>
                    <a:pt x="82" y="122"/>
                    <a:pt x="81" y="122"/>
                  </a:cubicBezTo>
                  <a:cubicBezTo>
                    <a:pt x="80" y="122"/>
                    <a:pt x="79" y="120"/>
                    <a:pt x="78" y="120"/>
                  </a:cubicBezTo>
                  <a:cubicBezTo>
                    <a:pt x="75" y="120"/>
                    <a:pt x="76" y="122"/>
                    <a:pt x="73" y="122"/>
                  </a:cubicBezTo>
                  <a:cubicBezTo>
                    <a:pt x="69" y="122"/>
                    <a:pt x="70" y="116"/>
                    <a:pt x="65" y="120"/>
                  </a:cubicBezTo>
                  <a:cubicBezTo>
                    <a:pt x="63" y="120"/>
                    <a:pt x="59" y="120"/>
                    <a:pt x="58" y="12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3" name="Freeform 91"/>
            <p:cNvSpPr>
              <a:spLocks/>
            </p:cNvSpPr>
            <p:nvPr/>
          </p:nvSpPr>
          <p:spPr bwMode="auto">
            <a:xfrm>
              <a:off x="5946775" y="3568700"/>
              <a:ext cx="463550" cy="457200"/>
            </a:xfrm>
            <a:custGeom>
              <a:avLst/>
              <a:gdLst>
                <a:gd name="T0" fmla="*/ 105722 w 57"/>
                <a:gd name="T1" fmla="*/ 56271 h 65"/>
                <a:gd name="T2" fmla="*/ 146384 w 57"/>
                <a:gd name="T3" fmla="*/ 42203 h 65"/>
                <a:gd name="T4" fmla="*/ 170782 w 57"/>
                <a:gd name="T5" fmla="*/ 49237 h 65"/>
                <a:gd name="T6" fmla="*/ 187046 w 57"/>
                <a:gd name="T7" fmla="*/ 42203 h 65"/>
                <a:gd name="T8" fmla="*/ 219576 w 57"/>
                <a:gd name="T9" fmla="*/ 56271 h 65"/>
                <a:gd name="T10" fmla="*/ 260239 w 57"/>
                <a:gd name="T11" fmla="*/ 42203 h 65"/>
                <a:gd name="T12" fmla="*/ 260239 w 57"/>
                <a:gd name="T13" fmla="*/ 42203 h 65"/>
                <a:gd name="T14" fmla="*/ 292768 w 57"/>
                <a:gd name="T15" fmla="*/ 28135 h 65"/>
                <a:gd name="T16" fmla="*/ 292768 w 57"/>
                <a:gd name="T17" fmla="*/ 28135 h 65"/>
                <a:gd name="T18" fmla="*/ 317166 w 57"/>
                <a:gd name="T19" fmla="*/ 42203 h 65"/>
                <a:gd name="T20" fmla="*/ 374093 w 57"/>
                <a:gd name="T21" fmla="*/ 7034 h 65"/>
                <a:gd name="T22" fmla="*/ 382225 w 57"/>
                <a:gd name="T23" fmla="*/ 0 h 65"/>
                <a:gd name="T24" fmla="*/ 382225 w 57"/>
                <a:gd name="T25" fmla="*/ 14068 h 65"/>
                <a:gd name="T26" fmla="*/ 414755 w 57"/>
                <a:gd name="T27" fmla="*/ 49237 h 65"/>
                <a:gd name="T28" fmla="*/ 406623 w 57"/>
                <a:gd name="T29" fmla="*/ 63305 h 65"/>
                <a:gd name="T30" fmla="*/ 463550 w 57"/>
                <a:gd name="T31" fmla="*/ 168812 h 65"/>
                <a:gd name="T32" fmla="*/ 463550 w 57"/>
                <a:gd name="T33" fmla="*/ 196948 h 65"/>
                <a:gd name="T34" fmla="*/ 414755 w 57"/>
                <a:gd name="T35" fmla="*/ 267286 h 65"/>
                <a:gd name="T36" fmla="*/ 374093 w 57"/>
                <a:gd name="T37" fmla="*/ 330591 h 65"/>
                <a:gd name="T38" fmla="*/ 374093 w 57"/>
                <a:gd name="T39" fmla="*/ 422031 h 65"/>
                <a:gd name="T40" fmla="*/ 374093 w 57"/>
                <a:gd name="T41" fmla="*/ 422031 h 65"/>
                <a:gd name="T42" fmla="*/ 97589 w 57"/>
                <a:gd name="T43" fmla="*/ 422031 h 65"/>
                <a:gd name="T44" fmla="*/ 97589 w 57"/>
                <a:gd name="T45" fmla="*/ 422031 h 65"/>
                <a:gd name="T46" fmla="*/ 73192 w 57"/>
                <a:gd name="T47" fmla="*/ 429065 h 65"/>
                <a:gd name="T48" fmla="*/ 32530 w 57"/>
                <a:gd name="T49" fmla="*/ 457200 h 65"/>
                <a:gd name="T50" fmla="*/ 0 w 57"/>
                <a:gd name="T51" fmla="*/ 457200 h 65"/>
                <a:gd name="T52" fmla="*/ 8132 w 57"/>
                <a:gd name="T53" fmla="*/ 358726 h 65"/>
                <a:gd name="T54" fmla="*/ 32530 w 57"/>
                <a:gd name="T55" fmla="*/ 281354 h 65"/>
                <a:gd name="T56" fmla="*/ 48795 w 57"/>
                <a:gd name="T57" fmla="*/ 267286 h 65"/>
                <a:gd name="T58" fmla="*/ 138252 w 57"/>
                <a:gd name="T59" fmla="*/ 175846 h 65"/>
                <a:gd name="T60" fmla="*/ 97589 w 57"/>
                <a:gd name="T61" fmla="*/ 140677 h 65"/>
                <a:gd name="T62" fmla="*/ 105722 w 57"/>
                <a:gd name="T63" fmla="*/ 112542 h 65"/>
                <a:gd name="T64" fmla="*/ 113854 w 57"/>
                <a:gd name="T65" fmla="*/ 77372 h 65"/>
                <a:gd name="T66" fmla="*/ 113854 w 57"/>
                <a:gd name="T67" fmla="*/ 77372 h 65"/>
                <a:gd name="T68" fmla="*/ 105722 w 57"/>
                <a:gd name="T69" fmla="*/ 56271 h 65"/>
                <a:gd name="T70" fmla="*/ 105722 w 57"/>
                <a:gd name="T71" fmla="*/ 56271 h 65"/>
                <a:gd name="T72" fmla="*/ 105722 w 57"/>
                <a:gd name="T73" fmla="*/ 56271 h 65"/>
                <a:gd name="T74" fmla="*/ 105722 w 57"/>
                <a:gd name="T75" fmla="*/ 56271 h 65"/>
                <a:gd name="T76" fmla="*/ 105722 w 57"/>
                <a:gd name="T77" fmla="*/ 56271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" h="65">
                  <a:moveTo>
                    <a:pt x="13" y="8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9" y="6"/>
                    <a:pt x="19" y="7"/>
                    <a:pt x="21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5" y="6"/>
                    <a:pt x="25" y="8"/>
                    <a:pt x="27" y="8"/>
                  </a:cubicBezTo>
                  <a:cubicBezTo>
                    <a:pt x="28" y="6"/>
                    <a:pt x="30" y="5"/>
                    <a:pt x="32" y="6"/>
                  </a:cubicBezTo>
                  <a:lnTo>
                    <a:pt x="36" y="4"/>
                  </a:lnTo>
                  <a:cubicBezTo>
                    <a:pt x="36" y="5"/>
                    <a:pt x="37" y="6"/>
                    <a:pt x="39" y="6"/>
                  </a:cubicBezTo>
                  <a:cubicBezTo>
                    <a:pt x="42" y="5"/>
                    <a:pt x="44" y="4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47" y="1"/>
                    <a:pt x="47" y="1"/>
                    <a:pt x="47" y="2"/>
                  </a:cubicBezTo>
                  <a:cubicBezTo>
                    <a:pt x="47" y="5"/>
                    <a:pt x="51" y="5"/>
                    <a:pt x="51" y="7"/>
                  </a:cubicBezTo>
                  <a:cubicBezTo>
                    <a:pt x="51" y="8"/>
                    <a:pt x="50" y="8"/>
                    <a:pt x="50" y="9"/>
                  </a:cubicBezTo>
                  <a:cubicBezTo>
                    <a:pt x="50" y="16"/>
                    <a:pt x="57" y="17"/>
                    <a:pt x="57" y="24"/>
                  </a:cubicBezTo>
                  <a:cubicBezTo>
                    <a:pt x="57" y="26"/>
                    <a:pt x="57" y="26"/>
                    <a:pt x="57" y="28"/>
                  </a:cubicBezTo>
                  <a:cubicBezTo>
                    <a:pt x="57" y="33"/>
                    <a:pt x="53" y="34"/>
                    <a:pt x="51" y="38"/>
                  </a:cubicBezTo>
                  <a:cubicBezTo>
                    <a:pt x="51" y="39"/>
                    <a:pt x="46" y="47"/>
                    <a:pt x="46" y="47"/>
                  </a:cubicBezTo>
                  <a:cubicBezTo>
                    <a:pt x="45" y="49"/>
                    <a:pt x="46" y="56"/>
                    <a:pt x="46" y="60"/>
                  </a:cubicBezTo>
                  <a:lnTo>
                    <a:pt x="12" y="60"/>
                  </a:lnTo>
                  <a:cubicBezTo>
                    <a:pt x="11" y="61"/>
                    <a:pt x="9" y="61"/>
                    <a:pt x="9" y="61"/>
                  </a:cubicBezTo>
                  <a:cubicBezTo>
                    <a:pt x="6" y="62"/>
                    <a:pt x="6" y="65"/>
                    <a:pt x="4" y="65"/>
                  </a:cubicBezTo>
                  <a:cubicBezTo>
                    <a:pt x="3" y="65"/>
                    <a:pt x="3" y="63"/>
                    <a:pt x="0" y="65"/>
                  </a:cubicBezTo>
                  <a:cubicBezTo>
                    <a:pt x="0" y="60"/>
                    <a:pt x="1" y="56"/>
                    <a:pt x="1" y="51"/>
                  </a:cubicBezTo>
                  <a:cubicBezTo>
                    <a:pt x="1" y="47"/>
                    <a:pt x="4" y="44"/>
                    <a:pt x="4" y="40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9" y="35"/>
                    <a:pt x="17" y="29"/>
                    <a:pt x="17" y="25"/>
                  </a:cubicBezTo>
                  <a:cubicBezTo>
                    <a:pt x="17" y="20"/>
                    <a:pt x="13" y="24"/>
                    <a:pt x="12" y="20"/>
                  </a:cubicBezTo>
                  <a:cubicBezTo>
                    <a:pt x="11" y="19"/>
                    <a:pt x="13" y="18"/>
                    <a:pt x="13" y="16"/>
                  </a:cubicBezTo>
                  <a:cubicBezTo>
                    <a:pt x="13" y="16"/>
                    <a:pt x="13" y="12"/>
                    <a:pt x="14" y="11"/>
                  </a:cubicBezTo>
                  <a:lnTo>
                    <a:pt x="13" y="8"/>
                  </a:lnTo>
                  <a:cubicBezTo>
                    <a:pt x="14" y="8"/>
                    <a:pt x="13" y="8"/>
                    <a:pt x="13" y="8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4" name="Freeform 92"/>
            <p:cNvSpPr>
              <a:spLocks/>
            </p:cNvSpPr>
            <p:nvPr/>
          </p:nvSpPr>
          <p:spPr bwMode="auto">
            <a:xfrm>
              <a:off x="7013575" y="4867275"/>
              <a:ext cx="663575" cy="1117600"/>
            </a:xfrm>
            <a:custGeom>
              <a:avLst/>
              <a:gdLst>
                <a:gd name="T0" fmla="*/ 2147483647 w 81"/>
                <a:gd name="T1" fmla="*/ 2147483647 h 159"/>
                <a:gd name="T2" fmla="*/ 2147483647 w 81"/>
                <a:gd name="T3" fmla="*/ 2147483647 h 159"/>
                <a:gd name="T4" fmla="*/ 2147483647 w 81"/>
                <a:gd name="T5" fmla="*/ 2147483647 h 159"/>
                <a:gd name="T6" fmla="*/ 2147483647 w 81"/>
                <a:gd name="T7" fmla="*/ 2147483647 h 159"/>
                <a:gd name="T8" fmla="*/ 2147483647 w 81"/>
                <a:gd name="T9" fmla="*/ 2147483647 h 159"/>
                <a:gd name="T10" fmla="*/ 2147483647 w 81"/>
                <a:gd name="T11" fmla="*/ 2147483647 h 159"/>
                <a:gd name="T12" fmla="*/ 2147483647 w 81"/>
                <a:gd name="T13" fmla="*/ 2147483647 h 159"/>
                <a:gd name="T14" fmla="*/ 2147483647 w 81"/>
                <a:gd name="T15" fmla="*/ 2147483647 h 159"/>
                <a:gd name="T16" fmla="*/ 2147483647 w 81"/>
                <a:gd name="T17" fmla="*/ 2147483647 h 159"/>
                <a:gd name="T18" fmla="*/ 2147483647 w 81"/>
                <a:gd name="T19" fmla="*/ 2147483647 h 159"/>
                <a:gd name="T20" fmla="*/ 2147483647 w 81"/>
                <a:gd name="T21" fmla="*/ 2147483647 h 159"/>
                <a:gd name="T22" fmla="*/ 2147483647 w 81"/>
                <a:gd name="T23" fmla="*/ 2147483647 h 159"/>
                <a:gd name="T24" fmla="*/ 2147483647 w 81"/>
                <a:gd name="T25" fmla="*/ 2147483647 h 159"/>
                <a:gd name="T26" fmla="*/ 2147483647 w 81"/>
                <a:gd name="T27" fmla="*/ 2147483647 h 159"/>
                <a:gd name="T28" fmla="*/ 2147483647 w 81"/>
                <a:gd name="T29" fmla="*/ 2147483647 h 159"/>
                <a:gd name="T30" fmla="*/ 2147483647 w 81"/>
                <a:gd name="T31" fmla="*/ 2147483647 h 159"/>
                <a:gd name="T32" fmla="*/ 2147483647 w 81"/>
                <a:gd name="T33" fmla="*/ 2147483647 h 159"/>
                <a:gd name="T34" fmla="*/ 2147483647 w 81"/>
                <a:gd name="T35" fmla="*/ 2147483647 h 159"/>
                <a:gd name="T36" fmla="*/ 2147483647 w 81"/>
                <a:gd name="T37" fmla="*/ 2147483647 h 159"/>
                <a:gd name="T38" fmla="*/ 2147483647 w 81"/>
                <a:gd name="T39" fmla="*/ 2147483647 h 159"/>
                <a:gd name="T40" fmla="*/ 2147483647 w 81"/>
                <a:gd name="T41" fmla="*/ 2147483647 h 159"/>
                <a:gd name="T42" fmla="*/ 2147483647 w 81"/>
                <a:gd name="T43" fmla="*/ 2147483647 h 159"/>
                <a:gd name="T44" fmla="*/ 2147483647 w 81"/>
                <a:gd name="T45" fmla="*/ 2147483647 h 159"/>
                <a:gd name="T46" fmla="*/ 2147483647 w 81"/>
                <a:gd name="T47" fmla="*/ 0 h 159"/>
                <a:gd name="T48" fmla="*/ 2147483647 w 81"/>
                <a:gd name="T49" fmla="*/ 2147483647 h 159"/>
                <a:gd name="T50" fmla="*/ 2147483647 w 81"/>
                <a:gd name="T51" fmla="*/ 2147483647 h 159"/>
                <a:gd name="T52" fmla="*/ 2147483647 w 81"/>
                <a:gd name="T53" fmla="*/ 2147483647 h 159"/>
                <a:gd name="T54" fmla="*/ 2147483647 w 81"/>
                <a:gd name="T55" fmla="*/ 2147483647 h 159"/>
                <a:gd name="T56" fmla="*/ 2147483647 w 81"/>
                <a:gd name="T57" fmla="*/ 2147483647 h 159"/>
                <a:gd name="T58" fmla="*/ 2147483647 w 81"/>
                <a:gd name="T59" fmla="*/ 2147483647 h 159"/>
                <a:gd name="T60" fmla="*/ 2147483647 w 81"/>
                <a:gd name="T61" fmla="*/ 2147483647 h 159"/>
                <a:gd name="T62" fmla="*/ 2147483647 w 81"/>
                <a:gd name="T63" fmla="*/ 2147483647 h 159"/>
                <a:gd name="T64" fmla="*/ 2147483647 w 81"/>
                <a:gd name="T65" fmla="*/ 2147483647 h 159"/>
                <a:gd name="T66" fmla="*/ 2147483647 w 81"/>
                <a:gd name="T67" fmla="*/ 2147483647 h 159"/>
                <a:gd name="T68" fmla="*/ 2147483647 w 81"/>
                <a:gd name="T69" fmla="*/ 2147483647 h 159"/>
                <a:gd name="T70" fmla="*/ 2147483647 w 81"/>
                <a:gd name="T71" fmla="*/ 2147483647 h 159"/>
                <a:gd name="T72" fmla="*/ 2147483647 w 81"/>
                <a:gd name="T73" fmla="*/ 2147483647 h 159"/>
                <a:gd name="T74" fmla="*/ 2147483647 w 81"/>
                <a:gd name="T75" fmla="*/ 2147483647 h 159"/>
                <a:gd name="T76" fmla="*/ 2147483647 w 81"/>
                <a:gd name="T77" fmla="*/ 2147483647 h 159"/>
                <a:gd name="T78" fmla="*/ 2147483647 w 81"/>
                <a:gd name="T79" fmla="*/ 2147483647 h 159"/>
                <a:gd name="T80" fmla="*/ 2147483647 w 81"/>
                <a:gd name="T81" fmla="*/ 2147483647 h 159"/>
                <a:gd name="T82" fmla="*/ 2147483647 w 81"/>
                <a:gd name="T83" fmla="*/ 2147483647 h 159"/>
                <a:gd name="T84" fmla="*/ 2147483647 w 81"/>
                <a:gd name="T85" fmla="*/ 2147483647 h 159"/>
                <a:gd name="T86" fmla="*/ 2147483647 w 81"/>
                <a:gd name="T87" fmla="*/ 2147483647 h 159"/>
                <a:gd name="T88" fmla="*/ 0 w 81"/>
                <a:gd name="T89" fmla="*/ 2147483647 h 159"/>
                <a:gd name="T90" fmla="*/ 0 w 81"/>
                <a:gd name="T91" fmla="*/ 2147483647 h 159"/>
                <a:gd name="T92" fmla="*/ 2147483647 w 81"/>
                <a:gd name="T93" fmla="*/ 2147483647 h 159"/>
                <a:gd name="T94" fmla="*/ 2147483647 w 81"/>
                <a:gd name="T95" fmla="*/ 2147483647 h 159"/>
                <a:gd name="T96" fmla="*/ 2147483647 w 81"/>
                <a:gd name="T97" fmla="*/ 2147483647 h 159"/>
                <a:gd name="T98" fmla="*/ 2147483647 w 81"/>
                <a:gd name="T99" fmla="*/ 2147483647 h 159"/>
                <a:gd name="T100" fmla="*/ 2147483647 w 81"/>
                <a:gd name="T101" fmla="*/ 2147483647 h 159"/>
                <a:gd name="T102" fmla="*/ 2147483647 w 81"/>
                <a:gd name="T103" fmla="*/ 2147483647 h 159"/>
                <a:gd name="T104" fmla="*/ 2147483647 w 81"/>
                <a:gd name="T105" fmla="*/ 2147483647 h 159"/>
                <a:gd name="T106" fmla="*/ 2147483647 w 81"/>
                <a:gd name="T107" fmla="*/ 2147483647 h 159"/>
                <a:gd name="T108" fmla="*/ 2147483647 w 81"/>
                <a:gd name="T109" fmla="*/ 2147483647 h 159"/>
                <a:gd name="T110" fmla="*/ 2147483647 w 81"/>
                <a:gd name="T111" fmla="*/ 2147483647 h 159"/>
                <a:gd name="T112" fmla="*/ 2147483647 w 81"/>
                <a:gd name="T113" fmla="*/ 2147483647 h 159"/>
                <a:gd name="T114" fmla="*/ 2147483647 w 81"/>
                <a:gd name="T115" fmla="*/ 2147483647 h 1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" h="159">
                  <a:moveTo>
                    <a:pt x="18" y="49"/>
                  </a:moveTo>
                  <a:cubicBezTo>
                    <a:pt x="25" y="48"/>
                    <a:pt x="24" y="47"/>
                    <a:pt x="26" y="45"/>
                  </a:cubicBezTo>
                  <a:cubicBezTo>
                    <a:pt x="26" y="46"/>
                    <a:pt x="27" y="47"/>
                    <a:pt x="28" y="47"/>
                  </a:cubicBezTo>
                  <a:cubicBezTo>
                    <a:pt x="31" y="47"/>
                    <a:pt x="30" y="44"/>
                    <a:pt x="32" y="44"/>
                  </a:cubicBezTo>
                  <a:cubicBezTo>
                    <a:pt x="33" y="44"/>
                    <a:pt x="35" y="44"/>
                    <a:pt x="35" y="43"/>
                  </a:cubicBezTo>
                  <a:cubicBezTo>
                    <a:pt x="36" y="44"/>
                    <a:pt x="37" y="44"/>
                    <a:pt x="37" y="45"/>
                  </a:cubicBezTo>
                  <a:lnTo>
                    <a:pt x="37" y="42"/>
                  </a:lnTo>
                  <a:cubicBezTo>
                    <a:pt x="41" y="41"/>
                    <a:pt x="41" y="38"/>
                    <a:pt x="45" y="38"/>
                  </a:cubicBezTo>
                  <a:lnTo>
                    <a:pt x="45" y="40"/>
                  </a:lnTo>
                  <a:cubicBezTo>
                    <a:pt x="47" y="39"/>
                    <a:pt x="47" y="37"/>
                    <a:pt x="47" y="36"/>
                  </a:cubicBezTo>
                  <a:cubicBezTo>
                    <a:pt x="49" y="34"/>
                    <a:pt x="47" y="32"/>
                    <a:pt x="50" y="32"/>
                  </a:cubicBezTo>
                  <a:lnTo>
                    <a:pt x="50" y="34"/>
                  </a:lnTo>
                  <a:cubicBezTo>
                    <a:pt x="54" y="33"/>
                    <a:pt x="52" y="23"/>
                    <a:pt x="57" y="26"/>
                  </a:cubicBezTo>
                  <a:cubicBezTo>
                    <a:pt x="54" y="17"/>
                    <a:pt x="56" y="17"/>
                    <a:pt x="58" y="18"/>
                  </a:cubicBezTo>
                  <a:cubicBezTo>
                    <a:pt x="58" y="19"/>
                    <a:pt x="59" y="19"/>
                    <a:pt x="59" y="21"/>
                  </a:cubicBezTo>
                  <a:cubicBezTo>
                    <a:pt x="62" y="18"/>
                    <a:pt x="67" y="15"/>
                    <a:pt x="67" y="10"/>
                  </a:cubicBezTo>
                  <a:cubicBezTo>
                    <a:pt x="67" y="7"/>
                    <a:pt x="66" y="7"/>
                    <a:pt x="66" y="5"/>
                  </a:cubicBezTo>
                  <a:cubicBezTo>
                    <a:pt x="67" y="5"/>
                    <a:pt x="70" y="2"/>
                    <a:pt x="71" y="0"/>
                  </a:cubicBezTo>
                  <a:cubicBezTo>
                    <a:pt x="72" y="6"/>
                    <a:pt x="75" y="9"/>
                    <a:pt x="76" y="13"/>
                  </a:cubicBezTo>
                  <a:cubicBezTo>
                    <a:pt x="79" y="21"/>
                    <a:pt x="79" y="23"/>
                    <a:pt x="78" y="28"/>
                  </a:cubicBezTo>
                  <a:cubicBezTo>
                    <a:pt x="78" y="29"/>
                    <a:pt x="78" y="33"/>
                    <a:pt x="78" y="34"/>
                  </a:cubicBezTo>
                  <a:cubicBezTo>
                    <a:pt x="81" y="34"/>
                    <a:pt x="80" y="38"/>
                    <a:pt x="80" y="40"/>
                  </a:cubicBezTo>
                  <a:cubicBezTo>
                    <a:pt x="80" y="41"/>
                    <a:pt x="76" y="46"/>
                    <a:pt x="76" y="46"/>
                  </a:cubicBezTo>
                  <a:cubicBezTo>
                    <a:pt x="75" y="46"/>
                    <a:pt x="74" y="46"/>
                    <a:pt x="74" y="45"/>
                  </a:cubicBezTo>
                  <a:cubicBezTo>
                    <a:pt x="74" y="42"/>
                    <a:pt x="73" y="43"/>
                    <a:pt x="73" y="41"/>
                  </a:cubicBezTo>
                  <a:cubicBezTo>
                    <a:pt x="70" y="39"/>
                    <a:pt x="72" y="41"/>
                    <a:pt x="72" y="44"/>
                  </a:cubicBezTo>
                  <a:cubicBezTo>
                    <a:pt x="72" y="46"/>
                    <a:pt x="73" y="50"/>
                    <a:pt x="73" y="51"/>
                  </a:cubicBezTo>
                  <a:cubicBezTo>
                    <a:pt x="73" y="55"/>
                    <a:pt x="70" y="58"/>
                    <a:pt x="69" y="59"/>
                  </a:cubicBezTo>
                  <a:cubicBezTo>
                    <a:pt x="66" y="63"/>
                    <a:pt x="70" y="66"/>
                    <a:pt x="65" y="74"/>
                  </a:cubicBezTo>
                  <a:cubicBezTo>
                    <a:pt x="62" y="80"/>
                    <a:pt x="60" y="87"/>
                    <a:pt x="57" y="93"/>
                  </a:cubicBezTo>
                  <a:cubicBezTo>
                    <a:pt x="53" y="101"/>
                    <a:pt x="48" y="113"/>
                    <a:pt x="45" y="121"/>
                  </a:cubicBezTo>
                  <a:cubicBezTo>
                    <a:pt x="44" y="127"/>
                    <a:pt x="35" y="143"/>
                    <a:pt x="33" y="149"/>
                  </a:cubicBezTo>
                  <a:cubicBezTo>
                    <a:pt x="31" y="151"/>
                    <a:pt x="28" y="151"/>
                    <a:pt x="24" y="151"/>
                  </a:cubicBezTo>
                  <a:cubicBezTo>
                    <a:pt x="21" y="151"/>
                    <a:pt x="15" y="159"/>
                    <a:pt x="12" y="154"/>
                  </a:cubicBezTo>
                  <a:cubicBezTo>
                    <a:pt x="12" y="153"/>
                    <a:pt x="5" y="151"/>
                    <a:pt x="6" y="149"/>
                  </a:cubicBezTo>
                  <a:cubicBezTo>
                    <a:pt x="3" y="148"/>
                    <a:pt x="1" y="143"/>
                    <a:pt x="1" y="140"/>
                  </a:cubicBezTo>
                  <a:cubicBezTo>
                    <a:pt x="1" y="138"/>
                    <a:pt x="1" y="134"/>
                    <a:pt x="1" y="134"/>
                  </a:cubicBezTo>
                  <a:cubicBezTo>
                    <a:pt x="1" y="133"/>
                    <a:pt x="1" y="131"/>
                    <a:pt x="1" y="130"/>
                  </a:cubicBezTo>
                  <a:cubicBezTo>
                    <a:pt x="1" y="129"/>
                    <a:pt x="0" y="126"/>
                    <a:pt x="0" y="125"/>
                  </a:cubicBezTo>
                  <a:cubicBezTo>
                    <a:pt x="0" y="122"/>
                    <a:pt x="0" y="119"/>
                    <a:pt x="0" y="116"/>
                  </a:cubicBezTo>
                  <a:cubicBezTo>
                    <a:pt x="0" y="114"/>
                    <a:pt x="1" y="113"/>
                    <a:pt x="2" y="111"/>
                  </a:cubicBezTo>
                  <a:cubicBezTo>
                    <a:pt x="3" y="110"/>
                    <a:pt x="2" y="108"/>
                    <a:pt x="3" y="107"/>
                  </a:cubicBezTo>
                  <a:cubicBezTo>
                    <a:pt x="4" y="106"/>
                    <a:pt x="6" y="106"/>
                    <a:pt x="6" y="106"/>
                  </a:cubicBezTo>
                  <a:cubicBezTo>
                    <a:pt x="7" y="105"/>
                    <a:pt x="7" y="102"/>
                    <a:pt x="8" y="101"/>
                  </a:cubicBezTo>
                  <a:cubicBezTo>
                    <a:pt x="10" y="97"/>
                    <a:pt x="13" y="95"/>
                    <a:pt x="14" y="89"/>
                  </a:cubicBezTo>
                  <a:cubicBezTo>
                    <a:pt x="14" y="84"/>
                    <a:pt x="17" y="88"/>
                    <a:pt x="13" y="82"/>
                  </a:cubicBezTo>
                  <a:lnTo>
                    <a:pt x="12" y="75"/>
                  </a:lnTo>
                  <a:lnTo>
                    <a:pt x="12" y="63"/>
                  </a:lnTo>
                  <a:lnTo>
                    <a:pt x="18" y="53"/>
                  </a:lnTo>
                  <a:lnTo>
                    <a:pt x="18" y="49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5" name="Freeform 93"/>
            <p:cNvSpPr>
              <a:spLocks/>
            </p:cNvSpPr>
            <p:nvPr/>
          </p:nvSpPr>
          <p:spPr bwMode="auto">
            <a:xfrm>
              <a:off x="6313488" y="3540125"/>
              <a:ext cx="676275" cy="746125"/>
            </a:xfrm>
            <a:custGeom>
              <a:avLst/>
              <a:gdLst>
                <a:gd name="T0" fmla="*/ 464430 w 83"/>
                <a:gd name="T1" fmla="*/ 746125 h 106"/>
                <a:gd name="T2" fmla="*/ 382951 w 83"/>
                <a:gd name="T3" fmla="*/ 682775 h 106"/>
                <a:gd name="T4" fmla="*/ 325916 w 83"/>
                <a:gd name="T5" fmla="*/ 640541 h 106"/>
                <a:gd name="T6" fmla="*/ 334064 w 83"/>
                <a:gd name="T7" fmla="*/ 626463 h 106"/>
                <a:gd name="T8" fmla="*/ 334064 w 83"/>
                <a:gd name="T9" fmla="*/ 612386 h 106"/>
                <a:gd name="T10" fmla="*/ 334064 w 83"/>
                <a:gd name="T11" fmla="*/ 612386 h 106"/>
                <a:gd name="T12" fmla="*/ 24444 w 83"/>
                <a:gd name="T13" fmla="*/ 450491 h 106"/>
                <a:gd name="T14" fmla="*/ 24444 w 83"/>
                <a:gd name="T15" fmla="*/ 450491 h 106"/>
                <a:gd name="T16" fmla="*/ 8148 w 83"/>
                <a:gd name="T17" fmla="*/ 450491 h 106"/>
                <a:gd name="T18" fmla="*/ 8148 w 83"/>
                <a:gd name="T19" fmla="*/ 358985 h 106"/>
                <a:gd name="T20" fmla="*/ 48887 w 83"/>
                <a:gd name="T21" fmla="*/ 295634 h 106"/>
                <a:gd name="T22" fmla="*/ 97775 w 83"/>
                <a:gd name="T23" fmla="*/ 225245 h 106"/>
                <a:gd name="T24" fmla="*/ 97775 w 83"/>
                <a:gd name="T25" fmla="*/ 197090 h 106"/>
                <a:gd name="T26" fmla="*/ 40739 w 83"/>
                <a:gd name="T27" fmla="*/ 91506 h 106"/>
                <a:gd name="T28" fmla="*/ 48887 w 83"/>
                <a:gd name="T29" fmla="*/ 77428 h 106"/>
                <a:gd name="T30" fmla="*/ 16296 w 83"/>
                <a:gd name="T31" fmla="*/ 42233 h 106"/>
                <a:gd name="T32" fmla="*/ 16296 w 83"/>
                <a:gd name="T33" fmla="*/ 28156 h 106"/>
                <a:gd name="T34" fmla="*/ 48887 w 83"/>
                <a:gd name="T35" fmla="*/ 0 h 106"/>
                <a:gd name="T36" fmla="*/ 48887 w 83"/>
                <a:gd name="T37" fmla="*/ 0 h 106"/>
                <a:gd name="T38" fmla="*/ 162958 w 83"/>
                <a:gd name="T39" fmla="*/ 0 h 106"/>
                <a:gd name="T40" fmla="*/ 162958 w 83"/>
                <a:gd name="T41" fmla="*/ 0 h 106"/>
                <a:gd name="T42" fmla="*/ 179254 w 83"/>
                <a:gd name="T43" fmla="*/ 0 h 106"/>
                <a:gd name="T44" fmla="*/ 179254 w 83"/>
                <a:gd name="T45" fmla="*/ 0 h 106"/>
                <a:gd name="T46" fmla="*/ 252585 w 83"/>
                <a:gd name="T47" fmla="*/ 7039 h 106"/>
                <a:gd name="T48" fmla="*/ 252585 w 83"/>
                <a:gd name="T49" fmla="*/ 7039 h 106"/>
                <a:gd name="T50" fmla="*/ 301472 w 83"/>
                <a:gd name="T51" fmla="*/ 35195 h 106"/>
                <a:gd name="T52" fmla="*/ 342211 w 83"/>
                <a:gd name="T53" fmla="*/ 56311 h 106"/>
                <a:gd name="T54" fmla="*/ 366655 w 83"/>
                <a:gd name="T55" fmla="*/ 70389 h 106"/>
                <a:gd name="T56" fmla="*/ 391099 w 83"/>
                <a:gd name="T57" fmla="*/ 70389 h 106"/>
                <a:gd name="T58" fmla="*/ 488873 w 83"/>
                <a:gd name="T59" fmla="*/ 77428 h 106"/>
                <a:gd name="T60" fmla="*/ 505169 w 83"/>
                <a:gd name="T61" fmla="*/ 49272 h 106"/>
                <a:gd name="T62" fmla="*/ 586648 w 83"/>
                <a:gd name="T63" fmla="*/ 7039 h 106"/>
                <a:gd name="T64" fmla="*/ 619240 w 83"/>
                <a:gd name="T65" fmla="*/ 35195 h 106"/>
                <a:gd name="T66" fmla="*/ 676275 w 83"/>
                <a:gd name="T67" fmla="*/ 35195 h 106"/>
                <a:gd name="T68" fmla="*/ 651831 w 83"/>
                <a:gd name="T69" fmla="*/ 84467 h 106"/>
                <a:gd name="T70" fmla="*/ 611092 w 83"/>
                <a:gd name="T71" fmla="*/ 126700 h 106"/>
                <a:gd name="T72" fmla="*/ 611092 w 83"/>
                <a:gd name="T73" fmla="*/ 126700 h 106"/>
                <a:gd name="T74" fmla="*/ 611092 w 83"/>
                <a:gd name="T75" fmla="*/ 429374 h 106"/>
                <a:gd name="T76" fmla="*/ 659979 w 83"/>
                <a:gd name="T77" fmla="*/ 499763 h 106"/>
                <a:gd name="T78" fmla="*/ 659979 w 83"/>
                <a:gd name="T79" fmla="*/ 499763 h 106"/>
                <a:gd name="T80" fmla="*/ 594796 w 83"/>
                <a:gd name="T81" fmla="*/ 563113 h 106"/>
                <a:gd name="T82" fmla="*/ 554057 w 83"/>
                <a:gd name="T83" fmla="*/ 577191 h 106"/>
                <a:gd name="T84" fmla="*/ 529613 w 83"/>
                <a:gd name="T85" fmla="*/ 640541 h 106"/>
                <a:gd name="T86" fmla="*/ 464430 w 83"/>
                <a:gd name="T87" fmla="*/ 746125 h 106"/>
                <a:gd name="T88" fmla="*/ 464430 w 83"/>
                <a:gd name="T89" fmla="*/ 746125 h 106"/>
                <a:gd name="T90" fmla="*/ 464430 w 83"/>
                <a:gd name="T91" fmla="*/ 746125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106">
                  <a:moveTo>
                    <a:pt x="57" y="106"/>
                  </a:moveTo>
                  <a:cubicBezTo>
                    <a:pt x="54" y="102"/>
                    <a:pt x="50" y="101"/>
                    <a:pt x="47" y="97"/>
                  </a:cubicBezTo>
                  <a:cubicBezTo>
                    <a:pt x="45" y="95"/>
                    <a:pt x="40" y="94"/>
                    <a:pt x="40" y="91"/>
                  </a:cubicBezTo>
                  <a:cubicBezTo>
                    <a:pt x="40" y="90"/>
                    <a:pt x="41" y="90"/>
                    <a:pt x="41" y="89"/>
                  </a:cubicBezTo>
                  <a:cubicBezTo>
                    <a:pt x="41" y="88"/>
                    <a:pt x="40" y="87"/>
                    <a:pt x="41" y="87"/>
                  </a:cubicBezTo>
                  <a:lnTo>
                    <a:pt x="3" y="64"/>
                  </a:lnTo>
                  <a:cubicBezTo>
                    <a:pt x="2" y="64"/>
                    <a:pt x="2" y="65"/>
                    <a:pt x="1" y="64"/>
                  </a:cubicBezTo>
                  <a:cubicBezTo>
                    <a:pt x="1" y="60"/>
                    <a:pt x="0" y="53"/>
                    <a:pt x="1" y="51"/>
                  </a:cubicBezTo>
                  <a:cubicBezTo>
                    <a:pt x="1" y="51"/>
                    <a:pt x="6" y="43"/>
                    <a:pt x="6" y="42"/>
                  </a:cubicBezTo>
                  <a:cubicBezTo>
                    <a:pt x="8" y="38"/>
                    <a:pt x="12" y="37"/>
                    <a:pt x="12" y="32"/>
                  </a:cubicBezTo>
                  <a:cubicBezTo>
                    <a:pt x="12" y="30"/>
                    <a:pt x="12" y="30"/>
                    <a:pt x="12" y="28"/>
                  </a:cubicBezTo>
                  <a:cubicBezTo>
                    <a:pt x="12" y="21"/>
                    <a:pt x="5" y="20"/>
                    <a:pt x="5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9"/>
                    <a:pt x="2" y="9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4" y="1"/>
                    <a:pt x="6" y="0"/>
                  </a:cubicBezTo>
                  <a:lnTo>
                    <a:pt x="20" y="0"/>
                  </a:lnTo>
                  <a:cubicBezTo>
                    <a:pt x="21" y="0"/>
                    <a:pt x="22" y="0"/>
                    <a:pt x="22" y="0"/>
                  </a:cubicBezTo>
                  <a:lnTo>
                    <a:pt x="31" y="1"/>
                  </a:lnTo>
                  <a:cubicBezTo>
                    <a:pt x="35" y="2"/>
                    <a:pt x="34" y="3"/>
                    <a:pt x="37" y="5"/>
                  </a:cubicBezTo>
                  <a:cubicBezTo>
                    <a:pt x="37" y="5"/>
                    <a:pt x="41" y="8"/>
                    <a:pt x="42" y="8"/>
                  </a:cubicBezTo>
                  <a:cubicBezTo>
                    <a:pt x="42" y="8"/>
                    <a:pt x="44" y="10"/>
                    <a:pt x="45" y="10"/>
                  </a:cubicBezTo>
                  <a:cubicBezTo>
                    <a:pt x="45" y="10"/>
                    <a:pt x="46" y="10"/>
                    <a:pt x="48" y="10"/>
                  </a:cubicBezTo>
                  <a:cubicBezTo>
                    <a:pt x="52" y="10"/>
                    <a:pt x="54" y="11"/>
                    <a:pt x="60" y="11"/>
                  </a:cubicBezTo>
                  <a:cubicBezTo>
                    <a:pt x="61" y="11"/>
                    <a:pt x="61" y="8"/>
                    <a:pt x="62" y="7"/>
                  </a:cubicBezTo>
                  <a:cubicBezTo>
                    <a:pt x="63" y="5"/>
                    <a:pt x="69" y="1"/>
                    <a:pt x="72" y="1"/>
                  </a:cubicBezTo>
                  <a:cubicBezTo>
                    <a:pt x="74" y="1"/>
                    <a:pt x="74" y="5"/>
                    <a:pt x="76" y="5"/>
                  </a:cubicBezTo>
                  <a:cubicBezTo>
                    <a:pt x="79" y="5"/>
                    <a:pt x="80" y="4"/>
                    <a:pt x="83" y="5"/>
                  </a:cubicBezTo>
                  <a:cubicBezTo>
                    <a:pt x="83" y="6"/>
                    <a:pt x="81" y="10"/>
                    <a:pt x="80" y="12"/>
                  </a:cubicBezTo>
                  <a:cubicBezTo>
                    <a:pt x="80" y="12"/>
                    <a:pt x="74" y="17"/>
                    <a:pt x="75" y="18"/>
                  </a:cubicBezTo>
                  <a:lnTo>
                    <a:pt x="75" y="61"/>
                  </a:lnTo>
                  <a:lnTo>
                    <a:pt x="81" y="71"/>
                  </a:lnTo>
                  <a:cubicBezTo>
                    <a:pt x="79" y="74"/>
                    <a:pt x="76" y="76"/>
                    <a:pt x="73" y="80"/>
                  </a:cubicBezTo>
                  <a:cubicBezTo>
                    <a:pt x="72" y="82"/>
                    <a:pt x="69" y="80"/>
                    <a:pt x="68" y="82"/>
                  </a:cubicBezTo>
                  <a:cubicBezTo>
                    <a:pt x="66" y="85"/>
                    <a:pt x="66" y="89"/>
                    <a:pt x="65" y="91"/>
                  </a:cubicBezTo>
                  <a:cubicBezTo>
                    <a:pt x="64" y="96"/>
                    <a:pt x="60" y="101"/>
                    <a:pt x="57" y="10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6" name="Freeform 94"/>
            <p:cNvSpPr>
              <a:spLocks/>
            </p:cNvSpPr>
            <p:nvPr/>
          </p:nvSpPr>
          <p:spPr bwMode="auto">
            <a:xfrm>
              <a:off x="4799013" y="5661025"/>
              <a:ext cx="1333500" cy="968375"/>
            </a:xfrm>
            <a:custGeom>
              <a:avLst/>
              <a:gdLst>
                <a:gd name="T0" fmla="*/ 359963 w 163"/>
                <a:gd name="T1" fmla="*/ 301740 h 138"/>
                <a:gd name="T2" fmla="*/ 343601 w 163"/>
                <a:gd name="T3" fmla="*/ 364895 h 138"/>
                <a:gd name="T4" fmla="*/ 417230 w 163"/>
                <a:gd name="T5" fmla="*/ 364895 h 138"/>
                <a:gd name="T6" fmla="*/ 507221 w 163"/>
                <a:gd name="T7" fmla="*/ 294723 h 138"/>
                <a:gd name="T8" fmla="*/ 589031 w 163"/>
                <a:gd name="T9" fmla="*/ 259637 h 138"/>
                <a:gd name="T10" fmla="*/ 711745 w 163"/>
                <a:gd name="T11" fmla="*/ 280688 h 138"/>
                <a:gd name="T12" fmla="*/ 752650 w 163"/>
                <a:gd name="T13" fmla="*/ 252620 h 138"/>
                <a:gd name="T14" fmla="*/ 777193 w 163"/>
                <a:gd name="T15" fmla="*/ 203499 h 138"/>
                <a:gd name="T16" fmla="*/ 818098 w 163"/>
                <a:gd name="T17" fmla="*/ 189465 h 138"/>
                <a:gd name="T18" fmla="*/ 850822 w 163"/>
                <a:gd name="T19" fmla="*/ 168413 h 138"/>
                <a:gd name="T20" fmla="*/ 908089 w 163"/>
                <a:gd name="T21" fmla="*/ 98241 h 138"/>
                <a:gd name="T22" fmla="*/ 1047166 w 163"/>
                <a:gd name="T23" fmla="*/ 7017 h 138"/>
                <a:gd name="T24" fmla="*/ 1153518 w 163"/>
                <a:gd name="T25" fmla="*/ 14034 h 138"/>
                <a:gd name="T26" fmla="*/ 1227147 w 163"/>
                <a:gd name="T27" fmla="*/ 21052 h 138"/>
                <a:gd name="T28" fmla="*/ 1235328 w 163"/>
                <a:gd name="T29" fmla="*/ 77189 h 138"/>
                <a:gd name="T30" fmla="*/ 1235328 w 163"/>
                <a:gd name="T31" fmla="*/ 119293 h 138"/>
                <a:gd name="T32" fmla="*/ 1259871 w 163"/>
                <a:gd name="T33" fmla="*/ 217534 h 138"/>
                <a:gd name="T34" fmla="*/ 1259871 w 163"/>
                <a:gd name="T35" fmla="*/ 266654 h 138"/>
                <a:gd name="T36" fmla="*/ 1243509 w 163"/>
                <a:gd name="T37" fmla="*/ 301740 h 138"/>
                <a:gd name="T38" fmla="*/ 1186242 w 163"/>
                <a:gd name="T39" fmla="*/ 294723 h 138"/>
                <a:gd name="T40" fmla="*/ 1161699 w 163"/>
                <a:gd name="T41" fmla="*/ 371912 h 138"/>
                <a:gd name="T42" fmla="*/ 1259871 w 163"/>
                <a:gd name="T43" fmla="*/ 364895 h 138"/>
                <a:gd name="T44" fmla="*/ 1333500 w 163"/>
                <a:gd name="T45" fmla="*/ 364895 h 138"/>
                <a:gd name="T46" fmla="*/ 1259871 w 163"/>
                <a:gd name="T47" fmla="*/ 512256 h 138"/>
                <a:gd name="T48" fmla="*/ 1063528 w 163"/>
                <a:gd name="T49" fmla="*/ 715755 h 138"/>
                <a:gd name="T50" fmla="*/ 908089 w 163"/>
                <a:gd name="T51" fmla="*/ 828031 h 138"/>
                <a:gd name="T52" fmla="*/ 703564 w 163"/>
                <a:gd name="T53" fmla="*/ 912237 h 138"/>
                <a:gd name="T54" fmla="*/ 638117 w 163"/>
                <a:gd name="T55" fmla="*/ 919255 h 138"/>
                <a:gd name="T56" fmla="*/ 515402 w 163"/>
                <a:gd name="T57" fmla="*/ 912237 h 138"/>
                <a:gd name="T58" fmla="*/ 409049 w 163"/>
                <a:gd name="T59" fmla="*/ 940306 h 138"/>
                <a:gd name="T60" fmla="*/ 376325 w 163"/>
                <a:gd name="T61" fmla="*/ 940306 h 138"/>
                <a:gd name="T62" fmla="*/ 327239 w 163"/>
                <a:gd name="T63" fmla="*/ 940306 h 138"/>
                <a:gd name="T64" fmla="*/ 220887 w 163"/>
                <a:gd name="T65" fmla="*/ 940306 h 138"/>
                <a:gd name="T66" fmla="*/ 171801 w 163"/>
                <a:gd name="T67" fmla="*/ 912237 h 138"/>
                <a:gd name="T68" fmla="*/ 139077 w 163"/>
                <a:gd name="T69" fmla="*/ 898203 h 138"/>
                <a:gd name="T70" fmla="*/ 130896 w 163"/>
                <a:gd name="T71" fmla="*/ 828031 h 138"/>
                <a:gd name="T72" fmla="*/ 147258 w 163"/>
                <a:gd name="T73" fmla="*/ 806979 h 138"/>
                <a:gd name="T74" fmla="*/ 130896 w 163"/>
                <a:gd name="T75" fmla="*/ 708738 h 138"/>
                <a:gd name="T76" fmla="*/ 32724 w 163"/>
                <a:gd name="T77" fmla="*/ 526291 h 138"/>
                <a:gd name="T78" fmla="*/ 24543 w 163"/>
                <a:gd name="T79" fmla="*/ 484188 h 138"/>
                <a:gd name="T80" fmla="*/ 73629 w 163"/>
                <a:gd name="T81" fmla="*/ 498222 h 138"/>
                <a:gd name="T82" fmla="*/ 188163 w 163"/>
                <a:gd name="T83" fmla="*/ 512256 h 138"/>
                <a:gd name="T84" fmla="*/ 204525 w 163"/>
                <a:gd name="T85" fmla="*/ 519274 h 138"/>
                <a:gd name="T86" fmla="*/ 237248 w 163"/>
                <a:gd name="T87" fmla="*/ 498222 h 138"/>
                <a:gd name="T88" fmla="*/ 286334 w 163"/>
                <a:gd name="T89" fmla="*/ 477170 h 138"/>
                <a:gd name="T90" fmla="*/ 286334 w 163"/>
                <a:gd name="T91" fmla="*/ 203499 h 138"/>
                <a:gd name="T92" fmla="*/ 867184 w 163"/>
                <a:gd name="T93" fmla="*/ 547342 h 138"/>
                <a:gd name="T94" fmla="*/ 891727 w 163"/>
                <a:gd name="T95" fmla="*/ 526291 h 138"/>
                <a:gd name="T96" fmla="*/ 973537 w 163"/>
                <a:gd name="T97" fmla="*/ 498222 h 138"/>
                <a:gd name="T98" fmla="*/ 1006261 w 163"/>
                <a:gd name="T99" fmla="*/ 526291 h 138"/>
                <a:gd name="T100" fmla="*/ 1014442 w 163"/>
                <a:gd name="T101" fmla="*/ 575411 h 138"/>
                <a:gd name="T102" fmla="*/ 932632 w 163"/>
                <a:gd name="T103" fmla="*/ 624532 h 138"/>
                <a:gd name="T104" fmla="*/ 850822 w 163"/>
                <a:gd name="T105" fmla="*/ 624532 h 138"/>
                <a:gd name="T106" fmla="*/ 850822 w 163"/>
                <a:gd name="T107" fmla="*/ 575411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3" h="138">
                  <a:moveTo>
                    <a:pt x="35" y="29"/>
                  </a:moveTo>
                  <a:cubicBezTo>
                    <a:pt x="39" y="31"/>
                    <a:pt x="44" y="40"/>
                    <a:pt x="44" y="43"/>
                  </a:cubicBezTo>
                  <a:cubicBezTo>
                    <a:pt x="44" y="46"/>
                    <a:pt x="41" y="47"/>
                    <a:pt x="41" y="49"/>
                  </a:cubicBezTo>
                  <a:cubicBezTo>
                    <a:pt x="41" y="50"/>
                    <a:pt x="41" y="52"/>
                    <a:pt x="42" y="52"/>
                  </a:cubicBezTo>
                  <a:cubicBezTo>
                    <a:pt x="42" y="52"/>
                    <a:pt x="45" y="51"/>
                    <a:pt x="47" y="53"/>
                  </a:cubicBezTo>
                  <a:cubicBezTo>
                    <a:pt x="48" y="53"/>
                    <a:pt x="49" y="51"/>
                    <a:pt x="51" y="52"/>
                  </a:cubicBezTo>
                  <a:cubicBezTo>
                    <a:pt x="52" y="52"/>
                    <a:pt x="52" y="50"/>
                    <a:pt x="53" y="50"/>
                  </a:cubicBezTo>
                  <a:cubicBezTo>
                    <a:pt x="56" y="49"/>
                    <a:pt x="61" y="46"/>
                    <a:pt x="62" y="42"/>
                  </a:cubicBezTo>
                  <a:cubicBezTo>
                    <a:pt x="63" y="39"/>
                    <a:pt x="64" y="34"/>
                    <a:pt x="68" y="34"/>
                  </a:cubicBezTo>
                  <a:cubicBezTo>
                    <a:pt x="70" y="34"/>
                    <a:pt x="71" y="37"/>
                    <a:pt x="72" y="37"/>
                  </a:cubicBezTo>
                  <a:cubicBezTo>
                    <a:pt x="74" y="38"/>
                    <a:pt x="76" y="39"/>
                    <a:pt x="78" y="40"/>
                  </a:cubicBezTo>
                  <a:cubicBezTo>
                    <a:pt x="79" y="40"/>
                    <a:pt x="80" y="43"/>
                    <a:pt x="87" y="40"/>
                  </a:cubicBezTo>
                  <a:cubicBezTo>
                    <a:pt x="87" y="40"/>
                    <a:pt x="91" y="41"/>
                    <a:pt x="92" y="36"/>
                  </a:cubicBezTo>
                  <a:lnTo>
                    <a:pt x="95" y="29"/>
                  </a:lnTo>
                  <a:cubicBezTo>
                    <a:pt x="96" y="29"/>
                    <a:pt x="99" y="29"/>
                    <a:pt x="100" y="27"/>
                  </a:cubicBezTo>
                  <a:lnTo>
                    <a:pt x="104" y="24"/>
                  </a:lnTo>
                  <a:cubicBezTo>
                    <a:pt x="105" y="22"/>
                    <a:pt x="105" y="18"/>
                    <a:pt x="106" y="17"/>
                  </a:cubicBezTo>
                  <a:cubicBezTo>
                    <a:pt x="107" y="15"/>
                    <a:pt x="110" y="15"/>
                    <a:pt x="111" y="14"/>
                  </a:cubicBezTo>
                  <a:cubicBezTo>
                    <a:pt x="114" y="12"/>
                    <a:pt x="116" y="8"/>
                    <a:pt x="119" y="6"/>
                  </a:cubicBezTo>
                  <a:cubicBezTo>
                    <a:pt x="121" y="5"/>
                    <a:pt x="127" y="6"/>
                    <a:pt x="128" y="1"/>
                  </a:cubicBezTo>
                  <a:cubicBezTo>
                    <a:pt x="130" y="1"/>
                    <a:pt x="131" y="0"/>
                    <a:pt x="134" y="0"/>
                  </a:cubicBezTo>
                  <a:cubicBezTo>
                    <a:pt x="136" y="0"/>
                    <a:pt x="139" y="2"/>
                    <a:pt x="141" y="2"/>
                  </a:cubicBezTo>
                  <a:cubicBezTo>
                    <a:pt x="142" y="2"/>
                    <a:pt x="143" y="2"/>
                    <a:pt x="144" y="2"/>
                  </a:cubicBezTo>
                  <a:cubicBezTo>
                    <a:pt x="146" y="2"/>
                    <a:pt x="147" y="3"/>
                    <a:pt x="150" y="3"/>
                  </a:cubicBezTo>
                  <a:lnTo>
                    <a:pt x="151" y="11"/>
                  </a:lnTo>
                  <a:cubicBezTo>
                    <a:pt x="152" y="15"/>
                    <a:pt x="150" y="13"/>
                    <a:pt x="151" y="17"/>
                  </a:cubicBezTo>
                  <a:cubicBezTo>
                    <a:pt x="153" y="20"/>
                    <a:pt x="155" y="23"/>
                    <a:pt x="155" y="28"/>
                  </a:cubicBezTo>
                  <a:cubicBezTo>
                    <a:pt x="155" y="29"/>
                    <a:pt x="154" y="30"/>
                    <a:pt x="154" y="31"/>
                  </a:cubicBezTo>
                  <a:lnTo>
                    <a:pt x="154" y="38"/>
                  </a:lnTo>
                  <a:cubicBezTo>
                    <a:pt x="154" y="38"/>
                    <a:pt x="153" y="41"/>
                    <a:pt x="152" y="43"/>
                  </a:cubicBezTo>
                  <a:cubicBezTo>
                    <a:pt x="151" y="41"/>
                    <a:pt x="150" y="40"/>
                    <a:pt x="148" y="40"/>
                  </a:cubicBezTo>
                  <a:cubicBezTo>
                    <a:pt x="147" y="40"/>
                    <a:pt x="145" y="41"/>
                    <a:pt x="145" y="42"/>
                  </a:cubicBezTo>
                  <a:cubicBezTo>
                    <a:pt x="144" y="45"/>
                    <a:pt x="141" y="47"/>
                    <a:pt x="141" y="51"/>
                  </a:cubicBezTo>
                  <a:cubicBezTo>
                    <a:pt x="141" y="52"/>
                    <a:pt x="142" y="53"/>
                    <a:pt x="142" y="53"/>
                  </a:cubicBezTo>
                  <a:cubicBezTo>
                    <a:pt x="145" y="55"/>
                    <a:pt x="147" y="58"/>
                    <a:pt x="151" y="58"/>
                  </a:cubicBezTo>
                  <a:cubicBezTo>
                    <a:pt x="154" y="58"/>
                    <a:pt x="154" y="52"/>
                    <a:pt x="154" y="52"/>
                  </a:cubicBezTo>
                  <a:cubicBezTo>
                    <a:pt x="156" y="52"/>
                    <a:pt x="156" y="53"/>
                    <a:pt x="158" y="53"/>
                  </a:cubicBezTo>
                  <a:cubicBezTo>
                    <a:pt x="160" y="53"/>
                    <a:pt x="161" y="52"/>
                    <a:pt x="163" y="52"/>
                  </a:cubicBezTo>
                  <a:cubicBezTo>
                    <a:pt x="161" y="56"/>
                    <a:pt x="159" y="59"/>
                    <a:pt x="158" y="63"/>
                  </a:cubicBezTo>
                  <a:cubicBezTo>
                    <a:pt x="157" y="67"/>
                    <a:pt x="155" y="70"/>
                    <a:pt x="154" y="73"/>
                  </a:cubicBezTo>
                  <a:cubicBezTo>
                    <a:pt x="154" y="73"/>
                    <a:pt x="147" y="78"/>
                    <a:pt x="147" y="79"/>
                  </a:cubicBezTo>
                  <a:cubicBezTo>
                    <a:pt x="141" y="88"/>
                    <a:pt x="136" y="95"/>
                    <a:pt x="130" y="102"/>
                  </a:cubicBezTo>
                  <a:cubicBezTo>
                    <a:pt x="127" y="105"/>
                    <a:pt x="123" y="107"/>
                    <a:pt x="120" y="110"/>
                  </a:cubicBezTo>
                  <a:cubicBezTo>
                    <a:pt x="117" y="113"/>
                    <a:pt x="115" y="116"/>
                    <a:pt x="111" y="118"/>
                  </a:cubicBezTo>
                  <a:cubicBezTo>
                    <a:pt x="105" y="122"/>
                    <a:pt x="102" y="128"/>
                    <a:pt x="92" y="128"/>
                  </a:cubicBezTo>
                  <a:cubicBezTo>
                    <a:pt x="89" y="128"/>
                    <a:pt x="88" y="130"/>
                    <a:pt x="86" y="130"/>
                  </a:cubicBezTo>
                  <a:cubicBezTo>
                    <a:pt x="85" y="130"/>
                    <a:pt x="82" y="130"/>
                    <a:pt x="82" y="129"/>
                  </a:cubicBezTo>
                  <a:cubicBezTo>
                    <a:pt x="81" y="130"/>
                    <a:pt x="80" y="131"/>
                    <a:pt x="78" y="131"/>
                  </a:cubicBezTo>
                  <a:cubicBezTo>
                    <a:pt x="75" y="131"/>
                    <a:pt x="73" y="129"/>
                    <a:pt x="69" y="129"/>
                  </a:cubicBezTo>
                  <a:cubicBezTo>
                    <a:pt x="67" y="129"/>
                    <a:pt x="66" y="130"/>
                    <a:pt x="63" y="130"/>
                  </a:cubicBezTo>
                  <a:cubicBezTo>
                    <a:pt x="61" y="130"/>
                    <a:pt x="59" y="129"/>
                    <a:pt x="57" y="129"/>
                  </a:cubicBezTo>
                  <a:cubicBezTo>
                    <a:pt x="53" y="129"/>
                    <a:pt x="54" y="134"/>
                    <a:pt x="50" y="134"/>
                  </a:cubicBezTo>
                  <a:cubicBezTo>
                    <a:pt x="49" y="134"/>
                    <a:pt x="49" y="134"/>
                    <a:pt x="48" y="134"/>
                  </a:cubicBezTo>
                  <a:cubicBezTo>
                    <a:pt x="48" y="134"/>
                    <a:pt x="47" y="134"/>
                    <a:pt x="46" y="134"/>
                  </a:cubicBezTo>
                  <a:cubicBezTo>
                    <a:pt x="44" y="134"/>
                    <a:pt x="45" y="133"/>
                    <a:pt x="43" y="133"/>
                  </a:cubicBezTo>
                  <a:cubicBezTo>
                    <a:pt x="42" y="133"/>
                    <a:pt x="41" y="134"/>
                    <a:pt x="40" y="134"/>
                  </a:cubicBezTo>
                  <a:cubicBezTo>
                    <a:pt x="37" y="134"/>
                    <a:pt x="36" y="138"/>
                    <a:pt x="34" y="138"/>
                  </a:cubicBezTo>
                  <a:cubicBezTo>
                    <a:pt x="31" y="138"/>
                    <a:pt x="29" y="135"/>
                    <a:pt x="27" y="134"/>
                  </a:cubicBezTo>
                  <a:cubicBezTo>
                    <a:pt x="25" y="133"/>
                    <a:pt x="23" y="133"/>
                    <a:pt x="22" y="130"/>
                  </a:cubicBezTo>
                  <a:cubicBezTo>
                    <a:pt x="22" y="130"/>
                    <a:pt x="21" y="130"/>
                    <a:pt x="21" y="130"/>
                  </a:cubicBezTo>
                  <a:cubicBezTo>
                    <a:pt x="20" y="130"/>
                    <a:pt x="20" y="131"/>
                    <a:pt x="20" y="131"/>
                  </a:cubicBezTo>
                  <a:cubicBezTo>
                    <a:pt x="18" y="131"/>
                    <a:pt x="18" y="130"/>
                    <a:pt x="17" y="128"/>
                  </a:cubicBezTo>
                  <a:cubicBezTo>
                    <a:pt x="19" y="128"/>
                    <a:pt x="20" y="128"/>
                    <a:pt x="20" y="126"/>
                  </a:cubicBezTo>
                  <a:cubicBezTo>
                    <a:pt x="20" y="123"/>
                    <a:pt x="16" y="122"/>
                    <a:pt x="16" y="118"/>
                  </a:cubicBezTo>
                  <a:cubicBezTo>
                    <a:pt x="15" y="118"/>
                    <a:pt x="14" y="118"/>
                    <a:pt x="14" y="117"/>
                  </a:cubicBezTo>
                  <a:cubicBezTo>
                    <a:pt x="14" y="116"/>
                    <a:pt x="18" y="116"/>
                    <a:pt x="18" y="115"/>
                  </a:cubicBezTo>
                  <a:cubicBezTo>
                    <a:pt x="20" y="115"/>
                    <a:pt x="19" y="111"/>
                    <a:pt x="19" y="109"/>
                  </a:cubicBezTo>
                  <a:cubicBezTo>
                    <a:pt x="19" y="105"/>
                    <a:pt x="17" y="102"/>
                    <a:pt x="16" y="101"/>
                  </a:cubicBezTo>
                  <a:cubicBezTo>
                    <a:pt x="11" y="94"/>
                    <a:pt x="9" y="92"/>
                    <a:pt x="7" y="84"/>
                  </a:cubicBezTo>
                  <a:cubicBezTo>
                    <a:pt x="6" y="81"/>
                    <a:pt x="4" y="78"/>
                    <a:pt x="4" y="75"/>
                  </a:cubicBezTo>
                  <a:cubicBezTo>
                    <a:pt x="3" y="74"/>
                    <a:pt x="2" y="72"/>
                    <a:pt x="0" y="71"/>
                  </a:cubicBezTo>
                  <a:cubicBezTo>
                    <a:pt x="1" y="70"/>
                    <a:pt x="2" y="70"/>
                    <a:pt x="3" y="69"/>
                  </a:cubicBezTo>
                  <a:cubicBezTo>
                    <a:pt x="5" y="69"/>
                    <a:pt x="3" y="64"/>
                    <a:pt x="6" y="64"/>
                  </a:cubicBezTo>
                  <a:cubicBezTo>
                    <a:pt x="9" y="64"/>
                    <a:pt x="8" y="68"/>
                    <a:pt x="9" y="71"/>
                  </a:cubicBezTo>
                  <a:cubicBezTo>
                    <a:pt x="11" y="73"/>
                    <a:pt x="15" y="74"/>
                    <a:pt x="18" y="74"/>
                  </a:cubicBezTo>
                  <a:cubicBezTo>
                    <a:pt x="20" y="74"/>
                    <a:pt x="21" y="73"/>
                    <a:pt x="23" y="73"/>
                  </a:cubicBezTo>
                  <a:lnTo>
                    <a:pt x="25" y="74"/>
                  </a:lnTo>
                  <a:cubicBezTo>
                    <a:pt x="27" y="74"/>
                    <a:pt x="28" y="72"/>
                    <a:pt x="29" y="71"/>
                  </a:cubicBezTo>
                  <a:cubicBezTo>
                    <a:pt x="31" y="71"/>
                    <a:pt x="32" y="69"/>
                    <a:pt x="35" y="68"/>
                  </a:cubicBezTo>
                  <a:lnTo>
                    <a:pt x="35" y="29"/>
                  </a:lnTo>
                  <a:moveTo>
                    <a:pt x="104" y="82"/>
                  </a:moveTo>
                  <a:cubicBezTo>
                    <a:pt x="105" y="82"/>
                    <a:pt x="106" y="79"/>
                    <a:pt x="106" y="78"/>
                  </a:cubicBezTo>
                  <a:cubicBezTo>
                    <a:pt x="107" y="77"/>
                    <a:pt x="107" y="77"/>
                    <a:pt x="108" y="77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4"/>
                    <a:pt x="111" y="75"/>
                    <a:pt x="111" y="75"/>
                  </a:cubicBezTo>
                  <a:cubicBezTo>
                    <a:pt x="114" y="75"/>
                    <a:pt x="116" y="71"/>
                    <a:pt x="119" y="71"/>
                  </a:cubicBezTo>
                  <a:cubicBezTo>
                    <a:pt x="120" y="71"/>
                    <a:pt x="120" y="72"/>
                    <a:pt x="120" y="73"/>
                  </a:cubicBezTo>
                  <a:cubicBezTo>
                    <a:pt x="120" y="74"/>
                    <a:pt x="123" y="74"/>
                    <a:pt x="123" y="75"/>
                  </a:cubicBezTo>
                  <a:cubicBezTo>
                    <a:pt x="125" y="76"/>
                    <a:pt x="125" y="79"/>
                    <a:pt x="126" y="80"/>
                  </a:cubicBezTo>
                  <a:cubicBezTo>
                    <a:pt x="126" y="82"/>
                    <a:pt x="124" y="82"/>
                    <a:pt x="124" y="82"/>
                  </a:cubicBezTo>
                  <a:cubicBezTo>
                    <a:pt x="123" y="85"/>
                    <a:pt x="122" y="87"/>
                    <a:pt x="119" y="87"/>
                  </a:cubicBezTo>
                  <a:cubicBezTo>
                    <a:pt x="117" y="87"/>
                    <a:pt x="114" y="88"/>
                    <a:pt x="114" y="89"/>
                  </a:cubicBezTo>
                  <a:cubicBezTo>
                    <a:pt x="113" y="91"/>
                    <a:pt x="113" y="93"/>
                    <a:pt x="111" y="93"/>
                  </a:cubicBezTo>
                  <a:cubicBezTo>
                    <a:pt x="109" y="93"/>
                    <a:pt x="104" y="90"/>
                    <a:pt x="104" y="89"/>
                  </a:cubicBezTo>
                  <a:cubicBezTo>
                    <a:pt x="103" y="86"/>
                    <a:pt x="101" y="82"/>
                    <a:pt x="104" y="82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7" name="Freeform 95"/>
            <p:cNvSpPr>
              <a:spLocks/>
            </p:cNvSpPr>
            <p:nvPr/>
          </p:nvSpPr>
          <p:spPr bwMode="auto">
            <a:xfrm>
              <a:off x="2024063" y="2840038"/>
              <a:ext cx="246062" cy="139700"/>
            </a:xfrm>
            <a:custGeom>
              <a:avLst/>
              <a:gdLst>
                <a:gd name="T0" fmla="*/ 2147483647 w 30"/>
                <a:gd name="T1" fmla="*/ 2147483647 h 20"/>
                <a:gd name="T2" fmla="*/ 2147483647 w 30"/>
                <a:gd name="T3" fmla="*/ 2147483647 h 20"/>
                <a:gd name="T4" fmla="*/ 2147483647 w 30"/>
                <a:gd name="T5" fmla="*/ 2147483647 h 20"/>
                <a:gd name="T6" fmla="*/ 2147483647 w 30"/>
                <a:gd name="T7" fmla="*/ 2147483647 h 20"/>
                <a:gd name="T8" fmla="*/ 2147483647 w 30"/>
                <a:gd name="T9" fmla="*/ 2147483647 h 20"/>
                <a:gd name="T10" fmla="*/ 2147483647 w 30"/>
                <a:gd name="T11" fmla="*/ 2147483647 h 20"/>
                <a:gd name="T12" fmla="*/ 2147483647 w 30"/>
                <a:gd name="T13" fmla="*/ 2147483647 h 20"/>
                <a:gd name="T14" fmla="*/ 2147483647 w 30"/>
                <a:gd name="T15" fmla="*/ 2147483647 h 20"/>
                <a:gd name="T16" fmla="*/ 2147483647 w 30"/>
                <a:gd name="T17" fmla="*/ 2147483647 h 20"/>
                <a:gd name="T18" fmla="*/ 2147483647 w 30"/>
                <a:gd name="T19" fmla="*/ 2147483647 h 20"/>
                <a:gd name="T20" fmla="*/ 2147483647 w 30"/>
                <a:gd name="T21" fmla="*/ 2147483647 h 20"/>
                <a:gd name="T22" fmla="*/ 2147483647 w 30"/>
                <a:gd name="T23" fmla="*/ 2147483647 h 20"/>
                <a:gd name="T24" fmla="*/ 2147483647 w 30"/>
                <a:gd name="T25" fmla="*/ 2147483647 h 20"/>
                <a:gd name="T26" fmla="*/ 2147483647 w 30"/>
                <a:gd name="T27" fmla="*/ 2147483647 h 20"/>
                <a:gd name="T28" fmla="*/ 2147483647 w 30"/>
                <a:gd name="T29" fmla="*/ 2147483647 h 20"/>
                <a:gd name="T30" fmla="*/ 2147483647 w 30"/>
                <a:gd name="T31" fmla="*/ 2147483647 h 20"/>
                <a:gd name="T32" fmla="*/ 0 w 30"/>
                <a:gd name="T33" fmla="*/ 2147483647 h 20"/>
                <a:gd name="T34" fmla="*/ 2147483647 w 30"/>
                <a:gd name="T35" fmla="*/ 2147483647 h 20"/>
                <a:gd name="T36" fmla="*/ 2147483647 w 30"/>
                <a:gd name="T37" fmla="*/ 0 h 20"/>
                <a:gd name="T38" fmla="*/ 2147483647 w 30"/>
                <a:gd name="T39" fmla="*/ 0 h 20"/>
                <a:gd name="T40" fmla="*/ 2147483647 w 30"/>
                <a:gd name="T41" fmla="*/ 2147483647 h 20"/>
                <a:gd name="T42" fmla="*/ 2147483647 w 30"/>
                <a:gd name="T43" fmla="*/ 2147483647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20">
                  <a:moveTo>
                    <a:pt x="30" y="1"/>
                  </a:moveTo>
                  <a:lnTo>
                    <a:pt x="30" y="5"/>
                  </a:lnTo>
                  <a:cubicBezTo>
                    <a:pt x="29" y="5"/>
                    <a:pt x="29" y="6"/>
                    <a:pt x="28" y="7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9" y="11"/>
                    <a:pt x="30" y="11"/>
                    <a:pt x="29" y="12"/>
                  </a:cubicBezTo>
                  <a:cubicBezTo>
                    <a:pt x="27" y="12"/>
                    <a:pt x="28" y="13"/>
                    <a:pt x="26" y="13"/>
                  </a:cubicBezTo>
                  <a:cubicBezTo>
                    <a:pt x="23" y="13"/>
                    <a:pt x="21" y="15"/>
                    <a:pt x="18" y="15"/>
                  </a:cubicBezTo>
                  <a:cubicBezTo>
                    <a:pt x="18" y="18"/>
                    <a:pt x="18" y="18"/>
                    <a:pt x="15" y="20"/>
                  </a:cubicBezTo>
                  <a:cubicBezTo>
                    <a:pt x="13" y="17"/>
                    <a:pt x="10" y="18"/>
                    <a:pt x="10" y="18"/>
                  </a:cubicBezTo>
                  <a:cubicBezTo>
                    <a:pt x="10" y="16"/>
                    <a:pt x="11" y="16"/>
                    <a:pt x="11" y="14"/>
                  </a:cubicBezTo>
                  <a:lnTo>
                    <a:pt x="11" y="12"/>
                  </a:lnTo>
                  <a:cubicBezTo>
                    <a:pt x="9" y="12"/>
                    <a:pt x="5" y="11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0" y="3"/>
                    <a:pt x="0" y="3"/>
                  </a:cubicBezTo>
                  <a:cubicBezTo>
                    <a:pt x="3" y="2"/>
                    <a:pt x="6" y="3"/>
                    <a:pt x="9" y="3"/>
                  </a:cubicBezTo>
                  <a:cubicBezTo>
                    <a:pt x="12" y="3"/>
                    <a:pt x="14" y="1"/>
                    <a:pt x="16" y="0"/>
                  </a:cubicBezTo>
                  <a:lnTo>
                    <a:pt x="30" y="1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8" name="Freeform 96"/>
            <p:cNvSpPr>
              <a:spLocks/>
            </p:cNvSpPr>
            <p:nvPr/>
          </p:nvSpPr>
          <p:spPr bwMode="auto">
            <a:xfrm>
              <a:off x="4198938" y="3752850"/>
              <a:ext cx="163512" cy="84138"/>
            </a:xfrm>
            <a:custGeom>
              <a:avLst/>
              <a:gdLst>
                <a:gd name="T0" fmla="*/ 2147483647 w 20"/>
                <a:gd name="T1" fmla="*/ 0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0 w 20"/>
                <a:gd name="T9" fmla="*/ 2147483647 h 12"/>
                <a:gd name="T10" fmla="*/ 2147483647 w 20"/>
                <a:gd name="T11" fmla="*/ 0 h 12"/>
                <a:gd name="T12" fmla="*/ 2147483647 w 20"/>
                <a:gd name="T13" fmla="*/ 0 h 12"/>
                <a:gd name="T14" fmla="*/ 2147483647 w 20"/>
                <a:gd name="T15" fmla="*/ 0 h 12"/>
                <a:gd name="T16" fmla="*/ 2147483647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lnTo>
                    <a:pt x="20" y="12"/>
                  </a:lnTo>
                  <a:lnTo>
                    <a:pt x="3" y="12"/>
                  </a:lnTo>
                  <a:cubicBezTo>
                    <a:pt x="1" y="12"/>
                    <a:pt x="0" y="12"/>
                    <a:pt x="0" y="11"/>
                  </a:cubicBezTo>
                  <a:cubicBezTo>
                    <a:pt x="4" y="9"/>
                    <a:pt x="5" y="0"/>
                    <a:pt x="5" y="0"/>
                  </a:cubicBezTo>
                  <a:lnTo>
                    <a:pt x="20" y="0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9" name="Freeform 97"/>
            <p:cNvSpPr>
              <a:spLocks/>
            </p:cNvSpPr>
            <p:nvPr/>
          </p:nvSpPr>
          <p:spPr bwMode="auto">
            <a:xfrm>
              <a:off x="4343400" y="3625850"/>
              <a:ext cx="654050" cy="695325"/>
            </a:xfrm>
            <a:custGeom>
              <a:avLst/>
              <a:gdLst>
                <a:gd name="T0" fmla="*/ 2147483647 w 80"/>
                <a:gd name="T1" fmla="*/ 2147483647 h 99"/>
                <a:gd name="T2" fmla="*/ 2147483647 w 80"/>
                <a:gd name="T3" fmla="*/ 2147483647 h 99"/>
                <a:gd name="T4" fmla="*/ 2147483647 w 80"/>
                <a:gd name="T5" fmla="*/ 2147483647 h 99"/>
                <a:gd name="T6" fmla="*/ 2147483647 w 80"/>
                <a:gd name="T7" fmla="*/ 2147483647 h 99"/>
                <a:gd name="T8" fmla="*/ 2147483647 w 80"/>
                <a:gd name="T9" fmla="*/ 2147483647 h 99"/>
                <a:gd name="T10" fmla="*/ 2147483647 w 80"/>
                <a:gd name="T11" fmla="*/ 2147483647 h 99"/>
                <a:gd name="T12" fmla="*/ 2147483647 w 80"/>
                <a:gd name="T13" fmla="*/ 2147483647 h 99"/>
                <a:gd name="T14" fmla="*/ 2147483647 w 80"/>
                <a:gd name="T15" fmla="*/ 2147483647 h 99"/>
                <a:gd name="T16" fmla="*/ 2147483647 w 80"/>
                <a:gd name="T17" fmla="*/ 2147483647 h 99"/>
                <a:gd name="T18" fmla="*/ 2147483647 w 80"/>
                <a:gd name="T19" fmla="*/ 2147483647 h 99"/>
                <a:gd name="T20" fmla="*/ 2147483647 w 80"/>
                <a:gd name="T21" fmla="*/ 2147483647 h 99"/>
                <a:gd name="T22" fmla="*/ 2147483647 w 80"/>
                <a:gd name="T23" fmla="*/ 2147483647 h 99"/>
                <a:gd name="T24" fmla="*/ 2147483647 w 80"/>
                <a:gd name="T25" fmla="*/ 2147483647 h 99"/>
                <a:gd name="T26" fmla="*/ 2147483647 w 80"/>
                <a:gd name="T27" fmla="*/ 2147483647 h 99"/>
                <a:gd name="T28" fmla="*/ 2147483647 w 80"/>
                <a:gd name="T29" fmla="*/ 2147483647 h 99"/>
                <a:gd name="T30" fmla="*/ 0 w 80"/>
                <a:gd name="T31" fmla="*/ 2147483647 h 99"/>
                <a:gd name="T32" fmla="*/ 2147483647 w 80"/>
                <a:gd name="T33" fmla="*/ 2147483647 h 99"/>
                <a:gd name="T34" fmla="*/ 2147483647 w 80"/>
                <a:gd name="T35" fmla="*/ 2147483647 h 99"/>
                <a:gd name="T36" fmla="*/ 2147483647 w 80"/>
                <a:gd name="T37" fmla="*/ 2147483647 h 99"/>
                <a:gd name="T38" fmla="*/ 2147483647 w 80"/>
                <a:gd name="T39" fmla="*/ 2147483647 h 99"/>
                <a:gd name="T40" fmla="*/ 2147483647 w 80"/>
                <a:gd name="T41" fmla="*/ 2147483647 h 99"/>
                <a:gd name="T42" fmla="*/ 2147483647 w 80"/>
                <a:gd name="T43" fmla="*/ 2147483647 h 99"/>
                <a:gd name="T44" fmla="*/ 2147483647 w 80"/>
                <a:gd name="T45" fmla="*/ 2147483647 h 99"/>
                <a:gd name="T46" fmla="*/ 2147483647 w 80"/>
                <a:gd name="T47" fmla="*/ 2147483647 h 99"/>
                <a:gd name="T48" fmla="*/ 2147483647 w 80"/>
                <a:gd name="T49" fmla="*/ 2147483647 h 99"/>
                <a:gd name="T50" fmla="*/ 2147483647 w 80"/>
                <a:gd name="T51" fmla="*/ 2147483647 h 99"/>
                <a:gd name="T52" fmla="*/ 2147483647 w 80"/>
                <a:gd name="T53" fmla="*/ 2147483647 h 99"/>
                <a:gd name="T54" fmla="*/ 2147483647 w 80"/>
                <a:gd name="T55" fmla="*/ 2147483647 h 99"/>
                <a:gd name="T56" fmla="*/ 2147483647 w 80"/>
                <a:gd name="T57" fmla="*/ 2147483647 h 99"/>
                <a:gd name="T58" fmla="*/ 2147483647 w 80"/>
                <a:gd name="T59" fmla="*/ 2147483647 h 99"/>
                <a:gd name="T60" fmla="*/ 2147483647 w 80"/>
                <a:gd name="T61" fmla="*/ 2147483647 h 99"/>
                <a:gd name="T62" fmla="*/ 2147483647 w 80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" h="99">
                  <a:moveTo>
                    <a:pt x="23" y="18"/>
                  </a:moveTo>
                  <a:cubicBezTo>
                    <a:pt x="26" y="18"/>
                    <a:pt x="27" y="18"/>
                    <a:pt x="29" y="18"/>
                  </a:cubicBezTo>
                  <a:cubicBezTo>
                    <a:pt x="32" y="18"/>
                    <a:pt x="33" y="18"/>
                    <a:pt x="36" y="18"/>
                  </a:cubicBezTo>
                  <a:cubicBezTo>
                    <a:pt x="39" y="18"/>
                    <a:pt x="40" y="20"/>
                    <a:pt x="43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9" y="20"/>
                    <a:pt x="50" y="23"/>
                    <a:pt x="53" y="23"/>
                  </a:cubicBezTo>
                  <a:cubicBezTo>
                    <a:pt x="54" y="23"/>
                    <a:pt x="54" y="18"/>
                    <a:pt x="53" y="17"/>
                  </a:cubicBezTo>
                  <a:cubicBezTo>
                    <a:pt x="57" y="13"/>
                    <a:pt x="56" y="9"/>
                    <a:pt x="57" y="4"/>
                  </a:cubicBezTo>
                  <a:cubicBezTo>
                    <a:pt x="58" y="1"/>
                    <a:pt x="64" y="0"/>
                    <a:pt x="67" y="0"/>
                  </a:cubicBezTo>
                  <a:cubicBezTo>
                    <a:pt x="68" y="0"/>
                    <a:pt x="71" y="2"/>
                    <a:pt x="74" y="2"/>
                  </a:cubicBezTo>
                  <a:cubicBezTo>
                    <a:pt x="76" y="2"/>
                    <a:pt x="77" y="1"/>
                    <a:pt x="79" y="1"/>
                  </a:cubicBezTo>
                  <a:cubicBezTo>
                    <a:pt x="79" y="1"/>
                    <a:pt x="80" y="3"/>
                    <a:pt x="80" y="4"/>
                  </a:cubicBezTo>
                  <a:cubicBezTo>
                    <a:pt x="80" y="10"/>
                    <a:pt x="74" y="12"/>
                    <a:pt x="74" y="18"/>
                  </a:cubicBezTo>
                  <a:cubicBezTo>
                    <a:pt x="75" y="27"/>
                    <a:pt x="71" y="31"/>
                    <a:pt x="71" y="43"/>
                  </a:cubicBezTo>
                  <a:cubicBezTo>
                    <a:pt x="71" y="45"/>
                    <a:pt x="71" y="46"/>
                    <a:pt x="70" y="48"/>
                  </a:cubicBezTo>
                  <a:cubicBezTo>
                    <a:pt x="68" y="51"/>
                    <a:pt x="67" y="53"/>
                    <a:pt x="64" y="55"/>
                  </a:cubicBezTo>
                  <a:cubicBezTo>
                    <a:pt x="60" y="57"/>
                    <a:pt x="60" y="61"/>
                    <a:pt x="57" y="64"/>
                  </a:cubicBezTo>
                  <a:cubicBezTo>
                    <a:pt x="56" y="65"/>
                    <a:pt x="55" y="66"/>
                    <a:pt x="55" y="68"/>
                  </a:cubicBezTo>
                  <a:cubicBezTo>
                    <a:pt x="55" y="75"/>
                    <a:pt x="55" y="82"/>
                    <a:pt x="51" y="87"/>
                  </a:cubicBezTo>
                  <a:cubicBezTo>
                    <a:pt x="49" y="89"/>
                    <a:pt x="44" y="92"/>
                    <a:pt x="41" y="95"/>
                  </a:cubicBezTo>
                  <a:cubicBezTo>
                    <a:pt x="41" y="96"/>
                    <a:pt x="40" y="98"/>
                    <a:pt x="38" y="98"/>
                  </a:cubicBezTo>
                  <a:cubicBezTo>
                    <a:pt x="35" y="98"/>
                    <a:pt x="35" y="95"/>
                    <a:pt x="35" y="91"/>
                  </a:cubicBezTo>
                  <a:cubicBezTo>
                    <a:pt x="35" y="91"/>
                    <a:pt x="34" y="91"/>
                    <a:pt x="33" y="91"/>
                  </a:cubicBezTo>
                  <a:cubicBezTo>
                    <a:pt x="32" y="92"/>
                    <a:pt x="28" y="93"/>
                    <a:pt x="28" y="95"/>
                  </a:cubicBezTo>
                  <a:cubicBezTo>
                    <a:pt x="27" y="95"/>
                    <a:pt x="26" y="97"/>
                    <a:pt x="25" y="97"/>
                  </a:cubicBezTo>
                  <a:cubicBezTo>
                    <a:pt x="24" y="97"/>
                    <a:pt x="21" y="95"/>
                    <a:pt x="20" y="94"/>
                  </a:cubicBezTo>
                  <a:cubicBezTo>
                    <a:pt x="20" y="94"/>
                    <a:pt x="20" y="93"/>
                    <a:pt x="19" y="92"/>
                  </a:cubicBezTo>
                  <a:cubicBezTo>
                    <a:pt x="17" y="93"/>
                    <a:pt x="15" y="94"/>
                    <a:pt x="13" y="96"/>
                  </a:cubicBezTo>
                  <a:cubicBezTo>
                    <a:pt x="12" y="97"/>
                    <a:pt x="12" y="99"/>
                    <a:pt x="9" y="99"/>
                  </a:cubicBezTo>
                  <a:cubicBezTo>
                    <a:pt x="9" y="97"/>
                    <a:pt x="8" y="95"/>
                    <a:pt x="8" y="93"/>
                  </a:cubicBezTo>
                  <a:cubicBezTo>
                    <a:pt x="7" y="93"/>
                    <a:pt x="3" y="89"/>
                    <a:pt x="3" y="88"/>
                  </a:cubicBezTo>
                  <a:cubicBezTo>
                    <a:pt x="2" y="87"/>
                    <a:pt x="1" y="87"/>
                    <a:pt x="0" y="86"/>
                  </a:cubicBezTo>
                  <a:cubicBezTo>
                    <a:pt x="1" y="83"/>
                    <a:pt x="3" y="82"/>
                    <a:pt x="5" y="81"/>
                  </a:cubicBezTo>
                  <a:cubicBezTo>
                    <a:pt x="6" y="82"/>
                    <a:pt x="6" y="83"/>
                    <a:pt x="8" y="83"/>
                  </a:cubicBezTo>
                  <a:lnTo>
                    <a:pt x="8" y="79"/>
                  </a:lnTo>
                  <a:cubicBezTo>
                    <a:pt x="7" y="79"/>
                    <a:pt x="5" y="78"/>
                    <a:pt x="5" y="78"/>
                  </a:cubicBezTo>
                  <a:cubicBezTo>
                    <a:pt x="5" y="77"/>
                    <a:pt x="6" y="76"/>
                    <a:pt x="6" y="75"/>
                  </a:cubicBezTo>
                  <a:cubicBezTo>
                    <a:pt x="6" y="74"/>
                    <a:pt x="5" y="75"/>
                    <a:pt x="5" y="73"/>
                  </a:cubicBezTo>
                  <a:cubicBezTo>
                    <a:pt x="5" y="71"/>
                    <a:pt x="5" y="70"/>
                    <a:pt x="5" y="69"/>
                  </a:cubicBezTo>
                  <a:cubicBezTo>
                    <a:pt x="8" y="69"/>
                    <a:pt x="8" y="69"/>
                    <a:pt x="11" y="69"/>
                  </a:cubicBezTo>
                  <a:cubicBezTo>
                    <a:pt x="15" y="69"/>
                    <a:pt x="13" y="64"/>
                    <a:pt x="17" y="63"/>
                  </a:cubicBezTo>
                  <a:cubicBezTo>
                    <a:pt x="18" y="66"/>
                    <a:pt x="21" y="70"/>
                    <a:pt x="25" y="70"/>
                  </a:cubicBezTo>
                  <a:cubicBezTo>
                    <a:pt x="27" y="70"/>
                    <a:pt x="27" y="67"/>
                    <a:pt x="29" y="67"/>
                  </a:cubicBezTo>
                  <a:cubicBezTo>
                    <a:pt x="30" y="67"/>
                    <a:pt x="30" y="70"/>
                    <a:pt x="31" y="70"/>
                  </a:cubicBezTo>
                  <a:cubicBezTo>
                    <a:pt x="34" y="70"/>
                    <a:pt x="35" y="63"/>
                    <a:pt x="35" y="61"/>
                  </a:cubicBezTo>
                  <a:cubicBezTo>
                    <a:pt x="35" y="60"/>
                    <a:pt x="36" y="59"/>
                    <a:pt x="36" y="59"/>
                  </a:cubicBezTo>
                  <a:cubicBezTo>
                    <a:pt x="36" y="56"/>
                    <a:pt x="35" y="55"/>
                    <a:pt x="35" y="53"/>
                  </a:cubicBezTo>
                  <a:cubicBezTo>
                    <a:pt x="35" y="52"/>
                    <a:pt x="36" y="51"/>
                    <a:pt x="36" y="50"/>
                  </a:cubicBezTo>
                  <a:cubicBezTo>
                    <a:pt x="36" y="46"/>
                    <a:pt x="30" y="46"/>
                    <a:pt x="30" y="44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1"/>
                    <a:pt x="29" y="40"/>
                    <a:pt x="29" y="39"/>
                  </a:cubicBezTo>
                  <a:cubicBezTo>
                    <a:pt x="29" y="36"/>
                    <a:pt x="35" y="35"/>
                    <a:pt x="35" y="33"/>
                  </a:cubicBezTo>
                  <a:lnTo>
                    <a:pt x="36" y="33"/>
                  </a:lnTo>
                  <a:cubicBezTo>
                    <a:pt x="36" y="31"/>
                    <a:pt x="33" y="30"/>
                    <a:pt x="33" y="27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8" y="27"/>
                    <a:pt x="26" y="27"/>
                    <a:pt x="24" y="27"/>
                  </a:cubicBezTo>
                  <a:cubicBezTo>
                    <a:pt x="21" y="27"/>
                    <a:pt x="22" y="26"/>
                    <a:pt x="22" y="24"/>
                  </a:cubicBezTo>
                  <a:cubicBezTo>
                    <a:pt x="22" y="23"/>
                    <a:pt x="21" y="23"/>
                    <a:pt x="21" y="22"/>
                  </a:cubicBezTo>
                  <a:cubicBezTo>
                    <a:pt x="21" y="20"/>
                    <a:pt x="23" y="18"/>
                    <a:pt x="23" y="18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0" name="Freeform 98"/>
            <p:cNvSpPr>
              <a:spLocks/>
            </p:cNvSpPr>
            <p:nvPr/>
          </p:nvSpPr>
          <p:spPr bwMode="auto">
            <a:xfrm>
              <a:off x="5888038" y="3997325"/>
              <a:ext cx="179387" cy="139700"/>
            </a:xfrm>
            <a:custGeom>
              <a:avLst/>
              <a:gdLst>
                <a:gd name="T0" fmla="*/ 138617 w 22"/>
                <a:gd name="T1" fmla="*/ 111760 h 20"/>
                <a:gd name="T2" fmla="*/ 171233 w 22"/>
                <a:gd name="T3" fmla="*/ 69850 h 20"/>
                <a:gd name="T4" fmla="*/ 130463 w 22"/>
                <a:gd name="T5" fmla="*/ 0 h 20"/>
                <a:gd name="T6" fmla="*/ 89694 w 22"/>
                <a:gd name="T7" fmla="*/ 27940 h 20"/>
                <a:gd name="T8" fmla="*/ 57078 w 22"/>
                <a:gd name="T9" fmla="*/ 27940 h 20"/>
                <a:gd name="T10" fmla="*/ 16308 w 22"/>
                <a:gd name="T11" fmla="*/ 62865 h 20"/>
                <a:gd name="T12" fmla="*/ 24462 w 22"/>
                <a:gd name="T13" fmla="*/ 90805 h 20"/>
                <a:gd name="T14" fmla="*/ 0 w 22"/>
                <a:gd name="T15" fmla="*/ 118745 h 20"/>
                <a:gd name="T16" fmla="*/ 0 w 22"/>
                <a:gd name="T17" fmla="*/ 132715 h 20"/>
                <a:gd name="T18" fmla="*/ 16308 w 22"/>
                <a:gd name="T19" fmla="*/ 125730 h 20"/>
                <a:gd name="T20" fmla="*/ 48924 w 22"/>
                <a:gd name="T21" fmla="*/ 139700 h 20"/>
                <a:gd name="T22" fmla="*/ 97847 w 22"/>
                <a:gd name="T23" fmla="*/ 111760 h 20"/>
                <a:gd name="T24" fmla="*/ 138617 w 22"/>
                <a:gd name="T25" fmla="*/ 111760 h 20"/>
                <a:gd name="T26" fmla="*/ 138617 w 22"/>
                <a:gd name="T27" fmla="*/ 111760 h 20"/>
                <a:gd name="T28" fmla="*/ 138617 w 22"/>
                <a:gd name="T29" fmla="*/ 11176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20">
                  <a:moveTo>
                    <a:pt x="17" y="16"/>
                  </a:moveTo>
                  <a:cubicBezTo>
                    <a:pt x="17" y="16"/>
                    <a:pt x="22" y="18"/>
                    <a:pt x="21" y="10"/>
                  </a:cubicBezTo>
                  <a:cubicBezTo>
                    <a:pt x="20" y="5"/>
                    <a:pt x="17" y="3"/>
                    <a:pt x="16" y="0"/>
                  </a:cubicBezTo>
                  <a:cubicBezTo>
                    <a:pt x="13" y="1"/>
                    <a:pt x="13" y="4"/>
                    <a:pt x="11" y="4"/>
                  </a:cubicBezTo>
                  <a:cubicBezTo>
                    <a:pt x="10" y="4"/>
                    <a:pt x="10" y="2"/>
                    <a:pt x="7" y="4"/>
                  </a:cubicBezTo>
                  <a:cubicBezTo>
                    <a:pt x="6" y="7"/>
                    <a:pt x="2" y="6"/>
                    <a:pt x="2" y="9"/>
                  </a:cubicBezTo>
                  <a:cubicBezTo>
                    <a:pt x="2" y="10"/>
                    <a:pt x="2" y="12"/>
                    <a:pt x="3" y="13"/>
                  </a:cubicBezTo>
                  <a:cubicBezTo>
                    <a:pt x="1" y="14"/>
                    <a:pt x="0" y="14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5" y="18"/>
                    <a:pt x="4" y="20"/>
                    <a:pt x="6" y="20"/>
                  </a:cubicBezTo>
                  <a:cubicBezTo>
                    <a:pt x="10" y="20"/>
                    <a:pt x="10" y="17"/>
                    <a:pt x="12" y="16"/>
                  </a:cubicBezTo>
                  <a:cubicBezTo>
                    <a:pt x="13" y="15"/>
                    <a:pt x="15" y="16"/>
                    <a:pt x="17" y="1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31" name="Freeform 99"/>
            <p:cNvSpPr>
              <a:spLocks/>
            </p:cNvSpPr>
            <p:nvPr/>
          </p:nvSpPr>
          <p:spPr bwMode="auto">
            <a:xfrm>
              <a:off x="5888038" y="4102100"/>
              <a:ext cx="163512" cy="176213"/>
            </a:xfrm>
            <a:custGeom>
              <a:avLst/>
              <a:gdLst>
                <a:gd name="T0" fmla="*/ 138985 w 20"/>
                <a:gd name="T1" fmla="*/ 7049 h 25"/>
                <a:gd name="T2" fmla="*/ 130810 w 20"/>
                <a:gd name="T3" fmla="*/ 28194 h 25"/>
                <a:gd name="T4" fmla="*/ 163512 w 20"/>
                <a:gd name="T5" fmla="*/ 56388 h 25"/>
                <a:gd name="T6" fmla="*/ 130810 w 20"/>
                <a:gd name="T7" fmla="*/ 119825 h 25"/>
                <a:gd name="T8" fmla="*/ 40878 w 20"/>
                <a:gd name="T9" fmla="*/ 169164 h 25"/>
                <a:gd name="T10" fmla="*/ 24527 w 20"/>
                <a:gd name="T11" fmla="*/ 98679 h 25"/>
                <a:gd name="T12" fmla="*/ 24527 w 20"/>
                <a:gd name="T13" fmla="*/ 70485 h 25"/>
                <a:gd name="T14" fmla="*/ 0 w 20"/>
                <a:gd name="T15" fmla="*/ 28194 h 25"/>
                <a:gd name="T16" fmla="*/ 16351 w 20"/>
                <a:gd name="T17" fmla="*/ 21146 h 25"/>
                <a:gd name="T18" fmla="*/ 49054 w 20"/>
                <a:gd name="T19" fmla="*/ 35243 h 25"/>
                <a:gd name="T20" fmla="*/ 98107 w 20"/>
                <a:gd name="T21" fmla="*/ 7049 h 25"/>
                <a:gd name="T22" fmla="*/ 138985 w 20"/>
                <a:gd name="T23" fmla="*/ 7049 h 25"/>
                <a:gd name="T24" fmla="*/ 138985 w 20"/>
                <a:gd name="T25" fmla="*/ 7049 h 25"/>
                <a:gd name="T26" fmla="*/ 138985 w 20"/>
                <a:gd name="T27" fmla="*/ 704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5">
                  <a:moveTo>
                    <a:pt x="17" y="1"/>
                  </a:moveTo>
                  <a:cubicBezTo>
                    <a:pt x="17" y="2"/>
                    <a:pt x="16" y="3"/>
                    <a:pt x="16" y="4"/>
                  </a:cubicBezTo>
                  <a:cubicBezTo>
                    <a:pt x="16" y="8"/>
                    <a:pt x="20" y="6"/>
                    <a:pt x="20" y="8"/>
                  </a:cubicBezTo>
                  <a:cubicBezTo>
                    <a:pt x="20" y="11"/>
                    <a:pt x="16" y="12"/>
                    <a:pt x="16" y="17"/>
                  </a:cubicBezTo>
                  <a:cubicBezTo>
                    <a:pt x="12" y="18"/>
                    <a:pt x="13" y="25"/>
                    <a:pt x="5" y="24"/>
                  </a:cubicBezTo>
                  <a:cubicBezTo>
                    <a:pt x="5" y="20"/>
                    <a:pt x="3" y="18"/>
                    <a:pt x="3" y="14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6"/>
                    <a:pt x="0" y="6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5" y="3"/>
                    <a:pt x="4" y="5"/>
                    <a:pt x="6" y="5"/>
                  </a:cubicBezTo>
                  <a:cubicBezTo>
                    <a:pt x="10" y="5"/>
                    <a:pt x="10" y="2"/>
                    <a:pt x="12" y="1"/>
                  </a:cubicBezTo>
                  <a:cubicBezTo>
                    <a:pt x="13" y="0"/>
                    <a:pt x="16" y="1"/>
                    <a:pt x="17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32" name="Freeform 100"/>
            <p:cNvSpPr>
              <a:spLocks/>
            </p:cNvSpPr>
            <p:nvPr/>
          </p:nvSpPr>
          <p:spPr bwMode="auto">
            <a:xfrm>
              <a:off x="2033588" y="2754313"/>
              <a:ext cx="236537" cy="42862"/>
            </a:xfrm>
            <a:custGeom>
              <a:avLst/>
              <a:gdLst>
                <a:gd name="T0" fmla="*/ 0 w 29"/>
                <a:gd name="T1" fmla="*/ 2147483647 h 6"/>
                <a:gd name="T2" fmla="*/ 0 w 29"/>
                <a:gd name="T3" fmla="*/ 2147483647 h 6"/>
                <a:gd name="T4" fmla="*/ 0 w 29"/>
                <a:gd name="T5" fmla="*/ 2147483647 h 6"/>
                <a:gd name="T6" fmla="*/ 2147483647 w 29"/>
                <a:gd name="T7" fmla="*/ 2147483647 h 6"/>
                <a:gd name="T8" fmla="*/ 0 w 29"/>
                <a:gd name="T9" fmla="*/ 2147483647 h 6"/>
                <a:gd name="T10" fmla="*/ 2147483647 w 29"/>
                <a:gd name="T11" fmla="*/ 0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0 w 29"/>
                <a:gd name="T47" fmla="*/ 2147483647 h 6"/>
                <a:gd name="T48" fmla="*/ 0 w 29"/>
                <a:gd name="T49" fmla="*/ 2147483647 h 6"/>
                <a:gd name="T50" fmla="*/ 0 w 29"/>
                <a:gd name="T51" fmla="*/ 2147483647 h 6"/>
                <a:gd name="T52" fmla="*/ 0 w 29"/>
                <a:gd name="T53" fmla="*/ 2147483647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" h="6">
                  <a:moveTo>
                    <a:pt x="0" y="6"/>
                  </a:moveTo>
                  <a:lnTo>
                    <a:pt x="0" y="6"/>
                  </a:lnTo>
                  <a:cubicBezTo>
                    <a:pt x="0" y="6"/>
                    <a:pt x="1" y="5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8" y="1"/>
                    <a:pt x="11" y="1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7" y="0"/>
                    <a:pt x="17" y="0"/>
                    <a:pt x="19" y="0"/>
                  </a:cubicBezTo>
                  <a:cubicBezTo>
                    <a:pt x="19" y="0"/>
                    <a:pt x="24" y="4"/>
                    <a:pt x="24" y="4"/>
                  </a:cubicBezTo>
                  <a:lnTo>
                    <a:pt x="28" y="3"/>
                  </a:lnTo>
                  <a:cubicBezTo>
                    <a:pt x="29" y="3"/>
                    <a:pt x="29" y="4"/>
                    <a:pt x="29" y="4"/>
                  </a:cubicBezTo>
                  <a:cubicBezTo>
                    <a:pt x="29" y="6"/>
                    <a:pt x="28" y="6"/>
                    <a:pt x="26" y="6"/>
                  </a:cubicBezTo>
                  <a:cubicBezTo>
                    <a:pt x="23" y="6"/>
                    <a:pt x="21" y="5"/>
                    <a:pt x="19" y="4"/>
                  </a:cubicBezTo>
                  <a:cubicBezTo>
                    <a:pt x="18" y="3"/>
                    <a:pt x="17" y="2"/>
                    <a:pt x="16" y="2"/>
                  </a:cubicBezTo>
                  <a:cubicBezTo>
                    <a:pt x="15" y="2"/>
                    <a:pt x="13" y="4"/>
                    <a:pt x="12" y="4"/>
                  </a:cubicBezTo>
                  <a:cubicBezTo>
                    <a:pt x="12" y="4"/>
                    <a:pt x="12" y="4"/>
                    <a:pt x="10" y="4"/>
                  </a:cubicBezTo>
                  <a:cubicBezTo>
                    <a:pt x="8" y="4"/>
                    <a:pt x="8" y="6"/>
                    <a:pt x="5" y="6"/>
                  </a:cubicBezTo>
                  <a:lnTo>
                    <a:pt x="2" y="5"/>
                  </a:lnTo>
                  <a:cubicBezTo>
                    <a:pt x="1" y="5"/>
                    <a:pt x="1" y="6"/>
                    <a:pt x="0" y="6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3" name="Freeform 101"/>
            <p:cNvSpPr>
              <a:spLocks/>
            </p:cNvSpPr>
            <p:nvPr/>
          </p:nvSpPr>
          <p:spPr bwMode="auto">
            <a:xfrm>
              <a:off x="4416425" y="4271963"/>
              <a:ext cx="90488" cy="104775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0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0 w 11"/>
                <a:gd name="T17" fmla="*/ 2147483647 h 15"/>
                <a:gd name="T18" fmla="*/ 0 w 11"/>
                <a:gd name="T19" fmla="*/ 2147483647 h 15"/>
                <a:gd name="T20" fmla="*/ 0 w 11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3" y="6"/>
                    <a:pt x="3" y="5"/>
                    <a:pt x="4" y="4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6" y="7"/>
                    <a:pt x="6" y="8"/>
                  </a:cubicBezTo>
                  <a:cubicBezTo>
                    <a:pt x="6" y="10"/>
                    <a:pt x="6" y="12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3" y="15"/>
                    <a:pt x="1" y="11"/>
                    <a:pt x="0" y="7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4" name="Freeform 102"/>
            <p:cNvSpPr>
              <a:spLocks noChangeAspect="1"/>
            </p:cNvSpPr>
            <p:nvPr/>
          </p:nvSpPr>
          <p:spPr bwMode="auto">
            <a:xfrm>
              <a:off x="4067175" y="3613150"/>
              <a:ext cx="68263" cy="103188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2147483647 w 4"/>
                <a:gd name="T11" fmla="*/ 0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5" name="Freeform 103"/>
            <p:cNvSpPr>
              <a:spLocks/>
            </p:cNvSpPr>
            <p:nvPr/>
          </p:nvSpPr>
          <p:spPr bwMode="auto">
            <a:xfrm>
              <a:off x="4114800" y="3619500"/>
              <a:ext cx="42863" cy="47625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0 h 7"/>
                <a:gd name="T8" fmla="*/ 2147483647 w 5"/>
                <a:gd name="T9" fmla="*/ 0 h 7"/>
                <a:gd name="T10" fmla="*/ 2147483647 w 5"/>
                <a:gd name="T11" fmla="*/ 0 h 7"/>
                <a:gd name="T12" fmla="*/ 2147483647 w 5"/>
                <a:gd name="T13" fmla="*/ 0 h 7"/>
                <a:gd name="T14" fmla="*/ 0 w 5"/>
                <a:gd name="T15" fmla="*/ 2147483647 h 7"/>
                <a:gd name="T16" fmla="*/ 0 w 5"/>
                <a:gd name="T17" fmla="*/ 2147483647 h 7"/>
                <a:gd name="T18" fmla="*/ 0 w 5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1" y="5"/>
                    <a:pt x="2" y="7"/>
                    <a:pt x="2" y="7"/>
                  </a:cubicBezTo>
                  <a:cubicBezTo>
                    <a:pt x="5" y="7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lnTo>
                    <a:pt x="3" y="0"/>
                  </a:lnTo>
                  <a:cubicBezTo>
                    <a:pt x="2" y="2"/>
                    <a:pt x="2" y="3"/>
                    <a:pt x="0" y="4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6" name="Freeform 104"/>
            <p:cNvSpPr>
              <a:spLocks/>
            </p:cNvSpPr>
            <p:nvPr/>
          </p:nvSpPr>
          <p:spPr bwMode="auto">
            <a:xfrm>
              <a:off x="6770688" y="2622550"/>
              <a:ext cx="39687" cy="20638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w 5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cubicBezTo>
                    <a:pt x="3" y="2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7" name="Freeform 105"/>
            <p:cNvSpPr>
              <a:spLocks/>
            </p:cNvSpPr>
            <p:nvPr/>
          </p:nvSpPr>
          <p:spPr bwMode="auto">
            <a:xfrm>
              <a:off x="6770688" y="2608263"/>
              <a:ext cx="15875" cy="6350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8" name="Freeform 106"/>
            <p:cNvSpPr>
              <a:spLocks/>
            </p:cNvSpPr>
            <p:nvPr/>
          </p:nvSpPr>
          <p:spPr bwMode="auto">
            <a:xfrm>
              <a:off x="7385050" y="4678363"/>
              <a:ext cx="14288" cy="14287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w 2"/>
                <a:gd name="T9" fmla="*/ 2147483647 h 2"/>
                <a:gd name="T10" fmla="*/ 0 w 2"/>
                <a:gd name="T11" fmla="*/ 2147483647 h 2"/>
                <a:gd name="T12" fmla="*/ 0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9" name="Freeform 107"/>
            <p:cNvSpPr>
              <a:spLocks/>
            </p:cNvSpPr>
            <p:nvPr/>
          </p:nvSpPr>
          <p:spPr bwMode="auto">
            <a:xfrm>
              <a:off x="7448550" y="4649788"/>
              <a:ext cx="6350" cy="793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0" name="Freeform 108"/>
            <p:cNvSpPr>
              <a:spLocks/>
            </p:cNvSpPr>
            <p:nvPr/>
          </p:nvSpPr>
          <p:spPr bwMode="auto">
            <a:xfrm>
              <a:off x="7454900" y="4678363"/>
              <a:ext cx="19050" cy="793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1" name="Freeform 109"/>
            <p:cNvSpPr>
              <a:spLocks/>
            </p:cNvSpPr>
            <p:nvPr/>
          </p:nvSpPr>
          <p:spPr bwMode="auto">
            <a:xfrm>
              <a:off x="7686675" y="4657725"/>
              <a:ext cx="6350" cy="7938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2" name="Freeform 110"/>
            <p:cNvSpPr>
              <a:spLocks/>
            </p:cNvSpPr>
            <p:nvPr/>
          </p:nvSpPr>
          <p:spPr bwMode="auto">
            <a:xfrm>
              <a:off x="7702550" y="4657725"/>
              <a:ext cx="15875" cy="793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3" name="Freeform 111"/>
            <p:cNvSpPr>
              <a:spLocks/>
            </p:cNvSpPr>
            <p:nvPr/>
          </p:nvSpPr>
          <p:spPr bwMode="auto">
            <a:xfrm>
              <a:off x="7702550" y="4705350"/>
              <a:ext cx="23813" cy="7938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0 h 1"/>
                <a:gd name="T4" fmla="*/ 2147483647 w 3"/>
                <a:gd name="T5" fmla="*/ 2147483647 h 1"/>
                <a:gd name="T6" fmla="*/ 2147483647 w 3"/>
                <a:gd name="T7" fmla="*/ 2147483647 h 1"/>
                <a:gd name="T8" fmla="*/ 0 w 3"/>
                <a:gd name="T9" fmla="*/ 2147483647 h 1"/>
                <a:gd name="T10" fmla="*/ 0 w 3"/>
                <a:gd name="T11" fmla="*/ 2147483647 h 1"/>
                <a:gd name="T12" fmla="*/ 0 w 3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4" name="Freeform 112"/>
            <p:cNvSpPr>
              <a:spLocks/>
            </p:cNvSpPr>
            <p:nvPr/>
          </p:nvSpPr>
          <p:spPr bwMode="auto">
            <a:xfrm>
              <a:off x="6483350" y="2438400"/>
              <a:ext cx="565150" cy="457200"/>
            </a:xfrm>
            <a:custGeom>
              <a:avLst/>
              <a:gdLst>
                <a:gd name="T0" fmla="*/ 2147483647 w 69"/>
                <a:gd name="T1" fmla="*/ 2147483647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2147483647 w 69"/>
                <a:gd name="T29" fmla="*/ 2147483647 h 65"/>
                <a:gd name="T30" fmla="*/ 2147483647 w 69"/>
                <a:gd name="T31" fmla="*/ 2147483647 h 65"/>
                <a:gd name="T32" fmla="*/ 0 w 69"/>
                <a:gd name="T33" fmla="*/ 2147483647 h 65"/>
                <a:gd name="T34" fmla="*/ 2147483647 w 69"/>
                <a:gd name="T35" fmla="*/ 2147483647 h 65"/>
                <a:gd name="T36" fmla="*/ 2147483647 w 69"/>
                <a:gd name="T37" fmla="*/ 2147483647 h 65"/>
                <a:gd name="T38" fmla="*/ 2147483647 w 69"/>
                <a:gd name="T39" fmla="*/ 2147483647 h 65"/>
                <a:gd name="T40" fmla="*/ 2147483647 w 69"/>
                <a:gd name="T41" fmla="*/ 2147483647 h 65"/>
                <a:gd name="T42" fmla="*/ 2147483647 w 69"/>
                <a:gd name="T43" fmla="*/ 2147483647 h 65"/>
                <a:gd name="T44" fmla="*/ 2147483647 w 69"/>
                <a:gd name="T45" fmla="*/ 2147483647 h 65"/>
                <a:gd name="T46" fmla="*/ 2147483647 w 69"/>
                <a:gd name="T47" fmla="*/ 2147483647 h 65"/>
                <a:gd name="T48" fmla="*/ 2147483647 w 69"/>
                <a:gd name="T49" fmla="*/ 2147483647 h 65"/>
                <a:gd name="T50" fmla="*/ 2147483647 w 69"/>
                <a:gd name="T51" fmla="*/ 0 h 65"/>
                <a:gd name="T52" fmla="*/ 2147483647 w 69"/>
                <a:gd name="T53" fmla="*/ 2147483647 h 65"/>
                <a:gd name="T54" fmla="*/ 2147483647 w 69"/>
                <a:gd name="T55" fmla="*/ 2147483647 h 65"/>
                <a:gd name="T56" fmla="*/ 2147483647 w 69"/>
                <a:gd name="T57" fmla="*/ 2147483647 h 65"/>
                <a:gd name="T58" fmla="*/ 2147483647 w 69"/>
                <a:gd name="T59" fmla="*/ 2147483647 h 65"/>
                <a:gd name="T60" fmla="*/ 2147483647 w 69"/>
                <a:gd name="T61" fmla="*/ 2147483647 h 65"/>
                <a:gd name="T62" fmla="*/ 2147483647 w 69"/>
                <a:gd name="T63" fmla="*/ 2147483647 h 65"/>
                <a:gd name="T64" fmla="*/ 2147483647 w 69"/>
                <a:gd name="T65" fmla="*/ 2147483647 h 65"/>
                <a:gd name="T66" fmla="*/ 2147483647 w 69"/>
                <a:gd name="T67" fmla="*/ 2147483647 h 65"/>
                <a:gd name="T68" fmla="*/ 2147483647 w 69"/>
                <a:gd name="T69" fmla="*/ 2147483647 h 65"/>
                <a:gd name="T70" fmla="*/ 2147483647 w 69"/>
                <a:gd name="T71" fmla="*/ 2147483647 h 65"/>
                <a:gd name="T72" fmla="*/ 2147483647 w 69"/>
                <a:gd name="T73" fmla="*/ 2147483647 h 65"/>
                <a:gd name="T74" fmla="*/ 2147483647 w 69"/>
                <a:gd name="T75" fmla="*/ 2147483647 h 65"/>
                <a:gd name="T76" fmla="*/ 2147483647 w 69"/>
                <a:gd name="T77" fmla="*/ 2147483647 h 65"/>
                <a:gd name="T78" fmla="*/ 2147483647 w 69"/>
                <a:gd name="T79" fmla="*/ 2147483647 h 65"/>
                <a:gd name="T80" fmla="*/ 2147483647 w 69"/>
                <a:gd name="T81" fmla="*/ 2147483647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9" h="65">
                  <a:moveTo>
                    <a:pt x="63" y="63"/>
                  </a:moveTo>
                  <a:cubicBezTo>
                    <a:pt x="62" y="62"/>
                    <a:pt x="59" y="61"/>
                    <a:pt x="58" y="59"/>
                  </a:cubicBezTo>
                  <a:cubicBezTo>
                    <a:pt x="57" y="57"/>
                    <a:pt x="53" y="54"/>
                    <a:pt x="53" y="54"/>
                  </a:cubicBezTo>
                  <a:cubicBezTo>
                    <a:pt x="53" y="54"/>
                    <a:pt x="45" y="49"/>
                    <a:pt x="44" y="48"/>
                  </a:cubicBezTo>
                  <a:cubicBezTo>
                    <a:pt x="43" y="48"/>
                    <a:pt x="36" y="47"/>
                    <a:pt x="35" y="47"/>
                  </a:cubicBezTo>
                  <a:cubicBezTo>
                    <a:pt x="33" y="47"/>
                    <a:pt x="29" y="47"/>
                    <a:pt x="28" y="48"/>
                  </a:cubicBezTo>
                  <a:cubicBezTo>
                    <a:pt x="26" y="48"/>
                    <a:pt x="25" y="48"/>
                    <a:pt x="23" y="49"/>
                  </a:cubicBezTo>
                  <a:cubicBezTo>
                    <a:pt x="21" y="51"/>
                    <a:pt x="20" y="46"/>
                    <a:pt x="20" y="46"/>
                  </a:cubicBezTo>
                  <a:lnTo>
                    <a:pt x="17" y="54"/>
                  </a:lnTo>
                  <a:lnTo>
                    <a:pt x="15" y="50"/>
                  </a:lnTo>
                  <a:cubicBezTo>
                    <a:pt x="15" y="50"/>
                    <a:pt x="7" y="51"/>
                    <a:pt x="6" y="52"/>
                  </a:cubicBezTo>
                  <a:cubicBezTo>
                    <a:pt x="4" y="53"/>
                    <a:pt x="1" y="53"/>
                    <a:pt x="1" y="53"/>
                  </a:cubicBezTo>
                  <a:cubicBezTo>
                    <a:pt x="1" y="52"/>
                    <a:pt x="1" y="50"/>
                    <a:pt x="1" y="49"/>
                  </a:cubicBezTo>
                  <a:cubicBezTo>
                    <a:pt x="1" y="46"/>
                    <a:pt x="1" y="45"/>
                    <a:pt x="1" y="42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2"/>
                    <a:pt x="2" y="28"/>
                    <a:pt x="3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3" y="20"/>
                    <a:pt x="3" y="19"/>
                    <a:pt x="3" y="18"/>
                  </a:cubicBezTo>
                  <a:cubicBezTo>
                    <a:pt x="5" y="17"/>
                    <a:pt x="4" y="16"/>
                    <a:pt x="4" y="14"/>
                  </a:cubicBezTo>
                  <a:cubicBezTo>
                    <a:pt x="4" y="13"/>
                    <a:pt x="6" y="14"/>
                    <a:pt x="6" y="14"/>
                  </a:cubicBezTo>
                  <a:cubicBezTo>
                    <a:pt x="8" y="14"/>
                    <a:pt x="9" y="11"/>
                    <a:pt x="10" y="10"/>
                  </a:cubicBezTo>
                  <a:cubicBezTo>
                    <a:pt x="11" y="7"/>
                    <a:pt x="18" y="9"/>
                    <a:pt x="18" y="5"/>
                  </a:cubicBezTo>
                  <a:cubicBezTo>
                    <a:pt x="18" y="4"/>
                    <a:pt x="18" y="1"/>
                    <a:pt x="19" y="0"/>
                  </a:cubicBezTo>
                  <a:cubicBezTo>
                    <a:pt x="21" y="6"/>
                    <a:pt x="25" y="10"/>
                    <a:pt x="27" y="17"/>
                  </a:cubicBezTo>
                  <a:cubicBezTo>
                    <a:pt x="28" y="22"/>
                    <a:pt x="31" y="34"/>
                    <a:pt x="35" y="31"/>
                  </a:cubicBezTo>
                  <a:cubicBezTo>
                    <a:pt x="38" y="32"/>
                    <a:pt x="38" y="34"/>
                    <a:pt x="40" y="36"/>
                  </a:cubicBezTo>
                  <a:lnTo>
                    <a:pt x="44" y="37"/>
                  </a:lnTo>
                  <a:cubicBezTo>
                    <a:pt x="44" y="39"/>
                    <a:pt x="47" y="38"/>
                    <a:pt x="47" y="39"/>
                  </a:cubicBezTo>
                  <a:cubicBezTo>
                    <a:pt x="50" y="41"/>
                    <a:pt x="52" y="45"/>
                    <a:pt x="54" y="47"/>
                  </a:cubicBezTo>
                  <a:cubicBezTo>
                    <a:pt x="57" y="50"/>
                    <a:pt x="62" y="50"/>
                    <a:pt x="62" y="55"/>
                  </a:cubicBezTo>
                  <a:cubicBezTo>
                    <a:pt x="62" y="56"/>
                    <a:pt x="63" y="56"/>
                    <a:pt x="64" y="56"/>
                  </a:cubicBezTo>
                  <a:cubicBezTo>
                    <a:pt x="65" y="57"/>
                    <a:pt x="67" y="60"/>
                    <a:pt x="69" y="60"/>
                  </a:cubicBezTo>
                  <a:cubicBezTo>
                    <a:pt x="68" y="61"/>
                    <a:pt x="67" y="62"/>
                    <a:pt x="67" y="64"/>
                  </a:cubicBezTo>
                  <a:cubicBezTo>
                    <a:pt x="66" y="65"/>
                    <a:pt x="64" y="63"/>
                    <a:pt x="63" y="6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5" name="Rectangle 113"/>
            <p:cNvSpPr>
              <a:spLocks noChangeArrowheads="1"/>
            </p:cNvSpPr>
            <p:nvPr/>
          </p:nvSpPr>
          <p:spPr bwMode="auto">
            <a:xfrm>
              <a:off x="7715250" y="3646488"/>
              <a:ext cx="47625" cy="46037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00" i="1" dirty="0">
                  <a:solidFill>
                    <a:srgbClr val="000000"/>
                  </a:solidFill>
                  <a:latin typeface="AvantGarde Bk BT" pitchFamily="34" charset="0"/>
                </a:rPr>
                <a:t>0° 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646" name="Rectangle 114"/>
            <p:cNvSpPr>
              <a:spLocks noChangeArrowheads="1"/>
            </p:cNvSpPr>
            <p:nvPr/>
          </p:nvSpPr>
          <p:spPr bwMode="auto">
            <a:xfrm>
              <a:off x="5861050" y="2128838"/>
              <a:ext cx="222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" dirty="0">
                  <a:solidFill>
                    <a:srgbClr val="000000"/>
                  </a:solidFill>
                  <a:latin typeface="Times New Roman" pitchFamily="18" charset="0"/>
                </a:rPr>
                <a:t>Nile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647" name="Freeform 115"/>
            <p:cNvSpPr>
              <a:spLocks/>
            </p:cNvSpPr>
            <p:nvPr/>
          </p:nvSpPr>
          <p:spPr bwMode="auto">
            <a:xfrm>
              <a:off x="2112963" y="1639888"/>
              <a:ext cx="409575" cy="485775"/>
            </a:xfrm>
            <a:custGeom>
              <a:avLst/>
              <a:gdLst>
                <a:gd name="T0" fmla="*/ 2147483647 w 133"/>
                <a:gd name="T1" fmla="*/ 0 h 183"/>
                <a:gd name="T2" fmla="*/ 2147483647 w 133"/>
                <a:gd name="T3" fmla="*/ 2147483647 h 183"/>
                <a:gd name="T4" fmla="*/ 2147483647 w 133"/>
                <a:gd name="T5" fmla="*/ 2147483647 h 183"/>
                <a:gd name="T6" fmla="*/ 2147483647 w 133"/>
                <a:gd name="T7" fmla="*/ 2147483647 h 183"/>
                <a:gd name="T8" fmla="*/ 2147483647 w 133"/>
                <a:gd name="T9" fmla="*/ 2147483647 h 183"/>
                <a:gd name="T10" fmla="*/ 2147483647 w 133"/>
                <a:gd name="T11" fmla="*/ 2147483647 h 183"/>
                <a:gd name="T12" fmla="*/ 2147483647 w 133"/>
                <a:gd name="T13" fmla="*/ 2147483647 h 183"/>
                <a:gd name="T14" fmla="*/ 2147483647 w 133"/>
                <a:gd name="T15" fmla="*/ 2147483647 h 183"/>
                <a:gd name="T16" fmla="*/ 2147483647 w 133"/>
                <a:gd name="T17" fmla="*/ 2147483647 h 183"/>
                <a:gd name="T18" fmla="*/ 2147483647 w 133"/>
                <a:gd name="T19" fmla="*/ 2147483647 h 183"/>
                <a:gd name="T20" fmla="*/ 2147483647 w 133"/>
                <a:gd name="T21" fmla="*/ 2147483647 h 183"/>
                <a:gd name="T22" fmla="*/ 2147483647 w 133"/>
                <a:gd name="T23" fmla="*/ 2147483647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183">
                  <a:moveTo>
                    <a:pt x="133" y="0"/>
                  </a:moveTo>
                  <a:cubicBezTo>
                    <a:pt x="131" y="7"/>
                    <a:pt x="126" y="25"/>
                    <a:pt x="118" y="28"/>
                  </a:cubicBezTo>
                  <a:cubicBezTo>
                    <a:pt x="112" y="31"/>
                    <a:pt x="106" y="32"/>
                    <a:pt x="99" y="34"/>
                  </a:cubicBezTo>
                  <a:cubicBezTo>
                    <a:pt x="97" y="35"/>
                    <a:pt x="93" y="36"/>
                    <a:pt x="93" y="36"/>
                  </a:cubicBezTo>
                  <a:cubicBezTo>
                    <a:pt x="91" y="44"/>
                    <a:pt x="91" y="51"/>
                    <a:pt x="85" y="57"/>
                  </a:cubicBezTo>
                  <a:cubicBezTo>
                    <a:pt x="79" y="75"/>
                    <a:pt x="67" y="94"/>
                    <a:pt x="49" y="100"/>
                  </a:cubicBezTo>
                  <a:cubicBezTo>
                    <a:pt x="44" y="106"/>
                    <a:pt x="43" y="115"/>
                    <a:pt x="37" y="120"/>
                  </a:cubicBezTo>
                  <a:cubicBezTo>
                    <a:pt x="34" y="128"/>
                    <a:pt x="31" y="134"/>
                    <a:pt x="25" y="140"/>
                  </a:cubicBezTo>
                  <a:cubicBezTo>
                    <a:pt x="22" y="148"/>
                    <a:pt x="24" y="144"/>
                    <a:pt x="19" y="152"/>
                  </a:cubicBezTo>
                  <a:cubicBezTo>
                    <a:pt x="17" y="155"/>
                    <a:pt x="10" y="156"/>
                    <a:pt x="10" y="156"/>
                  </a:cubicBezTo>
                  <a:cubicBezTo>
                    <a:pt x="9" y="162"/>
                    <a:pt x="6" y="173"/>
                    <a:pt x="1" y="176"/>
                  </a:cubicBezTo>
                  <a:cubicBezTo>
                    <a:pt x="0" y="178"/>
                    <a:pt x="1" y="183"/>
                    <a:pt x="1" y="183"/>
                  </a:cubicBezTo>
                </a:path>
              </a:pathLst>
            </a:custGeom>
            <a:solidFill>
              <a:srgbClr val="99FFCC"/>
            </a:soli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48" name="Freeform 116"/>
            <p:cNvSpPr>
              <a:spLocks/>
            </p:cNvSpPr>
            <p:nvPr/>
          </p:nvSpPr>
          <p:spPr bwMode="auto">
            <a:xfrm>
              <a:off x="5165725" y="6578600"/>
              <a:ext cx="25400" cy="30163"/>
            </a:xfrm>
            <a:custGeom>
              <a:avLst/>
              <a:gdLst>
                <a:gd name="T0" fmla="*/ 0 w 8"/>
                <a:gd name="T1" fmla="*/ 2147483647 h 11"/>
                <a:gd name="T2" fmla="*/ 0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0 w 8"/>
                <a:gd name="T13" fmla="*/ 0 h 11"/>
                <a:gd name="T14" fmla="*/ 0 w 8"/>
                <a:gd name="T15" fmla="*/ 0 h 11"/>
                <a:gd name="T16" fmla="*/ 0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8" y="11"/>
                  </a:lnTo>
                  <a:lnTo>
                    <a:pt x="8" y="6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9" name="Freeform 117"/>
            <p:cNvSpPr>
              <a:spLocks/>
            </p:cNvSpPr>
            <p:nvPr/>
          </p:nvSpPr>
          <p:spPr bwMode="auto">
            <a:xfrm>
              <a:off x="5141913" y="6578600"/>
              <a:ext cx="23812" cy="22225"/>
            </a:xfrm>
            <a:custGeom>
              <a:avLst/>
              <a:gdLst>
                <a:gd name="T0" fmla="*/ 0 w 8"/>
                <a:gd name="T1" fmla="*/ 2147483647 h 8"/>
                <a:gd name="T2" fmla="*/ 0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2147483647 w 8"/>
                <a:gd name="T11" fmla="*/ 2147483647 h 8"/>
                <a:gd name="T12" fmla="*/ 0 w 8"/>
                <a:gd name="T13" fmla="*/ 2147483647 h 8"/>
                <a:gd name="T14" fmla="*/ 0 w 8"/>
                <a:gd name="T15" fmla="*/ 2147483647 h 8"/>
                <a:gd name="T16" fmla="*/ 0 w 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0" name="Freeform 118"/>
            <p:cNvSpPr>
              <a:spLocks/>
            </p:cNvSpPr>
            <p:nvPr/>
          </p:nvSpPr>
          <p:spPr bwMode="auto">
            <a:xfrm>
              <a:off x="5092700" y="6586538"/>
              <a:ext cx="49213" cy="42862"/>
            </a:xfrm>
            <a:custGeom>
              <a:avLst/>
              <a:gdLst>
                <a:gd name="T0" fmla="*/ 0 w 16"/>
                <a:gd name="T1" fmla="*/ 2147483647 h 16"/>
                <a:gd name="T2" fmla="*/ 0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0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0 w 16"/>
                <a:gd name="T15" fmla="*/ 2147483647 h 16"/>
                <a:gd name="T16" fmla="*/ 0 w 16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1" name="Freeform 119"/>
            <p:cNvSpPr>
              <a:spLocks/>
            </p:cNvSpPr>
            <p:nvPr/>
          </p:nvSpPr>
          <p:spPr bwMode="auto">
            <a:xfrm>
              <a:off x="5033963" y="6586538"/>
              <a:ext cx="58737" cy="42862"/>
            </a:xfrm>
            <a:custGeom>
              <a:avLst/>
              <a:gdLst>
                <a:gd name="T0" fmla="*/ 0 w 19"/>
                <a:gd name="T1" fmla="*/ 2147483647 h 16"/>
                <a:gd name="T2" fmla="*/ 0 w 19"/>
                <a:gd name="T3" fmla="*/ 2147483647 h 16"/>
                <a:gd name="T4" fmla="*/ 2147483647 w 19"/>
                <a:gd name="T5" fmla="*/ 2147483647 h 16"/>
                <a:gd name="T6" fmla="*/ 2147483647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0 w 19"/>
                <a:gd name="T13" fmla="*/ 0 h 16"/>
                <a:gd name="T14" fmla="*/ 0 w 19"/>
                <a:gd name="T15" fmla="*/ 0 h 16"/>
                <a:gd name="T16" fmla="*/ 0 w 19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6">
                  <a:moveTo>
                    <a:pt x="0" y="5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2" name="Freeform 120"/>
            <p:cNvSpPr>
              <a:spLocks/>
            </p:cNvSpPr>
            <p:nvPr/>
          </p:nvSpPr>
          <p:spPr bwMode="auto">
            <a:xfrm>
              <a:off x="4984750" y="6565900"/>
              <a:ext cx="49213" cy="34925"/>
            </a:xfrm>
            <a:custGeom>
              <a:avLst/>
              <a:gdLst>
                <a:gd name="T0" fmla="*/ 2147483647 w 16"/>
                <a:gd name="T1" fmla="*/ 2147483647 h 13"/>
                <a:gd name="T2" fmla="*/ 0 w 16"/>
                <a:gd name="T3" fmla="*/ 2147483647 h 13"/>
                <a:gd name="T4" fmla="*/ 2147483647 w 16"/>
                <a:gd name="T5" fmla="*/ 2147483647 h 13"/>
                <a:gd name="T6" fmla="*/ 2147483647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0 h 13"/>
                <a:gd name="T14" fmla="*/ 2147483647 w 16"/>
                <a:gd name="T15" fmla="*/ 0 h 13"/>
                <a:gd name="T16" fmla="*/ 2147483647 w 16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3">
                  <a:moveTo>
                    <a:pt x="3" y="3"/>
                  </a:moveTo>
                  <a:lnTo>
                    <a:pt x="0" y="3"/>
                  </a:lnTo>
                  <a:lnTo>
                    <a:pt x="6" y="11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8" y="5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3" name="Freeform 121"/>
            <p:cNvSpPr>
              <a:spLocks/>
            </p:cNvSpPr>
            <p:nvPr/>
          </p:nvSpPr>
          <p:spPr bwMode="auto">
            <a:xfrm>
              <a:off x="4978400" y="6557963"/>
              <a:ext cx="15875" cy="15875"/>
            </a:xfrm>
            <a:custGeom>
              <a:avLst/>
              <a:gdLst>
                <a:gd name="T0" fmla="*/ 2147483647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2147483647 w 5"/>
                <a:gd name="T13" fmla="*/ 0 h 6"/>
                <a:gd name="T14" fmla="*/ 0 w 5"/>
                <a:gd name="T15" fmla="*/ 0 h 6"/>
                <a:gd name="T16" fmla="*/ 2147483647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4" name="Freeform 122"/>
            <p:cNvSpPr>
              <a:spLocks/>
            </p:cNvSpPr>
            <p:nvPr/>
          </p:nvSpPr>
          <p:spPr bwMode="auto">
            <a:xfrm>
              <a:off x="4968875" y="6557963"/>
              <a:ext cx="15875" cy="20637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2147483647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5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5" name="Freeform 123"/>
            <p:cNvSpPr>
              <a:spLocks/>
            </p:cNvSpPr>
            <p:nvPr/>
          </p:nvSpPr>
          <p:spPr bwMode="auto">
            <a:xfrm>
              <a:off x="4945063" y="6553200"/>
              <a:ext cx="33337" cy="25400"/>
            </a:xfrm>
            <a:custGeom>
              <a:avLst/>
              <a:gdLst>
                <a:gd name="T0" fmla="*/ 2147483647 w 11"/>
                <a:gd name="T1" fmla="*/ 0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3" y="0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6" name="Freeform 124"/>
            <p:cNvSpPr>
              <a:spLocks/>
            </p:cNvSpPr>
            <p:nvPr/>
          </p:nvSpPr>
          <p:spPr bwMode="auto">
            <a:xfrm>
              <a:off x="4953000" y="6545263"/>
              <a:ext cx="25400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0 h 8"/>
                <a:gd name="T6" fmla="*/ 0 w 8"/>
                <a:gd name="T7" fmla="*/ 2147483647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7" name="Freeform 125"/>
            <p:cNvSpPr>
              <a:spLocks/>
            </p:cNvSpPr>
            <p:nvPr/>
          </p:nvSpPr>
          <p:spPr bwMode="auto">
            <a:xfrm>
              <a:off x="4935538" y="6480175"/>
              <a:ext cx="42862" cy="65088"/>
            </a:xfrm>
            <a:custGeom>
              <a:avLst/>
              <a:gdLst>
                <a:gd name="T0" fmla="*/ 2147483647 w 14"/>
                <a:gd name="T1" fmla="*/ 2147483647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2147483647 w 14"/>
                <a:gd name="T13" fmla="*/ 2147483647 h 24"/>
                <a:gd name="T14" fmla="*/ 2147483647 w 14"/>
                <a:gd name="T15" fmla="*/ 0 h 24"/>
                <a:gd name="T16" fmla="*/ 2147483647 w 14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4">
                  <a:moveTo>
                    <a:pt x="3" y="6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8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8" name="Freeform 126"/>
            <p:cNvSpPr>
              <a:spLocks/>
            </p:cNvSpPr>
            <p:nvPr/>
          </p:nvSpPr>
          <p:spPr bwMode="auto">
            <a:xfrm>
              <a:off x="4919663" y="6475413"/>
              <a:ext cx="25400" cy="20637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2147483647 w 8"/>
                <a:gd name="T13" fmla="*/ 0 h 8"/>
                <a:gd name="T14" fmla="*/ 2147483647 w 8"/>
                <a:gd name="T15" fmla="*/ 0 h 8"/>
                <a:gd name="T16" fmla="*/ 0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8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9" name="Freeform 127"/>
            <p:cNvSpPr>
              <a:spLocks/>
            </p:cNvSpPr>
            <p:nvPr/>
          </p:nvSpPr>
          <p:spPr bwMode="auto">
            <a:xfrm>
              <a:off x="4919663" y="6459538"/>
              <a:ext cx="49212" cy="15875"/>
            </a:xfrm>
            <a:custGeom>
              <a:avLst/>
              <a:gdLst>
                <a:gd name="T0" fmla="*/ 2147483647 w 16"/>
                <a:gd name="T1" fmla="*/ 0 h 6"/>
                <a:gd name="T2" fmla="*/ 2147483647 w 16"/>
                <a:gd name="T3" fmla="*/ 0 h 6"/>
                <a:gd name="T4" fmla="*/ 2147483647 w 16"/>
                <a:gd name="T5" fmla="*/ 0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0" name="Freeform 128"/>
            <p:cNvSpPr>
              <a:spLocks/>
            </p:cNvSpPr>
            <p:nvPr/>
          </p:nvSpPr>
          <p:spPr bwMode="auto">
            <a:xfrm>
              <a:off x="4953000" y="6416675"/>
              <a:ext cx="25400" cy="50800"/>
            </a:xfrm>
            <a:custGeom>
              <a:avLst/>
              <a:gdLst>
                <a:gd name="T0" fmla="*/ 2147483647 w 8"/>
                <a:gd name="T1" fmla="*/ 0 h 19"/>
                <a:gd name="T2" fmla="*/ 2147483647 w 8"/>
                <a:gd name="T3" fmla="*/ 0 h 19"/>
                <a:gd name="T4" fmla="*/ 2147483647 w 8"/>
                <a:gd name="T5" fmla="*/ 2147483647 h 19"/>
                <a:gd name="T6" fmla="*/ 0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0 h 19"/>
                <a:gd name="T14" fmla="*/ 2147483647 w 8"/>
                <a:gd name="T15" fmla="*/ 0 h 19"/>
                <a:gd name="T16" fmla="*/ 2147483647 w 8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8" y="11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1" name="Freeform 129"/>
            <p:cNvSpPr>
              <a:spLocks/>
            </p:cNvSpPr>
            <p:nvPr/>
          </p:nvSpPr>
          <p:spPr bwMode="auto">
            <a:xfrm>
              <a:off x="4929188" y="6356350"/>
              <a:ext cx="39687" cy="60325"/>
            </a:xfrm>
            <a:custGeom>
              <a:avLst/>
              <a:gdLst>
                <a:gd name="T0" fmla="*/ 0 w 13"/>
                <a:gd name="T1" fmla="*/ 2147483647 h 23"/>
                <a:gd name="T2" fmla="*/ 0 w 13"/>
                <a:gd name="T3" fmla="*/ 2147483647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0 h 23"/>
                <a:gd name="T14" fmla="*/ 2147483647 w 13"/>
                <a:gd name="T15" fmla="*/ 0 h 23"/>
                <a:gd name="T16" fmla="*/ 0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2"/>
                  </a:lnTo>
                  <a:lnTo>
                    <a:pt x="5" y="13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2" name="Freeform 130"/>
            <p:cNvSpPr>
              <a:spLocks/>
            </p:cNvSpPr>
            <p:nvPr/>
          </p:nvSpPr>
          <p:spPr bwMode="auto">
            <a:xfrm>
              <a:off x="4864100" y="6242050"/>
              <a:ext cx="80963" cy="119063"/>
            </a:xfrm>
            <a:custGeom>
              <a:avLst/>
              <a:gdLst>
                <a:gd name="T0" fmla="*/ 0 w 26"/>
                <a:gd name="T1" fmla="*/ 0 h 45"/>
                <a:gd name="T2" fmla="*/ 0 w 26"/>
                <a:gd name="T3" fmla="*/ 0 h 45"/>
                <a:gd name="T4" fmla="*/ 2147483647 w 26"/>
                <a:gd name="T5" fmla="*/ 2147483647 h 45"/>
                <a:gd name="T6" fmla="*/ 2147483647 w 26"/>
                <a:gd name="T7" fmla="*/ 2147483647 h 45"/>
                <a:gd name="T8" fmla="*/ 2147483647 w 26"/>
                <a:gd name="T9" fmla="*/ 2147483647 h 45"/>
                <a:gd name="T10" fmla="*/ 2147483647 w 26"/>
                <a:gd name="T11" fmla="*/ 2147483647 h 45"/>
                <a:gd name="T12" fmla="*/ 2147483647 w 26"/>
                <a:gd name="T13" fmla="*/ 2147483647 h 45"/>
                <a:gd name="T14" fmla="*/ 2147483647 w 26"/>
                <a:gd name="T15" fmla="*/ 2147483647 h 45"/>
                <a:gd name="T16" fmla="*/ 2147483647 w 26"/>
                <a:gd name="T17" fmla="*/ 2147483647 h 45"/>
                <a:gd name="T18" fmla="*/ 2147483647 w 26"/>
                <a:gd name="T19" fmla="*/ 2147483647 h 45"/>
                <a:gd name="T20" fmla="*/ 2147483647 w 26"/>
                <a:gd name="T21" fmla="*/ 0 h 45"/>
                <a:gd name="T22" fmla="*/ 2147483647 w 26"/>
                <a:gd name="T23" fmla="*/ 0 h 45"/>
                <a:gd name="T24" fmla="*/ 0 w 26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45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8" y="24"/>
                  </a:lnTo>
                  <a:lnTo>
                    <a:pt x="13" y="35"/>
                  </a:lnTo>
                  <a:lnTo>
                    <a:pt x="21" y="45"/>
                  </a:lnTo>
                  <a:lnTo>
                    <a:pt x="26" y="43"/>
                  </a:lnTo>
                  <a:lnTo>
                    <a:pt x="18" y="32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3" name="Freeform 131"/>
            <p:cNvSpPr>
              <a:spLocks/>
            </p:cNvSpPr>
            <p:nvPr/>
          </p:nvSpPr>
          <p:spPr bwMode="auto">
            <a:xfrm>
              <a:off x="4838700" y="6180138"/>
              <a:ext cx="41275" cy="61912"/>
            </a:xfrm>
            <a:custGeom>
              <a:avLst/>
              <a:gdLst>
                <a:gd name="T0" fmla="*/ 0 w 13"/>
                <a:gd name="T1" fmla="*/ 2147483647 h 23"/>
                <a:gd name="T2" fmla="*/ 0 w 13"/>
                <a:gd name="T3" fmla="*/ 0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0 h 23"/>
                <a:gd name="T14" fmla="*/ 2147483647 w 13"/>
                <a:gd name="T15" fmla="*/ 0 h 23"/>
                <a:gd name="T16" fmla="*/ 0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8" y="1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4" name="Freeform 132"/>
            <p:cNvSpPr>
              <a:spLocks/>
            </p:cNvSpPr>
            <p:nvPr/>
          </p:nvSpPr>
          <p:spPr bwMode="auto">
            <a:xfrm>
              <a:off x="4716463" y="6045200"/>
              <a:ext cx="138112" cy="141288"/>
            </a:xfrm>
            <a:custGeom>
              <a:avLst/>
              <a:gdLst>
                <a:gd name="T0" fmla="*/ 0 w 45"/>
                <a:gd name="T1" fmla="*/ 0 h 53"/>
                <a:gd name="T2" fmla="*/ 0 w 45"/>
                <a:gd name="T3" fmla="*/ 2147483647 h 53"/>
                <a:gd name="T4" fmla="*/ 2147483647 w 45"/>
                <a:gd name="T5" fmla="*/ 2147483647 h 53"/>
                <a:gd name="T6" fmla="*/ 2147483647 w 45"/>
                <a:gd name="T7" fmla="*/ 2147483647 h 53"/>
                <a:gd name="T8" fmla="*/ 2147483647 w 45"/>
                <a:gd name="T9" fmla="*/ 2147483647 h 53"/>
                <a:gd name="T10" fmla="*/ 2147483647 w 45"/>
                <a:gd name="T11" fmla="*/ 2147483647 h 53"/>
                <a:gd name="T12" fmla="*/ 2147483647 w 45"/>
                <a:gd name="T13" fmla="*/ 2147483647 h 53"/>
                <a:gd name="T14" fmla="*/ 2147483647 w 45"/>
                <a:gd name="T15" fmla="*/ 2147483647 h 53"/>
                <a:gd name="T16" fmla="*/ 2147483647 w 45"/>
                <a:gd name="T17" fmla="*/ 2147483647 h 53"/>
                <a:gd name="T18" fmla="*/ 2147483647 w 45"/>
                <a:gd name="T19" fmla="*/ 2147483647 h 53"/>
                <a:gd name="T20" fmla="*/ 2147483647 w 45"/>
                <a:gd name="T21" fmla="*/ 0 h 53"/>
                <a:gd name="T22" fmla="*/ 2147483647 w 45"/>
                <a:gd name="T23" fmla="*/ 0 h 53"/>
                <a:gd name="T24" fmla="*/ 0 w 45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53">
                  <a:moveTo>
                    <a:pt x="0" y="0"/>
                  </a:moveTo>
                  <a:lnTo>
                    <a:pt x="0" y="3"/>
                  </a:lnTo>
                  <a:lnTo>
                    <a:pt x="8" y="19"/>
                  </a:lnTo>
                  <a:lnTo>
                    <a:pt x="18" y="32"/>
                  </a:lnTo>
                  <a:lnTo>
                    <a:pt x="32" y="43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34" y="40"/>
                  </a:lnTo>
                  <a:lnTo>
                    <a:pt x="24" y="27"/>
                  </a:lnTo>
                  <a:lnTo>
                    <a:pt x="13" y="1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5" name="Freeform 133"/>
            <p:cNvSpPr>
              <a:spLocks/>
            </p:cNvSpPr>
            <p:nvPr/>
          </p:nvSpPr>
          <p:spPr bwMode="auto">
            <a:xfrm>
              <a:off x="4706938" y="5997575"/>
              <a:ext cx="23812" cy="47625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2147483647 h 18"/>
                <a:gd name="T6" fmla="*/ 2147483647 w 8"/>
                <a:gd name="T7" fmla="*/ 2147483647 h 18"/>
                <a:gd name="T8" fmla="*/ 2147483647 w 8"/>
                <a:gd name="T9" fmla="*/ 2147483647 h 18"/>
                <a:gd name="T10" fmla="*/ 2147483647 w 8"/>
                <a:gd name="T11" fmla="*/ 2147483647 h 18"/>
                <a:gd name="T12" fmla="*/ 2147483647 w 8"/>
                <a:gd name="T13" fmla="*/ 0 h 18"/>
                <a:gd name="T14" fmla="*/ 2147483647 w 8"/>
                <a:gd name="T15" fmla="*/ 0 h 18"/>
                <a:gd name="T16" fmla="*/ 0 w 8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" y="1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6" name="Freeform 134"/>
            <p:cNvSpPr>
              <a:spLocks/>
            </p:cNvSpPr>
            <p:nvPr/>
          </p:nvSpPr>
          <p:spPr bwMode="auto">
            <a:xfrm>
              <a:off x="4691063" y="5976938"/>
              <a:ext cx="25400" cy="20637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7" name="Freeform 135"/>
            <p:cNvSpPr>
              <a:spLocks/>
            </p:cNvSpPr>
            <p:nvPr/>
          </p:nvSpPr>
          <p:spPr bwMode="auto">
            <a:xfrm>
              <a:off x="4675188" y="5865813"/>
              <a:ext cx="25400" cy="88900"/>
            </a:xfrm>
            <a:custGeom>
              <a:avLst/>
              <a:gdLst>
                <a:gd name="T0" fmla="*/ 0 w 8"/>
                <a:gd name="T1" fmla="*/ 2147483647 h 34"/>
                <a:gd name="T2" fmla="*/ 0 w 8"/>
                <a:gd name="T3" fmla="*/ 2147483647 h 34"/>
                <a:gd name="T4" fmla="*/ 0 w 8"/>
                <a:gd name="T5" fmla="*/ 2147483647 h 34"/>
                <a:gd name="T6" fmla="*/ 2147483647 w 8"/>
                <a:gd name="T7" fmla="*/ 2147483647 h 34"/>
                <a:gd name="T8" fmla="*/ 2147483647 w 8"/>
                <a:gd name="T9" fmla="*/ 2147483647 h 34"/>
                <a:gd name="T10" fmla="*/ 2147483647 w 8"/>
                <a:gd name="T11" fmla="*/ 2147483647 h 34"/>
                <a:gd name="T12" fmla="*/ 2147483647 w 8"/>
                <a:gd name="T13" fmla="*/ 0 h 34"/>
                <a:gd name="T14" fmla="*/ 2147483647 w 8"/>
                <a:gd name="T15" fmla="*/ 0 h 34"/>
                <a:gd name="T16" fmla="*/ 0 w 8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4">
                  <a:moveTo>
                    <a:pt x="0" y="2"/>
                  </a:moveTo>
                  <a:lnTo>
                    <a:pt x="0" y="2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8" y="29"/>
                  </a:lnTo>
                  <a:lnTo>
                    <a:pt x="5" y="1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8" name="Freeform 136"/>
            <p:cNvSpPr>
              <a:spLocks/>
            </p:cNvSpPr>
            <p:nvPr/>
          </p:nvSpPr>
          <p:spPr bwMode="auto">
            <a:xfrm>
              <a:off x="4651375" y="5800725"/>
              <a:ext cx="39688" cy="69850"/>
            </a:xfrm>
            <a:custGeom>
              <a:avLst/>
              <a:gdLst>
                <a:gd name="T0" fmla="*/ 0 w 13"/>
                <a:gd name="T1" fmla="*/ 0 h 26"/>
                <a:gd name="T2" fmla="*/ 0 w 13"/>
                <a:gd name="T3" fmla="*/ 0 h 26"/>
                <a:gd name="T4" fmla="*/ 2147483647 w 13"/>
                <a:gd name="T5" fmla="*/ 2147483647 h 26"/>
                <a:gd name="T6" fmla="*/ 2147483647 w 13"/>
                <a:gd name="T7" fmla="*/ 2147483647 h 26"/>
                <a:gd name="T8" fmla="*/ 2147483647 w 13"/>
                <a:gd name="T9" fmla="*/ 2147483647 h 26"/>
                <a:gd name="T10" fmla="*/ 2147483647 w 13"/>
                <a:gd name="T11" fmla="*/ 2147483647 h 26"/>
                <a:gd name="T12" fmla="*/ 2147483647 w 13"/>
                <a:gd name="T13" fmla="*/ 0 h 26"/>
                <a:gd name="T14" fmla="*/ 2147483647 w 13"/>
                <a:gd name="T15" fmla="*/ 0 h 26"/>
                <a:gd name="T16" fmla="*/ 0 w 13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8" y="26"/>
                  </a:lnTo>
                  <a:lnTo>
                    <a:pt x="13" y="24"/>
                  </a:lnTo>
                  <a:lnTo>
                    <a:pt x="8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9" name="Freeform 137"/>
            <p:cNvSpPr>
              <a:spLocks/>
            </p:cNvSpPr>
            <p:nvPr/>
          </p:nvSpPr>
          <p:spPr bwMode="auto">
            <a:xfrm>
              <a:off x="4651375" y="5780088"/>
              <a:ext cx="23813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2147483647 h 8"/>
                <a:gd name="T6" fmla="*/ 0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0" name="Freeform 138"/>
            <p:cNvSpPr>
              <a:spLocks/>
            </p:cNvSpPr>
            <p:nvPr/>
          </p:nvSpPr>
          <p:spPr bwMode="auto">
            <a:xfrm>
              <a:off x="4651375" y="5708650"/>
              <a:ext cx="23813" cy="71438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0 h 27"/>
                <a:gd name="T4" fmla="*/ 0 w 8"/>
                <a:gd name="T5" fmla="*/ 2147483647 h 27"/>
                <a:gd name="T6" fmla="*/ 2147483647 w 8"/>
                <a:gd name="T7" fmla="*/ 2147483647 h 27"/>
                <a:gd name="T8" fmla="*/ 2147483647 w 8"/>
                <a:gd name="T9" fmla="*/ 2147483647 h 27"/>
                <a:gd name="T10" fmla="*/ 2147483647 w 8"/>
                <a:gd name="T11" fmla="*/ 2147483647 h 27"/>
                <a:gd name="T12" fmla="*/ 2147483647 w 8"/>
                <a:gd name="T13" fmla="*/ 0 h 27"/>
                <a:gd name="T14" fmla="*/ 2147483647 w 8"/>
                <a:gd name="T15" fmla="*/ 0 h 27"/>
                <a:gd name="T16" fmla="*/ 0 w 8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8" y="27"/>
                  </a:lnTo>
                  <a:lnTo>
                    <a:pt x="5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1" name="Freeform 139"/>
            <p:cNvSpPr>
              <a:spLocks/>
            </p:cNvSpPr>
            <p:nvPr/>
          </p:nvSpPr>
          <p:spPr bwMode="auto">
            <a:xfrm>
              <a:off x="4625975" y="5646738"/>
              <a:ext cx="41275" cy="61912"/>
            </a:xfrm>
            <a:custGeom>
              <a:avLst/>
              <a:gdLst>
                <a:gd name="T0" fmla="*/ 2147483647 w 13"/>
                <a:gd name="T1" fmla="*/ 2147483647 h 23"/>
                <a:gd name="T2" fmla="*/ 0 w 13"/>
                <a:gd name="T3" fmla="*/ 2147483647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2147483647 h 23"/>
                <a:gd name="T14" fmla="*/ 2147483647 w 13"/>
                <a:gd name="T15" fmla="*/ 0 h 23"/>
                <a:gd name="T16" fmla="*/ 2147483647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2" y="5"/>
                  </a:moveTo>
                  <a:lnTo>
                    <a:pt x="0" y="2"/>
                  </a:lnTo>
                  <a:lnTo>
                    <a:pt x="5" y="1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8" y="10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2" name="Freeform 140"/>
            <p:cNvSpPr>
              <a:spLocks/>
            </p:cNvSpPr>
            <p:nvPr/>
          </p:nvSpPr>
          <p:spPr bwMode="auto">
            <a:xfrm>
              <a:off x="4494213" y="5435600"/>
              <a:ext cx="147637" cy="225425"/>
            </a:xfrm>
            <a:custGeom>
              <a:avLst/>
              <a:gdLst>
                <a:gd name="T0" fmla="*/ 0 w 48"/>
                <a:gd name="T1" fmla="*/ 2147483647 h 85"/>
                <a:gd name="T2" fmla="*/ 2147483647 w 48"/>
                <a:gd name="T3" fmla="*/ 2147483647 h 85"/>
                <a:gd name="T4" fmla="*/ 2147483647 w 48"/>
                <a:gd name="T5" fmla="*/ 2147483647 h 85"/>
                <a:gd name="T6" fmla="*/ 2147483647 w 48"/>
                <a:gd name="T7" fmla="*/ 2147483647 h 85"/>
                <a:gd name="T8" fmla="*/ 2147483647 w 48"/>
                <a:gd name="T9" fmla="*/ 2147483647 h 85"/>
                <a:gd name="T10" fmla="*/ 2147483647 w 48"/>
                <a:gd name="T11" fmla="*/ 2147483647 h 85"/>
                <a:gd name="T12" fmla="*/ 2147483647 w 48"/>
                <a:gd name="T13" fmla="*/ 2147483647 h 85"/>
                <a:gd name="T14" fmla="*/ 2147483647 w 48"/>
                <a:gd name="T15" fmla="*/ 2147483647 h 85"/>
                <a:gd name="T16" fmla="*/ 2147483647 w 48"/>
                <a:gd name="T17" fmla="*/ 2147483647 h 85"/>
                <a:gd name="T18" fmla="*/ 2147483647 w 48"/>
                <a:gd name="T19" fmla="*/ 2147483647 h 85"/>
                <a:gd name="T20" fmla="*/ 2147483647 w 48"/>
                <a:gd name="T21" fmla="*/ 0 h 85"/>
                <a:gd name="T22" fmla="*/ 2147483647 w 48"/>
                <a:gd name="T23" fmla="*/ 0 h 85"/>
                <a:gd name="T24" fmla="*/ 0 w 48"/>
                <a:gd name="T25" fmla="*/ 2147483647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85">
                  <a:moveTo>
                    <a:pt x="0" y="5"/>
                  </a:moveTo>
                  <a:lnTo>
                    <a:pt x="3" y="5"/>
                  </a:lnTo>
                  <a:lnTo>
                    <a:pt x="6" y="16"/>
                  </a:lnTo>
                  <a:lnTo>
                    <a:pt x="19" y="40"/>
                  </a:lnTo>
                  <a:lnTo>
                    <a:pt x="32" y="66"/>
                  </a:lnTo>
                  <a:lnTo>
                    <a:pt x="45" y="85"/>
                  </a:lnTo>
                  <a:lnTo>
                    <a:pt x="48" y="80"/>
                  </a:lnTo>
                  <a:lnTo>
                    <a:pt x="35" y="64"/>
                  </a:lnTo>
                  <a:lnTo>
                    <a:pt x="22" y="37"/>
                  </a:lnTo>
                  <a:lnTo>
                    <a:pt x="11" y="13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3" name="Freeform 141"/>
            <p:cNvSpPr>
              <a:spLocks/>
            </p:cNvSpPr>
            <p:nvPr/>
          </p:nvSpPr>
          <p:spPr bwMode="auto">
            <a:xfrm>
              <a:off x="4413250" y="5329238"/>
              <a:ext cx="98425" cy="119062"/>
            </a:xfrm>
            <a:custGeom>
              <a:avLst/>
              <a:gdLst>
                <a:gd name="T0" fmla="*/ 0 w 32"/>
                <a:gd name="T1" fmla="*/ 2147483647 h 45"/>
                <a:gd name="T2" fmla="*/ 2147483647 w 32"/>
                <a:gd name="T3" fmla="*/ 2147483647 h 45"/>
                <a:gd name="T4" fmla="*/ 2147483647 w 32"/>
                <a:gd name="T5" fmla="*/ 2147483647 h 45"/>
                <a:gd name="T6" fmla="*/ 2147483647 w 32"/>
                <a:gd name="T7" fmla="*/ 2147483647 h 45"/>
                <a:gd name="T8" fmla="*/ 2147483647 w 32"/>
                <a:gd name="T9" fmla="*/ 2147483647 h 45"/>
                <a:gd name="T10" fmla="*/ 2147483647 w 32"/>
                <a:gd name="T11" fmla="*/ 0 h 45"/>
                <a:gd name="T12" fmla="*/ 0 w 32"/>
                <a:gd name="T13" fmla="*/ 214748364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5">
                  <a:moveTo>
                    <a:pt x="0" y="3"/>
                  </a:moveTo>
                  <a:lnTo>
                    <a:pt x="13" y="24"/>
                  </a:lnTo>
                  <a:lnTo>
                    <a:pt x="26" y="45"/>
                  </a:lnTo>
                  <a:lnTo>
                    <a:pt x="32" y="40"/>
                  </a:lnTo>
                  <a:lnTo>
                    <a:pt x="18" y="22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4" name="Freeform 142"/>
            <p:cNvSpPr>
              <a:spLocks/>
            </p:cNvSpPr>
            <p:nvPr/>
          </p:nvSpPr>
          <p:spPr bwMode="auto">
            <a:xfrm>
              <a:off x="4403725" y="5230813"/>
              <a:ext cx="25400" cy="98425"/>
            </a:xfrm>
            <a:custGeom>
              <a:avLst/>
              <a:gdLst>
                <a:gd name="T0" fmla="*/ 0 w 8"/>
                <a:gd name="T1" fmla="*/ 0 h 37"/>
                <a:gd name="T2" fmla="*/ 2147483647 w 8"/>
                <a:gd name="T3" fmla="*/ 2147483647 h 37"/>
                <a:gd name="T4" fmla="*/ 2147483647 w 8"/>
                <a:gd name="T5" fmla="*/ 2147483647 h 37"/>
                <a:gd name="T6" fmla="*/ 2147483647 w 8"/>
                <a:gd name="T7" fmla="*/ 0 h 37"/>
                <a:gd name="T8" fmla="*/ 0 w 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3" y="37"/>
                  </a:lnTo>
                  <a:lnTo>
                    <a:pt x="8" y="3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5" name="Freeform 143"/>
            <p:cNvSpPr>
              <a:spLocks/>
            </p:cNvSpPr>
            <p:nvPr/>
          </p:nvSpPr>
          <p:spPr bwMode="auto">
            <a:xfrm>
              <a:off x="4403725" y="5226050"/>
              <a:ext cx="34925" cy="20638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0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2147483647 h 8"/>
                <a:gd name="T14" fmla="*/ 2147483647 w 11"/>
                <a:gd name="T15" fmla="*/ 2147483647 h 8"/>
                <a:gd name="T16" fmla="*/ 2147483647 w 11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6" y="5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8" y="8"/>
                  </a:lnTo>
                  <a:lnTo>
                    <a:pt x="11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6" name="Freeform 144"/>
            <p:cNvSpPr>
              <a:spLocks/>
            </p:cNvSpPr>
            <p:nvPr/>
          </p:nvSpPr>
          <p:spPr bwMode="auto">
            <a:xfrm>
              <a:off x="4413250" y="5175250"/>
              <a:ext cx="25400" cy="63500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0 h 24"/>
                <a:gd name="T4" fmla="*/ 0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2147483647 w 8"/>
                <a:gd name="T13" fmla="*/ 0 h 24"/>
                <a:gd name="T14" fmla="*/ 2147483647 w 8"/>
                <a:gd name="T15" fmla="*/ 0 h 24"/>
                <a:gd name="T16" fmla="*/ 0 w 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" y="24"/>
                  </a:lnTo>
                  <a:lnTo>
                    <a:pt x="8" y="24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7" name="Freeform 145"/>
            <p:cNvSpPr>
              <a:spLocks/>
            </p:cNvSpPr>
            <p:nvPr/>
          </p:nvSpPr>
          <p:spPr bwMode="auto">
            <a:xfrm>
              <a:off x="4413250" y="5084763"/>
              <a:ext cx="49213" cy="90487"/>
            </a:xfrm>
            <a:custGeom>
              <a:avLst/>
              <a:gdLst>
                <a:gd name="T0" fmla="*/ 2147483647 w 16"/>
                <a:gd name="T1" fmla="*/ 0 h 34"/>
                <a:gd name="T2" fmla="*/ 2147483647 w 16"/>
                <a:gd name="T3" fmla="*/ 0 h 34"/>
                <a:gd name="T4" fmla="*/ 2147483647 w 16"/>
                <a:gd name="T5" fmla="*/ 2147483647 h 34"/>
                <a:gd name="T6" fmla="*/ 0 w 16"/>
                <a:gd name="T7" fmla="*/ 2147483647 h 34"/>
                <a:gd name="T8" fmla="*/ 2147483647 w 16"/>
                <a:gd name="T9" fmla="*/ 2147483647 h 34"/>
                <a:gd name="T10" fmla="*/ 2147483647 w 16"/>
                <a:gd name="T11" fmla="*/ 2147483647 h 34"/>
                <a:gd name="T12" fmla="*/ 2147483647 w 16"/>
                <a:gd name="T13" fmla="*/ 0 h 34"/>
                <a:gd name="T14" fmla="*/ 2147483647 w 16"/>
                <a:gd name="T15" fmla="*/ 0 h 34"/>
                <a:gd name="T16" fmla="*/ 2147483647 w 1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34">
                  <a:moveTo>
                    <a:pt x="11" y="0"/>
                  </a:moveTo>
                  <a:lnTo>
                    <a:pt x="11" y="0"/>
                  </a:lnTo>
                  <a:lnTo>
                    <a:pt x="5" y="24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8" y="26"/>
                  </a:lnTo>
                  <a:lnTo>
                    <a:pt x="1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8" name="Freeform 146"/>
            <p:cNvSpPr>
              <a:spLocks/>
            </p:cNvSpPr>
            <p:nvPr/>
          </p:nvSpPr>
          <p:spPr bwMode="auto">
            <a:xfrm>
              <a:off x="4448175" y="4994275"/>
              <a:ext cx="39688" cy="90488"/>
            </a:xfrm>
            <a:custGeom>
              <a:avLst/>
              <a:gdLst>
                <a:gd name="T0" fmla="*/ 2147483647 w 13"/>
                <a:gd name="T1" fmla="*/ 0 h 34"/>
                <a:gd name="T2" fmla="*/ 2147483647 w 13"/>
                <a:gd name="T3" fmla="*/ 0 h 34"/>
                <a:gd name="T4" fmla="*/ 2147483647 w 13"/>
                <a:gd name="T5" fmla="*/ 2147483647 h 34"/>
                <a:gd name="T6" fmla="*/ 0 w 13"/>
                <a:gd name="T7" fmla="*/ 2147483647 h 34"/>
                <a:gd name="T8" fmla="*/ 2147483647 w 13"/>
                <a:gd name="T9" fmla="*/ 2147483647 h 34"/>
                <a:gd name="T10" fmla="*/ 2147483647 w 13"/>
                <a:gd name="T11" fmla="*/ 2147483647 h 34"/>
                <a:gd name="T12" fmla="*/ 2147483647 w 13"/>
                <a:gd name="T13" fmla="*/ 0 h 34"/>
                <a:gd name="T14" fmla="*/ 2147483647 w 13"/>
                <a:gd name="T15" fmla="*/ 0 h 34"/>
                <a:gd name="T16" fmla="*/ 2147483647 w 1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34">
                  <a:moveTo>
                    <a:pt x="7" y="0"/>
                  </a:moveTo>
                  <a:lnTo>
                    <a:pt x="7" y="0"/>
                  </a:lnTo>
                  <a:lnTo>
                    <a:pt x="5" y="15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10" y="15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9" name="Freeform 147"/>
            <p:cNvSpPr>
              <a:spLocks/>
            </p:cNvSpPr>
            <p:nvPr/>
          </p:nvSpPr>
          <p:spPr bwMode="auto">
            <a:xfrm>
              <a:off x="4468813" y="4914900"/>
              <a:ext cx="74612" cy="79375"/>
            </a:xfrm>
            <a:custGeom>
              <a:avLst/>
              <a:gdLst>
                <a:gd name="T0" fmla="*/ 2147483647 w 24"/>
                <a:gd name="T1" fmla="*/ 0 h 30"/>
                <a:gd name="T2" fmla="*/ 2147483647 w 24"/>
                <a:gd name="T3" fmla="*/ 0 h 30"/>
                <a:gd name="T4" fmla="*/ 2147483647 w 24"/>
                <a:gd name="T5" fmla="*/ 2147483647 h 30"/>
                <a:gd name="T6" fmla="*/ 0 w 24"/>
                <a:gd name="T7" fmla="*/ 2147483647 h 30"/>
                <a:gd name="T8" fmla="*/ 2147483647 w 24"/>
                <a:gd name="T9" fmla="*/ 2147483647 h 30"/>
                <a:gd name="T10" fmla="*/ 2147483647 w 24"/>
                <a:gd name="T11" fmla="*/ 2147483647 h 30"/>
                <a:gd name="T12" fmla="*/ 2147483647 w 24"/>
                <a:gd name="T13" fmla="*/ 2147483647 h 30"/>
                <a:gd name="T14" fmla="*/ 2147483647 w 24"/>
                <a:gd name="T15" fmla="*/ 2147483647 h 30"/>
                <a:gd name="T16" fmla="*/ 2147483647 w 2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0">
                  <a:moveTo>
                    <a:pt x="19" y="0"/>
                  </a:moveTo>
                  <a:lnTo>
                    <a:pt x="19" y="0"/>
                  </a:lnTo>
                  <a:lnTo>
                    <a:pt x="8" y="1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1" y="19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0" name="Freeform 148"/>
            <p:cNvSpPr>
              <a:spLocks/>
            </p:cNvSpPr>
            <p:nvPr/>
          </p:nvSpPr>
          <p:spPr bwMode="auto">
            <a:xfrm>
              <a:off x="4527550" y="4832350"/>
              <a:ext cx="74613" cy="90488"/>
            </a:xfrm>
            <a:custGeom>
              <a:avLst/>
              <a:gdLst>
                <a:gd name="T0" fmla="*/ 2147483647 w 24"/>
                <a:gd name="T1" fmla="*/ 0 h 34"/>
                <a:gd name="T2" fmla="*/ 2147483647 w 24"/>
                <a:gd name="T3" fmla="*/ 0 h 34"/>
                <a:gd name="T4" fmla="*/ 2147483647 w 24"/>
                <a:gd name="T5" fmla="*/ 2147483647 h 34"/>
                <a:gd name="T6" fmla="*/ 2147483647 w 24"/>
                <a:gd name="T7" fmla="*/ 2147483647 h 34"/>
                <a:gd name="T8" fmla="*/ 2147483647 w 24"/>
                <a:gd name="T9" fmla="*/ 2147483647 h 34"/>
                <a:gd name="T10" fmla="*/ 0 w 24"/>
                <a:gd name="T11" fmla="*/ 2147483647 h 34"/>
                <a:gd name="T12" fmla="*/ 2147483647 w 24"/>
                <a:gd name="T13" fmla="*/ 2147483647 h 34"/>
                <a:gd name="T14" fmla="*/ 2147483647 w 24"/>
                <a:gd name="T15" fmla="*/ 2147483647 h 34"/>
                <a:gd name="T16" fmla="*/ 2147483647 w 24"/>
                <a:gd name="T17" fmla="*/ 2147483647 h 34"/>
                <a:gd name="T18" fmla="*/ 2147483647 w 24"/>
                <a:gd name="T19" fmla="*/ 2147483647 h 34"/>
                <a:gd name="T20" fmla="*/ 2147483647 w 24"/>
                <a:gd name="T21" fmla="*/ 0 h 34"/>
                <a:gd name="T22" fmla="*/ 2147483647 w 24"/>
                <a:gd name="T23" fmla="*/ 0 h 34"/>
                <a:gd name="T24" fmla="*/ 2147483647 w 24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34">
                  <a:moveTo>
                    <a:pt x="19" y="0"/>
                  </a:moveTo>
                  <a:lnTo>
                    <a:pt x="19" y="0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8" y="29"/>
                  </a:lnTo>
                  <a:lnTo>
                    <a:pt x="16" y="23"/>
                  </a:lnTo>
                  <a:lnTo>
                    <a:pt x="21" y="13"/>
                  </a:lnTo>
                  <a:lnTo>
                    <a:pt x="2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1" name="Freeform 149"/>
            <p:cNvSpPr>
              <a:spLocks/>
            </p:cNvSpPr>
            <p:nvPr/>
          </p:nvSpPr>
          <p:spPr bwMode="auto">
            <a:xfrm>
              <a:off x="4543425" y="4713288"/>
              <a:ext cx="58738" cy="119062"/>
            </a:xfrm>
            <a:custGeom>
              <a:avLst/>
              <a:gdLst>
                <a:gd name="T0" fmla="*/ 0 w 19"/>
                <a:gd name="T1" fmla="*/ 2147483647 h 45"/>
                <a:gd name="T2" fmla="*/ 0 w 19"/>
                <a:gd name="T3" fmla="*/ 2147483647 h 45"/>
                <a:gd name="T4" fmla="*/ 2147483647 w 19"/>
                <a:gd name="T5" fmla="*/ 2147483647 h 45"/>
                <a:gd name="T6" fmla="*/ 2147483647 w 19"/>
                <a:gd name="T7" fmla="*/ 2147483647 h 45"/>
                <a:gd name="T8" fmla="*/ 2147483647 w 19"/>
                <a:gd name="T9" fmla="*/ 2147483647 h 45"/>
                <a:gd name="T10" fmla="*/ 2147483647 w 19"/>
                <a:gd name="T11" fmla="*/ 2147483647 h 45"/>
                <a:gd name="T12" fmla="*/ 2147483647 w 19"/>
                <a:gd name="T13" fmla="*/ 2147483647 h 45"/>
                <a:gd name="T14" fmla="*/ 2147483647 w 19"/>
                <a:gd name="T15" fmla="*/ 2147483647 h 45"/>
                <a:gd name="T16" fmla="*/ 2147483647 w 19"/>
                <a:gd name="T17" fmla="*/ 2147483647 h 45"/>
                <a:gd name="T18" fmla="*/ 2147483647 w 19"/>
                <a:gd name="T19" fmla="*/ 2147483647 h 45"/>
                <a:gd name="T20" fmla="*/ 2147483647 w 19"/>
                <a:gd name="T21" fmla="*/ 0 h 45"/>
                <a:gd name="T22" fmla="*/ 2147483647 w 19"/>
                <a:gd name="T23" fmla="*/ 0 h 45"/>
                <a:gd name="T24" fmla="*/ 0 w 19"/>
                <a:gd name="T25" fmla="*/ 2147483647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45">
                  <a:moveTo>
                    <a:pt x="0" y="2"/>
                  </a:moveTo>
                  <a:lnTo>
                    <a:pt x="0" y="2"/>
                  </a:lnTo>
                  <a:lnTo>
                    <a:pt x="11" y="18"/>
                  </a:lnTo>
                  <a:lnTo>
                    <a:pt x="14" y="26"/>
                  </a:lnTo>
                  <a:lnTo>
                    <a:pt x="14" y="34"/>
                  </a:lnTo>
                  <a:lnTo>
                    <a:pt x="14" y="45"/>
                  </a:lnTo>
                  <a:lnTo>
                    <a:pt x="19" y="45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4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2" name="Freeform 150"/>
            <p:cNvSpPr>
              <a:spLocks/>
            </p:cNvSpPr>
            <p:nvPr/>
          </p:nvSpPr>
          <p:spPr bwMode="auto">
            <a:xfrm>
              <a:off x="4518025" y="4635500"/>
              <a:ext cx="44450" cy="82550"/>
            </a:xfrm>
            <a:custGeom>
              <a:avLst/>
              <a:gdLst>
                <a:gd name="T0" fmla="*/ 0 w 14"/>
                <a:gd name="T1" fmla="*/ 2147483647 h 31"/>
                <a:gd name="T2" fmla="*/ 0 w 14"/>
                <a:gd name="T3" fmla="*/ 2147483647 h 31"/>
                <a:gd name="T4" fmla="*/ 2147483647 w 14"/>
                <a:gd name="T5" fmla="*/ 2147483647 h 31"/>
                <a:gd name="T6" fmla="*/ 2147483647 w 14"/>
                <a:gd name="T7" fmla="*/ 2147483647 h 31"/>
                <a:gd name="T8" fmla="*/ 2147483647 w 14"/>
                <a:gd name="T9" fmla="*/ 2147483647 h 31"/>
                <a:gd name="T10" fmla="*/ 2147483647 w 14"/>
                <a:gd name="T11" fmla="*/ 2147483647 h 31"/>
                <a:gd name="T12" fmla="*/ 2147483647 w 14"/>
                <a:gd name="T13" fmla="*/ 2147483647 h 31"/>
                <a:gd name="T14" fmla="*/ 2147483647 w 14"/>
                <a:gd name="T15" fmla="*/ 0 h 31"/>
                <a:gd name="T16" fmla="*/ 0 w 14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1">
                  <a:moveTo>
                    <a:pt x="0" y="5"/>
                  </a:moveTo>
                  <a:lnTo>
                    <a:pt x="0" y="2"/>
                  </a:lnTo>
                  <a:lnTo>
                    <a:pt x="3" y="15"/>
                  </a:lnTo>
                  <a:lnTo>
                    <a:pt x="8" y="31"/>
                  </a:lnTo>
                  <a:lnTo>
                    <a:pt x="14" y="29"/>
                  </a:lnTo>
                  <a:lnTo>
                    <a:pt x="8" y="1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3" name="Freeform 151"/>
            <p:cNvSpPr>
              <a:spLocks/>
            </p:cNvSpPr>
            <p:nvPr/>
          </p:nvSpPr>
          <p:spPr bwMode="auto">
            <a:xfrm>
              <a:off x="4511675" y="4627563"/>
              <a:ext cx="15875" cy="22225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2147483647 h 8"/>
                <a:gd name="T16" fmla="*/ 0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lnTo>
                    <a:pt x="2" y="5"/>
                  </a:lnTo>
                  <a:lnTo>
                    <a:pt x="2" y="8"/>
                  </a:lnTo>
                  <a:lnTo>
                    <a:pt x="5" y="3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4" name="Freeform 152"/>
            <p:cNvSpPr>
              <a:spLocks/>
            </p:cNvSpPr>
            <p:nvPr/>
          </p:nvSpPr>
          <p:spPr bwMode="auto">
            <a:xfrm>
              <a:off x="4511675" y="4594225"/>
              <a:ext cx="41275" cy="47625"/>
            </a:xfrm>
            <a:custGeom>
              <a:avLst/>
              <a:gdLst>
                <a:gd name="T0" fmla="*/ 2147483647 w 13"/>
                <a:gd name="T1" fmla="*/ 0 h 18"/>
                <a:gd name="T2" fmla="*/ 2147483647 w 13"/>
                <a:gd name="T3" fmla="*/ 0 h 18"/>
                <a:gd name="T4" fmla="*/ 2147483647 w 13"/>
                <a:gd name="T5" fmla="*/ 2147483647 h 18"/>
                <a:gd name="T6" fmla="*/ 0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0 h 18"/>
                <a:gd name="T14" fmla="*/ 2147483647 w 13"/>
                <a:gd name="T15" fmla="*/ 0 h 18"/>
                <a:gd name="T16" fmla="*/ 2147483647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8" y="0"/>
                  </a:moveTo>
                  <a:lnTo>
                    <a:pt x="8" y="0"/>
                  </a:lnTo>
                  <a:lnTo>
                    <a:pt x="5" y="8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10" y="10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5" name="Freeform 153"/>
            <p:cNvSpPr>
              <a:spLocks/>
            </p:cNvSpPr>
            <p:nvPr/>
          </p:nvSpPr>
          <p:spPr bwMode="auto">
            <a:xfrm>
              <a:off x="4511675" y="4530725"/>
              <a:ext cx="41275" cy="63500"/>
            </a:xfrm>
            <a:custGeom>
              <a:avLst/>
              <a:gdLst>
                <a:gd name="T0" fmla="*/ 0 w 13"/>
                <a:gd name="T1" fmla="*/ 2147483647 h 24"/>
                <a:gd name="T2" fmla="*/ 0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3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8" y="24"/>
                  </a:lnTo>
                  <a:lnTo>
                    <a:pt x="13" y="24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6" name="Freeform 154"/>
            <p:cNvSpPr>
              <a:spLocks/>
            </p:cNvSpPr>
            <p:nvPr/>
          </p:nvSpPr>
          <p:spPr bwMode="auto">
            <a:xfrm>
              <a:off x="4494213" y="4473575"/>
              <a:ext cx="33337" cy="65088"/>
            </a:xfrm>
            <a:custGeom>
              <a:avLst/>
              <a:gdLst>
                <a:gd name="T0" fmla="*/ 0 w 11"/>
                <a:gd name="T1" fmla="*/ 0 h 24"/>
                <a:gd name="T2" fmla="*/ 0 w 11"/>
                <a:gd name="T3" fmla="*/ 0 h 24"/>
                <a:gd name="T4" fmla="*/ 2147483647 w 11"/>
                <a:gd name="T5" fmla="*/ 2147483647 h 24"/>
                <a:gd name="T6" fmla="*/ 2147483647 w 11"/>
                <a:gd name="T7" fmla="*/ 2147483647 h 24"/>
                <a:gd name="T8" fmla="*/ 2147483647 w 11"/>
                <a:gd name="T9" fmla="*/ 2147483647 h 24"/>
                <a:gd name="T10" fmla="*/ 2147483647 w 11"/>
                <a:gd name="T11" fmla="*/ 2147483647 h 24"/>
                <a:gd name="T12" fmla="*/ 2147483647 w 11"/>
                <a:gd name="T13" fmla="*/ 0 h 24"/>
                <a:gd name="T14" fmla="*/ 2147483647 w 11"/>
                <a:gd name="T15" fmla="*/ 0 h 24"/>
                <a:gd name="T16" fmla="*/ 0 w 1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0" y="0"/>
                  </a:lnTo>
                  <a:lnTo>
                    <a:pt x="3" y="13"/>
                  </a:lnTo>
                  <a:lnTo>
                    <a:pt x="6" y="24"/>
                  </a:lnTo>
                  <a:lnTo>
                    <a:pt x="11" y="21"/>
                  </a:lnTo>
                  <a:lnTo>
                    <a:pt x="8" y="1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7" name="Freeform 155"/>
            <p:cNvSpPr>
              <a:spLocks/>
            </p:cNvSpPr>
            <p:nvPr/>
          </p:nvSpPr>
          <p:spPr bwMode="auto">
            <a:xfrm>
              <a:off x="4478338" y="4452938"/>
              <a:ext cx="33337" cy="20637"/>
            </a:xfrm>
            <a:custGeom>
              <a:avLst/>
              <a:gdLst>
                <a:gd name="T0" fmla="*/ 0 w 11"/>
                <a:gd name="T1" fmla="*/ 2147483647 h 8"/>
                <a:gd name="T2" fmla="*/ 0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0 h 8"/>
                <a:gd name="T14" fmla="*/ 2147483647 w 11"/>
                <a:gd name="T15" fmla="*/ 0 h 8"/>
                <a:gd name="T16" fmla="*/ 0 w 11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11" y="8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8" name="Freeform 156"/>
            <p:cNvSpPr>
              <a:spLocks/>
            </p:cNvSpPr>
            <p:nvPr/>
          </p:nvSpPr>
          <p:spPr bwMode="auto">
            <a:xfrm>
              <a:off x="4448175" y="4397375"/>
              <a:ext cx="39688" cy="63500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10" y="24"/>
                  </a:lnTo>
                  <a:lnTo>
                    <a:pt x="13" y="21"/>
                  </a:lnTo>
                  <a:lnTo>
                    <a:pt x="7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9" name="Freeform 157"/>
            <p:cNvSpPr>
              <a:spLocks/>
            </p:cNvSpPr>
            <p:nvPr/>
          </p:nvSpPr>
          <p:spPr bwMode="auto">
            <a:xfrm>
              <a:off x="4429125" y="4368800"/>
              <a:ext cx="33338" cy="2857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0 h 11"/>
                <a:gd name="T14" fmla="*/ 2147483647 w 11"/>
                <a:gd name="T15" fmla="*/ 0 h 11"/>
                <a:gd name="T16" fmla="*/ 0 w 1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0" name="Freeform 158"/>
            <p:cNvSpPr>
              <a:spLocks/>
            </p:cNvSpPr>
            <p:nvPr/>
          </p:nvSpPr>
          <p:spPr bwMode="auto">
            <a:xfrm>
              <a:off x="4403725" y="4270375"/>
              <a:ext cx="44450" cy="98425"/>
            </a:xfrm>
            <a:custGeom>
              <a:avLst/>
              <a:gdLst>
                <a:gd name="T0" fmla="*/ 0 w 14"/>
                <a:gd name="T1" fmla="*/ 2147483647 h 37"/>
                <a:gd name="T2" fmla="*/ 0 w 14"/>
                <a:gd name="T3" fmla="*/ 2147483647 h 37"/>
                <a:gd name="T4" fmla="*/ 2147483647 w 14"/>
                <a:gd name="T5" fmla="*/ 2147483647 h 37"/>
                <a:gd name="T6" fmla="*/ 2147483647 w 14"/>
                <a:gd name="T7" fmla="*/ 2147483647 h 37"/>
                <a:gd name="T8" fmla="*/ 2147483647 w 14"/>
                <a:gd name="T9" fmla="*/ 2147483647 h 37"/>
                <a:gd name="T10" fmla="*/ 2147483647 w 14"/>
                <a:gd name="T11" fmla="*/ 2147483647 h 37"/>
                <a:gd name="T12" fmla="*/ 2147483647 w 14"/>
                <a:gd name="T13" fmla="*/ 2147483647 h 37"/>
                <a:gd name="T14" fmla="*/ 2147483647 w 14"/>
                <a:gd name="T15" fmla="*/ 0 h 37"/>
                <a:gd name="T16" fmla="*/ 0 w 14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7">
                  <a:moveTo>
                    <a:pt x="0" y="5"/>
                  </a:moveTo>
                  <a:lnTo>
                    <a:pt x="0" y="3"/>
                  </a:lnTo>
                  <a:lnTo>
                    <a:pt x="6" y="24"/>
                  </a:lnTo>
                  <a:lnTo>
                    <a:pt x="8" y="37"/>
                  </a:lnTo>
                  <a:lnTo>
                    <a:pt x="14" y="37"/>
                  </a:lnTo>
                  <a:lnTo>
                    <a:pt x="8" y="21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1" name="Freeform 159"/>
            <p:cNvSpPr>
              <a:spLocks/>
            </p:cNvSpPr>
            <p:nvPr/>
          </p:nvSpPr>
          <p:spPr bwMode="auto">
            <a:xfrm>
              <a:off x="4364038" y="4235450"/>
              <a:ext cx="49212" cy="47625"/>
            </a:xfrm>
            <a:custGeom>
              <a:avLst/>
              <a:gdLst>
                <a:gd name="T0" fmla="*/ 0 w 16"/>
                <a:gd name="T1" fmla="*/ 2147483647 h 18"/>
                <a:gd name="T2" fmla="*/ 0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0 h 18"/>
                <a:gd name="T14" fmla="*/ 2147483647 w 16"/>
                <a:gd name="T15" fmla="*/ 0 h 18"/>
                <a:gd name="T16" fmla="*/ 0 w 1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2" name="Freeform 160"/>
            <p:cNvSpPr>
              <a:spLocks/>
            </p:cNvSpPr>
            <p:nvPr/>
          </p:nvSpPr>
          <p:spPr bwMode="auto">
            <a:xfrm>
              <a:off x="4291013" y="4159250"/>
              <a:ext cx="82550" cy="88900"/>
            </a:xfrm>
            <a:custGeom>
              <a:avLst/>
              <a:gdLst>
                <a:gd name="T0" fmla="*/ 2147483647 w 27"/>
                <a:gd name="T1" fmla="*/ 2147483647 h 34"/>
                <a:gd name="T2" fmla="*/ 0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2147483647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0 h 34"/>
                <a:gd name="T14" fmla="*/ 2147483647 w 27"/>
                <a:gd name="T15" fmla="*/ 0 h 34"/>
                <a:gd name="T16" fmla="*/ 2147483647 w 27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34">
                  <a:moveTo>
                    <a:pt x="3" y="5"/>
                  </a:moveTo>
                  <a:lnTo>
                    <a:pt x="0" y="2"/>
                  </a:lnTo>
                  <a:lnTo>
                    <a:pt x="11" y="18"/>
                  </a:lnTo>
                  <a:lnTo>
                    <a:pt x="24" y="34"/>
                  </a:lnTo>
                  <a:lnTo>
                    <a:pt x="27" y="29"/>
                  </a:lnTo>
                  <a:lnTo>
                    <a:pt x="13" y="16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3" name="Freeform 161"/>
            <p:cNvSpPr>
              <a:spLocks/>
            </p:cNvSpPr>
            <p:nvPr/>
          </p:nvSpPr>
          <p:spPr bwMode="auto">
            <a:xfrm>
              <a:off x="4216400" y="4094163"/>
              <a:ext cx="82550" cy="77787"/>
            </a:xfrm>
            <a:custGeom>
              <a:avLst/>
              <a:gdLst>
                <a:gd name="T0" fmla="*/ 2147483647 w 27"/>
                <a:gd name="T1" fmla="*/ 2147483647 h 29"/>
                <a:gd name="T2" fmla="*/ 0 w 27"/>
                <a:gd name="T3" fmla="*/ 2147483647 h 29"/>
                <a:gd name="T4" fmla="*/ 2147483647 w 27"/>
                <a:gd name="T5" fmla="*/ 2147483647 h 29"/>
                <a:gd name="T6" fmla="*/ 2147483647 w 27"/>
                <a:gd name="T7" fmla="*/ 2147483647 h 29"/>
                <a:gd name="T8" fmla="*/ 2147483647 w 27"/>
                <a:gd name="T9" fmla="*/ 2147483647 h 29"/>
                <a:gd name="T10" fmla="*/ 2147483647 w 27"/>
                <a:gd name="T11" fmla="*/ 2147483647 h 29"/>
                <a:gd name="T12" fmla="*/ 2147483647 w 27"/>
                <a:gd name="T13" fmla="*/ 2147483647 h 29"/>
                <a:gd name="T14" fmla="*/ 2147483647 w 27"/>
                <a:gd name="T15" fmla="*/ 2147483647 h 29"/>
                <a:gd name="T16" fmla="*/ 2147483647 w 27"/>
                <a:gd name="T17" fmla="*/ 2147483647 h 29"/>
                <a:gd name="T18" fmla="*/ 2147483647 w 27"/>
                <a:gd name="T19" fmla="*/ 2147483647 h 29"/>
                <a:gd name="T20" fmla="*/ 2147483647 w 27"/>
                <a:gd name="T21" fmla="*/ 2147483647 h 29"/>
                <a:gd name="T22" fmla="*/ 2147483647 w 27"/>
                <a:gd name="T23" fmla="*/ 0 h 29"/>
                <a:gd name="T24" fmla="*/ 2147483647 w 27"/>
                <a:gd name="T25" fmla="*/ 21474836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29">
                  <a:moveTo>
                    <a:pt x="3" y="5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11" y="18"/>
                  </a:lnTo>
                  <a:lnTo>
                    <a:pt x="19" y="24"/>
                  </a:lnTo>
                  <a:lnTo>
                    <a:pt x="27" y="29"/>
                  </a:lnTo>
                  <a:lnTo>
                    <a:pt x="27" y="24"/>
                  </a:lnTo>
                  <a:lnTo>
                    <a:pt x="22" y="21"/>
                  </a:lnTo>
                  <a:lnTo>
                    <a:pt x="14" y="13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4" name="Freeform 162"/>
            <p:cNvSpPr>
              <a:spLocks/>
            </p:cNvSpPr>
            <p:nvPr/>
          </p:nvSpPr>
          <p:spPr bwMode="auto">
            <a:xfrm>
              <a:off x="4210050" y="4081463"/>
              <a:ext cx="15875" cy="26987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0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0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0" y="5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5" name="Freeform 163"/>
            <p:cNvSpPr>
              <a:spLocks/>
            </p:cNvSpPr>
            <p:nvPr/>
          </p:nvSpPr>
          <p:spPr bwMode="auto">
            <a:xfrm>
              <a:off x="4176713" y="4030663"/>
              <a:ext cx="39687" cy="63500"/>
            </a:xfrm>
            <a:custGeom>
              <a:avLst/>
              <a:gdLst>
                <a:gd name="T0" fmla="*/ 2147483647 w 13"/>
                <a:gd name="T1" fmla="*/ 2147483647 h 24"/>
                <a:gd name="T2" fmla="*/ 0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2147483647 h 24"/>
                <a:gd name="T14" fmla="*/ 2147483647 w 13"/>
                <a:gd name="T15" fmla="*/ 0 h 24"/>
                <a:gd name="T16" fmla="*/ 2147483647 w 1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3" y="5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11" y="24"/>
                  </a:lnTo>
                  <a:lnTo>
                    <a:pt x="13" y="19"/>
                  </a:lnTo>
                  <a:lnTo>
                    <a:pt x="8" y="1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6" name="Freeform 164"/>
            <p:cNvSpPr>
              <a:spLocks/>
            </p:cNvSpPr>
            <p:nvPr/>
          </p:nvSpPr>
          <p:spPr bwMode="auto">
            <a:xfrm>
              <a:off x="4144963" y="3967163"/>
              <a:ext cx="39687" cy="77787"/>
            </a:xfrm>
            <a:custGeom>
              <a:avLst/>
              <a:gdLst>
                <a:gd name="T0" fmla="*/ 2147483647 w 13"/>
                <a:gd name="T1" fmla="*/ 0 h 29"/>
                <a:gd name="T2" fmla="*/ 0 w 13"/>
                <a:gd name="T3" fmla="*/ 2147483647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0 h 29"/>
                <a:gd name="T14" fmla="*/ 0 w 13"/>
                <a:gd name="T15" fmla="*/ 2147483647 h 29"/>
                <a:gd name="T16" fmla="*/ 2147483647 w 13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9">
                  <a:moveTo>
                    <a:pt x="2" y="0"/>
                  </a:moveTo>
                  <a:lnTo>
                    <a:pt x="0" y="3"/>
                  </a:lnTo>
                  <a:lnTo>
                    <a:pt x="2" y="16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8" y="1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7" name="Freeform 165"/>
            <p:cNvSpPr>
              <a:spLocks/>
            </p:cNvSpPr>
            <p:nvPr/>
          </p:nvSpPr>
          <p:spPr bwMode="auto">
            <a:xfrm>
              <a:off x="4144963" y="3967163"/>
              <a:ext cx="39687" cy="15875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0 h 6"/>
                <a:gd name="T4" fmla="*/ 2147483647 w 13"/>
                <a:gd name="T5" fmla="*/ 0 h 6"/>
                <a:gd name="T6" fmla="*/ 2147483647 w 13"/>
                <a:gd name="T7" fmla="*/ 0 h 6"/>
                <a:gd name="T8" fmla="*/ 0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6">
                  <a:moveTo>
                    <a:pt x="8" y="3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8" name="Freeform 166"/>
            <p:cNvSpPr>
              <a:spLocks/>
            </p:cNvSpPr>
            <p:nvPr/>
          </p:nvSpPr>
          <p:spPr bwMode="auto">
            <a:xfrm>
              <a:off x="4170363" y="3954463"/>
              <a:ext cx="30162" cy="20637"/>
            </a:xfrm>
            <a:custGeom>
              <a:avLst/>
              <a:gdLst>
                <a:gd name="T0" fmla="*/ 2147483647 w 10"/>
                <a:gd name="T1" fmla="*/ 0 h 8"/>
                <a:gd name="T2" fmla="*/ 2147483647 w 10"/>
                <a:gd name="T3" fmla="*/ 0 h 8"/>
                <a:gd name="T4" fmla="*/ 2147483647 w 10"/>
                <a:gd name="T5" fmla="*/ 0 h 8"/>
                <a:gd name="T6" fmla="*/ 0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2147483647 h 8"/>
                <a:gd name="T12" fmla="*/ 2147483647 w 10"/>
                <a:gd name="T13" fmla="*/ 0 h 8"/>
                <a:gd name="T14" fmla="*/ 2147483647 w 10"/>
                <a:gd name="T15" fmla="*/ 2147483647 h 8"/>
                <a:gd name="T16" fmla="*/ 2147483647 w 1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9" name="Freeform 167"/>
            <p:cNvSpPr>
              <a:spLocks/>
            </p:cNvSpPr>
            <p:nvPr/>
          </p:nvSpPr>
          <p:spPr bwMode="auto">
            <a:xfrm>
              <a:off x="4184650" y="3898900"/>
              <a:ext cx="25400" cy="63500"/>
            </a:xfrm>
            <a:custGeom>
              <a:avLst/>
              <a:gdLst>
                <a:gd name="T0" fmla="*/ 2147483647 w 8"/>
                <a:gd name="T1" fmla="*/ 0 h 24"/>
                <a:gd name="T2" fmla="*/ 2147483647 w 8"/>
                <a:gd name="T3" fmla="*/ 2147483647 h 24"/>
                <a:gd name="T4" fmla="*/ 2147483647 w 8"/>
                <a:gd name="T5" fmla="*/ 2147483647 h 24"/>
                <a:gd name="T6" fmla="*/ 0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2147483647 w 8"/>
                <a:gd name="T13" fmla="*/ 0 h 24"/>
                <a:gd name="T14" fmla="*/ 2147483647 w 8"/>
                <a:gd name="T15" fmla="*/ 2147483647 h 24"/>
                <a:gd name="T16" fmla="*/ 2147483647 w 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2" y="3"/>
                  </a:lnTo>
                  <a:lnTo>
                    <a:pt x="2" y="10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8" y="1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0" name="Freeform 168"/>
            <p:cNvSpPr>
              <a:spLocks/>
            </p:cNvSpPr>
            <p:nvPr/>
          </p:nvSpPr>
          <p:spPr bwMode="auto">
            <a:xfrm>
              <a:off x="4200525" y="3890963"/>
              <a:ext cx="39688" cy="20637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0 w 13"/>
                <a:gd name="T7" fmla="*/ 2147483647 h 8"/>
                <a:gd name="T8" fmla="*/ 0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0 h 8"/>
                <a:gd name="T16" fmla="*/ 2147483647 w 13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1" name="Freeform 169"/>
            <p:cNvSpPr>
              <a:spLocks/>
            </p:cNvSpPr>
            <p:nvPr/>
          </p:nvSpPr>
          <p:spPr bwMode="auto">
            <a:xfrm>
              <a:off x="4176713" y="3876675"/>
              <a:ext cx="58737" cy="30163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2147483647 w 19"/>
                <a:gd name="T13" fmla="*/ 0 h 11"/>
                <a:gd name="T14" fmla="*/ 2147483647 w 19"/>
                <a:gd name="T15" fmla="*/ 0 h 11"/>
                <a:gd name="T16" fmla="*/ 0 w 19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2" name="Freeform 170"/>
            <p:cNvSpPr>
              <a:spLocks/>
            </p:cNvSpPr>
            <p:nvPr/>
          </p:nvSpPr>
          <p:spPr bwMode="auto">
            <a:xfrm>
              <a:off x="4176713" y="3863975"/>
              <a:ext cx="23812" cy="12700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3" name="Freeform 171"/>
            <p:cNvSpPr>
              <a:spLocks/>
            </p:cNvSpPr>
            <p:nvPr/>
          </p:nvSpPr>
          <p:spPr bwMode="auto">
            <a:xfrm>
              <a:off x="4200525" y="3863975"/>
              <a:ext cx="9525" cy="12700"/>
            </a:xfrm>
            <a:custGeom>
              <a:avLst/>
              <a:gdLst>
                <a:gd name="T0" fmla="*/ 2147483647 w 3"/>
                <a:gd name="T1" fmla="*/ 0 h 5"/>
                <a:gd name="T2" fmla="*/ 2147483647 w 3"/>
                <a:gd name="T3" fmla="*/ 0 h 5"/>
                <a:gd name="T4" fmla="*/ 2147483647 w 3"/>
                <a:gd name="T5" fmla="*/ 0 h 5"/>
                <a:gd name="T6" fmla="*/ 0 w 3"/>
                <a:gd name="T7" fmla="*/ 0 h 5"/>
                <a:gd name="T8" fmla="*/ 0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4" name="Freeform 172"/>
            <p:cNvSpPr>
              <a:spLocks/>
            </p:cNvSpPr>
            <p:nvPr/>
          </p:nvSpPr>
          <p:spPr bwMode="auto">
            <a:xfrm>
              <a:off x="4210050" y="3821113"/>
              <a:ext cx="15875" cy="55562"/>
            </a:xfrm>
            <a:custGeom>
              <a:avLst/>
              <a:gdLst>
                <a:gd name="T0" fmla="*/ 2147483647 w 5"/>
                <a:gd name="T1" fmla="*/ 2147483647 h 21"/>
                <a:gd name="T2" fmla="*/ 2147483647 w 5"/>
                <a:gd name="T3" fmla="*/ 2147483647 h 21"/>
                <a:gd name="T4" fmla="*/ 0 w 5"/>
                <a:gd name="T5" fmla="*/ 2147483647 h 21"/>
                <a:gd name="T6" fmla="*/ 0 w 5"/>
                <a:gd name="T7" fmla="*/ 2147483647 h 21"/>
                <a:gd name="T8" fmla="*/ 0 w 5"/>
                <a:gd name="T9" fmla="*/ 2147483647 h 21"/>
                <a:gd name="T10" fmla="*/ 2147483647 w 5"/>
                <a:gd name="T11" fmla="*/ 2147483647 h 21"/>
                <a:gd name="T12" fmla="*/ 2147483647 w 5"/>
                <a:gd name="T13" fmla="*/ 2147483647 h 21"/>
                <a:gd name="T14" fmla="*/ 2147483647 w 5"/>
                <a:gd name="T15" fmla="*/ 0 h 21"/>
                <a:gd name="T16" fmla="*/ 2147483647 w 5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1">
                  <a:moveTo>
                    <a:pt x="5" y="5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5" y="13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5" name="Freeform 173"/>
            <p:cNvSpPr>
              <a:spLocks/>
            </p:cNvSpPr>
            <p:nvPr/>
          </p:nvSpPr>
          <p:spPr bwMode="auto">
            <a:xfrm>
              <a:off x="4184650" y="3821113"/>
              <a:ext cx="41275" cy="14287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0 h 5"/>
                <a:gd name="T10" fmla="*/ 2147483647 w 13"/>
                <a:gd name="T11" fmla="*/ 0 h 5"/>
                <a:gd name="T12" fmla="*/ 2147483647 w 13"/>
                <a:gd name="T13" fmla="*/ 0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">
                  <a:moveTo>
                    <a:pt x="2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6" name="Freeform 174"/>
            <p:cNvSpPr>
              <a:spLocks/>
            </p:cNvSpPr>
            <p:nvPr/>
          </p:nvSpPr>
          <p:spPr bwMode="auto">
            <a:xfrm>
              <a:off x="4191000" y="3722688"/>
              <a:ext cx="49213" cy="104775"/>
            </a:xfrm>
            <a:custGeom>
              <a:avLst/>
              <a:gdLst>
                <a:gd name="T0" fmla="*/ 2147483647 w 16"/>
                <a:gd name="T1" fmla="*/ 2147483647 h 39"/>
                <a:gd name="T2" fmla="*/ 2147483647 w 16"/>
                <a:gd name="T3" fmla="*/ 2147483647 h 39"/>
                <a:gd name="T4" fmla="*/ 2147483647 w 16"/>
                <a:gd name="T5" fmla="*/ 2147483647 h 39"/>
                <a:gd name="T6" fmla="*/ 2147483647 w 16"/>
                <a:gd name="T7" fmla="*/ 2147483647 h 39"/>
                <a:gd name="T8" fmla="*/ 2147483647 w 16"/>
                <a:gd name="T9" fmla="*/ 2147483647 h 39"/>
                <a:gd name="T10" fmla="*/ 0 w 16"/>
                <a:gd name="T11" fmla="*/ 2147483647 h 39"/>
                <a:gd name="T12" fmla="*/ 2147483647 w 16"/>
                <a:gd name="T13" fmla="*/ 2147483647 h 39"/>
                <a:gd name="T14" fmla="*/ 2147483647 w 16"/>
                <a:gd name="T15" fmla="*/ 2147483647 h 39"/>
                <a:gd name="T16" fmla="*/ 2147483647 w 16"/>
                <a:gd name="T17" fmla="*/ 2147483647 h 39"/>
                <a:gd name="T18" fmla="*/ 2147483647 w 16"/>
                <a:gd name="T19" fmla="*/ 2147483647 h 39"/>
                <a:gd name="T20" fmla="*/ 2147483647 w 16"/>
                <a:gd name="T21" fmla="*/ 2147483647 h 39"/>
                <a:gd name="T22" fmla="*/ 2147483647 w 16"/>
                <a:gd name="T23" fmla="*/ 0 h 39"/>
                <a:gd name="T24" fmla="*/ 2147483647 w 16"/>
                <a:gd name="T25" fmla="*/ 2147483647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39">
                  <a:moveTo>
                    <a:pt x="14" y="2"/>
                  </a:moveTo>
                  <a:lnTo>
                    <a:pt x="14" y="2"/>
                  </a:lnTo>
                  <a:lnTo>
                    <a:pt x="11" y="5"/>
                  </a:lnTo>
                  <a:lnTo>
                    <a:pt x="11" y="16"/>
                  </a:lnTo>
                  <a:lnTo>
                    <a:pt x="6" y="29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11" y="32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7" name="Freeform 175"/>
            <p:cNvSpPr>
              <a:spLocks/>
            </p:cNvSpPr>
            <p:nvPr/>
          </p:nvSpPr>
          <p:spPr bwMode="auto">
            <a:xfrm>
              <a:off x="4235450" y="3667125"/>
              <a:ext cx="23813" cy="61913"/>
            </a:xfrm>
            <a:custGeom>
              <a:avLst/>
              <a:gdLst>
                <a:gd name="T0" fmla="*/ 2147483647 w 8"/>
                <a:gd name="T1" fmla="*/ 2147483647 h 23"/>
                <a:gd name="T2" fmla="*/ 2147483647 w 8"/>
                <a:gd name="T3" fmla="*/ 0 h 23"/>
                <a:gd name="T4" fmla="*/ 0 w 8"/>
                <a:gd name="T5" fmla="*/ 2147483647 h 23"/>
                <a:gd name="T6" fmla="*/ 0 w 8"/>
                <a:gd name="T7" fmla="*/ 2147483647 h 23"/>
                <a:gd name="T8" fmla="*/ 2147483647 w 8"/>
                <a:gd name="T9" fmla="*/ 2147483647 h 23"/>
                <a:gd name="T10" fmla="*/ 2147483647 w 8"/>
                <a:gd name="T11" fmla="*/ 2147483647 h 23"/>
                <a:gd name="T12" fmla="*/ 2147483647 w 8"/>
                <a:gd name="T13" fmla="*/ 2147483647 h 23"/>
                <a:gd name="T14" fmla="*/ 2147483647 w 8"/>
                <a:gd name="T15" fmla="*/ 0 h 23"/>
                <a:gd name="T16" fmla="*/ 2147483647 w 8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3">
                  <a:moveTo>
                    <a:pt x="5" y="5"/>
                  </a:moveTo>
                  <a:lnTo>
                    <a:pt x="5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5" y="13"/>
                  </a:lnTo>
                  <a:lnTo>
                    <a:pt x="8" y="5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8" name="Freeform 176"/>
            <p:cNvSpPr>
              <a:spLocks/>
            </p:cNvSpPr>
            <p:nvPr/>
          </p:nvSpPr>
          <p:spPr bwMode="auto">
            <a:xfrm>
              <a:off x="4216400" y="3590925"/>
              <a:ext cx="33338" cy="90488"/>
            </a:xfrm>
            <a:custGeom>
              <a:avLst/>
              <a:gdLst>
                <a:gd name="T0" fmla="*/ 2147483647 w 11"/>
                <a:gd name="T1" fmla="*/ 2147483647 h 34"/>
                <a:gd name="T2" fmla="*/ 0 w 11"/>
                <a:gd name="T3" fmla="*/ 0 h 34"/>
                <a:gd name="T4" fmla="*/ 2147483647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2147483647 w 11"/>
                <a:gd name="T11" fmla="*/ 2147483647 h 34"/>
                <a:gd name="T12" fmla="*/ 2147483647 w 11"/>
                <a:gd name="T13" fmla="*/ 0 h 34"/>
                <a:gd name="T14" fmla="*/ 2147483647 w 11"/>
                <a:gd name="T15" fmla="*/ 0 h 34"/>
                <a:gd name="T16" fmla="*/ 2147483647 w 11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34">
                  <a:moveTo>
                    <a:pt x="6" y="2"/>
                  </a:moveTo>
                  <a:lnTo>
                    <a:pt x="0" y="0"/>
                  </a:lnTo>
                  <a:lnTo>
                    <a:pt x="3" y="18"/>
                  </a:lnTo>
                  <a:lnTo>
                    <a:pt x="11" y="34"/>
                  </a:lnTo>
                  <a:lnTo>
                    <a:pt x="11" y="29"/>
                  </a:lnTo>
                  <a:lnTo>
                    <a:pt x="8" y="15"/>
                  </a:lnTo>
                  <a:lnTo>
                    <a:pt x="6" y="0"/>
                  </a:lnTo>
                  <a:lnTo>
                    <a:pt x="3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9" name="Freeform 177"/>
            <p:cNvSpPr>
              <a:spLocks/>
            </p:cNvSpPr>
            <p:nvPr/>
          </p:nvSpPr>
          <p:spPr bwMode="auto">
            <a:xfrm>
              <a:off x="4200525" y="3590925"/>
              <a:ext cx="34925" cy="12700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0 h 5"/>
                <a:gd name="T10" fmla="*/ 2147483647 w 11"/>
                <a:gd name="T11" fmla="*/ 0 h 5"/>
                <a:gd name="T12" fmla="*/ 2147483647 w 11"/>
                <a:gd name="T13" fmla="*/ 0 h 5"/>
                <a:gd name="T14" fmla="*/ 0 w 11"/>
                <a:gd name="T15" fmla="*/ 0 h 5"/>
                <a:gd name="T16" fmla="*/ 2147483647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">
                  <a:moveTo>
                    <a:pt x="5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0" name="Freeform 178"/>
            <p:cNvSpPr>
              <a:spLocks/>
            </p:cNvSpPr>
            <p:nvPr/>
          </p:nvSpPr>
          <p:spPr bwMode="auto">
            <a:xfrm>
              <a:off x="4200525" y="3590925"/>
              <a:ext cx="15875" cy="25400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2147483647 w 5"/>
                <a:gd name="T5" fmla="*/ 2147483647 h 10"/>
                <a:gd name="T6" fmla="*/ 2147483647 w 5"/>
                <a:gd name="T7" fmla="*/ 0 h 10"/>
                <a:gd name="T8" fmla="*/ 0 w 5"/>
                <a:gd name="T9" fmla="*/ 0 h 10"/>
                <a:gd name="T10" fmla="*/ 0 w 5"/>
                <a:gd name="T11" fmla="*/ 2147483647 h 10"/>
                <a:gd name="T12" fmla="*/ 0 w 5"/>
                <a:gd name="T13" fmla="*/ 2147483647 h 10"/>
                <a:gd name="T14" fmla="*/ 0 w 5"/>
                <a:gd name="T15" fmla="*/ 2147483647 h 10"/>
                <a:gd name="T16" fmla="*/ 0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1" name="Freeform 179"/>
            <p:cNvSpPr>
              <a:spLocks/>
            </p:cNvSpPr>
            <p:nvPr/>
          </p:nvSpPr>
          <p:spPr bwMode="auto">
            <a:xfrm>
              <a:off x="4184650" y="3590925"/>
              <a:ext cx="15875" cy="25400"/>
            </a:xfrm>
            <a:custGeom>
              <a:avLst/>
              <a:gdLst>
                <a:gd name="T0" fmla="*/ 2147483647 w 5"/>
                <a:gd name="T1" fmla="*/ 2147483647 h 10"/>
                <a:gd name="T2" fmla="*/ 0 w 5"/>
                <a:gd name="T3" fmla="*/ 2147483647 h 10"/>
                <a:gd name="T4" fmla="*/ 0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2147483647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2" y="5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2" name="Freeform 180"/>
            <p:cNvSpPr>
              <a:spLocks/>
            </p:cNvSpPr>
            <p:nvPr/>
          </p:nvSpPr>
          <p:spPr bwMode="auto">
            <a:xfrm>
              <a:off x="4144963" y="3548063"/>
              <a:ext cx="46037" cy="55562"/>
            </a:xfrm>
            <a:custGeom>
              <a:avLst/>
              <a:gdLst>
                <a:gd name="T0" fmla="*/ 2147483647 w 15"/>
                <a:gd name="T1" fmla="*/ 2147483647 h 21"/>
                <a:gd name="T2" fmla="*/ 0 w 15"/>
                <a:gd name="T3" fmla="*/ 2147483647 h 21"/>
                <a:gd name="T4" fmla="*/ 2147483647 w 15"/>
                <a:gd name="T5" fmla="*/ 2147483647 h 21"/>
                <a:gd name="T6" fmla="*/ 2147483647 w 15"/>
                <a:gd name="T7" fmla="*/ 2147483647 h 21"/>
                <a:gd name="T8" fmla="*/ 2147483647 w 15"/>
                <a:gd name="T9" fmla="*/ 2147483647 h 21"/>
                <a:gd name="T10" fmla="*/ 2147483647 w 15"/>
                <a:gd name="T11" fmla="*/ 2147483647 h 21"/>
                <a:gd name="T12" fmla="*/ 2147483647 w 15"/>
                <a:gd name="T13" fmla="*/ 0 h 21"/>
                <a:gd name="T14" fmla="*/ 0 w 15"/>
                <a:gd name="T15" fmla="*/ 0 h 21"/>
                <a:gd name="T16" fmla="*/ 2147483647 w 15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21">
                  <a:moveTo>
                    <a:pt x="2" y="2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15" y="21"/>
                  </a:lnTo>
                  <a:lnTo>
                    <a:pt x="15" y="16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3" name="Freeform 181"/>
            <p:cNvSpPr>
              <a:spLocks/>
            </p:cNvSpPr>
            <p:nvPr/>
          </p:nvSpPr>
          <p:spPr bwMode="auto">
            <a:xfrm>
              <a:off x="4121150" y="3532188"/>
              <a:ext cx="30163" cy="20637"/>
            </a:xfrm>
            <a:custGeom>
              <a:avLst/>
              <a:gdLst>
                <a:gd name="T0" fmla="*/ 0 w 10"/>
                <a:gd name="T1" fmla="*/ 0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0 h 8"/>
                <a:gd name="T12" fmla="*/ 0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2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4" name="Rectangle 182"/>
            <p:cNvSpPr>
              <a:spLocks noChangeArrowheads="1"/>
            </p:cNvSpPr>
            <p:nvPr/>
          </p:nvSpPr>
          <p:spPr bwMode="auto">
            <a:xfrm>
              <a:off x="4111625" y="3527425"/>
              <a:ext cx="15875" cy="12700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15" name="Freeform 183"/>
            <p:cNvSpPr>
              <a:spLocks/>
            </p:cNvSpPr>
            <p:nvPr/>
          </p:nvSpPr>
          <p:spPr bwMode="auto">
            <a:xfrm>
              <a:off x="4052888" y="3532188"/>
              <a:ext cx="68262" cy="36512"/>
            </a:xfrm>
            <a:custGeom>
              <a:avLst/>
              <a:gdLst>
                <a:gd name="T0" fmla="*/ 0 w 22"/>
                <a:gd name="T1" fmla="*/ 2147483647 h 14"/>
                <a:gd name="T2" fmla="*/ 2147483647 w 22"/>
                <a:gd name="T3" fmla="*/ 2147483647 h 14"/>
                <a:gd name="T4" fmla="*/ 2147483647 w 22"/>
                <a:gd name="T5" fmla="*/ 2147483647 h 14"/>
                <a:gd name="T6" fmla="*/ 2147483647 w 22"/>
                <a:gd name="T7" fmla="*/ 2147483647 h 14"/>
                <a:gd name="T8" fmla="*/ 2147483647 w 22"/>
                <a:gd name="T9" fmla="*/ 0 h 14"/>
                <a:gd name="T10" fmla="*/ 2147483647 w 22"/>
                <a:gd name="T11" fmla="*/ 0 h 14"/>
                <a:gd name="T12" fmla="*/ 2147483647 w 22"/>
                <a:gd name="T13" fmla="*/ 2147483647 h 14"/>
                <a:gd name="T14" fmla="*/ 2147483647 w 22"/>
                <a:gd name="T15" fmla="*/ 2147483647 h 14"/>
                <a:gd name="T16" fmla="*/ 2147483647 w 22"/>
                <a:gd name="T17" fmla="*/ 2147483647 h 14"/>
                <a:gd name="T18" fmla="*/ 0 w 22"/>
                <a:gd name="T19" fmla="*/ 2147483647 h 14"/>
                <a:gd name="T20" fmla="*/ 0 w 22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6" y="14"/>
                  </a:lnTo>
                  <a:lnTo>
                    <a:pt x="14" y="11"/>
                  </a:lnTo>
                  <a:lnTo>
                    <a:pt x="19" y="8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6" name="Freeform 184"/>
            <p:cNvSpPr>
              <a:spLocks/>
            </p:cNvSpPr>
            <p:nvPr/>
          </p:nvSpPr>
          <p:spPr bwMode="auto">
            <a:xfrm>
              <a:off x="4006850" y="3548063"/>
              <a:ext cx="46038" cy="20637"/>
            </a:xfrm>
            <a:custGeom>
              <a:avLst/>
              <a:gdLst>
                <a:gd name="T0" fmla="*/ 0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2147483647 w 15"/>
                <a:gd name="T7" fmla="*/ 0 h 8"/>
                <a:gd name="T8" fmla="*/ 0 w 15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">
                  <a:moveTo>
                    <a:pt x="0" y="5"/>
                  </a:moveTo>
                  <a:lnTo>
                    <a:pt x="15" y="8"/>
                  </a:lnTo>
                  <a:lnTo>
                    <a:pt x="1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7" name="Freeform 185"/>
            <p:cNvSpPr>
              <a:spLocks/>
            </p:cNvSpPr>
            <p:nvPr/>
          </p:nvSpPr>
          <p:spPr bwMode="auto">
            <a:xfrm>
              <a:off x="3981450" y="3548063"/>
              <a:ext cx="25400" cy="26987"/>
            </a:xfrm>
            <a:custGeom>
              <a:avLst/>
              <a:gdLst>
                <a:gd name="T0" fmla="*/ 0 w 8"/>
                <a:gd name="T1" fmla="*/ 2147483647 h 10"/>
                <a:gd name="T2" fmla="*/ 0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2147483647 w 8"/>
                <a:gd name="T9" fmla="*/ 0 h 10"/>
                <a:gd name="T10" fmla="*/ 2147483647 w 8"/>
                <a:gd name="T11" fmla="*/ 2147483647 h 10"/>
                <a:gd name="T12" fmla="*/ 0 w 8"/>
                <a:gd name="T13" fmla="*/ 2147483647 h 10"/>
                <a:gd name="T14" fmla="*/ 0 w 8"/>
                <a:gd name="T15" fmla="*/ 2147483647 h 10"/>
                <a:gd name="T16" fmla="*/ 0 w 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8" name="Freeform 186"/>
            <p:cNvSpPr>
              <a:spLocks/>
            </p:cNvSpPr>
            <p:nvPr/>
          </p:nvSpPr>
          <p:spPr bwMode="auto">
            <a:xfrm>
              <a:off x="3922713" y="3560763"/>
              <a:ext cx="58737" cy="14287"/>
            </a:xfrm>
            <a:custGeom>
              <a:avLst/>
              <a:gdLst>
                <a:gd name="T0" fmla="*/ 2147483647 w 19"/>
                <a:gd name="T1" fmla="*/ 2147483647 h 5"/>
                <a:gd name="T2" fmla="*/ 0 w 19"/>
                <a:gd name="T3" fmla="*/ 2147483647 h 5"/>
                <a:gd name="T4" fmla="*/ 2147483647 w 19"/>
                <a:gd name="T5" fmla="*/ 2147483647 h 5"/>
                <a:gd name="T6" fmla="*/ 2147483647 w 19"/>
                <a:gd name="T7" fmla="*/ 2147483647 h 5"/>
                <a:gd name="T8" fmla="*/ 2147483647 w 19"/>
                <a:gd name="T9" fmla="*/ 0 h 5"/>
                <a:gd name="T10" fmla="*/ 2147483647 w 19"/>
                <a:gd name="T11" fmla="*/ 0 h 5"/>
                <a:gd name="T12" fmla="*/ 2147483647 w 19"/>
                <a:gd name="T13" fmla="*/ 0 h 5"/>
                <a:gd name="T14" fmla="*/ 0 w 19"/>
                <a:gd name="T15" fmla="*/ 0 h 5"/>
                <a:gd name="T16" fmla="*/ 2147483647 w 19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5">
                  <a:moveTo>
                    <a:pt x="3" y="5"/>
                  </a:moveTo>
                  <a:lnTo>
                    <a:pt x="0" y="5"/>
                  </a:lnTo>
                  <a:lnTo>
                    <a:pt x="11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9" name="Freeform 187"/>
            <p:cNvSpPr>
              <a:spLocks/>
            </p:cNvSpPr>
            <p:nvPr/>
          </p:nvSpPr>
          <p:spPr bwMode="auto">
            <a:xfrm>
              <a:off x="3913188" y="3560763"/>
              <a:ext cx="19050" cy="22225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w 6"/>
                <a:gd name="T11" fmla="*/ 2147483647 h 8"/>
                <a:gd name="T12" fmla="*/ 0 w 6"/>
                <a:gd name="T13" fmla="*/ 2147483647 h 8"/>
                <a:gd name="T14" fmla="*/ 0 w 6"/>
                <a:gd name="T15" fmla="*/ 2147483647 h 8"/>
                <a:gd name="T16" fmla="*/ 0 w 6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0" name="Freeform 188"/>
            <p:cNvSpPr>
              <a:spLocks/>
            </p:cNvSpPr>
            <p:nvPr/>
          </p:nvSpPr>
          <p:spPr bwMode="auto">
            <a:xfrm>
              <a:off x="3849688" y="3511550"/>
              <a:ext cx="63500" cy="71438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2147483647 w 21"/>
                <a:gd name="T5" fmla="*/ 2147483647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2147483647 w 21"/>
                <a:gd name="T11" fmla="*/ 2147483647 h 27"/>
                <a:gd name="T12" fmla="*/ 2147483647 w 21"/>
                <a:gd name="T13" fmla="*/ 2147483647 h 27"/>
                <a:gd name="T14" fmla="*/ 2147483647 w 21"/>
                <a:gd name="T15" fmla="*/ 2147483647 h 27"/>
                <a:gd name="T16" fmla="*/ 2147483647 w 21"/>
                <a:gd name="T17" fmla="*/ 2147483647 h 27"/>
                <a:gd name="T18" fmla="*/ 2147483647 w 21"/>
                <a:gd name="T19" fmla="*/ 2147483647 h 27"/>
                <a:gd name="T20" fmla="*/ 2147483647 w 21"/>
                <a:gd name="T21" fmla="*/ 0 h 27"/>
                <a:gd name="T22" fmla="*/ 2147483647 w 21"/>
                <a:gd name="T23" fmla="*/ 0 h 27"/>
                <a:gd name="T24" fmla="*/ 0 w 21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3" y="24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16" y="19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1" name="Freeform 189"/>
            <p:cNvSpPr>
              <a:spLocks/>
            </p:cNvSpPr>
            <p:nvPr/>
          </p:nvSpPr>
          <p:spPr bwMode="auto">
            <a:xfrm>
              <a:off x="3849688" y="3497263"/>
              <a:ext cx="17462" cy="14287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0 h 5"/>
                <a:gd name="T14" fmla="*/ 2147483647 w 6"/>
                <a:gd name="T15" fmla="*/ 2147483647 h 5"/>
                <a:gd name="T16" fmla="*/ 0 w 6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2" name="Freeform 190"/>
            <p:cNvSpPr>
              <a:spLocks/>
            </p:cNvSpPr>
            <p:nvPr/>
          </p:nvSpPr>
          <p:spPr bwMode="auto">
            <a:xfrm>
              <a:off x="3849688" y="3476625"/>
              <a:ext cx="23812" cy="285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0 h 11"/>
                <a:gd name="T4" fmla="*/ 2147483647 w 8"/>
                <a:gd name="T5" fmla="*/ 2147483647 h 11"/>
                <a:gd name="T6" fmla="*/ 0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0 h 11"/>
                <a:gd name="T16" fmla="*/ 2147483647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6" y="5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6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3" name="Freeform 191"/>
            <p:cNvSpPr>
              <a:spLocks/>
            </p:cNvSpPr>
            <p:nvPr/>
          </p:nvSpPr>
          <p:spPr bwMode="auto">
            <a:xfrm>
              <a:off x="3833813" y="3454400"/>
              <a:ext cx="39687" cy="34925"/>
            </a:xfrm>
            <a:custGeom>
              <a:avLst/>
              <a:gdLst>
                <a:gd name="T0" fmla="*/ 0 w 13"/>
                <a:gd name="T1" fmla="*/ 2147483647 h 13"/>
                <a:gd name="T2" fmla="*/ 0 w 13"/>
                <a:gd name="T3" fmla="*/ 2147483647 h 13"/>
                <a:gd name="T4" fmla="*/ 0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2147483647 w 13"/>
                <a:gd name="T19" fmla="*/ 2147483647 h 13"/>
                <a:gd name="T20" fmla="*/ 2147483647 w 13"/>
                <a:gd name="T21" fmla="*/ 0 h 13"/>
                <a:gd name="T22" fmla="*/ 2147483647 w 13"/>
                <a:gd name="T23" fmla="*/ 0 h 13"/>
                <a:gd name="T24" fmla="*/ 0 w 13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3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4" name="Freeform 192"/>
            <p:cNvSpPr>
              <a:spLocks/>
            </p:cNvSpPr>
            <p:nvPr/>
          </p:nvSpPr>
          <p:spPr bwMode="auto">
            <a:xfrm>
              <a:off x="3808413" y="3429000"/>
              <a:ext cx="41275" cy="33338"/>
            </a:xfrm>
            <a:custGeom>
              <a:avLst/>
              <a:gdLst>
                <a:gd name="T0" fmla="*/ 2147483647 w 13"/>
                <a:gd name="T1" fmla="*/ 2147483647 h 13"/>
                <a:gd name="T2" fmla="*/ 0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0 h 13"/>
                <a:gd name="T16" fmla="*/ 2147483647 w 13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3">
                  <a:moveTo>
                    <a:pt x="3" y="5"/>
                  </a:moveTo>
                  <a:lnTo>
                    <a:pt x="0" y="2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8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5" name="Freeform 193"/>
            <p:cNvSpPr>
              <a:spLocks/>
            </p:cNvSpPr>
            <p:nvPr/>
          </p:nvSpPr>
          <p:spPr bwMode="auto">
            <a:xfrm>
              <a:off x="3636963" y="3390900"/>
              <a:ext cx="187325" cy="50800"/>
            </a:xfrm>
            <a:custGeom>
              <a:avLst/>
              <a:gdLst>
                <a:gd name="T0" fmla="*/ 0 w 61"/>
                <a:gd name="T1" fmla="*/ 2147483647 h 19"/>
                <a:gd name="T2" fmla="*/ 2147483647 w 61"/>
                <a:gd name="T3" fmla="*/ 2147483647 h 19"/>
                <a:gd name="T4" fmla="*/ 2147483647 w 61"/>
                <a:gd name="T5" fmla="*/ 2147483647 h 19"/>
                <a:gd name="T6" fmla="*/ 2147483647 w 61"/>
                <a:gd name="T7" fmla="*/ 2147483647 h 19"/>
                <a:gd name="T8" fmla="*/ 2147483647 w 61"/>
                <a:gd name="T9" fmla="*/ 2147483647 h 19"/>
                <a:gd name="T10" fmla="*/ 2147483647 w 61"/>
                <a:gd name="T11" fmla="*/ 2147483647 h 19"/>
                <a:gd name="T12" fmla="*/ 2147483647 w 61"/>
                <a:gd name="T13" fmla="*/ 2147483647 h 19"/>
                <a:gd name="T14" fmla="*/ 2147483647 w 61"/>
                <a:gd name="T15" fmla="*/ 2147483647 h 19"/>
                <a:gd name="T16" fmla="*/ 2147483647 w 61"/>
                <a:gd name="T17" fmla="*/ 2147483647 h 19"/>
                <a:gd name="T18" fmla="*/ 2147483647 w 61"/>
                <a:gd name="T19" fmla="*/ 2147483647 h 19"/>
                <a:gd name="T20" fmla="*/ 2147483647 w 61"/>
                <a:gd name="T21" fmla="*/ 0 h 19"/>
                <a:gd name="T22" fmla="*/ 2147483647 w 61"/>
                <a:gd name="T23" fmla="*/ 0 h 19"/>
                <a:gd name="T24" fmla="*/ 2147483647 w 61"/>
                <a:gd name="T25" fmla="*/ 0 h 19"/>
                <a:gd name="T26" fmla="*/ 0 w 61"/>
                <a:gd name="T27" fmla="*/ 2147483647 h 19"/>
                <a:gd name="T28" fmla="*/ 0 w 61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19">
                  <a:moveTo>
                    <a:pt x="0" y="8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35" y="6"/>
                  </a:lnTo>
                  <a:lnTo>
                    <a:pt x="43" y="8"/>
                  </a:lnTo>
                  <a:lnTo>
                    <a:pt x="51" y="11"/>
                  </a:lnTo>
                  <a:lnTo>
                    <a:pt x="59" y="19"/>
                  </a:lnTo>
                  <a:lnTo>
                    <a:pt x="61" y="14"/>
                  </a:lnTo>
                  <a:lnTo>
                    <a:pt x="53" y="8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6" name="Rectangle 194"/>
            <p:cNvSpPr>
              <a:spLocks noChangeArrowheads="1"/>
            </p:cNvSpPr>
            <p:nvPr/>
          </p:nvSpPr>
          <p:spPr bwMode="auto">
            <a:xfrm>
              <a:off x="3587750" y="3398838"/>
              <a:ext cx="49213" cy="14287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27" name="Freeform 195"/>
            <p:cNvSpPr>
              <a:spLocks/>
            </p:cNvSpPr>
            <p:nvPr/>
          </p:nvSpPr>
          <p:spPr bwMode="auto">
            <a:xfrm>
              <a:off x="3522663" y="3398838"/>
              <a:ext cx="73025" cy="30162"/>
            </a:xfrm>
            <a:custGeom>
              <a:avLst/>
              <a:gdLst>
                <a:gd name="T0" fmla="*/ 0 w 24"/>
                <a:gd name="T1" fmla="*/ 2147483647 h 11"/>
                <a:gd name="T2" fmla="*/ 0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0 h 11"/>
                <a:gd name="T10" fmla="*/ 2147483647 w 24"/>
                <a:gd name="T11" fmla="*/ 2147483647 h 11"/>
                <a:gd name="T12" fmla="*/ 0 w 24"/>
                <a:gd name="T13" fmla="*/ 2147483647 h 11"/>
                <a:gd name="T14" fmla="*/ 0 w 24"/>
                <a:gd name="T15" fmla="*/ 2147483647 h 11"/>
                <a:gd name="T16" fmla="*/ 0 w 24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0" y="11"/>
                  </a:lnTo>
                  <a:lnTo>
                    <a:pt x="14" y="11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8" name="Freeform 196"/>
            <p:cNvSpPr>
              <a:spLocks/>
            </p:cNvSpPr>
            <p:nvPr/>
          </p:nvSpPr>
          <p:spPr bwMode="auto">
            <a:xfrm>
              <a:off x="3467100" y="3413125"/>
              <a:ext cx="55563" cy="41275"/>
            </a:xfrm>
            <a:custGeom>
              <a:avLst/>
              <a:gdLst>
                <a:gd name="T0" fmla="*/ 2147483647 w 18"/>
                <a:gd name="T1" fmla="*/ 2147483647 h 16"/>
                <a:gd name="T2" fmla="*/ 2147483647 w 18"/>
                <a:gd name="T3" fmla="*/ 2147483647 h 16"/>
                <a:gd name="T4" fmla="*/ 2147483647 w 18"/>
                <a:gd name="T5" fmla="*/ 2147483647 h 16"/>
                <a:gd name="T6" fmla="*/ 2147483647 w 18"/>
                <a:gd name="T7" fmla="*/ 0 h 16"/>
                <a:gd name="T8" fmla="*/ 2147483647 w 18"/>
                <a:gd name="T9" fmla="*/ 2147483647 h 16"/>
                <a:gd name="T10" fmla="*/ 0 w 18"/>
                <a:gd name="T11" fmla="*/ 2147483647 h 16"/>
                <a:gd name="T12" fmla="*/ 2147483647 w 18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6">
                  <a:moveTo>
                    <a:pt x="2" y="16"/>
                  </a:moveTo>
                  <a:lnTo>
                    <a:pt x="10" y="11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9" name="Freeform 197"/>
            <p:cNvSpPr>
              <a:spLocks/>
            </p:cNvSpPr>
            <p:nvPr/>
          </p:nvSpPr>
          <p:spPr bwMode="auto">
            <a:xfrm>
              <a:off x="3441700" y="3433763"/>
              <a:ext cx="31750" cy="20637"/>
            </a:xfrm>
            <a:custGeom>
              <a:avLst/>
              <a:gdLst>
                <a:gd name="T0" fmla="*/ 0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0 h 8"/>
                <a:gd name="T8" fmla="*/ 0 w 1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lnTo>
                    <a:pt x="8" y="8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0" name="Freeform 198"/>
            <p:cNvSpPr>
              <a:spLocks/>
            </p:cNvSpPr>
            <p:nvPr/>
          </p:nvSpPr>
          <p:spPr bwMode="auto">
            <a:xfrm>
              <a:off x="3333750" y="3433763"/>
              <a:ext cx="114300" cy="55562"/>
            </a:xfrm>
            <a:custGeom>
              <a:avLst/>
              <a:gdLst>
                <a:gd name="T0" fmla="*/ 0 w 37"/>
                <a:gd name="T1" fmla="*/ 2147483647 h 21"/>
                <a:gd name="T2" fmla="*/ 0 w 37"/>
                <a:gd name="T3" fmla="*/ 2147483647 h 21"/>
                <a:gd name="T4" fmla="*/ 2147483647 w 37"/>
                <a:gd name="T5" fmla="*/ 2147483647 h 21"/>
                <a:gd name="T6" fmla="*/ 2147483647 w 37"/>
                <a:gd name="T7" fmla="*/ 2147483647 h 21"/>
                <a:gd name="T8" fmla="*/ 2147483647 w 37"/>
                <a:gd name="T9" fmla="*/ 0 h 21"/>
                <a:gd name="T10" fmla="*/ 2147483647 w 37"/>
                <a:gd name="T11" fmla="*/ 2147483647 h 21"/>
                <a:gd name="T12" fmla="*/ 0 w 37"/>
                <a:gd name="T13" fmla="*/ 2147483647 h 21"/>
                <a:gd name="T14" fmla="*/ 0 w 37"/>
                <a:gd name="T15" fmla="*/ 2147483647 h 21"/>
                <a:gd name="T16" fmla="*/ 0 w 37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lnTo>
                    <a:pt x="0" y="21"/>
                  </a:lnTo>
                  <a:lnTo>
                    <a:pt x="19" y="14"/>
                  </a:lnTo>
                  <a:lnTo>
                    <a:pt x="37" y="6"/>
                  </a:lnTo>
                  <a:lnTo>
                    <a:pt x="35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1" name="Freeform 199"/>
            <p:cNvSpPr>
              <a:spLocks/>
            </p:cNvSpPr>
            <p:nvPr/>
          </p:nvSpPr>
          <p:spPr bwMode="auto">
            <a:xfrm>
              <a:off x="3278188" y="3476625"/>
              <a:ext cx="55562" cy="20638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0 h 8"/>
                <a:gd name="T10" fmla="*/ 2147483647 w 18"/>
                <a:gd name="T11" fmla="*/ 2147483647 h 8"/>
                <a:gd name="T12" fmla="*/ 0 w 18"/>
                <a:gd name="T13" fmla="*/ 2147483647 h 8"/>
                <a:gd name="T14" fmla="*/ 0 w 18"/>
                <a:gd name="T15" fmla="*/ 2147483647 h 8"/>
                <a:gd name="T16" fmla="*/ 2147483647 w 1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8">
                  <a:moveTo>
                    <a:pt x="3" y="8"/>
                  </a:moveTo>
                  <a:lnTo>
                    <a:pt x="3" y="8"/>
                  </a:lnTo>
                  <a:lnTo>
                    <a:pt x="10" y="8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2" name="Freeform 200"/>
            <p:cNvSpPr>
              <a:spLocks/>
            </p:cNvSpPr>
            <p:nvPr/>
          </p:nvSpPr>
          <p:spPr bwMode="auto">
            <a:xfrm>
              <a:off x="3213100" y="3489325"/>
              <a:ext cx="74613" cy="42863"/>
            </a:xfrm>
            <a:custGeom>
              <a:avLst/>
              <a:gdLst>
                <a:gd name="T0" fmla="*/ 0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0 h 16"/>
                <a:gd name="T10" fmla="*/ 2147483647 w 24"/>
                <a:gd name="T11" fmla="*/ 2147483647 h 16"/>
                <a:gd name="T12" fmla="*/ 0 w 24"/>
                <a:gd name="T13" fmla="*/ 2147483647 h 16"/>
                <a:gd name="T14" fmla="*/ 2147483647 w 24"/>
                <a:gd name="T15" fmla="*/ 2147483647 h 16"/>
                <a:gd name="T16" fmla="*/ 0 w 24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" y="16"/>
                  </a:lnTo>
                  <a:lnTo>
                    <a:pt x="13" y="11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3" name="Freeform 201"/>
            <p:cNvSpPr>
              <a:spLocks/>
            </p:cNvSpPr>
            <p:nvPr/>
          </p:nvSpPr>
          <p:spPr bwMode="auto">
            <a:xfrm>
              <a:off x="2738438" y="3476625"/>
              <a:ext cx="481012" cy="76200"/>
            </a:xfrm>
            <a:custGeom>
              <a:avLst/>
              <a:gdLst>
                <a:gd name="T0" fmla="*/ 0 w 156"/>
                <a:gd name="T1" fmla="*/ 2147483647 h 29"/>
                <a:gd name="T2" fmla="*/ 2147483647 w 156"/>
                <a:gd name="T3" fmla="*/ 2147483647 h 29"/>
                <a:gd name="T4" fmla="*/ 2147483647 w 156"/>
                <a:gd name="T5" fmla="*/ 2147483647 h 29"/>
                <a:gd name="T6" fmla="*/ 2147483647 w 156"/>
                <a:gd name="T7" fmla="*/ 2147483647 h 29"/>
                <a:gd name="T8" fmla="*/ 2147483647 w 156"/>
                <a:gd name="T9" fmla="*/ 2147483647 h 29"/>
                <a:gd name="T10" fmla="*/ 2147483647 w 156"/>
                <a:gd name="T11" fmla="*/ 2147483647 h 29"/>
                <a:gd name="T12" fmla="*/ 2147483647 w 156"/>
                <a:gd name="T13" fmla="*/ 2147483647 h 29"/>
                <a:gd name="T14" fmla="*/ 2147483647 w 156"/>
                <a:gd name="T15" fmla="*/ 2147483647 h 29"/>
                <a:gd name="T16" fmla="*/ 2147483647 w 156"/>
                <a:gd name="T17" fmla="*/ 2147483647 h 29"/>
                <a:gd name="T18" fmla="*/ 2147483647 w 156"/>
                <a:gd name="T19" fmla="*/ 2147483647 h 29"/>
                <a:gd name="T20" fmla="*/ 2147483647 w 156"/>
                <a:gd name="T21" fmla="*/ 2147483647 h 29"/>
                <a:gd name="T22" fmla="*/ 2147483647 w 156"/>
                <a:gd name="T23" fmla="*/ 2147483647 h 29"/>
                <a:gd name="T24" fmla="*/ 2147483647 w 156"/>
                <a:gd name="T25" fmla="*/ 2147483647 h 29"/>
                <a:gd name="T26" fmla="*/ 2147483647 w 156"/>
                <a:gd name="T27" fmla="*/ 0 h 29"/>
                <a:gd name="T28" fmla="*/ 2147483647 w 156"/>
                <a:gd name="T29" fmla="*/ 2147483647 h 29"/>
                <a:gd name="T30" fmla="*/ 2147483647 w 156"/>
                <a:gd name="T31" fmla="*/ 2147483647 h 29"/>
                <a:gd name="T32" fmla="*/ 2147483647 w 156"/>
                <a:gd name="T33" fmla="*/ 2147483647 h 29"/>
                <a:gd name="T34" fmla="*/ 2147483647 w 156"/>
                <a:gd name="T35" fmla="*/ 2147483647 h 29"/>
                <a:gd name="T36" fmla="*/ 0 w 156"/>
                <a:gd name="T37" fmla="*/ 2147483647 h 29"/>
                <a:gd name="T38" fmla="*/ 2147483647 w 156"/>
                <a:gd name="T39" fmla="*/ 2147483647 h 29"/>
                <a:gd name="T40" fmla="*/ 0 w 156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6" h="29">
                  <a:moveTo>
                    <a:pt x="0" y="29"/>
                  </a:moveTo>
                  <a:lnTo>
                    <a:pt x="3" y="29"/>
                  </a:lnTo>
                  <a:lnTo>
                    <a:pt x="21" y="21"/>
                  </a:lnTo>
                  <a:lnTo>
                    <a:pt x="40" y="16"/>
                  </a:lnTo>
                  <a:lnTo>
                    <a:pt x="61" y="11"/>
                  </a:lnTo>
                  <a:lnTo>
                    <a:pt x="80" y="8"/>
                  </a:lnTo>
                  <a:lnTo>
                    <a:pt x="101" y="5"/>
                  </a:lnTo>
                  <a:lnTo>
                    <a:pt x="119" y="8"/>
                  </a:lnTo>
                  <a:lnTo>
                    <a:pt x="138" y="13"/>
                  </a:lnTo>
                  <a:lnTo>
                    <a:pt x="154" y="21"/>
                  </a:lnTo>
                  <a:lnTo>
                    <a:pt x="156" y="16"/>
                  </a:lnTo>
                  <a:lnTo>
                    <a:pt x="140" y="8"/>
                  </a:lnTo>
                  <a:lnTo>
                    <a:pt x="122" y="3"/>
                  </a:lnTo>
                  <a:lnTo>
                    <a:pt x="101" y="0"/>
                  </a:lnTo>
                  <a:lnTo>
                    <a:pt x="80" y="3"/>
                  </a:lnTo>
                  <a:lnTo>
                    <a:pt x="58" y="5"/>
                  </a:lnTo>
                  <a:lnTo>
                    <a:pt x="40" y="11"/>
                  </a:lnTo>
                  <a:lnTo>
                    <a:pt x="19" y="16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4" name="Freeform 202"/>
            <p:cNvSpPr>
              <a:spLocks/>
            </p:cNvSpPr>
            <p:nvPr/>
          </p:nvSpPr>
          <p:spPr bwMode="auto">
            <a:xfrm>
              <a:off x="2624138" y="3484563"/>
              <a:ext cx="123825" cy="68262"/>
            </a:xfrm>
            <a:custGeom>
              <a:avLst/>
              <a:gdLst>
                <a:gd name="T0" fmla="*/ 0 w 40"/>
                <a:gd name="T1" fmla="*/ 2147483647 h 26"/>
                <a:gd name="T2" fmla="*/ 0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0 h 26"/>
                <a:gd name="T14" fmla="*/ 2147483647 w 40"/>
                <a:gd name="T15" fmla="*/ 0 h 26"/>
                <a:gd name="T16" fmla="*/ 0 w 40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26">
                  <a:moveTo>
                    <a:pt x="0" y="2"/>
                  </a:moveTo>
                  <a:lnTo>
                    <a:pt x="0" y="2"/>
                  </a:lnTo>
                  <a:lnTo>
                    <a:pt x="16" y="16"/>
                  </a:lnTo>
                  <a:lnTo>
                    <a:pt x="37" y="26"/>
                  </a:lnTo>
                  <a:lnTo>
                    <a:pt x="40" y="21"/>
                  </a:lnTo>
                  <a:lnTo>
                    <a:pt x="19" y="1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5" name="Freeform 203"/>
            <p:cNvSpPr>
              <a:spLocks/>
            </p:cNvSpPr>
            <p:nvPr/>
          </p:nvSpPr>
          <p:spPr bwMode="auto">
            <a:xfrm>
              <a:off x="2565400" y="3433763"/>
              <a:ext cx="68263" cy="55562"/>
            </a:xfrm>
            <a:custGeom>
              <a:avLst/>
              <a:gdLst>
                <a:gd name="T0" fmla="*/ 0 w 22"/>
                <a:gd name="T1" fmla="*/ 2147483647 h 21"/>
                <a:gd name="T2" fmla="*/ 0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2147483647 w 22"/>
                <a:gd name="T11" fmla="*/ 2147483647 h 21"/>
                <a:gd name="T12" fmla="*/ 2147483647 w 22"/>
                <a:gd name="T13" fmla="*/ 0 h 21"/>
                <a:gd name="T14" fmla="*/ 2147483647 w 22"/>
                <a:gd name="T15" fmla="*/ 0 h 21"/>
                <a:gd name="T16" fmla="*/ 0 w 22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1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9" y="21"/>
                  </a:lnTo>
                  <a:lnTo>
                    <a:pt x="22" y="19"/>
                  </a:lnTo>
                  <a:lnTo>
                    <a:pt x="11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6" name="Freeform 204"/>
            <p:cNvSpPr>
              <a:spLocks/>
            </p:cNvSpPr>
            <p:nvPr/>
          </p:nvSpPr>
          <p:spPr bwMode="auto">
            <a:xfrm>
              <a:off x="2486025" y="3386138"/>
              <a:ext cx="88900" cy="63500"/>
            </a:xfrm>
            <a:custGeom>
              <a:avLst/>
              <a:gdLst>
                <a:gd name="T0" fmla="*/ 0 w 29"/>
                <a:gd name="T1" fmla="*/ 2147483647 h 24"/>
                <a:gd name="T2" fmla="*/ 2147483647 w 29"/>
                <a:gd name="T3" fmla="*/ 2147483647 h 24"/>
                <a:gd name="T4" fmla="*/ 2147483647 w 29"/>
                <a:gd name="T5" fmla="*/ 2147483647 h 24"/>
                <a:gd name="T6" fmla="*/ 2147483647 w 29"/>
                <a:gd name="T7" fmla="*/ 2147483647 h 24"/>
                <a:gd name="T8" fmla="*/ 2147483647 w 29"/>
                <a:gd name="T9" fmla="*/ 2147483647 h 24"/>
                <a:gd name="T10" fmla="*/ 2147483647 w 29"/>
                <a:gd name="T11" fmla="*/ 2147483647 h 24"/>
                <a:gd name="T12" fmla="*/ 2147483647 w 29"/>
                <a:gd name="T13" fmla="*/ 2147483647 h 24"/>
                <a:gd name="T14" fmla="*/ 2147483647 w 29"/>
                <a:gd name="T15" fmla="*/ 2147483647 h 24"/>
                <a:gd name="T16" fmla="*/ 2147483647 w 29"/>
                <a:gd name="T17" fmla="*/ 2147483647 h 24"/>
                <a:gd name="T18" fmla="*/ 2147483647 w 29"/>
                <a:gd name="T19" fmla="*/ 2147483647 h 24"/>
                <a:gd name="T20" fmla="*/ 2147483647 w 29"/>
                <a:gd name="T21" fmla="*/ 2147483647 h 24"/>
                <a:gd name="T22" fmla="*/ 2147483647 w 29"/>
                <a:gd name="T23" fmla="*/ 2147483647 h 24"/>
                <a:gd name="T24" fmla="*/ 2147483647 w 29"/>
                <a:gd name="T25" fmla="*/ 0 h 24"/>
                <a:gd name="T26" fmla="*/ 2147483647 w 29"/>
                <a:gd name="T27" fmla="*/ 0 h 24"/>
                <a:gd name="T28" fmla="*/ 2147483647 w 29"/>
                <a:gd name="T29" fmla="*/ 0 h 24"/>
                <a:gd name="T30" fmla="*/ 2147483647 w 29"/>
                <a:gd name="T31" fmla="*/ 2147483647 h 24"/>
                <a:gd name="T32" fmla="*/ 0 w 29"/>
                <a:gd name="T33" fmla="*/ 214748364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4">
                  <a:moveTo>
                    <a:pt x="0" y="5"/>
                  </a:moveTo>
                  <a:lnTo>
                    <a:pt x="5" y="5"/>
                  </a:lnTo>
                  <a:lnTo>
                    <a:pt x="8" y="5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21" y="18"/>
                  </a:lnTo>
                  <a:lnTo>
                    <a:pt x="26" y="24"/>
                  </a:lnTo>
                  <a:lnTo>
                    <a:pt x="29" y="18"/>
                  </a:lnTo>
                  <a:lnTo>
                    <a:pt x="26" y="13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7" name="Freeform 205"/>
            <p:cNvSpPr>
              <a:spLocks/>
            </p:cNvSpPr>
            <p:nvPr/>
          </p:nvSpPr>
          <p:spPr bwMode="auto">
            <a:xfrm>
              <a:off x="2451100" y="3343275"/>
              <a:ext cx="50800" cy="55563"/>
            </a:xfrm>
            <a:custGeom>
              <a:avLst/>
              <a:gdLst>
                <a:gd name="T0" fmla="*/ 2147483647 w 16"/>
                <a:gd name="T1" fmla="*/ 2147483647 h 21"/>
                <a:gd name="T2" fmla="*/ 0 w 16"/>
                <a:gd name="T3" fmla="*/ 2147483647 h 21"/>
                <a:gd name="T4" fmla="*/ 2147483647 w 16"/>
                <a:gd name="T5" fmla="*/ 2147483647 h 21"/>
                <a:gd name="T6" fmla="*/ 2147483647 w 16"/>
                <a:gd name="T7" fmla="*/ 2147483647 h 21"/>
                <a:gd name="T8" fmla="*/ 2147483647 w 16"/>
                <a:gd name="T9" fmla="*/ 2147483647 h 21"/>
                <a:gd name="T10" fmla="*/ 2147483647 w 16"/>
                <a:gd name="T11" fmla="*/ 2147483647 h 21"/>
                <a:gd name="T12" fmla="*/ 2147483647 w 16"/>
                <a:gd name="T13" fmla="*/ 2147483647 h 21"/>
                <a:gd name="T14" fmla="*/ 2147483647 w 16"/>
                <a:gd name="T15" fmla="*/ 0 h 21"/>
                <a:gd name="T16" fmla="*/ 2147483647 w 16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1">
                  <a:moveTo>
                    <a:pt x="3" y="5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1"/>
                  </a:lnTo>
                  <a:lnTo>
                    <a:pt x="16" y="18"/>
                  </a:lnTo>
                  <a:lnTo>
                    <a:pt x="11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8" name="Freeform 206"/>
            <p:cNvSpPr>
              <a:spLocks/>
            </p:cNvSpPr>
            <p:nvPr/>
          </p:nvSpPr>
          <p:spPr bwMode="auto">
            <a:xfrm>
              <a:off x="2427288" y="3322638"/>
              <a:ext cx="33337" cy="34925"/>
            </a:xfrm>
            <a:custGeom>
              <a:avLst/>
              <a:gdLst>
                <a:gd name="T0" fmla="*/ 0 w 11"/>
                <a:gd name="T1" fmla="*/ 2147483647 h 13"/>
                <a:gd name="T2" fmla="*/ 0 w 11"/>
                <a:gd name="T3" fmla="*/ 2147483647 h 13"/>
                <a:gd name="T4" fmla="*/ 2147483647 w 11"/>
                <a:gd name="T5" fmla="*/ 2147483647 h 13"/>
                <a:gd name="T6" fmla="*/ 2147483647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0 h 13"/>
                <a:gd name="T16" fmla="*/ 0 w 11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3">
                  <a:moveTo>
                    <a:pt x="0" y="3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11" y="13"/>
                  </a:lnTo>
                  <a:lnTo>
                    <a:pt x="11" y="8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9" name="Freeform 207"/>
            <p:cNvSpPr>
              <a:spLocks/>
            </p:cNvSpPr>
            <p:nvPr/>
          </p:nvSpPr>
          <p:spPr bwMode="auto">
            <a:xfrm>
              <a:off x="2411413" y="3309938"/>
              <a:ext cx="25400" cy="20637"/>
            </a:xfrm>
            <a:custGeom>
              <a:avLst/>
              <a:gdLst>
                <a:gd name="T0" fmla="*/ 0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0 w 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0" name="Freeform 208"/>
            <p:cNvSpPr>
              <a:spLocks/>
            </p:cNvSpPr>
            <p:nvPr/>
          </p:nvSpPr>
          <p:spPr bwMode="auto">
            <a:xfrm>
              <a:off x="2355850" y="3271838"/>
              <a:ext cx="65088" cy="50800"/>
            </a:xfrm>
            <a:custGeom>
              <a:avLst/>
              <a:gdLst>
                <a:gd name="T0" fmla="*/ 0 w 21"/>
                <a:gd name="T1" fmla="*/ 2147483647 h 19"/>
                <a:gd name="T2" fmla="*/ 0 w 21"/>
                <a:gd name="T3" fmla="*/ 2147483647 h 19"/>
                <a:gd name="T4" fmla="*/ 2147483647 w 21"/>
                <a:gd name="T5" fmla="*/ 2147483647 h 19"/>
                <a:gd name="T6" fmla="*/ 2147483647 w 21"/>
                <a:gd name="T7" fmla="*/ 2147483647 h 19"/>
                <a:gd name="T8" fmla="*/ 2147483647 w 21"/>
                <a:gd name="T9" fmla="*/ 2147483647 h 19"/>
                <a:gd name="T10" fmla="*/ 2147483647 w 21"/>
                <a:gd name="T11" fmla="*/ 2147483647 h 19"/>
                <a:gd name="T12" fmla="*/ 2147483647 w 21"/>
                <a:gd name="T13" fmla="*/ 0 h 19"/>
                <a:gd name="T14" fmla="*/ 2147483647 w 21"/>
                <a:gd name="T15" fmla="*/ 0 h 19"/>
                <a:gd name="T16" fmla="*/ 0 w 2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9">
                  <a:moveTo>
                    <a:pt x="0" y="6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18" y="19"/>
                  </a:lnTo>
                  <a:lnTo>
                    <a:pt x="21" y="14"/>
                  </a:lnTo>
                  <a:lnTo>
                    <a:pt x="13" y="8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1" name="Freeform 209"/>
            <p:cNvSpPr>
              <a:spLocks/>
            </p:cNvSpPr>
            <p:nvPr/>
          </p:nvSpPr>
          <p:spPr bwMode="auto">
            <a:xfrm>
              <a:off x="2338388" y="3259138"/>
              <a:ext cx="23812" cy="28575"/>
            </a:xfrm>
            <a:custGeom>
              <a:avLst/>
              <a:gdLst>
                <a:gd name="T0" fmla="*/ 0 w 8"/>
                <a:gd name="T1" fmla="*/ 2147483647 h 11"/>
                <a:gd name="T2" fmla="*/ 0 w 8"/>
                <a:gd name="T3" fmla="*/ 2147483647 h 11"/>
                <a:gd name="T4" fmla="*/ 0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0 h 11"/>
                <a:gd name="T14" fmla="*/ 2147483647 w 8"/>
                <a:gd name="T15" fmla="*/ 0 h 11"/>
                <a:gd name="T16" fmla="*/ 0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6" y="11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2" name="Freeform 210"/>
            <p:cNvSpPr>
              <a:spLocks/>
            </p:cNvSpPr>
            <p:nvPr/>
          </p:nvSpPr>
          <p:spPr bwMode="auto">
            <a:xfrm>
              <a:off x="2306638" y="3211513"/>
              <a:ext cx="39687" cy="55562"/>
            </a:xfrm>
            <a:custGeom>
              <a:avLst/>
              <a:gdLst>
                <a:gd name="T0" fmla="*/ 0 w 13"/>
                <a:gd name="T1" fmla="*/ 2147483647 h 21"/>
                <a:gd name="T2" fmla="*/ 0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0 h 21"/>
                <a:gd name="T14" fmla="*/ 2147483647 w 13"/>
                <a:gd name="T15" fmla="*/ 0 h 21"/>
                <a:gd name="T16" fmla="*/ 0 w 13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1">
                  <a:moveTo>
                    <a:pt x="0" y="5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3" name="Freeform 211"/>
            <p:cNvSpPr>
              <a:spLocks/>
            </p:cNvSpPr>
            <p:nvPr/>
          </p:nvSpPr>
          <p:spPr bwMode="auto">
            <a:xfrm>
              <a:off x="2282825" y="3189288"/>
              <a:ext cx="30163" cy="34925"/>
            </a:xfrm>
            <a:custGeom>
              <a:avLst/>
              <a:gdLst>
                <a:gd name="T0" fmla="*/ 0 w 10"/>
                <a:gd name="T1" fmla="*/ 0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2147483647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0 h 13"/>
                <a:gd name="T12" fmla="*/ 0 w 1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lnTo>
                    <a:pt x="2" y="8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8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4" name="Freeform 212"/>
            <p:cNvSpPr>
              <a:spLocks/>
            </p:cNvSpPr>
            <p:nvPr/>
          </p:nvSpPr>
          <p:spPr bwMode="auto">
            <a:xfrm>
              <a:off x="2282825" y="3155950"/>
              <a:ext cx="23813" cy="33338"/>
            </a:xfrm>
            <a:custGeom>
              <a:avLst/>
              <a:gdLst>
                <a:gd name="T0" fmla="*/ 2147483647 w 8"/>
                <a:gd name="T1" fmla="*/ 0 h 13"/>
                <a:gd name="T2" fmla="*/ 0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0" y="13"/>
                  </a:lnTo>
                  <a:lnTo>
                    <a:pt x="5" y="13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5" name="Freeform 213"/>
            <p:cNvSpPr>
              <a:spLocks/>
            </p:cNvSpPr>
            <p:nvPr/>
          </p:nvSpPr>
          <p:spPr bwMode="auto">
            <a:xfrm>
              <a:off x="2273300" y="3105150"/>
              <a:ext cx="33338" cy="55563"/>
            </a:xfrm>
            <a:custGeom>
              <a:avLst/>
              <a:gdLst>
                <a:gd name="T0" fmla="*/ 2147483647 w 11"/>
                <a:gd name="T1" fmla="*/ 2147483647 h 21"/>
                <a:gd name="T2" fmla="*/ 0 w 11"/>
                <a:gd name="T3" fmla="*/ 2147483647 h 21"/>
                <a:gd name="T4" fmla="*/ 2147483647 w 11"/>
                <a:gd name="T5" fmla="*/ 2147483647 h 21"/>
                <a:gd name="T6" fmla="*/ 2147483647 w 11"/>
                <a:gd name="T7" fmla="*/ 2147483647 h 21"/>
                <a:gd name="T8" fmla="*/ 2147483647 w 11"/>
                <a:gd name="T9" fmla="*/ 2147483647 h 21"/>
                <a:gd name="T10" fmla="*/ 2147483647 w 11"/>
                <a:gd name="T11" fmla="*/ 2147483647 h 21"/>
                <a:gd name="T12" fmla="*/ 2147483647 w 11"/>
                <a:gd name="T13" fmla="*/ 0 h 21"/>
                <a:gd name="T14" fmla="*/ 2147483647 w 11"/>
                <a:gd name="T15" fmla="*/ 0 h 21"/>
                <a:gd name="T16" fmla="*/ 2147483647 w 11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1">
                  <a:moveTo>
                    <a:pt x="3" y="5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5" y="21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6" name="Freeform 214"/>
            <p:cNvSpPr>
              <a:spLocks/>
            </p:cNvSpPr>
            <p:nvPr/>
          </p:nvSpPr>
          <p:spPr bwMode="auto">
            <a:xfrm>
              <a:off x="2241550" y="3070225"/>
              <a:ext cx="41275" cy="47625"/>
            </a:xfrm>
            <a:custGeom>
              <a:avLst/>
              <a:gdLst>
                <a:gd name="T0" fmla="*/ 0 w 13"/>
                <a:gd name="T1" fmla="*/ 2147483647 h 18"/>
                <a:gd name="T2" fmla="*/ 0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2147483647 h 18"/>
                <a:gd name="T14" fmla="*/ 2147483647 w 13"/>
                <a:gd name="T15" fmla="*/ 2147483647 h 18"/>
                <a:gd name="T16" fmla="*/ 2147483647 w 13"/>
                <a:gd name="T17" fmla="*/ 2147483647 h 18"/>
                <a:gd name="T18" fmla="*/ 2147483647 w 13"/>
                <a:gd name="T19" fmla="*/ 2147483647 h 18"/>
                <a:gd name="T20" fmla="*/ 2147483647 w 13"/>
                <a:gd name="T21" fmla="*/ 0 h 18"/>
                <a:gd name="T22" fmla="*/ 2147483647 w 13"/>
                <a:gd name="T23" fmla="*/ 0 h 18"/>
                <a:gd name="T24" fmla="*/ 0 w 13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8">
                  <a:moveTo>
                    <a:pt x="0" y="2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6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7" name="Freeform 215"/>
            <p:cNvSpPr>
              <a:spLocks/>
            </p:cNvSpPr>
            <p:nvPr/>
          </p:nvSpPr>
          <p:spPr bwMode="auto">
            <a:xfrm>
              <a:off x="2224088" y="3049588"/>
              <a:ext cx="33337" cy="25400"/>
            </a:xfrm>
            <a:custGeom>
              <a:avLst/>
              <a:gdLst>
                <a:gd name="T0" fmla="*/ 2147483647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0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3" y="5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8" name="Freeform 216"/>
            <p:cNvSpPr>
              <a:spLocks/>
            </p:cNvSpPr>
            <p:nvPr/>
          </p:nvSpPr>
          <p:spPr bwMode="auto">
            <a:xfrm>
              <a:off x="2217738" y="3049588"/>
              <a:ext cx="14287" cy="12700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0 h 5"/>
                <a:gd name="T12" fmla="*/ 0 w 5"/>
                <a:gd name="T13" fmla="*/ 0 h 5"/>
                <a:gd name="T14" fmla="*/ 0 w 5"/>
                <a:gd name="T15" fmla="*/ 0 h 5"/>
                <a:gd name="T16" fmla="*/ 0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9" name="Freeform 217"/>
            <p:cNvSpPr>
              <a:spLocks/>
            </p:cNvSpPr>
            <p:nvPr/>
          </p:nvSpPr>
          <p:spPr bwMode="auto">
            <a:xfrm>
              <a:off x="2174875" y="2994025"/>
              <a:ext cx="42863" cy="68263"/>
            </a:xfrm>
            <a:custGeom>
              <a:avLst/>
              <a:gdLst>
                <a:gd name="T0" fmla="*/ 0 w 14"/>
                <a:gd name="T1" fmla="*/ 2147483647 h 26"/>
                <a:gd name="T2" fmla="*/ 0 w 14"/>
                <a:gd name="T3" fmla="*/ 0 h 26"/>
                <a:gd name="T4" fmla="*/ 2147483647 w 14"/>
                <a:gd name="T5" fmla="*/ 2147483647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0 h 26"/>
                <a:gd name="T14" fmla="*/ 2147483647 w 14"/>
                <a:gd name="T15" fmla="*/ 0 h 26"/>
                <a:gd name="T16" fmla="*/ 0 w 14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0" y="2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8" y="13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0" name="Freeform 218"/>
            <p:cNvSpPr>
              <a:spLocks/>
            </p:cNvSpPr>
            <p:nvPr/>
          </p:nvSpPr>
          <p:spPr bwMode="auto">
            <a:xfrm>
              <a:off x="2159000" y="2971800"/>
              <a:ext cx="33338" cy="26988"/>
            </a:xfrm>
            <a:custGeom>
              <a:avLst/>
              <a:gdLst>
                <a:gd name="T0" fmla="*/ 2147483647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0 h 10"/>
                <a:gd name="T16" fmla="*/ 2147483647 w 11"/>
                <a:gd name="T17" fmla="*/ 2147483647 h 10"/>
                <a:gd name="T18" fmla="*/ 0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5" y="2"/>
                  </a:lnTo>
                  <a:lnTo>
                    <a:pt x="3" y="2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8"/>
                  </a:lnTo>
                  <a:lnTo>
                    <a:pt x="3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1" name="Freeform 219"/>
            <p:cNvSpPr>
              <a:spLocks/>
            </p:cNvSpPr>
            <p:nvPr/>
          </p:nvSpPr>
          <p:spPr bwMode="auto">
            <a:xfrm>
              <a:off x="2143125" y="2971800"/>
              <a:ext cx="31750" cy="26988"/>
            </a:xfrm>
            <a:custGeom>
              <a:avLst/>
              <a:gdLst>
                <a:gd name="T0" fmla="*/ 0 w 10"/>
                <a:gd name="T1" fmla="*/ 2147483647 h 10"/>
                <a:gd name="T2" fmla="*/ 0 w 10"/>
                <a:gd name="T3" fmla="*/ 0 h 10"/>
                <a:gd name="T4" fmla="*/ 0 w 10"/>
                <a:gd name="T5" fmla="*/ 2147483647 h 10"/>
                <a:gd name="T6" fmla="*/ 0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0 h 10"/>
                <a:gd name="T22" fmla="*/ 2147483647 w 10"/>
                <a:gd name="T23" fmla="*/ 0 h 10"/>
                <a:gd name="T24" fmla="*/ 0 w 10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0" y="10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2" name="Freeform 220"/>
            <p:cNvSpPr>
              <a:spLocks/>
            </p:cNvSpPr>
            <p:nvPr/>
          </p:nvSpPr>
          <p:spPr bwMode="auto">
            <a:xfrm>
              <a:off x="2093913" y="2951163"/>
              <a:ext cx="55562" cy="26987"/>
            </a:xfrm>
            <a:custGeom>
              <a:avLst/>
              <a:gdLst>
                <a:gd name="T0" fmla="*/ 0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0 h 10"/>
                <a:gd name="T12" fmla="*/ 2147483647 w 18"/>
                <a:gd name="T13" fmla="*/ 0 h 10"/>
                <a:gd name="T14" fmla="*/ 2147483647 w 18"/>
                <a:gd name="T15" fmla="*/ 2147483647 h 10"/>
                <a:gd name="T16" fmla="*/ 0 w 1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3" y="5"/>
                  </a:lnTo>
                  <a:lnTo>
                    <a:pt x="8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8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3" name="Freeform 221"/>
            <p:cNvSpPr>
              <a:spLocks/>
            </p:cNvSpPr>
            <p:nvPr/>
          </p:nvSpPr>
          <p:spPr bwMode="auto">
            <a:xfrm>
              <a:off x="2093913" y="2928938"/>
              <a:ext cx="30162" cy="26987"/>
            </a:xfrm>
            <a:custGeom>
              <a:avLst/>
              <a:gdLst>
                <a:gd name="T0" fmla="*/ 2147483647 w 10"/>
                <a:gd name="T1" fmla="*/ 0 h 10"/>
                <a:gd name="T2" fmla="*/ 2147483647 w 10"/>
                <a:gd name="T3" fmla="*/ 2147483647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0 h 10"/>
                <a:gd name="T12" fmla="*/ 2147483647 w 1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8" y="5"/>
                  </a:lnTo>
                  <a:lnTo>
                    <a:pt x="1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4" name="Rectangle 222"/>
            <p:cNvSpPr>
              <a:spLocks noChangeArrowheads="1"/>
            </p:cNvSpPr>
            <p:nvPr/>
          </p:nvSpPr>
          <p:spPr bwMode="auto">
            <a:xfrm>
              <a:off x="2109788" y="2921000"/>
              <a:ext cx="14287" cy="7938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55" name="Freeform 223"/>
            <p:cNvSpPr>
              <a:spLocks/>
            </p:cNvSpPr>
            <p:nvPr/>
          </p:nvSpPr>
          <p:spPr bwMode="auto">
            <a:xfrm>
              <a:off x="2054225" y="2887663"/>
              <a:ext cx="65088" cy="41275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0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2147483647 w 21"/>
                <a:gd name="T21" fmla="*/ 0 h 16"/>
                <a:gd name="T22" fmla="*/ 2147483647 w 21"/>
                <a:gd name="T23" fmla="*/ 0 h 16"/>
                <a:gd name="T24" fmla="*/ 0 w 21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8" y="11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1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6" name="Freeform 224"/>
            <p:cNvSpPr>
              <a:spLocks/>
            </p:cNvSpPr>
            <p:nvPr/>
          </p:nvSpPr>
          <p:spPr bwMode="auto">
            <a:xfrm>
              <a:off x="2054225" y="2873375"/>
              <a:ext cx="14288" cy="14288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0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7" name="Freeform 225"/>
            <p:cNvSpPr>
              <a:spLocks/>
            </p:cNvSpPr>
            <p:nvPr/>
          </p:nvSpPr>
          <p:spPr bwMode="auto">
            <a:xfrm>
              <a:off x="2011363" y="2844800"/>
              <a:ext cx="57150" cy="34925"/>
            </a:xfrm>
            <a:custGeom>
              <a:avLst/>
              <a:gdLst>
                <a:gd name="T0" fmla="*/ 0 w 19"/>
                <a:gd name="T1" fmla="*/ 2147483647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0 h 13"/>
                <a:gd name="T14" fmla="*/ 2147483647 w 19"/>
                <a:gd name="T15" fmla="*/ 2147483647 h 13"/>
                <a:gd name="T16" fmla="*/ 0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lnTo>
                    <a:pt x="3" y="5"/>
                  </a:lnTo>
                  <a:lnTo>
                    <a:pt x="8" y="8"/>
                  </a:lnTo>
                  <a:lnTo>
                    <a:pt x="14" y="13"/>
                  </a:lnTo>
                  <a:lnTo>
                    <a:pt x="19" y="11"/>
                  </a:lnTo>
                  <a:lnTo>
                    <a:pt x="11" y="5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8" name="Freeform 226"/>
            <p:cNvSpPr>
              <a:spLocks/>
            </p:cNvSpPr>
            <p:nvPr/>
          </p:nvSpPr>
          <p:spPr bwMode="auto">
            <a:xfrm>
              <a:off x="2011363" y="2801938"/>
              <a:ext cx="33337" cy="50800"/>
            </a:xfrm>
            <a:custGeom>
              <a:avLst/>
              <a:gdLst>
                <a:gd name="T0" fmla="*/ 2147483647 w 11"/>
                <a:gd name="T1" fmla="*/ 0 h 19"/>
                <a:gd name="T2" fmla="*/ 2147483647 w 11"/>
                <a:gd name="T3" fmla="*/ 0 h 19"/>
                <a:gd name="T4" fmla="*/ 2147483647 w 11"/>
                <a:gd name="T5" fmla="*/ 2147483647 h 19"/>
                <a:gd name="T6" fmla="*/ 0 w 11"/>
                <a:gd name="T7" fmla="*/ 2147483647 h 19"/>
                <a:gd name="T8" fmla="*/ 2147483647 w 11"/>
                <a:gd name="T9" fmla="*/ 2147483647 h 19"/>
                <a:gd name="T10" fmla="*/ 2147483647 w 11"/>
                <a:gd name="T11" fmla="*/ 2147483647 h 19"/>
                <a:gd name="T12" fmla="*/ 2147483647 w 11"/>
                <a:gd name="T13" fmla="*/ 0 h 19"/>
                <a:gd name="T14" fmla="*/ 2147483647 w 11"/>
                <a:gd name="T15" fmla="*/ 0 h 19"/>
                <a:gd name="T16" fmla="*/ 2147483647 w 1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8" y="0"/>
                  </a:moveTo>
                  <a:lnTo>
                    <a:pt x="8" y="0"/>
                  </a:lnTo>
                  <a:lnTo>
                    <a:pt x="6" y="11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8" y="11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9" name="Freeform 227"/>
            <p:cNvSpPr>
              <a:spLocks/>
            </p:cNvSpPr>
            <p:nvPr/>
          </p:nvSpPr>
          <p:spPr bwMode="auto">
            <a:xfrm>
              <a:off x="2028825" y="2797175"/>
              <a:ext cx="15875" cy="4763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0 h 2"/>
                <a:gd name="T12" fmla="*/ 2147483647 w 5"/>
                <a:gd name="T13" fmla="*/ 0 h 2"/>
                <a:gd name="T14" fmla="*/ 2147483647 w 5"/>
                <a:gd name="T15" fmla="*/ 0 h 2"/>
                <a:gd name="T16" fmla="*/ 0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0" name="Freeform 228"/>
            <p:cNvSpPr>
              <a:spLocks/>
            </p:cNvSpPr>
            <p:nvPr/>
          </p:nvSpPr>
          <p:spPr bwMode="auto">
            <a:xfrm>
              <a:off x="2028825" y="2774950"/>
              <a:ext cx="15875" cy="22225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0 h 8"/>
                <a:gd name="T4" fmla="*/ 0 w 5"/>
                <a:gd name="T5" fmla="*/ 2147483647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1" name="Freeform 229"/>
            <p:cNvSpPr>
              <a:spLocks/>
            </p:cNvSpPr>
            <p:nvPr/>
          </p:nvSpPr>
          <p:spPr bwMode="auto">
            <a:xfrm>
              <a:off x="2028825" y="2759075"/>
              <a:ext cx="15875" cy="1587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0 w 5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2" name="Freeform 230"/>
            <p:cNvSpPr>
              <a:spLocks/>
            </p:cNvSpPr>
            <p:nvPr/>
          </p:nvSpPr>
          <p:spPr bwMode="auto">
            <a:xfrm>
              <a:off x="2028825" y="2725738"/>
              <a:ext cx="25400" cy="33337"/>
            </a:xfrm>
            <a:custGeom>
              <a:avLst/>
              <a:gdLst>
                <a:gd name="T0" fmla="*/ 2147483647 w 8"/>
                <a:gd name="T1" fmla="*/ 0 h 13"/>
                <a:gd name="T2" fmla="*/ 2147483647 w 8"/>
                <a:gd name="T3" fmla="*/ 0 h 13"/>
                <a:gd name="T4" fmla="*/ 0 w 8"/>
                <a:gd name="T5" fmla="*/ 2147483647 h 13"/>
                <a:gd name="T6" fmla="*/ 0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2147483647 w 8"/>
                <a:gd name="T13" fmla="*/ 0 h 13"/>
                <a:gd name="T14" fmla="*/ 2147483647 w 8"/>
                <a:gd name="T15" fmla="*/ 0 h 13"/>
                <a:gd name="T16" fmla="*/ 2147483647 w 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3" name="Freeform 231"/>
            <p:cNvSpPr>
              <a:spLocks/>
            </p:cNvSpPr>
            <p:nvPr/>
          </p:nvSpPr>
          <p:spPr bwMode="auto">
            <a:xfrm>
              <a:off x="1985963" y="2655888"/>
              <a:ext cx="68262" cy="69850"/>
            </a:xfrm>
            <a:custGeom>
              <a:avLst/>
              <a:gdLst>
                <a:gd name="T0" fmla="*/ 2147483647 w 22"/>
                <a:gd name="T1" fmla="*/ 2147483647 h 26"/>
                <a:gd name="T2" fmla="*/ 2147483647 w 22"/>
                <a:gd name="T3" fmla="*/ 2147483647 h 26"/>
                <a:gd name="T4" fmla="*/ 2147483647 w 22"/>
                <a:gd name="T5" fmla="*/ 2147483647 h 26"/>
                <a:gd name="T6" fmla="*/ 2147483647 w 22"/>
                <a:gd name="T7" fmla="*/ 2147483647 h 26"/>
                <a:gd name="T8" fmla="*/ 2147483647 w 22"/>
                <a:gd name="T9" fmla="*/ 2147483647 h 26"/>
                <a:gd name="T10" fmla="*/ 2147483647 w 22"/>
                <a:gd name="T11" fmla="*/ 2147483647 h 26"/>
                <a:gd name="T12" fmla="*/ 2147483647 w 22"/>
                <a:gd name="T13" fmla="*/ 2147483647 h 26"/>
                <a:gd name="T14" fmla="*/ 2147483647 w 22"/>
                <a:gd name="T15" fmla="*/ 2147483647 h 26"/>
                <a:gd name="T16" fmla="*/ 2147483647 w 22"/>
                <a:gd name="T17" fmla="*/ 2147483647 h 26"/>
                <a:gd name="T18" fmla="*/ 2147483647 w 22"/>
                <a:gd name="T19" fmla="*/ 2147483647 h 26"/>
                <a:gd name="T20" fmla="*/ 2147483647 w 22"/>
                <a:gd name="T21" fmla="*/ 0 h 26"/>
                <a:gd name="T22" fmla="*/ 0 w 22"/>
                <a:gd name="T23" fmla="*/ 0 h 26"/>
                <a:gd name="T24" fmla="*/ 2147483647 w 22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6">
                  <a:moveTo>
                    <a:pt x="3" y="5"/>
                  </a:moveTo>
                  <a:lnTo>
                    <a:pt x="3" y="5"/>
                  </a:lnTo>
                  <a:lnTo>
                    <a:pt x="8" y="5"/>
                  </a:lnTo>
                  <a:lnTo>
                    <a:pt x="14" y="10"/>
                  </a:lnTo>
                  <a:lnTo>
                    <a:pt x="16" y="18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22" y="18"/>
                  </a:lnTo>
                  <a:lnTo>
                    <a:pt x="16" y="8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4" name="Freeform 232"/>
            <p:cNvSpPr>
              <a:spLocks/>
            </p:cNvSpPr>
            <p:nvPr/>
          </p:nvSpPr>
          <p:spPr bwMode="auto">
            <a:xfrm>
              <a:off x="1985963" y="2635250"/>
              <a:ext cx="42862" cy="34925"/>
            </a:xfrm>
            <a:custGeom>
              <a:avLst/>
              <a:gdLst>
                <a:gd name="T0" fmla="*/ 2147483647 w 14"/>
                <a:gd name="T1" fmla="*/ 0 h 13"/>
                <a:gd name="T2" fmla="*/ 2147483647 w 14"/>
                <a:gd name="T3" fmla="*/ 0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2147483647 h 13"/>
                <a:gd name="T10" fmla="*/ 2147483647 w 14"/>
                <a:gd name="T11" fmla="*/ 2147483647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3" y="1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4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5" name="Freeform 233"/>
            <p:cNvSpPr>
              <a:spLocks/>
            </p:cNvSpPr>
            <p:nvPr/>
          </p:nvSpPr>
          <p:spPr bwMode="auto">
            <a:xfrm>
              <a:off x="2019300" y="2486025"/>
              <a:ext cx="90488" cy="161925"/>
            </a:xfrm>
            <a:custGeom>
              <a:avLst/>
              <a:gdLst>
                <a:gd name="T0" fmla="*/ 2147483647 w 29"/>
                <a:gd name="T1" fmla="*/ 0 h 61"/>
                <a:gd name="T2" fmla="*/ 2147483647 w 29"/>
                <a:gd name="T3" fmla="*/ 0 h 61"/>
                <a:gd name="T4" fmla="*/ 2147483647 w 29"/>
                <a:gd name="T5" fmla="*/ 2147483647 h 61"/>
                <a:gd name="T6" fmla="*/ 2147483647 w 29"/>
                <a:gd name="T7" fmla="*/ 2147483647 h 61"/>
                <a:gd name="T8" fmla="*/ 2147483647 w 29"/>
                <a:gd name="T9" fmla="*/ 2147483647 h 61"/>
                <a:gd name="T10" fmla="*/ 0 w 29"/>
                <a:gd name="T11" fmla="*/ 2147483647 h 61"/>
                <a:gd name="T12" fmla="*/ 2147483647 w 29"/>
                <a:gd name="T13" fmla="*/ 2147483647 h 61"/>
                <a:gd name="T14" fmla="*/ 2147483647 w 29"/>
                <a:gd name="T15" fmla="*/ 2147483647 h 61"/>
                <a:gd name="T16" fmla="*/ 2147483647 w 29"/>
                <a:gd name="T17" fmla="*/ 2147483647 h 61"/>
                <a:gd name="T18" fmla="*/ 2147483647 w 29"/>
                <a:gd name="T19" fmla="*/ 2147483647 h 61"/>
                <a:gd name="T20" fmla="*/ 2147483647 w 29"/>
                <a:gd name="T21" fmla="*/ 2147483647 h 61"/>
                <a:gd name="T22" fmla="*/ 2147483647 w 29"/>
                <a:gd name="T23" fmla="*/ 2147483647 h 61"/>
                <a:gd name="T24" fmla="*/ 2147483647 w 29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61">
                  <a:moveTo>
                    <a:pt x="27" y="0"/>
                  </a:moveTo>
                  <a:lnTo>
                    <a:pt x="27" y="0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13" y="40"/>
                  </a:lnTo>
                  <a:lnTo>
                    <a:pt x="0" y="56"/>
                  </a:lnTo>
                  <a:lnTo>
                    <a:pt x="3" y="61"/>
                  </a:lnTo>
                  <a:lnTo>
                    <a:pt x="19" y="43"/>
                  </a:lnTo>
                  <a:lnTo>
                    <a:pt x="21" y="32"/>
                  </a:lnTo>
                  <a:lnTo>
                    <a:pt x="24" y="21"/>
                  </a:lnTo>
                  <a:lnTo>
                    <a:pt x="29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6" name="Freeform 234"/>
            <p:cNvSpPr>
              <a:spLocks/>
            </p:cNvSpPr>
            <p:nvPr/>
          </p:nvSpPr>
          <p:spPr bwMode="auto">
            <a:xfrm>
              <a:off x="2103438" y="2460625"/>
              <a:ext cx="30162" cy="33338"/>
            </a:xfrm>
            <a:custGeom>
              <a:avLst/>
              <a:gdLst>
                <a:gd name="T0" fmla="*/ 2147483647 w 10"/>
                <a:gd name="T1" fmla="*/ 0 h 13"/>
                <a:gd name="T2" fmla="*/ 2147483647 w 10"/>
                <a:gd name="T3" fmla="*/ 0 h 13"/>
                <a:gd name="T4" fmla="*/ 2147483647 w 10"/>
                <a:gd name="T5" fmla="*/ 2147483647 h 13"/>
                <a:gd name="T6" fmla="*/ 0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2147483647 h 13"/>
                <a:gd name="T12" fmla="*/ 2147483647 w 10"/>
                <a:gd name="T13" fmla="*/ 2147483647 h 13"/>
                <a:gd name="T14" fmla="*/ 2147483647 w 10"/>
                <a:gd name="T15" fmla="*/ 2147483647 h 13"/>
                <a:gd name="T16" fmla="*/ 2147483647 w 10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7" y="8"/>
                  </a:lnTo>
                  <a:lnTo>
                    <a:pt x="1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7" name="Freeform 235"/>
            <p:cNvSpPr>
              <a:spLocks/>
            </p:cNvSpPr>
            <p:nvPr/>
          </p:nvSpPr>
          <p:spPr bwMode="auto">
            <a:xfrm>
              <a:off x="2124075" y="2374900"/>
              <a:ext cx="34925" cy="90488"/>
            </a:xfrm>
            <a:custGeom>
              <a:avLst/>
              <a:gdLst>
                <a:gd name="T0" fmla="*/ 2147483647 w 11"/>
                <a:gd name="T1" fmla="*/ 0 h 34"/>
                <a:gd name="T2" fmla="*/ 2147483647 w 11"/>
                <a:gd name="T3" fmla="*/ 2147483647 h 34"/>
                <a:gd name="T4" fmla="*/ 0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2147483647 w 11"/>
                <a:gd name="T11" fmla="*/ 0 h 34"/>
                <a:gd name="T12" fmla="*/ 2147483647 w 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4">
                  <a:moveTo>
                    <a:pt x="8" y="0"/>
                  </a:moveTo>
                  <a:lnTo>
                    <a:pt x="6" y="16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8" name="Rectangle 236"/>
            <p:cNvSpPr>
              <a:spLocks noChangeArrowheads="1"/>
            </p:cNvSpPr>
            <p:nvPr/>
          </p:nvSpPr>
          <p:spPr bwMode="auto">
            <a:xfrm>
              <a:off x="2149475" y="2332038"/>
              <a:ext cx="19050" cy="42862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69" name="Freeform 237"/>
            <p:cNvSpPr>
              <a:spLocks/>
            </p:cNvSpPr>
            <p:nvPr/>
          </p:nvSpPr>
          <p:spPr bwMode="auto">
            <a:xfrm>
              <a:off x="2143125" y="2311400"/>
              <a:ext cx="15875" cy="2063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0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0" name="Freeform 238"/>
            <p:cNvSpPr>
              <a:spLocks/>
            </p:cNvSpPr>
            <p:nvPr/>
          </p:nvSpPr>
          <p:spPr bwMode="auto">
            <a:xfrm>
              <a:off x="2124075" y="2284413"/>
              <a:ext cx="34925" cy="2698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0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0 h 10"/>
                <a:gd name="T16" fmla="*/ 0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8" y="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1" name="Freeform 239"/>
            <p:cNvSpPr>
              <a:spLocks/>
            </p:cNvSpPr>
            <p:nvPr/>
          </p:nvSpPr>
          <p:spPr bwMode="auto">
            <a:xfrm>
              <a:off x="2124075" y="2241550"/>
              <a:ext cx="44450" cy="42863"/>
            </a:xfrm>
            <a:custGeom>
              <a:avLst/>
              <a:gdLst>
                <a:gd name="T0" fmla="*/ 2147483647 w 14"/>
                <a:gd name="T1" fmla="*/ 2147483647 h 16"/>
                <a:gd name="T2" fmla="*/ 2147483647 w 14"/>
                <a:gd name="T3" fmla="*/ 0 h 16"/>
                <a:gd name="T4" fmla="*/ 2147483647 w 14"/>
                <a:gd name="T5" fmla="*/ 2147483647 h 16"/>
                <a:gd name="T6" fmla="*/ 0 w 14"/>
                <a:gd name="T7" fmla="*/ 2147483647 h 16"/>
                <a:gd name="T8" fmla="*/ 2147483647 w 14"/>
                <a:gd name="T9" fmla="*/ 2147483647 h 16"/>
                <a:gd name="T10" fmla="*/ 2147483647 w 14"/>
                <a:gd name="T11" fmla="*/ 2147483647 h 16"/>
                <a:gd name="T12" fmla="*/ 2147483647 w 14"/>
                <a:gd name="T13" fmla="*/ 2147483647 h 16"/>
                <a:gd name="T14" fmla="*/ 2147483647 w 14"/>
                <a:gd name="T15" fmla="*/ 2147483647 h 16"/>
                <a:gd name="T16" fmla="*/ 2147483647 w 14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6">
                  <a:moveTo>
                    <a:pt x="8" y="2"/>
                  </a:moveTo>
                  <a:lnTo>
                    <a:pt x="11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2" name="Freeform 240"/>
            <p:cNvSpPr>
              <a:spLocks/>
            </p:cNvSpPr>
            <p:nvPr/>
          </p:nvSpPr>
          <p:spPr bwMode="auto">
            <a:xfrm>
              <a:off x="2149475" y="2212975"/>
              <a:ext cx="33338" cy="34925"/>
            </a:xfrm>
            <a:custGeom>
              <a:avLst/>
              <a:gdLst>
                <a:gd name="T0" fmla="*/ 2147483647 w 11"/>
                <a:gd name="T1" fmla="*/ 0 h 13"/>
                <a:gd name="T2" fmla="*/ 2147483647 w 11"/>
                <a:gd name="T3" fmla="*/ 0 h 13"/>
                <a:gd name="T4" fmla="*/ 2147483647 w 11"/>
                <a:gd name="T5" fmla="*/ 2147483647 h 13"/>
                <a:gd name="T6" fmla="*/ 0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0 h 13"/>
                <a:gd name="T16" fmla="*/ 2147483647 w 1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3" name="Freeform 241"/>
            <p:cNvSpPr>
              <a:spLocks/>
            </p:cNvSpPr>
            <p:nvPr/>
          </p:nvSpPr>
          <p:spPr bwMode="auto">
            <a:xfrm>
              <a:off x="2143125" y="2170113"/>
              <a:ext cx="39688" cy="42862"/>
            </a:xfrm>
            <a:custGeom>
              <a:avLst/>
              <a:gdLst>
                <a:gd name="T0" fmla="*/ 0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0 h 16"/>
                <a:gd name="T12" fmla="*/ 0 w 13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5" y="8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4" name="Rectangle 242"/>
            <p:cNvSpPr>
              <a:spLocks noChangeArrowheads="1"/>
            </p:cNvSpPr>
            <p:nvPr/>
          </p:nvSpPr>
          <p:spPr bwMode="auto">
            <a:xfrm>
              <a:off x="2143125" y="2170113"/>
              <a:ext cx="15875" cy="15875"/>
            </a:xfrm>
            <a:prstGeom prst="rect">
              <a:avLst/>
            </a:pr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75" name="Freeform 243"/>
            <p:cNvSpPr>
              <a:spLocks/>
            </p:cNvSpPr>
            <p:nvPr/>
          </p:nvSpPr>
          <p:spPr bwMode="auto">
            <a:xfrm>
              <a:off x="2119313" y="2136775"/>
              <a:ext cx="30162" cy="55563"/>
            </a:xfrm>
            <a:custGeom>
              <a:avLst/>
              <a:gdLst>
                <a:gd name="T0" fmla="*/ 0 w 10"/>
                <a:gd name="T1" fmla="*/ 2147483647 h 21"/>
                <a:gd name="T2" fmla="*/ 0 w 10"/>
                <a:gd name="T3" fmla="*/ 2147483647 h 21"/>
                <a:gd name="T4" fmla="*/ 2147483647 w 10"/>
                <a:gd name="T5" fmla="*/ 2147483647 h 21"/>
                <a:gd name="T6" fmla="*/ 2147483647 w 10"/>
                <a:gd name="T7" fmla="*/ 2147483647 h 21"/>
                <a:gd name="T8" fmla="*/ 2147483647 w 10"/>
                <a:gd name="T9" fmla="*/ 2147483647 h 21"/>
                <a:gd name="T10" fmla="*/ 2147483647 w 10"/>
                <a:gd name="T11" fmla="*/ 2147483647 h 21"/>
                <a:gd name="T12" fmla="*/ 0 w 10"/>
                <a:gd name="T13" fmla="*/ 0 h 21"/>
                <a:gd name="T14" fmla="*/ 0 w 10"/>
                <a:gd name="T15" fmla="*/ 0 h 21"/>
                <a:gd name="T16" fmla="*/ 0 w 10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1">
                  <a:moveTo>
                    <a:pt x="0" y="5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6" name="Freeform 244"/>
            <p:cNvSpPr>
              <a:spLocks/>
            </p:cNvSpPr>
            <p:nvPr/>
          </p:nvSpPr>
          <p:spPr bwMode="auto">
            <a:xfrm>
              <a:off x="2103438" y="2136775"/>
              <a:ext cx="15875" cy="28575"/>
            </a:xfrm>
            <a:custGeom>
              <a:avLst/>
              <a:gdLst>
                <a:gd name="T0" fmla="*/ 0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0 h 11"/>
                <a:gd name="T10" fmla="*/ 2147483647 w 5"/>
                <a:gd name="T11" fmla="*/ 2147483647 h 11"/>
                <a:gd name="T12" fmla="*/ 0 w 5"/>
                <a:gd name="T13" fmla="*/ 2147483647 h 11"/>
                <a:gd name="T14" fmla="*/ 2147483647 w 5"/>
                <a:gd name="T15" fmla="*/ 2147483647 h 11"/>
                <a:gd name="T16" fmla="*/ 0 w 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1">
                  <a:moveTo>
                    <a:pt x="0" y="8"/>
                  </a:moveTo>
                  <a:lnTo>
                    <a:pt x="2" y="11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7" name="Freeform 245"/>
            <p:cNvSpPr>
              <a:spLocks/>
            </p:cNvSpPr>
            <p:nvPr/>
          </p:nvSpPr>
          <p:spPr bwMode="auto">
            <a:xfrm>
              <a:off x="2103438" y="2136775"/>
              <a:ext cx="6350" cy="2063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2147483647 h 8"/>
                <a:gd name="T6" fmla="*/ 0 w 2"/>
                <a:gd name="T7" fmla="*/ 2147483647 h 8"/>
                <a:gd name="T8" fmla="*/ 2147483647 w 2"/>
                <a:gd name="T9" fmla="*/ 2147483647 h 8"/>
                <a:gd name="T10" fmla="*/ 2147483647 w 2"/>
                <a:gd name="T11" fmla="*/ 2147483647 h 8"/>
                <a:gd name="T12" fmla="*/ 2147483647 w 2"/>
                <a:gd name="T13" fmla="*/ 0 h 8"/>
                <a:gd name="T14" fmla="*/ 2147483647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8" name="Freeform 246"/>
            <p:cNvSpPr>
              <a:spLocks/>
            </p:cNvSpPr>
            <p:nvPr/>
          </p:nvSpPr>
          <p:spPr bwMode="auto">
            <a:xfrm>
              <a:off x="2103438" y="2051050"/>
              <a:ext cx="46037" cy="85725"/>
            </a:xfrm>
            <a:custGeom>
              <a:avLst/>
              <a:gdLst>
                <a:gd name="T0" fmla="*/ 2147483647 w 15"/>
                <a:gd name="T1" fmla="*/ 0 h 32"/>
                <a:gd name="T2" fmla="*/ 2147483647 w 15"/>
                <a:gd name="T3" fmla="*/ 0 h 32"/>
                <a:gd name="T4" fmla="*/ 2147483647 w 15"/>
                <a:gd name="T5" fmla="*/ 2147483647 h 32"/>
                <a:gd name="T6" fmla="*/ 0 w 15"/>
                <a:gd name="T7" fmla="*/ 2147483647 h 32"/>
                <a:gd name="T8" fmla="*/ 2147483647 w 15"/>
                <a:gd name="T9" fmla="*/ 2147483647 h 32"/>
                <a:gd name="T10" fmla="*/ 2147483647 w 15"/>
                <a:gd name="T11" fmla="*/ 2147483647 h 32"/>
                <a:gd name="T12" fmla="*/ 2147483647 w 15"/>
                <a:gd name="T13" fmla="*/ 2147483647 h 32"/>
                <a:gd name="T14" fmla="*/ 2147483647 w 15"/>
                <a:gd name="T15" fmla="*/ 2147483647 h 32"/>
                <a:gd name="T16" fmla="*/ 2147483647 w 1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32">
                  <a:moveTo>
                    <a:pt x="10" y="0"/>
                  </a:moveTo>
                  <a:lnTo>
                    <a:pt x="10" y="0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7" y="19"/>
                  </a:lnTo>
                  <a:lnTo>
                    <a:pt x="15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9" name="Freeform 247"/>
            <p:cNvSpPr>
              <a:spLocks/>
            </p:cNvSpPr>
            <p:nvPr/>
          </p:nvSpPr>
          <p:spPr bwMode="auto">
            <a:xfrm>
              <a:off x="2133600" y="2024063"/>
              <a:ext cx="58738" cy="42862"/>
            </a:xfrm>
            <a:custGeom>
              <a:avLst/>
              <a:gdLst>
                <a:gd name="T0" fmla="*/ 2147483647 w 19"/>
                <a:gd name="T1" fmla="*/ 0 h 16"/>
                <a:gd name="T2" fmla="*/ 2147483647 w 19"/>
                <a:gd name="T3" fmla="*/ 0 h 16"/>
                <a:gd name="T4" fmla="*/ 2147483647 w 19"/>
                <a:gd name="T5" fmla="*/ 2147483647 h 16"/>
                <a:gd name="T6" fmla="*/ 0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2147483647 w 19"/>
                <a:gd name="T13" fmla="*/ 2147483647 h 16"/>
                <a:gd name="T14" fmla="*/ 2147483647 w 19"/>
                <a:gd name="T15" fmla="*/ 2147483647 h 16"/>
                <a:gd name="T16" fmla="*/ 2147483647 w 19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6">
                  <a:moveTo>
                    <a:pt x="16" y="0"/>
                  </a:moveTo>
                  <a:lnTo>
                    <a:pt x="16" y="0"/>
                  </a:lnTo>
                  <a:lnTo>
                    <a:pt x="11" y="5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3" y="8"/>
                  </a:lnTo>
                  <a:lnTo>
                    <a:pt x="1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0" name="Freeform 248"/>
            <p:cNvSpPr>
              <a:spLocks/>
            </p:cNvSpPr>
            <p:nvPr/>
          </p:nvSpPr>
          <p:spPr bwMode="auto">
            <a:xfrm>
              <a:off x="2182813" y="1952625"/>
              <a:ext cx="58737" cy="77788"/>
            </a:xfrm>
            <a:custGeom>
              <a:avLst/>
              <a:gdLst>
                <a:gd name="T0" fmla="*/ 2147483647 w 19"/>
                <a:gd name="T1" fmla="*/ 0 h 29"/>
                <a:gd name="T2" fmla="*/ 2147483647 w 19"/>
                <a:gd name="T3" fmla="*/ 0 h 29"/>
                <a:gd name="T4" fmla="*/ 2147483647 w 19"/>
                <a:gd name="T5" fmla="*/ 2147483647 h 29"/>
                <a:gd name="T6" fmla="*/ 0 w 19"/>
                <a:gd name="T7" fmla="*/ 2147483647 h 29"/>
                <a:gd name="T8" fmla="*/ 2147483647 w 19"/>
                <a:gd name="T9" fmla="*/ 2147483647 h 29"/>
                <a:gd name="T10" fmla="*/ 2147483647 w 19"/>
                <a:gd name="T11" fmla="*/ 2147483647 h 29"/>
                <a:gd name="T12" fmla="*/ 2147483647 w 19"/>
                <a:gd name="T13" fmla="*/ 2147483647 h 29"/>
                <a:gd name="T14" fmla="*/ 2147483647 w 19"/>
                <a:gd name="T15" fmla="*/ 2147483647 h 29"/>
                <a:gd name="T16" fmla="*/ 2147483647 w 1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9">
                  <a:moveTo>
                    <a:pt x="13" y="0"/>
                  </a:moveTo>
                  <a:lnTo>
                    <a:pt x="13" y="0"/>
                  </a:lnTo>
                  <a:lnTo>
                    <a:pt x="5" y="13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11" y="16"/>
                  </a:lnTo>
                  <a:lnTo>
                    <a:pt x="19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1" name="Freeform 249"/>
            <p:cNvSpPr>
              <a:spLocks/>
            </p:cNvSpPr>
            <p:nvPr/>
          </p:nvSpPr>
          <p:spPr bwMode="auto">
            <a:xfrm>
              <a:off x="2224088" y="1927225"/>
              <a:ext cx="23812" cy="41275"/>
            </a:xfrm>
            <a:custGeom>
              <a:avLst/>
              <a:gdLst>
                <a:gd name="T0" fmla="*/ 2147483647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3" y="2"/>
                  </a:moveTo>
                  <a:lnTo>
                    <a:pt x="3" y="0"/>
                  </a:lnTo>
                  <a:lnTo>
                    <a:pt x="3" y="8"/>
                  </a:lnTo>
                  <a:lnTo>
                    <a:pt x="0" y="10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2" name="Freeform 250"/>
            <p:cNvSpPr>
              <a:spLocks/>
            </p:cNvSpPr>
            <p:nvPr/>
          </p:nvSpPr>
          <p:spPr bwMode="auto">
            <a:xfrm>
              <a:off x="2232025" y="1897063"/>
              <a:ext cx="50800" cy="34925"/>
            </a:xfrm>
            <a:custGeom>
              <a:avLst/>
              <a:gdLst>
                <a:gd name="T0" fmla="*/ 2147483647 w 16"/>
                <a:gd name="T1" fmla="*/ 0 h 13"/>
                <a:gd name="T2" fmla="*/ 2147483647 w 16"/>
                <a:gd name="T3" fmla="*/ 0 h 13"/>
                <a:gd name="T4" fmla="*/ 2147483647 w 16"/>
                <a:gd name="T5" fmla="*/ 2147483647 h 13"/>
                <a:gd name="T6" fmla="*/ 0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2147483647 h 13"/>
                <a:gd name="T14" fmla="*/ 2147483647 w 16"/>
                <a:gd name="T15" fmla="*/ 2147483647 h 13"/>
                <a:gd name="T16" fmla="*/ 2147483647 w 16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3">
                  <a:moveTo>
                    <a:pt x="13" y="0"/>
                  </a:move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3" name="Freeform 251"/>
            <p:cNvSpPr>
              <a:spLocks/>
            </p:cNvSpPr>
            <p:nvPr/>
          </p:nvSpPr>
          <p:spPr bwMode="auto">
            <a:xfrm>
              <a:off x="2273300" y="1849438"/>
              <a:ext cx="82550" cy="60325"/>
            </a:xfrm>
            <a:custGeom>
              <a:avLst/>
              <a:gdLst>
                <a:gd name="T0" fmla="*/ 2147483647 w 27"/>
                <a:gd name="T1" fmla="*/ 0 h 23"/>
                <a:gd name="T2" fmla="*/ 2147483647 w 27"/>
                <a:gd name="T3" fmla="*/ 0 h 23"/>
                <a:gd name="T4" fmla="*/ 2147483647 w 27"/>
                <a:gd name="T5" fmla="*/ 2147483647 h 23"/>
                <a:gd name="T6" fmla="*/ 0 w 27"/>
                <a:gd name="T7" fmla="*/ 2147483647 h 23"/>
                <a:gd name="T8" fmla="*/ 2147483647 w 27"/>
                <a:gd name="T9" fmla="*/ 2147483647 h 23"/>
                <a:gd name="T10" fmla="*/ 2147483647 w 27"/>
                <a:gd name="T11" fmla="*/ 2147483647 h 23"/>
                <a:gd name="T12" fmla="*/ 2147483647 w 27"/>
                <a:gd name="T13" fmla="*/ 2147483647 h 23"/>
                <a:gd name="T14" fmla="*/ 2147483647 w 27"/>
                <a:gd name="T15" fmla="*/ 2147483647 h 23"/>
                <a:gd name="T16" fmla="*/ 2147483647 w 27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3">
                  <a:moveTo>
                    <a:pt x="21" y="0"/>
                  </a:moveTo>
                  <a:lnTo>
                    <a:pt x="21" y="0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16" y="13"/>
                  </a:lnTo>
                  <a:lnTo>
                    <a:pt x="27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4" name="Freeform 252"/>
            <p:cNvSpPr>
              <a:spLocks/>
            </p:cNvSpPr>
            <p:nvPr/>
          </p:nvSpPr>
          <p:spPr bwMode="auto">
            <a:xfrm>
              <a:off x="2338388" y="1778000"/>
              <a:ext cx="42862" cy="76200"/>
            </a:xfrm>
            <a:custGeom>
              <a:avLst/>
              <a:gdLst>
                <a:gd name="T0" fmla="*/ 2147483647 w 14"/>
                <a:gd name="T1" fmla="*/ 0 h 29"/>
                <a:gd name="T2" fmla="*/ 2147483647 w 14"/>
                <a:gd name="T3" fmla="*/ 0 h 29"/>
                <a:gd name="T4" fmla="*/ 2147483647 w 14"/>
                <a:gd name="T5" fmla="*/ 2147483647 h 29"/>
                <a:gd name="T6" fmla="*/ 0 w 14"/>
                <a:gd name="T7" fmla="*/ 2147483647 h 29"/>
                <a:gd name="T8" fmla="*/ 2147483647 w 14"/>
                <a:gd name="T9" fmla="*/ 2147483647 h 29"/>
                <a:gd name="T10" fmla="*/ 2147483647 w 14"/>
                <a:gd name="T11" fmla="*/ 2147483647 h 29"/>
                <a:gd name="T12" fmla="*/ 2147483647 w 14"/>
                <a:gd name="T13" fmla="*/ 2147483647 h 29"/>
                <a:gd name="T14" fmla="*/ 2147483647 w 14"/>
                <a:gd name="T15" fmla="*/ 2147483647 h 29"/>
                <a:gd name="T16" fmla="*/ 2147483647 w 1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9">
                  <a:moveTo>
                    <a:pt x="11" y="0"/>
                  </a:moveTo>
                  <a:lnTo>
                    <a:pt x="11" y="0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6" y="29"/>
                  </a:lnTo>
                  <a:lnTo>
                    <a:pt x="8" y="13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5" name="Freeform 253"/>
            <p:cNvSpPr>
              <a:spLocks/>
            </p:cNvSpPr>
            <p:nvPr/>
          </p:nvSpPr>
          <p:spPr bwMode="auto">
            <a:xfrm>
              <a:off x="2371725" y="1735138"/>
              <a:ext cx="23813" cy="50800"/>
            </a:xfrm>
            <a:custGeom>
              <a:avLst/>
              <a:gdLst>
                <a:gd name="T0" fmla="*/ 2147483647 w 8"/>
                <a:gd name="T1" fmla="*/ 0 h 19"/>
                <a:gd name="T2" fmla="*/ 2147483647 w 8"/>
                <a:gd name="T3" fmla="*/ 0 h 19"/>
                <a:gd name="T4" fmla="*/ 2147483647 w 8"/>
                <a:gd name="T5" fmla="*/ 2147483647 h 19"/>
                <a:gd name="T6" fmla="*/ 0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2147483647 h 19"/>
                <a:gd name="T16" fmla="*/ 2147483647 w 8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5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1"/>
                  </a:lnTo>
                  <a:lnTo>
                    <a:pt x="8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6" name="Freeform 254"/>
            <p:cNvSpPr>
              <a:spLocks/>
            </p:cNvSpPr>
            <p:nvPr/>
          </p:nvSpPr>
          <p:spPr bwMode="auto">
            <a:xfrm>
              <a:off x="2387600" y="1714500"/>
              <a:ext cx="63500" cy="36513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2147483647 h 14"/>
                <a:gd name="T10" fmla="*/ 2147483647 w 21"/>
                <a:gd name="T11" fmla="*/ 2147483647 h 14"/>
                <a:gd name="T12" fmla="*/ 2147483647 w 21"/>
                <a:gd name="T13" fmla="*/ 2147483647 h 14"/>
                <a:gd name="T14" fmla="*/ 2147483647 w 21"/>
                <a:gd name="T15" fmla="*/ 2147483647 h 14"/>
                <a:gd name="T16" fmla="*/ 2147483647 w 2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4">
                  <a:moveTo>
                    <a:pt x="19" y="0"/>
                  </a:moveTo>
                  <a:lnTo>
                    <a:pt x="19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3" y="14"/>
                  </a:lnTo>
                  <a:lnTo>
                    <a:pt x="11" y="8"/>
                  </a:lnTo>
                  <a:lnTo>
                    <a:pt x="21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7" name="Freeform 255"/>
            <p:cNvSpPr>
              <a:spLocks/>
            </p:cNvSpPr>
            <p:nvPr/>
          </p:nvSpPr>
          <p:spPr bwMode="auto">
            <a:xfrm>
              <a:off x="2446338" y="1687513"/>
              <a:ext cx="39687" cy="42862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0 h 16"/>
                <a:gd name="T4" fmla="*/ 2147483647 w 13"/>
                <a:gd name="T5" fmla="*/ 2147483647 h 16"/>
                <a:gd name="T6" fmla="*/ 0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2147483647 h 16"/>
                <a:gd name="T12" fmla="*/ 2147483647 w 13"/>
                <a:gd name="T13" fmla="*/ 2147483647 h 16"/>
                <a:gd name="T14" fmla="*/ 2147483647 w 13"/>
                <a:gd name="T15" fmla="*/ 2147483647 h 16"/>
                <a:gd name="T16" fmla="*/ 2147483647 w 13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8" name="Freeform 256"/>
            <p:cNvSpPr>
              <a:spLocks/>
            </p:cNvSpPr>
            <p:nvPr/>
          </p:nvSpPr>
          <p:spPr bwMode="auto">
            <a:xfrm>
              <a:off x="2476500" y="1603375"/>
              <a:ext cx="98425" cy="96838"/>
            </a:xfrm>
            <a:custGeom>
              <a:avLst/>
              <a:gdLst>
                <a:gd name="T0" fmla="*/ 2147483647 w 32"/>
                <a:gd name="T1" fmla="*/ 0 h 37"/>
                <a:gd name="T2" fmla="*/ 2147483647 w 32"/>
                <a:gd name="T3" fmla="*/ 0 h 37"/>
                <a:gd name="T4" fmla="*/ 2147483647 w 32"/>
                <a:gd name="T5" fmla="*/ 2147483647 h 37"/>
                <a:gd name="T6" fmla="*/ 2147483647 w 32"/>
                <a:gd name="T7" fmla="*/ 2147483647 h 37"/>
                <a:gd name="T8" fmla="*/ 2147483647 w 32"/>
                <a:gd name="T9" fmla="*/ 2147483647 h 37"/>
                <a:gd name="T10" fmla="*/ 2147483647 w 32"/>
                <a:gd name="T11" fmla="*/ 2147483647 h 37"/>
                <a:gd name="T12" fmla="*/ 2147483647 w 32"/>
                <a:gd name="T13" fmla="*/ 2147483647 h 37"/>
                <a:gd name="T14" fmla="*/ 0 w 32"/>
                <a:gd name="T15" fmla="*/ 2147483647 h 37"/>
                <a:gd name="T16" fmla="*/ 2147483647 w 32"/>
                <a:gd name="T17" fmla="*/ 2147483647 h 37"/>
                <a:gd name="T18" fmla="*/ 2147483647 w 32"/>
                <a:gd name="T19" fmla="*/ 2147483647 h 37"/>
                <a:gd name="T20" fmla="*/ 2147483647 w 32"/>
                <a:gd name="T21" fmla="*/ 2147483647 h 37"/>
                <a:gd name="T22" fmla="*/ 2147483647 w 32"/>
                <a:gd name="T23" fmla="*/ 2147483647 h 37"/>
                <a:gd name="T24" fmla="*/ 2147483647 w 32"/>
                <a:gd name="T25" fmla="*/ 2147483647 h 37"/>
                <a:gd name="T26" fmla="*/ 2147483647 w 32"/>
                <a:gd name="T27" fmla="*/ 2147483647 h 37"/>
                <a:gd name="T28" fmla="*/ 2147483647 w 32"/>
                <a:gd name="T29" fmla="*/ 2147483647 h 37"/>
                <a:gd name="T30" fmla="*/ 2147483647 w 32"/>
                <a:gd name="T31" fmla="*/ 2147483647 h 37"/>
                <a:gd name="T32" fmla="*/ 2147483647 w 32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7">
                  <a:moveTo>
                    <a:pt x="32" y="0"/>
                  </a:moveTo>
                  <a:lnTo>
                    <a:pt x="32" y="0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14" y="8"/>
                  </a:lnTo>
                  <a:lnTo>
                    <a:pt x="11" y="13"/>
                  </a:lnTo>
                  <a:lnTo>
                    <a:pt x="6" y="24"/>
                  </a:lnTo>
                  <a:lnTo>
                    <a:pt x="0" y="32"/>
                  </a:lnTo>
                  <a:lnTo>
                    <a:pt x="3" y="37"/>
                  </a:lnTo>
                  <a:lnTo>
                    <a:pt x="11" y="26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9" name="Freeform 257"/>
            <p:cNvSpPr>
              <a:spLocks/>
            </p:cNvSpPr>
            <p:nvPr/>
          </p:nvSpPr>
          <p:spPr bwMode="auto">
            <a:xfrm>
              <a:off x="2574925" y="1595438"/>
              <a:ext cx="84138" cy="20637"/>
            </a:xfrm>
            <a:custGeom>
              <a:avLst/>
              <a:gdLst>
                <a:gd name="T0" fmla="*/ 2147483647 w 27"/>
                <a:gd name="T1" fmla="*/ 0 h 8"/>
                <a:gd name="T2" fmla="*/ 2147483647 w 27"/>
                <a:gd name="T3" fmla="*/ 0 h 8"/>
                <a:gd name="T4" fmla="*/ 2147483647 w 27"/>
                <a:gd name="T5" fmla="*/ 2147483647 h 8"/>
                <a:gd name="T6" fmla="*/ 0 w 27"/>
                <a:gd name="T7" fmla="*/ 2147483647 h 8"/>
                <a:gd name="T8" fmla="*/ 0 w 27"/>
                <a:gd name="T9" fmla="*/ 2147483647 h 8"/>
                <a:gd name="T10" fmla="*/ 2147483647 w 27"/>
                <a:gd name="T11" fmla="*/ 2147483647 h 8"/>
                <a:gd name="T12" fmla="*/ 2147483647 w 27"/>
                <a:gd name="T13" fmla="*/ 2147483647 h 8"/>
                <a:gd name="T14" fmla="*/ 2147483647 w 27"/>
                <a:gd name="T15" fmla="*/ 2147483647 h 8"/>
                <a:gd name="T16" fmla="*/ 2147483647 w 27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8">
                  <a:moveTo>
                    <a:pt x="24" y="0"/>
                  </a:moveTo>
                  <a:lnTo>
                    <a:pt x="24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7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0" name="Freeform 258"/>
            <p:cNvSpPr>
              <a:spLocks/>
            </p:cNvSpPr>
            <p:nvPr/>
          </p:nvSpPr>
          <p:spPr bwMode="auto">
            <a:xfrm>
              <a:off x="2649538" y="1533525"/>
              <a:ext cx="104775" cy="69850"/>
            </a:xfrm>
            <a:custGeom>
              <a:avLst/>
              <a:gdLst>
                <a:gd name="T0" fmla="*/ 2147483647 w 34"/>
                <a:gd name="T1" fmla="*/ 0 h 26"/>
                <a:gd name="T2" fmla="*/ 2147483647 w 34"/>
                <a:gd name="T3" fmla="*/ 0 h 26"/>
                <a:gd name="T4" fmla="*/ 2147483647 w 34"/>
                <a:gd name="T5" fmla="*/ 2147483647 h 26"/>
                <a:gd name="T6" fmla="*/ 0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6">
                  <a:moveTo>
                    <a:pt x="32" y="0"/>
                  </a:moveTo>
                  <a:lnTo>
                    <a:pt x="32" y="0"/>
                  </a:lnTo>
                  <a:lnTo>
                    <a:pt x="16" y="1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18" y="13"/>
                  </a:lnTo>
                  <a:lnTo>
                    <a:pt x="34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1" name="Freeform 259"/>
            <p:cNvSpPr>
              <a:spLocks/>
            </p:cNvSpPr>
            <p:nvPr/>
          </p:nvSpPr>
          <p:spPr bwMode="auto">
            <a:xfrm>
              <a:off x="2747963" y="1433513"/>
              <a:ext cx="98425" cy="112712"/>
            </a:xfrm>
            <a:custGeom>
              <a:avLst/>
              <a:gdLst>
                <a:gd name="T0" fmla="*/ 2147483647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2147483647 h 43"/>
                <a:gd name="T10" fmla="*/ 0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2147483647 h 43"/>
                <a:gd name="T20" fmla="*/ 2147483647 w 32"/>
                <a:gd name="T21" fmla="*/ 2147483647 h 43"/>
                <a:gd name="T22" fmla="*/ 2147483647 w 32"/>
                <a:gd name="T23" fmla="*/ 0 h 43"/>
                <a:gd name="T24" fmla="*/ 2147483647 w 32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43">
                  <a:moveTo>
                    <a:pt x="29" y="6"/>
                  </a:moveTo>
                  <a:lnTo>
                    <a:pt x="26" y="3"/>
                  </a:lnTo>
                  <a:lnTo>
                    <a:pt x="21" y="11"/>
                  </a:lnTo>
                  <a:lnTo>
                    <a:pt x="16" y="22"/>
                  </a:lnTo>
                  <a:lnTo>
                    <a:pt x="8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10" y="35"/>
                  </a:lnTo>
                  <a:lnTo>
                    <a:pt x="18" y="24"/>
                  </a:lnTo>
                  <a:lnTo>
                    <a:pt x="26" y="14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2" name="Freeform 260"/>
            <p:cNvSpPr>
              <a:spLocks/>
            </p:cNvSpPr>
            <p:nvPr/>
          </p:nvSpPr>
          <p:spPr bwMode="auto">
            <a:xfrm>
              <a:off x="2813050" y="1419225"/>
              <a:ext cx="23813" cy="30163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0 h 11"/>
                <a:gd name="T14" fmla="*/ 2147483647 w 8"/>
                <a:gd name="T15" fmla="*/ 0 h 11"/>
                <a:gd name="T16" fmla="*/ 0 w 8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11"/>
                  </a:lnTo>
                  <a:lnTo>
                    <a:pt x="8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3" name="Freeform 261"/>
            <p:cNvSpPr>
              <a:spLocks/>
            </p:cNvSpPr>
            <p:nvPr/>
          </p:nvSpPr>
          <p:spPr bwMode="auto">
            <a:xfrm>
              <a:off x="2813050" y="1406525"/>
              <a:ext cx="23813" cy="12700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2147483647 w 8"/>
                <a:gd name="T15" fmla="*/ 0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4" name="Freeform 262"/>
            <p:cNvSpPr>
              <a:spLocks/>
            </p:cNvSpPr>
            <p:nvPr/>
          </p:nvSpPr>
          <p:spPr bwMode="auto">
            <a:xfrm>
              <a:off x="2822575" y="1363663"/>
              <a:ext cx="23813" cy="42862"/>
            </a:xfrm>
            <a:custGeom>
              <a:avLst/>
              <a:gdLst>
                <a:gd name="T0" fmla="*/ 2147483647 w 8"/>
                <a:gd name="T1" fmla="*/ 0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5" y="0"/>
                  </a:move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8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5" name="Freeform 263"/>
            <p:cNvSpPr>
              <a:spLocks/>
            </p:cNvSpPr>
            <p:nvPr/>
          </p:nvSpPr>
          <p:spPr bwMode="auto">
            <a:xfrm>
              <a:off x="2836863" y="1287463"/>
              <a:ext cx="65087" cy="84137"/>
            </a:xfrm>
            <a:custGeom>
              <a:avLst/>
              <a:gdLst>
                <a:gd name="T0" fmla="*/ 2147483647 w 21"/>
                <a:gd name="T1" fmla="*/ 0 h 32"/>
                <a:gd name="T2" fmla="*/ 2147483647 w 21"/>
                <a:gd name="T3" fmla="*/ 0 h 32"/>
                <a:gd name="T4" fmla="*/ 2147483647 w 21"/>
                <a:gd name="T5" fmla="*/ 2147483647 h 32"/>
                <a:gd name="T6" fmla="*/ 0 w 21"/>
                <a:gd name="T7" fmla="*/ 2147483647 h 32"/>
                <a:gd name="T8" fmla="*/ 2147483647 w 21"/>
                <a:gd name="T9" fmla="*/ 2147483647 h 32"/>
                <a:gd name="T10" fmla="*/ 2147483647 w 21"/>
                <a:gd name="T11" fmla="*/ 2147483647 h 32"/>
                <a:gd name="T12" fmla="*/ 2147483647 w 21"/>
                <a:gd name="T13" fmla="*/ 2147483647 h 32"/>
                <a:gd name="T14" fmla="*/ 2147483647 w 21"/>
                <a:gd name="T15" fmla="*/ 2147483647 h 32"/>
                <a:gd name="T16" fmla="*/ 2147483647 w 21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32">
                  <a:moveTo>
                    <a:pt x="1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6" name="Freeform 264"/>
            <p:cNvSpPr>
              <a:spLocks/>
            </p:cNvSpPr>
            <p:nvPr/>
          </p:nvSpPr>
          <p:spPr bwMode="auto">
            <a:xfrm>
              <a:off x="2892425" y="1209675"/>
              <a:ext cx="93663" cy="85725"/>
            </a:xfrm>
            <a:custGeom>
              <a:avLst/>
              <a:gdLst>
                <a:gd name="T0" fmla="*/ 2147483647 w 30"/>
                <a:gd name="T1" fmla="*/ 0 h 32"/>
                <a:gd name="T2" fmla="*/ 2147483647 w 30"/>
                <a:gd name="T3" fmla="*/ 0 h 32"/>
                <a:gd name="T4" fmla="*/ 2147483647 w 30"/>
                <a:gd name="T5" fmla="*/ 2147483647 h 32"/>
                <a:gd name="T6" fmla="*/ 0 w 30"/>
                <a:gd name="T7" fmla="*/ 2147483647 h 32"/>
                <a:gd name="T8" fmla="*/ 2147483647 w 30"/>
                <a:gd name="T9" fmla="*/ 2147483647 h 32"/>
                <a:gd name="T10" fmla="*/ 2147483647 w 30"/>
                <a:gd name="T11" fmla="*/ 2147483647 h 32"/>
                <a:gd name="T12" fmla="*/ 2147483647 w 30"/>
                <a:gd name="T13" fmla="*/ 2147483647 h 32"/>
                <a:gd name="T14" fmla="*/ 2147483647 w 30"/>
                <a:gd name="T15" fmla="*/ 2147483647 h 32"/>
                <a:gd name="T16" fmla="*/ 2147483647 w 30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30" y="0"/>
                  </a:lnTo>
                  <a:lnTo>
                    <a:pt x="14" y="1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6" y="16"/>
                  </a:lnTo>
                  <a:lnTo>
                    <a:pt x="3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7" name="Freeform 265"/>
            <p:cNvSpPr>
              <a:spLocks/>
            </p:cNvSpPr>
            <p:nvPr/>
          </p:nvSpPr>
          <p:spPr bwMode="auto">
            <a:xfrm>
              <a:off x="2986088" y="1181100"/>
              <a:ext cx="104775" cy="41275"/>
            </a:xfrm>
            <a:custGeom>
              <a:avLst/>
              <a:gdLst>
                <a:gd name="T0" fmla="*/ 2147483647 w 34"/>
                <a:gd name="T1" fmla="*/ 0 h 16"/>
                <a:gd name="T2" fmla="*/ 2147483647 w 34"/>
                <a:gd name="T3" fmla="*/ 0 h 16"/>
                <a:gd name="T4" fmla="*/ 2147483647 w 34"/>
                <a:gd name="T5" fmla="*/ 2147483647 h 16"/>
                <a:gd name="T6" fmla="*/ 0 w 34"/>
                <a:gd name="T7" fmla="*/ 2147483647 h 16"/>
                <a:gd name="T8" fmla="*/ 0 w 34"/>
                <a:gd name="T9" fmla="*/ 2147483647 h 16"/>
                <a:gd name="T10" fmla="*/ 2147483647 w 34"/>
                <a:gd name="T11" fmla="*/ 2147483647 h 16"/>
                <a:gd name="T12" fmla="*/ 2147483647 w 34"/>
                <a:gd name="T13" fmla="*/ 2147483647 h 16"/>
                <a:gd name="T14" fmla="*/ 2147483647 w 34"/>
                <a:gd name="T15" fmla="*/ 2147483647 h 16"/>
                <a:gd name="T16" fmla="*/ 2147483647 w 3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6">
                  <a:moveTo>
                    <a:pt x="31" y="0"/>
                  </a:moveTo>
                  <a:lnTo>
                    <a:pt x="31" y="0"/>
                  </a:lnTo>
                  <a:lnTo>
                    <a:pt x="1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8" y="11"/>
                  </a:lnTo>
                  <a:lnTo>
                    <a:pt x="34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8" name="Freeform 266"/>
            <p:cNvSpPr>
              <a:spLocks/>
            </p:cNvSpPr>
            <p:nvPr/>
          </p:nvSpPr>
          <p:spPr bwMode="auto">
            <a:xfrm>
              <a:off x="3081338" y="1111250"/>
              <a:ext cx="73025" cy="77788"/>
            </a:xfrm>
            <a:custGeom>
              <a:avLst/>
              <a:gdLst>
                <a:gd name="T0" fmla="*/ 2147483647 w 24"/>
                <a:gd name="T1" fmla="*/ 0 h 29"/>
                <a:gd name="T2" fmla="*/ 2147483647 w 24"/>
                <a:gd name="T3" fmla="*/ 0 h 29"/>
                <a:gd name="T4" fmla="*/ 2147483647 w 24"/>
                <a:gd name="T5" fmla="*/ 2147483647 h 29"/>
                <a:gd name="T6" fmla="*/ 0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9">
                  <a:moveTo>
                    <a:pt x="19" y="0"/>
                  </a:moveTo>
                  <a:lnTo>
                    <a:pt x="19" y="0"/>
                  </a:lnTo>
                  <a:lnTo>
                    <a:pt x="11" y="1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16" y="18"/>
                  </a:lnTo>
                  <a:lnTo>
                    <a:pt x="2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9" name="Freeform 267"/>
            <p:cNvSpPr>
              <a:spLocks/>
            </p:cNvSpPr>
            <p:nvPr/>
          </p:nvSpPr>
          <p:spPr bwMode="auto">
            <a:xfrm>
              <a:off x="3140075" y="1103313"/>
              <a:ext cx="23813" cy="14287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2147483647 w 8"/>
                <a:gd name="T15" fmla="*/ 0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0" name="Freeform 268"/>
            <p:cNvSpPr>
              <a:spLocks/>
            </p:cNvSpPr>
            <p:nvPr/>
          </p:nvSpPr>
          <p:spPr bwMode="auto">
            <a:xfrm>
              <a:off x="3154363" y="1039813"/>
              <a:ext cx="50800" cy="63500"/>
            </a:xfrm>
            <a:custGeom>
              <a:avLst/>
              <a:gdLst>
                <a:gd name="T0" fmla="*/ 2147483647 w 16"/>
                <a:gd name="T1" fmla="*/ 0 h 24"/>
                <a:gd name="T2" fmla="*/ 2147483647 w 16"/>
                <a:gd name="T3" fmla="*/ 0 h 24"/>
                <a:gd name="T4" fmla="*/ 2147483647 w 16"/>
                <a:gd name="T5" fmla="*/ 2147483647 h 24"/>
                <a:gd name="T6" fmla="*/ 0 w 16"/>
                <a:gd name="T7" fmla="*/ 2147483647 h 24"/>
                <a:gd name="T8" fmla="*/ 2147483647 w 16"/>
                <a:gd name="T9" fmla="*/ 2147483647 h 24"/>
                <a:gd name="T10" fmla="*/ 2147483647 w 16"/>
                <a:gd name="T11" fmla="*/ 2147483647 h 24"/>
                <a:gd name="T12" fmla="*/ 2147483647 w 16"/>
                <a:gd name="T13" fmla="*/ 2147483647 h 24"/>
                <a:gd name="T14" fmla="*/ 2147483647 w 16"/>
                <a:gd name="T15" fmla="*/ 2147483647 h 24"/>
                <a:gd name="T16" fmla="*/ 2147483647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4">
                  <a:moveTo>
                    <a:pt x="13" y="0"/>
                  </a:moveTo>
                  <a:lnTo>
                    <a:pt x="11" y="0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11" y="14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1" name="Freeform 269"/>
            <p:cNvSpPr>
              <a:spLocks/>
            </p:cNvSpPr>
            <p:nvPr/>
          </p:nvSpPr>
          <p:spPr bwMode="auto">
            <a:xfrm>
              <a:off x="3195638" y="1035050"/>
              <a:ext cx="42862" cy="12700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0 h 5"/>
                <a:gd name="T4" fmla="*/ 2147483647 w 14"/>
                <a:gd name="T5" fmla="*/ 0 h 5"/>
                <a:gd name="T6" fmla="*/ 0 w 14"/>
                <a:gd name="T7" fmla="*/ 2147483647 h 5"/>
                <a:gd name="T8" fmla="*/ 0 w 14"/>
                <a:gd name="T9" fmla="*/ 2147483647 h 5"/>
                <a:gd name="T10" fmla="*/ 2147483647 w 14"/>
                <a:gd name="T11" fmla="*/ 2147483647 h 5"/>
                <a:gd name="T12" fmla="*/ 2147483647 w 14"/>
                <a:gd name="T13" fmla="*/ 2147483647 h 5"/>
                <a:gd name="T14" fmla="*/ 2147483647 w 14"/>
                <a:gd name="T15" fmla="*/ 2147483647 h 5"/>
                <a:gd name="T16" fmla="*/ 2147483647 w 14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2" name="Freeform 270"/>
            <p:cNvSpPr>
              <a:spLocks/>
            </p:cNvSpPr>
            <p:nvPr/>
          </p:nvSpPr>
          <p:spPr bwMode="auto">
            <a:xfrm>
              <a:off x="3228975" y="1039813"/>
              <a:ext cx="33338" cy="50800"/>
            </a:xfrm>
            <a:custGeom>
              <a:avLst/>
              <a:gdLst>
                <a:gd name="T0" fmla="*/ 2147483647 w 11"/>
                <a:gd name="T1" fmla="*/ 2147483647 h 19"/>
                <a:gd name="T2" fmla="*/ 2147483647 w 11"/>
                <a:gd name="T3" fmla="*/ 2147483647 h 19"/>
                <a:gd name="T4" fmla="*/ 2147483647 w 11"/>
                <a:gd name="T5" fmla="*/ 2147483647 h 19"/>
                <a:gd name="T6" fmla="*/ 2147483647 w 11"/>
                <a:gd name="T7" fmla="*/ 0 h 19"/>
                <a:gd name="T8" fmla="*/ 0 w 11"/>
                <a:gd name="T9" fmla="*/ 0 h 19"/>
                <a:gd name="T10" fmla="*/ 0 w 11"/>
                <a:gd name="T11" fmla="*/ 2147483647 h 19"/>
                <a:gd name="T12" fmla="*/ 2147483647 w 11"/>
                <a:gd name="T13" fmla="*/ 2147483647 h 19"/>
                <a:gd name="T14" fmla="*/ 2147483647 w 11"/>
                <a:gd name="T15" fmla="*/ 2147483647 h 19"/>
                <a:gd name="T16" fmla="*/ 2147483647 w 1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11" y="16"/>
                  </a:moveTo>
                  <a:lnTo>
                    <a:pt x="8" y="14"/>
                  </a:lnTo>
                  <a:lnTo>
                    <a:pt x="5" y="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3" name="Freeform 271"/>
            <p:cNvSpPr>
              <a:spLocks/>
            </p:cNvSpPr>
            <p:nvPr/>
          </p:nvSpPr>
          <p:spPr bwMode="auto">
            <a:xfrm>
              <a:off x="3244850" y="1082675"/>
              <a:ext cx="58738" cy="28575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2147483647 w 19"/>
                <a:gd name="T7" fmla="*/ 0 h 11"/>
                <a:gd name="T8" fmla="*/ 0 w 19"/>
                <a:gd name="T9" fmla="*/ 0 h 11"/>
                <a:gd name="T10" fmla="*/ 2147483647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1">
                  <a:moveTo>
                    <a:pt x="19" y="6"/>
                  </a:moveTo>
                  <a:lnTo>
                    <a:pt x="19" y="6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4" name="Freeform 272"/>
            <p:cNvSpPr>
              <a:spLocks/>
            </p:cNvSpPr>
            <p:nvPr/>
          </p:nvSpPr>
          <p:spPr bwMode="auto">
            <a:xfrm>
              <a:off x="3303588" y="1090613"/>
              <a:ext cx="23812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0 w 8"/>
                <a:gd name="T5" fmla="*/ 2147483647 h 8"/>
                <a:gd name="T6" fmla="*/ 0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5" name="Freeform 273"/>
            <p:cNvSpPr>
              <a:spLocks/>
            </p:cNvSpPr>
            <p:nvPr/>
          </p:nvSpPr>
          <p:spPr bwMode="auto">
            <a:xfrm>
              <a:off x="3317875" y="1090613"/>
              <a:ext cx="58738" cy="26987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0 h 10"/>
                <a:gd name="T4" fmla="*/ 0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0">
                  <a:moveTo>
                    <a:pt x="19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6" name="Freeform 274"/>
            <p:cNvSpPr>
              <a:spLocks/>
            </p:cNvSpPr>
            <p:nvPr/>
          </p:nvSpPr>
          <p:spPr bwMode="auto">
            <a:xfrm>
              <a:off x="3376613" y="1090613"/>
              <a:ext cx="31750" cy="26987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2147483647 h 10"/>
                <a:gd name="T6" fmla="*/ 0 w 10"/>
                <a:gd name="T7" fmla="*/ 2147483647 h 10"/>
                <a:gd name="T8" fmla="*/ 0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10" y="3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7" name="Freeform 275"/>
            <p:cNvSpPr>
              <a:spLocks/>
            </p:cNvSpPr>
            <p:nvPr/>
          </p:nvSpPr>
          <p:spPr bwMode="auto">
            <a:xfrm>
              <a:off x="3392488" y="1098550"/>
              <a:ext cx="25400" cy="26988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0 h 10"/>
                <a:gd name="T8" fmla="*/ 0 w 8"/>
                <a:gd name="T9" fmla="*/ 0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8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8" name="Freeform 276"/>
            <p:cNvSpPr>
              <a:spLocks/>
            </p:cNvSpPr>
            <p:nvPr/>
          </p:nvSpPr>
          <p:spPr bwMode="auto">
            <a:xfrm>
              <a:off x="3417888" y="1077913"/>
              <a:ext cx="128587" cy="47625"/>
            </a:xfrm>
            <a:custGeom>
              <a:avLst/>
              <a:gdLst>
                <a:gd name="T0" fmla="*/ 2147483647 w 42"/>
                <a:gd name="T1" fmla="*/ 0 h 18"/>
                <a:gd name="T2" fmla="*/ 2147483647 w 42"/>
                <a:gd name="T3" fmla="*/ 2147483647 h 18"/>
                <a:gd name="T4" fmla="*/ 2147483647 w 42"/>
                <a:gd name="T5" fmla="*/ 2147483647 h 18"/>
                <a:gd name="T6" fmla="*/ 2147483647 w 42"/>
                <a:gd name="T7" fmla="*/ 2147483647 h 18"/>
                <a:gd name="T8" fmla="*/ 2147483647 w 42"/>
                <a:gd name="T9" fmla="*/ 2147483647 h 18"/>
                <a:gd name="T10" fmla="*/ 0 w 42"/>
                <a:gd name="T11" fmla="*/ 2147483647 h 18"/>
                <a:gd name="T12" fmla="*/ 0 w 42"/>
                <a:gd name="T13" fmla="*/ 2147483647 h 18"/>
                <a:gd name="T14" fmla="*/ 2147483647 w 42"/>
                <a:gd name="T15" fmla="*/ 2147483647 h 18"/>
                <a:gd name="T16" fmla="*/ 2147483647 w 42"/>
                <a:gd name="T17" fmla="*/ 2147483647 h 18"/>
                <a:gd name="T18" fmla="*/ 2147483647 w 42"/>
                <a:gd name="T19" fmla="*/ 2147483647 h 18"/>
                <a:gd name="T20" fmla="*/ 2147483647 w 42"/>
                <a:gd name="T21" fmla="*/ 2147483647 h 18"/>
                <a:gd name="T22" fmla="*/ 2147483647 w 42"/>
                <a:gd name="T23" fmla="*/ 2147483647 h 18"/>
                <a:gd name="T24" fmla="*/ 2147483647 w 4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8">
                  <a:moveTo>
                    <a:pt x="40" y="0"/>
                  </a:moveTo>
                  <a:lnTo>
                    <a:pt x="37" y="2"/>
                  </a:lnTo>
                  <a:lnTo>
                    <a:pt x="34" y="5"/>
                  </a:lnTo>
                  <a:lnTo>
                    <a:pt x="29" y="10"/>
                  </a:lnTo>
                  <a:lnTo>
                    <a:pt x="16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32" y="13"/>
                  </a:lnTo>
                  <a:lnTo>
                    <a:pt x="40" y="8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9" name="Freeform 277"/>
            <p:cNvSpPr>
              <a:spLocks/>
            </p:cNvSpPr>
            <p:nvPr/>
          </p:nvSpPr>
          <p:spPr bwMode="auto">
            <a:xfrm>
              <a:off x="3540125" y="1068388"/>
              <a:ext cx="41275" cy="22225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0 h 8"/>
                <a:gd name="T4" fmla="*/ 2147483647 w 13"/>
                <a:gd name="T5" fmla="*/ 2147483647 h 8"/>
                <a:gd name="T6" fmla="*/ 0 w 13"/>
                <a:gd name="T7" fmla="*/ 2147483647 h 8"/>
                <a:gd name="T8" fmla="*/ 0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0" name="Freeform 278"/>
            <p:cNvSpPr>
              <a:spLocks/>
            </p:cNvSpPr>
            <p:nvPr/>
          </p:nvSpPr>
          <p:spPr bwMode="auto">
            <a:xfrm>
              <a:off x="3581400" y="1060450"/>
              <a:ext cx="14288" cy="22225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0 h 8"/>
                <a:gd name="T4" fmla="*/ 0 w 5"/>
                <a:gd name="T5" fmla="*/ 0 h 8"/>
                <a:gd name="T6" fmla="*/ 0 w 5"/>
                <a:gd name="T7" fmla="*/ 2147483647 h 8"/>
                <a:gd name="T8" fmla="*/ 0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1" name="Freeform 279"/>
            <p:cNvSpPr>
              <a:spLocks/>
            </p:cNvSpPr>
            <p:nvPr/>
          </p:nvSpPr>
          <p:spPr bwMode="auto">
            <a:xfrm>
              <a:off x="3587750" y="1039813"/>
              <a:ext cx="49213" cy="42862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0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0" y="11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2" name="Freeform 280"/>
            <p:cNvSpPr>
              <a:spLocks/>
            </p:cNvSpPr>
            <p:nvPr/>
          </p:nvSpPr>
          <p:spPr bwMode="auto">
            <a:xfrm>
              <a:off x="3636963" y="1019175"/>
              <a:ext cx="82550" cy="36513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0 h 14"/>
                <a:gd name="T4" fmla="*/ 2147483647 w 27"/>
                <a:gd name="T5" fmla="*/ 2147483647 h 14"/>
                <a:gd name="T6" fmla="*/ 0 w 27"/>
                <a:gd name="T7" fmla="*/ 2147483647 h 14"/>
                <a:gd name="T8" fmla="*/ 0 w 27"/>
                <a:gd name="T9" fmla="*/ 2147483647 h 14"/>
                <a:gd name="T10" fmla="*/ 2147483647 w 27"/>
                <a:gd name="T11" fmla="*/ 2147483647 h 14"/>
                <a:gd name="T12" fmla="*/ 2147483647 w 27"/>
                <a:gd name="T13" fmla="*/ 2147483647 h 14"/>
                <a:gd name="T14" fmla="*/ 2147483647 w 27"/>
                <a:gd name="T15" fmla="*/ 2147483647 h 14"/>
                <a:gd name="T16" fmla="*/ 2147483647 w 27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14">
                  <a:moveTo>
                    <a:pt x="27" y="0"/>
                  </a:moveTo>
                  <a:lnTo>
                    <a:pt x="27" y="0"/>
                  </a:lnTo>
                  <a:lnTo>
                    <a:pt x="11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4" y="8"/>
                  </a:lnTo>
                  <a:lnTo>
                    <a:pt x="2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3" name="Freeform 281"/>
            <p:cNvSpPr>
              <a:spLocks/>
            </p:cNvSpPr>
            <p:nvPr/>
          </p:nvSpPr>
          <p:spPr bwMode="auto">
            <a:xfrm>
              <a:off x="3719513" y="1012825"/>
              <a:ext cx="80962" cy="22225"/>
            </a:xfrm>
            <a:custGeom>
              <a:avLst/>
              <a:gdLst>
                <a:gd name="T0" fmla="*/ 2147483647 w 26"/>
                <a:gd name="T1" fmla="*/ 0 h 8"/>
                <a:gd name="T2" fmla="*/ 2147483647 w 26"/>
                <a:gd name="T3" fmla="*/ 0 h 8"/>
                <a:gd name="T4" fmla="*/ 2147483647 w 26"/>
                <a:gd name="T5" fmla="*/ 0 h 8"/>
                <a:gd name="T6" fmla="*/ 0 w 26"/>
                <a:gd name="T7" fmla="*/ 2147483647 h 8"/>
                <a:gd name="T8" fmla="*/ 0 w 26"/>
                <a:gd name="T9" fmla="*/ 2147483647 h 8"/>
                <a:gd name="T10" fmla="*/ 2147483647 w 26"/>
                <a:gd name="T11" fmla="*/ 2147483647 h 8"/>
                <a:gd name="T12" fmla="*/ 2147483647 w 26"/>
                <a:gd name="T13" fmla="*/ 2147483647 h 8"/>
                <a:gd name="T14" fmla="*/ 2147483647 w 26"/>
                <a:gd name="T15" fmla="*/ 2147483647 h 8"/>
                <a:gd name="T16" fmla="*/ 2147483647 w 2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8">
                  <a:moveTo>
                    <a:pt x="26" y="0"/>
                  </a:moveTo>
                  <a:lnTo>
                    <a:pt x="26" y="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10" y="5"/>
                  </a:lnTo>
                  <a:lnTo>
                    <a:pt x="24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4" name="Freeform 282"/>
            <p:cNvSpPr>
              <a:spLocks/>
            </p:cNvSpPr>
            <p:nvPr/>
          </p:nvSpPr>
          <p:spPr bwMode="auto">
            <a:xfrm>
              <a:off x="3794125" y="992188"/>
              <a:ext cx="65088" cy="42862"/>
            </a:xfrm>
            <a:custGeom>
              <a:avLst/>
              <a:gdLst>
                <a:gd name="T0" fmla="*/ 2147483647 w 21"/>
                <a:gd name="T1" fmla="*/ 0 h 16"/>
                <a:gd name="T2" fmla="*/ 2147483647 w 21"/>
                <a:gd name="T3" fmla="*/ 0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0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2147483647 w 21"/>
                <a:gd name="T21" fmla="*/ 2147483647 h 16"/>
                <a:gd name="T22" fmla="*/ 2147483647 w 21"/>
                <a:gd name="T23" fmla="*/ 2147483647 h 16"/>
                <a:gd name="T24" fmla="*/ 2147483647 w 21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2" y="8"/>
                  </a:lnTo>
                  <a:lnTo>
                    <a:pt x="0" y="13"/>
                  </a:lnTo>
                  <a:lnTo>
                    <a:pt x="8" y="16"/>
                  </a:lnTo>
                  <a:lnTo>
                    <a:pt x="13" y="10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5" name="Freeform 283"/>
            <p:cNvSpPr>
              <a:spLocks/>
            </p:cNvSpPr>
            <p:nvPr/>
          </p:nvSpPr>
          <p:spPr bwMode="auto">
            <a:xfrm>
              <a:off x="3849688" y="992188"/>
              <a:ext cx="33337" cy="26987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0 h 10"/>
                <a:gd name="T6" fmla="*/ 0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6" name="Freeform 284"/>
            <p:cNvSpPr>
              <a:spLocks/>
            </p:cNvSpPr>
            <p:nvPr/>
          </p:nvSpPr>
          <p:spPr bwMode="auto">
            <a:xfrm>
              <a:off x="3883025" y="1000125"/>
              <a:ext cx="39688" cy="19050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7" name="Freeform 285"/>
            <p:cNvSpPr>
              <a:spLocks/>
            </p:cNvSpPr>
            <p:nvPr/>
          </p:nvSpPr>
          <p:spPr bwMode="auto">
            <a:xfrm>
              <a:off x="3922713" y="1000125"/>
              <a:ext cx="41275" cy="19050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0 h 7"/>
                <a:gd name="T8" fmla="*/ 0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7">
                  <a:moveTo>
                    <a:pt x="13" y="2"/>
                  </a:moveTo>
                  <a:lnTo>
                    <a:pt x="13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8" name="Freeform 286"/>
            <p:cNvSpPr>
              <a:spLocks/>
            </p:cNvSpPr>
            <p:nvPr/>
          </p:nvSpPr>
          <p:spPr bwMode="auto">
            <a:xfrm>
              <a:off x="3963988" y="1004888"/>
              <a:ext cx="42862" cy="34925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0 h 13"/>
                <a:gd name="T10" fmla="*/ 0 w 14"/>
                <a:gd name="T11" fmla="*/ 0 h 13"/>
                <a:gd name="T12" fmla="*/ 0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lnTo>
                    <a:pt x="14" y="11"/>
                  </a:lnTo>
                  <a:lnTo>
                    <a:pt x="14" y="8"/>
                  </a:lnTo>
                  <a:lnTo>
                    <a:pt x="14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9" name="Freeform 287"/>
            <p:cNvSpPr>
              <a:spLocks/>
            </p:cNvSpPr>
            <p:nvPr/>
          </p:nvSpPr>
          <p:spPr bwMode="auto">
            <a:xfrm>
              <a:off x="4006850" y="1004888"/>
              <a:ext cx="55563" cy="34925"/>
            </a:xfrm>
            <a:custGeom>
              <a:avLst/>
              <a:gdLst>
                <a:gd name="T0" fmla="*/ 2147483647 w 18"/>
                <a:gd name="T1" fmla="*/ 0 h 13"/>
                <a:gd name="T2" fmla="*/ 2147483647 w 18"/>
                <a:gd name="T3" fmla="*/ 0 h 13"/>
                <a:gd name="T4" fmla="*/ 2147483647 w 18"/>
                <a:gd name="T5" fmla="*/ 2147483647 h 13"/>
                <a:gd name="T6" fmla="*/ 0 w 18"/>
                <a:gd name="T7" fmla="*/ 2147483647 h 13"/>
                <a:gd name="T8" fmla="*/ 0 w 18"/>
                <a:gd name="T9" fmla="*/ 2147483647 h 13"/>
                <a:gd name="T10" fmla="*/ 2147483647 w 18"/>
                <a:gd name="T11" fmla="*/ 2147483647 h 13"/>
                <a:gd name="T12" fmla="*/ 2147483647 w 18"/>
                <a:gd name="T13" fmla="*/ 2147483647 h 13"/>
                <a:gd name="T14" fmla="*/ 2147483647 w 18"/>
                <a:gd name="T15" fmla="*/ 2147483647 h 13"/>
                <a:gd name="T16" fmla="*/ 2147483647 w 1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lnTo>
                    <a:pt x="18" y="0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0" y="8"/>
                  </a:lnTo>
                  <a:lnTo>
                    <a:pt x="18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0" name="Freeform 288"/>
            <p:cNvSpPr>
              <a:spLocks/>
            </p:cNvSpPr>
            <p:nvPr/>
          </p:nvSpPr>
          <p:spPr bwMode="auto">
            <a:xfrm>
              <a:off x="4062413" y="992188"/>
              <a:ext cx="33337" cy="26987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0 h 10"/>
                <a:gd name="T4" fmla="*/ 2147483647 w 11"/>
                <a:gd name="T5" fmla="*/ 2147483647 h 10"/>
                <a:gd name="T6" fmla="*/ 0 w 11"/>
                <a:gd name="T7" fmla="*/ 2147483647 h 10"/>
                <a:gd name="T8" fmla="*/ 0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1" name="Freeform 289"/>
            <p:cNvSpPr>
              <a:spLocks/>
            </p:cNvSpPr>
            <p:nvPr/>
          </p:nvSpPr>
          <p:spPr bwMode="auto">
            <a:xfrm>
              <a:off x="4095750" y="992188"/>
              <a:ext cx="49213" cy="26987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0 w 16"/>
                <a:gd name="T7" fmla="*/ 0 h 10"/>
                <a:gd name="T8" fmla="*/ 0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0">
                  <a:moveTo>
                    <a:pt x="13" y="8"/>
                  </a:moveTo>
                  <a:lnTo>
                    <a:pt x="16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16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" name="Freeform 290"/>
            <p:cNvSpPr>
              <a:spLocks/>
            </p:cNvSpPr>
            <p:nvPr/>
          </p:nvSpPr>
          <p:spPr bwMode="auto">
            <a:xfrm>
              <a:off x="4135438" y="992188"/>
              <a:ext cx="25400" cy="26987"/>
            </a:xfrm>
            <a:custGeom>
              <a:avLst/>
              <a:gdLst>
                <a:gd name="T0" fmla="*/ 2147483647 w 8"/>
                <a:gd name="T1" fmla="*/ 0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0 w 8"/>
                <a:gd name="T7" fmla="*/ 2147483647 h 10"/>
                <a:gd name="T8" fmla="*/ 2147483647 w 8"/>
                <a:gd name="T9" fmla="*/ 2147483647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8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" name="Freeform 291"/>
            <p:cNvSpPr>
              <a:spLocks/>
            </p:cNvSpPr>
            <p:nvPr/>
          </p:nvSpPr>
          <p:spPr bwMode="auto">
            <a:xfrm>
              <a:off x="4151313" y="992188"/>
              <a:ext cx="65087" cy="34925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0 w 21"/>
                <a:gd name="T7" fmla="*/ 0 h 13"/>
                <a:gd name="T8" fmla="*/ 0 w 21"/>
                <a:gd name="T9" fmla="*/ 2147483647 h 13"/>
                <a:gd name="T10" fmla="*/ 2147483647 w 21"/>
                <a:gd name="T11" fmla="*/ 2147483647 h 13"/>
                <a:gd name="T12" fmla="*/ 2147483647 w 21"/>
                <a:gd name="T13" fmla="*/ 2147483647 h 13"/>
                <a:gd name="T14" fmla="*/ 2147483647 w 21"/>
                <a:gd name="T15" fmla="*/ 2147483647 h 13"/>
                <a:gd name="T16" fmla="*/ 2147483647 w 21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3">
                  <a:moveTo>
                    <a:pt x="19" y="8"/>
                  </a:moveTo>
                  <a:lnTo>
                    <a:pt x="21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13" y="10"/>
                  </a:lnTo>
                  <a:lnTo>
                    <a:pt x="21" y="1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" name="Freeform 292"/>
            <p:cNvSpPr>
              <a:spLocks/>
            </p:cNvSpPr>
            <p:nvPr/>
          </p:nvSpPr>
          <p:spPr bwMode="auto">
            <a:xfrm>
              <a:off x="4210050" y="1004888"/>
              <a:ext cx="39688" cy="22225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0 h 8"/>
                <a:gd name="T4" fmla="*/ 2147483647 w 13"/>
                <a:gd name="T5" fmla="*/ 0 h 8"/>
                <a:gd name="T6" fmla="*/ 0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8" y="5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5" name="Freeform 293"/>
            <p:cNvSpPr>
              <a:spLocks/>
            </p:cNvSpPr>
            <p:nvPr/>
          </p:nvSpPr>
          <p:spPr bwMode="auto">
            <a:xfrm>
              <a:off x="4249738" y="984250"/>
              <a:ext cx="65087" cy="34925"/>
            </a:xfrm>
            <a:custGeom>
              <a:avLst/>
              <a:gdLst>
                <a:gd name="T0" fmla="*/ 2147483647 w 21"/>
                <a:gd name="T1" fmla="*/ 0 h 13"/>
                <a:gd name="T2" fmla="*/ 2147483647 w 21"/>
                <a:gd name="T3" fmla="*/ 0 h 13"/>
                <a:gd name="T4" fmla="*/ 2147483647 w 21"/>
                <a:gd name="T5" fmla="*/ 2147483647 h 13"/>
                <a:gd name="T6" fmla="*/ 0 w 21"/>
                <a:gd name="T7" fmla="*/ 2147483647 h 13"/>
                <a:gd name="T8" fmla="*/ 0 w 21"/>
                <a:gd name="T9" fmla="*/ 2147483647 h 13"/>
                <a:gd name="T10" fmla="*/ 2147483647 w 21"/>
                <a:gd name="T11" fmla="*/ 2147483647 h 13"/>
                <a:gd name="T12" fmla="*/ 2147483647 w 21"/>
                <a:gd name="T13" fmla="*/ 2147483647 h 13"/>
                <a:gd name="T14" fmla="*/ 2147483647 w 21"/>
                <a:gd name="T15" fmla="*/ 2147483647 h 13"/>
                <a:gd name="T16" fmla="*/ 2147483647 w 2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lnTo>
                    <a:pt x="21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1" y="8"/>
                  </a:lnTo>
                  <a:lnTo>
                    <a:pt x="21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6" name="Freeform 294"/>
            <p:cNvSpPr>
              <a:spLocks/>
            </p:cNvSpPr>
            <p:nvPr/>
          </p:nvSpPr>
          <p:spPr bwMode="auto">
            <a:xfrm>
              <a:off x="4314825" y="984250"/>
              <a:ext cx="74613" cy="50800"/>
            </a:xfrm>
            <a:custGeom>
              <a:avLst/>
              <a:gdLst>
                <a:gd name="T0" fmla="*/ 2147483647 w 24"/>
                <a:gd name="T1" fmla="*/ 2147483647 h 19"/>
                <a:gd name="T2" fmla="*/ 2147483647 w 24"/>
                <a:gd name="T3" fmla="*/ 2147483647 h 19"/>
                <a:gd name="T4" fmla="*/ 2147483647 w 24"/>
                <a:gd name="T5" fmla="*/ 2147483647 h 19"/>
                <a:gd name="T6" fmla="*/ 2147483647 w 24"/>
                <a:gd name="T7" fmla="*/ 2147483647 h 19"/>
                <a:gd name="T8" fmla="*/ 2147483647 w 24"/>
                <a:gd name="T9" fmla="*/ 0 h 19"/>
                <a:gd name="T10" fmla="*/ 0 w 24"/>
                <a:gd name="T11" fmla="*/ 0 h 19"/>
                <a:gd name="T12" fmla="*/ 0 w 24"/>
                <a:gd name="T13" fmla="*/ 2147483647 h 19"/>
                <a:gd name="T14" fmla="*/ 2147483647 w 24"/>
                <a:gd name="T15" fmla="*/ 2147483647 h 19"/>
                <a:gd name="T16" fmla="*/ 2147483647 w 24"/>
                <a:gd name="T17" fmla="*/ 2147483647 h 19"/>
                <a:gd name="T18" fmla="*/ 2147483647 w 24"/>
                <a:gd name="T19" fmla="*/ 2147483647 h 19"/>
                <a:gd name="T20" fmla="*/ 2147483647 w 24"/>
                <a:gd name="T21" fmla="*/ 2147483647 h 19"/>
                <a:gd name="T22" fmla="*/ 2147483647 w 24"/>
                <a:gd name="T23" fmla="*/ 2147483647 h 19"/>
                <a:gd name="T24" fmla="*/ 2147483647 w 24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9">
                  <a:moveTo>
                    <a:pt x="21" y="16"/>
                  </a:moveTo>
                  <a:lnTo>
                    <a:pt x="24" y="16"/>
                  </a:lnTo>
                  <a:lnTo>
                    <a:pt x="21" y="11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6" y="13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7" name="Freeform 295"/>
            <p:cNvSpPr>
              <a:spLocks/>
            </p:cNvSpPr>
            <p:nvPr/>
          </p:nvSpPr>
          <p:spPr bwMode="auto">
            <a:xfrm>
              <a:off x="4379913" y="1000125"/>
              <a:ext cx="58737" cy="34925"/>
            </a:xfrm>
            <a:custGeom>
              <a:avLst/>
              <a:gdLst>
                <a:gd name="T0" fmla="*/ 2147483647 w 19"/>
                <a:gd name="T1" fmla="*/ 2147483647 h 13"/>
                <a:gd name="T2" fmla="*/ 2147483647 w 19"/>
                <a:gd name="T3" fmla="*/ 0 h 13"/>
                <a:gd name="T4" fmla="*/ 2147483647 w 19"/>
                <a:gd name="T5" fmla="*/ 2147483647 h 13"/>
                <a:gd name="T6" fmla="*/ 0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2147483647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6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" name="Freeform 296"/>
            <p:cNvSpPr>
              <a:spLocks/>
            </p:cNvSpPr>
            <p:nvPr/>
          </p:nvSpPr>
          <p:spPr bwMode="auto">
            <a:xfrm>
              <a:off x="4429125" y="1004888"/>
              <a:ext cx="9525" cy="1428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0 w 3"/>
                <a:gd name="T11" fmla="*/ 2147483647 h 5"/>
                <a:gd name="T12" fmla="*/ 0 w 3"/>
                <a:gd name="T13" fmla="*/ 2147483647 h 5"/>
                <a:gd name="T14" fmla="*/ 0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" name="Freeform 297"/>
            <p:cNvSpPr>
              <a:spLocks/>
            </p:cNvSpPr>
            <p:nvPr/>
          </p:nvSpPr>
          <p:spPr bwMode="auto">
            <a:xfrm>
              <a:off x="4373563" y="1019175"/>
              <a:ext cx="65087" cy="63500"/>
            </a:xfrm>
            <a:custGeom>
              <a:avLst/>
              <a:gdLst>
                <a:gd name="T0" fmla="*/ 2147483647 w 21"/>
                <a:gd name="T1" fmla="*/ 2147483647 h 24"/>
                <a:gd name="T2" fmla="*/ 2147483647 w 21"/>
                <a:gd name="T3" fmla="*/ 2147483647 h 24"/>
                <a:gd name="T4" fmla="*/ 2147483647 w 21"/>
                <a:gd name="T5" fmla="*/ 2147483647 h 24"/>
                <a:gd name="T6" fmla="*/ 2147483647 w 21"/>
                <a:gd name="T7" fmla="*/ 0 h 24"/>
                <a:gd name="T8" fmla="*/ 2147483647 w 21"/>
                <a:gd name="T9" fmla="*/ 0 h 24"/>
                <a:gd name="T10" fmla="*/ 2147483647 w 21"/>
                <a:gd name="T11" fmla="*/ 2147483647 h 24"/>
                <a:gd name="T12" fmla="*/ 0 w 21"/>
                <a:gd name="T13" fmla="*/ 2147483647 h 24"/>
                <a:gd name="T14" fmla="*/ 0 w 21"/>
                <a:gd name="T15" fmla="*/ 2147483647 h 24"/>
                <a:gd name="T16" fmla="*/ 2147483647 w 21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4">
                  <a:moveTo>
                    <a:pt x="5" y="24"/>
                  </a:moveTo>
                  <a:lnTo>
                    <a:pt x="5" y="24"/>
                  </a:lnTo>
                  <a:lnTo>
                    <a:pt x="13" y="14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" name="Freeform 298"/>
            <p:cNvSpPr>
              <a:spLocks/>
            </p:cNvSpPr>
            <p:nvPr/>
          </p:nvSpPr>
          <p:spPr bwMode="auto">
            <a:xfrm>
              <a:off x="4373563" y="1082675"/>
              <a:ext cx="49212" cy="42863"/>
            </a:xfrm>
            <a:custGeom>
              <a:avLst/>
              <a:gdLst>
                <a:gd name="T0" fmla="*/ 2147483647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0 h 16"/>
                <a:gd name="T12" fmla="*/ 0 w 16"/>
                <a:gd name="T13" fmla="*/ 0 h 16"/>
                <a:gd name="T14" fmla="*/ 0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16" y="13"/>
                  </a:moveTo>
                  <a:lnTo>
                    <a:pt x="13" y="11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3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" name="Freeform 299"/>
            <p:cNvSpPr>
              <a:spLocks/>
            </p:cNvSpPr>
            <p:nvPr/>
          </p:nvSpPr>
          <p:spPr bwMode="auto">
            <a:xfrm>
              <a:off x="4413250" y="1117600"/>
              <a:ext cx="25400" cy="285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0 h 11"/>
                <a:gd name="T8" fmla="*/ 0 w 8"/>
                <a:gd name="T9" fmla="*/ 0 h 11"/>
                <a:gd name="T10" fmla="*/ 0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2147483647 h 11"/>
                <a:gd name="T16" fmla="*/ 2147483647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11"/>
                  </a:lnTo>
                  <a:lnTo>
                    <a:pt x="5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" name="Freeform 300"/>
            <p:cNvSpPr>
              <a:spLocks/>
            </p:cNvSpPr>
            <p:nvPr/>
          </p:nvSpPr>
          <p:spPr bwMode="auto">
            <a:xfrm>
              <a:off x="4330700" y="1146175"/>
              <a:ext cx="107950" cy="98425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0 h 37"/>
                <a:gd name="T8" fmla="*/ 2147483647 w 35"/>
                <a:gd name="T9" fmla="*/ 0 h 37"/>
                <a:gd name="T10" fmla="*/ 2147483647 w 35"/>
                <a:gd name="T11" fmla="*/ 2147483647 h 37"/>
                <a:gd name="T12" fmla="*/ 0 w 35"/>
                <a:gd name="T13" fmla="*/ 2147483647 h 37"/>
                <a:gd name="T14" fmla="*/ 0 w 35"/>
                <a:gd name="T15" fmla="*/ 2147483647 h 37"/>
                <a:gd name="T16" fmla="*/ 2147483647 w 35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37">
                  <a:moveTo>
                    <a:pt x="6" y="34"/>
                  </a:moveTo>
                  <a:lnTo>
                    <a:pt x="6" y="34"/>
                  </a:lnTo>
                  <a:lnTo>
                    <a:pt x="16" y="24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4" y="19"/>
                  </a:lnTo>
                  <a:lnTo>
                    <a:pt x="0" y="37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" name="Freeform 301"/>
            <p:cNvSpPr>
              <a:spLocks/>
            </p:cNvSpPr>
            <p:nvPr/>
          </p:nvSpPr>
          <p:spPr bwMode="auto">
            <a:xfrm>
              <a:off x="4330700" y="1236663"/>
              <a:ext cx="92075" cy="42862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0 h 16"/>
                <a:gd name="T12" fmla="*/ 0 w 30"/>
                <a:gd name="T13" fmla="*/ 2147483647 h 16"/>
                <a:gd name="T14" fmla="*/ 2147483647 w 30"/>
                <a:gd name="T15" fmla="*/ 2147483647 h 16"/>
                <a:gd name="T16" fmla="*/ 2147483647 w 30"/>
                <a:gd name="T17" fmla="*/ 2147483647 h 16"/>
                <a:gd name="T18" fmla="*/ 2147483647 w 30"/>
                <a:gd name="T19" fmla="*/ 2147483647 h 16"/>
                <a:gd name="T20" fmla="*/ 2147483647 w 30"/>
                <a:gd name="T21" fmla="*/ 2147483647 h 16"/>
                <a:gd name="T22" fmla="*/ 2147483647 w 30"/>
                <a:gd name="T23" fmla="*/ 2147483647 h 16"/>
                <a:gd name="T24" fmla="*/ 2147483647 w 30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16">
                  <a:moveTo>
                    <a:pt x="30" y="11"/>
                  </a:moveTo>
                  <a:lnTo>
                    <a:pt x="27" y="8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4" y="8"/>
                  </a:lnTo>
                  <a:lnTo>
                    <a:pt x="6" y="0"/>
                  </a:lnTo>
                  <a:lnTo>
                    <a:pt x="0" y="3"/>
                  </a:lnTo>
                  <a:lnTo>
                    <a:pt x="11" y="14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24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" name="Freeform 302"/>
            <p:cNvSpPr>
              <a:spLocks/>
            </p:cNvSpPr>
            <p:nvPr/>
          </p:nvSpPr>
          <p:spPr bwMode="auto">
            <a:xfrm>
              <a:off x="4403725" y="1265238"/>
              <a:ext cx="139700" cy="85725"/>
            </a:xfrm>
            <a:custGeom>
              <a:avLst/>
              <a:gdLst>
                <a:gd name="T0" fmla="*/ 2147483647 w 45"/>
                <a:gd name="T1" fmla="*/ 2147483647 h 32"/>
                <a:gd name="T2" fmla="*/ 2147483647 w 45"/>
                <a:gd name="T3" fmla="*/ 2147483647 h 32"/>
                <a:gd name="T4" fmla="*/ 2147483647 w 45"/>
                <a:gd name="T5" fmla="*/ 2147483647 h 32"/>
                <a:gd name="T6" fmla="*/ 2147483647 w 45"/>
                <a:gd name="T7" fmla="*/ 2147483647 h 32"/>
                <a:gd name="T8" fmla="*/ 2147483647 w 45"/>
                <a:gd name="T9" fmla="*/ 2147483647 h 32"/>
                <a:gd name="T10" fmla="*/ 2147483647 w 45"/>
                <a:gd name="T11" fmla="*/ 2147483647 h 32"/>
                <a:gd name="T12" fmla="*/ 2147483647 w 45"/>
                <a:gd name="T13" fmla="*/ 2147483647 h 32"/>
                <a:gd name="T14" fmla="*/ 2147483647 w 45"/>
                <a:gd name="T15" fmla="*/ 0 h 32"/>
                <a:gd name="T16" fmla="*/ 0 w 45"/>
                <a:gd name="T17" fmla="*/ 0 h 32"/>
                <a:gd name="T18" fmla="*/ 2147483647 w 45"/>
                <a:gd name="T19" fmla="*/ 2147483647 h 32"/>
                <a:gd name="T20" fmla="*/ 2147483647 w 45"/>
                <a:gd name="T21" fmla="*/ 2147483647 h 32"/>
                <a:gd name="T22" fmla="*/ 2147483647 w 45"/>
                <a:gd name="T23" fmla="*/ 2147483647 h 32"/>
                <a:gd name="T24" fmla="*/ 2147483647 w 45"/>
                <a:gd name="T25" fmla="*/ 2147483647 h 32"/>
                <a:gd name="T26" fmla="*/ 2147483647 w 45"/>
                <a:gd name="T27" fmla="*/ 2147483647 h 32"/>
                <a:gd name="T28" fmla="*/ 2147483647 w 45"/>
                <a:gd name="T29" fmla="*/ 2147483647 h 32"/>
                <a:gd name="T30" fmla="*/ 2147483647 w 45"/>
                <a:gd name="T31" fmla="*/ 2147483647 h 32"/>
                <a:gd name="T32" fmla="*/ 2147483647 w 45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2">
                  <a:moveTo>
                    <a:pt x="45" y="26"/>
                  </a:moveTo>
                  <a:lnTo>
                    <a:pt x="45" y="26"/>
                  </a:lnTo>
                  <a:lnTo>
                    <a:pt x="35" y="24"/>
                  </a:lnTo>
                  <a:lnTo>
                    <a:pt x="21" y="19"/>
                  </a:lnTo>
                  <a:lnTo>
                    <a:pt x="16" y="13"/>
                  </a:lnTo>
                  <a:lnTo>
                    <a:pt x="11" y="8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4" y="16"/>
                  </a:lnTo>
                  <a:lnTo>
                    <a:pt x="19" y="21"/>
                  </a:lnTo>
                  <a:lnTo>
                    <a:pt x="32" y="29"/>
                  </a:lnTo>
                  <a:lnTo>
                    <a:pt x="45" y="32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" name="Freeform 303"/>
            <p:cNvSpPr>
              <a:spLocks/>
            </p:cNvSpPr>
            <p:nvPr/>
          </p:nvSpPr>
          <p:spPr bwMode="auto">
            <a:xfrm>
              <a:off x="4543425" y="1320800"/>
              <a:ext cx="42863" cy="301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0 w 14"/>
                <a:gd name="T7" fmla="*/ 2147483647 h 11"/>
                <a:gd name="T8" fmla="*/ 0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8" y="8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" name="Freeform 304"/>
            <p:cNvSpPr>
              <a:spLocks/>
            </p:cNvSpPr>
            <p:nvPr/>
          </p:nvSpPr>
          <p:spPr bwMode="auto">
            <a:xfrm>
              <a:off x="4586288" y="1320800"/>
              <a:ext cx="15875" cy="30163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0 w 5"/>
                <a:gd name="T7" fmla="*/ 0 h 11"/>
                <a:gd name="T8" fmla="*/ 0 w 5"/>
                <a:gd name="T9" fmla="*/ 2147483647 h 11"/>
                <a:gd name="T10" fmla="*/ 0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" name="Freeform 305"/>
            <p:cNvSpPr>
              <a:spLocks/>
            </p:cNvSpPr>
            <p:nvPr/>
          </p:nvSpPr>
          <p:spPr bwMode="auto">
            <a:xfrm>
              <a:off x="4592638" y="1335088"/>
              <a:ext cx="49212" cy="15875"/>
            </a:xfrm>
            <a:custGeom>
              <a:avLst/>
              <a:gdLst>
                <a:gd name="T0" fmla="*/ 2147483647 w 16"/>
                <a:gd name="T1" fmla="*/ 0 h 6"/>
                <a:gd name="T2" fmla="*/ 2147483647 w 16"/>
                <a:gd name="T3" fmla="*/ 0 h 6"/>
                <a:gd name="T4" fmla="*/ 2147483647 w 16"/>
                <a:gd name="T5" fmla="*/ 0 h 6"/>
                <a:gd name="T6" fmla="*/ 2147483647 w 16"/>
                <a:gd name="T7" fmla="*/ 0 h 6"/>
                <a:gd name="T8" fmla="*/ 0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" name="Freeform 306"/>
            <p:cNvSpPr>
              <a:spLocks/>
            </p:cNvSpPr>
            <p:nvPr/>
          </p:nvSpPr>
          <p:spPr bwMode="auto">
            <a:xfrm>
              <a:off x="4632325" y="1335088"/>
              <a:ext cx="107950" cy="41275"/>
            </a:xfrm>
            <a:custGeom>
              <a:avLst/>
              <a:gdLst>
                <a:gd name="T0" fmla="*/ 2147483647 w 35"/>
                <a:gd name="T1" fmla="*/ 2147483647 h 16"/>
                <a:gd name="T2" fmla="*/ 2147483647 w 35"/>
                <a:gd name="T3" fmla="*/ 2147483647 h 16"/>
                <a:gd name="T4" fmla="*/ 2147483647 w 35"/>
                <a:gd name="T5" fmla="*/ 2147483647 h 16"/>
                <a:gd name="T6" fmla="*/ 2147483647 w 35"/>
                <a:gd name="T7" fmla="*/ 0 h 16"/>
                <a:gd name="T8" fmla="*/ 0 w 35"/>
                <a:gd name="T9" fmla="*/ 2147483647 h 16"/>
                <a:gd name="T10" fmla="*/ 2147483647 w 35"/>
                <a:gd name="T11" fmla="*/ 2147483647 h 16"/>
                <a:gd name="T12" fmla="*/ 2147483647 w 35"/>
                <a:gd name="T13" fmla="*/ 2147483647 h 16"/>
                <a:gd name="T14" fmla="*/ 2147483647 w 35"/>
                <a:gd name="T15" fmla="*/ 2147483647 h 16"/>
                <a:gd name="T16" fmla="*/ 2147483647 w 35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6">
                  <a:moveTo>
                    <a:pt x="35" y="14"/>
                  </a:moveTo>
                  <a:lnTo>
                    <a:pt x="32" y="14"/>
                  </a:lnTo>
                  <a:lnTo>
                    <a:pt x="16" y="8"/>
                  </a:lnTo>
                  <a:lnTo>
                    <a:pt x="3" y="0"/>
                  </a:lnTo>
                  <a:lnTo>
                    <a:pt x="0" y="6"/>
                  </a:lnTo>
                  <a:lnTo>
                    <a:pt x="14" y="14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" name="Freeform 307"/>
            <p:cNvSpPr>
              <a:spLocks/>
            </p:cNvSpPr>
            <p:nvPr/>
          </p:nvSpPr>
          <p:spPr bwMode="auto">
            <a:xfrm>
              <a:off x="4725988" y="1371600"/>
              <a:ext cx="119062" cy="103188"/>
            </a:xfrm>
            <a:custGeom>
              <a:avLst/>
              <a:gdLst>
                <a:gd name="T0" fmla="*/ 2147483647 w 39"/>
                <a:gd name="T1" fmla="*/ 2147483647 h 39"/>
                <a:gd name="T2" fmla="*/ 2147483647 w 39"/>
                <a:gd name="T3" fmla="*/ 2147483647 h 39"/>
                <a:gd name="T4" fmla="*/ 2147483647 w 39"/>
                <a:gd name="T5" fmla="*/ 2147483647 h 39"/>
                <a:gd name="T6" fmla="*/ 2147483647 w 39"/>
                <a:gd name="T7" fmla="*/ 2147483647 h 39"/>
                <a:gd name="T8" fmla="*/ 2147483647 w 39"/>
                <a:gd name="T9" fmla="*/ 2147483647 h 39"/>
                <a:gd name="T10" fmla="*/ 2147483647 w 39"/>
                <a:gd name="T11" fmla="*/ 2147483647 h 39"/>
                <a:gd name="T12" fmla="*/ 2147483647 w 39"/>
                <a:gd name="T13" fmla="*/ 2147483647 h 39"/>
                <a:gd name="T14" fmla="*/ 2147483647 w 39"/>
                <a:gd name="T15" fmla="*/ 0 h 39"/>
                <a:gd name="T16" fmla="*/ 0 w 39"/>
                <a:gd name="T17" fmla="*/ 0 h 39"/>
                <a:gd name="T18" fmla="*/ 0 w 39"/>
                <a:gd name="T19" fmla="*/ 2147483647 h 39"/>
                <a:gd name="T20" fmla="*/ 2147483647 w 39"/>
                <a:gd name="T21" fmla="*/ 2147483647 h 39"/>
                <a:gd name="T22" fmla="*/ 2147483647 w 39"/>
                <a:gd name="T23" fmla="*/ 2147483647 h 39"/>
                <a:gd name="T24" fmla="*/ 2147483647 w 39"/>
                <a:gd name="T25" fmla="*/ 2147483647 h 39"/>
                <a:gd name="T26" fmla="*/ 2147483647 w 39"/>
                <a:gd name="T27" fmla="*/ 2147483647 h 39"/>
                <a:gd name="T28" fmla="*/ 2147483647 w 39"/>
                <a:gd name="T29" fmla="*/ 2147483647 h 39"/>
                <a:gd name="T30" fmla="*/ 2147483647 w 39"/>
                <a:gd name="T31" fmla="*/ 2147483647 h 39"/>
                <a:gd name="T32" fmla="*/ 2147483647 w 39"/>
                <a:gd name="T33" fmla="*/ 214748364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39" y="34"/>
                  </a:moveTo>
                  <a:lnTo>
                    <a:pt x="39" y="34"/>
                  </a:lnTo>
                  <a:lnTo>
                    <a:pt x="26" y="29"/>
                  </a:lnTo>
                  <a:lnTo>
                    <a:pt x="13" y="23"/>
                  </a:lnTo>
                  <a:lnTo>
                    <a:pt x="10" y="21"/>
                  </a:lnTo>
                  <a:lnTo>
                    <a:pt x="8" y="16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5" y="23"/>
                  </a:lnTo>
                  <a:lnTo>
                    <a:pt x="10" y="29"/>
                  </a:lnTo>
                  <a:lnTo>
                    <a:pt x="23" y="34"/>
                  </a:lnTo>
                  <a:lnTo>
                    <a:pt x="39" y="39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" name="Freeform 308"/>
            <p:cNvSpPr>
              <a:spLocks/>
            </p:cNvSpPr>
            <p:nvPr/>
          </p:nvSpPr>
          <p:spPr bwMode="auto">
            <a:xfrm>
              <a:off x="4845050" y="1462088"/>
              <a:ext cx="90488" cy="28575"/>
            </a:xfrm>
            <a:custGeom>
              <a:avLst/>
              <a:gdLst>
                <a:gd name="T0" fmla="*/ 2147483647 w 29"/>
                <a:gd name="T1" fmla="*/ 2147483647 h 11"/>
                <a:gd name="T2" fmla="*/ 2147483647 w 29"/>
                <a:gd name="T3" fmla="*/ 2147483647 h 11"/>
                <a:gd name="T4" fmla="*/ 2147483647 w 29"/>
                <a:gd name="T5" fmla="*/ 2147483647 h 11"/>
                <a:gd name="T6" fmla="*/ 0 w 29"/>
                <a:gd name="T7" fmla="*/ 0 h 11"/>
                <a:gd name="T8" fmla="*/ 0 w 29"/>
                <a:gd name="T9" fmla="*/ 2147483647 h 11"/>
                <a:gd name="T10" fmla="*/ 2147483647 w 29"/>
                <a:gd name="T11" fmla="*/ 2147483647 h 11"/>
                <a:gd name="T12" fmla="*/ 2147483647 w 29"/>
                <a:gd name="T13" fmla="*/ 2147483647 h 11"/>
                <a:gd name="T14" fmla="*/ 2147483647 w 29"/>
                <a:gd name="T15" fmla="*/ 2147483647 h 11"/>
                <a:gd name="T16" fmla="*/ 2147483647 w 2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1">
                  <a:moveTo>
                    <a:pt x="29" y="5"/>
                  </a:moveTo>
                  <a:lnTo>
                    <a:pt x="29" y="5"/>
                  </a:lnTo>
                  <a:lnTo>
                    <a:pt x="16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14" y="8"/>
                  </a:lnTo>
                  <a:lnTo>
                    <a:pt x="27" y="11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" name="Freeform 309"/>
            <p:cNvSpPr>
              <a:spLocks/>
            </p:cNvSpPr>
            <p:nvPr/>
          </p:nvSpPr>
          <p:spPr bwMode="auto">
            <a:xfrm>
              <a:off x="4929188" y="1474788"/>
              <a:ext cx="98425" cy="71437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0 h 27"/>
                <a:gd name="T8" fmla="*/ 0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32" y="22"/>
                  </a:moveTo>
                  <a:lnTo>
                    <a:pt x="32" y="22"/>
                  </a:lnTo>
                  <a:lnTo>
                    <a:pt x="16" y="14"/>
                  </a:lnTo>
                  <a:lnTo>
                    <a:pt x="2" y="0"/>
                  </a:lnTo>
                  <a:lnTo>
                    <a:pt x="0" y="6"/>
                  </a:lnTo>
                  <a:lnTo>
                    <a:pt x="13" y="16"/>
                  </a:lnTo>
                  <a:lnTo>
                    <a:pt x="32" y="27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" name="Freeform 310"/>
            <p:cNvSpPr>
              <a:spLocks/>
            </p:cNvSpPr>
            <p:nvPr/>
          </p:nvSpPr>
          <p:spPr bwMode="auto">
            <a:xfrm>
              <a:off x="5027613" y="1474788"/>
              <a:ext cx="71437" cy="71437"/>
            </a:xfrm>
            <a:custGeom>
              <a:avLst/>
              <a:gdLst>
                <a:gd name="T0" fmla="*/ 2147483647 w 23"/>
                <a:gd name="T1" fmla="*/ 0 h 27"/>
                <a:gd name="T2" fmla="*/ 2147483647 w 23"/>
                <a:gd name="T3" fmla="*/ 0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0 w 23"/>
                <a:gd name="T11" fmla="*/ 2147483647 h 27"/>
                <a:gd name="T12" fmla="*/ 0 w 23"/>
                <a:gd name="T13" fmla="*/ 2147483647 h 27"/>
                <a:gd name="T14" fmla="*/ 2147483647 w 23"/>
                <a:gd name="T15" fmla="*/ 2147483647 h 27"/>
                <a:gd name="T16" fmla="*/ 2147483647 w 23"/>
                <a:gd name="T17" fmla="*/ 2147483647 h 27"/>
                <a:gd name="T18" fmla="*/ 2147483647 w 23"/>
                <a:gd name="T19" fmla="*/ 2147483647 h 27"/>
                <a:gd name="T20" fmla="*/ 2147483647 w 23"/>
                <a:gd name="T21" fmla="*/ 2147483647 h 27"/>
                <a:gd name="T22" fmla="*/ 2147483647 w 23"/>
                <a:gd name="T23" fmla="*/ 2147483647 h 27"/>
                <a:gd name="T24" fmla="*/ 2147483647 w 23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7">
                  <a:moveTo>
                    <a:pt x="21" y="0"/>
                  </a:moveTo>
                  <a:lnTo>
                    <a:pt x="21" y="0"/>
                  </a:lnTo>
                  <a:lnTo>
                    <a:pt x="15" y="11"/>
                  </a:lnTo>
                  <a:lnTo>
                    <a:pt x="10" y="16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13" y="19"/>
                  </a:lnTo>
                  <a:lnTo>
                    <a:pt x="18" y="14"/>
                  </a:lnTo>
                  <a:lnTo>
                    <a:pt x="23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" name="Freeform 311"/>
            <p:cNvSpPr>
              <a:spLocks/>
            </p:cNvSpPr>
            <p:nvPr/>
          </p:nvSpPr>
          <p:spPr bwMode="auto">
            <a:xfrm>
              <a:off x="5057775" y="1419225"/>
              <a:ext cx="41275" cy="63500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11" y="21"/>
                  </a:lnTo>
                  <a:lnTo>
                    <a:pt x="13" y="24"/>
                  </a:lnTo>
                  <a:lnTo>
                    <a:pt x="13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" name="Freeform 312"/>
            <p:cNvSpPr>
              <a:spLocks/>
            </p:cNvSpPr>
            <p:nvPr/>
          </p:nvSpPr>
          <p:spPr bwMode="auto">
            <a:xfrm>
              <a:off x="5057775" y="1371600"/>
              <a:ext cx="49213" cy="47625"/>
            </a:xfrm>
            <a:custGeom>
              <a:avLst/>
              <a:gdLst>
                <a:gd name="T0" fmla="*/ 2147483647 w 16"/>
                <a:gd name="T1" fmla="*/ 0 h 18"/>
                <a:gd name="T2" fmla="*/ 2147483647 w 16"/>
                <a:gd name="T3" fmla="*/ 0 h 18"/>
                <a:gd name="T4" fmla="*/ 2147483647 w 16"/>
                <a:gd name="T5" fmla="*/ 2147483647 h 18"/>
                <a:gd name="T6" fmla="*/ 0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2147483647 h 18"/>
                <a:gd name="T14" fmla="*/ 2147483647 w 16"/>
                <a:gd name="T15" fmla="*/ 2147483647 h 18"/>
                <a:gd name="T16" fmla="*/ 2147483647 w 16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8">
                  <a:moveTo>
                    <a:pt x="13" y="0"/>
                  </a:moveTo>
                  <a:lnTo>
                    <a:pt x="13" y="0"/>
                  </a:lnTo>
                  <a:lnTo>
                    <a:pt x="5" y="8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11" y="10"/>
                  </a:lnTo>
                  <a:lnTo>
                    <a:pt x="16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" name="Freeform 313"/>
            <p:cNvSpPr>
              <a:spLocks/>
            </p:cNvSpPr>
            <p:nvPr/>
          </p:nvSpPr>
          <p:spPr bwMode="auto">
            <a:xfrm>
              <a:off x="5099050" y="1328738"/>
              <a:ext cx="171450" cy="47625"/>
            </a:xfrm>
            <a:custGeom>
              <a:avLst/>
              <a:gdLst>
                <a:gd name="T0" fmla="*/ 2147483647 w 56"/>
                <a:gd name="T1" fmla="*/ 0 h 18"/>
                <a:gd name="T2" fmla="*/ 2147483647 w 56"/>
                <a:gd name="T3" fmla="*/ 0 h 18"/>
                <a:gd name="T4" fmla="*/ 2147483647 w 56"/>
                <a:gd name="T5" fmla="*/ 0 h 18"/>
                <a:gd name="T6" fmla="*/ 2147483647 w 56"/>
                <a:gd name="T7" fmla="*/ 2147483647 h 18"/>
                <a:gd name="T8" fmla="*/ 2147483647 w 56"/>
                <a:gd name="T9" fmla="*/ 2147483647 h 18"/>
                <a:gd name="T10" fmla="*/ 0 w 56"/>
                <a:gd name="T11" fmla="*/ 2147483647 h 18"/>
                <a:gd name="T12" fmla="*/ 2147483647 w 56"/>
                <a:gd name="T13" fmla="*/ 2147483647 h 18"/>
                <a:gd name="T14" fmla="*/ 2147483647 w 56"/>
                <a:gd name="T15" fmla="*/ 2147483647 h 18"/>
                <a:gd name="T16" fmla="*/ 2147483647 w 56"/>
                <a:gd name="T17" fmla="*/ 2147483647 h 18"/>
                <a:gd name="T18" fmla="*/ 2147483647 w 56"/>
                <a:gd name="T19" fmla="*/ 2147483647 h 18"/>
                <a:gd name="T20" fmla="*/ 2147483647 w 56"/>
                <a:gd name="T21" fmla="*/ 2147483647 h 18"/>
                <a:gd name="T22" fmla="*/ 2147483647 w 56"/>
                <a:gd name="T23" fmla="*/ 2147483647 h 18"/>
                <a:gd name="T24" fmla="*/ 2147483647 w 56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8">
                  <a:moveTo>
                    <a:pt x="56" y="0"/>
                  </a:moveTo>
                  <a:lnTo>
                    <a:pt x="56" y="0"/>
                  </a:lnTo>
                  <a:lnTo>
                    <a:pt x="40" y="0"/>
                  </a:lnTo>
                  <a:lnTo>
                    <a:pt x="24" y="2"/>
                  </a:lnTo>
                  <a:lnTo>
                    <a:pt x="11" y="8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14" y="10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6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" name="Freeform 314"/>
            <p:cNvSpPr>
              <a:spLocks/>
            </p:cNvSpPr>
            <p:nvPr/>
          </p:nvSpPr>
          <p:spPr bwMode="auto">
            <a:xfrm>
              <a:off x="5270500" y="1328738"/>
              <a:ext cx="80963" cy="63500"/>
            </a:xfrm>
            <a:custGeom>
              <a:avLst/>
              <a:gdLst>
                <a:gd name="T0" fmla="*/ 2147483647 w 26"/>
                <a:gd name="T1" fmla="*/ 2147483647 h 24"/>
                <a:gd name="T2" fmla="*/ 2147483647 w 26"/>
                <a:gd name="T3" fmla="*/ 2147483647 h 24"/>
                <a:gd name="T4" fmla="*/ 2147483647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2147483647 h 24"/>
                <a:gd name="T10" fmla="*/ 2147483647 w 26"/>
                <a:gd name="T11" fmla="*/ 2147483647 h 24"/>
                <a:gd name="T12" fmla="*/ 2147483647 w 26"/>
                <a:gd name="T13" fmla="*/ 0 h 24"/>
                <a:gd name="T14" fmla="*/ 0 w 26"/>
                <a:gd name="T15" fmla="*/ 0 h 24"/>
                <a:gd name="T16" fmla="*/ 0 w 26"/>
                <a:gd name="T17" fmla="*/ 2147483647 h 24"/>
                <a:gd name="T18" fmla="*/ 2147483647 w 26"/>
                <a:gd name="T19" fmla="*/ 2147483647 h 24"/>
                <a:gd name="T20" fmla="*/ 2147483647 w 26"/>
                <a:gd name="T21" fmla="*/ 2147483647 h 24"/>
                <a:gd name="T22" fmla="*/ 2147483647 w 26"/>
                <a:gd name="T23" fmla="*/ 2147483647 h 24"/>
                <a:gd name="T24" fmla="*/ 2147483647 w 26"/>
                <a:gd name="T25" fmla="*/ 2147483647 h 24"/>
                <a:gd name="T26" fmla="*/ 2147483647 w 26"/>
                <a:gd name="T27" fmla="*/ 2147483647 h 24"/>
                <a:gd name="T28" fmla="*/ 2147483647 w 26"/>
                <a:gd name="T29" fmla="*/ 2147483647 h 24"/>
                <a:gd name="T30" fmla="*/ 2147483647 w 26"/>
                <a:gd name="T31" fmla="*/ 2147483647 h 24"/>
                <a:gd name="T32" fmla="*/ 2147483647 w 26"/>
                <a:gd name="T33" fmla="*/ 214748364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4">
                  <a:moveTo>
                    <a:pt x="26" y="21"/>
                  </a:moveTo>
                  <a:lnTo>
                    <a:pt x="26" y="21"/>
                  </a:lnTo>
                  <a:lnTo>
                    <a:pt x="21" y="16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9" y="18"/>
                  </a:lnTo>
                  <a:lnTo>
                    <a:pt x="26" y="24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847" name="Group 315"/>
            <p:cNvGrpSpPr>
              <a:grpSpLocks/>
            </p:cNvGrpSpPr>
            <p:nvPr/>
          </p:nvGrpSpPr>
          <p:grpSpPr bwMode="auto">
            <a:xfrm>
              <a:off x="5184775" y="711200"/>
              <a:ext cx="2776538" cy="5905500"/>
              <a:chOff x="2962" y="1078"/>
              <a:chExt cx="900" cy="2225"/>
            </a:xfrm>
          </p:grpSpPr>
          <p:sp>
            <p:nvSpPr>
              <p:cNvPr id="866" name="Freeform 316"/>
              <p:cNvSpPr>
                <a:spLocks/>
              </p:cNvSpPr>
              <p:nvPr/>
            </p:nvSpPr>
            <p:spPr bwMode="auto">
              <a:xfrm>
                <a:off x="3118" y="1078"/>
                <a:ext cx="24" cy="11"/>
              </a:xfrm>
              <a:custGeom>
                <a:avLst/>
                <a:gdLst>
                  <a:gd name="T0" fmla="*/ 5 w 24"/>
                  <a:gd name="T1" fmla="*/ 6 h 11"/>
                  <a:gd name="T2" fmla="*/ 2 w 24"/>
                  <a:gd name="T3" fmla="*/ 11 h 11"/>
                  <a:gd name="T4" fmla="*/ 13 w 24"/>
                  <a:gd name="T5" fmla="*/ 8 h 11"/>
                  <a:gd name="T6" fmla="*/ 24 w 24"/>
                  <a:gd name="T7" fmla="*/ 6 h 11"/>
                  <a:gd name="T8" fmla="*/ 21 w 24"/>
                  <a:gd name="T9" fmla="*/ 0 h 11"/>
                  <a:gd name="T10" fmla="*/ 13 w 24"/>
                  <a:gd name="T11" fmla="*/ 3 h 11"/>
                  <a:gd name="T12" fmla="*/ 2 w 24"/>
                  <a:gd name="T13" fmla="*/ 6 h 11"/>
                  <a:gd name="T14" fmla="*/ 0 w 24"/>
                  <a:gd name="T15" fmla="*/ 11 h 11"/>
                  <a:gd name="T16" fmla="*/ 5 w 24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5" y="6"/>
                    </a:moveTo>
                    <a:lnTo>
                      <a:pt x="2" y="11"/>
                    </a:lnTo>
                    <a:lnTo>
                      <a:pt x="13" y="8"/>
                    </a:lnTo>
                    <a:lnTo>
                      <a:pt x="24" y="6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7" name="Freeform 317"/>
              <p:cNvSpPr>
                <a:spLocks/>
              </p:cNvSpPr>
              <p:nvPr/>
            </p:nvSpPr>
            <p:spPr bwMode="auto">
              <a:xfrm>
                <a:off x="3097" y="1084"/>
                <a:ext cx="29" cy="13"/>
              </a:xfrm>
              <a:custGeom>
                <a:avLst/>
                <a:gdLst>
                  <a:gd name="T0" fmla="*/ 0 w 29"/>
                  <a:gd name="T1" fmla="*/ 10 h 13"/>
                  <a:gd name="T2" fmla="*/ 10 w 29"/>
                  <a:gd name="T3" fmla="*/ 13 h 13"/>
                  <a:gd name="T4" fmla="*/ 18 w 29"/>
                  <a:gd name="T5" fmla="*/ 13 h 13"/>
                  <a:gd name="T6" fmla="*/ 23 w 29"/>
                  <a:gd name="T7" fmla="*/ 10 h 13"/>
                  <a:gd name="T8" fmla="*/ 26 w 29"/>
                  <a:gd name="T9" fmla="*/ 10 h 13"/>
                  <a:gd name="T10" fmla="*/ 29 w 29"/>
                  <a:gd name="T11" fmla="*/ 5 h 13"/>
                  <a:gd name="T12" fmla="*/ 26 w 29"/>
                  <a:gd name="T13" fmla="*/ 0 h 13"/>
                  <a:gd name="T14" fmla="*/ 21 w 29"/>
                  <a:gd name="T15" fmla="*/ 5 h 13"/>
                  <a:gd name="T16" fmla="*/ 23 w 29"/>
                  <a:gd name="T17" fmla="*/ 5 h 13"/>
                  <a:gd name="T18" fmla="*/ 23 w 29"/>
                  <a:gd name="T19" fmla="*/ 5 h 13"/>
                  <a:gd name="T20" fmla="*/ 21 w 29"/>
                  <a:gd name="T21" fmla="*/ 8 h 13"/>
                  <a:gd name="T22" fmla="*/ 18 w 29"/>
                  <a:gd name="T23" fmla="*/ 8 h 13"/>
                  <a:gd name="T24" fmla="*/ 10 w 29"/>
                  <a:gd name="T25" fmla="*/ 8 h 13"/>
                  <a:gd name="T26" fmla="*/ 0 w 29"/>
                  <a:gd name="T27" fmla="*/ 5 h 13"/>
                  <a:gd name="T28" fmla="*/ 0 w 29"/>
                  <a:gd name="T29" fmla="*/ 1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9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29" y="5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0" y="8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8" name="Freeform 318"/>
              <p:cNvSpPr>
                <a:spLocks/>
              </p:cNvSpPr>
              <p:nvPr/>
            </p:nvSpPr>
            <p:spPr bwMode="auto">
              <a:xfrm>
                <a:off x="3094" y="1092"/>
                <a:ext cx="5" cy="8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5 h 8"/>
                  <a:gd name="T4" fmla="*/ 5 w 5"/>
                  <a:gd name="T5" fmla="*/ 0 h 8"/>
                  <a:gd name="T6" fmla="*/ 0 w 5"/>
                  <a:gd name="T7" fmla="*/ 0 h 8"/>
                  <a:gd name="T8" fmla="*/ 0 w 5"/>
                  <a:gd name="T9" fmla="*/ 5 h 8"/>
                  <a:gd name="T10" fmla="*/ 3 w 5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9" name="Rectangle 319"/>
              <p:cNvSpPr>
                <a:spLocks noChangeArrowheads="1"/>
              </p:cNvSpPr>
              <p:nvPr/>
            </p:nvSpPr>
            <p:spPr bwMode="auto">
              <a:xfrm>
                <a:off x="3089" y="1094"/>
                <a:ext cx="8" cy="6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870" name="Freeform 320"/>
              <p:cNvSpPr>
                <a:spLocks/>
              </p:cNvSpPr>
              <p:nvPr/>
            </p:nvSpPr>
            <p:spPr bwMode="auto">
              <a:xfrm>
                <a:off x="3059" y="1092"/>
                <a:ext cx="32" cy="31"/>
              </a:xfrm>
              <a:custGeom>
                <a:avLst/>
                <a:gdLst>
                  <a:gd name="T0" fmla="*/ 3 w 32"/>
                  <a:gd name="T1" fmla="*/ 26 h 31"/>
                  <a:gd name="T2" fmla="*/ 6 w 32"/>
                  <a:gd name="T3" fmla="*/ 26 h 31"/>
                  <a:gd name="T4" fmla="*/ 3 w 32"/>
                  <a:gd name="T5" fmla="*/ 23 h 31"/>
                  <a:gd name="T6" fmla="*/ 6 w 32"/>
                  <a:gd name="T7" fmla="*/ 21 h 31"/>
                  <a:gd name="T8" fmla="*/ 8 w 32"/>
                  <a:gd name="T9" fmla="*/ 16 h 31"/>
                  <a:gd name="T10" fmla="*/ 11 w 32"/>
                  <a:gd name="T11" fmla="*/ 10 h 31"/>
                  <a:gd name="T12" fmla="*/ 16 w 32"/>
                  <a:gd name="T13" fmla="*/ 8 h 31"/>
                  <a:gd name="T14" fmla="*/ 22 w 32"/>
                  <a:gd name="T15" fmla="*/ 5 h 31"/>
                  <a:gd name="T16" fmla="*/ 24 w 32"/>
                  <a:gd name="T17" fmla="*/ 5 h 31"/>
                  <a:gd name="T18" fmla="*/ 27 w 32"/>
                  <a:gd name="T19" fmla="*/ 5 h 31"/>
                  <a:gd name="T20" fmla="*/ 32 w 32"/>
                  <a:gd name="T21" fmla="*/ 2 h 31"/>
                  <a:gd name="T22" fmla="*/ 27 w 32"/>
                  <a:gd name="T23" fmla="*/ 0 h 31"/>
                  <a:gd name="T24" fmla="*/ 19 w 32"/>
                  <a:gd name="T25" fmla="*/ 0 h 31"/>
                  <a:gd name="T26" fmla="*/ 14 w 32"/>
                  <a:gd name="T27" fmla="*/ 2 h 31"/>
                  <a:gd name="T28" fmla="*/ 8 w 32"/>
                  <a:gd name="T29" fmla="*/ 8 h 31"/>
                  <a:gd name="T30" fmla="*/ 6 w 32"/>
                  <a:gd name="T31" fmla="*/ 13 h 31"/>
                  <a:gd name="T32" fmla="*/ 0 w 32"/>
                  <a:gd name="T33" fmla="*/ 18 h 31"/>
                  <a:gd name="T34" fmla="*/ 0 w 32"/>
                  <a:gd name="T35" fmla="*/ 23 h 31"/>
                  <a:gd name="T36" fmla="*/ 0 w 32"/>
                  <a:gd name="T37" fmla="*/ 29 h 31"/>
                  <a:gd name="T38" fmla="*/ 3 w 32"/>
                  <a:gd name="T39" fmla="*/ 31 h 31"/>
                  <a:gd name="T40" fmla="*/ 3 w 32"/>
                  <a:gd name="T41" fmla="*/ 2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" h="31">
                    <a:moveTo>
                      <a:pt x="3" y="26"/>
                    </a:moveTo>
                    <a:lnTo>
                      <a:pt x="6" y="26"/>
                    </a:lnTo>
                    <a:lnTo>
                      <a:pt x="3" y="23"/>
                    </a:lnTo>
                    <a:lnTo>
                      <a:pt x="6" y="21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6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1" name="Freeform 321"/>
              <p:cNvSpPr>
                <a:spLocks/>
              </p:cNvSpPr>
              <p:nvPr/>
            </p:nvSpPr>
            <p:spPr bwMode="auto">
              <a:xfrm>
                <a:off x="3062" y="1118"/>
                <a:ext cx="19" cy="5"/>
              </a:xfrm>
              <a:custGeom>
                <a:avLst/>
                <a:gdLst>
                  <a:gd name="T0" fmla="*/ 19 w 19"/>
                  <a:gd name="T1" fmla="*/ 3 h 5"/>
                  <a:gd name="T2" fmla="*/ 16 w 19"/>
                  <a:gd name="T3" fmla="*/ 0 h 5"/>
                  <a:gd name="T4" fmla="*/ 8 w 19"/>
                  <a:gd name="T5" fmla="*/ 0 h 5"/>
                  <a:gd name="T6" fmla="*/ 0 w 19"/>
                  <a:gd name="T7" fmla="*/ 0 h 5"/>
                  <a:gd name="T8" fmla="*/ 0 w 19"/>
                  <a:gd name="T9" fmla="*/ 5 h 5"/>
                  <a:gd name="T10" fmla="*/ 8 w 19"/>
                  <a:gd name="T11" fmla="*/ 5 h 5"/>
                  <a:gd name="T12" fmla="*/ 16 w 19"/>
                  <a:gd name="T13" fmla="*/ 5 h 5"/>
                  <a:gd name="T14" fmla="*/ 13 w 19"/>
                  <a:gd name="T15" fmla="*/ 3 h 5"/>
                  <a:gd name="T16" fmla="*/ 19 w 19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2" name="Freeform 322"/>
              <p:cNvSpPr>
                <a:spLocks/>
              </p:cNvSpPr>
              <p:nvPr/>
            </p:nvSpPr>
            <p:spPr bwMode="auto">
              <a:xfrm>
                <a:off x="3075" y="1121"/>
                <a:ext cx="8" cy="24"/>
              </a:xfrm>
              <a:custGeom>
                <a:avLst/>
                <a:gdLst>
                  <a:gd name="T0" fmla="*/ 8 w 8"/>
                  <a:gd name="T1" fmla="*/ 24 h 24"/>
                  <a:gd name="T2" fmla="*/ 8 w 8"/>
                  <a:gd name="T3" fmla="*/ 18 h 24"/>
                  <a:gd name="T4" fmla="*/ 6 w 8"/>
                  <a:gd name="T5" fmla="*/ 10 h 24"/>
                  <a:gd name="T6" fmla="*/ 6 w 8"/>
                  <a:gd name="T7" fmla="*/ 0 h 24"/>
                  <a:gd name="T8" fmla="*/ 0 w 8"/>
                  <a:gd name="T9" fmla="*/ 0 h 24"/>
                  <a:gd name="T10" fmla="*/ 0 w 8"/>
                  <a:gd name="T11" fmla="*/ 13 h 24"/>
                  <a:gd name="T12" fmla="*/ 6 w 8"/>
                  <a:gd name="T13" fmla="*/ 24 h 24"/>
                  <a:gd name="T14" fmla="*/ 6 w 8"/>
                  <a:gd name="T15" fmla="*/ 18 h 24"/>
                  <a:gd name="T16" fmla="*/ 8 w 8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18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3" name="Freeform 323"/>
              <p:cNvSpPr>
                <a:spLocks/>
              </p:cNvSpPr>
              <p:nvPr/>
            </p:nvSpPr>
            <p:spPr bwMode="auto">
              <a:xfrm>
                <a:off x="3078" y="1139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1 h 13"/>
                  <a:gd name="T4" fmla="*/ 8 w 8"/>
                  <a:gd name="T5" fmla="*/ 8 h 13"/>
                  <a:gd name="T6" fmla="*/ 5 w 8"/>
                  <a:gd name="T7" fmla="*/ 8 h 13"/>
                  <a:gd name="T8" fmla="*/ 3 w 8"/>
                  <a:gd name="T9" fmla="*/ 6 h 13"/>
                  <a:gd name="T10" fmla="*/ 5 w 8"/>
                  <a:gd name="T11" fmla="*/ 6 h 13"/>
                  <a:gd name="T12" fmla="*/ 3 w 8"/>
                  <a:gd name="T13" fmla="*/ 0 h 13"/>
                  <a:gd name="T14" fmla="*/ 0 w 8"/>
                  <a:gd name="T15" fmla="*/ 6 h 13"/>
                  <a:gd name="T16" fmla="*/ 0 w 8"/>
                  <a:gd name="T17" fmla="*/ 11 h 13"/>
                  <a:gd name="T18" fmla="*/ 5 w 8"/>
                  <a:gd name="T19" fmla="*/ 13 h 13"/>
                  <a:gd name="T20" fmla="*/ 8 w 8"/>
                  <a:gd name="T21" fmla="*/ 13 h 13"/>
                  <a:gd name="T22" fmla="*/ 8 w 8"/>
                  <a:gd name="T23" fmla="*/ 11 h 13"/>
                  <a:gd name="T24" fmla="*/ 8 w 8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4" name="Freeform 324"/>
              <p:cNvSpPr>
                <a:spLocks/>
              </p:cNvSpPr>
              <p:nvPr/>
            </p:nvSpPr>
            <p:spPr bwMode="auto">
              <a:xfrm>
                <a:off x="3070" y="1145"/>
                <a:ext cx="16" cy="7"/>
              </a:xfrm>
              <a:custGeom>
                <a:avLst/>
                <a:gdLst>
                  <a:gd name="T0" fmla="*/ 0 w 16"/>
                  <a:gd name="T1" fmla="*/ 5 h 7"/>
                  <a:gd name="T2" fmla="*/ 5 w 16"/>
                  <a:gd name="T3" fmla="*/ 7 h 7"/>
                  <a:gd name="T4" fmla="*/ 16 w 16"/>
                  <a:gd name="T5" fmla="*/ 7 h 7"/>
                  <a:gd name="T6" fmla="*/ 16 w 16"/>
                  <a:gd name="T7" fmla="*/ 5 h 7"/>
                  <a:gd name="T8" fmla="*/ 5 w 16"/>
                  <a:gd name="T9" fmla="*/ 5 h 7"/>
                  <a:gd name="T10" fmla="*/ 0 w 16"/>
                  <a:gd name="T11" fmla="*/ 0 h 7"/>
                  <a:gd name="T12" fmla="*/ 0 w 16"/>
                  <a:gd name="T13" fmla="*/ 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5"/>
                    </a:moveTo>
                    <a:lnTo>
                      <a:pt x="5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5" name="Rectangle 325"/>
              <p:cNvSpPr>
                <a:spLocks noChangeArrowheads="1"/>
              </p:cNvSpPr>
              <p:nvPr/>
            </p:nvSpPr>
            <p:spPr bwMode="auto">
              <a:xfrm>
                <a:off x="3067" y="1147"/>
                <a:ext cx="6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876" name="Freeform 326"/>
              <p:cNvSpPr>
                <a:spLocks/>
              </p:cNvSpPr>
              <p:nvPr/>
            </p:nvSpPr>
            <p:spPr bwMode="auto">
              <a:xfrm>
                <a:off x="3070" y="1155"/>
                <a:ext cx="24" cy="13"/>
              </a:xfrm>
              <a:custGeom>
                <a:avLst/>
                <a:gdLst>
                  <a:gd name="T0" fmla="*/ 24 w 24"/>
                  <a:gd name="T1" fmla="*/ 11 h 13"/>
                  <a:gd name="T2" fmla="*/ 24 w 24"/>
                  <a:gd name="T3" fmla="*/ 8 h 13"/>
                  <a:gd name="T4" fmla="*/ 13 w 24"/>
                  <a:gd name="T5" fmla="*/ 3 h 13"/>
                  <a:gd name="T6" fmla="*/ 11 w 24"/>
                  <a:gd name="T7" fmla="*/ 0 h 13"/>
                  <a:gd name="T8" fmla="*/ 5 w 24"/>
                  <a:gd name="T9" fmla="*/ 0 h 13"/>
                  <a:gd name="T10" fmla="*/ 0 w 24"/>
                  <a:gd name="T11" fmla="*/ 3 h 13"/>
                  <a:gd name="T12" fmla="*/ 0 w 24"/>
                  <a:gd name="T13" fmla="*/ 8 h 13"/>
                  <a:gd name="T14" fmla="*/ 5 w 24"/>
                  <a:gd name="T15" fmla="*/ 5 h 13"/>
                  <a:gd name="T16" fmla="*/ 8 w 24"/>
                  <a:gd name="T17" fmla="*/ 5 h 13"/>
                  <a:gd name="T18" fmla="*/ 13 w 24"/>
                  <a:gd name="T19" fmla="*/ 8 h 13"/>
                  <a:gd name="T20" fmla="*/ 21 w 24"/>
                  <a:gd name="T21" fmla="*/ 13 h 13"/>
                  <a:gd name="T22" fmla="*/ 19 w 24"/>
                  <a:gd name="T23" fmla="*/ 11 h 13"/>
                  <a:gd name="T24" fmla="*/ 24 w 24"/>
                  <a:gd name="T25" fmla="*/ 11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11"/>
                    </a:moveTo>
                    <a:lnTo>
                      <a:pt x="24" y="8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3" y="8"/>
                    </a:lnTo>
                    <a:lnTo>
                      <a:pt x="21" y="13"/>
                    </a:lnTo>
                    <a:lnTo>
                      <a:pt x="19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7" name="Freeform 327"/>
              <p:cNvSpPr>
                <a:spLocks/>
              </p:cNvSpPr>
              <p:nvPr/>
            </p:nvSpPr>
            <p:spPr bwMode="auto">
              <a:xfrm>
                <a:off x="3089" y="1166"/>
                <a:ext cx="13" cy="21"/>
              </a:xfrm>
              <a:custGeom>
                <a:avLst/>
                <a:gdLst>
                  <a:gd name="T0" fmla="*/ 10 w 13"/>
                  <a:gd name="T1" fmla="*/ 16 h 21"/>
                  <a:gd name="T2" fmla="*/ 13 w 13"/>
                  <a:gd name="T3" fmla="*/ 16 h 21"/>
                  <a:gd name="T4" fmla="*/ 5 w 13"/>
                  <a:gd name="T5" fmla="*/ 13 h 21"/>
                  <a:gd name="T6" fmla="*/ 5 w 13"/>
                  <a:gd name="T7" fmla="*/ 10 h 21"/>
                  <a:gd name="T8" fmla="*/ 5 w 13"/>
                  <a:gd name="T9" fmla="*/ 5 h 21"/>
                  <a:gd name="T10" fmla="*/ 5 w 13"/>
                  <a:gd name="T11" fmla="*/ 0 h 21"/>
                  <a:gd name="T12" fmla="*/ 0 w 13"/>
                  <a:gd name="T13" fmla="*/ 0 h 21"/>
                  <a:gd name="T14" fmla="*/ 0 w 13"/>
                  <a:gd name="T15" fmla="*/ 5 h 21"/>
                  <a:gd name="T16" fmla="*/ 0 w 13"/>
                  <a:gd name="T17" fmla="*/ 13 h 21"/>
                  <a:gd name="T18" fmla="*/ 2 w 13"/>
                  <a:gd name="T19" fmla="*/ 18 h 21"/>
                  <a:gd name="T20" fmla="*/ 10 w 13"/>
                  <a:gd name="T21" fmla="*/ 21 h 21"/>
                  <a:gd name="T22" fmla="*/ 10 w 13"/>
                  <a:gd name="T23" fmla="*/ 21 h 21"/>
                  <a:gd name="T24" fmla="*/ 10 w 13"/>
                  <a:gd name="T25" fmla="*/ 1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0" y="16"/>
                    </a:moveTo>
                    <a:lnTo>
                      <a:pt x="13" y="16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10" y="21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8" name="Freeform 328"/>
              <p:cNvSpPr>
                <a:spLocks/>
              </p:cNvSpPr>
              <p:nvPr/>
            </p:nvSpPr>
            <p:spPr bwMode="auto">
              <a:xfrm>
                <a:off x="3094" y="1182"/>
                <a:ext cx="8" cy="10"/>
              </a:xfrm>
              <a:custGeom>
                <a:avLst/>
                <a:gdLst>
                  <a:gd name="T0" fmla="*/ 3 w 8"/>
                  <a:gd name="T1" fmla="*/ 5 h 10"/>
                  <a:gd name="T2" fmla="*/ 3 w 8"/>
                  <a:gd name="T3" fmla="*/ 10 h 10"/>
                  <a:gd name="T4" fmla="*/ 8 w 8"/>
                  <a:gd name="T5" fmla="*/ 5 h 10"/>
                  <a:gd name="T6" fmla="*/ 5 w 8"/>
                  <a:gd name="T7" fmla="*/ 0 h 10"/>
                  <a:gd name="T8" fmla="*/ 5 w 8"/>
                  <a:gd name="T9" fmla="*/ 5 h 10"/>
                  <a:gd name="T10" fmla="*/ 5 w 8"/>
                  <a:gd name="T11" fmla="*/ 2 h 10"/>
                  <a:gd name="T12" fmla="*/ 0 w 8"/>
                  <a:gd name="T13" fmla="*/ 5 h 10"/>
                  <a:gd name="T14" fmla="*/ 0 w 8"/>
                  <a:gd name="T15" fmla="*/ 10 h 10"/>
                  <a:gd name="T16" fmla="*/ 3 w 8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3" y="5"/>
                    </a:moveTo>
                    <a:lnTo>
                      <a:pt x="3" y="1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9" name="Freeform 329"/>
              <p:cNvSpPr>
                <a:spLocks/>
              </p:cNvSpPr>
              <p:nvPr/>
            </p:nvSpPr>
            <p:spPr bwMode="auto">
              <a:xfrm>
                <a:off x="3094" y="1187"/>
                <a:ext cx="26" cy="5"/>
              </a:xfrm>
              <a:custGeom>
                <a:avLst/>
                <a:gdLst>
                  <a:gd name="T0" fmla="*/ 26 w 26"/>
                  <a:gd name="T1" fmla="*/ 5 h 5"/>
                  <a:gd name="T2" fmla="*/ 24 w 26"/>
                  <a:gd name="T3" fmla="*/ 0 h 5"/>
                  <a:gd name="T4" fmla="*/ 11 w 26"/>
                  <a:gd name="T5" fmla="*/ 0 h 5"/>
                  <a:gd name="T6" fmla="*/ 3 w 26"/>
                  <a:gd name="T7" fmla="*/ 0 h 5"/>
                  <a:gd name="T8" fmla="*/ 0 w 26"/>
                  <a:gd name="T9" fmla="*/ 5 h 5"/>
                  <a:gd name="T10" fmla="*/ 11 w 26"/>
                  <a:gd name="T11" fmla="*/ 5 h 5"/>
                  <a:gd name="T12" fmla="*/ 24 w 26"/>
                  <a:gd name="T13" fmla="*/ 5 h 5"/>
                  <a:gd name="T14" fmla="*/ 24 w 26"/>
                  <a:gd name="T15" fmla="*/ 3 h 5"/>
                  <a:gd name="T16" fmla="*/ 26 w 2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5">
                    <a:moveTo>
                      <a:pt x="26" y="5"/>
                    </a:moveTo>
                    <a:lnTo>
                      <a:pt x="2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0" name="Freeform 330"/>
              <p:cNvSpPr>
                <a:spLocks/>
              </p:cNvSpPr>
              <p:nvPr/>
            </p:nvSpPr>
            <p:spPr bwMode="auto">
              <a:xfrm>
                <a:off x="3102" y="1190"/>
                <a:ext cx="18" cy="13"/>
              </a:xfrm>
              <a:custGeom>
                <a:avLst/>
                <a:gdLst>
                  <a:gd name="T0" fmla="*/ 3 w 18"/>
                  <a:gd name="T1" fmla="*/ 7 h 13"/>
                  <a:gd name="T2" fmla="*/ 3 w 18"/>
                  <a:gd name="T3" fmla="*/ 13 h 13"/>
                  <a:gd name="T4" fmla="*/ 13 w 18"/>
                  <a:gd name="T5" fmla="*/ 7 h 13"/>
                  <a:gd name="T6" fmla="*/ 18 w 18"/>
                  <a:gd name="T7" fmla="*/ 2 h 13"/>
                  <a:gd name="T8" fmla="*/ 16 w 18"/>
                  <a:gd name="T9" fmla="*/ 0 h 13"/>
                  <a:gd name="T10" fmla="*/ 10 w 18"/>
                  <a:gd name="T11" fmla="*/ 5 h 13"/>
                  <a:gd name="T12" fmla="*/ 0 w 18"/>
                  <a:gd name="T13" fmla="*/ 7 h 13"/>
                  <a:gd name="T14" fmla="*/ 0 w 18"/>
                  <a:gd name="T15" fmla="*/ 13 h 13"/>
                  <a:gd name="T16" fmla="*/ 3 w 18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3">
                    <a:moveTo>
                      <a:pt x="3" y="7"/>
                    </a:moveTo>
                    <a:lnTo>
                      <a:pt x="3" y="13"/>
                    </a:lnTo>
                    <a:lnTo>
                      <a:pt x="13" y="7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1" name="Freeform 331"/>
              <p:cNvSpPr>
                <a:spLocks/>
              </p:cNvSpPr>
              <p:nvPr/>
            </p:nvSpPr>
            <p:spPr bwMode="auto">
              <a:xfrm>
                <a:off x="3102" y="1192"/>
                <a:ext cx="26" cy="11"/>
              </a:xfrm>
              <a:custGeom>
                <a:avLst/>
                <a:gdLst>
                  <a:gd name="T0" fmla="*/ 26 w 26"/>
                  <a:gd name="T1" fmla="*/ 0 h 11"/>
                  <a:gd name="T2" fmla="*/ 13 w 26"/>
                  <a:gd name="T3" fmla="*/ 5 h 11"/>
                  <a:gd name="T4" fmla="*/ 3 w 26"/>
                  <a:gd name="T5" fmla="*/ 5 h 11"/>
                  <a:gd name="T6" fmla="*/ 0 w 26"/>
                  <a:gd name="T7" fmla="*/ 11 h 11"/>
                  <a:gd name="T8" fmla="*/ 13 w 26"/>
                  <a:gd name="T9" fmla="*/ 8 h 11"/>
                  <a:gd name="T10" fmla="*/ 24 w 26"/>
                  <a:gd name="T11" fmla="*/ 5 h 11"/>
                  <a:gd name="T12" fmla="*/ 26 w 26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26" y="0"/>
                    </a:moveTo>
                    <a:lnTo>
                      <a:pt x="13" y="5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13" y="8"/>
                    </a:lnTo>
                    <a:lnTo>
                      <a:pt x="24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2" name="Freeform 332"/>
              <p:cNvSpPr>
                <a:spLocks/>
              </p:cNvSpPr>
              <p:nvPr/>
            </p:nvSpPr>
            <p:spPr bwMode="auto">
              <a:xfrm>
                <a:off x="3126" y="1195"/>
                <a:ext cx="8" cy="8"/>
              </a:xfrm>
              <a:custGeom>
                <a:avLst/>
                <a:gdLst>
                  <a:gd name="T0" fmla="*/ 8 w 8"/>
                  <a:gd name="T1" fmla="*/ 2 h 8"/>
                  <a:gd name="T2" fmla="*/ 2 w 8"/>
                  <a:gd name="T3" fmla="*/ 0 h 8"/>
                  <a:gd name="T4" fmla="*/ 0 w 8"/>
                  <a:gd name="T5" fmla="*/ 2 h 8"/>
                  <a:gd name="T6" fmla="*/ 2 w 8"/>
                  <a:gd name="T7" fmla="*/ 8 h 8"/>
                  <a:gd name="T8" fmla="*/ 8 w 8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3" name="Freeform 333"/>
              <p:cNvSpPr>
                <a:spLocks/>
              </p:cNvSpPr>
              <p:nvPr/>
            </p:nvSpPr>
            <p:spPr bwMode="auto">
              <a:xfrm>
                <a:off x="3131" y="1197"/>
                <a:ext cx="13" cy="14"/>
              </a:xfrm>
              <a:custGeom>
                <a:avLst/>
                <a:gdLst>
                  <a:gd name="T0" fmla="*/ 11 w 13"/>
                  <a:gd name="T1" fmla="*/ 8 h 14"/>
                  <a:gd name="T2" fmla="*/ 13 w 13"/>
                  <a:gd name="T3" fmla="*/ 11 h 14"/>
                  <a:gd name="T4" fmla="*/ 8 w 13"/>
                  <a:gd name="T5" fmla="*/ 3 h 14"/>
                  <a:gd name="T6" fmla="*/ 5 w 13"/>
                  <a:gd name="T7" fmla="*/ 0 h 14"/>
                  <a:gd name="T8" fmla="*/ 0 w 13"/>
                  <a:gd name="T9" fmla="*/ 0 h 14"/>
                  <a:gd name="T10" fmla="*/ 0 w 13"/>
                  <a:gd name="T11" fmla="*/ 0 h 14"/>
                  <a:gd name="T12" fmla="*/ 0 w 13"/>
                  <a:gd name="T13" fmla="*/ 6 h 14"/>
                  <a:gd name="T14" fmla="*/ 3 w 13"/>
                  <a:gd name="T15" fmla="*/ 6 h 14"/>
                  <a:gd name="T16" fmla="*/ 3 w 13"/>
                  <a:gd name="T17" fmla="*/ 6 h 14"/>
                  <a:gd name="T18" fmla="*/ 5 w 13"/>
                  <a:gd name="T19" fmla="*/ 6 h 14"/>
                  <a:gd name="T20" fmla="*/ 8 w 13"/>
                  <a:gd name="T21" fmla="*/ 14 h 14"/>
                  <a:gd name="T22" fmla="*/ 11 w 13"/>
                  <a:gd name="T23" fmla="*/ 14 h 14"/>
                  <a:gd name="T24" fmla="*/ 11 w 13"/>
                  <a:gd name="T25" fmla="*/ 8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11" y="8"/>
                    </a:moveTo>
                    <a:lnTo>
                      <a:pt x="13" y="11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4" name="Freeform 334"/>
              <p:cNvSpPr>
                <a:spLocks/>
              </p:cNvSpPr>
              <p:nvPr/>
            </p:nvSpPr>
            <p:spPr bwMode="auto">
              <a:xfrm>
                <a:off x="3142" y="1205"/>
                <a:ext cx="13" cy="11"/>
              </a:xfrm>
              <a:custGeom>
                <a:avLst/>
                <a:gdLst>
                  <a:gd name="T0" fmla="*/ 10 w 13"/>
                  <a:gd name="T1" fmla="*/ 8 h 11"/>
                  <a:gd name="T2" fmla="*/ 10 w 13"/>
                  <a:gd name="T3" fmla="*/ 8 h 11"/>
                  <a:gd name="T4" fmla="*/ 8 w 13"/>
                  <a:gd name="T5" fmla="*/ 6 h 11"/>
                  <a:gd name="T6" fmla="*/ 0 w 13"/>
                  <a:gd name="T7" fmla="*/ 0 h 11"/>
                  <a:gd name="T8" fmla="*/ 0 w 13"/>
                  <a:gd name="T9" fmla="*/ 6 h 11"/>
                  <a:gd name="T10" fmla="*/ 5 w 13"/>
                  <a:gd name="T11" fmla="*/ 8 h 11"/>
                  <a:gd name="T12" fmla="*/ 13 w 13"/>
                  <a:gd name="T13" fmla="*/ 11 h 11"/>
                  <a:gd name="T14" fmla="*/ 13 w 13"/>
                  <a:gd name="T15" fmla="*/ 11 h 11"/>
                  <a:gd name="T16" fmla="*/ 10 w 13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1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5" name="Freeform 335"/>
              <p:cNvSpPr>
                <a:spLocks/>
              </p:cNvSpPr>
              <p:nvPr/>
            </p:nvSpPr>
            <p:spPr bwMode="auto">
              <a:xfrm>
                <a:off x="3152" y="1190"/>
                <a:ext cx="24" cy="26"/>
              </a:xfrm>
              <a:custGeom>
                <a:avLst/>
                <a:gdLst>
                  <a:gd name="T0" fmla="*/ 21 w 24"/>
                  <a:gd name="T1" fmla="*/ 0 h 26"/>
                  <a:gd name="T2" fmla="*/ 19 w 24"/>
                  <a:gd name="T3" fmla="*/ 2 h 26"/>
                  <a:gd name="T4" fmla="*/ 19 w 24"/>
                  <a:gd name="T5" fmla="*/ 10 h 26"/>
                  <a:gd name="T6" fmla="*/ 19 w 24"/>
                  <a:gd name="T7" fmla="*/ 15 h 26"/>
                  <a:gd name="T8" fmla="*/ 16 w 24"/>
                  <a:gd name="T9" fmla="*/ 15 h 26"/>
                  <a:gd name="T10" fmla="*/ 16 w 24"/>
                  <a:gd name="T11" fmla="*/ 18 h 26"/>
                  <a:gd name="T12" fmla="*/ 8 w 24"/>
                  <a:gd name="T13" fmla="*/ 18 h 26"/>
                  <a:gd name="T14" fmla="*/ 0 w 24"/>
                  <a:gd name="T15" fmla="*/ 23 h 26"/>
                  <a:gd name="T16" fmla="*/ 3 w 24"/>
                  <a:gd name="T17" fmla="*/ 26 h 26"/>
                  <a:gd name="T18" fmla="*/ 11 w 24"/>
                  <a:gd name="T19" fmla="*/ 23 h 26"/>
                  <a:gd name="T20" fmla="*/ 16 w 24"/>
                  <a:gd name="T21" fmla="*/ 23 h 26"/>
                  <a:gd name="T22" fmla="*/ 21 w 24"/>
                  <a:gd name="T23" fmla="*/ 21 h 26"/>
                  <a:gd name="T24" fmla="*/ 21 w 24"/>
                  <a:gd name="T25" fmla="*/ 15 h 26"/>
                  <a:gd name="T26" fmla="*/ 24 w 24"/>
                  <a:gd name="T27" fmla="*/ 10 h 26"/>
                  <a:gd name="T28" fmla="*/ 24 w 24"/>
                  <a:gd name="T29" fmla="*/ 2 h 26"/>
                  <a:gd name="T30" fmla="*/ 21 w 24"/>
                  <a:gd name="T31" fmla="*/ 5 h 26"/>
                  <a:gd name="T32" fmla="*/ 21 w 24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6">
                    <a:moveTo>
                      <a:pt x="21" y="0"/>
                    </a:moveTo>
                    <a:lnTo>
                      <a:pt x="19" y="2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1" y="15"/>
                    </a:lnTo>
                    <a:lnTo>
                      <a:pt x="24" y="10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6" name="Freeform 336"/>
              <p:cNvSpPr>
                <a:spLocks/>
              </p:cNvSpPr>
              <p:nvPr/>
            </p:nvSpPr>
            <p:spPr bwMode="auto">
              <a:xfrm>
                <a:off x="3173" y="1190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  <a:gd name="T4" fmla="*/ 8 w 14"/>
                  <a:gd name="T5" fmla="*/ 0 h 5"/>
                  <a:gd name="T6" fmla="*/ 0 w 14"/>
                  <a:gd name="T7" fmla="*/ 0 h 5"/>
                  <a:gd name="T8" fmla="*/ 0 w 14"/>
                  <a:gd name="T9" fmla="*/ 5 h 5"/>
                  <a:gd name="T10" fmla="*/ 8 w 14"/>
                  <a:gd name="T11" fmla="*/ 5 h 5"/>
                  <a:gd name="T12" fmla="*/ 14 w 14"/>
                  <a:gd name="T13" fmla="*/ 5 h 5"/>
                  <a:gd name="T14" fmla="*/ 14 w 14"/>
                  <a:gd name="T15" fmla="*/ 5 h 5"/>
                  <a:gd name="T16" fmla="*/ 14 w 1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7" name="Freeform 337"/>
              <p:cNvSpPr>
                <a:spLocks/>
              </p:cNvSpPr>
              <p:nvPr/>
            </p:nvSpPr>
            <p:spPr bwMode="auto">
              <a:xfrm>
                <a:off x="3187" y="1190"/>
                <a:ext cx="42" cy="23"/>
              </a:xfrm>
              <a:custGeom>
                <a:avLst/>
                <a:gdLst>
                  <a:gd name="T0" fmla="*/ 39 w 42"/>
                  <a:gd name="T1" fmla="*/ 21 h 23"/>
                  <a:gd name="T2" fmla="*/ 39 w 42"/>
                  <a:gd name="T3" fmla="*/ 21 h 23"/>
                  <a:gd name="T4" fmla="*/ 23 w 42"/>
                  <a:gd name="T5" fmla="*/ 10 h 23"/>
                  <a:gd name="T6" fmla="*/ 0 w 42"/>
                  <a:gd name="T7" fmla="*/ 0 h 23"/>
                  <a:gd name="T8" fmla="*/ 0 w 42"/>
                  <a:gd name="T9" fmla="*/ 5 h 23"/>
                  <a:gd name="T10" fmla="*/ 21 w 42"/>
                  <a:gd name="T11" fmla="*/ 15 h 23"/>
                  <a:gd name="T12" fmla="*/ 42 w 42"/>
                  <a:gd name="T13" fmla="*/ 23 h 23"/>
                  <a:gd name="T14" fmla="*/ 42 w 42"/>
                  <a:gd name="T15" fmla="*/ 23 h 23"/>
                  <a:gd name="T16" fmla="*/ 39 w 42"/>
                  <a:gd name="T17" fmla="*/ 2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23">
                    <a:moveTo>
                      <a:pt x="39" y="21"/>
                    </a:moveTo>
                    <a:lnTo>
                      <a:pt x="39" y="21"/>
                    </a:lnTo>
                    <a:lnTo>
                      <a:pt x="23" y="1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15"/>
                    </a:lnTo>
                    <a:lnTo>
                      <a:pt x="42" y="23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8" name="Freeform 338"/>
              <p:cNvSpPr>
                <a:spLocks/>
              </p:cNvSpPr>
              <p:nvPr/>
            </p:nvSpPr>
            <p:spPr bwMode="auto">
              <a:xfrm>
                <a:off x="3226" y="1197"/>
                <a:ext cx="32" cy="16"/>
              </a:xfrm>
              <a:custGeom>
                <a:avLst/>
                <a:gdLst>
                  <a:gd name="T0" fmla="*/ 29 w 32"/>
                  <a:gd name="T1" fmla="*/ 0 h 16"/>
                  <a:gd name="T2" fmla="*/ 29 w 32"/>
                  <a:gd name="T3" fmla="*/ 0 h 16"/>
                  <a:gd name="T4" fmla="*/ 22 w 32"/>
                  <a:gd name="T5" fmla="*/ 8 h 16"/>
                  <a:gd name="T6" fmla="*/ 14 w 32"/>
                  <a:gd name="T7" fmla="*/ 11 h 16"/>
                  <a:gd name="T8" fmla="*/ 8 w 32"/>
                  <a:gd name="T9" fmla="*/ 11 h 16"/>
                  <a:gd name="T10" fmla="*/ 0 w 32"/>
                  <a:gd name="T11" fmla="*/ 14 h 16"/>
                  <a:gd name="T12" fmla="*/ 3 w 32"/>
                  <a:gd name="T13" fmla="*/ 16 h 16"/>
                  <a:gd name="T14" fmla="*/ 8 w 32"/>
                  <a:gd name="T15" fmla="*/ 16 h 16"/>
                  <a:gd name="T16" fmla="*/ 16 w 32"/>
                  <a:gd name="T17" fmla="*/ 14 h 16"/>
                  <a:gd name="T18" fmla="*/ 24 w 32"/>
                  <a:gd name="T19" fmla="*/ 11 h 16"/>
                  <a:gd name="T20" fmla="*/ 32 w 32"/>
                  <a:gd name="T21" fmla="*/ 3 h 16"/>
                  <a:gd name="T22" fmla="*/ 32 w 32"/>
                  <a:gd name="T23" fmla="*/ 3 h 16"/>
                  <a:gd name="T24" fmla="*/ 29 w 32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29" y="0"/>
                    </a:moveTo>
                    <a:lnTo>
                      <a:pt x="29" y="0"/>
                    </a:lnTo>
                    <a:lnTo>
                      <a:pt x="22" y="8"/>
                    </a:lnTo>
                    <a:lnTo>
                      <a:pt x="14" y="11"/>
                    </a:lnTo>
                    <a:lnTo>
                      <a:pt x="8" y="11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4" y="11"/>
                    </a:lnTo>
                    <a:lnTo>
                      <a:pt x="32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9" name="Freeform 339"/>
              <p:cNvSpPr>
                <a:spLocks/>
              </p:cNvSpPr>
              <p:nvPr/>
            </p:nvSpPr>
            <p:spPr bwMode="auto">
              <a:xfrm>
                <a:off x="3255" y="1184"/>
                <a:ext cx="16" cy="16"/>
              </a:xfrm>
              <a:custGeom>
                <a:avLst/>
                <a:gdLst>
                  <a:gd name="T0" fmla="*/ 16 w 16"/>
                  <a:gd name="T1" fmla="*/ 0 h 16"/>
                  <a:gd name="T2" fmla="*/ 16 w 16"/>
                  <a:gd name="T3" fmla="*/ 0 h 16"/>
                  <a:gd name="T4" fmla="*/ 8 w 16"/>
                  <a:gd name="T5" fmla="*/ 3 h 16"/>
                  <a:gd name="T6" fmla="*/ 6 w 16"/>
                  <a:gd name="T7" fmla="*/ 6 h 16"/>
                  <a:gd name="T8" fmla="*/ 3 w 16"/>
                  <a:gd name="T9" fmla="*/ 8 h 16"/>
                  <a:gd name="T10" fmla="*/ 0 w 16"/>
                  <a:gd name="T11" fmla="*/ 13 h 16"/>
                  <a:gd name="T12" fmla="*/ 3 w 16"/>
                  <a:gd name="T13" fmla="*/ 16 h 16"/>
                  <a:gd name="T14" fmla="*/ 6 w 16"/>
                  <a:gd name="T15" fmla="*/ 11 h 16"/>
                  <a:gd name="T16" fmla="*/ 8 w 16"/>
                  <a:gd name="T17" fmla="*/ 8 h 16"/>
                  <a:gd name="T18" fmla="*/ 11 w 16"/>
                  <a:gd name="T19" fmla="*/ 8 h 16"/>
                  <a:gd name="T20" fmla="*/ 16 w 16"/>
                  <a:gd name="T21" fmla="*/ 6 h 16"/>
                  <a:gd name="T22" fmla="*/ 16 w 16"/>
                  <a:gd name="T23" fmla="*/ 6 h 16"/>
                  <a:gd name="T24" fmla="*/ 16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0" name="Freeform 340"/>
              <p:cNvSpPr>
                <a:spLocks/>
              </p:cNvSpPr>
              <p:nvPr/>
            </p:nvSpPr>
            <p:spPr bwMode="auto">
              <a:xfrm>
                <a:off x="3271" y="1184"/>
                <a:ext cx="8" cy="8"/>
              </a:xfrm>
              <a:custGeom>
                <a:avLst/>
                <a:gdLst>
                  <a:gd name="T0" fmla="*/ 8 w 8"/>
                  <a:gd name="T1" fmla="*/ 6 h 8"/>
                  <a:gd name="T2" fmla="*/ 8 w 8"/>
                  <a:gd name="T3" fmla="*/ 6 h 8"/>
                  <a:gd name="T4" fmla="*/ 6 w 8"/>
                  <a:gd name="T5" fmla="*/ 3 h 8"/>
                  <a:gd name="T6" fmla="*/ 0 w 8"/>
                  <a:gd name="T7" fmla="*/ 0 h 8"/>
                  <a:gd name="T8" fmla="*/ 0 w 8"/>
                  <a:gd name="T9" fmla="*/ 6 h 8"/>
                  <a:gd name="T10" fmla="*/ 6 w 8"/>
                  <a:gd name="T11" fmla="*/ 8 h 8"/>
                  <a:gd name="T12" fmla="*/ 8 w 8"/>
                  <a:gd name="T13" fmla="*/ 8 h 8"/>
                  <a:gd name="T14" fmla="*/ 8 w 8"/>
                  <a:gd name="T15" fmla="*/ 8 h 8"/>
                  <a:gd name="T16" fmla="*/ 8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8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1" name="Freeform 341"/>
              <p:cNvSpPr>
                <a:spLocks/>
              </p:cNvSpPr>
              <p:nvPr/>
            </p:nvSpPr>
            <p:spPr bwMode="auto">
              <a:xfrm>
                <a:off x="3279" y="1190"/>
                <a:ext cx="11" cy="5"/>
              </a:xfrm>
              <a:custGeom>
                <a:avLst/>
                <a:gdLst>
                  <a:gd name="T0" fmla="*/ 8 w 11"/>
                  <a:gd name="T1" fmla="*/ 0 h 5"/>
                  <a:gd name="T2" fmla="*/ 6 w 11"/>
                  <a:gd name="T3" fmla="*/ 0 h 5"/>
                  <a:gd name="T4" fmla="*/ 0 w 11"/>
                  <a:gd name="T5" fmla="*/ 0 h 5"/>
                  <a:gd name="T6" fmla="*/ 0 w 11"/>
                  <a:gd name="T7" fmla="*/ 2 h 5"/>
                  <a:gd name="T8" fmla="*/ 6 w 11"/>
                  <a:gd name="T9" fmla="*/ 5 h 5"/>
                  <a:gd name="T10" fmla="*/ 11 w 11"/>
                  <a:gd name="T11" fmla="*/ 5 h 5"/>
                  <a:gd name="T12" fmla="*/ 8 w 11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11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2" name="Freeform 342"/>
              <p:cNvSpPr>
                <a:spLocks/>
              </p:cNvSpPr>
              <p:nvPr/>
            </p:nvSpPr>
            <p:spPr bwMode="auto">
              <a:xfrm>
                <a:off x="3285" y="1187"/>
                <a:ext cx="5" cy="8"/>
              </a:xfrm>
              <a:custGeom>
                <a:avLst/>
                <a:gdLst>
                  <a:gd name="T0" fmla="*/ 0 w 5"/>
                  <a:gd name="T1" fmla="*/ 5 h 8"/>
                  <a:gd name="T2" fmla="*/ 2 w 5"/>
                  <a:gd name="T3" fmla="*/ 8 h 8"/>
                  <a:gd name="T4" fmla="*/ 5 w 5"/>
                  <a:gd name="T5" fmla="*/ 3 h 8"/>
                  <a:gd name="T6" fmla="*/ 2 w 5"/>
                  <a:gd name="T7" fmla="*/ 0 h 8"/>
                  <a:gd name="T8" fmla="*/ 0 w 5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5"/>
                    </a:moveTo>
                    <a:lnTo>
                      <a:pt x="2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3" name="Freeform 343"/>
              <p:cNvSpPr>
                <a:spLocks/>
              </p:cNvSpPr>
              <p:nvPr/>
            </p:nvSpPr>
            <p:spPr bwMode="auto">
              <a:xfrm>
                <a:off x="3285" y="1179"/>
                <a:ext cx="13" cy="13"/>
              </a:xfrm>
              <a:custGeom>
                <a:avLst/>
                <a:gdLst>
                  <a:gd name="T0" fmla="*/ 10 w 13"/>
                  <a:gd name="T1" fmla="*/ 0 h 13"/>
                  <a:gd name="T2" fmla="*/ 5 w 13"/>
                  <a:gd name="T3" fmla="*/ 5 h 13"/>
                  <a:gd name="T4" fmla="*/ 0 w 13"/>
                  <a:gd name="T5" fmla="*/ 11 h 13"/>
                  <a:gd name="T6" fmla="*/ 2 w 13"/>
                  <a:gd name="T7" fmla="*/ 13 h 13"/>
                  <a:gd name="T8" fmla="*/ 8 w 13"/>
                  <a:gd name="T9" fmla="*/ 8 h 13"/>
                  <a:gd name="T10" fmla="*/ 13 w 13"/>
                  <a:gd name="T11" fmla="*/ 5 h 13"/>
                  <a:gd name="T12" fmla="*/ 10 w 1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4" name="Rectangle 344"/>
              <p:cNvSpPr>
                <a:spLocks noChangeArrowheads="1"/>
              </p:cNvSpPr>
              <p:nvPr/>
            </p:nvSpPr>
            <p:spPr bwMode="auto">
              <a:xfrm>
                <a:off x="3295" y="1179"/>
                <a:ext cx="8" cy="5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895" name="Freeform 345"/>
              <p:cNvSpPr>
                <a:spLocks/>
              </p:cNvSpPr>
              <p:nvPr/>
            </p:nvSpPr>
            <p:spPr bwMode="auto">
              <a:xfrm>
                <a:off x="3300" y="1182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6 w 6"/>
                  <a:gd name="T5" fmla="*/ 2 h 5"/>
                  <a:gd name="T6" fmla="*/ 6 w 6"/>
                  <a:gd name="T7" fmla="*/ 0 h 5"/>
                  <a:gd name="T8" fmla="*/ 0 w 6"/>
                  <a:gd name="T9" fmla="*/ 0 h 5"/>
                  <a:gd name="T10" fmla="*/ 0 w 6"/>
                  <a:gd name="T11" fmla="*/ 2 h 5"/>
                  <a:gd name="T12" fmla="*/ 0 w 6"/>
                  <a:gd name="T13" fmla="*/ 5 h 5"/>
                  <a:gd name="T14" fmla="*/ 0 w 6"/>
                  <a:gd name="T15" fmla="*/ 5 h 5"/>
                  <a:gd name="T16" fmla="*/ 6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6" name="Freeform 346"/>
              <p:cNvSpPr>
                <a:spLocks/>
              </p:cNvSpPr>
              <p:nvPr/>
            </p:nvSpPr>
            <p:spPr bwMode="auto">
              <a:xfrm>
                <a:off x="3293" y="1187"/>
                <a:ext cx="13" cy="13"/>
              </a:xfrm>
              <a:custGeom>
                <a:avLst/>
                <a:gdLst>
                  <a:gd name="T0" fmla="*/ 5 w 13"/>
                  <a:gd name="T1" fmla="*/ 10 h 13"/>
                  <a:gd name="T2" fmla="*/ 5 w 13"/>
                  <a:gd name="T3" fmla="*/ 13 h 13"/>
                  <a:gd name="T4" fmla="*/ 10 w 13"/>
                  <a:gd name="T5" fmla="*/ 8 h 13"/>
                  <a:gd name="T6" fmla="*/ 13 w 13"/>
                  <a:gd name="T7" fmla="*/ 0 h 13"/>
                  <a:gd name="T8" fmla="*/ 7 w 13"/>
                  <a:gd name="T9" fmla="*/ 0 h 13"/>
                  <a:gd name="T10" fmla="*/ 5 w 13"/>
                  <a:gd name="T11" fmla="*/ 5 h 13"/>
                  <a:gd name="T12" fmla="*/ 0 w 13"/>
                  <a:gd name="T13" fmla="*/ 10 h 13"/>
                  <a:gd name="T14" fmla="*/ 0 w 13"/>
                  <a:gd name="T15" fmla="*/ 13 h 13"/>
                  <a:gd name="T16" fmla="*/ 5 w 13"/>
                  <a:gd name="T17" fmla="*/ 1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5" y="10"/>
                    </a:moveTo>
                    <a:lnTo>
                      <a:pt x="5" y="13"/>
                    </a:lnTo>
                    <a:lnTo>
                      <a:pt x="10" y="8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7" name="Freeform 347"/>
              <p:cNvSpPr>
                <a:spLocks/>
              </p:cNvSpPr>
              <p:nvPr/>
            </p:nvSpPr>
            <p:spPr bwMode="auto">
              <a:xfrm>
                <a:off x="3293" y="1197"/>
                <a:ext cx="10" cy="11"/>
              </a:xfrm>
              <a:custGeom>
                <a:avLst/>
                <a:gdLst>
                  <a:gd name="T0" fmla="*/ 10 w 10"/>
                  <a:gd name="T1" fmla="*/ 11 h 11"/>
                  <a:gd name="T2" fmla="*/ 10 w 10"/>
                  <a:gd name="T3" fmla="*/ 11 h 11"/>
                  <a:gd name="T4" fmla="*/ 7 w 10"/>
                  <a:gd name="T5" fmla="*/ 6 h 11"/>
                  <a:gd name="T6" fmla="*/ 5 w 10"/>
                  <a:gd name="T7" fmla="*/ 0 h 11"/>
                  <a:gd name="T8" fmla="*/ 0 w 10"/>
                  <a:gd name="T9" fmla="*/ 3 h 11"/>
                  <a:gd name="T10" fmla="*/ 2 w 10"/>
                  <a:gd name="T11" fmla="*/ 8 h 11"/>
                  <a:gd name="T12" fmla="*/ 5 w 10"/>
                  <a:gd name="T13" fmla="*/ 11 h 11"/>
                  <a:gd name="T14" fmla="*/ 5 w 10"/>
                  <a:gd name="T15" fmla="*/ 11 h 11"/>
                  <a:gd name="T16" fmla="*/ 10 w 10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10" y="11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8" name="Freeform 348"/>
              <p:cNvSpPr>
                <a:spLocks/>
              </p:cNvSpPr>
              <p:nvPr/>
            </p:nvSpPr>
            <p:spPr bwMode="auto">
              <a:xfrm>
                <a:off x="3295" y="1208"/>
                <a:ext cx="8" cy="11"/>
              </a:xfrm>
              <a:custGeom>
                <a:avLst/>
                <a:gdLst>
                  <a:gd name="T0" fmla="*/ 5 w 8"/>
                  <a:gd name="T1" fmla="*/ 11 h 11"/>
                  <a:gd name="T2" fmla="*/ 5 w 8"/>
                  <a:gd name="T3" fmla="*/ 11 h 11"/>
                  <a:gd name="T4" fmla="*/ 5 w 8"/>
                  <a:gd name="T5" fmla="*/ 5 h 11"/>
                  <a:gd name="T6" fmla="*/ 8 w 8"/>
                  <a:gd name="T7" fmla="*/ 0 h 11"/>
                  <a:gd name="T8" fmla="*/ 3 w 8"/>
                  <a:gd name="T9" fmla="*/ 0 h 11"/>
                  <a:gd name="T10" fmla="*/ 3 w 8"/>
                  <a:gd name="T11" fmla="*/ 3 h 11"/>
                  <a:gd name="T12" fmla="*/ 0 w 8"/>
                  <a:gd name="T13" fmla="*/ 11 h 11"/>
                  <a:gd name="T14" fmla="*/ 0 w 8"/>
                  <a:gd name="T15" fmla="*/ 11 h 11"/>
                  <a:gd name="T16" fmla="*/ 5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9" name="Freeform 349"/>
              <p:cNvSpPr>
                <a:spLocks/>
              </p:cNvSpPr>
              <p:nvPr/>
            </p:nvSpPr>
            <p:spPr bwMode="auto">
              <a:xfrm>
                <a:off x="3295" y="1219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2 h 8"/>
                  <a:gd name="T4" fmla="*/ 5 w 8"/>
                  <a:gd name="T5" fmla="*/ 2 h 8"/>
                  <a:gd name="T6" fmla="*/ 5 w 8"/>
                  <a:gd name="T7" fmla="*/ 0 h 8"/>
                  <a:gd name="T8" fmla="*/ 0 w 8"/>
                  <a:gd name="T9" fmla="*/ 0 h 8"/>
                  <a:gd name="T10" fmla="*/ 3 w 8"/>
                  <a:gd name="T11" fmla="*/ 5 h 8"/>
                  <a:gd name="T12" fmla="*/ 5 w 8"/>
                  <a:gd name="T13" fmla="*/ 8 h 8"/>
                  <a:gd name="T14" fmla="*/ 3 w 8"/>
                  <a:gd name="T15" fmla="*/ 5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0" name="Freeform 350"/>
              <p:cNvSpPr>
                <a:spLocks/>
              </p:cNvSpPr>
              <p:nvPr/>
            </p:nvSpPr>
            <p:spPr bwMode="auto">
              <a:xfrm>
                <a:off x="3298" y="1224"/>
                <a:ext cx="8" cy="16"/>
              </a:xfrm>
              <a:custGeom>
                <a:avLst/>
                <a:gdLst>
                  <a:gd name="T0" fmla="*/ 8 w 8"/>
                  <a:gd name="T1" fmla="*/ 13 h 16"/>
                  <a:gd name="T2" fmla="*/ 8 w 8"/>
                  <a:gd name="T3" fmla="*/ 13 h 16"/>
                  <a:gd name="T4" fmla="*/ 5 w 8"/>
                  <a:gd name="T5" fmla="*/ 8 h 16"/>
                  <a:gd name="T6" fmla="*/ 5 w 8"/>
                  <a:gd name="T7" fmla="*/ 0 h 16"/>
                  <a:gd name="T8" fmla="*/ 0 w 8"/>
                  <a:gd name="T9" fmla="*/ 0 h 16"/>
                  <a:gd name="T10" fmla="*/ 0 w 8"/>
                  <a:gd name="T11" fmla="*/ 8 h 16"/>
                  <a:gd name="T12" fmla="*/ 2 w 8"/>
                  <a:gd name="T13" fmla="*/ 16 h 16"/>
                  <a:gd name="T14" fmla="*/ 2 w 8"/>
                  <a:gd name="T15" fmla="*/ 16 h 16"/>
                  <a:gd name="T16" fmla="*/ 8 w 8"/>
                  <a:gd name="T17" fmla="*/ 1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8" y="13"/>
                    </a:moveTo>
                    <a:lnTo>
                      <a:pt x="8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1" name="Freeform 351"/>
              <p:cNvSpPr>
                <a:spLocks/>
              </p:cNvSpPr>
              <p:nvPr/>
            </p:nvSpPr>
            <p:spPr bwMode="auto">
              <a:xfrm>
                <a:off x="3300" y="1237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11 h 11"/>
                  <a:gd name="T4" fmla="*/ 6 w 8"/>
                  <a:gd name="T5" fmla="*/ 5 h 11"/>
                  <a:gd name="T6" fmla="*/ 6 w 8"/>
                  <a:gd name="T7" fmla="*/ 0 h 11"/>
                  <a:gd name="T8" fmla="*/ 0 w 8"/>
                  <a:gd name="T9" fmla="*/ 3 h 11"/>
                  <a:gd name="T10" fmla="*/ 3 w 8"/>
                  <a:gd name="T11" fmla="*/ 5 h 11"/>
                  <a:gd name="T12" fmla="*/ 3 w 8"/>
                  <a:gd name="T13" fmla="*/ 11 h 11"/>
                  <a:gd name="T14" fmla="*/ 3 w 8"/>
                  <a:gd name="T15" fmla="*/ 11 h 11"/>
                  <a:gd name="T16" fmla="*/ 8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11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11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2" name="Freeform 352"/>
              <p:cNvSpPr>
                <a:spLocks/>
              </p:cNvSpPr>
              <p:nvPr/>
            </p:nvSpPr>
            <p:spPr bwMode="auto">
              <a:xfrm>
                <a:off x="3295" y="1248"/>
                <a:ext cx="13" cy="13"/>
              </a:xfrm>
              <a:custGeom>
                <a:avLst/>
                <a:gdLst>
                  <a:gd name="T0" fmla="*/ 3 w 13"/>
                  <a:gd name="T1" fmla="*/ 8 h 13"/>
                  <a:gd name="T2" fmla="*/ 5 w 13"/>
                  <a:gd name="T3" fmla="*/ 13 h 13"/>
                  <a:gd name="T4" fmla="*/ 11 w 13"/>
                  <a:gd name="T5" fmla="*/ 8 h 13"/>
                  <a:gd name="T6" fmla="*/ 13 w 13"/>
                  <a:gd name="T7" fmla="*/ 0 h 13"/>
                  <a:gd name="T8" fmla="*/ 8 w 13"/>
                  <a:gd name="T9" fmla="*/ 0 h 13"/>
                  <a:gd name="T10" fmla="*/ 5 w 13"/>
                  <a:gd name="T11" fmla="*/ 5 h 13"/>
                  <a:gd name="T12" fmla="*/ 0 w 13"/>
                  <a:gd name="T13" fmla="*/ 10 h 13"/>
                  <a:gd name="T14" fmla="*/ 3 w 13"/>
                  <a:gd name="T15" fmla="*/ 13 h 13"/>
                  <a:gd name="T16" fmla="*/ 3 w 13"/>
                  <a:gd name="T17" fmla="*/ 8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3" y="8"/>
                    </a:moveTo>
                    <a:lnTo>
                      <a:pt x="5" y="13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3" name="Freeform 353"/>
              <p:cNvSpPr>
                <a:spLocks/>
              </p:cNvSpPr>
              <p:nvPr/>
            </p:nvSpPr>
            <p:spPr bwMode="auto">
              <a:xfrm>
                <a:off x="3287" y="1256"/>
                <a:ext cx="11" cy="55"/>
              </a:xfrm>
              <a:custGeom>
                <a:avLst/>
                <a:gdLst>
                  <a:gd name="T0" fmla="*/ 3 w 11"/>
                  <a:gd name="T1" fmla="*/ 55 h 55"/>
                  <a:gd name="T2" fmla="*/ 3 w 11"/>
                  <a:gd name="T3" fmla="*/ 55 h 55"/>
                  <a:gd name="T4" fmla="*/ 11 w 11"/>
                  <a:gd name="T5" fmla="*/ 26 h 55"/>
                  <a:gd name="T6" fmla="*/ 11 w 11"/>
                  <a:gd name="T7" fmla="*/ 0 h 55"/>
                  <a:gd name="T8" fmla="*/ 11 w 11"/>
                  <a:gd name="T9" fmla="*/ 5 h 55"/>
                  <a:gd name="T10" fmla="*/ 8 w 11"/>
                  <a:gd name="T11" fmla="*/ 23 h 55"/>
                  <a:gd name="T12" fmla="*/ 0 w 11"/>
                  <a:gd name="T13" fmla="*/ 55 h 55"/>
                  <a:gd name="T14" fmla="*/ 0 w 11"/>
                  <a:gd name="T15" fmla="*/ 55 h 55"/>
                  <a:gd name="T16" fmla="*/ 3 w 11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5">
                    <a:moveTo>
                      <a:pt x="3" y="55"/>
                    </a:moveTo>
                    <a:lnTo>
                      <a:pt x="3" y="55"/>
                    </a:lnTo>
                    <a:lnTo>
                      <a:pt x="11" y="26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23"/>
                    </a:lnTo>
                    <a:lnTo>
                      <a:pt x="0" y="55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4" name="Freeform 354"/>
              <p:cNvSpPr>
                <a:spLocks/>
              </p:cNvSpPr>
              <p:nvPr/>
            </p:nvSpPr>
            <p:spPr bwMode="auto">
              <a:xfrm>
                <a:off x="3274" y="1311"/>
                <a:ext cx="16" cy="40"/>
              </a:xfrm>
              <a:custGeom>
                <a:avLst/>
                <a:gdLst>
                  <a:gd name="T0" fmla="*/ 3 w 16"/>
                  <a:gd name="T1" fmla="*/ 40 h 40"/>
                  <a:gd name="T2" fmla="*/ 3 w 16"/>
                  <a:gd name="T3" fmla="*/ 40 h 40"/>
                  <a:gd name="T4" fmla="*/ 11 w 16"/>
                  <a:gd name="T5" fmla="*/ 29 h 40"/>
                  <a:gd name="T6" fmla="*/ 16 w 16"/>
                  <a:gd name="T7" fmla="*/ 16 h 40"/>
                  <a:gd name="T8" fmla="*/ 16 w 16"/>
                  <a:gd name="T9" fmla="*/ 5 h 40"/>
                  <a:gd name="T10" fmla="*/ 16 w 16"/>
                  <a:gd name="T11" fmla="*/ 0 h 40"/>
                  <a:gd name="T12" fmla="*/ 13 w 16"/>
                  <a:gd name="T13" fmla="*/ 0 h 40"/>
                  <a:gd name="T14" fmla="*/ 11 w 16"/>
                  <a:gd name="T15" fmla="*/ 5 h 40"/>
                  <a:gd name="T16" fmla="*/ 11 w 16"/>
                  <a:gd name="T17" fmla="*/ 16 h 40"/>
                  <a:gd name="T18" fmla="*/ 5 w 16"/>
                  <a:gd name="T19" fmla="*/ 27 h 40"/>
                  <a:gd name="T20" fmla="*/ 0 w 16"/>
                  <a:gd name="T21" fmla="*/ 37 h 40"/>
                  <a:gd name="T22" fmla="*/ 0 w 16"/>
                  <a:gd name="T23" fmla="*/ 37 h 40"/>
                  <a:gd name="T24" fmla="*/ 3 w 1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3" y="40"/>
                    </a:moveTo>
                    <a:lnTo>
                      <a:pt x="3" y="4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5"/>
                    </a:lnTo>
                    <a:lnTo>
                      <a:pt x="11" y="16"/>
                    </a:lnTo>
                    <a:lnTo>
                      <a:pt x="5" y="27"/>
                    </a:lnTo>
                    <a:lnTo>
                      <a:pt x="0" y="37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5" name="Freeform 355"/>
              <p:cNvSpPr>
                <a:spLocks/>
              </p:cNvSpPr>
              <p:nvPr/>
            </p:nvSpPr>
            <p:spPr bwMode="auto">
              <a:xfrm>
                <a:off x="3250" y="1348"/>
                <a:ext cx="27" cy="11"/>
              </a:xfrm>
              <a:custGeom>
                <a:avLst/>
                <a:gdLst>
                  <a:gd name="T0" fmla="*/ 3 w 27"/>
                  <a:gd name="T1" fmla="*/ 8 h 11"/>
                  <a:gd name="T2" fmla="*/ 0 w 27"/>
                  <a:gd name="T3" fmla="*/ 5 h 11"/>
                  <a:gd name="T4" fmla="*/ 3 w 27"/>
                  <a:gd name="T5" fmla="*/ 11 h 11"/>
                  <a:gd name="T6" fmla="*/ 11 w 27"/>
                  <a:gd name="T7" fmla="*/ 11 h 11"/>
                  <a:gd name="T8" fmla="*/ 21 w 27"/>
                  <a:gd name="T9" fmla="*/ 8 h 11"/>
                  <a:gd name="T10" fmla="*/ 27 w 27"/>
                  <a:gd name="T11" fmla="*/ 3 h 11"/>
                  <a:gd name="T12" fmla="*/ 24 w 27"/>
                  <a:gd name="T13" fmla="*/ 0 h 11"/>
                  <a:gd name="T14" fmla="*/ 19 w 27"/>
                  <a:gd name="T15" fmla="*/ 3 h 11"/>
                  <a:gd name="T16" fmla="*/ 11 w 27"/>
                  <a:gd name="T17" fmla="*/ 5 h 11"/>
                  <a:gd name="T18" fmla="*/ 5 w 27"/>
                  <a:gd name="T19" fmla="*/ 5 h 11"/>
                  <a:gd name="T20" fmla="*/ 5 w 27"/>
                  <a:gd name="T21" fmla="*/ 5 h 11"/>
                  <a:gd name="T22" fmla="*/ 3 w 27"/>
                  <a:gd name="T23" fmla="*/ 3 h 11"/>
                  <a:gd name="T24" fmla="*/ 3 w 27"/>
                  <a:gd name="T25" fmla="*/ 8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11">
                    <a:moveTo>
                      <a:pt x="3" y="8"/>
                    </a:moveTo>
                    <a:lnTo>
                      <a:pt x="0" y="5"/>
                    </a:lnTo>
                    <a:lnTo>
                      <a:pt x="3" y="11"/>
                    </a:lnTo>
                    <a:lnTo>
                      <a:pt x="11" y="11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9" y="3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6" name="Freeform 356"/>
              <p:cNvSpPr>
                <a:spLocks/>
              </p:cNvSpPr>
              <p:nvPr/>
            </p:nvSpPr>
            <p:spPr bwMode="auto">
              <a:xfrm>
                <a:off x="3232" y="1351"/>
                <a:ext cx="21" cy="8"/>
              </a:xfrm>
              <a:custGeom>
                <a:avLst/>
                <a:gdLst>
                  <a:gd name="T0" fmla="*/ 2 w 21"/>
                  <a:gd name="T1" fmla="*/ 2 h 8"/>
                  <a:gd name="T2" fmla="*/ 0 w 21"/>
                  <a:gd name="T3" fmla="*/ 5 h 8"/>
                  <a:gd name="T4" fmla="*/ 8 w 21"/>
                  <a:gd name="T5" fmla="*/ 8 h 8"/>
                  <a:gd name="T6" fmla="*/ 13 w 21"/>
                  <a:gd name="T7" fmla="*/ 8 h 8"/>
                  <a:gd name="T8" fmla="*/ 18 w 21"/>
                  <a:gd name="T9" fmla="*/ 5 h 8"/>
                  <a:gd name="T10" fmla="*/ 21 w 21"/>
                  <a:gd name="T11" fmla="*/ 5 h 8"/>
                  <a:gd name="T12" fmla="*/ 21 w 21"/>
                  <a:gd name="T13" fmla="*/ 0 h 8"/>
                  <a:gd name="T14" fmla="*/ 16 w 21"/>
                  <a:gd name="T15" fmla="*/ 2 h 8"/>
                  <a:gd name="T16" fmla="*/ 13 w 21"/>
                  <a:gd name="T17" fmla="*/ 2 h 8"/>
                  <a:gd name="T18" fmla="*/ 8 w 21"/>
                  <a:gd name="T19" fmla="*/ 2 h 8"/>
                  <a:gd name="T20" fmla="*/ 2 w 21"/>
                  <a:gd name="T21" fmla="*/ 0 h 8"/>
                  <a:gd name="T22" fmla="*/ 0 w 21"/>
                  <a:gd name="T23" fmla="*/ 2 h 8"/>
                  <a:gd name="T24" fmla="*/ 2 w 21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8">
                    <a:moveTo>
                      <a:pt x="2" y="2"/>
                    </a:moveTo>
                    <a:lnTo>
                      <a:pt x="0" y="5"/>
                    </a:lnTo>
                    <a:lnTo>
                      <a:pt x="8" y="8"/>
                    </a:lnTo>
                    <a:lnTo>
                      <a:pt x="13" y="8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7" name="Freeform 357"/>
              <p:cNvSpPr>
                <a:spLocks/>
              </p:cNvSpPr>
              <p:nvPr/>
            </p:nvSpPr>
            <p:spPr bwMode="auto">
              <a:xfrm>
                <a:off x="3229" y="1353"/>
                <a:ext cx="5" cy="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3 w 5"/>
                  <a:gd name="T5" fmla="*/ 6 h 6"/>
                  <a:gd name="T6" fmla="*/ 5 w 5"/>
                  <a:gd name="T7" fmla="*/ 0 h 6"/>
                  <a:gd name="T8" fmla="*/ 3 w 5"/>
                  <a:gd name="T9" fmla="*/ 0 h 6"/>
                  <a:gd name="T10" fmla="*/ 0 w 5"/>
                  <a:gd name="T11" fmla="*/ 3 h 6"/>
                  <a:gd name="T12" fmla="*/ 3 w 5"/>
                  <a:gd name="T13" fmla="*/ 6 h 6"/>
                  <a:gd name="T14" fmla="*/ 0 w 5"/>
                  <a:gd name="T15" fmla="*/ 3 h 6"/>
                  <a:gd name="T16" fmla="*/ 5 w 5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8" name="Freeform 358"/>
              <p:cNvSpPr>
                <a:spLocks/>
              </p:cNvSpPr>
              <p:nvPr/>
            </p:nvSpPr>
            <p:spPr bwMode="auto">
              <a:xfrm>
                <a:off x="3229" y="1356"/>
                <a:ext cx="11" cy="21"/>
              </a:xfrm>
              <a:custGeom>
                <a:avLst/>
                <a:gdLst>
                  <a:gd name="T0" fmla="*/ 11 w 11"/>
                  <a:gd name="T1" fmla="*/ 21 h 21"/>
                  <a:gd name="T2" fmla="*/ 11 w 11"/>
                  <a:gd name="T3" fmla="*/ 21 h 21"/>
                  <a:gd name="T4" fmla="*/ 8 w 11"/>
                  <a:gd name="T5" fmla="*/ 11 h 21"/>
                  <a:gd name="T6" fmla="*/ 5 w 11"/>
                  <a:gd name="T7" fmla="*/ 0 h 21"/>
                  <a:gd name="T8" fmla="*/ 0 w 11"/>
                  <a:gd name="T9" fmla="*/ 0 h 21"/>
                  <a:gd name="T10" fmla="*/ 3 w 11"/>
                  <a:gd name="T11" fmla="*/ 11 h 21"/>
                  <a:gd name="T12" fmla="*/ 5 w 11"/>
                  <a:gd name="T13" fmla="*/ 21 h 21"/>
                  <a:gd name="T14" fmla="*/ 5 w 11"/>
                  <a:gd name="T15" fmla="*/ 21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9" name="Freeform 359"/>
              <p:cNvSpPr>
                <a:spLocks/>
              </p:cNvSpPr>
              <p:nvPr/>
            </p:nvSpPr>
            <p:spPr bwMode="auto">
              <a:xfrm>
                <a:off x="3234" y="1377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0" name="Freeform 360"/>
              <p:cNvSpPr>
                <a:spLocks/>
              </p:cNvSpPr>
              <p:nvPr/>
            </p:nvSpPr>
            <p:spPr bwMode="auto">
              <a:xfrm>
                <a:off x="3240" y="1385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5 w 8"/>
                  <a:gd name="T5" fmla="*/ 8 h 13"/>
                  <a:gd name="T6" fmla="*/ 5 w 8"/>
                  <a:gd name="T7" fmla="*/ 0 h 13"/>
                  <a:gd name="T8" fmla="*/ 0 w 8"/>
                  <a:gd name="T9" fmla="*/ 0 h 13"/>
                  <a:gd name="T10" fmla="*/ 2 w 8"/>
                  <a:gd name="T11" fmla="*/ 8 h 13"/>
                  <a:gd name="T12" fmla="*/ 2 w 8"/>
                  <a:gd name="T13" fmla="*/ 13 h 13"/>
                  <a:gd name="T14" fmla="*/ 2 w 8"/>
                  <a:gd name="T15" fmla="*/ 13 h 13"/>
                  <a:gd name="T16" fmla="*/ 8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1" name="Freeform 361"/>
              <p:cNvSpPr>
                <a:spLocks/>
              </p:cNvSpPr>
              <p:nvPr/>
            </p:nvSpPr>
            <p:spPr bwMode="auto">
              <a:xfrm>
                <a:off x="3242" y="1398"/>
                <a:ext cx="13" cy="16"/>
              </a:xfrm>
              <a:custGeom>
                <a:avLst/>
                <a:gdLst>
                  <a:gd name="T0" fmla="*/ 13 w 13"/>
                  <a:gd name="T1" fmla="*/ 14 h 16"/>
                  <a:gd name="T2" fmla="*/ 13 w 13"/>
                  <a:gd name="T3" fmla="*/ 14 h 16"/>
                  <a:gd name="T4" fmla="*/ 8 w 13"/>
                  <a:gd name="T5" fmla="*/ 6 h 16"/>
                  <a:gd name="T6" fmla="*/ 6 w 13"/>
                  <a:gd name="T7" fmla="*/ 0 h 16"/>
                  <a:gd name="T8" fmla="*/ 0 w 13"/>
                  <a:gd name="T9" fmla="*/ 0 h 16"/>
                  <a:gd name="T10" fmla="*/ 6 w 13"/>
                  <a:gd name="T11" fmla="*/ 11 h 16"/>
                  <a:gd name="T12" fmla="*/ 8 w 13"/>
                  <a:gd name="T13" fmla="*/ 16 h 16"/>
                  <a:gd name="T14" fmla="*/ 8 w 13"/>
                  <a:gd name="T15" fmla="*/ 16 h 16"/>
                  <a:gd name="T16" fmla="*/ 13 w 13"/>
                  <a:gd name="T17" fmla="*/ 1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3" y="14"/>
                    </a:moveTo>
                    <a:lnTo>
                      <a:pt x="13" y="14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8" y="16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2" name="Freeform 362"/>
              <p:cNvSpPr>
                <a:spLocks/>
              </p:cNvSpPr>
              <p:nvPr/>
            </p:nvSpPr>
            <p:spPr bwMode="auto">
              <a:xfrm>
                <a:off x="3250" y="1412"/>
                <a:ext cx="13" cy="8"/>
              </a:xfrm>
              <a:custGeom>
                <a:avLst/>
                <a:gdLst>
                  <a:gd name="T0" fmla="*/ 13 w 13"/>
                  <a:gd name="T1" fmla="*/ 5 h 8"/>
                  <a:gd name="T2" fmla="*/ 13 w 13"/>
                  <a:gd name="T3" fmla="*/ 5 h 8"/>
                  <a:gd name="T4" fmla="*/ 8 w 13"/>
                  <a:gd name="T5" fmla="*/ 2 h 8"/>
                  <a:gd name="T6" fmla="*/ 5 w 13"/>
                  <a:gd name="T7" fmla="*/ 0 h 8"/>
                  <a:gd name="T8" fmla="*/ 0 w 13"/>
                  <a:gd name="T9" fmla="*/ 2 h 8"/>
                  <a:gd name="T10" fmla="*/ 5 w 13"/>
                  <a:gd name="T11" fmla="*/ 5 h 8"/>
                  <a:gd name="T12" fmla="*/ 8 w 13"/>
                  <a:gd name="T13" fmla="*/ 8 h 8"/>
                  <a:gd name="T14" fmla="*/ 8 w 13"/>
                  <a:gd name="T15" fmla="*/ 8 h 8"/>
                  <a:gd name="T16" fmla="*/ 13 w 13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3" y="5"/>
                    </a:moveTo>
                    <a:lnTo>
                      <a:pt x="13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8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3" name="Freeform 363"/>
              <p:cNvSpPr>
                <a:spLocks/>
              </p:cNvSpPr>
              <p:nvPr/>
            </p:nvSpPr>
            <p:spPr bwMode="auto">
              <a:xfrm>
                <a:off x="3258" y="1417"/>
                <a:ext cx="8" cy="13"/>
              </a:xfrm>
              <a:custGeom>
                <a:avLst/>
                <a:gdLst>
                  <a:gd name="T0" fmla="*/ 8 w 8"/>
                  <a:gd name="T1" fmla="*/ 11 h 13"/>
                  <a:gd name="T2" fmla="*/ 8 w 8"/>
                  <a:gd name="T3" fmla="*/ 11 h 13"/>
                  <a:gd name="T4" fmla="*/ 8 w 8"/>
                  <a:gd name="T5" fmla="*/ 8 h 13"/>
                  <a:gd name="T6" fmla="*/ 5 w 8"/>
                  <a:gd name="T7" fmla="*/ 0 h 13"/>
                  <a:gd name="T8" fmla="*/ 0 w 8"/>
                  <a:gd name="T9" fmla="*/ 3 h 13"/>
                  <a:gd name="T10" fmla="*/ 3 w 8"/>
                  <a:gd name="T11" fmla="*/ 8 h 13"/>
                  <a:gd name="T12" fmla="*/ 5 w 8"/>
                  <a:gd name="T13" fmla="*/ 13 h 13"/>
                  <a:gd name="T14" fmla="*/ 5 w 8"/>
                  <a:gd name="T15" fmla="*/ 13 h 13"/>
                  <a:gd name="T16" fmla="*/ 8 w 8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1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5" y="13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4" name="Freeform 364"/>
              <p:cNvSpPr>
                <a:spLocks/>
              </p:cNvSpPr>
              <p:nvPr/>
            </p:nvSpPr>
            <p:spPr bwMode="auto">
              <a:xfrm>
                <a:off x="3263" y="1428"/>
                <a:ext cx="11" cy="13"/>
              </a:xfrm>
              <a:custGeom>
                <a:avLst/>
                <a:gdLst>
                  <a:gd name="T0" fmla="*/ 11 w 11"/>
                  <a:gd name="T1" fmla="*/ 7 h 13"/>
                  <a:gd name="T2" fmla="*/ 11 w 11"/>
                  <a:gd name="T3" fmla="*/ 7 h 13"/>
                  <a:gd name="T4" fmla="*/ 6 w 11"/>
                  <a:gd name="T5" fmla="*/ 2 h 13"/>
                  <a:gd name="T6" fmla="*/ 3 w 11"/>
                  <a:gd name="T7" fmla="*/ 0 h 13"/>
                  <a:gd name="T8" fmla="*/ 0 w 11"/>
                  <a:gd name="T9" fmla="*/ 2 h 13"/>
                  <a:gd name="T10" fmla="*/ 3 w 11"/>
                  <a:gd name="T11" fmla="*/ 5 h 13"/>
                  <a:gd name="T12" fmla="*/ 8 w 11"/>
                  <a:gd name="T13" fmla="*/ 13 h 13"/>
                  <a:gd name="T14" fmla="*/ 8 w 11"/>
                  <a:gd name="T15" fmla="*/ 13 h 13"/>
                  <a:gd name="T16" fmla="*/ 11 w 11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11" y="7"/>
                    </a:moveTo>
                    <a:lnTo>
                      <a:pt x="11" y="7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8" y="13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5" name="Freeform 365"/>
              <p:cNvSpPr>
                <a:spLocks/>
              </p:cNvSpPr>
              <p:nvPr/>
            </p:nvSpPr>
            <p:spPr bwMode="auto">
              <a:xfrm>
                <a:off x="3271" y="1435"/>
                <a:ext cx="24" cy="16"/>
              </a:xfrm>
              <a:custGeom>
                <a:avLst/>
                <a:gdLst>
                  <a:gd name="T0" fmla="*/ 22 w 24"/>
                  <a:gd name="T1" fmla="*/ 14 h 16"/>
                  <a:gd name="T2" fmla="*/ 24 w 24"/>
                  <a:gd name="T3" fmla="*/ 11 h 16"/>
                  <a:gd name="T4" fmla="*/ 22 w 24"/>
                  <a:gd name="T5" fmla="*/ 11 h 16"/>
                  <a:gd name="T6" fmla="*/ 16 w 24"/>
                  <a:gd name="T7" fmla="*/ 11 h 16"/>
                  <a:gd name="T8" fmla="*/ 11 w 24"/>
                  <a:gd name="T9" fmla="*/ 11 h 16"/>
                  <a:gd name="T10" fmla="*/ 3 w 24"/>
                  <a:gd name="T11" fmla="*/ 0 h 16"/>
                  <a:gd name="T12" fmla="*/ 0 w 24"/>
                  <a:gd name="T13" fmla="*/ 6 h 16"/>
                  <a:gd name="T14" fmla="*/ 8 w 24"/>
                  <a:gd name="T15" fmla="*/ 14 h 16"/>
                  <a:gd name="T16" fmla="*/ 16 w 24"/>
                  <a:gd name="T17" fmla="*/ 16 h 16"/>
                  <a:gd name="T18" fmla="*/ 22 w 24"/>
                  <a:gd name="T19" fmla="*/ 16 h 16"/>
                  <a:gd name="T20" fmla="*/ 22 w 24"/>
                  <a:gd name="T21" fmla="*/ 16 h 16"/>
                  <a:gd name="T22" fmla="*/ 24 w 24"/>
                  <a:gd name="T23" fmla="*/ 16 h 16"/>
                  <a:gd name="T24" fmla="*/ 22 w 24"/>
                  <a:gd name="T25" fmla="*/ 1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22" y="14"/>
                    </a:moveTo>
                    <a:lnTo>
                      <a:pt x="24" y="11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" y="14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6" name="Freeform 366"/>
              <p:cNvSpPr>
                <a:spLocks/>
              </p:cNvSpPr>
              <p:nvPr/>
            </p:nvSpPr>
            <p:spPr bwMode="auto">
              <a:xfrm>
                <a:off x="3293" y="1443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3 h 8"/>
                  <a:gd name="T6" fmla="*/ 0 w 5"/>
                  <a:gd name="T7" fmla="*/ 6 h 8"/>
                  <a:gd name="T8" fmla="*/ 2 w 5"/>
                  <a:gd name="T9" fmla="*/ 8 h 8"/>
                  <a:gd name="T10" fmla="*/ 5 w 5"/>
                  <a:gd name="T11" fmla="*/ 3 h 8"/>
                  <a:gd name="T12" fmla="*/ 5 w 5"/>
                  <a:gd name="T13" fmla="*/ 0 h 8"/>
                  <a:gd name="T14" fmla="*/ 5 w 5"/>
                  <a:gd name="T15" fmla="*/ 0 h 8"/>
                  <a:gd name="T16" fmla="*/ 0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7" name="Freeform 367"/>
              <p:cNvSpPr>
                <a:spLocks/>
              </p:cNvSpPr>
              <p:nvPr/>
            </p:nvSpPr>
            <p:spPr bwMode="auto">
              <a:xfrm>
                <a:off x="3290" y="1433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3 w 8"/>
                  <a:gd name="T5" fmla="*/ 5 h 10"/>
                  <a:gd name="T6" fmla="*/ 3 w 8"/>
                  <a:gd name="T7" fmla="*/ 10 h 10"/>
                  <a:gd name="T8" fmla="*/ 8 w 8"/>
                  <a:gd name="T9" fmla="*/ 10 h 10"/>
                  <a:gd name="T10" fmla="*/ 5 w 8"/>
                  <a:gd name="T11" fmla="*/ 5 h 10"/>
                  <a:gd name="T12" fmla="*/ 5 w 8"/>
                  <a:gd name="T13" fmla="*/ 0 h 10"/>
                  <a:gd name="T14" fmla="*/ 5 w 8"/>
                  <a:gd name="T15" fmla="*/ 0 h 10"/>
                  <a:gd name="T16" fmla="*/ 0 w 8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8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8" name="Freeform 368"/>
              <p:cNvSpPr>
                <a:spLocks/>
              </p:cNvSpPr>
              <p:nvPr/>
            </p:nvSpPr>
            <p:spPr bwMode="auto">
              <a:xfrm>
                <a:off x="3290" y="1425"/>
                <a:ext cx="8" cy="8"/>
              </a:xfrm>
              <a:custGeom>
                <a:avLst/>
                <a:gdLst>
                  <a:gd name="T0" fmla="*/ 3 w 8"/>
                  <a:gd name="T1" fmla="*/ 0 h 8"/>
                  <a:gd name="T2" fmla="*/ 3 w 8"/>
                  <a:gd name="T3" fmla="*/ 0 h 8"/>
                  <a:gd name="T4" fmla="*/ 3 w 8"/>
                  <a:gd name="T5" fmla="*/ 3 h 8"/>
                  <a:gd name="T6" fmla="*/ 0 w 8"/>
                  <a:gd name="T7" fmla="*/ 8 h 8"/>
                  <a:gd name="T8" fmla="*/ 5 w 8"/>
                  <a:gd name="T9" fmla="*/ 8 h 8"/>
                  <a:gd name="T10" fmla="*/ 5 w 8"/>
                  <a:gd name="T11" fmla="*/ 5 h 8"/>
                  <a:gd name="T12" fmla="*/ 8 w 8"/>
                  <a:gd name="T13" fmla="*/ 3 h 8"/>
                  <a:gd name="T14" fmla="*/ 8 w 8"/>
                  <a:gd name="T15" fmla="*/ 3 h 8"/>
                  <a:gd name="T16" fmla="*/ 3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9" name="Freeform 369"/>
              <p:cNvSpPr>
                <a:spLocks/>
              </p:cNvSpPr>
              <p:nvPr/>
            </p:nvSpPr>
            <p:spPr bwMode="auto">
              <a:xfrm>
                <a:off x="3293" y="1401"/>
                <a:ext cx="10" cy="27"/>
              </a:xfrm>
              <a:custGeom>
                <a:avLst/>
                <a:gdLst>
                  <a:gd name="T0" fmla="*/ 10 w 10"/>
                  <a:gd name="T1" fmla="*/ 0 h 27"/>
                  <a:gd name="T2" fmla="*/ 5 w 10"/>
                  <a:gd name="T3" fmla="*/ 0 h 27"/>
                  <a:gd name="T4" fmla="*/ 5 w 10"/>
                  <a:gd name="T5" fmla="*/ 13 h 27"/>
                  <a:gd name="T6" fmla="*/ 0 w 10"/>
                  <a:gd name="T7" fmla="*/ 24 h 27"/>
                  <a:gd name="T8" fmla="*/ 5 w 10"/>
                  <a:gd name="T9" fmla="*/ 27 h 27"/>
                  <a:gd name="T10" fmla="*/ 7 w 10"/>
                  <a:gd name="T11" fmla="*/ 13 h 27"/>
                  <a:gd name="T12" fmla="*/ 10 w 10"/>
                  <a:gd name="T13" fmla="*/ 3 h 27"/>
                  <a:gd name="T14" fmla="*/ 5 w 10"/>
                  <a:gd name="T15" fmla="*/ 3 h 27"/>
                  <a:gd name="T16" fmla="*/ 10 w 10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0"/>
                    </a:moveTo>
                    <a:lnTo>
                      <a:pt x="5" y="0"/>
                    </a:lnTo>
                    <a:lnTo>
                      <a:pt x="5" y="13"/>
                    </a:lnTo>
                    <a:lnTo>
                      <a:pt x="0" y="24"/>
                    </a:lnTo>
                    <a:lnTo>
                      <a:pt x="5" y="27"/>
                    </a:lnTo>
                    <a:lnTo>
                      <a:pt x="7" y="13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0" name="Freeform 370"/>
              <p:cNvSpPr>
                <a:spLocks/>
              </p:cNvSpPr>
              <p:nvPr/>
            </p:nvSpPr>
            <p:spPr bwMode="auto">
              <a:xfrm>
                <a:off x="3298" y="1401"/>
                <a:ext cx="8" cy="19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19 h 19"/>
                  <a:gd name="T4" fmla="*/ 5 w 8"/>
                  <a:gd name="T5" fmla="*/ 8 h 19"/>
                  <a:gd name="T6" fmla="*/ 5 w 8"/>
                  <a:gd name="T7" fmla="*/ 0 h 19"/>
                  <a:gd name="T8" fmla="*/ 0 w 8"/>
                  <a:gd name="T9" fmla="*/ 3 h 19"/>
                  <a:gd name="T10" fmla="*/ 2 w 8"/>
                  <a:gd name="T11" fmla="*/ 8 h 19"/>
                  <a:gd name="T12" fmla="*/ 2 w 8"/>
                  <a:gd name="T13" fmla="*/ 19 h 19"/>
                  <a:gd name="T14" fmla="*/ 2 w 8"/>
                  <a:gd name="T15" fmla="*/ 19 h 19"/>
                  <a:gd name="T16" fmla="*/ 8 w 8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lnTo>
                      <a:pt x="8" y="19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2" y="19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1" name="Freeform 371"/>
              <p:cNvSpPr>
                <a:spLocks/>
              </p:cNvSpPr>
              <p:nvPr/>
            </p:nvSpPr>
            <p:spPr bwMode="auto">
              <a:xfrm>
                <a:off x="3298" y="1420"/>
                <a:ext cx="8" cy="21"/>
              </a:xfrm>
              <a:custGeom>
                <a:avLst/>
                <a:gdLst>
                  <a:gd name="T0" fmla="*/ 2 w 8"/>
                  <a:gd name="T1" fmla="*/ 15 h 21"/>
                  <a:gd name="T2" fmla="*/ 2 w 8"/>
                  <a:gd name="T3" fmla="*/ 21 h 21"/>
                  <a:gd name="T4" fmla="*/ 5 w 8"/>
                  <a:gd name="T5" fmla="*/ 10 h 21"/>
                  <a:gd name="T6" fmla="*/ 8 w 8"/>
                  <a:gd name="T7" fmla="*/ 0 h 21"/>
                  <a:gd name="T8" fmla="*/ 2 w 8"/>
                  <a:gd name="T9" fmla="*/ 0 h 21"/>
                  <a:gd name="T10" fmla="*/ 0 w 8"/>
                  <a:gd name="T11" fmla="*/ 10 h 21"/>
                  <a:gd name="T12" fmla="*/ 0 w 8"/>
                  <a:gd name="T13" fmla="*/ 15 h 21"/>
                  <a:gd name="T14" fmla="*/ 0 w 8"/>
                  <a:gd name="T15" fmla="*/ 21 h 21"/>
                  <a:gd name="T16" fmla="*/ 2 w 8"/>
                  <a:gd name="T17" fmla="*/ 15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2" y="15"/>
                    </a:moveTo>
                    <a:lnTo>
                      <a:pt x="2" y="21"/>
                    </a:lnTo>
                    <a:lnTo>
                      <a:pt x="5" y="1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2" name="Freeform 372"/>
              <p:cNvSpPr>
                <a:spLocks/>
              </p:cNvSpPr>
              <p:nvPr/>
            </p:nvSpPr>
            <p:spPr bwMode="auto">
              <a:xfrm>
                <a:off x="3298" y="1435"/>
                <a:ext cx="18" cy="8"/>
              </a:xfrm>
              <a:custGeom>
                <a:avLst/>
                <a:gdLst>
                  <a:gd name="T0" fmla="*/ 18 w 18"/>
                  <a:gd name="T1" fmla="*/ 3 h 8"/>
                  <a:gd name="T2" fmla="*/ 16 w 18"/>
                  <a:gd name="T3" fmla="*/ 3 h 8"/>
                  <a:gd name="T4" fmla="*/ 10 w 18"/>
                  <a:gd name="T5" fmla="*/ 3 h 8"/>
                  <a:gd name="T6" fmla="*/ 2 w 18"/>
                  <a:gd name="T7" fmla="*/ 0 h 8"/>
                  <a:gd name="T8" fmla="*/ 0 w 18"/>
                  <a:gd name="T9" fmla="*/ 6 h 8"/>
                  <a:gd name="T10" fmla="*/ 10 w 18"/>
                  <a:gd name="T11" fmla="*/ 8 h 8"/>
                  <a:gd name="T12" fmla="*/ 18 w 18"/>
                  <a:gd name="T13" fmla="*/ 6 h 8"/>
                  <a:gd name="T14" fmla="*/ 16 w 18"/>
                  <a:gd name="T15" fmla="*/ 6 h 8"/>
                  <a:gd name="T16" fmla="*/ 18 w 18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8" y="3"/>
                    </a:moveTo>
                    <a:lnTo>
                      <a:pt x="16" y="3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3" name="Freeform 373"/>
              <p:cNvSpPr>
                <a:spLocks/>
              </p:cNvSpPr>
              <p:nvPr/>
            </p:nvSpPr>
            <p:spPr bwMode="auto">
              <a:xfrm>
                <a:off x="3314" y="1438"/>
                <a:ext cx="8" cy="11"/>
              </a:xfrm>
              <a:custGeom>
                <a:avLst/>
                <a:gdLst>
                  <a:gd name="T0" fmla="*/ 8 w 8"/>
                  <a:gd name="T1" fmla="*/ 8 h 11"/>
                  <a:gd name="T2" fmla="*/ 8 w 8"/>
                  <a:gd name="T3" fmla="*/ 8 h 11"/>
                  <a:gd name="T4" fmla="*/ 5 w 8"/>
                  <a:gd name="T5" fmla="*/ 5 h 11"/>
                  <a:gd name="T6" fmla="*/ 2 w 8"/>
                  <a:gd name="T7" fmla="*/ 0 h 11"/>
                  <a:gd name="T8" fmla="*/ 0 w 8"/>
                  <a:gd name="T9" fmla="*/ 3 h 11"/>
                  <a:gd name="T10" fmla="*/ 2 w 8"/>
                  <a:gd name="T11" fmla="*/ 8 h 11"/>
                  <a:gd name="T12" fmla="*/ 8 w 8"/>
                  <a:gd name="T13" fmla="*/ 11 h 11"/>
                  <a:gd name="T14" fmla="*/ 5 w 8"/>
                  <a:gd name="T15" fmla="*/ 11 h 11"/>
                  <a:gd name="T16" fmla="*/ 8 w 8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lnTo>
                      <a:pt x="8" y="8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4" name="Freeform 374"/>
              <p:cNvSpPr>
                <a:spLocks/>
              </p:cNvSpPr>
              <p:nvPr/>
            </p:nvSpPr>
            <p:spPr bwMode="auto">
              <a:xfrm>
                <a:off x="3319" y="1446"/>
                <a:ext cx="21" cy="27"/>
              </a:xfrm>
              <a:custGeom>
                <a:avLst/>
                <a:gdLst>
                  <a:gd name="T0" fmla="*/ 21 w 21"/>
                  <a:gd name="T1" fmla="*/ 24 h 27"/>
                  <a:gd name="T2" fmla="*/ 21 w 21"/>
                  <a:gd name="T3" fmla="*/ 24 h 27"/>
                  <a:gd name="T4" fmla="*/ 11 w 21"/>
                  <a:gd name="T5" fmla="*/ 13 h 27"/>
                  <a:gd name="T6" fmla="*/ 3 w 21"/>
                  <a:gd name="T7" fmla="*/ 0 h 27"/>
                  <a:gd name="T8" fmla="*/ 0 w 21"/>
                  <a:gd name="T9" fmla="*/ 3 h 27"/>
                  <a:gd name="T10" fmla="*/ 8 w 21"/>
                  <a:gd name="T11" fmla="*/ 16 h 27"/>
                  <a:gd name="T12" fmla="*/ 16 w 21"/>
                  <a:gd name="T13" fmla="*/ 27 h 27"/>
                  <a:gd name="T14" fmla="*/ 16 w 21"/>
                  <a:gd name="T15" fmla="*/ 27 h 27"/>
                  <a:gd name="T16" fmla="*/ 21 w 21"/>
                  <a:gd name="T17" fmla="*/ 24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21" y="24"/>
                    </a:moveTo>
                    <a:lnTo>
                      <a:pt x="21" y="24"/>
                    </a:lnTo>
                    <a:lnTo>
                      <a:pt x="11" y="1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16"/>
                    </a:lnTo>
                    <a:lnTo>
                      <a:pt x="16" y="27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5" name="Freeform 375"/>
              <p:cNvSpPr>
                <a:spLocks/>
              </p:cNvSpPr>
              <p:nvPr/>
            </p:nvSpPr>
            <p:spPr bwMode="auto">
              <a:xfrm>
                <a:off x="3335" y="1470"/>
                <a:ext cx="26" cy="32"/>
              </a:xfrm>
              <a:custGeom>
                <a:avLst/>
                <a:gdLst>
                  <a:gd name="T0" fmla="*/ 26 w 26"/>
                  <a:gd name="T1" fmla="*/ 29 h 32"/>
                  <a:gd name="T2" fmla="*/ 24 w 26"/>
                  <a:gd name="T3" fmla="*/ 29 h 32"/>
                  <a:gd name="T4" fmla="*/ 13 w 26"/>
                  <a:gd name="T5" fmla="*/ 16 h 32"/>
                  <a:gd name="T6" fmla="*/ 5 w 26"/>
                  <a:gd name="T7" fmla="*/ 0 h 32"/>
                  <a:gd name="T8" fmla="*/ 0 w 26"/>
                  <a:gd name="T9" fmla="*/ 3 h 32"/>
                  <a:gd name="T10" fmla="*/ 10 w 26"/>
                  <a:gd name="T11" fmla="*/ 18 h 32"/>
                  <a:gd name="T12" fmla="*/ 21 w 26"/>
                  <a:gd name="T13" fmla="*/ 32 h 32"/>
                  <a:gd name="T14" fmla="*/ 21 w 26"/>
                  <a:gd name="T15" fmla="*/ 29 h 32"/>
                  <a:gd name="T16" fmla="*/ 26 w 26"/>
                  <a:gd name="T17" fmla="*/ 29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2">
                    <a:moveTo>
                      <a:pt x="26" y="29"/>
                    </a:moveTo>
                    <a:lnTo>
                      <a:pt x="24" y="29"/>
                    </a:lnTo>
                    <a:lnTo>
                      <a:pt x="13" y="1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0" y="18"/>
                    </a:lnTo>
                    <a:lnTo>
                      <a:pt x="21" y="32"/>
                    </a:lnTo>
                    <a:lnTo>
                      <a:pt x="21" y="29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6" name="Freeform 376"/>
              <p:cNvSpPr>
                <a:spLocks/>
              </p:cNvSpPr>
              <p:nvPr/>
            </p:nvSpPr>
            <p:spPr bwMode="auto">
              <a:xfrm>
                <a:off x="3356" y="1499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3 h 5"/>
                  <a:gd name="T6" fmla="*/ 5 w 5"/>
                  <a:gd name="T7" fmla="*/ 0 h 5"/>
                  <a:gd name="T8" fmla="*/ 0 w 5"/>
                  <a:gd name="T9" fmla="*/ 0 h 5"/>
                  <a:gd name="T10" fmla="*/ 0 w 5"/>
                  <a:gd name="T11" fmla="*/ 3 h 5"/>
                  <a:gd name="T12" fmla="*/ 0 w 5"/>
                  <a:gd name="T13" fmla="*/ 5 h 5"/>
                  <a:gd name="T14" fmla="*/ 0 w 5"/>
                  <a:gd name="T15" fmla="*/ 5 h 5"/>
                  <a:gd name="T16" fmla="*/ 3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7" name="Freeform 377"/>
              <p:cNvSpPr>
                <a:spLocks/>
              </p:cNvSpPr>
              <p:nvPr/>
            </p:nvSpPr>
            <p:spPr bwMode="auto">
              <a:xfrm>
                <a:off x="3356" y="1504"/>
                <a:ext cx="8" cy="6"/>
              </a:xfrm>
              <a:custGeom>
                <a:avLst/>
                <a:gdLst>
                  <a:gd name="T0" fmla="*/ 8 w 8"/>
                  <a:gd name="T1" fmla="*/ 3 h 6"/>
                  <a:gd name="T2" fmla="*/ 8 w 8"/>
                  <a:gd name="T3" fmla="*/ 3 h 6"/>
                  <a:gd name="T4" fmla="*/ 5 w 8"/>
                  <a:gd name="T5" fmla="*/ 0 h 6"/>
                  <a:gd name="T6" fmla="*/ 3 w 8"/>
                  <a:gd name="T7" fmla="*/ 0 h 6"/>
                  <a:gd name="T8" fmla="*/ 0 w 8"/>
                  <a:gd name="T9" fmla="*/ 0 h 6"/>
                  <a:gd name="T10" fmla="*/ 3 w 8"/>
                  <a:gd name="T11" fmla="*/ 6 h 6"/>
                  <a:gd name="T12" fmla="*/ 8 w 8"/>
                  <a:gd name="T13" fmla="*/ 6 h 6"/>
                  <a:gd name="T14" fmla="*/ 8 w 8"/>
                  <a:gd name="T15" fmla="*/ 6 h 6"/>
                  <a:gd name="T16" fmla="*/ 8 w 8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8" y="6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8" name="Freeform 378"/>
              <p:cNvSpPr>
                <a:spLocks/>
              </p:cNvSpPr>
              <p:nvPr/>
            </p:nvSpPr>
            <p:spPr bwMode="auto">
              <a:xfrm>
                <a:off x="3364" y="1507"/>
                <a:ext cx="16" cy="32"/>
              </a:xfrm>
              <a:custGeom>
                <a:avLst/>
                <a:gdLst>
                  <a:gd name="T0" fmla="*/ 13 w 16"/>
                  <a:gd name="T1" fmla="*/ 29 h 32"/>
                  <a:gd name="T2" fmla="*/ 11 w 16"/>
                  <a:gd name="T3" fmla="*/ 32 h 32"/>
                  <a:gd name="T4" fmla="*/ 16 w 16"/>
                  <a:gd name="T5" fmla="*/ 26 h 32"/>
                  <a:gd name="T6" fmla="*/ 11 w 16"/>
                  <a:gd name="T7" fmla="*/ 16 h 32"/>
                  <a:gd name="T8" fmla="*/ 8 w 16"/>
                  <a:gd name="T9" fmla="*/ 5 h 32"/>
                  <a:gd name="T10" fmla="*/ 0 w 16"/>
                  <a:gd name="T11" fmla="*/ 0 h 32"/>
                  <a:gd name="T12" fmla="*/ 0 w 16"/>
                  <a:gd name="T13" fmla="*/ 3 h 32"/>
                  <a:gd name="T14" fmla="*/ 3 w 16"/>
                  <a:gd name="T15" fmla="*/ 8 h 32"/>
                  <a:gd name="T16" fmla="*/ 8 w 16"/>
                  <a:gd name="T17" fmla="*/ 18 h 32"/>
                  <a:gd name="T18" fmla="*/ 11 w 16"/>
                  <a:gd name="T19" fmla="*/ 26 h 32"/>
                  <a:gd name="T20" fmla="*/ 13 w 16"/>
                  <a:gd name="T21" fmla="*/ 26 h 32"/>
                  <a:gd name="T22" fmla="*/ 11 w 16"/>
                  <a:gd name="T23" fmla="*/ 32 h 32"/>
                  <a:gd name="T24" fmla="*/ 13 w 16"/>
                  <a:gd name="T25" fmla="*/ 29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32">
                    <a:moveTo>
                      <a:pt x="13" y="29"/>
                    </a:moveTo>
                    <a:lnTo>
                      <a:pt x="11" y="32"/>
                    </a:lnTo>
                    <a:lnTo>
                      <a:pt x="16" y="26"/>
                    </a:lnTo>
                    <a:lnTo>
                      <a:pt x="11" y="16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8" y="1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9" name="Freeform 379"/>
              <p:cNvSpPr>
                <a:spLocks/>
              </p:cNvSpPr>
              <p:nvPr/>
            </p:nvSpPr>
            <p:spPr bwMode="auto">
              <a:xfrm>
                <a:off x="3375" y="1536"/>
                <a:ext cx="21" cy="19"/>
              </a:xfrm>
              <a:custGeom>
                <a:avLst/>
                <a:gdLst>
                  <a:gd name="T0" fmla="*/ 21 w 21"/>
                  <a:gd name="T1" fmla="*/ 13 h 19"/>
                  <a:gd name="T2" fmla="*/ 21 w 21"/>
                  <a:gd name="T3" fmla="*/ 13 h 19"/>
                  <a:gd name="T4" fmla="*/ 16 w 21"/>
                  <a:gd name="T5" fmla="*/ 13 h 19"/>
                  <a:gd name="T6" fmla="*/ 10 w 21"/>
                  <a:gd name="T7" fmla="*/ 8 h 19"/>
                  <a:gd name="T8" fmla="*/ 8 w 21"/>
                  <a:gd name="T9" fmla="*/ 5 h 19"/>
                  <a:gd name="T10" fmla="*/ 2 w 21"/>
                  <a:gd name="T11" fmla="*/ 0 h 19"/>
                  <a:gd name="T12" fmla="*/ 0 w 21"/>
                  <a:gd name="T13" fmla="*/ 3 h 19"/>
                  <a:gd name="T14" fmla="*/ 2 w 21"/>
                  <a:gd name="T15" fmla="*/ 8 h 19"/>
                  <a:gd name="T16" fmla="*/ 8 w 21"/>
                  <a:gd name="T17" fmla="*/ 13 h 19"/>
                  <a:gd name="T18" fmla="*/ 13 w 21"/>
                  <a:gd name="T19" fmla="*/ 16 h 19"/>
                  <a:gd name="T20" fmla="*/ 21 w 21"/>
                  <a:gd name="T21" fmla="*/ 19 h 19"/>
                  <a:gd name="T22" fmla="*/ 21 w 21"/>
                  <a:gd name="T23" fmla="*/ 19 h 19"/>
                  <a:gd name="T24" fmla="*/ 21 w 21"/>
                  <a:gd name="T25" fmla="*/ 13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19">
                    <a:moveTo>
                      <a:pt x="21" y="13"/>
                    </a:moveTo>
                    <a:lnTo>
                      <a:pt x="21" y="13"/>
                    </a:lnTo>
                    <a:lnTo>
                      <a:pt x="16" y="13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13"/>
                    </a:lnTo>
                    <a:lnTo>
                      <a:pt x="13" y="16"/>
                    </a:lnTo>
                    <a:lnTo>
                      <a:pt x="21" y="1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0" name="Freeform 380"/>
              <p:cNvSpPr>
                <a:spLocks/>
              </p:cNvSpPr>
              <p:nvPr/>
            </p:nvSpPr>
            <p:spPr bwMode="auto">
              <a:xfrm>
                <a:off x="3396" y="1549"/>
                <a:ext cx="40" cy="50"/>
              </a:xfrm>
              <a:custGeom>
                <a:avLst/>
                <a:gdLst>
                  <a:gd name="T0" fmla="*/ 40 w 40"/>
                  <a:gd name="T1" fmla="*/ 48 h 50"/>
                  <a:gd name="T2" fmla="*/ 32 w 40"/>
                  <a:gd name="T3" fmla="*/ 35 h 50"/>
                  <a:gd name="T4" fmla="*/ 24 w 40"/>
                  <a:gd name="T5" fmla="*/ 21 h 50"/>
                  <a:gd name="T6" fmla="*/ 18 w 40"/>
                  <a:gd name="T7" fmla="*/ 13 h 50"/>
                  <a:gd name="T8" fmla="*/ 13 w 40"/>
                  <a:gd name="T9" fmla="*/ 6 h 50"/>
                  <a:gd name="T10" fmla="*/ 5 w 40"/>
                  <a:gd name="T11" fmla="*/ 3 h 50"/>
                  <a:gd name="T12" fmla="*/ 0 w 40"/>
                  <a:gd name="T13" fmla="*/ 0 h 50"/>
                  <a:gd name="T14" fmla="*/ 0 w 40"/>
                  <a:gd name="T15" fmla="*/ 6 h 50"/>
                  <a:gd name="T16" fmla="*/ 5 w 40"/>
                  <a:gd name="T17" fmla="*/ 6 h 50"/>
                  <a:gd name="T18" fmla="*/ 10 w 40"/>
                  <a:gd name="T19" fmla="*/ 11 h 50"/>
                  <a:gd name="T20" fmla="*/ 13 w 40"/>
                  <a:gd name="T21" fmla="*/ 16 h 50"/>
                  <a:gd name="T22" fmla="*/ 18 w 40"/>
                  <a:gd name="T23" fmla="*/ 24 h 50"/>
                  <a:gd name="T24" fmla="*/ 26 w 40"/>
                  <a:gd name="T25" fmla="*/ 37 h 50"/>
                  <a:gd name="T26" fmla="*/ 34 w 40"/>
                  <a:gd name="T27" fmla="*/ 50 h 50"/>
                  <a:gd name="T28" fmla="*/ 40 w 40"/>
                  <a:gd name="T29" fmla="*/ 48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" h="50">
                    <a:moveTo>
                      <a:pt x="40" y="48"/>
                    </a:moveTo>
                    <a:lnTo>
                      <a:pt x="32" y="35"/>
                    </a:lnTo>
                    <a:lnTo>
                      <a:pt x="24" y="21"/>
                    </a:lnTo>
                    <a:lnTo>
                      <a:pt x="18" y="13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6" y="37"/>
                    </a:lnTo>
                    <a:lnTo>
                      <a:pt x="34" y="50"/>
                    </a:lnTo>
                    <a:lnTo>
                      <a:pt x="40" y="4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1" name="Rectangle 381"/>
              <p:cNvSpPr>
                <a:spLocks noChangeArrowheads="1"/>
              </p:cNvSpPr>
              <p:nvPr/>
            </p:nvSpPr>
            <p:spPr bwMode="auto">
              <a:xfrm>
                <a:off x="3430" y="1597"/>
                <a:ext cx="6" cy="26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932" name="Freeform 382"/>
              <p:cNvSpPr>
                <a:spLocks/>
              </p:cNvSpPr>
              <p:nvPr/>
            </p:nvSpPr>
            <p:spPr bwMode="auto">
              <a:xfrm>
                <a:off x="3430" y="1623"/>
                <a:ext cx="24" cy="43"/>
              </a:xfrm>
              <a:custGeom>
                <a:avLst/>
                <a:gdLst>
                  <a:gd name="T0" fmla="*/ 24 w 24"/>
                  <a:gd name="T1" fmla="*/ 37 h 43"/>
                  <a:gd name="T2" fmla="*/ 24 w 24"/>
                  <a:gd name="T3" fmla="*/ 37 h 43"/>
                  <a:gd name="T4" fmla="*/ 19 w 24"/>
                  <a:gd name="T5" fmla="*/ 29 h 43"/>
                  <a:gd name="T6" fmla="*/ 13 w 24"/>
                  <a:gd name="T7" fmla="*/ 21 h 43"/>
                  <a:gd name="T8" fmla="*/ 8 w 24"/>
                  <a:gd name="T9" fmla="*/ 11 h 43"/>
                  <a:gd name="T10" fmla="*/ 6 w 24"/>
                  <a:gd name="T11" fmla="*/ 0 h 43"/>
                  <a:gd name="T12" fmla="*/ 0 w 24"/>
                  <a:gd name="T13" fmla="*/ 0 h 43"/>
                  <a:gd name="T14" fmla="*/ 6 w 24"/>
                  <a:gd name="T15" fmla="*/ 11 h 43"/>
                  <a:gd name="T16" fmla="*/ 8 w 24"/>
                  <a:gd name="T17" fmla="*/ 21 h 43"/>
                  <a:gd name="T18" fmla="*/ 13 w 24"/>
                  <a:gd name="T19" fmla="*/ 32 h 43"/>
                  <a:gd name="T20" fmla="*/ 21 w 24"/>
                  <a:gd name="T21" fmla="*/ 43 h 43"/>
                  <a:gd name="T22" fmla="*/ 21 w 24"/>
                  <a:gd name="T23" fmla="*/ 43 h 43"/>
                  <a:gd name="T24" fmla="*/ 24 w 24"/>
                  <a:gd name="T25" fmla="*/ 3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3">
                    <a:moveTo>
                      <a:pt x="24" y="37"/>
                    </a:moveTo>
                    <a:lnTo>
                      <a:pt x="24" y="37"/>
                    </a:lnTo>
                    <a:lnTo>
                      <a:pt x="19" y="29"/>
                    </a:lnTo>
                    <a:lnTo>
                      <a:pt x="13" y="21"/>
                    </a:lnTo>
                    <a:lnTo>
                      <a:pt x="8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8" y="21"/>
                    </a:lnTo>
                    <a:lnTo>
                      <a:pt x="13" y="32"/>
                    </a:lnTo>
                    <a:lnTo>
                      <a:pt x="21" y="43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3" name="Freeform 383"/>
              <p:cNvSpPr>
                <a:spLocks/>
              </p:cNvSpPr>
              <p:nvPr/>
            </p:nvSpPr>
            <p:spPr bwMode="auto">
              <a:xfrm>
                <a:off x="3451" y="1660"/>
                <a:ext cx="32" cy="19"/>
              </a:xfrm>
              <a:custGeom>
                <a:avLst/>
                <a:gdLst>
                  <a:gd name="T0" fmla="*/ 32 w 32"/>
                  <a:gd name="T1" fmla="*/ 14 h 19"/>
                  <a:gd name="T2" fmla="*/ 32 w 32"/>
                  <a:gd name="T3" fmla="*/ 14 h 19"/>
                  <a:gd name="T4" fmla="*/ 19 w 32"/>
                  <a:gd name="T5" fmla="*/ 8 h 19"/>
                  <a:gd name="T6" fmla="*/ 3 w 32"/>
                  <a:gd name="T7" fmla="*/ 0 h 19"/>
                  <a:gd name="T8" fmla="*/ 0 w 32"/>
                  <a:gd name="T9" fmla="*/ 6 h 19"/>
                  <a:gd name="T10" fmla="*/ 16 w 32"/>
                  <a:gd name="T11" fmla="*/ 11 h 19"/>
                  <a:gd name="T12" fmla="*/ 27 w 32"/>
                  <a:gd name="T13" fmla="*/ 19 h 19"/>
                  <a:gd name="T14" fmla="*/ 27 w 32"/>
                  <a:gd name="T15" fmla="*/ 19 h 19"/>
                  <a:gd name="T16" fmla="*/ 32 w 32"/>
                  <a:gd name="T17" fmla="*/ 1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9">
                    <a:moveTo>
                      <a:pt x="32" y="14"/>
                    </a:moveTo>
                    <a:lnTo>
                      <a:pt x="32" y="14"/>
                    </a:lnTo>
                    <a:lnTo>
                      <a:pt x="19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6" y="11"/>
                    </a:lnTo>
                    <a:lnTo>
                      <a:pt x="27" y="19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4" name="Freeform 384"/>
              <p:cNvSpPr>
                <a:spLocks/>
              </p:cNvSpPr>
              <p:nvPr/>
            </p:nvSpPr>
            <p:spPr bwMode="auto">
              <a:xfrm>
                <a:off x="3478" y="1674"/>
                <a:ext cx="37" cy="58"/>
              </a:xfrm>
              <a:custGeom>
                <a:avLst/>
                <a:gdLst>
                  <a:gd name="T0" fmla="*/ 37 w 37"/>
                  <a:gd name="T1" fmla="*/ 55 h 58"/>
                  <a:gd name="T2" fmla="*/ 24 w 37"/>
                  <a:gd name="T3" fmla="*/ 29 h 58"/>
                  <a:gd name="T4" fmla="*/ 5 w 37"/>
                  <a:gd name="T5" fmla="*/ 0 h 58"/>
                  <a:gd name="T6" fmla="*/ 0 w 37"/>
                  <a:gd name="T7" fmla="*/ 5 h 58"/>
                  <a:gd name="T8" fmla="*/ 18 w 37"/>
                  <a:gd name="T9" fmla="*/ 31 h 58"/>
                  <a:gd name="T10" fmla="*/ 34 w 37"/>
                  <a:gd name="T11" fmla="*/ 58 h 58"/>
                  <a:gd name="T12" fmla="*/ 37 w 37"/>
                  <a:gd name="T13" fmla="*/ 5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8">
                    <a:moveTo>
                      <a:pt x="37" y="55"/>
                    </a:moveTo>
                    <a:lnTo>
                      <a:pt x="24" y="29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8" y="31"/>
                    </a:lnTo>
                    <a:lnTo>
                      <a:pt x="34" y="58"/>
                    </a:lnTo>
                    <a:lnTo>
                      <a:pt x="37" y="5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5" name="Freeform 385"/>
              <p:cNvSpPr>
                <a:spLocks/>
              </p:cNvSpPr>
              <p:nvPr/>
            </p:nvSpPr>
            <p:spPr bwMode="auto">
              <a:xfrm>
                <a:off x="3512" y="1729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3 w 8"/>
                  <a:gd name="T3" fmla="*/ 0 h 8"/>
                  <a:gd name="T4" fmla="*/ 0 w 8"/>
                  <a:gd name="T5" fmla="*/ 3 h 8"/>
                  <a:gd name="T6" fmla="*/ 6 w 8"/>
                  <a:gd name="T7" fmla="*/ 8 h 8"/>
                  <a:gd name="T8" fmla="*/ 8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6" name="Freeform 386"/>
              <p:cNvSpPr>
                <a:spLocks/>
              </p:cNvSpPr>
              <p:nvPr/>
            </p:nvSpPr>
            <p:spPr bwMode="auto">
              <a:xfrm>
                <a:off x="3518" y="1734"/>
                <a:ext cx="13" cy="14"/>
              </a:xfrm>
              <a:custGeom>
                <a:avLst/>
                <a:gdLst>
                  <a:gd name="T0" fmla="*/ 13 w 13"/>
                  <a:gd name="T1" fmla="*/ 11 h 14"/>
                  <a:gd name="T2" fmla="*/ 13 w 13"/>
                  <a:gd name="T3" fmla="*/ 11 h 14"/>
                  <a:gd name="T4" fmla="*/ 10 w 13"/>
                  <a:gd name="T5" fmla="*/ 6 h 14"/>
                  <a:gd name="T6" fmla="*/ 0 w 13"/>
                  <a:gd name="T7" fmla="*/ 0 h 14"/>
                  <a:gd name="T8" fmla="*/ 0 w 13"/>
                  <a:gd name="T9" fmla="*/ 6 h 14"/>
                  <a:gd name="T10" fmla="*/ 5 w 13"/>
                  <a:gd name="T11" fmla="*/ 8 h 14"/>
                  <a:gd name="T12" fmla="*/ 10 w 13"/>
                  <a:gd name="T13" fmla="*/ 14 h 14"/>
                  <a:gd name="T14" fmla="*/ 10 w 13"/>
                  <a:gd name="T15" fmla="*/ 14 h 14"/>
                  <a:gd name="T16" fmla="*/ 13 w 13"/>
                  <a:gd name="T17" fmla="*/ 11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13" y="11"/>
                    </a:moveTo>
                    <a:lnTo>
                      <a:pt x="13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0" y="14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7" name="Freeform 387"/>
              <p:cNvSpPr>
                <a:spLocks/>
              </p:cNvSpPr>
              <p:nvPr/>
            </p:nvSpPr>
            <p:spPr bwMode="auto">
              <a:xfrm>
                <a:off x="3528" y="1745"/>
                <a:ext cx="21" cy="26"/>
              </a:xfrm>
              <a:custGeom>
                <a:avLst/>
                <a:gdLst>
                  <a:gd name="T0" fmla="*/ 21 w 21"/>
                  <a:gd name="T1" fmla="*/ 24 h 26"/>
                  <a:gd name="T2" fmla="*/ 21 w 21"/>
                  <a:gd name="T3" fmla="*/ 24 h 26"/>
                  <a:gd name="T4" fmla="*/ 13 w 21"/>
                  <a:gd name="T5" fmla="*/ 11 h 26"/>
                  <a:gd name="T6" fmla="*/ 3 w 21"/>
                  <a:gd name="T7" fmla="*/ 0 h 26"/>
                  <a:gd name="T8" fmla="*/ 0 w 21"/>
                  <a:gd name="T9" fmla="*/ 3 h 26"/>
                  <a:gd name="T10" fmla="*/ 11 w 21"/>
                  <a:gd name="T11" fmla="*/ 16 h 26"/>
                  <a:gd name="T12" fmla="*/ 19 w 21"/>
                  <a:gd name="T13" fmla="*/ 26 h 26"/>
                  <a:gd name="T14" fmla="*/ 19 w 21"/>
                  <a:gd name="T15" fmla="*/ 26 h 26"/>
                  <a:gd name="T16" fmla="*/ 21 w 21"/>
                  <a:gd name="T17" fmla="*/ 24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6">
                    <a:moveTo>
                      <a:pt x="21" y="24"/>
                    </a:moveTo>
                    <a:lnTo>
                      <a:pt x="21" y="24"/>
                    </a:lnTo>
                    <a:lnTo>
                      <a:pt x="13" y="1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1" y="16"/>
                    </a:lnTo>
                    <a:lnTo>
                      <a:pt x="19" y="26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8" name="Freeform 388"/>
              <p:cNvSpPr>
                <a:spLocks/>
              </p:cNvSpPr>
              <p:nvPr/>
            </p:nvSpPr>
            <p:spPr bwMode="auto">
              <a:xfrm>
                <a:off x="3547" y="1769"/>
                <a:ext cx="5" cy="21"/>
              </a:xfrm>
              <a:custGeom>
                <a:avLst/>
                <a:gdLst>
                  <a:gd name="T0" fmla="*/ 5 w 5"/>
                  <a:gd name="T1" fmla="*/ 21 h 21"/>
                  <a:gd name="T2" fmla="*/ 5 w 5"/>
                  <a:gd name="T3" fmla="*/ 21 h 21"/>
                  <a:gd name="T4" fmla="*/ 5 w 5"/>
                  <a:gd name="T5" fmla="*/ 10 h 21"/>
                  <a:gd name="T6" fmla="*/ 2 w 5"/>
                  <a:gd name="T7" fmla="*/ 0 h 21"/>
                  <a:gd name="T8" fmla="*/ 0 w 5"/>
                  <a:gd name="T9" fmla="*/ 2 h 21"/>
                  <a:gd name="T10" fmla="*/ 0 w 5"/>
                  <a:gd name="T11" fmla="*/ 10 h 21"/>
                  <a:gd name="T12" fmla="*/ 0 w 5"/>
                  <a:gd name="T13" fmla="*/ 21 h 21"/>
                  <a:gd name="T14" fmla="*/ 0 w 5"/>
                  <a:gd name="T15" fmla="*/ 21 h 21"/>
                  <a:gd name="T16" fmla="*/ 5 w 5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5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9" name="Freeform 389"/>
              <p:cNvSpPr>
                <a:spLocks/>
              </p:cNvSpPr>
              <p:nvPr/>
            </p:nvSpPr>
            <p:spPr bwMode="auto">
              <a:xfrm>
                <a:off x="3547" y="1790"/>
                <a:ext cx="13" cy="40"/>
              </a:xfrm>
              <a:custGeom>
                <a:avLst/>
                <a:gdLst>
                  <a:gd name="T0" fmla="*/ 13 w 13"/>
                  <a:gd name="T1" fmla="*/ 37 h 40"/>
                  <a:gd name="T2" fmla="*/ 13 w 13"/>
                  <a:gd name="T3" fmla="*/ 37 h 40"/>
                  <a:gd name="T4" fmla="*/ 8 w 13"/>
                  <a:gd name="T5" fmla="*/ 21 h 40"/>
                  <a:gd name="T6" fmla="*/ 5 w 13"/>
                  <a:gd name="T7" fmla="*/ 0 h 40"/>
                  <a:gd name="T8" fmla="*/ 0 w 13"/>
                  <a:gd name="T9" fmla="*/ 0 h 40"/>
                  <a:gd name="T10" fmla="*/ 2 w 13"/>
                  <a:gd name="T11" fmla="*/ 21 h 40"/>
                  <a:gd name="T12" fmla="*/ 8 w 13"/>
                  <a:gd name="T13" fmla="*/ 40 h 40"/>
                  <a:gd name="T14" fmla="*/ 8 w 13"/>
                  <a:gd name="T15" fmla="*/ 37 h 40"/>
                  <a:gd name="T16" fmla="*/ 13 w 13"/>
                  <a:gd name="T17" fmla="*/ 3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0">
                    <a:moveTo>
                      <a:pt x="13" y="37"/>
                    </a:moveTo>
                    <a:lnTo>
                      <a:pt x="13" y="37"/>
                    </a:lnTo>
                    <a:lnTo>
                      <a:pt x="8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21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0" name="Freeform 390"/>
              <p:cNvSpPr>
                <a:spLocks/>
              </p:cNvSpPr>
              <p:nvPr/>
            </p:nvSpPr>
            <p:spPr bwMode="auto">
              <a:xfrm>
                <a:off x="3555" y="1827"/>
                <a:ext cx="21" cy="42"/>
              </a:xfrm>
              <a:custGeom>
                <a:avLst/>
                <a:gdLst>
                  <a:gd name="T0" fmla="*/ 21 w 21"/>
                  <a:gd name="T1" fmla="*/ 42 h 42"/>
                  <a:gd name="T2" fmla="*/ 21 w 21"/>
                  <a:gd name="T3" fmla="*/ 42 h 42"/>
                  <a:gd name="T4" fmla="*/ 13 w 21"/>
                  <a:gd name="T5" fmla="*/ 21 h 42"/>
                  <a:gd name="T6" fmla="*/ 5 w 21"/>
                  <a:gd name="T7" fmla="*/ 0 h 42"/>
                  <a:gd name="T8" fmla="*/ 0 w 21"/>
                  <a:gd name="T9" fmla="*/ 0 h 42"/>
                  <a:gd name="T10" fmla="*/ 8 w 21"/>
                  <a:gd name="T11" fmla="*/ 24 h 42"/>
                  <a:gd name="T12" fmla="*/ 16 w 21"/>
                  <a:gd name="T13" fmla="*/ 42 h 42"/>
                  <a:gd name="T14" fmla="*/ 16 w 21"/>
                  <a:gd name="T15" fmla="*/ 42 h 42"/>
                  <a:gd name="T16" fmla="*/ 21 w 21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13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24"/>
                    </a:lnTo>
                    <a:lnTo>
                      <a:pt x="16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1" name="Freeform 391"/>
              <p:cNvSpPr>
                <a:spLocks/>
              </p:cNvSpPr>
              <p:nvPr/>
            </p:nvSpPr>
            <p:spPr bwMode="auto">
              <a:xfrm>
                <a:off x="3568" y="1869"/>
                <a:ext cx="8" cy="8"/>
              </a:xfrm>
              <a:custGeom>
                <a:avLst/>
                <a:gdLst>
                  <a:gd name="T0" fmla="*/ 5 w 8"/>
                  <a:gd name="T1" fmla="*/ 6 h 8"/>
                  <a:gd name="T2" fmla="*/ 5 w 8"/>
                  <a:gd name="T3" fmla="*/ 8 h 8"/>
                  <a:gd name="T4" fmla="*/ 5 w 8"/>
                  <a:gd name="T5" fmla="*/ 6 h 8"/>
                  <a:gd name="T6" fmla="*/ 8 w 8"/>
                  <a:gd name="T7" fmla="*/ 0 h 8"/>
                  <a:gd name="T8" fmla="*/ 3 w 8"/>
                  <a:gd name="T9" fmla="*/ 0 h 8"/>
                  <a:gd name="T10" fmla="*/ 3 w 8"/>
                  <a:gd name="T11" fmla="*/ 3 h 8"/>
                  <a:gd name="T12" fmla="*/ 0 w 8"/>
                  <a:gd name="T13" fmla="*/ 6 h 8"/>
                  <a:gd name="T14" fmla="*/ 0 w 8"/>
                  <a:gd name="T15" fmla="*/ 8 h 8"/>
                  <a:gd name="T16" fmla="*/ 5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5" y="6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2" name="Freeform 392"/>
              <p:cNvSpPr>
                <a:spLocks/>
              </p:cNvSpPr>
              <p:nvPr/>
            </p:nvSpPr>
            <p:spPr bwMode="auto">
              <a:xfrm>
                <a:off x="3568" y="1875"/>
                <a:ext cx="24" cy="21"/>
              </a:xfrm>
              <a:custGeom>
                <a:avLst/>
                <a:gdLst>
                  <a:gd name="T0" fmla="*/ 24 w 24"/>
                  <a:gd name="T1" fmla="*/ 15 h 21"/>
                  <a:gd name="T2" fmla="*/ 24 w 24"/>
                  <a:gd name="T3" fmla="*/ 15 h 21"/>
                  <a:gd name="T4" fmla="*/ 16 w 24"/>
                  <a:gd name="T5" fmla="*/ 15 h 21"/>
                  <a:gd name="T6" fmla="*/ 13 w 24"/>
                  <a:gd name="T7" fmla="*/ 10 h 21"/>
                  <a:gd name="T8" fmla="*/ 8 w 24"/>
                  <a:gd name="T9" fmla="*/ 5 h 21"/>
                  <a:gd name="T10" fmla="*/ 5 w 24"/>
                  <a:gd name="T11" fmla="*/ 0 h 21"/>
                  <a:gd name="T12" fmla="*/ 0 w 24"/>
                  <a:gd name="T13" fmla="*/ 2 h 21"/>
                  <a:gd name="T14" fmla="*/ 5 w 24"/>
                  <a:gd name="T15" fmla="*/ 7 h 21"/>
                  <a:gd name="T16" fmla="*/ 8 w 24"/>
                  <a:gd name="T17" fmla="*/ 15 h 21"/>
                  <a:gd name="T18" fmla="*/ 16 w 24"/>
                  <a:gd name="T19" fmla="*/ 18 h 21"/>
                  <a:gd name="T20" fmla="*/ 24 w 24"/>
                  <a:gd name="T21" fmla="*/ 21 h 21"/>
                  <a:gd name="T22" fmla="*/ 24 w 24"/>
                  <a:gd name="T23" fmla="*/ 21 h 21"/>
                  <a:gd name="T24" fmla="*/ 24 w 24"/>
                  <a:gd name="T25" fmla="*/ 15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24" y="15"/>
                    </a:moveTo>
                    <a:lnTo>
                      <a:pt x="24" y="15"/>
                    </a:lnTo>
                    <a:lnTo>
                      <a:pt x="16" y="15"/>
                    </a:lnTo>
                    <a:lnTo>
                      <a:pt x="13" y="1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8" y="15"/>
                    </a:lnTo>
                    <a:lnTo>
                      <a:pt x="16" y="18"/>
                    </a:lnTo>
                    <a:lnTo>
                      <a:pt x="24" y="21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3" name="Freeform 393"/>
              <p:cNvSpPr>
                <a:spLocks/>
              </p:cNvSpPr>
              <p:nvPr/>
            </p:nvSpPr>
            <p:spPr bwMode="auto">
              <a:xfrm>
                <a:off x="3592" y="1882"/>
                <a:ext cx="18" cy="14"/>
              </a:xfrm>
              <a:custGeom>
                <a:avLst/>
                <a:gdLst>
                  <a:gd name="T0" fmla="*/ 18 w 18"/>
                  <a:gd name="T1" fmla="*/ 0 h 14"/>
                  <a:gd name="T2" fmla="*/ 18 w 18"/>
                  <a:gd name="T3" fmla="*/ 0 h 14"/>
                  <a:gd name="T4" fmla="*/ 8 w 18"/>
                  <a:gd name="T5" fmla="*/ 3 h 14"/>
                  <a:gd name="T6" fmla="*/ 0 w 18"/>
                  <a:gd name="T7" fmla="*/ 8 h 14"/>
                  <a:gd name="T8" fmla="*/ 0 w 18"/>
                  <a:gd name="T9" fmla="*/ 14 h 14"/>
                  <a:gd name="T10" fmla="*/ 10 w 18"/>
                  <a:gd name="T11" fmla="*/ 8 h 14"/>
                  <a:gd name="T12" fmla="*/ 18 w 18"/>
                  <a:gd name="T13" fmla="*/ 3 h 14"/>
                  <a:gd name="T14" fmla="*/ 18 w 18"/>
                  <a:gd name="T15" fmla="*/ 3 h 14"/>
                  <a:gd name="T16" fmla="*/ 18 w 18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18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8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4" name="Freeform 394"/>
              <p:cNvSpPr>
                <a:spLocks/>
              </p:cNvSpPr>
              <p:nvPr/>
            </p:nvSpPr>
            <p:spPr bwMode="auto">
              <a:xfrm>
                <a:off x="3610" y="188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3 h 6"/>
                  <a:gd name="T10" fmla="*/ 3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5" name="Freeform 395"/>
              <p:cNvSpPr>
                <a:spLocks/>
              </p:cNvSpPr>
              <p:nvPr/>
            </p:nvSpPr>
            <p:spPr bwMode="auto">
              <a:xfrm>
                <a:off x="3616" y="1875"/>
                <a:ext cx="10" cy="13"/>
              </a:xfrm>
              <a:custGeom>
                <a:avLst/>
                <a:gdLst>
                  <a:gd name="T0" fmla="*/ 8 w 10"/>
                  <a:gd name="T1" fmla="*/ 0 h 13"/>
                  <a:gd name="T2" fmla="*/ 8 w 10"/>
                  <a:gd name="T3" fmla="*/ 0 h 13"/>
                  <a:gd name="T4" fmla="*/ 2 w 10"/>
                  <a:gd name="T5" fmla="*/ 5 h 13"/>
                  <a:gd name="T6" fmla="*/ 0 w 10"/>
                  <a:gd name="T7" fmla="*/ 7 h 13"/>
                  <a:gd name="T8" fmla="*/ 0 w 10"/>
                  <a:gd name="T9" fmla="*/ 13 h 13"/>
                  <a:gd name="T10" fmla="*/ 8 w 10"/>
                  <a:gd name="T11" fmla="*/ 7 h 13"/>
                  <a:gd name="T12" fmla="*/ 10 w 10"/>
                  <a:gd name="T13" fmla="*/ 2 h 13"/>
                  <a:gd name="T14" fmla="*/ 10 w 10"/>
                  <a:gd name="T15" fmla="*/ 2 h 13"/>
                  <a:gd name="T16" fmla="*/ 8 w 10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8" y="0"/>
                    </a:moveTo>
                    <a:lnTo>
                      <a:pt x="8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6" name="Freeform 396"/>
              <p:cNvSpPr>
                <a:spLocks/>
              </p:cNvSpPr>
              <p:nvPr/>
            </p:nvSpPr>
            <p:spPr bwMode="auto">
              <a:xfrm>
                <a:off x="3624" y="1859"/>
                <a:ext cx="37" cy="18"/>
              </a:xfrm>
              <a:custGeom>
                <a:avLst/>
                <a:gdLst>
                  <a:gd name="T0" fmla="*/ 37 w 37"/>
                  <a:gd name="T1" fmla="*/ 0 h 18"/>
                  <a:gd name="T2" fmla="*/ 37 w 37"/>
                  <a:gd name="T3" fmla="*/ 0 h 18"/>
                  <a:gd name="T4" fmla="*/ 26 w 37"/>
                  <a:gd name="T5" fmla="*/ 0 h 18"/>
                  <a:gd name="T6" fmla="*/ 15 w 37"/>
                  <a:gd name="T7" fmla="*/ 2 h 18"/>
                  <a:gd name="T8" fmla="*/ 7 w 37"/>
                  <a:gd name="T9" fmla="*/ 8 h 18"/>
                  <a:gd name="T10" fmla="*/ 0 w 37"/>
                  <a:gd name="T11" fmla="*/ 16 h 18"/>
                  <a:gd name="T12" fmla="*/ 2 w 37"/>
                  <a:gd name="T13" fmla="*/ 18 h 18"/>
                  <a:gd name="T14" fmla="*/ 10 w 37"/>
                  <a:gd name="T15" fmla="*/ 13 h 18"/>
                  <a:gd name="T16" fmla="*/ 18 w 37"/>
                  <a:gd name="T17" fmla="*/ 8 h 18"/>
                  <a:gd name="T18" fmla="*/ 26 w 37"/>
                  <a:gd name="T19" fmla="*/ 5 h 18"/>
                  <a:gd name="T20" fmla="*/ 37 w 37"/>
                  <a:gd name="T21" fmla="*/ 5 h 18"/>
                  <a:gd name="T22" fmla="*/ 37 w 37"/>
                  <a:gd name="T23" fmla="*/ 5 h 18"/>
                  <a:gd name="T24" fmla="*/ 37 w 37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18">
                    <a:moveTo>
                      <a:pt x="37" y="0"/>
                    </a:moveTo>
                    <a:lnTo>
                      <a:pt x="37" y="0"/>
                    </a:lnTo>
                    <a:lnTo>
                      <a:pt x="26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10" y="13"/>
                    </a:lnTo>
                    <a:lnTo>
                      <a:pt x="18" y="8"/>
                    </a:lnTo>
                    <a:lnTo>
                      <a:pt x="26" y="5"/>
                    </a:lnTo>
                    <a:lnTo>
                      <a:pt x="37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7" name="Freeform 397"/>
              <p:cNvSpPr>
                <a:spLocks/>
              </p:cNvSpPr>
              <p:nvPr/>
            </p:nvSpPr>
            <p:spPr bwMode="auto">
              <a:xfrm>
                <a:off x="3661" y="1838"/>
                <a:ext cx="39" cy="26"/>
              </a:xfrm>
              <a:custGeom>
                <a:avLst/>
                <a:gdLst>
                  <a:gd name="T0" fmla="*/ 39 w 39"/>
                  <a:gd name="T1" fmla="*/ 0 h 26"/>
                  <a:gd name="T2" fmla="*/ 39 w 39"/>
                  <a:gd name="T3" fmla="*/ 0 h 26"/>
                  <a:gd name="T4" fmla="*/ 21 w 39"/>
                  <a:gd name="T5" fmla="*/ 10 h 26"/>
                  <a:gd name="T6" fmla="*/ 0 w 39"/>
                  <a:gd name="T7" fmla="*/ 21 h 26"/>
                  <a:gd name="T8" fmla="*/ 0 w 39"/>
                  <a:gd name="T9" fmla="*/ 26 h 26"/>
                  <a:gd name="T10" fmla="*/ 23 w 39"/>
                  <a:gd name="T11" fmla="*/ 15 h 26"/>
                  <a:gd name="T12" fmla="*/ 39 w 39"/>
                  <a:gd name="T13" fmla="*/ 5 h 26"/>
                  <a:gd name="T14" fmla="*/ 39 w 39"/>
                  <a:gd name="T15" fmla="*/ 5 h 26"/>
                  <a:gd name="T16" fmla="*/ 39 w 39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26">
                    <a:moveTo>
                      <a:pt x="39" y="0"/>
                    </a:moveTo>
                    <a:lnTo>
                      <a:pt x="39" y="0"/>
                    </a:lnTo>
                    <a:lnTo>
                      <a:pt x="21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3" y="15"/>
                    </a:lnTo>
                    <a:lnTo>
                      <a:pt x="3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8" name="Freeform 398"/>
              <p:cNvSpPr>
                <a:spLocks/>
              </p:cNvSpPr>
              <p:nvPr/>
            </p:nvSpPr>
            <p:spPr bwMode="auto">
              <a:xfrm>
                <a:off x="3700" y="1832"/>
                <a:ext cx="19" cy="11"/>
              </a:xfrm>
              <a:custGeom>
                <a:avLst/>
                <a:gdLst>
                  <a:gd name="T0" fmla="*/ 14 w 19"/>
                  <a:gd name="T1" fmla="*/ 0 h 11"/>
                  <a:gd name="T2" fmla="*/ 14 w 19"/>
                  <a:gd name="T3" fmla="*/ 0 h 11"/>
                  <a:gd name="T4" fmla="*/ 8 w 19"/>
                  <a:gd name="T5" fmla="*/ 6 h 11"/>
                  <a:gd name="T6" fmla="*/ 0 w 19"/>
                  <a:gd name="T7" fmla="*/ 6 h 11"/>
                  <a:gd name="T8" fmla="*/ 0 w 19"/>
                  <a:gd name="T9" fmla="*/ 11 h 11"/>
                  <a:gd name="T10" fmla="*/ 11 w 19"/>
                  <a:gd name="T11" fmla="*/ 8 h 11"/>
                  <a:gd name="T12" fmla="*/ 19 w 19"/>
                  <a:gd name="T13" fmla="*/ 3 h 11"/>
                  <a:gd name="T14" fmla="*/ 19 w 19"/>
                  <a:gd name="T15" fmla="*/ 3 h 11"/>
                  <a:gd name="T16" fmla="*/ 14 w 1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1">
                    <a:moveTo>
                      <a:pt x="14" y="0"/>
                    </a:moveTo>
                    <a:lnTo>
                      <a:pt x="14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9" name="Freeform 399"/>
              <p:cNvSpPr>
                <a:spLocks/>
              </p:cNvSpPr>
              <p:nvPr/>
            </p:nvSpPr>
            <p:spPr bwMode="auto">
              <a:xfrm>
                <a:off x="3714" y="1814"/>
                <a:ext cx="31" cy="21"/>
              </a:xfrm>
              <a:custGeom>
                <a:avLst/>
                <a:gdLst>
                  <a:gd name="T0" fmla="*/ 31 w 31"/>
                  <a:gd name="T1" fmla="*/ 0 h 21"/>
                  <a:gd name="T2" fmla="*/ 31 w 31"/>
                  <a:gd name="T3" fmla="*/ 0 h 21"/>
                  <a:gd name="T4" fmla="*/ 21 w 31"/>
                  <a:gd name="T5" fmla="*/ 2 h 21"/>
                  <a:gd name="T6" fmla="*/ 13 w 31"/>
                  <a:gd name="T7" fmla="*/ 5 h 21"/>
                  <a:gd name="T8" fmla="*/ 8 w 31"/>
                  <a:gd name="T9" fmla="*/ 10 h 21"/>
                  <a:gd name="T10" fmla="*/ 0 w 31"/>
                  <a:gd name="T11" fmla="*/ 18 h 21"/>
                  <a:gd name="T12" fmla="*/ 5 w 31"/>
                  <a:gd name="T13" fmla="*/ 21 h 21"/>
                  <a:gd name="T14" fmla="*/ 10 w 31"/>
                  <a:gd name="T15" fmla="*/ 16 h 21"/>
                  <a:gd name="T16" fmla="*/ 15 w 31"/>
                  <a:gd name="T17" fmla="*/ 10 h 21"/>
                  <a:gd name="T18" fmla="*/ 23 w 31"/>
                  <a:gd name="T19" fmla="*/ 8 h 21"/>
                  <a:gd name="T20" fmla="*/ 31 w 31"/>
                  <a:gd name="T21" fmla="*/ 2 h 21"/>
                  <a:gd name="T22" fmla="*/ 31 w 31"/>
                  <a:gd name="T23" fmla="*/ 2 h 21"/>
                  <a:gd name="T24" fmla="*/ 31 w 31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lnTo>
                      <a:pt x="31" y="0"/>
                    </a:lnTo>
                    <a:lnTo>
                      <a:pt x="21" y="2"/>
                    </a:lnTo>
                    <a:lnTo>
                      <a:pt x="13" y="5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5" y="10"/>
                    </a:lnTo>
                    <a:lnTo>
                      <a:pt x="23" y="8"/>
                    </a:lnTo>
                    <a:lnTo>
                      <a:pt x="31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0" name="Freeform 400"/>
              <p:cNvSpPr>
                <a:spLocks/>
              </p:cNvSpPr>
              <p:nvPr/>
            </p:nvSpPr>
            <p:spPr bwMode="auto">
              <a:xfrm>
                <a:off x="3745" y="1779"/>
                <a:ext cx="56" cy="37"/>
              </a:xfrm>
              <a:custGeom>
                <a:avLst/>
                <a:gdLst>
                  <a:gd name="T0" fmla="*/ 53 w 56"/>
                  <a:gd name="T1" fmla="*/ 3 h 37"/>
                  <a:gd name="T2" fmla="*/ 51 w 56"/>
                  <a:gd name="T3" fmla="*/ 3 h 37"/>
                  <a:gd name="T4" fmla="*/ 48 w 56"/>
                  <a:gd name="T5" fmla="*/ 8 h 37"/>
                  <a:gd name="T6" fmla="*/ 29 w 56"/>
                  <a:gd name="T7" fmla="*/ 19 h 37"/>
                  <a:gd name="T8" fmla="*/ 11 w 56"/>
                  <a:gd name="T9" fmla="*/ 29 h 37"/>
                  <a:gd name="T10" fmla="*/ 0 w 56"/>
                  <a:gd name="T11" fmla="*/ 35 h 37"/>
                  <a:gd name="T12" fmla="*/ 0 w 56"/>
                  <a:gd name="T13" fmla="*/ 37 h 37"/>
                  <a:gd name="T14" fmla="*/ 14 w 56"/>
                  <a:gd name="T15" fmla="*/ 32 h 37"/>
                  <a:gd name="T16" fmla="*/ 32 w 56"/>
                  <a:gd name="T17" fmla="*/ 24 h 37"/>
                  <a:gd name="T18" fmla="*/ 51 w 56"/>
                  <a:gd name="T19" fmla="*/ 11 h 37"/>
                  <a:gd name="T20" fmla="*/ 56 w 56"/>
                  <a:gd name="T21" fmla="*/ 0 h 37"/>
                  <a:gd name="T22" fmla="*/ 56 w 56"/>
                  <a:gd name="T23" fmla="*/ 0 h 37"/>
                  <a:gd name="T24" fmla="*/ 53 w 56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37">
                    <a:moveTo>
                      <a:pt x="53" y="3"/>
                    </a:moveTo>
                    <a:lnTo>
                      <a:pt x="51" y="3"/>
                    </a:lnTo>
                    <a:lnTo>
                      <a:pt x="48" y="8"/>
                    </a:lnTo>
                    <a:lnTo>
                      <a:pt x="29" y="19"/>
                    </a:lnTo>
                    <a:lnTo>
                      <a:pt x="11" y="29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4" y="32"/>
                    </a:lnTo>
                    <a:lnTo>
                      <a:pt x="32" y="24"/>
                    </a:lnTo>
                    <a:lnTo>
                      <a:pt x="51" y="11"/>
                    </a:lnTo>
                    <a:lnTo>
                      <a:pt x="56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1" name="Freeform 401"/>
              <p:cNvSpPr>
                <a:spLocks/>
              </p:cNvSpPr>
              <p:nvPr/>
            </p:nvSpPr>
            <p:spPr bwMode="auto">
              <a:xfrm>
                <a:off x="3793" y="1748"/>
                <a:ext cx="19" cy="34"/>
              </a:xfrm>
              <a:custGeom>
                <a:avLst/>
                <a:gdLst>
                  <a:gd name="T0" fmla="*/ 19 w 19"/>
                  <a:gd name="T1" fmla="*/ 0 h 34"/>
                  <a:gd name="T2" fmla="*/ 19 w 19"/>
                  <a:gd name="T3" fmla="*/ 0 h 34"/>
                  <a:gd name="T4" fmla="*/ 11 w 19"/>
                  <a:gd name="T5" fmla="*/ 5 h 34"/>
                  <a:gd name="T6" fmla="*/ 3 w 19"/>
                  <a:gd name="T7" fmla="*/ 13 h 34"/>
                  <a:gd name="T8" fmla="*/ 3 w 19"/>
                  <a:gd name="T9" fmla="*/ 18 h 34"/>
                  <a:gd name="T10" fmla="*/ 0 w 19"/>
                  <a:gd name="T11" fmla="*/ 23 h 34"/>
                  <a:gd name="T12" fmla="*/ 3 w 19"/>
                  <a:gd name="T13" fmla="*/ 29 h 34"/>
                  <a:gd name="T14" fmla="*/ 5 w 19"/>
                  <a:gd name="T15" fmla="*/ 34 h 34"/>
                  <a:gd name="T16" fmla="*/ 8 w 19"/>
                  <a:gd name="T17" fmla="*/ 31 h 34"/>
                  <a:gd name="T18" fmla="*/ 5 w 19"/>
                  <a:gd name="T19" fmla="*/ 26 h 34"/>
                  <a:gd name="T20" fmla="*/ 5 w 19"/>
                  <a:gd name="T21" fmla="*/ 23 h 34"/>
                  <a:gd name="T22" fmla="*/ 5 w 19"/>
                  <a:gd name="T23" fmla="*/ 18 h 34"/>
                  <a:gd name="T24" fmla="*/ 8 w 19"/>
                  <a:gd name="T25" fmla="*/ 15 h 34"/>
                  <a:gd name="T26" fmla="*/ 13 w 19"/>
                  <a:gd name="T27" fmla="*/ 8 h 34"/>
                  <a:gd name="T28" fmla="*/ 19 w 19"/>
                  <a:gd name="T29" fmla="*/ 5 h 34"/>
                  <a:gd name="T30" fmla="*/ 19 w 19"/>
                  <a:gd name="T31" fmla="*/ 5 h 34"/>
                  <a:gd name="T32" fmla="*/ 19 w 1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34">
                    <a:moveTo>
                      <a:pt x="19" y="0"/>
                    </a:moveTo>
                    <a:lnTo>
                      <a:pt x="19" y="0"/>
                    </a:lnTo>
                    <a:lnTo>
                      <a:pt x="11" y="5"/>
                    </a:lnTo>
                    <a:lnTo>
                      <a:pt x="3" y="13"/>
                    </a:lnTo>
                    <a:lnTo>
                      <a:pt x="3" y="18"/>
                    </a:lnTo>
                    <a:lnTo>
                      <a:pt x="0" y="23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8" y="31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8" y="15"/>
                    </a:lnTo>
                    <a:lnTo>
                      <a:pt x="13" y="8"/>
                    </a:lnTo>
                    <a:lnTo>
                      <a:pt x="1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2" name="Freeform 402"/>
              <p:cNvSpPr>
                <a:spLocks/>
              </p:cNvSpPr>
              <p:nvPr/>
            </p:nvSpPr>
            <p:spPr bwMode="auto">
              <a:xfrm>
                <a:off x="3812" y="1732"/>
                <a:ext cx="50" cy="21"/>
              </a:xfrm>
              <a:custGeom>
                <a:avLst/>
                <a:gdLst>
                  <a:gd name="T0" fmla="*/ 50 w 50"/>
                  <a:gd name="T1" fmla="*/ 0 h 21"/>
                  <a:gd name="T2" fmla="*/ 37 w 50"/>
                  <a:gd name="T3" fmla="*/ 0 h 21"/>
                  <a:gd name="T4" fmla="*/ 29 w 50"/>
                  <a:gd name="T5" fmla="*/ 2 h 21"/>
                  <a:gd name="T6" fmla="*/ 23 w 50"/>
                  <a:gd name="T7" fmla="*/ 5 h 21"/>
                  <a:gd name="T8" fmla="*/ 18 w 50"/>
                  <a:gd name="T9" fmla="*/ 8 h 21"/>
                  <a:gd name="T10" fmla="*/ 10 w 50"/>
                  <a:gd name="T11" fmla="*/ 13 h 21"/>
                  <a:gd name="T12" fmla="*/ 0 w 50"/>
                  <a:gd name="T13" fmla="*/ 16 h 21"/>
                  <a:gd name="T14" fmla="*/ 0 w 50"/>
                  <a:gd name="T15" fmla="*/ 21 h 21"/>
                  <a:gd name="T16" fmla="*/ 13 w 50"/>
                  <a:gd name="T17" fmla="*/ 18 h 21"/>
                  <a:gd name="T18" fmla="*/ 21 w 50"/>
                  <a:gd name="T19" fmla="*/ 10 h 21"/>
                  <a:gd name="T20" fmla="*/ 23 w 50"/>
                  <a:gd name="T21" fmla="*/ 8 h 21"/>
                  <a:gd name="T22" fmla="*/ 31 w 50"/>
                  <a:gd name="T23" fmla="*/ 5 h 21"/>
                  <a:gd name="T24" fmla="*/ 37 w 50"/>
                  <a:gd name="T25" fmla="*/ 5 h 21"/>
                  <a:gd name="T26" fmla="*/ 47 w 50"/>
                  <a:gd name="T27" fmla="*/ 5 h 21"/>
                  <a:gd name="T28" fmla="*/ 50 w 50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" h="21">
                    <a:moveTo>
                      <a:pt x="50" y="0"/>
                    </a:moveTo>
                    <a:lnTo>
                      <a:pt x="37" y="0"/>
                    </a:lnTo>
                    <a:lnTo>
                      <a:pt x="29" y="2"/>
                    </a:lnTo>
                    <a:lnTo>
                      <a:pt x="23" y="5"/>
                    </a:lnTo>
                    <a:lnTo>
                      <a:pt x="18" y="8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3" y="18"/>
                    </a:lnTo>
                    <a:lnTo>
                      <a:pt x="21" y="10"/>
                    </a:lnTo>
                    <a:lnTo>
                      <a:pt x="23" y="8"/>
                    </a:lnTo>
                    <a:lnTo>
                      <a:pt x="31" y="5"/>
                    </a:lnTo>
                    <a:lnTo>
                      <a:pt x="37" y="5"/>
                    </a:lnTo>
                    <a:lnTo>
                      <a:pt x="47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3" name="Freeform 403"/>
              <p:cNvSpPr>
                <a:spLocks/>
              </p:cNvSpPr>
              <p:nvPr/>
            </p:nvSpPr>
            <p:spPr bwMode="auto">
              <a:xfrm>
                <a:off x="3179" y="1346"/>
                <a:ext cx="16" cy="7"/>
              </a:xfrm>
              <a:custGeom>
                <a:avLst/>
                <a:gdLst>
                  <a:gd name="T0" fmla="*/ 16 w 16"/>
                  <a:gd name="T1" fmla="*/ 0 h 7"/>
                  <a:gd name="T2" fmla="*/ 16 w 16"/>
                  <a:gd name="T3" fmla="*/ 0 h 7"/>
                  <a:gd name="T4" fmla="*/ 8 w 16"/>
                  <a:gd name="T5" fmla="*/ 0 h 7"/>
                  <a:gd name="T6" fmla="*/ 0 w 16"/>
                  <a:gd name="T7" fmla="*/ 2 h 7"/>
                  <a:gd name="T8" fmla="*/ 0 w 16"/>
                  <a:gd name="T9" fmla="*/ 7 h 7"/>
                  <a:gd name="T10" fmla="*/ 8 w 16"/>
                  <a:gd name="T11" fmla="*/ 5 h 7"/>
                  <a:gd name="T12" fmla="*/ 16 w 16"/>
                  <a:gd name="T13" fmla="*/ 5 h 7"/>
                  <a:gd name="T14" fmla="*/ 16 w 16"/>
                  <a:gd name="T15" fmla="*/ 5 h 7"/>
                  <a:gd name="T16" fmla="*/ 16 w 1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4" name="Freeform 404"/>
              <p:cNvSpPr>
                <a:spLocks/>
              </p:cNvSpPr>
              <p:nvPr/>
            </p:nvSpPr>
            <p:spPr bwMode="auto">
              <a:xfrm>
                <a:off x="3195" y="1340"/>
                <a:ext cx="7" cy="11"/>
              </a:xfrm>
              <a:custGeom>
                <a:avLst/>
                <a:gdLst>
                  <a:gd name="T0" fmla="*/ 5 w 7"/>
                  <a:gd name="T1" fmla="*/ 0 h 11"/>
                  <a:gd name="T2" fmla="*/ 5 w 7"/>
                  <a:gd name="T3" fmla="*/ 0 h 11"/>
                  <a:gd name="T4" fmla="*/ 2 w 7"/>
                  <a:gd name="T5" fmla="*/ 6 h 11"/>
                  <a:gd name="T6" fmla="*/ 0 w 7"/>
                  <a:gd name="T7" fmla="*/ 6 h 11"/>
                  <a:gd name="T8" fmla="*/ 0 w 7"/>
                  <a:gd name="T9" fmla="*/ 11 h 11"/>
                  <a:gd name="T10" fmla="*/ 5 w 7"/>
                  <a:gd name="T11" fmla="*/ 8 h 11"/>
                  <a:gd name="T12" fmla="*/ 7 w 7"/>
                  <a:gd name="T13" fmla="*/ 6 h 11"/>
                  <a:gd name="T14" fmla="*/ 5 w 7"/>
                  <a:gd name="T15" fmla="*/ 6 h 11"/>
                  <a:gd name="T16" fmla="*/ 5 w 7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5" name="Freeform 405"/>
              <p:cNvSpPr>
                <a:spLocks/>
              </p:cNvSpPr>
              <p:nvPr/>
            </p:nvSpPr>
            <p:spPr bwMode="auto">
              <a:xfrm>
                <a:off x="3200" y="1340"/>
                <a:ext cx="13" cy="11"/>
              </a:xfrm>
              <a:custGeom>
                <a:avLst/>
                <a:gdLst>
                  <a:gd name="T0" fmla="*/ 13 w 13"/>
                  <a:gd name="T1" fmla="*/ 6 h 11"/>
                  <a:gd name="T2" fmla="*/ 13 w 13"/>
                  <a:gd name="T3" fmla="*/ 6 h 11"/>
                  <a:gd name="T4" fmla="*/ 8 w 13"/>
                  <a:gd name="T5" fmla="*/ 3 h 11"/>
                  <a:gd name="T6" fmla="*/ 0 w 13"/>
                  <a:gd name="T7" fmla="*/ 0 h 11"/>
                  <a:gd name="T8" fmla="*/ 0 w 13"/>
                  <a:gd name="T9" fmla="*/ 6 h 11"/>
                  <a:gd name="T10" fmla="*/ 5 w 13"/>
                  <a:gd name="T11" fmla="*/ 8 h 11"/>
                  <a:gd name="T12" fmla="*/ 13 w 13"/>
                  <a:gd name="T13" fmla="*/ 11 h 11"/>
                  <a:gd name="T14" fmla="*/ 13 w 13"/>
                  <a:gd name="T15" fmla="*/ 11 h 11"/>
                  <a:gd name="T16" fmla="*/ 13 w 13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3" y="6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6" name="Freeform 406"/>
              <p:cNvSpPr>
                <a:spLocks/>
              </p:cNvSpPr>
              <p:nvPr/>
            </p:nvSpPr>
            <p:spPr bwMode="auto">
              <a:xfrm>
                <a:off x="3213" y="1343"/>
                <a:ext cx="8" cy="8"/>
              </a:xfrm>
              <a:custGeom>
                <a:avLst/>
                <a:gdLst>
                  <a:gd name="T0" fmla="*/ 8 w 8"/>
                  <a:gd name="T1" fmla="*/ 3 h 8"/>
                  <a:gd name="T2" fmla="*/ 5 w 8"/>
                  <a:gd name="T3" fmla="*/ 0 h 8"/>
                  <a:gd name="T4" fmla="*/ 3 w 8"/>
                  <a:gd name="T5" fmla="*/ 3 h 8"/>
                  <a:gd name="T6" fmla="*/ 0 w 8"/>
                  <a:gd name="T7" fmla="*/ 3 h 8"/>
                  <a:gd name="T8" fmla="*/ 0 w 8"/>
                  <a:gd name="T9" fmla="*/ 8 h 8"/>
                  <a:gd name="T10" fmla="*/ 3 w 8"/>
                  <a:gd name="T11" fmla="*/ 8 h 8"/>
                  <a:gd name="T12" fmla="*/ 8 w 8"/>
                  <a:gd name="T13" fmla="*/ 5 h 8"/>
                  <a:gd name="T14" fmla="*/ 3 w 8"/>
                  <a:gd name="T15" fmla="*/ 3 h 8"/>
                  <a:gd name="T16" fmla="*/ 8 w 8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7" name="Freeform 407"/>
              <p:cNvSpPr>
                <a:spLocks/>
              </p:cNvSpPr>
              <p:nvPr/>
            </p:nvSpPr>
            <p:spPr bwMode="auto">
              <a:xfrm>
                <a:off x="3216" y="1346"/>
                <a:ext cx="18" cy="13"/>
              </a:xfrm>
              <a:custGeom>
                <a:avLst/>
                <a:gdLst>
                  <a:gd name="T0" fmla="*/ 18 w 18"/>
                  <a:gd name="T1" fmla="*/ 10 h 13"/>
                  <a:gd name="T2" fmla="*/ 16 w 18"/>
                  <a:gd name="T3" fmla="*/ 7 h 13"/>
                  <a:gd name="T4" fmla="*/ 10 w 18"/>
                  <a:gd name="T5" fmla="*/ 7 h 13"/>
                  <a:gd name="T6" fmla="*/ 8 w 18"/>
                  <a:gd name="T7" fmla="*/ 7 h 13"/>
                  <a:gd name="T8" fmla="*/ 8 w 18"/>
                  <a:gd name="T9" fmla="*/ 5 h 13"/>
                  <a:gd name="T10" fmla="*/ 5 w 18"/>
                  <a:gd name="T11" fmla="*/ 0 h 13"/>
                  <a:gd name="T12" fmla="*/ 0 w 18"/>
                  <a:gd name="T13" fmla="*/ 0 h 13"/>
                  <a:gd name="T14" fmla="*/ 2 w 18"/>
                  <a:gd name="T15" fmla="*/ 7 h 13"/>
                  <a:gd name="T16" fmla="*/ 5 w 18"/>
                  <a:gd name="T17" fmla="*/ 10 h 13"/>
                  <a:gd name="T18" fmla="*/ 10 w 18"/>
                  <a:gd name="T19" fmla="*/ 13 h 13"/>
                  <a:gd name="T20" fmla="*/ 16 w 18"/>
                  <a:gd name="T21" fmla="*/ 13 h 13"/>
                  <a:gd name="T22" fmla="*/ 13 w 18"/>
                  <a:gd name="T23" fmla="*/ 10 h 13"/>
                  <a:gd name="T24" fmla="*/ 18 w 18"/>
                  <a:gd name="T25" fmla="*/ 1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13">
                    <a:moveTo>
                      <a:pt x="18" y="10"/>
                    </a:moveTo>
                    <a:lnTo>
                      <a:pt x="16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5" y="10"/>
                    </a:lnTo>
                    <a:lnTo>
                      <a:pt x="10" y="13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8" name="Freeform 408"/>
              <p:cNvSpPr>
                <a:spLocks/>
              </p:cNvSpPr>
              <p:nvPr/>
            </p:nvSpPr>
            <p:spPr bwMode="auto">
              <a:xfrm>
                <a:off x="3229" y="1356"/>
                <a:ext cx="11" cy="21"/>
              </a:xfrm>
              <a:custGeom>
                <a:avLst/>
                <a:gdLst>
                  <a:gd name="T0" fmla="*/ 11 w 11"/>
                  <a:gd name="T1" fmla="*/ 21 h 21"/>
                  <a:gd name="T2" fmla="*/ 11 w 11"/>
                  <a:gd name="T3" fmla="*/ 21 h 21"/>
                  <a:gd name="T4" fmla="*/ 8 w 11"/>
                  <a:gd name="T5" fmla="*/ 11 h 21"/>
                  <a:gd name="T6" fmla="*/ 5 w 11"/>
                  <a:gd name="T7" fmla="*/ 0 h 21"/>
                  <a:gd name="T8" fmla="*/ 0 w 11"/>
                  <a:gd name="T9" fmla="*/ 0 h 21"/>
                  <a:gd name="T10" fmla="*/ 3 w 11"/>
                  <a:gd name="T11" fmla="*/ 11 h 21"/>
                  <a:gd name="T12" fmla="*/ 5 w 11"/>
                  <a:gd name="T13" fmla="*/ 21 h 21"/>
                  <a:gd name="T14" fmla="*/ 5 w 11"/>
                  <a:gd name="T15" fmla="*/ 21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9" name="Freeform 409"/>
              <p:cNvSpPr>
                <a:spLocks/>
              </p:cNvSpPr>
              <p:nvPr/>
            </p:nvSpPr>
            <p:spPr bwMode="auto">
              <a:xfrm>
                <a:off x="3234" y="1377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0" name="Freeform 410"/>
              <p:cNvSpPr>
                <a:spLocks/>
              </p:cNvSpPr>
              <p:nvPr/>
            </p:nvSpPr>
            <p:spPr bwMode="auto">
              <a:xfrm>
                <a:off x="3237" y="1385"/>
                <a:ext cx="8" cy="13"/>
              </a:xfrm>
              <a:custGeom>
                <a:avLst/>
                <a:gdLst>
                  <a:gd name="T0" fmla="*/ 3 w 8"/>
                  <a:gd name="T1" fmla="*/ 13 h 13"/>
                  <a:gd name="T2" fmla="*/ 3 w 8"/>
                  <a:gd name="T3" fmla="*/ 13 h 13"/>
                  <a:gd name="T4" fmla="*/ 5 w 8"/>
                  <a:gd name="T5" fmla="*/ 8 h 13"/>
                  <a:gd name="T6" fmla="*/ 8 w 8"/>
                  <a:gd name="T7" fmla="*/ 0 h 13"/>
                  <a:gd name="T8" fmla="*/ 3 w 8"/>
                  <a:gd name="T9" fmla="*/ 0 h 13"/>
                  <a:gd name="T10" fmla="*/ 0 w 8"/>
                  <a:gd name="T11" fmla="*/ 6 h 13"/>
                  <a:gd name="T12" fmla="*/ 0 w 8"/>
                  <a:gd name="T13" fmla="*/ 13 h 13"/>
                  <a:gd name="T14" fmla="*/ 0 w 8"/>
                  <a:gd name="T15" fmla="*/ 13 h 13"/>
                  <a:gd name="T16" fmla="*/ 3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lnTo>
                      <a:pt x="3" y="13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1" name="Freeform 411"/>
              <p:cNvSpPr>
                <a:spLocks/>
              </p:cNvSpPr>
              <p:nvPr/>
            </p:nvSpPr>
            <p:spPr bwMode="auto">
              <a:xfrm>
                <a:off x="3237" y="1398"/>
                <a:ext cx="11" cy="8"/>
              </a:xfrm>
              <a:custGeom>
                <a:avLst/>
                <a:gdLst>
                  <a:gd name="T0" fmla="*/ 11 w 11"/>
                  <a:gd name="T1" fmla="*/ 6 h 8"/>
                  <a:gd name="T2" fmla="*/ 11 w 11"/>
                  <a:gd name="T3" fmla="*/ 6 h 8"/>
                  <a:gd name="T4" fmla="*/ 5 w 11"/>
                  <a:gd name="T5" fmla="*/ 3 h 8"/>
                  <a:gd name="T6" fmla="*/ 3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5 w 11"/>
                  <a:gd name="T13" fmla="*/ 8 h 8"/>
                  <a:gd name="T14" fmla="*/ 5 w 11"/>
                  <a:gd name="T15" fmla="*/ 8 h 8"/>
                  <a:gd name="T16" fmla="*/ 11 w 11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6"/>
                    </a:moveTo>
                    <a:lnTo>
                      <a:pt x="11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2" name="Freeform 412"/>
              <p:cNvSpPr>
                <a:spLocks/>
              </p:cNvSpPr>
              <p:nvPr/>
            </p:nvSpPr>
            <p:spPr bwMode="auto">
              <a:xfrm>
                <a:off x="3242" y="1404"/>
                <a:ext cx="11" cy="24"/>
              </a:xfrm>
              <a:custGeom>
                <a:avLst/>
                <a:gdLst>
                  <a:gd name="T0" fmla="*/ 11 w 11"/>
                  <a:gd name="T1" fmla="*/ 21 h 24"/>
                  <a:gd name="T2" fmla="*/ 11 w 11"/>
                  <a:gd name="T3" fmla="*/ 21 h 24"/>
                  <a:gd name="T4" fmla="*/ 8 w 11"/>
                  <a:gd name="T5" fmla="*/ 13 h 24"/>
                  <a:gd name="T6" fmla="*/ 6 w 11"/>
                  <a:gd name="T7" fmla="*/ 0 h 24"/>
                  <a:gd name="T8" fmla="*/ 0 w 11"/>
                  <a:gd name="T9" fmla="*/ 2 h 24"/>
                  <a:gd name="T10" fmla="*/ 3 w 11"/>
                  <a:gd name="T11" fmla="*/ 13 h 24"/>
                  <a:gd name="T12" fmla="*/ 8 w 11"/>
                  <a:gd name="T13" fmla="*/ 24 h 24"/>
                  <a:gd name="T14" fmla="*/ 8 w 11"/>
                  <a:gd name="T15" fmla="*/ 24 h 24"/>
                  <a:gd name="T16" fmla="*/ 11 w 11"/>
                  <a:gd name="T17" fmla="*/ 2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3" y="13"/>
                    </a:lnTo>
                    <a:lnTo>
                      <a:pt x="8" y="24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3" name="Freeform 413"/>
              <p:cNvSpPr>
                <a:spLocks/>
              </p:cNvSpPr>
              <p:nvPr/>
            </p:nvSpPr>
            <p:spPr bwMode="auto">
              <a:xfrm>
                <a:off x="3250" y="1425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5 h 8"/>
                  <a:gd name="T4" fmla="*/ 5 w 8"/>
                  <a:gd name="T5" fmla="*/ 3 h 8"/>
                  <a:gd name="T6" fmla="*/ 3 w 8"/>
                  <a:gd name="T7" fmla="*/ 0 h 8"/>
                  <a:gd name="T8" fmla="*/ 0 w 8"/>
                  <a:gd name="T9" fmla="*/ 3 h 8"/>
                  <a:gd name="T10" fmla="*/ 3 w 8"/>
                  <a:gd name="T11" fmla="*/ 5 h 8"/>
                  <a:gd name="T12" fmla="*/ 5 w 8"/>
                  <a:gd name="T13" fmla="*/ 8 h 8"/>
                  <a:gd name="T14" fmla="*/ 5 w 8"/>
                  <a:gd name="T15" fmla="*/ 8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4" name="Freeform 414"/>
              <p:cNvSpPr>
                <a:spLocks/>
              </p:cNvSpPr>
              <p:nvPr/>
            </p:nvSpPr>
            <p:spPr bwMode="auto">
              <a:xfrm>
                <a:off x="3255" y="1430"/>
                <a:ext cx="19" cy="19"/>
              </a:xfrm>
              <a:custGeom>
                <a:avLst/>
                <a:gdLst>
                  <a:gd name="T0" fmla="*/ 19 w 19"/>
                  <a:gd name="T1" fmla="*/ 16 h 19"/>
                  <a:gd name="T2" fmla="*/ 16 w 19"/>
                  <a:gd name="T3" fmla="*/ 13 h 19"/>
                  <a:gd name="T4" fmla="*/ 8 w 19"/>
                  <a:gd name="T5" fmla="*/ 5 h 19"/>
                  <a:gd name="T6" fmla="*/ 3 w 19"/>
                  <a:gd name="T7" fmla="*/ 0 h 19"/>
                  <a:gd name="T8" fmla="*/ 0 w 19"/>
                  <a:gd name="T9" fmla="*/ 3 h 19"/>
                  <a:gd name="T10" fmla="*/ 6 w 19"/>
                  <a:gd name="T11" fmla="*/ 8 h 19"/>
                  <a:gd name="T12" fmla="*/ 14 w 19"/>
                  <a:gd name="T13" fmla="*/ 19 h 19"/>
                  <a:gd name="T14" fmla="*/ 14 w 19"/>
                  <a:gd name="T15" fmla="*/ 16 h 19"/>
                  <a:gd name="T16" fmla="*/ 19 w 19"/>
                  <a:gd name="T17" fmla="*/ 16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19" y="16"/>
                    </a:moveTo>
                    <a:lnTo>
                      <a:pt x="16" y="13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5" name="Freeform 415"/>
              <p:cNvSpPr>
                <a:spLocks/>
              </p:cNvSpPr>
              <p:nvPr/>
            </p:nvSpPr>
            <p:spPr bwMode="auto">
              <a:xfrm>
                <a:off x="3269" y="1446"/>
                <a:ext cx="13" cy="21"/>
              </a:xfrm>
              <a:custGeom>
                <a:avLst/>
                <a:gdLst>
                  <a:gd name="T0" fmla="*/ 13 w 13"/>
                  <a:gd name="T1" fmla="*/ 19 h 21"/>
                  <a:gd name="T2" fmla="*/ 10 w 13"/>
                  <a:gd name="T3" fmla="*/ 16 h 21"/>
                  <a:gd name="T4" fmla="*/ 8 w 13"/>
                  <a:gd name="T5" fmla="*/ 11 h 21"/>
                  <a:gd name="T6" fmla="*/ 5 w 13"/>
                  <a:gd name="T7" fmla="*/ 0 h 21"/>
                  <a:gd name="T8" fmla="*/ 0 w 13"/>
                  <a:gd name="T9" fmla="*/ 0 h 21"/>
                  <a:gd name="T10" fmla="*/ 2 w 13"/>
                  <a:gd name="T11" fmla="*/ 13 h 21"/>
                  <a:gd name="T12" fmla="*/ 8 w 13"/>
                  <a:gd name="T13" fmla="*/ 21 h 21"/>
                  <a:gd name="T14" fmla="*/ 8 w 13"/>
                  <a:gd name="T15" fmla="*/ 21 h 21"/>
                  <a:gd name="T16" fmla="*/ 13 w 13"/>
                  <a:gd name="T17" fmla="*/ 19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1">
                    <a:moveTo>
                      <a:pt x="13" y="19"/>
                    </a:moveTo>
                    <a:lnTo>
                      <a:pt x="10" y="16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8" y="21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6" name="Freeform 416"/>
              <p:cNvSpPr>
                <a:spLocks/>
              </p:cNvSpPr>
              <p:nvPr/>
            </p:nvSpPr>
            <p:spPr bwMode="auto">
              <a:xfrm>
                <a:off x="3277" y="1465"/>
                <a:ext cx="16" cy="26"/>
              </a:xfrm>
              <a:custGeom>
                <a:avLst/>
                <a:gdLst>
                  <a:gd name="T0" fmla="*/ 16 w 16"/>
                  <a:gd name="T1" fmla="*/ 23 h 26"/>
                  <a:gd name="T2" fmla="*/ 10 w 16"/>
                  <a:gd name="T3" fmla="*/ 10 h 26"/>
                  <a:gd name="T4" fmla="*/ 5 w 16"/>
                  <a:gd name="T5" fmla="*/ 0 h 26"/>
                  <a:gd name="T6" fmla="*/ 0 w 16"/>
                  <a:gd name="T7" fmla="*/ 2 h 26"/>
                  <a:gd name="T8" fmla="*/ 5 w 16"/>
                  <a:gd name="T9" fmla="*/ 13 h 26"/>
                  <a:gd name="T10" fmla="*/ 13 w 16"/>
                  <a:gd name="T11" fmla="*/ 26 h 26"/>
                  <a:gd name="T12" fmla="*/ 16 w 16"/>
                  <a:gd name="T13" fmla="*/ 2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6">
                    <a:moveTo>
                      <a:pt x="16" y="23"/>
                    </a:moveTo>
                    <a:lnTo>
                      <a:pt x="10" y="1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13"/>
                    </a:lnTo>
                    <a:lnTo>
                      <a:pt x="13" y="26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7" name="Freeform 417"/>
              <p:cNvSpPr>
                <a:spLocks/>
              </p:cNvSpPr>
              <p:nvPr/>
            </p:nvSpPr>
            <p:spPr bwMode="auto">
              <a:xfrm>
                <a:off x="3290" y="1488"/>
                <a:ext cx="45" cy="69"/>
              </a:xfrm>
              <a:custGeom>
                <a:avLst/>
                <a:gdLst>
                  <a:gd name="T0" fmla="*/ 45 w 45"/>
                  <a:gd name="T1" fmla="*/ 67 h 69"/>
                  <a:gd name="T2" fmla="*/ 3 w 45"/>
                  <a:gd name="T3" fmla="*/ 0 h 69"/>
                  <a:gd name="T4" fmla="*/ 0 w 45"/>
                  <a:gd name="T5" fmla="*/ 3 h 69"/>
                  <a:gd name="T6" fmla="*/ 40 w 45"/>
                  <a:gd name="T7" fmla="*/ 69 h 69"/>
                  <a:gd name="T8" fmla="*/ 45 w 45"/>
                  <a:gd name="T9" fmla="*/ 6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69">
                    <a:moveTo>
                      <a:pt x="45" y="67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0" y="69"/>
                    </a:lnTo>
                    <a:lnTo>
                      <a:pt x="45" y="6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8" name="Freeform 418"/>
              <p:cNvSpPr>
                <a:spLocks/>
              </p:cNvSpPr>
              <p:nvPr/>
            </p:nvSpPr>
            <p:spPr bwMode="auto">
              <a:xfrm>
                <a:off x="3332" y="1555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5 h 7"/>
                  <a:gd name="T4" fmla="*/ 6 w 8"/>
                  <a:gd name="T5" fmla="*/ 2 h 7"/>
                  <a:gd name="T6" fmla="*/ 0 w 8"/>
                  <a:gd name="T7" fmla="*/ 0 h 7"/>
                  <a:gd name="T8" fmla="*/ 0 w 8"/>
                  <a:gd name="T9" fmla="*/ 2 h 7"/>
                  <a:gd name="T10" fmla="*/ 3 w 8"/>
                  <a:gd name="T11" fmla="*/ 5 h 7"/>
                  <a:gd name="T12" fmla="*/ 6 w 8"/>
                  <a:gd name="T13" fmla="*/ 7 h 7"/>
                  <a:gd name="T14" fmla="*/ 6 w 8"/>
                  <a:gd name="T15" fmla="*/ 5 h 7"/>
                  <a:gd name="T16" fmla="*/ 8 w 8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9" name="Freeform 419"/>
              <p:cNvSpPr>
                <a:spLocks/>
              </p:cNvSpPr>
              <p:nvPr/>
            </p:nvSpPr>
            <p:spPr bwMode="auto">
              <a:xfrm>
                <a:off x="3332" y="1560"/>
                <a:ext cx="8" cy="5"/>
              </a:xfrm>
              <a:custGeom>
                <a:avLst/>
                <a:gdLst>
                  <a:gd name="T0" fmla="*/ 6 w 8"/>
                  <a:gd name="T1" fmla="*/ 5 h 5"/>
                  <a:gd name="T2" fmla="*/ 6 w 8"/>
                  <a:gd name="T3" fmla="*/ 5 h 5"/>
                  <a:gd name="T4" fmla="*/ 6 w 8"/>
                  <a:gd name="T5" fmla="*/ 5 h 5"/>
                  <a:gd name="T6" fmla="*/ 8 w 8"/>
                  <a:gd name="T7" fmla="*/ 2 h 5"/>
                  <a:gd name="T8" fmla="*/ 6 w 8"/>
                  <a:gd name="T9" fmla="*/ 0 h 5"/>
                  <a:gd name="T10" fmla="*/ 3 w 8"/>
                  <a:gd name="T11" fmla="*/ 2 h 5"/>
                  <a:gd name="T12" fmla="*/ 0 w 8"/>
                  <a:gd name="T13" fmla="*/ 5 h 5"/>
                  <a:gd name="T14" fmla="*/ 0 w 8"/>
                  <a:gd name="T15" fmla="*/ 5 h 5"/>
                  <a:gd name="T16" fmla="*/ 6 w 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0" name="Freeform 420"/>
              <p:cNvSpPr>
                <a:spLocks/>
              </p:cNvSpPr>
              <p:nvPr/>
            </p:nvSpPr>
            <p:spPr bwMode="auto">
              <a:xfrm>
                <a:off x="3332" y="1565"/>
                <a:ext cx="21" cy="37"/>
              </a:xfrm>
              <a:custGeom>
                <a:avLst/>
                <a:gdLst>
                  <a:gd name="T0" fmla="*/ 19 w 21"/>
                  <a:gd name="T1" fmla="*/ 32 h 37"/>
                  <a:gd name="T2" fmla="*/ 21 w 21"/>
                  <a:gd name="T3" fmla="*/ 34 h 37"/>
                  <a:gd name="T4" fmla="*/ 11 w 21"/>
                  <a:gd name="T5" fmla="*/ 19 h 37"/>
                  <a:gd name="T6" fmla="*/ 6 w 21"/>
                  <a:gd name="T7" fmla="*/ 0 h 37"/>
                  <a:gd name="T8" fmla="*/ 0 w 21"/>
                  <a:gd name="T9" fmla="*/ 0 h 37"/>
                  <a:gd name="T10" fmla="*/ 8 w 21"/>
                  <a:gd name="T11" fmla="*/ 21 h 37"/>
                  <a:gd name="T12" fmla="*/ 16 w 21"/>
                  <a:gd name="T13" fmla="*/ 34 h 37"/>
                  <a:gd name="T14" fmla="*/ 19 w 21"/>
                  <a:gd name="T15" fmla="*/ 37 h 37"/>
                  <a:gd name="T16" fmla="*/ 19 w 21"/>
                  <a:gd name="T17" fmla="*/ 32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7">
                    <a:moveTo>
                      <a:pt x="19" y="32"/>
                    </a:moveTo>
                    <a:lnTo>
                      <a:pt x="21" y="34"/>
                    </a:lnTo>
                    <a:lnTo>
                      <a:pt x="11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8" y="21"/>
                    </a:lnTo>
                    <a:lnTo>
                      <a:pt x="16" y="34"/>
                    </a:lnTo>
                    <a:lnTo>
                      <a:pt x="19" y="37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1" name="Freeform 421"/>
              <p:cNvSpPr>
                <a:spLocks/>
              </p:cNvSpPr>
              <p:nvPr/>
            </p:nvSpPr>
            <p:spPr bwMode="auto">
              <a:xfrm>
                <a:off x="3351" y="1597"/>
                <a:ext cx="8" cy="5"/>
              </a:xfrm>
              <a:custGeom>
                <a:avLst/>
                <a:gdLst>
                  <a:gd name="T0" fmla="*/ 8 w 8"/>
                  <a:gd name="T1" fmla="*/ 2 h 5"/>
                  <a:gd name="T2" fmla="*/ 5 w 8"/>
                  <a:gd name="T3" fmla="*/ 0 h 5"/>
                  <a:gd name="T4" fmla="*/ 2 w 8"/>
                  <a:gd name="T5" fmla="*/ 0 h 5"/>
                  <a:gd name="T6" fmla="*/ 0 w 8"/>
                  <a:gd name="T7" fmla="*/ 0 h 5"/>
                  <a:gd name="T8" fmla="*/ 0 w 8"/>
                  <a:gd name="T9" fmla="*/ 5 h 5"/>
                  <a:gd name="T10" fmla="*/ 2 w 8"/>
                  <a:gd name="T11" fmla="*/ 5 h 5"/>
                  <a:gd name="T12" fmla="*/ 5 w 8"/>
                  <a:gd name="T13" fmla="*/ 5 h 5"/>
                  <a:gd name="T14" fmla="*/ 2 w 8"/>
                  <a:gd name="T15" fmla="*/ 5 h 5"/>
                  <a:gd name="T16" fmla="*/ 8 w 8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2" name="Freeform 422"/>
              <p:cNvSpPr>
                <a:spLocks/>
              </p:cNvSpPr>
              <p:nvPr/>
            </p:nvSpPr>
            <p:spPr bwMode="auto">
              <a:xfrm>
                <a:off x="3353" y="1599"/>
                <a:ext cx="27" cy="32"/>
              </a:xfrm>
              <a:custGeom>
                <a:avLst/>
                <a:gdLst>
                  <a:gd name="T0" fmla="*/ 27 w 27"/>
                  <a:gd name="T1" fmla="*/ 30 h 32"/>
                  <a:gd name="T2" fmla="*/ 27 w 27"/>
                  <a:gd name="T3" fmla="*/ 32 h 32"/>
                  <a:gd name="T4" fmla="*/ 22 w 27"/>
                  <a:gd name="T5" fmla="*/ 22 h 32"/>
                  <a:gd name="T6" fmla="*/ 19 w 27"/>
                  <a:gd name="T7" fmla="*/ 14 h 32"/>
                  <a:gd name="T8" fmla="*/ 11 w 27"/>
                  <a:gd name="T9" fmla="*/ 6 h 32"/>
                  <a:gd name="T10" fmla="*/ 6 w 27"/>
                  <a:gd name="T11" fmla="*/ 0 h 32"/>
                  <a:gd name="T12" fmla="*/ 0 w 27"/>
                  <a:gd name="T13" fmla="*/ 3 h 32"/>
                  <a:gd name="T14" fmla="*/ 8 w 27"/>
                  <a:gd name="T15" fmla="*/ 11 h 32"/>
                  <a:gd name="T16" fmla="*/ 14 w 27"/>
                  <a:gd name="T17" fmla="*/ 16 h 32"/>
                  <a:gd name="T18" fmla="*/ 19 w 27"/>
                  <a:gd name="T19" fmla="*/ 24 h 32"/>
                  <a:gd name="T20" fmla="*/ 22 w 27"/>
                  <a:gd name="T21" fmla="*/ 32 h 32"/>
                  <a:gd name="T22" fmla="*/ 22 w 27"/>
                  <a:gd name="T23" fmla="*/ 32 h 32"/>
                  <a:gd name="T24" fmla="*/ 27 w 27"/>
                  <a:gd name="T25" fmla="*/ 3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2">
                    <a:moveTo>
                      <a:pt x="27" y="30"/>
                    </a:moveTo>
                    <a:lnTo>
                      <a:pt x="27" y="32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8" y="11"/>
                    </a:lnTo>
                    <a:lnTo>
                      <a:pt x="14" y="16"/>
                    </a:lnTo>
                    <a:lnTo>
                      <a:pt x="19" y="24"/>
                    </a:lnTo>
                    <a:lnTo>
                      <a:pt x="22" y="32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3" name="Freeform 423"/>
              <p:cNvSpPr>
                <a:spLocks/>
              </p:cNvSpPr>
              <p:nvPr/>
            </p:nvSpPr>
            <p:spPr bwMode="auto">
              <a:xfrm>
                <a:off x="3375" y="1629"/>
                <a:ext cx="13" cy="15"/>
              </a:xfrm>
              <a:custGeom>
                <a:avLst/>
                <a:gdLst>
                  <a:gd name="T0" fmla="*/ 13 w 13"/>
                  <a:gd name="T1" fmla="*/ 15 h 15"/>
                  <a:gd name="T2" fmla="*/ 13 w 13"/>
                  <a:gd name="T3" fmla="*/ 15 h 15"/>
                  <a:gd name="T4" fmla="*/ 10 w 13"/>
                  <a:gd name="T5" fmla="*/ 5 h 15"/>
                  <a:gd name="T6" fmla="*/ 5 w 13"/>
                  <a:gd name="T7" fmla="*/ 0 h 15"/>
                  <a:gd name="T8" fmla="*/ 0 w 13"/>
                  <a:gd name="T9" fmla="*/ 2 h 15"/>
                  <a:gd name="T10" fmla="*/ 5 w 13"/>
                  <a:gd name="T11" fmla="*/ 8 h 15"/>
                  <a:gd name="T12" fmla="*/ 8 w 13"/>
                  <a:gd name="T13" fmla="*/ 15 h 15"/>
                  <a:gd name="T14" fmla="*/ 8 w 13"/>
                  <a:gd name="T15" fmla="*/ 15 h 15"/>
                  <a:gd name="T16" fmla="*/ 13 w 1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3" y="15"/>
                    </a:moveTo>
                    <a:lnTo>
                      <a:pt x="13" y="15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8"/>
                    </a:lnTo>
                    <a:lnTo>
                      <a:pt x="8" y="15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4" name="Freeform 424"/>
              <p:cNvSpPr>
                <a:spLocks/>
              </p:cNvSpPr>
              <p:nvPr/>
            </p:nvSpPr>
            <p:spPr bwMode="auto">
              <a:xfrm>
                <a:off x="3380" y="1644"/>
                <a:ext cx="8" cy="6"/>
              </a:xfrm>
              <a:custGeom>
                <a:avLst/>
                <a:gdLst>
                  <a:gd name="T0" fmla="*/ 3 w 8"/>
                  <a:gd name="T1" fmla="*/ 0 h 6"/>
                  <a:gd name="T2" fmla="*/ 3 w 8"/>
                  <a:gd name="T3" fmla="*/ 6 h 6"/>
                  <a:gd name="T4" fmla="*/ 5 w 8"/>
                  <a:gd name="T5" fmla="*/ 3 h 6"/>
                  <a:gd name="T6" fmla="*/ 8 w 8"/>
                  <a:gd name="T7" fmla="*/ 0 h 6"/>
                  <a:gd name="T8" fmla="*/ 3 w 8"/>
                  <a:gd name="T9" fmla="*/ 0 h 6"/>
                  <a:gd name="T10" fmla="*/ 3 w 8"/>
                  <a:gd name="T11" fmla="*/ 0 h 6"/>
                  <a:gd name="T12" fmla="*/ 0 w 8"/>
                  <a:gd name="T13" fmla="*/ 0 h 6"/>
                  <a:gd name="T14" fmla="*/ 0 w 8"/>
                  <a:gd name="T15" fmla="*/ 6 h 6"/>
                  <a:gd name="T16" fmla="*/ 3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lnTo>
                      <a:pt x="3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5" name="Freeform 425"/>
              <p:cNvSpPr>
                <a:spLocks/>
              </p:cNvSpPr>
              <p:nvPr/>
            </p:nvSpPr>
            <p:spPr bwMode="auto">
              <a:xfrm>
                <a:off x="3380" y="1644"/>
                <a:ext cx="11" cy="27"/>
              </a:xfrm>
              <a:custGeom>
                <a:avLst/>
                <a:gdLst>
                  <a:gd name="T0" fmla="*/ 11 w 11"/>
                  <a:gd name="T1" fmla="*/ 27 h 27"/>
                  <a:gd name="T2" fmla="*/ 11 w 11"/>
                  <a:gd name="T3" fmla="*/ 27 h 27"/>
                  <a:gd name="T4" fmla="*/ 8 w 11"/>
                  <a:gd name="T5" fmla="*/ 11 h 27"/>
                  <a:gd name="T6" fmla="*/ 3 w 11"/>
                  <a:gd name="T7" fmla="*/ 0 h 27"/>
                  <a:gd name="T8" fmla="*/ 0 w 11"/>
                  <a:gd name="T9" fmla="*/ 6 h 27"/>
                  <a:gd name="T10" fmla="*/ 5 w 11"/>
                  <a:gd name="T11" fmla="*/ 14 h 27"/>
                  <a:gd name="T12" fmla="*/ 5 w 11"/>
                  <a:gd name="T13" fmla="*/ 27 h 27"/>
                  <a:gd name="T14" fmla="*/ 5 w 11"/>
                  <a:gd name="T15" fmla="*/ 27 h 27"/>
                  <a:gd name="T16" fmla="*/ 11 w 11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11" y="27"/>
                    </a:moveTo>
                    <a:lnTo>
                      <a:pt x="11" y="27"/>
                    </a:lnTo>
                    <a:lnTo>
                      <a:pt x="8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5" y="14"/>
                    </a:lnTo>
                    <a:lnTo>
                      <a:pt x="5" y="27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6" name="Freeform 426"/>
              <p:cNvSpPr>
                <a:spLocks/>
              </p:cNvSpPr>
              <p:nvPr/>
            </p:nvSpPr>
            <p:spPr bwMode="auto">
              <a:xfrm>
                <a:off x="3385" y="1671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5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7" name="Freeform 427"/>
              <p:cNvSpPr>
                <a:spLocks/>
              </p:cNvSpPr>
              <p:nvPr/>
            </p:nvSpPr>
            <p:spPr bwMode="auto">
              <a:xfrm>
                <a:off x="3391" y="1679"/>
                <a:ext cx="15" cy="40"/>
              </a:xfrm>
              <a:custGeom>
                <a:avLst/>
                <a:gdLst>
                  <a:gd name="T0" fmla="*/ 13 w 15"/>
                  <a:gd name="T1" fmla="*/ 37 h 40"/>
                  <a:gd name="T2" fmla="*/ 15 w 15"/>
                  <a:gd name="T3" fmla="*/ 37 h 40"/>
                  <a:gd name="T4" fmla="*/ 10 w 15"/>
                  <a:gd name="T5" fmla="*/ 18 h 40"/>
                  <a:gd name="T6" fmla="*/ 5 w 15"/>
                  <a:gd name="T7" fmla="*/ 0 h 40"/>
                  <a:gd name="T8" fmla="*/ 0 w 15"/>
                  <a:gd name="T9" fmla="*/ 0 h 40"/>
                  <a:gd name="T10" fmla="*/ 5 w 15"/>
                  <a:gd name="T11" fmla="*/ 21 h 40"/>
                  <a:gd name="T12" fmla="*/ 10 w 15"/>
                  <a:gd name="T13" fmla="*/ 40 h 40"/>
                  <a:gd name="T14" fmla="*/ 10 w 15"/>
                  <a:gd name="T15" fmla="*/ 40 h 40"/>
                  <a:gd name="T16" fmla="*/ 13 w 15"/>
                  <a:gd name="T17" fmla="*/ 3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3" y="37"/>
                    </a:moveTo>
                    <a:lnTo>
                      <a:pt x="15" y="37"/>
                    </a:lnTo>
                    <a:lnTo>
                      <a:pt x="10" y="1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21"/>
                    </a:lnTo>
                    <a:lnTo>
                      <a:pt x="10" y="40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8" name="Freeform 428"/>
              <p:cNvSpPr>
                <a:spLocks/>
              </p:cNvSpPr>
              <p:nvPr/>
            </p:nvSpPr>
            <p:spPr bwMode="auto">
              <a:xfrm>
                <a:off x="3401" y="1716"/>
                <a:ext cx="13" cy="5"/>
              </a:xfrm>
              <a:custGeom>
                <a:avLst/>
                <a:gdLst>
                  <a:gd name="T0" fmla="*/ 13 w 13"/>
                  <a:gd name="T1" fmla="*/ 3 h 5"/>
                  <a:gd name="T2" fmla="*/ 13 w 13"/>
                  <a:gd name="T3" fmla="*/ 3 h 5"/>
                  <a:gd name="T4" fmla="*/ 8 w 13"/>
                  <a:gd name="T5" fmla="*/ 0 h 5"/>
                  <a:gd name="T6" fmla="*/ 3 w 13"/>
                  <a:gd name="T7" fmla="*/ 0 h 5"/>
                  <a:gd name="T8" fmla="*/ 0 w 13"/>
                  <a:gd name="T9" fmla="*/ 3 h 5"/>
                  <a:gd name="T10" fmla="*/ 5 w 13"/>
                  <a:gd name="T11" fmla="*/ 5 h 5"/>
                  <a:gd name="T12" fmla="*/ 11 w 13"/>
                  <a:gd name="T13" fmla="*/ 5 h 5"/>
                  <a:gd name="T14" fmla="*/ 11 w 13"/>
                  <a:gd name="T15" fmla="*/ 5 h 5"/>
                  <a:gd name="T16" fmla="*/ 13 w 13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9" name="Freeform 429"/>
              <p:cNvSpPr>
                <a:spLocks/>
              </p:cNvSpPr>
              <p:nvPr/>
            </p:nvSpPr>
            <p:spPr bwMode="auto">
              <a:xfrm>
                <a:off x="3412" y="1719"/>
                <a:ext cx="24" cy="13"/>
              </a:xfrm>
              <a:custGeom>
                <a:avLst/>
                <a:gdLst>
                  <a:gd name="T0" fmla="*/ 24 w 24"/>
                  <a:gd name="T1" fmla="*/ 10 h 13"/>
                  <a:gd name="T2" fmla="*/ 18 w 24"/>
                  <a:gd name="T3" fmla="*/ 7 h 13"/>
                  <a:gd name="T4" fmla="*/ 13 w 24"/>
                  <a:gd name="T5" fmla="*/ 10 h 13"/>
                  <a:gd name="T6" fmla="*/ 10 w 24"/>
                  <a:gd name="T7" fmla="*/ 7 h 13"/>
                  <a:gd name="T8" fmla="*/ 8 w 24"/>
                  <a:gd name="T9" fmla="*/ 2 h 13"/>
                  <a:gd name="T10" fmla="*/ 2 w 24"/>
                  <a:gd name="T11" fmla="*/ 0 h 13"/>
                  <a:gd name="T12" fmla="*/ 0 w 24"/>
                  <a:gd name="T13" fmla="*/ 2 h 13"/>
                  <a:gd name="T14" fmla="*/ 5 w 24"/>
                  <a:gd name="T15" fmla="*/ 7 h 13"/>
                  <a:gd name="T16" fmla="*/ 8 w 24"/>
                  <a:gd name="T17" fmla="*/ 10 h 13"/>
                  <a:gd name="T18" fmla="*/ 13 w 24"/>
                  <a:gd name="T19" fmla="*/ 13 h 13"/>
                  <a:gd name="T20" fmla="*/ 21 w 24"/>
                  <a:gd name="T21" fmla="*/ 13 h 13"/>
                  <a:gd name="T22" fmla="*/ 18 w 24"/>
                  <a:gd name="T23" fmla="*/ 13 h 13"/>
                  <a:gd name="T24" fmla="*/ 24 w 24"/>
                  <a:gd name="T25" fmla="*/ 1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10"/>
                    </a:moveTo>
                    <a:lnTo>
                      <a:pt x="18" y="7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0" name="Freeform 430"/>
              <p:cNvSpPr>
                <a:spLocks/>
              </p:cNvSpPr>
              <p:nvPr/>
            </p:nvSpPr>
            <p:spPr bwMode="auto">
              <a:xfrm>
                <a:off x="3430" y="1729"/>
                <a:ext cx="24" cy="45"/>
              </a:xfrm>
              <a:custGeom>
                <a:avLst/>
                <a:gdLst>
                  <a:gd name="T0" fmla="*/ 24 w 24"/>
                  <a:gd name="T1" fmla="*/ 45 h 45"/>
                  <a:gd name="T2" fmla="*/ 24 w 24"/>
                  <a:gd name="T3" fmla="*/ 45 h 45"/>
                  <a:gd name="T4" fmla="*/ 13 w 24"/>
                  <a:gd name="T5" fmla="*/ 21 h 45"/>
                  <a:gd name="T6" fmla="*/ 6 w 24"/>
                  <a:gd name="T7" fmla="*/ 0 h 45"/>
                  <a:gd name="T8" fmla="*/ 0 w 24"/>
                  <a:gd name="T9" fmla="*/ 3 h 45"/>
                  <a:gd name="T10" fmla="*/ 11 w 24"/>
                  <a:gd name="T11" fmla="*/ 24 h 45"/>
                  <a:gd name="T12" fmla="*/ 21 w 24"/>
                  <a:gd name="T13" fmla="*/ 45 h 45"/>
                  <a:gd name="T14" fmla="*/ 21 w 24"/>
                  <a:gd name="T15" fmla="*/ 45 h 45"/>
                  <a:gd name="T16" fmla="*/ 24 w 24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45">
                    <a:moveTo>
                      <a:pt x="24" y="45"/>
                    </a:moveTo>
                    <a:lnTo>
                      <a:pt x="24" y="45"/>
                    </a:lnTo>
                    <a:lnTo>
                      <a:pt x="13" y="2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1" y="24"/>
                    </a:lnTo>
                    <a:lnTo>
                      <a:pt x="21" y="45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1" name="Freeform 431"/>
              <p:cNvSpPr>
                <a:spLocks/>
              </p:cNvSpPr>
              <p:nvPr/>
            </p:nvSpPr>
            <p:spPr bwMode="auto">
              <a:xfrm>
                <a:off x="3451" y="1774"/>
                <a:ext cx="24" cy="42"/>
              </a:xfrm>
              <a:custGeom>
                <a:avLst/>
                <a:gdLst>
                  <a:gd name="T0" fmla="*/ 24 w 24"/>
                  <a:gd name="T1" fmla="*/ 34 h 42"/>
                  <a:gd name="T2" fmla="*/ 22 w 24"/>
                  <a:gd name="T3" fmla="*/ 34 h 42"/>
                  <a:gd name="T4" fmla="*/ 19 w 24"/>
                  <a:gd name="T5" fmla="*/ 37 h 42"/>
                  <a:gd name="T6" fmla="*/ 19 w 24"/>
                  <a:gd name="T7" fmla="*/ 34 h 42"/>
                  <a:gd name="T8" fmla="*/ 16 w 24"/>
                  <a:gd name="T9" fmla="*/ 32 h 42"/>
                  <a:gd name="T10" fmla="*/ 14 w 24"/>
                  <a:gd name="T11" fmla="*/ 27 h 42"/>
                  <a:gd name="T12" fmla="*/ 8 w 24"/>
                  <a:gd name="T13" fmla="*/ 13 h 42"/>
                  <a:gd name="T14" fmla="*/ 3 w 24"/>
                  <a:gd name="T15" fmla="*/ 0 h 42"/>
                  <a:gd name="T16" fmla="*/ 0 w 24"/>
                  <a:gd name="T17" fmla="*/ 0 h 42"/>
                  <a:gd name="T18" fmla="*/ 3 w 24"/>
                  <a:gd name="T19" fmla="*/ 13 h 42"/>
                  <a:gd name="T20" fmla="*/ 8 w 24"/>
                  <a:gd name="T21" fmla="*/ 29 h 42"/>
                  <a:gd name="T22" fmla="*/ 11 w 24"/>
                  <a:gd name="T23" fmla="*/ 34 h 42"/>
                  <a:gd name="T24" fmla="*/ 14 w 24"/>
                  <a:gd name="T25" fmla="*/ 40 h 42"/>
                  <a:gd name="T26" fmla="*/ 19 w 24"/>
                  <a:gd name="T27" fmla="*/ 42 h 42"/>
                  <a:gd name="T28" fmla="*/ 24 w 24"/>
                  <a:gd name="T29" fmla="*/ 40 h 42"/>
                  <a:gd name="T30" fmla="*/ 22 w 24"/>
                  <a:gd name="T31" fmla="*/ 40 h 42"/>
                  <a:gd name="T32" fmla="*/ 24 w 24"/>
                  <a:gd name="T33" fmla="*/ 34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42">
                    <a:moveTo>
                      <a:pt x="24" y="34"/>
                    </a:moveTo>
                    <a:lnTo>
                      <a:pt x="22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6" y="32"/>
                    </a:lnTo>
                    <a:lnTo>
                      <a:pt x="14" y="27"/>
                    </a:lnTo>
                    <a:lnTo>
                      <a:pt x="8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8" y="29"/>
                    </a:lnTo>
                    <a:lnTo>
                      <a:pt x="11" y="34"/>
                    </a:lnTo>
                    <a:lnTo>
                      <a:pt x="14" y="40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2" name="Freeform 432"/>
              <p:cNvSpPr>
                <a:spLocks/>
              </p:cNvSpPr>
              <p:nvPr/>
            </p:nvSpPr>
            <p:spPr bwMode="auto">
              <a:xfrm>
                <a:off x="3473" y="1808"/>
                <a:ext cx="15" cy="19"/>
              </a:xfrm>
              <a:custGeom>
                <a:avLst/>
                <a:gdLst>
                  <a:gd name="T0" fmla="*/ 15 w 15"/>
                  <a:gd name="T1" fmla="*/ 16 h 19"/>
                  <a:gd name="T2" fmla="*/ 10 w 15"/>
                  <a:gd name="T3" fmla="*/ 8 h 19"/>
                  <a:gd name="T4" fmla="*/ 2 w 15"/>
                  <a:gd name="T5" fmla="*/ 0 h 19"/>
                  <a:gd name="T6" fmla="*/ 0 w 15"/>
                  <a:gd name="T7" fmla="*/ 6 h 19"/>
                  <a:gd name="T8" fmla="*/ 8 w 15"/>
                  <a:gd name="T9" fmla="*/ 11 h 19"/>
                  <a:gd name="T10" fmla="*/ 10 w 15"/>
                  <a:gd name="T11" fmla="*/ 19 h 19"/>
                  <a:gd name="T12" fmla="*/ 15 w 15"/>
                  <a:gd name="T13" fmla="*/ 16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5" y="16"/>
                    </a:moveTo>
                    <a:lnTo>
                      <a:pt x="10" y="8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11"/>
                    </a:lnTo>
                    <a:lnTo>
                      <a:pt x="10" y="19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3" name="Freeform 433"/>
              <p:cNvSpPr>
                <a:spLocks/>
              </p:cNvSpPr>
              <p:nvPr/>
            </p:nvSpPr>
            <p:spPr bwMode="auto">
              <a:xfrm>
                <a:off x="3486" y="1822"/>
                <a:ext cx="13" cy="8"/>
              </a:xfrm>
              <a:custGeom>
                <a:avLst/>
                <a:gdLst>
                  <a:gd name="T0" fmla="*/ 13 w 13"/>
                  <a:gd name="T1" fmla="*/ 2 h 8"/>
                  <a:gd name="T2" fmla="*/ 0 w 13"/>
                  <a:gd name="T3" fmla="*/ 0 h 8"/>
                  <a:gd name="T4" fmla="*/ 0 w 13"/>
                  <a:gd name="T5" fmla="*/ 5 h 8"/>
                  <a:gd name="T6" fmla="*/ 13 w 13"/>
                  <a:gd name="T7" fmla="*/ 8 h 8"/>
                  <a:gd name="T8" fmla="*/ 13 w 13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3" y="8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4" name="Freeform 434"/>
              <p:cNvSpPr>
                <a:spLocks/>
              </p:cNvSpPr>
              <p:nvPr/>
            </p:nvSpPr>
            <p:spPr bwMode="auto">
              <a:xfrm>
                <a:off x="3496" y="1827"/>
                <a:ext cx="14" cy="8"/>
              </a:xfrm>
              <a:custGeom>
                <a:avLst/>
                <a:gdLst>
                  <a:gd name="T0" fmla="*/ 14 w 14"/>
                  <a:gd name="T1" fmla="*/ 3 h 8"/>
                  <a:gd name="T2" fmla="*/ 14 w 14"/>
                  <a:gd name="T3" fmla="*/ 3 h 8"/>
                  <a:gd name="T4" fmla="*/ 8 w 14"/>
                  <a:gd name="T5" fmla="*/ 3 h 8"/>
                  <a:gd name="T6" fmla="*/ 6 w 14"/>
                  <a:gd name="T7" fmla="*/ 0 h 8"/>
                  <a:gd name="T8" fmla="*/ 0 w 14"/>
                  <a:gd name="T9" fmla="*/ 0 h 8"/>
                  <a:gd name="T10" fmla="*/ 6 w 14"/>
                  <a:gd name="T11" fmla="*/ 5 h 8"/>
                  <a:gd name="T12" fmla="*/ 8 w 14"/>
                  <a:gd name="T13" fmla="*/ 8 h 8"/>
                  <a:gd name="T14" fmla="*/ 8 w 14"/>
                  <a:gd name="T15" fmla="*/ 8 h 8"/>
                  <a:gd name="T16" fmla="*/ 14 w 14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4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5" name="Freeform 435"/>
              <p:cNvSpPr>
                <a:spLocks/>
              </p:cNvSpPr>
              <p:nvPr/>
            </p:nvSpPr>
            <p:spPr bwMode="auto">
              <a:xfrm>
                <a:off x="3504" y="1830"/>
                <a:ext cx="22" cy="26"/>
              </a:xfrm>
              <a:custGeom>
                <a:avLst/>
                <a:gdLst>
                  <a:gd name="T0" fmla="*/ 22 w 22"/>
                  <a:gd name="T1" fmla="*/ 23 h 26"/>
                  <a:gd name="T2" fmla="*/ 22 w 22"/>
                  <a:gd name="T3" fmla="*/ 23 h 26"/>
                  <a:gd name="T4" fmla="*/ 14 w 22"/>
                  <a:gd name="T5" fmla="*/ 13 h 26"/>
                  <a:gd name="T6" fmla="*/ 6 w 22"/>
                  <a:gd name="T7" fmla="*/ 0 h 26"/>
                  <a:gd name="T8" fmla="*/ 0 w 22"/>
                  <a:gd name="T9" fmla="*/ 5 h 26"/>
                  <a:gd name="T10" fmla="*/ 11 w 22"/>
                  <a:gd name="T11" fmla="*/ 15 h 26"/>
                  <a:gd name="T12" fmla="*/ 19 w 22"/>
                  <a:gd name="T13" fmla="*/ 26 h 26"/>
                  <a:gd name="T14" fmla="*/ 19 w 22"/>
                  <a:gd name="T15" fmla="*/ 26 h 26"/>
                  <a:gd name="T16" fmla="*/ 22 w 22"/>
                  <a:gd name="T17" fmla="*/ 2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6">
                    <a:moveTo>
                      <a:pt x="22" y="23"/>
                    </a:moveTo>
                    <a:lnTo>
                      <a:pt x="22" y="23"/>
                    </a:lnTo>
                    <a:lnTo>
                      <a:pt x="14" y="1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11" y="15"/>
                    </a:lnTo>
                    <a:lnTo>
                      <a:pt x="19" y="26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6" name="Freeform 436"/>
              <p:cNvSpPr>
                <a:spLocks/>
              </p:cNvSpPr>
              <p:nvPr/>
            </p:nvSpPr>
            <p:spPr bwMode="auto">
              <a:xfrm>
                <a:off x="3523" y="1853"/>
                <a:ext cx="26" cy="22"/>
              </a:xfrm>
              <a:custGeom>
                <a:avLst/>
                <a:gdLst>
                  <a:gd name="T0" fmla="*/ 26 w 26"/>
                  <a:gd name="T1" fmla="*/ 22 h 22"/>
                  <a:gd name="T2" fmla="*/ 26 w 26"/>
                  <a:gd name="T3" fmla="*/ 22 h 22"/>
                  <a:gd name="T4" fmla="*/ 24 w 26"/>
                  <a:gd name="T5" fmla="*/ 14 h 22"/>
                  <a:gd name="T6" fmla="*/ 16 w 26"/>
                  <a:gd name="T7" fmla="*/ 8 h 22"/>
                  <a:gd name="T8" fmla="*/ 11 w 26"/>
                  <a:gd name="T9" fmla="*/ 3 h 22"/>
                  <a:gd name="T10" fmla="*/ 3 w 26"/>
                  <a:gd name="T11" fmla="*/ 0 h 22"/>
                  <a:gd name="T12" fmla="*/ 0 w 26"/>
                  <a:gd name="T13" fmla="*/ 3 h 22"/>
                  <a:gd name="T14" fmla="*/ 8 w 26"/>
                  <a:gd name="T15" fmla="*/ 8 h 22"/>
                  <a:gd name="T16" fmla="*/ 13 w 26"/>
                  <a:gd name="T17" fmla="*/ 11 h 22"/>
                  <a:gd name="T18" fmla="*/ 18 w 26"/>
                  <a:gd name="T19" fmla="*/ 16 h 22"/>
                  <a:gd name="T20" fmla="*/ 21 w 26"/>
                  <a:gd name="T21" fmla="*/ 22 h 22"/>
                  <a:gd name="T22" fmla="*/ 21 w 26"/>
                  <a:gd name="T23" fmla="*/ 22 h 22"/>
                  <a:gd name="T24" fmla="*/ 26 w 26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2">
                    <a:moveTo>
                      <a:pt x="26" y="22"/>
                    </a:moveTo>
                    <a:lnTo>
                      <a:pt x="26" y="22"/>
                    </a:lnTo>
                    <a:lnTo>
                      <a:pt x="24" y="14"/>
                    </a:lnTo>
                    <a:lnTo>
                      <a:pt x="16" y="8"/>
                    </a:lnTo>
                    <a:lnTo>
                      <a:pt x="11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8"/>
                    </a:lnTo>
                    <a:lnTo>
                      <a:pt x="13" y="11"/>
                    </a:lnTo>
                    <a:lnTo>
                      <a:pt x="18" y="16"/>
                    </a:lnTo>
                    <a:lnTo>
                      <a:pt x="21" y="22"/>
                    </a:lnTo>
                    <a:lnTo>
                      <a:pt x="26" y="2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7" name="Freeform 437"/>
              <p:cNvSpPr>
                <a:spLocks/>
              </p:cNvSpPr>
              <p:nvPr/>
            </p:nvSpPr>
            <p:spPr bwMode="auto">
              <a:xfrm>
                <a:off x="3544" y="187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8 w 8"/>
                  <a:gd name="T3" fmla="*/ 0 h 5"/>
                  <a:gd name="T4" fmla="*/ 5 w 8"/>
                  <a:gd name="T5" fmla="*/ 0 h 5"/>
                  <a:gd name="T6" fmla="*/ 5 w 8"/>
                  <a:gd name="T7" fmla="*/ 0 h 5"/>
                  <a:gd name="T8" fmla="*/ 0 w 8"/>
                  <a:gd name="T9" fmla="*/ 0 h 5"/>
                  <a:gd name="T10" fmla="*/ 3 w 8"/>
                  <a:gd name="T11" fmla="*/ 5 h 5"/>
                  <a:gd name="T12" fmla="*/ 5 w 8"/>
                  <a:gd name="T13" fmla="*/ 5 h 5"/>
                  <a:gd name="T14" fmla="*/ 5 w 8"/>
                  <a:gd name="T15" fmla="*/ 5 h 5"/>
                  <a:gd name="T16" fmla="*/ 8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8" name="Freeform 438"/>
              <p:cNvSpPr>
                <a:spLocks/>
              </p:cNvSpPr>
              <p:nvPr/>
            </p:nvSpPr>
            <p:spPr bwMode="auto">
              <a:xfrm>
                <a:off x="3549" y="1875"/>
                <a:ext cx="19" cy="15"/>
              </a:xfrm>
              <a:custGeom>
                <a:avLst/>
                <a:gdLst>
                  <a:gd name="T0" fmla="*/ 19 w 19"/>
                  <a:gd name="T1" fmla="*/ 13 h 15"/>
                  <a:gd name="T2" fmla="*/ 16 w 19"/>
                  <a:gd name="T3" fmla="*/ 10 h 15"/>
                  <a:gd name="T4" fmla="*/ 8 w 19"/>
                  <a:gd name="T5" fmla="*/ 7 h 15"/>
                  <a:gd name="T6" fmla="*/ 3 w 19"/>
                  <a:gd name="T7" fmla="*/ 0 h 15"/>
                  <a:gd name="T8" fmla="*/ 0 w 19"/>
                  <a:gd name="T9" fmla="*/ 5 h 15"/>
                  <a:gd name="T10" fmla="*/ 6 w 19"/>
                  <a:gd name="T11" fmla="*/ 10 h 15"/>
                  <a:gd name="T12" fmla="*/ 16 w 19"/>
                  <a:gd name="T13" fmla="*/ 15 h 15"/>
                  <a:gd name="T14" fmla="*/ 14 w 19"/>
                  <a:gd name="T15" fmla="*/ 13 h 15"/>
                  <a:gd name="T16" fmla="*/ 19 w 19"/>
                  <a:gd name="T17" fmla="*/ 1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9" y="13"/>
                    </a:moveTo>
                    <a:lnTo>
                      <a:pt x="16" y="10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9" name="Freeform 439"/>
              <p:cNvSpPr>
                <a:spLocks/>
              </p:cNvSpPr>
              <p:nvPr/>
            </p:nvSpPr>
            <p:spPr bwMode="auto">
              <a:xfrm>
                <a:off x="3563" y="1888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8 w 16"/>
                  <a:gd name="T5" fmla="*/ 5 h 16"/>
                  <a:gd name="T6" fmla="*/ 5 w 16"/>
                  <a:gd name="T7" fmla="*/ 0 h 16"/>
                  <a:gd name="T8" fmla="*/ 0 w 16"/>
                  <a:gd name="T9" fmla="*/ 0 h 16"/>
                  <a:gd name="T10" fmla="*/ 5 w 16"/>
                  <a:gd name="T11" fmla="*/ 10 h 16"/>
                  <a:gd name="T12" fmla="*/ 10 w 16"/>
                  <a:gd name="T13" fmla="*/ 16 h 16"/>
                  <a:gd name="T14" fmla="*/ 10 w 16"/>
                  <a:gd name="T15" fmla="*/ 16 h 16"/>
                  <a:gd name="T16" fmla="*/ 16 w 1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0" name="Freeform 440"/>
              <p:cNvSpPr>
                <a:spLocks/>
              </p:cNvSpPr>
              <p:nvPr/>
            </p:nvSpPr>
            <p:spPr bwMode="auto">
              <a:xfrm>
                <a:off x="3557" y="1904"/>
                <a:ext cx="22" cy="23"/>
              </a:xfrm>
              <a:custGeom>
                <a:avLst/>
                <a:gdLst>
                  <a:gd name="T0" fmla="*/ 6 w 22"/>
                  <a:gd name="T1" fmla="*/ 23 h 23"/>
                  <a:gd name="T2" fmla="*/ 14 w 22"/>
                  <a:gd name="T3" fmla="*/ 16 h 23"/>
                  <a:gd name="T4" fmla="*/ 22 w 22"/>
                  <a:gd name="T5" fmla="*/ 0 h 23"/>
                  <a:gd name="T6" fmla="*/ 16 w 22"/>
                  <a:gd name="T7" fmla="*/ 0 h 23"/>
                  <a:gd name="T8" fmla="*/ 11 w 22"/>
                  <a:gd name="T9" fmla="*/ 10 h 23"/>
                  <a:gd name="T10" fmla="*/ 0 w 22"/>
                  <a:gd name="T11" fmla="*/ 23 h 23"/>
                  <a:gd name="T12" fmla="*/ 6 w 2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3">
                    <a:moveTo>
                      <a:pt x="6" y="23"/>
                    </a:moveTo>
                    <a:lnTo>
                      <a:pt x="14" y="16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1" y="10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1" name="Rectangle 441"/>
              <p:cNvSpPr>
                <a:spLocks noChangeArrowheads="1"/>
              </p:cNvSpPr>
              <p:nvPr/>
            </p:nvSpPr>
            <p:spPr bwMode="auto">
              <a:xfrm>
                <a:off x="3560" y="1925"/>
                <a:ext cx="11" cy="5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992" name="Freeform 442"/>
              <p:cNvSpPr>
                <a:spLocks/>
              </p:cNvSpPr>
              <p:nvPr/>
            </p:nvSpPr>
            <p:spPr bwMode="auto">
              <a:xfrm>
                <a:off x="3571" y="1925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5 h 8"/>
                  <a:gd name="T4" fmla="*/ 5 w 10"/>
                  <a:gd name="T5" fmla="*/ 2 h 8"/>
                  <a:gd name="T6" fmla="*/ 2 w 10"/>
                  <a:gd name="T7" fmla="*/ 0 h 8"/>
                  <a:gd name="T8" fmla="*/ 0 w 10"/>
                  <a:gd name="T9" fmla="*/ 2 h 8"/>
                  <a:gd name="T10" fmla="*/ 2 w 10"/>
                  <a:gd name="T11" fmla="*/ 8 h 8"/>
                  <a:gd name="T12" fmla="*/ 8 w 10"/>
                  <a:gd name="T13" fmla="*/ 8 h 8"/>
                  <a:gd name="T14" fmla="*/ 8 w 10"/>
                  <a:gd name="T15" fmla="*/ 8 h 8"/>
                  <a:gd name="T16" fmla="*/ 10 w 10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3" name="Freeform 443"/>
              <p:cNvSpPr>
                <a:spLocks/>
              </p:cNvSpPr>
              <p:nvPr/>
            </p:nvSpPr>
            <p:spPr bwMode="auto">
              <a:xfrm>
                <a:off x="3579" y="1930"/>
                <a:ext cx="31" cy="32"/>
              </a:xfrm>
              <a:custGeom>
                <a:avLst/>
                <a:gdLst>
                  <a:gd name="T0" fmla="*/ 31 w 31"/>
                  <a:gd name="T1" fmla="*/ 27 h 32"/>
                  <a:gd name="T2" fmla="*/ 31 w 31"/>
                  <a:gd name="T3" fmla="*/ 27 h 32"/>
                  <a:gd name="T4" fmla="*/ 21 w 31"/>
                  <a:gd name="T5" fmla="*/ 24 h 32"/>
                  <a:gd name="T6" fmla="*/ 15 w 31"/>
                  <a:gd name="T7" fmla="*/ 19 h 32"/>
                  <a:gd name="T8" fmla="*/ 10 w 31"/>
                  <a:gd name="T9" fmla="*/ 8 h 32"/>
                  <a:gd name="T10" fmla="*/ 2 w 31"/>
                  <a:gd name="T11" fmla="*/ 0 h 32"/>
                  <a:gd name="T12" fmla="*/ 0 w 31"/>
                  <a:gd name="T13" fmla="*/ 3 h 32"/>
                  <a:gd name="T14" fmla="*/ 5 w 31"/>
                  <a:gd name="T15" fmla="*/ 13 h 32"/>
                  <a:gd name="T16" fmla="*/ 10 w 31"/>
                  <a:gd name="T17" fmla="*/ 21 h 32"/>
                  <a:gd name="T18" fmla="*/ 18 w 31"/>
                  <a:gd name="T19" fmla="*/ 29 h 32"/>
                  <a:gd name="T20" fmla="*/ 31 w 31"/>
                  <a:gd name="T21" fmla="*/ 32 h 32"/>
                  <a:gd name="T22" fmla="*/ 31 w 31"/>
                  <a:gd name="T23" fmla="*/ 32 h 32"/>
                  <a:gd name="T24" fmla="*/ 31 w 31"/>
                  <a:gd name="T25" fmla="*/ 2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lnTo>
                      <a:pt x="31" y="27"/>
                    </a:lnTo>
                    <a:lnTo>
                      <a:pt x="21" y="24"/>
                    </a:lnTo>
                    <a:lnTo>
                      <a:pt x="15" y="19"/>
                    </a:lnTo>
                    <a:lnTo>
                      <a:pt x="10" y="8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" y="13"/>
                    </a:lnTo>
                    <a:lnTo>
                      <a:pt x="10" y="21"/>
                    </a:lnTo>
                    <a:lnTo>
                      <a:pt x="18" y="29"/>
                    </a:lnTo>
                    <a:lnTo>
                      <a:pt x="31" y="32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4" name="Freeform 444"/>
              <p:cNvSpPr>
                <a:spLocks/>
              </p:cNvSpPr>
              <p:nvPr/>
            </p:nvSpPr>
            <p:spPr bwMode="auto">
              <a:xfrm>
                <a:off x="3610" y="1941"/>
                <a:ext cx="37" cy="21"/>
              </a:xfrm>
              <a:custGeom>
                <a:avLst/>
                <a:gdLst>
                  <a:gd name="T0" fmla="*/ 37 w 37"/>
                  <a:gd name="T1" fmla="*/ 0 h 21"/>
                  <a:gd name="T2" fmla="*/ 37 w 37"/>
                  <a:gd name="T3" fmla="*/ 0 h 21"/>
                  <a:gd name="T4" fmla="*/ 19 w 37"/>
                  <a:gd name="T5" fmla="*/ 8 h 21"/>
                  <a:gd name="T6" fmla="*/ 0 w 37"/>
                  <a:gd name="T7" fmla="*/ 16 h 21"/>
                  <a:gd name="T8" fmla="*/ 0 w 37"/>
                  <a:gd name="T9" fmla="*/ 21 h 21"/>
                  <a:gd name="T10" fmla="*/ 19 w 37"/>
                  <a:gd name="T11" fmla="*/ 13 h 21"/>
                  <a:gd name="T12" fmla="*/ 37 w 37"/>
                  <a:gd name="T13" fmla="*/ 5 h 21"/>
                  <a:gd name="T14" fmla="*/ 37 w 37"/>
                  <a:gd name="T15" fmla="*/ 5 h 21"/>
                  <a:gd name="T16" fmla="*/ 37 w 37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37" y="0"/>
                    </a:moveTo>
                    <a:lnTo>
                      <a:pt x="37" y="0"/>
                    </a:lnTo>
                    <a:lnTo>
                      <a:pt x="19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9" y="13"/>
                    </a:lnTo>
                    <a:lnTo>
                      <a:pt x="37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5" name="Freeform 445"/>
              <p:cNvSpPr>
                <a:spLocks/>
              </p:cNvSpPr>
              <p:nvPr/>
            </p:nvSpPr>
            <p:spPr bwMode="auto">
              <a:xfrm>
                <a:off x="3647" y="1941"/>
                <a:ext cx="14" cy="10"/>
              </a:xfrm>
              <a:custGeom>
                <a:avLst/>
                <a:gdLst>
                  <a:gd name="T0" fmla="*/ 14 w 14"/>
                  <a:gd name="T1" fmla="*/ 5 h 10"/>
                  <a:gd name="T2" fmla="*/ 14 w 14"/>
                  <a:gd name="T3" fmla="*/ 5 h 10"/>
                  <a:gd name="T4" fmla="*/ 8 w 14"/>
                  <a:gd name="T5" fmla="*/ 2 h 10"/>
                  <a:gd name="T6" fmla="*/ 0 w 14"/>
                  <a:gd name="T7" fmla="*/ 0 h 10"/>
                  <a:gd name="T8" fmla="*/ 0 w 14"/>
                  <a:gd name="T9" fmla="*/ 5 h 10"/>
                  <a:gd name="T10" fmla="*/ 6 w 14"/>
                  <a:gd name="T11" fmla="*/ 8 h 10"/>
                  <a:gd name="T12" fmla="*/ 14 w 14"/>
                  <a:gd name="T13" fmla="*/ 10 h 10"/>
                  <a:gd name="T14" fmla="*/ 11 w 14"/>
                  <a:gd name="T15" fmla="*/ 8 h 10"/>
                  <a:gd name="T16" fmla="*/ 14 w 14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5"/>
                    </a:moveTo>
                    <a:lnTo>
                      <a:pt x="14" y="5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6" name="Freeform 446"/>
              <p:cNvSpPr>
                <a:spLocks/>
              </p:cNvSpPr>
              <p:nvPr/>
            </p:nvSpPr>
            <p:spPr bwMode="auto">
              <a:xfrm>
                <a:off x="3658" y="1933"/>
                <a:ext cx="24" cy="16"/>
              </a:xfrm>
              <a:custGeom>
                <a:avLst/>
                <a:gdLst>
                  <a:gd name="T0" fmla="*/ 19 w 24"/>
                  <a:gd name="T1" fmla="*/ 0 h 16"/>
                  <a:gd name="T2" fmla="*/ 19 w 24"/>
                  <a:gd name="T3" fmla="*/ 0 h 16"/>
                  <a:gd name="T4" fmla="*/ 16 w 24"/>
                  <a:gd name="T5" fmla="*/ 2 h 16"/>
                  <a:gd name="T6" fmla="*/ 13 w 24"/>
                  <a:gd name="T7" fmla="*/ 8 h 16"/>
                  <a:gd name="T8" fmla="*/ 8 w 24"/>
                  <a:gd name="T9" fmla="*/ 10 h 16"/>
                  <a:gd name="T10" fmla="*/ 3 w 24"/>
                  <a:gd name="T11" fmla="*/ 13 h 16"/>
                  <a:gd name="T12" fmla="*/ 0 w 24"/>
                  <a:gd name="T13" fmla="*/ 16 h 16"/>
                  <a:gd name="T14" fmla="*/ 8 w 24"/>
                  <a:gd name="T15" fmla="*/ 16 h 16"/>
                  <a:gd name="T16" fmla="*/ 16 w 24"/>
                  <a:gd name="T17" fmla="*/ 10 h 16"/>
                  <a:gd name="T18" fmla="*/ 21 w 24"/>
                  <a:gd name="T19" fmla="*/ 5 h 16"/>
                  <a:gd name="T20" fmla="*/ 24 w 24"/>
                  <a:gd name="T21" fmla="*/ 2 h 16"/>
                  <a:gd name="T22" fmla="*/ 21 w 24"/>
                  <a:gd name="T23" fmla="*/ 5 h 16"/>
                  <a:gd name="T24" fmla="*/ 19 w 24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19" y="0"/>
                    </a:moveTo>
                    <a:lnTo>
                      <a:pt x="19" y="0"/>
                    </a:lnTo>
                    <a:lnTo>
                      <a:pt x="16" y="2"/>
                    </a:lnTo>
                    <a:lnTo>
                      <a:pt x="13" y="8"/>
                    </a:lnTo>
                    <a:lnTo>
                      <a:pt x="8" y="10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0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7" name="Freeform 447"/>
              <p:cNvSpPr>
                <a:spLocks/>
              </p:cNvSpPr>
              <p:nvPr/>
            </p:nvSpPr>
            <p:spPr bwMode="auto">
              <a:xfrm>
                <a:off x="3677" y="1930"/>
                <a:ext cx="29" cy="8"/>
              </a:xfrm>
              <a:custGeom>
                <a:avLst/>
                <a:gdLst>
                  <a:gd name="T0" fmla="*/ 26 w 29"/>
                  <a:gd name="T1" fmla="*/ 0 h 8"/>
                  <a:gd name="T2" fmla="*/ 26 w 29"/>
                  <a:gd name="T3" fmla="*/ 0 h 8"/>
                  <a:gd name="T4" fmla="*/ 10 w 29"/>
                  <a:gd name="T5" fmla="*/ 0 h 8"/>
                  <a:gd name="T6" fmla="*/ 0 w 29"/>
                  <a:gd name="T7" fmla="*/ 3 h 8"/>
                  <a:gd name="T8" fmla="*/ 2 w 29"/>
                  <a:gd name="T9" fmla="*/ 8 h 8"/>
                  <a:gd name="T10" fmla="*/ 13 w 29"/>
                  <a:gd name="T11" fmla="*/ 3 h 8"/>
                  <a:gd name="T12" fmla="*/ 29 w 29"/>
                  <a:gd name="T13" fmla="*/ 3 h 8"/>
                  <a:gd name="T14" fmla="*/ 29 w 29"/>
                  <a:gd name="T15" fmla="*/ 3 h 8"/>
                  <a:gd name="T16" fmla="*/ 26 w 29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8">
                    <a:moveTo>
                      <a:pt x="26" y="0"/>
                    </a:moveTo>
                    <a:lnTo>
                      <a:pt x="26" y="0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13" y="3"/>
                    </a:lnTo>
                    <a:lnTo>
                      <a:pt x="29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8" name="Freeform 448"/>
              <p:cNvSpPr>
                <a:spLocks/>
              </p:cNvSpPr>
              <p:nvPr/>
            </p:nvSpPr>
            <p:spPr bwMode="auto">
              <a:xfrm>
                <a:off x="3703" y="1922"/>
                <a:ext cx="11" cy="11"/>
              </a:xfrm>
              <a:custGeom>
                <a:avLst/>
                <a:gdLst>
                  <a:gd name="T0" fmla="*/ 11 w 11"/>
                  <a:gd name="T1" fmla="*/ 0 h 11"/>
                  <a:gd name="T2" fmla="*/ 11 w 11"/>
                  <a:gd name="T3" fmla="*/ 0 h 11"/>
                  <a:gd name="T4" fmla="*/ 5 w 11"/>
                  <a:gd name="T5" fmla="*/ 3 h 11"/>
                  <a:gd name="T6" fmla="*/ 0 w 11"/>
                  <a:gd name="T7" fmla="*/ 8 h 11"/>
                  <a:gd name="T8" fmla="*/ 3 w 11"/>
                  <a:gd name="T9" fmla="*/ 11 h 11"/>
                  <a:gd name="T10" fmla="*/ 8 w 11"/>
                  <a:gd name="T11" fmla="*/ 8 h 11"/>
                  <a:gd name="T12" fmla="*/ 11 w 11"/>
                  <a:gd name="T13" fmla="*/ 5 h 11"/>
                  <a:gd name="T14" fmla="*/ 11 w 11"/>
                  <a:gd name="T15" fmla="*/ 5 h 11"/>
                  <a:gd name="T16" fmla="*/ 11 w 1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9" name="Freeform 449"/>
              <p:cNvSpPr>
                <a:spLocks/>
              </p:cNvSpPr>
              <p:nvPr/>
            </p:nvSpPr>
            <p:spPr bwMode="auto">
              <a:xfrm>
                <a:off x="3714" y="1922"/>
                <a:ext cx="18" cy="5"/>
              </a:xfrm>
              <a:custGeom>
                <a:avLst/>
                <a:gdLst>
                  <a:gd name="T0" fmla="*/ 15 w 18"/>
                  <a:gd name="T1" fmla="*/ 0 h 5"/>
                  <a:gd name="T2" fmla="*/ 15 w 18"/>
                  <a:gd name="T3" fmla="*/ 0 h 5"/>
                  <a:gd name="T4" fmla="*/ 8 w 18"/>
                  <a:gd name="T5" fmla="*/ 0 h 5"/>
                  <a:gd name="T6" fmla="*/ 0 w 18"/>
                  <a:gd name="T7" fmla="*/ 0 h 5"/>
                  <a:gd name="T8" fmla="*/ 0 w 18"/>
                  <a:gd name="T9" fmla="*/ 5 h 5"/>
                  <a:gd name="T10" fmla="*/ 8 w 18"/>
                  <a:gd name="T11" fmla="*/ 5 h 5"/>
                  <a:gd name="T12" fmla="*/ 18 w 18"/>
                  <a:gd name="T13" fmla="*/ 5 h 5"/>
                  <a:gd name="T14" fmla="*/ 18 w 18"/>
                  <a:gd name="T15" fmla="*/ 5 h 5"/>
                  <a:gd name="T16" fmla="*/ 15 w 1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0" name="Freeform 450"/>
              <p:cNvSpPr>
                <a:spLocks/>
              </p:cNvSpPr>
              <p:nvPr/>
            </p:nvSpPr>
            <p:spPr bwMode="auto">
              <a:xfrm>
                <a:off x="3729" y="1917"/>
                <a:ext cx="16" cy="10"/>
              </a:xfrm>
              <a:custGeom>
                <a:avLst/>
                <a:gdLst>
                  <a:gd name="T0" fmla="*/ 11 w 16"/>
                  <a:gd name="T1" fmla="*/ 0 h 10"/>
                  <a:gd name="T2" fmla="*/ 11 w 16"/>
                  <a:gd name="T3" fmla="*/ 0 h 10"/>
                  <a:gd name="T4" fmla="*/ 6 w 16"/>
                  <a:gd name="T5" fmla="*/ 3 h 10"/>
                  <a:gd name="T6" fmla="*/ 0 w 16"/>
                  <a:gd name="T7" fmla="*/ 5 h 10"/>
                  <a:gd name="T8" fmla="*/ 3 w 16"/>
                  <a:gd name="T9" fmla="*/ 10 h 10"/>
                  <a:gd name="T10" fmla="*/ 8 w 16"/>
                  <a:gd name="T11" fmla="*/ 8 h 10"/>
                  <a:gd name="T12" fmla="*/ 16 w 16"/>
                  <a:gd name="T13" fmla="*/ 3 h 10"/>
                  <a:gd name="T14" fmla="*/ 16 w 16"/>
                  <a:gd name="T15" fmla="*/ 3 h 10"/>
                  <a:gd name="T16" fmla="*/ 11 w 16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1" name="Freeform 451"/>
              <p:cNvSpPr>
                <a:spLocks/>
              </p:cNvSpPr>
              <p:nvPr/>
            </p:nvSpPr>
            <p:spPr bwMode="auto">
              <a:xfrm>
                <a:off x="3740" y="1914"/>
                <a:ext cx="13" cy="6"/>
              </a:xfrm>
              <a:custGeom>
                <a:avLst/>
                <a:gdLst>
                  <a:gd name="T0" fmla="*/ 11 w 13"/>
                  <a:gd name="T1" fmla="*/ 0 h 6"/>
                  <a:gd name="T2" fmla="*/ 11 w 13"/>
                  <a:gd name="T3" fmla="*/ 0 h 6"/>
                  <a:gd name="T4" fmla="*/ 5 w 13"/>
                  <a:gd name="T5" fmla="*/ 0 h 6"/>
                  <a:gd name="T6" fmla="*/ 0 w 13"/>
                  <a:gd name="T7" fmla="*/ 3 h 6"/>
                  <a:gd name="T8" fmla="*/ 5 w 13"/>
                  <a:gd name="T9" fmla="*/ 6 h 6"/>
                  <a:gd name="T10" fmla="*/ 5 w 13"/>
                  <a:gd name="T11" fmla="*/ 6 h 6"/>
                  <a:gd name="T12" fmla="*/ 13 w 13"/>
                  <a:gd name="T13" fmla="*/ 6 h 6"/>
                  <a:gd name="T14" fmla="*/ 13 w 13"/>
                  <a:gd name="T15" fmla="*/ 6 h 6"/>
                  <a:gd name="T16" fmla="*/ 11 w 1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11" y="0"/>
                    </a:move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2" name="Freeform 452"/>
              <p:cNvSpPr>
                <a:spLocks/>
              </p:cNvSpPr>
              <p:nvPr/>
            </p:nvSpPr>
            <p:spPr bwMode="auto">
              <a:xfrm>
                <a:off x="3751" y="1906"/>
                <a:ext cx="16" cy="14"/>
              </a:xfrm>
              <a:custGeom>
                <a:avLst/>
                <a:gdLst>
                  <a:gd name="T0" fmla="*/ 13 w 16"/>
                  <a:gd name="T1" fmla="*/ 0 h 14"/>
                  <a:gd name="T2" fmla="*/ 13 w 16"/>
                  <a:gd name="T3" fmla="*/ 0 h 14"/>
                  <a:gd name="T4" fmla="*/ 8 w 16"/>
                  <a:gd name="T5" fmla="*/ 6 h 14"/>
                  <a:gd name="T6" fmla="*/ 0 w 16"/>
                  <a:gd name="T7" fmla="*/ 8 h 14"/>
                  <a:gd name="T8" fmla="*/ 2 w 16"/>
                  <a:gd name="T9" fmla="*/ 14 h 14"/>
                  <a:gd name="T10" fmla="*/ 10 w 16"/>
                  <a:gd name="T11" fmla="*/ 11 h 14"/>
                  <a:gd name="T12" fmla="*/ 16 w 16"/>
                  <a:gd name="T13" fmla="*/ 6 h 14"/>
                  <a:gd name="T14" fmla="*/ 16 w 16"/>
                  <a:gd name="T15" fmla="*/ 6 h 14"/>
                  <a:gd name="T16" fmla="*/ 13 w 1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lnTo>
                      <a:pt x="13" y="0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3" name="Freeform 453"/>
              <p:cNvSpPr>
                <a:spLocks/>
              </p:cNvSpPr>
              <p:nvPr/>
            </p:nvSpPr>
            <p:spPr bwMode="auto">
              <a:xfrm>
                <a:off x="3764" y="1896"/>
                <a:ext cx="10" cy="16"/>
              </a:xfrm>
              <a:custGeom>
                <a:avLst/>
                <a:gdLst>
                  <a:gd name="T0" fmla="*/ 10 w 10"/>
                  <a:gd name="T1" fmla="*/ 0 h 16"/>
                  <a:gd name="T2" fmla="*/ 10 w 10"/>
                  <a:gd name="T3" fmla="*/ 0 h 16"/>
                  <a:gd name="T4" fmla="*/ 5 w 10"/>
                  <a:gd name="T5" fmla="*/ 2 h 16"/>
                  <a:gd name="T6" fmla="*/ 3 w 10"/>
                  <a:gd name="T7" fmla="*/ 5 h 16"/>
                  <a:gd name="T8" fmla="*/ 3 w 10"/>
                  <a:gd name="T9" fmla="*/ 8 h 16"/>
                  <a:gd name="T10" fmla="*/ 0 w 10"/>
                  <a:gd name="T11" fmla="*/ 10 h 16"/>
                  <a:gd name="T12" fmla="*/ 3 w 10"/>
                  <a:gd name="T13" fmla="*/ 16 h 16"/>
                  <a:gd name="T14" fmla="*/ 5 w 10"/>
                  <a:gd name="T15" fmla="*/ 10 h 16"/>
                  <a:gd name="T16" fmla="*/ 8 w 10"/>
                  <a:gd name="T17" fmla="*/ 8 h 16"/>
                  <a:gd name="T18" fmla="*/ 8 w 10"/>
                  <a:gd name="T19" fmla="*/ 5 h 16"/>
                  <a:gd name="T20" fmla="*/ 10 w 10"/>
                  <a:gd name="T21" fmla="*/ 5 h 16"/>
                  <a:gd name="T22" fmla="*/ 10 w 10"/>
                  <a:gd name="T23" fmla="*/ 5 h 16"/>
                  <a:gd name="T24" fmla="*/ 10 w 10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6">
                    <a:moveTo>
                      <a:pt x="10" y="0"/>
                    </a:moveTo>
                    <a:lnTo>
                      <a:pt x="10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4" name="Freeform 454"/>
              <p:cNvSpPr>
                <a:spLocks/>
              </p:cNvSpPr>
              <p:nvPr/>
            </p:nvSpPr>
            <p:spPr bwMode="auto">
              <a:xfrm>
                <a:off x="3774" y="1896"/>
                <a:ext cx="11" cy="10"/>
              </a:xfrm>
              <a:custGeom>
                <a:avLst/>
                <a:gdLst>
                  <a:gd name="T0" fmla="*/ 11 w 11"/>
                  <a:gd name="T1" fmla="*/ 5 h 10"/>
                  <a:gd name="T2" fmla="*/ 6 w 11"/>
                  <a:gd name="T3" fmla="*/ 2 h 10"/>
                  <a:gd name="T4" fmla="*/ 0 w 11"/>
                  <a:gd name="T5" fmla="*/ 0 h 10"/>
                  <a:gd name="T6" fmla="*/ 0 w 11"/>
                  <a:gd name="T7" fmla="*/ 5 h 10"/>
                  <a:gd name="T8" fmla="*/ 6 w 11"/>
                  <a:gd name="T9" fmla="*/ 8 h 10"/>
                  <a:gd name="T10" fmla="*/ 11 w 11"/>
                  <a:gd name="T11" fmla="*/ 10 h 10"/>
                  <a:gd name="T12" fmla="*/ 11 w 11"/>
                  <a:gd name="T13" fmla="*/ 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1" y="1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5" name="Rectangle 455"/>
              <p:cNvSpPr>
                <a:spLocks noChangeArrowheads="1"/>
              </p:cNvSpPr>
              <p:nvPr/>
            </p:nvSpPr>
            <p:spPr bwMode="auto">
              <a:xfrm>
                <a:off x="3785" y="1904"/>
                <a:ext cx="3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1006" name="Freeform 456"/>
              <p:cNvSpPr>
                <a:spLocks/>
              </p:cNvSpPr>
              <p:nvPr/>
            </p:nvSpPr>
            <p:spPr bwMode="auto">
              <a:xfrm>
                <a:off x="3782" y="1914"/>
                <a:ext cx="6" cy="37"/>
              </a:xfrm>
              <a:custGeom>
                <a:avLst/>
                <a:gdLst>
                  <a:gd name="T0" fmla="*/ 3 w 6"/>
                  <a:gd name="T1" fmla="*/ 37 h 37"/>
                  <a:gd name="T2" fmla="*/ 3 w 6"/>
                  <a:gd name="T3" fmla="*/ 37 h 37"/>
                  <a:gd name="T4" fmla="*/ 6 w 6"/>
                  <a:gd name="T5" fmla="*/ 19 h 37"/>
                  <a:gd name="T6" fmla="*/ 6 w 6"/>
                  <a:gd name="T7" fmla="*/ 3 h 37"/>
                  <a:gd name="T8" fmla="*/ 3 w 6"/>
                  <a:gd name="T9" fmla="*/ 0 h 37"/>
                  <a:gd name="T10" fmla="*/ 0 w 6"/>
                  <a:gd name="T11" fmla="*/ 19 h 37"/>
                  <a:gd name="T12" fmla="*/ 3 w 6"/>
                  <a:gd name="T13" fmla="*/ 32 h 37"/>
                  <a:gd name="T14" fmla="*/ 6 w 6"/>
                  <a:gd name="T15" fmla="*/ 32 h 37"/>
                  <a:gd name="T16" fmla="*/ 3 w 6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7">
                    <a:moveTo>
                      <a:pt x="3" y="37"/>
                    </a:moveTo>
                    <a:lnTo>
                      <a:pt x="3" y="37"/>
                    </a:lnTo>
                    <a:lnTo>
                      <a:pt x="6" y="1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3" y="32"/>
                    </a:lnTo>
                    <a:lnTo>
                      <a:pt x="6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7" name="Freeform 457"/>
              <p:cNvSpPr>
                <a:spLocks/>
              </p:cNvSpPr>
              <p:nvPr/>
            </p:nvSpPr>
            <p:spPr bwMode="auto">
              <a:xfrm>
                <a:off x="3777" y="1946"/>
                <a:ext cx="11" cy="34"/>
              </a:xfrm>
              <a:custGeom>
                <a:avLst/>
                <a:gdLst>
                  <a:gd name="T0" fmla="*/ 5 w 11"/>
                  <a:gd name="T1" fmla="*/ 34 h 34"/>
                  <a:gd name="T2" fmla="*/ 8 w 11"/>
                  <a:gd name="T3" fmla="*/ 34 h 34"/>
                  <a:gd name="T4" fmla="*/ 5 w 11"/>
                  <a:gd name="T5" fmla="*/ 29 h 34"/>
                  <a:gd name="T6" fmla="*/ 5 w 11"/>
                  <a:gd name="T7" fmla="*/ 18 h 34"/>
                  <a:gd name="T8" fmla="*/ 8 w 11"/>
                  <a:gd name="T9" fmla="*/ 8 h 34"/>
                  <a:gd name="T10" fmla="*/ 8 w 11"/>
                  <a:gd name="T11" fmla="*/ 5 h 34"/>
                  <a:gd name="T12" fmla="*/ 11 w 11"/>
                  <a:gd name="T13" fmla="*/ 0 h 34"/>
                  <a:gd name="T14" fmla="*/ 3 w 11"/>
                  <a:gd name="T15" fmla="*/ 5 h 34"/>
                  <a:gd name="T16" fmla="*/ 0 w 11"/>
                  <a:gd name="T17" fmla="*/ 16 h 34"/>
                  <a:gd name="T18" fmla="*/ 3 w 11"/>
                  <a:gd name="T19" fmla="*/ 29 h 34"/>
                  <a:gd name="T20" fmla="*/ 3 w 11"/>
                  <a:gd name="T21" fmla="*/ 34 h 34"/>
                  <a:gd name="T22" fmla="*/ 3 w 11"/>
                  <a:gd name="T23" fmla="*/ 32 h 34"/>
                  <a:gd name="T24" fmla="*/ 5 w 11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34">
                    <a:moveTo>
                      <a:pt x="5" y="34"/>
                    </a:moveTo>
                    <a:lnTo>
                      <a:pt x="8" y="34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1" y="0"/>
                    </a:lnTo>
                    <a:lnTo>
                      <a:pt x="3" y="5"/>
                    </a:lnTo>
                    <a:lnTo>
                      <a:pt x="0" y="16"/>
                    </a:lnTo>
                    <a:lnTo>
                      <a:pt x="3" y="29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8" name="Freeform 458"/>
              <p:cNvSpPr>
                <a:spLocks/>
              </p:cNvSpPr>
              <p:nvPr/>
            </p:nvSpPr>
            <p:spPr bwMode="auto">
              <a:xfrm>
                <a:off x="3751" y="1978"/>
                <a:ext cx="31" cy="68"/>
              </a:xfrm>
              <a:custGeom>
                <a:avLst/>
                <a:gdLst>
                  <a:gd name="T0" fmla="*/ 5 w 31"/>
                  <a:gd name="T1" fmla="*/ 68 h 68"/>
                  <a:gd name="T2" fmla="*/ 5 w 31"/>
                  <a:gd name="T3" fmla="*/ 68 h 68"/>
                  <a:gd name="T4" fmla="*/ 18 w 31"/>
                  <a:gd name="T5" fmla="*/ 34 h 68"/>
                  <a:gd name="T6" fmla="*/ 31 w 31"/>
                  <a:gd name="T7" fmla="*/ 2 h 68"/>
                  <a:gd name="T8" fmla="*/ 29 w 31"/>
                  <a:gd name="T9" fmla="*/ 0 h 68"/>
                  <a:gd name="T10" fmla="*/ 16 w 31"/>
                  <a:gd name="T11" fmla="*/ 31 h 68"/>
                  <a:gd name="T12" fmla="*/ 0 w 31"/>
                  <a:gd name="T13" fmla="*/ 66 h 68"/>
                  <a:gd name="T14" fmla="*/ 0 w 31"/>
                  <a:gd name="T15" fmla="*/ 66 h 68"/>
                  <a:gd name="T16" fmla="*/ 5 w 31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68">
                    <a:moveTo>
                      <a:pt x="5" y="68"/>
                    </a:moveTo>
                    <a:lnTo>
                      <a:pt x="5" y="68"/>
                    </a:lnTo>
                    <a:lnTo>
                      <a:pt x="18" y="34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6" y="31"/>
                    </a:lnTo>
                    <a:lnTo>
                      <a:pt x="0" y="66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9" name="Freeform 459"/>
              <p:cNvSpPr>
                <a:spLocks/>
              </p:cNvSpPr>
              <p:nvPr/>
            </p:nvSpPr>
            <p:spPr bwMode="auto">
              <a:xfrm>
                <a:off x="3737" y="2044"/>
                <a:ext cx="19" cy="29"/>
              </a:xfrm>
              <a:custGeom>
                <a:avLst/>
                <a:gdLst>
                  <a:gd name="T0" fmla="*/ 6 w 19"/>
                  <a:gd name="T1" fmla="*/ 29 h 29"/>
                  <a:gd name="T2" fmla="*/ 6 w 19"/>
                  <a:gd name="T3" fmla="*/ 29 h 29"/>
                  <a:gd name="T4" fmla="*/ 11 w 19"/>
                  <a:gd name="T5" fmla="*/ 16 h 29"/>
                  <a:gd name="T6" fmla="*/ 19 w 19"/>
                  <a:gd name="T7" fmla="*/ 2 h 29"/>
                  <a:gd name="T8" fmla="*/ 14 w 19"/>
                  <a:gd name="T9" fmla="*/ 0 h 29"/>
                  <a:gd name="T10" fmla="*/ 6 w 19"/>
                  <a:gd name="T11" fmla="*/ 13 h 29"/>
                  <a:gd name="T12" fmla="*/ 0 w 19"/>
                  <a:gd name="T13" fmla="*/ 29 h 29"/>
                  <a:gd name="T14" fmla="*/ 0 w 19"/>
                  <a:gd name="T15" fmla="*/ 29 h 29"/>
                  <a:gd name="T16" fmla="*/ 6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6" y="29"/>
                    </a:moveTo>
                    <a:lnTo>
                      <a:pt x="6" y="29"/>
                    </a:lnTo>
                    <a:lnTo>
                      <a:pt x="11" y="16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0" name="Freeform 460"/>
              <p:cNvSpPr>
                <a:spLocks/>
              </p:cNvSpPr>
              <p:nvPr/>
            </p:nvSpPr>
            <p:spPr bwMode="auto">
              <a:xfrm>
                <a:off x="3703" y="2073"/>
                <a:ext cx="40" cy="82"/>
              </a:xfrm>
              <a:custGeom>
                <a:avLst/>
                <a:gdLst>
                  <a:gd name="T0" fmla="*/ 3 w 40"/>
                  <a:gd name="T1" fmla="*/ 82 h 82"/>
                  <a:gd name="T2" fmla="*/ 3 w 40"/>
                  <a:gd name="T3" fmla="*/ 79 h 82"/>
                  <a:gd name="T4" fmla="*/ 13 w 40"/>
                  <a:gd name="T5" fmla="*/ 63 h 82"/>
                  <a:gd name="T6" fmla="*/ 26 w 40"/>
                  <a:gd name="T7" fmla="*/ 42 h 82"/>
                  <a:gd name="T8" fmla="*/ 34 w 40"/>
                  <a:gd name="T9" fmla="*/ 21 h 82"/>
                  <a:gd name="T10" fmla="*/ 40 w 40"/>
                  <a:gd name="T11" fmla="*/ 0 h 82"/>
                  <a:gd name="T12" fmla="*/ 34 w 40"/>
                  <a:gd name="T13" fmla="*/ 0 h 82"/>
                  <a:gd name="T14" fmla="*/ 29 w 40"/>
                  <a:gd name="T15" fmla="*/ 18 h 82"/>
                  <a:gd name="T16" fmla="*/ 21 w 40"/>
                  <a:gd name="T17" fmla="*/ 40 h 82"/>
                  <a:gd name="T18" fmla="*/ 11 w 40"/>
                  <a:gd name="T19" fmla="*/ 61 h 82"/>
                  <a:gd name="T20" fmla="*/ 0 w 40"/>
                  <a:gd name="T21" fmla="*/ 77 h 82"/>
                  <a:gd name="T22" fmla="*/ 0 w 40"/>
                  <a:gd name="T23" fmla="*/ 77 h 82"/>
                  <a:gd name="T24" fmla="*/ 3 w 40"/>
                  <a:gd name="T25" fmla="*/ 82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82">
                    <a:moveTo>
                      <a:pt x="3" y="82"/>
                    </a:moveTo>
                    <a:lnTo>
                      <a:pt x="3" y="79"/>
                    </a:lnTo>
                    <a:lnTo>
                      <a:pt x="13" y="63"/>
                    </a:lnTo>
                    <a:lnTo>
                      <a:pt x="26" y="42"/>
                    </a:lnTo>
                    <a:lnTo>
                      <a:pt x="34" y="2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18"/>
                    </a:lnTo>
                    <a:lnTo>
                      <a:pt x="21" y="40"/>
                    </a:lnTo>
                    <a:lnTo>
                      <a:pt x="11" y="61"/>
                    </a:lnTo>
                    <a:lnTo>
                      <a:pt x="0" y="77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1" name="Freeform 461"/>
              <p:cNvSpPr>
                <a:spLocks/>
              </p:cNvSpPr>
              <p:nvPr/>
            </p:nvSpPr>
            <p:spPr bwMode="auto">
              <a:xfrm>
                <a:off x="3653" y="2150"/>
                <a:ext cx="53" cy="60"/>
              </a:xfrm>
              <a:custGeom>
                <a:avLst/>
                <a:gdLst>
                  <a:gd name="T0" fmla="*/ 2 w 53"/>
                  <a:gd name="T1" fmla="*/ 60 h 60"/>
                  <a:gd name="T2" fmla="*/ 2 w 53"/>
                  <a:gd name="T3" fmla="*/ 60 h 60"/>
                  <a:gd name="T4" fmla="*/ 31 w 53"/>
                  <a:gd name="T5" fmla="*/ 34 h 60"/>
                  <a:gd name="T6" fmla="*/ 53 w 53"/>
                  <a:gd name="T7" fmla="*/ 5 h 60"/>
                  <a:gd name="T8" fmla="*/ 50 w 53"/>
                  <a:gd name="T9" fmla="*/ 0 h 60"/>
                  <a:gd name="T10" fmla="*/ 26 w 53"/>
                  <a:gd name="T11" fmla="*/ 29 h 60"/>
                  <a:gd name="T12" fmla="*/ 0 w 53"/>
                  <a:gd name="T13" fmla="*/ 55 h 60"/>
                  <a:gd name="T14" fmla="*/ 0 w 53"/>
                  <a:gd name="T15" fmla="*/ 55 h 60"/>
                  <a:gd name="T16" fmla="*/ 2 w 53"/>
                  <a:gd name="T17" fmla="*/ 6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60">
                    <a:moveTo>
                      <a:pt x="2" y="60"/>
                    </a:moveTo>
                    <a:lnTo>
                      <a:pt x="2" y="60"/>
                    </a:lnTo>
                    <a:lnTo>
                      <a:pt x="31" y="3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26" y="29"/>
                    </a:lnTo>
                    <a:lnTo>
                      <a:pt x="0" y="55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2" name="Freeform 462"/>
              <p:cNvSpPr>
                <a:spLocks/>
              </p:cNvSpPr>
              <p:nvPr/>
            </p:nvSpPr>
            <p:spPr bwMode="auto">
              <a:xfrm>
                <a:off x="3586" y="2205"/>
                <a:ext cx="69" cy="61"/>
              </a:xfrm>
              <a:custGeom>
                <a:avLst/>
                <a:gdLst>
                  <a:gd name="T0" fmla="*/ 3 w 69"/>
                  <a:gd name="T1" fmla="*/ 61 h 61"/>
                  <a:gd name="T2" fmla="*/ 3 w 69"/>
                  <a:gd name="T3" fmla="*/ 61 h 61"/>
                  <a:gd name="T4" fmla="*/ 11 w 69"/>
                  <a:gd name="T5" fmla="*/ 53 h 61"/>
                  <a:gd name="T6" fmla="*/ 27 w 69"/>
                  <a:gd name="T7" fmla="*/ 37 h 61"/>
                  <a:gd name="T8" fmla="*/ 48 w 69"/>
                  <a:gd name="T9" fmla="*/ 19 h 61"/>
                  <a:gd name="T10" fmla="*/ 69 w 69"/>
                  <a:gd name="T11" fmla="*/ 5 h 61"/>
                  <a:gd name="T12" fmla="*/ 67 w 69"/>
                  <a:gd name="T13" fmla="*/ 0 h 61"/>
                  <a:gd name="T14" fmla="*/ 45 w 69"/>
                  <a:gd name="T15" fmla="*/ 16 h 61"/>
                  <a:gd name="T16" fmla="*/ 24 w 69"/>
                  <a:gd name="T17" fmla="*/ 32 h 61"/>
                  <a:gd name="T18" fmla="*/ 8 w 69"/>
                  <a:gd name="T19" fmla="*/ 48 h 61"/>
                  <a:gd name="T20" fmla="*/ 0 w 69"/>
                  <a:gd name="T21" fmla="*/ 61 h 61"/>
                  <a:gd name="T22" fmla="*/ 0 w 69"/>
                  <a:gd name="T23" fmla="*/ 58 h 61"/>
                  <a:gd name="T24" fmla="*/ 3 w 69"/>
                  <a:gd name="T25" fmla="*/ 6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61">
                    <a:moveTo>
                      <a:pt x="3" y="61"/>
                    </a:moveTo>
                    <a:lnTo>
                      <a:pt x="3" y="61"/>
                    </a:lnTo>
                    <a:lnTo>
                      <a:pt x="11" y="53"/>
                    </a:lnTo>
                    <a:lnTo>
                      <a:pt x="27" y="37"/>
                    </a:lnTo>
                    <a:lnTo>
                      <a:pt x="48" y="19"/>
                    </a:lnTo>
                    <a:lnTo>
                      <a:pt x="69" y="5"/>
                    </a:lnTo>
                    <a:lnTo>
                      <a:pt x="67" y="0"/>
                    </a:lnTo>
                    <a:lnTo>
                      <a:pt x="45" y="16"/>
                    </a:lnTo>
                    <a:lnTo>
                      <a:pt x="24" y="32"/>
                    </a:lnTo>
                    <a:lnTo>
                      <a:pt x="8" y="48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3" name="Freeform 463"/>
              <p:cNvSpPr>
                <a:spLocks/>
              </p:cNvSpPr>
              <p:nvPr/>
            </p:nvSpPr>
            <p:spPr bwMode="auto">
              <a:xfrm>
                <a:off x="3547" y="2263"/>
                <a:ext cx="42" cy="61"/>
              </a:xfrm>
              <a:custGeom>
                <a:avLst/>
                <a:gdLst>
                  <a:gd name="T0" fmla="*/ 2 w 42"/>
                  <a:gd name="T1" fmla="*/ 61 h 61"/>
                  <a:gd name="T2" fmla="*/ 2 w 42"/>
                  <a:gd name="T3" fmla="*/ 61 h 61"/>
                  <a:gd name="T4" fmla="*/ 18 w 42"/>
                  <a:gd name="T5" fmla="*/ 37 h 61"/>
                  <a:gd name="T6" fmla="*/ 42 w 42"/>
                  <a:gd name="T7" fmla="*/ 3 h 61"/>
                  <a:gd name="T8" fmla="*/ 39 w 42"/>
                  <a:gd name="T9" fmla="*/ 0 h 61"/>
                  <a:gd name="T10" fmla="*/ 16 w 42"/>
                  <a:gd name="T11" fmla="*/ 35 h 61"/>
                  <a:gd name="T12" fmla="*/ 0 w 42"/>
                  <a:gd name="T13" fmla="*/ 59 h 61"/>
                  <a:gd name="T14" fmla="*/ 0 w 42"/>
                  <a:gd name="T15" fmla="*/ 59 h 61"/>
                  <a:gd name="T16" fmla="*/ 2 w 42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61">
                    <a:moveTo>
                      <a:pt x="2" y="61"/>
                    </a:moveTo>
                    <a:lnTo>
                      <a:pt x="2" y="61"/>
                    </a:lnTo>
                    <a:lnTo>
                      <a:pt x="18" y="3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16" y="35"/>
                    </a:lnTo>
                    <a:lnTo>
                      <a:pt x="0" y="59"/>
                    </a:lnTo>
                    <a:lnTo>
                      <a:pt x="2" y="6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4" name="Freeform 464"/>
              <p:cNvSpPr>
                <a:spLocks/>
              </p:cNvSpPr>
              <p:nvPr/>
            </p:nvSpPr>
            <p:spPr bwMode="auto">
              <a:xfrm>
                <a:off x="3518" y="2322"/>
                <a:ext cx="31" cy="37"/>
              </a:xfrm>
              <a:custGeom>
                <a:avLst/>
                <a:gdLst>
                  <a:gd name="T0" fmla="*/ 5 w 31"/>
                  <a:gd name="T1" fmla="*/ 34 h 37"/>
                  <a:gd name="T2" fmla="*/ 5 w 31"/>
                  <a:gd name="T3" fmla="*/ 37 h 37"/>
                  <a:gd name="T4" fmla="*/ 18 w 31"/>
                  <a:gd name="T5" fmla="*/ 18 h 37"/>
                  <a:gd name="T6" fmla="*/ 31 w 31"/>
                  <a:gd name="T7" fmla="*/ 2 h 37"/>
                  <a:gd name="T8" fmla="*/ 29 w 31"/>
                  <a:gd name="T9" fmla="*/ 0 h 37"/>
                  <a:gd name="T10" fmla="*/ 16 w 31"/>
                  <a:gd name="T11" fmla="*/ 15 h 37"/>
                  <a:gd name="T12" fmla="*/ 0 w 31"/>
                  <a:gd name="T13" fmla="*/ 31 h 37"/>
                  <a:gd name="T14" fmla="*/ 0 w 31"/>
                  <a:gd name="T15" fmla="*/ 31 h 37"/>
                  <a:gd name="T16" fmla="*/ 5 w 31"/>
                  <a:gd name="T17" fmla="*/ 34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37">
                    <a:moveTo>
                      <a:pt x="5" y="34"/>
                    </a:moveTo>
                    <a:lnTo>
                      <a:pt x="5" y="37"/>
                    </a:lnTo>
                    <a:lnTo>
                      <a:pt x="18" y="18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6" y="15"/>
                    </a:lnTo>
                    <a:lnTo>
                      <a:pt x="0" y="31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5" name="Freeform 465"/>
              <p:cNvSpPr>
                <a:spLocks/>
              </p:cNvSpPr>
              <p:nvPr/>
            </p:nvSpPr>
            <p:spPr bwMode="auto">
              <a:xfrm>
                <a:off x="3504" y="2353"/>
                <a:ext cx="19" cy="11"/>
              </a:xfrm>
              <a:custGeom>
                <a:avLst/>
                <a:gdLst>
                  <a:gd name="T0" fmla="*/ 3 w 19"/>
                  <a:gd name="T1" fmla="*/ 11 h 11"/>
                  <a:gd name="T2" fmla="*/ 3 w 19"/>
                  <a:gd name="T3" fmla="*/ 8 h 11"/>
                  <a:gd name="T4" fmla="*/ 11 w 19"/>
                  <a:gd name="T5" fmla="*/ 8 h 11"/>
                  <a:gd name="T6" fmla="*/ 19 w 19"/>
                  <a:gd name="T7" fmla="*/ 3 h 11"/>
                  <a:gd name="T8" fmla="*/ 14 w 19"/>
                  <a:gd name="T9" fmla="*/ 0 h 11"/>
                  <a:gd name="T10" fmla="*/ 8 w 19"/>
                  <a:gd name="T11" fmla="*/ 3 h 11"/>
                  <a:gd name="T12" fmla="*/ 0 w 19"/>
                  <a:gd name="T13" fmla="*/ 6 h 11"/>
                  <a:gd name="T14" fmla="*/ 0 w 19"/>
                  <a:gd name="T15" fmla="*/ 6 h 11"/>
                  <a:gd name="T16" fmla="*/ 3 w 19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1">
                    <a:moveTo>
                      <a:pt x="3" y="11"/>
                    </a:moveTo>
                    <a:lnTo>
                      <a:pt x="3" y="8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6" name="Freeform 466"/>
              <p:cNvSpPr>
                <a:spLocks/>
              </p:cNvSpPr>
              <p:nvPr/>
            </p:nvSpPr>
            <p:spPr bwMode="auto">
              <a:xfrm>
                <a:off x="3496" y="2359"/>
                <a:ext cx="11" cy="29"/>
              </a:xfrm>
              <a:custGeom>
                <a:avLst/>
                <a:gdLst>
                  <a:gd name="T0" fmla="*/ 6 w 11"/>
                  <a:gd name="T1" fmla="*/ 29 h 29"/>
                  <a:gd name="T2" fmla="*/ 6 w 11"/>
                  <a:gd name="T3" fmla="*/ 29 h 29"/>
                  <a:gd name="T4" fmla="*/ 8 w 11"/>
                  <a:gd name="T5" fmla="*/ 15 h 29"/>
                  <a:gd name="T6" fmla="*/ 11 w 11"/>
                  <a:gd name="T7" fmla="*/ 5 h 29"/>
                  <a:gd name="T8" fmla="*/ 8 w 11"/>
                  <a:gd name="T9" fmla="*/ 0 h 29"/>
                  <a:gd name="T10" fmla="*/ 3 w 11"/>
                  <a:gd name="T11" fmla="*/ 15 h 29"/>
                  <a:gd name="T12" fmla="*/ 0 w 11"/>
                  <a:gd name="T13" fmla="*/ 26 h 29"/>
                  <a:gd name="T14" fmla="*/ 0 w 11"/>
                  <a:gd name="T15" fmla="*/ 26 h 29"/>
                  <a:gd name="T16" fmla="*/ 6 w 1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9">
                    <a:moveTo>
                      <a:pt x="6" y="29"/>
                    </a:moveTo>
                    <a:lnTo>
                      <a:pt x="6" y="29"/>
                    </a:lnTo>
                    <a:lnTo>
                      <a:pt x="8" y="15"/>
                    </a:lnTo>
                    <a:lnTo>
                      <a:pt x="11" y="5"/>
                    </a:lnTo>
                    <a:lnTo>
                      <a:pt x="8" y="0"/>
                    </a:lnTo>
                    <a:lnTo>
                      <a:pt x="3" y="15"/>
                    </a:lnTo>
                    <a:lnTo>
                      <a:pt x="0" y="26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7" name="Freeform 467"/>
              <p:cNvSpPr>
                <a:spLocks/>
              </p:cNvSpPr>
              <p:nvPr/>
            </p:nvSpPr>
            <p:spPr bwMode="auto">
              <a:xfrm>
                <a:off x="3465" y="2385"/>
                <a:ext cx="37" cy="79"/>
              </a:xfrm>
              <a:custGeom>
                <a:avLst/>
                <a:gdLst>
                  <a:gd name="T0" fmla="*/ 5 w 37"/>
                  <a:gd name="T1" fmla="*/ 79 h 79"/>
                  <a:gd name="T2" fmla="*/ 5 w 37"/>
                  <a:gd name="T3" fmla="*/ 79 h 79"/>
                  <a:gd name="T4" fmla="*/ 5 w 37"/>
                  <a:gd name="T5" fmla="*/ 69 h 79"/>
                  <a:gd name="T6" fmla="*/ 8 w 37"/>
                  <a:gd name="T7" fmla="*/ 58 h 79"/>
                  <a:gd name="T8" fmla="*/ 13 w 37"/>
                  <a:gd name="T9" fmla="*/ 48 h 79"/>
                  <a:gd name="T10" fmla="*/ 16 w 37"/>
                  <a:gd name="T11" fmla="*/ 40 h 79"/>
                  <a:gd name="T12" fmla="*/ 29 w 37"/>
                  <a:gd name="T13" fmla="*/ 21 h 79"/>
                  <a:gd name="T14" fmla="*/ 37 w 37"/>
                  <a:gd name="T15" fmla="*/ 3 h 79"/>
                  <a:gd name="T16" fmla="*/ 31 w 37"/>
                  <a:gd name="T17" fmla="*/ 0 h 79"/>
                  <a:gd name="T18" fmla="*/ 23 w 37"/>
                  <a:gd name="T19" fmla="*/ 19 h 79"/>
                  <a:gd name="T20" fmla="*/ 13 w 37"/>
                  <a:gd name="T21" fmla="*/ 37 h 79"/>
                  <a:gd name="T22" fmla="*/ 8 w 37"/>
                  <a:gd name="T23" fmla="*/ 48 h 79"/>
                  <a:gd name="T24" fmla="*/ 2 w 37"/>
                  <a:gd name="T25" fmla="*/ 56 h 79"/>
                  <a:gd name="T26" fmla="*/ 0 w 37"/>
                  <a:gd name="T27" fmla="*/ 69 h 79"/>
                  <a:gd name="T28" fmla="*/ 0 w 37"/>
                  <a:gd name="T29" fmla="*/ 79 h 79"/>
                  <a:gd name="T30" fmla="*/ 0 w 37"/>
                  <a:gd name="T31" fmla="*/ 79 h 79"/>
                  <a:gd name="T32" fmla="*/ 5 w 37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79">
                    <a:moveTo>
                      <a:pt x="5" y="79"/>
                    </a:moveTo>
                    <a:lnTo>
                      <a:pt x="5" y="79"/>
                    </a:lnTo>
                    <a:lnTo>
                      <a:pt x="5" y="69"/>
                    </a:lnTo>
                    <a:lnTo>
                      <a:pt x="8" y="58"/>
                    </a:lnTo>
                    <a:lnTo>
                      <a:pt x="13" y="48"/>
                    </a:lnTo>
                    <a:lnTo>
                      <a:pt x="16" y="40"/>
                    </a:lnTo>
                    <a:lnTo>
                      <a:pt x="29" y="21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9"/>
                    </a:lnTo>
                    <a:lnTo>
                      <a:pt x="13" y="37"/>
                    </a:lnTo>
                    <a:lnTo>
                      <a:pt x="8" y="48"/>
                    </a:lnTo>
                    <a:lnTo>
                      <a:pt x="2" y="56"/>
                    </a:lnTo>
                    <a:lnTo>
                      <a:pt x="0" y="69"/>
                    </a:lnTo>
                    <a:lnTo>
                      <a:pt x="0" y="79"/>
                    </a:lnTo>
                    <a:lnTo>
                      <a:pt x="5" y="7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8" name="Freeform 468"/>
              <p:cNvSpPr>
                <a:spLocks/>
              </p:cNvSpPr>
              <p:nvPr/>
            </p:nvSpPr>
            <p:spPr bwMode="auto">
              <a:xfrm>
                <a:off x="3465" y="2464"/>
                <a:ext cx="21" cy="30"/>
              </a:xfrm>
              <a:custGeom>
                <a:avLst/>
                <a:gdLst>
                  <a:gd name="T0" fmla="*/ 21 w 21"/>
                  <a:gd name="T1" fmla="*/ 30 h 30"/>
                  <a:gd name="T2" fmla="*/ 21 w 21"/>
                  <a:gd name="T3" fmla="*/ 30 h 30"/>
                  <a:gd name="T4" fmla="*/ 10 w 21"/>
                  <a:gd name="T5" fmla="*/ 16 h 30"/>
                  <a:gd name="T6" fmla="*/ 5 w 21"/>
                  <a:gd name="T7" fmla="*/ 0 h 30"/>
                  <a:gd name="T8" fmla="*/ 0 w 21"/>
                  <a:gd name="T9" fmla="*/ 0 h 30"/>
                  <a:gd name="T10" fmla="*/ 8 w 21"/>
                  <a:gd name="T11" fmla="*/ 19 h 30"/>
                  <a:gd name="T12" fmla="*/ 16 w 21"/>
                  <a:gd name="T13" fmla="*/ 30 h 30"/>
                  <a:gd name="T14" fmla="*/ 16 w 21"/>
                  <a:gd name="T15" fmla="*/ 30 h 30"/>
                  <a:gd name="T16" fmla="*/ 21 w 21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0">
                    <a:moveTo>
                      <a:pt x="21" y="30"/>
                    </a:moveTo>
                    <a:lnTo>
                      <a:pt x="21" y="30"/>
                    </a:lnTo>
                    <a:lnTo>
                      <a:pt x="10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19"/>
                    </a:lnTo>
                    <a:lnTo>
                      <a:pt x="16" y="3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9" name="Freeform 469"/>
              <p:cNvSpPr>
                <a:spLocks/>
              </p:cNvSpPr>
              <p:nvPr/>
            </p:nvSpPr>
            <p:spPr bwMode="auto">
              <a:xfrm>
                <a:off x="3473" y="2494"/>
                <a:ext cx="13" cy="23"/>
              </a:xfrm>
              <a:custGeom>
                <a:avLst/>
                <a:gdLst>
                  <a:gd name="T0" fmla="*/ 5 w 13"/>
                  <a:gd name="T1" fmla="*/ 18 h 23"/>
                  <a:gd name="T2" fmla="*/ 5 w 13"/>
                  <a:gd name="T3" fmla="*/ 21 h 23"/>
                  <a:gd name="T4" fmla="*/ 10 w 13"/>
                  <a:gd name="T5" fmla="*/ 10 h 23"/>
                  <a:gd name="T6" fmla="*/ 13 w 13"/>
                  <a:gd name="T7" fmla="*/ 0 h 23"/>
                  <a:gd name="T8" fmla="*/ 8 w 13"/>
                  <a:gd name="T9" fmla="*/ 0 h 23"/>
                  <a:gd name="T10" fmla="*/ 5 w 13"/>
                  <a:gd name="T11" fmla="*/ 10 h 23"/>
                  <a:gd name="T12" fmla="*/ 0 w 13"/>
                  <a:gd name="T13" fmla="*/ 18 h 23"/>
                  <a:gd name="T14" fmla="*/ 2 w 13"/>
                  <a:gd name="T15" fmla="*/ 23 h 23"/>
                  <a:gd name="T16" fmla="*/ 5 w 13"/>
                  <a:gd name="T17" fmla="*/ 1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5" y="18"/>
                    </a:moveTo>
                    <a:lnTo>
                      <a:pt x="5" y="21"/>
                    </a:lnTo>
                    <a:lnTo>
                      <a:pt x="10" y="1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10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0" name="Freeform 470"/>
              <p:cNvSpPr>
                <a:spLocks/>
              </p:cNvSpPr>
              <p:nvPr/>
            </p:nvSpPr>
            <p:spPr bwMode="auto">
              <a:xfrm>
                <a:off x="3475" y="2512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8 h 11"/>
                  <a:gd name="T4" fmla="*/ 6 w 8"/>
                  <a:gd name="T5" fmla="*/ 3 h 11"/>
                  <a:gd name="T6" fmla="*/ 3 w 8"/>
                  <a:gd name="T7" fmla="*/ 0 h 11"/>
                  <a:gd name="T8" fmla="*/ 0 w 8"/>
                  <a:gd name="T9" fmla="*/ 5 h 11"/>
                  <a:gd name="T10" fmla="*/ 3 w 8"/>
                  <a:gd name="T11" fmla="*/ 8 h 11"/>
                  <a:gd name="T12" fmla="*/ 6 w 8"/>
                  <a:gd name="T13" fmla="*/ 11 h 11"/>
                  <a:gd name="T14" fmla="*/ 6 w 8"/>
                  <a:gd name="T15" fmla="*/ 8 h 11"/>
                  <a:gd name="T16" fmla="*/ 8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1" name="Freeform 471"/>
              <p:cNvSpPr>
                <a:spLocks/>
              </p:cNvSpPr>
              <p:nvPr/>
            </p:nvSpPr>
            <p:spPr bwMode="auto">
              <a:xfrm>
                <a:off x="3473" y="2520"/>
                <a:ext cx="10" cy="13"/>
              </a:xfrm>
              <a:custGeom>
                <a:avLst/>
                <a:gdLst>
                  <a:gd name="T0" fmla="*/ 5 w 10"/>
                  <a:gd name="T1" fmla="*/ 11 h 13"/>
                  <a:gd name="T2" fmla="*/ 5 w 10"/>
                  <a:gd name="T3" fmla="*/ 13 h 13"/>
                  <a:gd name="T4" fmla="*/ 10 w 10"/>
                  <a:gd name="T5" fmla="*/ 8 h 13"/>
                  <a:gd name="T6" fmla="*/ 10 w 10"/>
                  <a:gd name="T7" fmla="*/ 3 h 13"/>
                  <a:gd name="T8" fmla="*/ 8 w 10"/>
                  <a:gd name="T9" fmla="*/ 0 h 13"/>
                  <a:gd name="T10" fmla="*/ 5 w 10"/>
                  <a:gd name="T11" fmla="*/ 5 h 13"/>
                  <a:gd name="T12" fmla="*/ 2 w 10"/>
                  <a:gd name="T13" fmla="*/ 11 h 13"/>
                  <a:gd name="T14" fmla="*/ 0 w 10"/>
                  <a:gd name="T15" fmla="*/ 13 h 13"/>
                  <a:gd name="T16" fmla="*/ 5 w 10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5" y="11"/>
                    </a:moveTo>
                    <a:lnTo>
                      <a:pt x="5" y="13"/>
                    </a:lnTo>
                    <a:lnTo>
                      <a:pt x="10" y="8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2" name="Freeform 472"/>
              <p:cNvSpPr>
                <a:spLocks/>
              </p:cNvSpPr>
              <p:nvPr/>
            </p:nvSpPr>
            <p:spPr bwMode="auto">
              <a:xfrm>
                <a:off x="3473" y="2531"/>
                <a:ext cx="13" cy="23"/>
              </a:xfrm>
              <a:custGeom>
                <a:avLst/>
                <a:gdLst>
                  <a:gd name="T0" fmla="*/ 13 w 13"/>
                  <a:gd name="T1" fmla="*/ 21 h 23"/>
                  <a:gd name="T2" fmla="*/ 10 w 13"/>
                  <a:gd name="T3" fmla="*/ 18 h 23"/>
                  <a:gd name="T4" fmla="*/ 8 w 13"/>
                  <a:gd name="T5" fmla="*/ 13 h 23"/>
                  <a:gd name="T6" fmla="*/ 5 w 13"/>
                  <a:gd name="T7" fmla="*/ 0 h 23"/>
                  <a:gd name="T8" fmla="*/ 0 w 13"/>
                  <a:gd name="T9" fmla="*/ 2 h 23"/>
                  <a:gd name="T10" fmla="*/ 2 w 13"/>
                  <a:gd name="T11" fmla="*/ 15 h 23"/>
                  <a:gd name="T12" fmla="*/ 10 w 13"/>
                  <a:gd name="T13" fmla="*/ 23 h 23"/>
                  <a:gd name="T14" fmla="*/ 8 w 13"/>
                  <a:gd name="T15" fmla="*/ 21 h 23"/>
                  <a:gd name="T16" fmla="*/ 13 w 13"/>
                  <a:gd name="T17" fmla="*/ 2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13" y="21"/>
                    </a:moveTo>
                    <a:lnTo>
                      <a:pt x="10" y="18"/>
                    </a:lnTo>
                    <a:lnTo>
                      <a:pt x="8" y="1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15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3" name="Freeform 473"/>
              <p:cNvSpPr>
                <a:spLocks/>
              </p:cNvSpPr>
              <p:nvPr/>
            </p:nvSpPr>
            <p:spPr bwMode="auto">
              <a:xfrm>
                <a:off x="3481" y="2552"/>
                <a:ext cx="10" cy="37"/>
              </a:xfrm>
              <a:custGeom>
                <a:avLst/>
                <a:gdLst>
                  <a:gd name="T0" fmla="*/ 7 w 10"/>
                  <a:gd name="T1" fmla="*/ 31 h 37"/>
                  <a:gd name="T2" fmla="*/ 10 w 10"/>
                  <a:gd name="T3" fmla="*/ 31 h 37"/>
                  <a:gd name="T4" fmla="*/ 5 w 10"/>
                  <a:gd name="T5" fmla="*/ 16 h 37"/>
                  <a:gd name="T6" fmla="*/ 5 w 10"/>
                  <a:gd name="T7" fmla="*/ 0 h 37"/>
                  <a:gd name="T8" fmla="*/ 0 w 10"/>
                  <a:gd name="T9" fmla="*/ 0 h 37"/>
                  <a:gd name="T10" fmla="*/ 2 w 10"/>
                  <a:gd name="T11" fmla="*/ 18 h 37"/>
                  <a:gd name="T12" fmla="*/ 5 w 10"/>
                  <a:gd name="T13" fmla="*/ 37 h 37"/>
                  <a:gd name="T14" fmla="*/ 5 w 10"/>
                  <a:gd name="T15" fmla="*/ 37 h 37"/>
                  <a:gd name="T16" fmla="*/ 7 w 10"/>
                  <a:gd name="T17" fmla="*/ 31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37">
                    <a:moveTo>
                      <a:pt x="7" y="31"/>
                    </a:moveTo>
                    <a:lnTo>
                      <a:pt x="10" y="31"/>
                    </a:lnTo>
                    <a:lnTo>
                      <a:pt x="5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5" y="37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4" name="Freeform 474"/>
              <p:cNvSpPr>
                <a:spLocks/>
              </p:cNvSpPr>
              <p:nvPr/>
            </p:nvSpPr>
            <p:spPr bwMode="auto">
              <a:xfrm>
                <a:off x="3486" y="2583"/>
                <a:ext cx="26" cy="19"/>
              </a:xfrm>
              <a:custGeom>
                <a:avLst/>
                <a:gdLst>
                  <a:gd name="T0" fmla="*/ 26 w 26"/>
                  <a:gd name="T1" fmla="*/ 19 h 19"/>
                  <a:gd name="T2" fmla="*/ 26 w 26"/>
                  <a:gd name="T3" fmla="*/ 19 h 19"/>
                  <a:gd name="T4" fmla="*/ 26 w 26"/>
                  <a:gd name="T5" fmla="*/ 16 h 19"/>
                  <a:gd name="T6" fmla="*/ 24 w 26"/>
                  <a:gd name="T7" fmla="*/ 11 h 19"/>
                  <a:gd name="T8" fmla="*/ 21 w 26"/>
                  <a:gd name="T9" fmla="*/ 8 h 19"/>
                  <a:gd name="T10" fmla="*/ 16 w 26"/>
                  <a:gd name="T11" fmla="*/ 8 h 19"/>
                  <a:gd name="T12" fmla="*/ 8 w 26"/>
                  <a:gd name="T13" fmla="*/ 6 h 19"/>
                  <a:gd name="T14" fmla="*/ 2 w 26"/>
                  <a:gd name="T15" fmla="*/ 0 h 19"/>
                  <a:gd name="T16" fmla="*/ 0 w 26"/>
                  <a:gd name="T17" fmla="*/ 6 h 19"/>
                  <a:gd name="T18" fmla="*/ 8 w 26"/>
                  <a:gd name="T19" fmla="*/ 8 h 19"/>
                  <a:gd name="T20" fmla="*/ 16 w 26"/>
                  <a:gd name="T21" fmla="*/ 11 h 19"/>
                  <a:gd name="T22" fmla="*/ 18 w 26"/>
                  <a:gd name="T23" fmla="*/ 14 h 19"/>
                  <a:gd name="T24" fmla="*/ 21 w 26"/>
                  <a:gd name="T25" fmla="*/ 14 h 19"/>
                  <a:gd name="T26" fmla="*/ 21 w 26"/>
                  <a:gd name="T27" fmla="*/ 16 h 19"/>
                  <a:gd name="T28" fmla="*/ 21 w 26"/>
                  <a:gd name="T29" fmla="*/ 19 h 19"/>
                  <a:gd name="T30" fmla="*/ 21 w 26"/>
                  <a:gd name="T31" fmla="*/ 19 h 19"/>
                  <a:gd name="T32" fmla="*/ 26 w 26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19">
                    <a:moveTo>
                      <a:pt x="26" y="19"/>
                    </a:moveTo>
                    <a:lnTo>
                      <a:pt x="26" y="19"/>
                    </a:lnTo>
                    <a:lnTo>
                      <a:pt x="26" y="16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8"/>
                    </a:lnTo>
                    <a:lnTo>
                      <a:pt x="16" y="11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5" name="Freeform 475"/>
              <p:cNvSpPr>
                <a:spLocks/>
              </p:cNvSpPr>
              <p:nvPr/>
            </p:nvSpPr>
            <p:spPr bwMode="auto">
              <a:xfrm>
                <a:off x="3502" y="2602"/>
                <a:ext cx="10" cy="63"/>
              </a:xfrm>
              <a:custGeom>
                <a:avLst/>
                <a:gdLst>
                  <a:gd name="T0" fmla="*/ 8 w 10"/>
                  <a:gd name="T1" fmla="*/ 63 h 63"/>
                  <a:gd name="T2" fmla="*/ 8 w 10"/>
                  <a:gd name="T3" fmla="*/ 63 h 63"/>
                  <a:gd name="T4" fmla="*/ 5 w 10"/>
                  <a:gd name="T5" fmla="*/ 58 h 63"/>
                  <a:gd name="T6" fmla="*/ 5 w 10"/>
                  <a:gd name="T7" fmla="*/ 42 h 63"/>
                  <a:gd name="T8" fmla="*/ 5 w 10"/>
                  <a:gd name="T9" fmla="*/ 21 h 63"/>
                  <a:gd name="T10" fmla="*/ 10 w 10"/>
                  <a:gd name="T11" fmla="*/ 0 h 63"/>
                  <a:gd name="T12" fmla="*/ 5 w 10"/>
                  <a:gd name="T13" fmla="*/ 0 h 63"/>
                  <a:gd name="T14" fmla="*/ 2 w 10"/>
                  <a:gd name="T15" fmla="*/ 21 h 63"/>
                  <a:gd name="T16" fmla="*/ 0 w 10"/>
                  <a:gd name="T17" fmla="*/ 42 h 63"/>
                  <a:gd name="T18" fmla="*/ 2 w 10"/>
                  <a:gd name="T19" fmla="*/ 58 h 63"/>
                  <a:gd name="T20" fmla="*/ 2 w 10"/>
                  <a:gd name="T21" fmla="*/ 63 h 63"/>
                  <a:gd name="T22" fmla="*/ 2 w 10"/>
                  <a:gd name="T23" fmla="*/ 63 h 63"/>
                  <a:gd name="T24" fmla="*/ 8 w 10"/>
                  <a:gd name="T25" fmla="*/ 63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63">
                    <a:moveTo>
                      <a:pt x="8" y="63"/>
                    </a:moveTo>
                    <a:lnTo>
                      <a:pt x="8" y="63"/>
                    </a:lnTo>
                    <a:lnTo>
                      <a:pt x="5" y="58"/>
                    </a:lnTo>
                    <a:lnTo>
                      <a:pt x="5" y="42"/>
                    </a:lnTo>
                    <a:lnTo>
                      <a:pt x="5" y="2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21"/>
                    </a:lnTo>
                    <a:lnTo>
                      <a:pt x="0" y="42"/>
                    </a:lnTo>
                    <a:lnTo>
                      <a:pt x="2" y="58"/>
                    </a:lnTo>
                    <a:lnTo>
                      <a:pt x="2" y="63"/>
                    </a:lnTo>
                    <a:lnTo>
                      <a:pt x="8" y="6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7" name="Freeform 476"/>
              <p:cNvSpPr>
                <a:spLocks/>
              </p:cNvSpPr>
              <p:nvPr/>
            </p:nvSpPr>
            <p:spPr bwMode="auto">
              <a:xfrm>
                <a:off x="3504" y="2665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6 w 6"/>
                  <a:gd name="T5" fmla="*/ 11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11 h 24"/>
                  <a:gd name="T12" fmla="*/ 0 w 6"/>
                  <a:gd name="T13" fmla="*/ 24 h 24"/>
                  <a:gd name="T14" fmla="*/ 0 w 6"/>
                  <a:gd name="T15" fmla="*/ 24 h 24"/>
                  <a:gd name="T16" fmla="*/ 6 w 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8" name="Freeform 477"/>
              <p:cNvSpPr>
                <a:spLocks/>
              </p:cNvSpPr>
              <p:nvPr/>
            </p:nvSpPr>
            <p:spPr bwMode="auto">
              <a:xfrm>
                <a:off x="3502" y="2689"/>
                <a:ext cx="8" cy="27"/>
              </a:xfrm>
              <a:custGeom>
                <a:avLst/>
                <a:gdLst>
                  <a:gd name="T0" fmla="*/ 5 w 8"/>
                  <a:gd name="T1" fmla="*/ 21 h 27"/>
                  <a:gd name="T2" fmla="*/ 5 w 8"/>
                  <a:gd name="T3" fmla="*/ 21 h 27"/>
                  <a:gd name="T4" fmla="*/ 5 w 8"/>
                  <a:gd name="T5" fmla="*/ 8 h 27"/>
                  <a:gd name="T6" fmla="*/ 8 w 8"/>
                  <a:gd name="T7" fmla="*/ 0 h 27"/>
                  <a:gd name="T8" fmla="*/ 2 w 8"/>
                  <a:gd name="T9" fmla="*/ 0 h 27"/>
                  <a:gd name="T10" fmla="*/ 0 w 8"/>
                  <a:gd name="T11" fmla="*/ 8 h 27"/>
                  <a:gd name="T12" fmla="*/ 2 w 8"/>
                  <a:gd name="T13" fmla="*/ 24 h 27"/>
                  <a:gd name="T14" fmla="*/ 2 w 8"/>
                  <a:gd name="T15" fmla="*/ 27 h 27"/>
                  <a:gd name="T16" fmla="*/ 5 w 8"/>
                  <a:gd name="T17" fmla="*/ 21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7">
                    <a:moveTo>
                      <a:pt x="5" y="21"/>
                    </a:moveTo>
                    <a:lnTo>
                      <a:pt x="5" y="21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9" name="Freeform 478"/>
              <p:cNvSpPr>
                <a:spLocks/>
              </p:cNvSpPr>
              <p:nvPr/>
            </p:nvSpPr>
            <p:spPr bwMode="auto">
              <a:xfrm>
                <a:off x="3504" y="2710"/>
                <a:ext cx="8" cy="14"/>
              </a:xfrm>
              <a:custGeom>
                <a:avLst/>
                <a:gdLst>
                  <a:gd name="T0" fmla="*/ 6 w 8"/>
                  <a:gd name="T1" fmla="*/ 14 h 14"/>
                  <a:gd name="T2" fmla="*/ 6 w 8"/>
                  <a:gd name="T3" fmla="*/ 14 h 14"/>
                  <a:gd name="T4" fmla="*/ 8 w 8"/>
                  <a:gd name="T5" fmla="*/ 8 h 14"/>
                  <a:gd name="T6" fmla="*/ 3 w 8"/>
                  <a:gd name="T7" fmla="*/ 0 h 14"/>
                  <a:gd name="T8" fmla="*/ 0 w 8"/>
                  <a:gd name="T9" fmla="*/ 6 h 14"/>
                  <a:gd name="T10" fmla="*/ 3 w 8"/>
                  <a:gd name="T11" fmla="*/ 8 h 14"/>
                  <a:gd name="T12" fmla="*/ 0 w 8"/>
                  <a:gd name="T13" fmla="*/ 14 h 14"/>
                  <a:gd name="T14" fmla="*/ 0 w 8"/>
                  <a:gd name="T15" fmla="*/ 14 h 14"/>
                  <a:gd name="T16" fmla="*/ 6 w 8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6" y="14"/>
                    </a:moveTo>
                    <a:lnTo>
                      <a:pt x="6" y="14"/>
                    </a:lnTo>
                    <a:lnTo>
                      <a:pt x="8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0" name="Freeform 479"/>
              <p:cNvSpPr>
                <a:spLocks/>
              </p:cNvSpPr>
              <p:nvPr/>
            </p:nvSpPr>
            <p:spPr bwMode="auto">
              <a:xfrm>
                <a:off x="3504" y="272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8 h 8"/>
                  <a:gd name="T4" fmla="*/ 8 w 8"/>
                  <a:gd name="T5" fmla="*/ 2 h 8"/>
                  <a:gd name="T6" fmla="*/ 6 w 8"/>
                  <a:gd name="T7" fmla="*/ 0 h 8"/>
                  <a:gd name="T8" fmla="*/ 0 w 8"/>
                  <a:gd name="T9" fmla="*/ 0 h 8"/>
                  <a:gd name="T10" fmla="*/ 3 w 8"/>
                  <a:gd name="T11" fmla="*/ 5 h 8"/>
                  <a:gd name="T12" fmla="*/ 3 w 8"/>
                  <a:gd name="T13" fmla="*/ 5 h 8"/>
                  <a:gd name="T14" fmla="*/ 3 w 8"/>
                  <a:gd name="T15" fmla="*/ 5 h 8"/>
                  <a:gd name="T16" fmla="*/ 8 w 8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1" name="Freeform 480"/>
              <p:cNvSpPr>
                <a:spLocks/>
              </p:cNvSpPr>
              <p:nvPr/>
            </p:nvSpPr>
            <p:spPr bwMode="auto">
              <a:xfrm>
                <a:off x="3494" y="2729"/>
                <a:ext cx="18" cy="29"/>
              </a:xfrm>
              <a:custGeom>
                <a:avLst/>
                <a:gdLst>
                  <a:gd name="T0" fmla="*/ 5 w 18"/>
                  <a:gd name="T1" fmla="*/ 29 h 29"/>
                  <a:gd name="T2" fmla="*/ 5 w 18"/>
                  <a:gd name="T3" fmla="*/ 29 h 29"/>
                  <a:gd name="T4" fmla="*/ 8 w 18"/>
                  <a:gd name="T5" fmla="*/ 18 h 29"/>
                  <a:gd name="T6" fmla="*/ 18 w 18"/>
                  <a:gd name="T7" fmla="*/ 3 h 29"/>
                  <a:gd name="T8" fmla="*/ 13 w 18"/>
                  <a:gd name="T9" fmla="*/ 0 h 29"/>
                  <a:gd name="T10" fmla="*/ 5 w 18"/>
                  <a:gd name="T11" fmla="*/ 16 h 29"/>
                  <a:gd name="T12" fmla="*/ 0 w 18"/>
                  <a:gd name="T13" fmla="*/ 26 h 29"/>
                  <a:gd name="T14" fmla="*/ 0 w 18"/>
                  <a:gd name="T15" fmla="*/ 26 h 29"/>
                  <a:gd name="T16" fmla="*/ 5 w 18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9">
                    <a:moveTo>
                      <a:pt x="5" y="29"/>
                    </a:moveTo>
                    <a:lnTo>
                      <a:pt x="5" y="29"/>
                    </a:lnTo>
                    <a:lnTo>
                      <a:pt x="8" y="18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5" y="16"/>
                    </a:lnTo>
                    <a:lnTo>
                      <a:pt x="0" y="26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2" name="Freeform 481"/>
              <p:cNvSpPr>
                <a:spLocks/>
              </p:cNvSpPr>
              <p:nvPr/>
            </p:nvSpPr>
            <p:spPr bwMode="auto">
              <a:xfrm>
                <a:off x="3462" y="2755"/>
                <a:ext cx="37" cy="37"/>
              </a:xfrm>
              <a:custGeom>
                <a:avLst/>
                <a:gdLst>
                  <a:gd name="T0" fmla="*/ 3 w 37"/>
                  <a:gd name="T1" fmla="*/ 37 h 37"/>
                  <a:gd name="T2" fmla="*/ 3 w 37"/>
                  <a:gd name="T3" fmla="*/ 37 h 37"/>
                  <a:gd name="T4" fmla="*/ 21 w 37"/>
                  <a:gd name="T5" fmla="*/ 22 h 37"/>
                  <a:gd name="T6" fmla="*/ 37 w 37"/>
                  <a:gd name="T7" fmla="*/ 3 h 37"/>
                  <a:gd name="T8" fmla="*/ 32 w 37"/>
                  <a:gd name="T9" fmla="*/ 0 h 37"/>
                  <a:gd name="T10" fmla="*/ 16 w 37"/>
                  <a:gd name="T11" fmla="*/ 19 h 37"/>
                  <a:gd name="T12" fmla="*/ 0 w 37"/>
                  <a:gd name="T13" fmla="*/ 32 h 37"/>
                  <a:gd name="T14" fmla="*/ 0 w 37"/>
                  <a:gd name="T15" fmla="*/ 32 h 37"/>
                  <a:gd name="T16" fmla="*/ 3 w 3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" y="37"/>
                    </a:moveTo>
                    <a:lnTo>
                      <a:pt x="3" y="37"/>
                    </a:lnTo>
                    <a:lnTo>
                      <a:pt x="21" y="2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16" y="19"/>
                    </a:lnTo>
                    <a:lnTo>
                      <a:pt x="0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3" name="Freeform 482"/>
              <p:cNvSpPr>
                <a:spLocks/>
              </p:cNvSpPr>
              <p:nvPr/>
            </p:nvSpPr>
            <p:spPr bwMode="auto">
              <a:xfrm>
                <a:off x="3428" y="2787"/>
                <a:ext cx="37" cy="19"/>
              </a:xfrm>
              <a:custGeom>
                <a:avLst/>
                <a:gdLst>
                  <a:gd name="T0" fmla="*/ 2 w 37"/>
                  <a:gd name="T1" fmla="*/ 19 h 19"/>
                  <a:gd name="T2" fmla="*/ 2 w 37"/>
                  <a:gd name="T3" fmla="*/ 19 h 19"/>
                  <a:gd name="T4" fmla="*/ 18 w 37"/>
                  <a:gd name="T5" fmla="*/ 13 h 19"/>
                  <a:gd name="T6" fmla="*/ 37 w 37"/>
                  <a:gd name="T7" fmla="*/ 5 h 19"/>
                  <a:gd name="T8" fmla="*/ 34 w 37"/>
                  <a:gd name="T9" fmla="*/ 0 h 19"/>
                  <a:gd name="T10" fmla="*/ 18 w 37"/>
                  <a:gd name="T11" fmla="*/ 8 h 19"/>
                  <a:gd name="T12" fmla="*/ 0 w 37"/>
                  <a:gd name="T13" fmla="*/ 16 h 19"/>
                  <a:gd name="T14" fmla="*/ 0 w 37"/>
                  <a:gd name="T15" fmla="*/ 16 h 19"/>
                  <a:gd name="T16" fmla="*/ 2 w 3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19">
                    <a:moveTo>
                      <a:pt x="2" y="19"/>
                    </a:moveTo>
                    <a:lnTo>
                      <a:pt x="2" y="19"/>
                    </a:lnTo>
                    <a:lnTo>
                      <a:pt x="18" y="13"/>
                    </a:lnTo>
                    <a:lnTo>
                      <a:pt x="37" y="5"/>
                    </a:lnTo>
                    <a:lnTo>
                      <a:pt x="34" y="0"/>
                    </a:lnTo>
                    <a:lnTo>
                      <a:pt x="18" y="8"/>
                    </a:lnTo>
                    <a:lnTo>
                      <a:pt x="0" y="16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4" name="Freeform 483"/>
              <p:cNvSpPr>
                <a:spLocks/>
              </p:cNvSpPr>
              <p:nvPr/>
            </p:nvSpPr>
            <p:spPr bwMode="auto">
              <a:xfrm>
                <a:off x="3377" y="2803"/>
                <a:ext cx="53" cy="50"/>
              </a:xfrm>
              <a:custGeom>
                <a:avLst/>
                <a:gdLst>
                  <a:gd name="T0" fmla="*/ 6 w 53"/>
                  <a:gd name="T1" fmla="*/ 50 h 50"/>
                  <a:gd name="T2" fmla="*/ 6 w 53"/>
                  <a:gd name="T3" fmla="*/ 48 h 50"/>
                  <a:gd name="T4" fmla="*/ 14 w 53"/>
                  <a:gd name="T5" fmla="*/ 34 h 50"/>
                  <a:gd name="T6" fmla="*/ 27 w 53"/>
                  <a:gd name="T7" fmla="*/ 21 h 50"/>
                  <a:gd name="T8" fmla="*/ 40 w 53"/>
                  <a:gd name="T9" fmla="*/ 11 h 50"/>
                  <a:gd name="T10" fmla="*/ 53 w 53"/>
                  <a:gd name="T11" fmla="*/ 3 h 50"/>
                  <a:gd name="T12" fmla="*/ 51 w 53"/>
                  <a:gd name="T13" fmla="*/ 0 h 50"/>
                  <a:gd name="T14" fmla="*/ 37 w 53"/>
                  <a:gd name="T15" fmla="*/ 5 h 50"/>
                  <a:gd name="T16" fmla="*/ 24 w 53"/>
                  <a:gd name="T17" fmla="*/ 16 h 50"/>
                  <a:gd name="T18" fmla="*/ 11 w 53"/>
                  <a:gd name="T19" fmla="*/ 32 h 50"/>
                  <a:gd name="T20" fmla="*/ 0 w 53"/>
                  <a:gd name="T21" fmla="*/ 45 h 50"/>
                  <a:gd name="T22" fmla="*/ 3 w 53"/>
                  <a:gd name="T23" fmla="*/ 45 h 50"/>
                  <a:gd name="T24" fmla="*/ 6 w 53"/>
                  <a:gd name="T25" fmla="*/ 5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50">
                    <a:moveTo>
                      <a:pt x="6" y="50"/>
                    </a:moveTo>
                    <a:lnTo>
                      <a:pt x="6" y="48"/>
                    </a:lnTo>
                    <a:lnTo>
                      <a:pt x="14" y="34"/>
                    </a:lnTo>
                    <a:lnTo>
                      <a:pt x="27" y="21"/>
                    </a:lnTo>
                    <a:lnTo>
                      <a:pt x="40" y="11"/>
                    </a:lnTo>
                    <a:lnTo>
                      <a:pt x="53" y="3"/>
                    </a:lnTo>
                    <a:lnTo>
                      <a:pt x="51" y="0"/>
                    </a:lnTo>
                    <a:lnTo>
                      <a:pt x="37" y="5"/>
                    </a:lnTo>
                    <a:lnTo>
                      <a:pt x="24" y="16"/>
                    </a:lnTo>
                    <a:lnTo>
                      <a:pt x="11" y="32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5" name="Freeform 484"/>
              <p:cNvSpPr>
                <a:spLocks/>
              </p:cNvSpPr>
              <p:nvPr/>
            </p:nvSpPr>
            <p:spPr bwMode="auto">
              <a:xfrm>
                <a:off x="3361" y="2848"/>
                <a:ext cx="22" cy="13"/>
              </a:xfrm>
              <a:custGeom>
                <a:avLst/>
                <a:gdLst>
                  <a:gd name="T0" fmla="*/ 0 w 22"/>
                  <a:gd name="T1" fmla="*/ 13 h 13"/>
                  <a:gd name="T2" fmla="*/ 0 w 22"/>
                  <a:gd name="T3" fmla="*/ 13 h 13"/>
                  <a:gd name="T4" fmla="*/ 11 w 22"/>
                  <a:gd name="T5" fmla="*/ 8 h 13"/>
                  <a:gd name="T6" fmla="*/ 22 w 22"/>
                  <a:gd name="T7" fmla="*/ 5 h 13"/>
                  <a:gd name="T8" fmla="*/ 19 w 22"/>
                  <a:gd name="T9" fmla="*/ 0 h 13"/>
                  <a:gd name="T10" fmla="*/ 8 w 22"/>
                  <a:gd name="T11" fmla="*/ 3 h 13"/>
                  <a:gd name="T12" fmla="*/ 0 w 22"/>
                  <a:gd name="T13" fmla="*/ 8 h 13"/>
                  <a:gd name="T14" fmla="*/ 0 w 22"/>
                  <a:gd name="T15" fmla="*/ 8 h 13"/>
                  <a:gd name="T16" fmla="*/ 0 w 22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lnTo>
                      <a:pt x="0" y="13"/>
                    </a:lnTo>
                    <a:lnTo>
                      <a:pt x="11" y="8"/>
                    </a:lnTo>
                    <a:lnTo>
                      <a:pt x="22" y="5"/>
                    </a:lnTo>
                    <a:lnTo>
                      <a:pt x="19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6" name="Freeform 485"/>
              <p:cNvSpPr>
                <a:spLocks/>
              </p:cNvSpPr>
              <p:nvPr/>
            </p:nvSpPr>
            <p:spPr bwMode="auto">
              <a:xfrm>
                <a:off x="3353" y="2856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8 h 18"/>
                  <a:gd name="T4" fmla="*/ 6 w 8"/>
                  <a:gd name="T5" fmla="*/ 10 h 18"/>
                  <a:gd name="T6" fmla="*/ 8 w 8"/>
                  <a:gd name="T7" fmla="*/ 5 h 18"/>
                  <a:gd name="T8" fmla="*/ 8 w 8"/>
                  <a:gd name="T9" fmla="*/ 0 h 18"/>
                  <a:gd name="T10" fmla="*/ 3 w 8"/>
                  <a:gd name="T11" fmla="*/ 10 h 18"/>
                  <a:gd name="T12" fmla="*/ 0 w 8"/>
                  <a:gd name="T13" fmla="*/ 16 h 18"/>
                  <a:gd name="T14" fmla="*/ 0 w 8"/>
                  <a:gd name="T15" fmla="*/ 16 h 18"/>
                  <a:gd name="T16" fmla="*/ 0 w 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0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7" name="Freeform 486"/>
              <p:cNvSpPr>
                <a:spLocks/>
              </p:cNvSpPr>
              <p:nvPr/>
            </p:nvSpPr>
            <p:spPr bwMode="auto">
              <a:xfrm>
                <a:off x="3332" y="2872"/>
                <a:ext cx="21" cy="10"/>
              </a:xfrm>
              <a:custGeom>
                <a:avLst/>
                <a:gdLst>
                  <a:gd name="T0" fmla="*/ 6 w 21"/>
                  <a:gd name="T1" fmla="*/ 10 h 10"/>
                  <a:gd name="T2" fmla="*/ 3 w 21"/>
                  <a:gd name="T3" fmla="*/ 10 h 10"/>
                  <a:gd name="T4" fmla="*/ 13 w 21"/>
                  <a:gd name="T5" fmla="*/ 8 h 10"/>
                  <a:gd name="T6" fmla="*/ 21 w 21"/>
                  <a:gd name="T7" fmla="*/ 2 h 10"/>
                  <a:gd name="T8" fmla="*/ 21 w 21"/>
                  <a:gd name="T9" fmla="*/ 0 h 10"/>
                  <a:gd name="T10" fmla="*/ 11 w 21"/>
                  <a:gd name="T11" fmla="*/ 2 h 10"/>
                  <a:gd name="T12" fmla="*/ 3 w 21"/>
                  <a:gd name="T13" fmla="*/ 5 h 10"/>
                  <a:gd name="T14" fmla="*/ 0 w 21"/>
                  <a:gd name="T15" fmla="*/ 8 h 10"/>
                  <a:gd name="T16" fmla="*/ 6 w 2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">
                    <a:moveTo>
                      <a:pt x="6" y="10"/>
                    </a:moveTo>
                    <a:lnTo>
                      <a:pt x="3" y="10"/>
                    </a:lnTo>
                    <a:lnTo>
                      <a:pt x="13" y="8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8" name="Freeform 487"/>
              <p:cNvSpPr>
                <a:spLocks/>
              </p:cNvSpPr>
              <p:nvPr/>
            </p:nvSpPr>
            <p:spPr bwMode="auto">
              <a:xfrm>
                <a:off x="3330" y="2880"/>
                <a:ext cx="8" cy="18"/>
              </a:xfrm>
              <a:custGeom>
                <a:avLst/>
                <a:gdLst>
                  <a:gd name="T0" fmla="*/ 2 w 8"/>
                  <a:gd name="T1" fmla="*/ 18 h 18"/>
                  <a:gd name="T2" fmla="*/ 2 w 8"/>
                  <a:gd name="T3" fmla="*/ 18 h 18"/>
                  <a:gd name="T4" fmla="*/ 8 w 8"/>
                  <a:gd name="T5" fmla="*/ 10 h 18"/>
                  <a:gd name="T6" fmla="*/ 8 w 8"/>
                  <a:gd name="T7" fmla="*/ 2 h 18"/>
                  <a:gd name="T8" fmla="*/ 2 w 8"/>
                  <a:gd name="T9" fmla="*/ 0 h 18"/>
                  <a:gd name="T10" fmla="*/ 2 w 8"/>
                  <a:gd name="T11" fmla="*/ 10 h 18"/>
                  <a:gd name="T12" fmla="*/ 0 w 8"/>
                  <a:gd name="T13" fmla="*/ 16 h 18"/>
                  <a:gd name="T14" fmla="*/ 0 w 8"/>
                  <a:gd name="T15" fmla="*/ 16 h 18"/>
                  <a:gd name="T16" fmla="*/ 2 w 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9" name="Freeform 488"/>
              <p:cNvSpPr>
                <a:spLocks/>
              </p:cNvSpPr>
              <p:nvPr/>
            </p:nvSpPr>
            <p:spPr bwMode="auto">
              <a:xfrm>
                <a:off x="3330" y="2896"/>
                <a:ext cx="13" cy="18"/>
              </a:xfrm>
              <a:custGeom>
                <a:avLst/>
                <a:gdLst>
                  <a:gd name="T0" fmla="*/ 13 w 13"/>
                  <a:gd name="T1" fmla="*/ 18 h 18"/>
                  <a:gd name="T2" fmla="*/ 13 w 13"/>
                  <a:gd name="T3" fmla="*/ 15 h 18"/>
                  <a:gd name="T4" fmla="*/ 8 w 13"/>
                  <a:gd name="T5" fmla="*/ 7 h 18"/>
                  <a:gd name="T6" fmla="*/ 2 w 13"/>
                  <a:gd name="T7" fmla="*/ 2 h 18"/>
                  <a:gd name="T8" fmla="*/ 0 w 13"/>
                  <a:gd name="T9" fmla="*/ 0 h 18"/>
                  <a:gd name="T10" fmla="*/ 2 w 13"/>
                  <a:gd name="T11" fmla="*/ 10 h 18"/>
                  <a:gd name="T12" fmla="*/ 8 w 13"/>
                  <a:gd name="T13" fmla="*/ 18 h 18"/>
                  <a:gd name="T14" fmla="*/ 8 w 13"/>
                  <a:gd name="T15" fmla="*/ 15 h 18"/>
                  <a:gd name="T16" fmla="*/ 13 w 13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18"/>
                    </a:moveTo>
                    <a:lnTo>
                      <a:pt x="13" y="15"/>
                    </a:lnTo>
                    <a:lnTo>
                      <a:pt x="8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0" name="Freeform 489"/>
              <p:cNvSpPr>
                <a:spLocks/>
              </p:cNvSpPr>
              <p:nvPr/>
            </p:nvSpPr>
            <p:spPr bwMode="auto">
              <a:xfrm>
                <a:off x="3338" y="2911"/>
                <a:ext cx="7" cy="27"/>
              </a:xfrm>
              <a:custGeom>
                <a:avLst/>
                <a:gdLst>
                  <a:gd name="T0" fmla="*/ 7 w 7"/>
                  <a:gd name="T1" fmla="*/ 27 h 27"/>
                  <a:gd name="T2" fmla="*/ 5 w 7"/>
                  <a:gd name="T3" fmla="*/ 11 h 27"/>
                  <a:gd name="T4" fmla="*/ 5 w 7"/>
                  <a:gd name="T5" fmla="*/ 3 h 27"/>
                  <a:gd name="T6" fmla="*/ 0 w 7"/>
                  <a:gd name="T7" fmla="*/ 0 h 27"/>
                  <a:gd name="T8" fmla="*/ 2 w 7"/>
                  <a:gd name="T9" fmla="*/ 14 h 27"/>
                  <a:gd name="T10" fmla="*/ 5 w 7"/>
                  <a:gd name="T11" fmla="*/ 27 h 27"/>
                  <a:gd name="T12" fmla="*/ 7 w 7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7">
                    <a:moveTo>
                      <a:pt x="7" y="27"/>
                    </a:moveTo>
                    <a:lnTo>
                      <a:pt x="5" y="11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1" name="Rectangle 490"/>
              <p:cNvSpPr>
                <a:spLocks noChangeArrowheads="1"/>
              </p:cNvSpPr>
              <p:nvPr/>
            </p:nvSpPr>
            <p:spPr bwMode="auto">
              <a:xfrm>
                <a:off x="3343" y="2938"/>
                <a:ext cx="2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1042" name="Freeform 491"/>
              <p:cNvSpPr>
                <a:spLocks/>
              </p:cNvSpPr>
              <p:nvPr/>
            </p:nvSpPr>
            <p:spPr bwMode="auto">
              <a:xfrm>
                <a:off x="3343" y="2946"/>
                <a:ext cx="8" cy="8"/>
              </a:xfrm>
              <a:custGeom>
                <a:avLst/>
                <a:gdLst>
                  <a:gd name="T0" fmla="*/ 8 w 8"/>
                  <a:gd name="T1" fmla="*/ 2 h 8"/>
                  <a:gd name="T2" fmla="*/ 5 w 8"/>
                  <a:gd name="T3" fmla="*/ 0 h 8"/>
                  <a:gd name="T4" fmla="*/ 2 w 8"/>
                  <a:gd name="T5" fmla="*/ 2 h 8"/>
                  <a:gd name="T6" fmla="*/ 0 w 8"/>
                  <a:gd name="T7" fmla="*/ 2 h 8"/>
                  <a:gd name="T8" fmla="*/ 2 w 8"/>
                  <a:gd name="T9" fmla="*/ 8 h 8"/>
                  <a:gd name="T10" fmla="*/ 5 w 8"/>
                  <a:gd name="T11" fmla="*/ 5 h 8"/>
                  <a:gd name="T12" fmla="*/ 8 w 8"/>
                  <a:gd name="T13" fmla="*/ 5 h 8"/>
                  <a:gd name="T14" fmla="*/ 2 w 8"/>
                  <a:gd name="T15" fmla="*/ 2 h 8"/>
                  <a:gd name="T16" fmla="*/ 8 w 8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2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3" name="Freeform 492"/>
              <p:cNvSpPr>
                <a:spLocks/>
              </p:cNvSpPr>
              <p:nvPr/>
            </p:nvSpPr>
            <p:spPr bwMode="auto">
              <a:xfrm>
                <a:off x="3343" y="2948"/>
                <a:ext cx="8" cy="14"/>
              </a:xfrm>
              <a:custGeom>
                <a:avLst/>
                <a:gdLst>
                  <a:gd name="T0" fmla="*/ 5 w 8"/>
                  <a:gd name="T1" fmla="*/ 14 h 14"/>
                  <a:gd name="T2" fmla="*/ 5 w 8"/>
                  <a:gd name="T3" fmla="*/ 14 h 14"/>
                  <a:gd name="T4" fmla="*/ 8 w 8"/>
                  <a:gd name="T5" fmla="*/ 11 h 14"/>
                  <a:gd name="T6" fmla="*/ 8 w 8"/>
                  <a:gd name="T7" fmla="*/ 0 h 14"/>
                  <a:gd name="T8" fmla="*/ 2 w 8"/>
                  <a:gd name="T9" fmla="*/ 0 h 14"/>
                  <a:gd name="T10" fmla="*/ 2 w 8"/>
                  <a:gd name="T11" fmla="*/ 8 h 14"/>
                  <a:gd name="T12" fmla="*/ 0 w 8"/>
                  <a:gd name="T13" fmla="*/ 14 h 14"/>
                  <a:gd name="T14" fmla="*/ 0 w 8"/>
                  <a:gd name="T15" fmla="*/ 14 h 14"/>
                  <a:gd name="T16" fmla="*/ 5 w 8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5" y="14"/>
                    </a:moveTo>
                    <a:lnTo>
                      <a:pt x="5" y="14"/>
                    </a:lnTo>
                    <a:lnTo>
                      <a:pt x="8" y="11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4" name="Freeform 493"/>
              <p:cNvSpPr>
                <a:spLocks/>
              </p:cNvSpPr>
              <p:nvPr/>
            </p:nvSpPr>
            <p:spPr bwMode="auto">
              <a:xfrm>
                <a:off x="3343" y="2962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8 w 8"/>
                  <a:gd name="T5" fmla="*/ 5 h 13"/>
                  <a:gd name="T6" fmla="*/ 5 w 8"/>
                  <a:gd name="T7" fmla="*/ 0 h 13"/>
                  <a:gd name="T8" fmla="*/ 0 w 8"/>
                  <a:gd name="T9" fmla="*/ 0 h 13"/>
                  <a:gd name="T10" fmla="*/ 2 w 8"/>
                  <a:gd name="T11" fmla="*/ 8 h 13"/>
                  <a:gd name="T12" fmla="*/ 5 w 8"/>
                  <a:gd name="T13" fmla="*/ 10 h 13"/>
                  <a:gd name="T14" fmla="*/ 5 w 8"/>
                  <a:gd name="T15" fmla="*/ 10 h 13"/>
                  <a:gd name="T16" fmla="*/ 8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5" name="Freeform 494"/>
              <p:cNvSpPr>
                <a:spLocks/>
              </p:cNvSpPr>
              <p:nvPr/>
            </p:nvSpPr>
            <p:spPr bwMode="auto">
              <a:xfrm>
                <a:off x="3338" y="2972"/>
                <a:ext cx="13" cy="29"/>
              </a:xfrm>
              <a:custGeom>
                <a:avLst/>
                <a:gdLst>
                  <a:gd name="T0" fmla="*/ 7 w 13"/>
                  <a:gd name="T1" fmla="*/ 24 h 29"/>
                  <a:gd name="T2" fmla="*/ 5 w 13"/>
                  <a:gd name="T3" fmla="*/ 24 h 29"/>
                  <a:gd name="T4" fmla="*/ 5 w 13"/>
                  <a:gd name="T5" fmla="*/ 24 h 29"/>
                  <a:gd name="T6" fmla="*/ 5 w 13"/>
                  <a:gd name="T7" fmla="*/ 24 h 29"/>
                  <a:gd name="T8" fmla="*/ 5 w 13"/>
                  <a:gd name="T9" fmla="*/ 19 h 29"/>
                  <a:gd name="T10" fmla="*/ 7 w 13"/>
                  <a:gd name="T11" fmla="*/ 16 h 29"/>
                  <a:gd name="T12" fmla="*/ 10 w 13"/>
                  <a:gd name="T13" fmla="*/ 8 h 29"/>
                  <a:gd name="T14" fmla="*/ 13 w 13"/>
                  <a:gd name="T15" fmla="*/ 3 h 29"/>
                  <a:gd name="T16" fmla="*/ 10 w 13"/>
                  <a:gd name="T17" fmla="*/ 0 h 29"/>
                  <a:gd name="T18" fmla="*/ 7 w 13"/>
                  <a:gd name="T19" fmla="*/ 6 h 29"/>
                  <a:gd name="T20" fmla="*/ 2 w 13"/>
                  <a:gd name="T21" fmla="*/ 13 h 29"/>
                  <a:gd name="T22" fmla="*/ 0 w 13"/>
                  <a:gd name="T23" fmla="*/ 19 h 29"/>
                  <a:gd name="T24" fmla="*/ 0 w 13"/>
                  <a:gd name="T25" fmla="*/ 24 h 29"/>
                  <a:gd name="T26" fmla="*/ 2 w 13"/>
                  <a:gd name="T27" fmla="*/ 27 h 29"/>
                  <a:gd name="T28" fmla="*/ 7 w 13"/>
                  <a:gd name="T29" fmla="*/ 29 h 29"/>
                  <a:gd name="T30" fmla="*/ 5 w 13"/>
                  <a:gd name="T31" fmla="*/ 27 h 29"/>
                  <a:gd name="T32" fmla="*/ 7 w 13"/>
                  <a:gd name="T33" fmla="*/ 24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29">
                    <a:moveTo>
                      <a:pt x="7" y="24"/>
                    </a:moveTo>
                    <a:lnTo>
                      <a:pt x="5" y="24"/>
                    </a:lnTo>
                    <a:lnTo>
                      <a:pt x="5" y="19"/>
                    </a:lnTo>
                    <a:lnTo>
                      <a:pt x="7" y="16"/>
                    </a:lnTo>
                    <a:lnTo>
                      <a:pt x="10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6" name="Freeform 495"/>
              <p:cNvSpPr>
                <a:spLocks/>
              </p:cNvSpPr>
              <p:nvPr/>
            </p:nvSpPr>
            <p:spPr bwMode="auto">
              <a:xfrm>
                <a:off x="3335" y="2996"/>
                <a:ext cx="13" cy="24"/>
              </a:xfrm>
              <a:custGeom>
                <a:avLst/>
                <a:gdLst>
                  <a:gd name="T0" fmla="*/ 3 w 13"/>
                  <a:gd name="T1" fmla="*/ 21 h 24"/>
                  <a:gd name="T2" fmla="*/ 3 w 13"/>
                  <a:gd name="T3" fmla="*/ 24 h 24"/>
                  <a:gd name="T4" fmla="*/ 10 w 13"/>
                  <a:gd name="T5" fmla="*/ 16 h 24"/>
                  <a:gd name="T6" fmla="*/ 13 w 13"/>
                  <a:gd name="T7" fmla="*/ 8 h 24"/>
                  <a:gd name="T8" fmla="*/ 13 w 13"/>
                  <a:gd name="T9" fmla="*/ 3 h 24"/>
                  <a:gd name="T10" fmla="*/ 10 w 13"/>
                  <a:gd name="T11" fmla="*/ 0 h 24"/>
                  <a:gd name="T12" fmla="*/ 8 w 13"/>
                  <a:gd name="T13" fmla="*/ 3 h 24"/>
                  <a:gd name="T14" fmla="*/ 8 w 13"/>
                  <a:gd name="T15" fmla="*/ 3 h 24"/>
                  <a:gd name="T16" fmla="*/ 8 w 13"/>
                  <a:gd name="T17" fmla="*/ 8 h 24"/>
                  <a:gd name="T18" fmla="*/ 5 w 13"/>
                  <a:gd name="T19" fmla="*/ 11 h 24"/>
                  <a:gd name="T20" fmla="*/ 0 w 13"/>
                  <a:gd name="T21" fmla="*/ 19 h 24"/>
                  <a:gd name="T22" fmla="*/ 0 w 13"/>
                  <a:gd name="T23" fmla="*/ 19 h 24"/>
                  <a:gd name="T24" fmla="*/ 3 w 13"/>
                  <a:gd name="T25" fmla="*/ 21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lnTo>
                      <a:pt x="3" y="24"/>
                    </a:lnTo>
                    <a:lnTo>
                      <a:pt x="10" y="16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0" y="19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7" name="Freeform 496"/>
              <p:cNvSpPr>
                <a:spLocks/>
              </p:cNvSpPr>
              <p:nvPr/>
            </p:nvSpPr>
            <p:spPr bwMode="auto">
              <a:xfrm>
                <a:off x="3287" y="3015"/>
                <a:ext cx="51" cy="26"/>
              </a:xfrm>
              <a:custGeom>
                <a:avLst/>
                <a:gdLst>
                  <a:gd name="T0" fmla="*/ 0 w 51"/>
                  <a:gd name="T1" fmla="*/ 26 h 26"/>
                  <a:gd name="T2" fmla="*/ 0 w 51"/>
                  <a:gd name="T3" fmla="*/ 26 h 26"/>
                  <a:gd name="T4" fmla="*/ 13 w 51"/>
                  <a:gd name="T5" fmla="*/ 23 h 26"/>
                  <a:gd name="T6" fmla="*/ 27 w 51"/>
                  <a:gd name="T7" fmla="*/ 18 h 26"/>
                  <a:gd name="T8" fmla="*/ 40 w 51"/>
                  <a:gd name="T9" fmla="*/ 13 h 26"/>
                  <a:gd name="T10" fmla="*/ 51 w 51"/>
                  <a:gd name="T11" fmla="*/ 2 h 26"/>
                  <a:gd name="T12" fmla="*/ 48 w 51"/>
                  <a:gd name="T13" fmla="*/ 0 h 26"/>
                  <a:gd name="T14" fmla="*/ 40 w 51"/>
                  <a:gd name="T15" fmla="*/ 8 h 26"/>
                  <a:gd name="T16" fmla="*/ 27 w 51"/>
                  <a:gd name="T17" fmla="*/ 13 h 26"/>
                  <a:gd name="T18" fmla="*/ 11 w 51"/>
                  <a:gd name="T19" fmla="*/ 18 h 26"/>
                  <a:gd name="T20" fmla="*/ 0 w 51"/>
                  <a:gd name="T21" fmla="*/ 21 h 26"/>
                  <a:gd name="T22" fmla="*/ 0 w 51"/>
                  <a:gd name="T23" fmla="*/ 21 h 26"/>
                  <a:gd name="T24" fmla="*/ 0 w 51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26">
                    <a:moveTo>
                      <a:pt x="0" y="26"/>
                    </a:moveTo>
                    <a:lnTo>
                      <a:pt x="0" y="26"/>
                    </a:lnTo>
                    <a:lnTo>
                      <a:pt x="13" y="23"/>
                    </a:lnTo>
                    <a:lnTo>
                      <a:pt x="27" y="18"/>
                    </a:lnTo>
                    <a:lnTo>
                      <a:pt x="40" y="13"/>
                    </a:lnTo>
                    <a:lnTo>
                      <a:pt x="51" y="2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27" y="13"/>
                    </a:lnTo>
                    <a:lnTo>
                      <a:pt x="11" y="18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8" name="Freeform 497"/>
              <p:cNvSpPr>
                <a:spLocks/>
              </p:cNvSpPr>
              <p:nvPr/>
            </p:nvSpPr>
            <p:spPr bwMode="auto">
              <a:xfrm>
                <a:off x="3263" y="3036"/>
                <a:ext cx="24" cy="24"/>
              </a:xfrm>
              <a:custGeom>
                <a:avLst/>
                <a:gdLst>
                  <a:gd name="T0" fmla="*/ 6 w 24"/>
                  <a:gd name="T1" fmla="*/ 24 h 24"/>
                  <a:gd name="T2" fmla="*/ 6 w 24"/>
                  <a:gd name="T3" fmla="*/ 24 h 24"/>
                  <a:gd name="T4" fmla="*/ 8 w 24"/>
                  <a:gd name="T5" fmla="*/ 16 h 24"/>
                  <a:gd name="T6" fmla="*/ 11 w 24"/>
                  <a:gd name="T7" fmla="*/ 10 h 24"/>
                  <a:gd name="T8" fmla="*/ 19 w 24"/>
                  <a:gd name="T9" fmla="*/ 8 h 24"/>
                  <a:gd name="T10" fmla="*/ 24 w 24"/>
                  <a:gd name="T11" fmla="*/ 5 h 24"/>
                  <a:gd name="T12" fmla="*/ 24 w 24"/>
                  <a:gd name="T13" fmla="*/ 0 h 24"/>
                  <a:gd name="T14" fmla="*/ 16 w 24"/>
                  <a:gd name="T15" fmla="*/ 2 h 24"/>
                  <a:gd name="T16" fmla="*/ 8 w 24"/>
                  <a:gd name="T17" fmla="*/ 8 h 24"/>
                  <a:gd name="T18" fmla="*/ 3 w 24"/>
                  <a:gd name="T19" fmla="*/ 16 h 24"/>
                  <a:gd name="T20" fmla="*/ 0 w 24"/>
                  <a:gd name="T21" fmla="*/ 24 h 24"/>
                  <a:gd name="T22" fmla="*/ 0 w 24"/>
                  <a:gd name="T23" fmla="*/ 24 h 24"/>
                  <a:gd name="T24" fmla="*/ 6 w 24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lnTo>
                      <a:pt x="6" y="24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9" y="8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3" y="16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9" name="Freeform 498"/>
              <p:cNvSpPr>
                <a:spLocks/>
              </p:cNvSpPr>
              <p:nvPr/>
            </p:nvSpPr>
            <p:spPr bwMode="auto">
              <a:xfrm>
                <a:off x="3263" y="3060"/>
                <a:ext cx="11" cy="7"/>
              </a:xfrm>
              <a:custGeom>
                <a:avLst/>
                <a:gdLst>
                  <a:gd name="T0" fmla="*/ 11 w 11"/>
                  <a:gd name="T1" fmla="*/ 5 h 7"/>
                  <a:gd name="T2" fmla="*/ 8 w 11"/>
                  <a:gd name="T3" fmla="*/ 2 h 7"/>
                  <a:gd name="T4" fmla="*/ 6 w 11"/>
                  <a:gd name="T5" fmla="*/ 2 h 7"/>
                  <a:gd name="T6" fmla="*/ 6 w 11"/>
                  <a:gd name="T7" fmla="*/ 0 h 7"/>
                  <a:gd name="T8" fmla="*/ 0 w 11"/>
                  <a:gd name="T9" fmla="*/ 0 h 7"/>
                  <a:gd name="T10" fmla="*/ 3 w 11"/>
                  <a:gd name="T11" fmla="*/ 5 h 7"/>
                  <a:gd name="T12" fmla="*/ 8 w 11"/>
                  <a:gd name="T13" fmla="*/ 7 h 7"/>
                  <a:gd name="T14" fmla="*/ 6 w 11"/>
                  <a:gd name="T15" fmla="*/ 5 h 7"/>
                  <a:gd name="T16" fmla="*/ 11 w 11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0" name="Freeform 499"/>
              <p:cNvSpPr>
                <a:spLocks/>
              </p:cNvSpPr>
              <p:nvPr/>
            </p:nvSpPr>
            <p:spPr bwMode="auto">
              <a:xfrm>
                <a:off x="3269" y="3065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5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1" name="Freeform 500"/>
              <p:cNvSpPr>
                <a:spLocks/>
              </p:cNvSpPr>
              <p:nvPr/>
            </p:nvSpPr>
            <p:spPr bwMode="auto">
              <a:xfrm>
                <a:off x="3255" y="3067"/>
                <a:ext cx="19" cy="45"/>
              </a:xfrm>
              <a:custGeom>
                <a:avLst/>
                <a:gdLst>
                  <a:gd name="T0" fmla="*/ 3 w 19"/>
                  <a:gd name="T1" fmla="*/ 45 h 45"/>
                  <a:gd name="T2" fmla="*/ 3 w 19"/>
                  <a:gd name="T3" fmla="*/ 45 h 45"/>
                  <a:gd name="T4" fmla="*/ 14 w 19"/>
                  <a:gd name="T5" fmla="*/ 24 h 45"/>
                  <a:gd name="T6" fmla="*/ 19 w 19"/>
                  <a:gd name="T7" fmla="*/ 0 h 45"/>
                  <a:gd name="T8" fmla="*/ 14 w 19"/>
                  <a:gd name="T9" fmla="*/ 0 h 45"/>
                  <a:gd name="T10" fmla="*/ 8 w 19"/>
                  <a:gd name="T11" fmla="*/ 24 h 45"/>
                  <a:gd name="T12" fmla="*/ 0 w 19"/>
                  <a:gd name="T13" fmla="*/ 43 h 45"/>
                  <a:gd name="T14" fmla="*/ 0 w 19"/>
                  <a:gd name="T15" fmla="*/ 43 h 45"/>
                  <a:gd name="T16" fmla="*/ 3 w 19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5">
                    <a:moveTo>
                      <a:pt x="3" y="45"/>
                    </a:moveTo>
                    <a:lnTo>
                      <a:pt x="3" y="45"/>
                    </a:lnTo>
                    <a:lnTo>
                      <a:pt x="14" y="24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24"/>
                    </a:lnTo>
                    <a:lnTo>
                      <a:pt x="0" y="43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2" name="Freeform 501"/>
              <p:cNvSpPr>
                <a:spLocks/>
              </p:cNvSpPr>
              <p:nvPr/>
            </p:nvSpPr>
            <p:spPr bwMode="auto">
              <a:xfrm>
                <a:off x="3245" y="3110"/>
                <a:ext cx="13" cy="29"/>
              </a:xfrm>
              <a:custGeom>
                <a:avLst/>
                <a:gdLst>
                  <a:gd name="T0" fmla="*/ 5 w 13"/>
                  <a:gd name="T1" fmla="*/ 29 h 29"/>
                  <a:gd name="T2" fmla="*/ 5 w 13"/>
                  <a:gd name="T3" fmla="*/ 29 h 29"/>
                  <a:gd name="T4" fmla="*/ 10 w 13"/>
                  <a:gd name="T5" fmla="*/ 16 h 29"/>
                  <a:gd name="T6" fmla="*/ 13 w 13"/>
                  <a:gd name="T7" fmla="*/ 2 h 29"/>
                  <a:gd name="T8" fmla="*/ 10 w 13"/>
                  <a:gd name="T9" fmla="*/ 0 h 29"/>
                  <a:gd name="T10" fmla="*/ 5 w 13"/>
                  <a:gd name="T11" fmla="*/ 13 h 29"/>
                  <a:gd name="T12" fmla="*/ 0 w 13"/>
                  <a:gd name="T13" fmla="*/ 26 h 29"/>
                  <a:gd name="T14" fmla="*/ 3 w 13"/>
                  <a:gd name="T15" fmla="*/ 26 h 29"/>
                  <a:gd name="T16" fmla="*/ 5 w 13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5" y="29"/>
                    </a:moveTo>
                    <a:lnTo>
                      <a:pt x="5" y="29"/>
                    </a:lnTo>
                    <a:lnTo>
                      <a:pt x="10" y="1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5" y="1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3" name="Freeform 502"/>
              <p:cNvSpPr>
                <a:spLocks/>
              </p:cNvSpPr>
              <p:nvPr/>
            </p:nvSpPr>
            <p:spPr bwMode="auto">
              <a:xfrm>
                <a:off x="3224" y="3136"/>
                <a:ext cx="26" cy="16"/>
              </a:xfrm>
              <a:custGeom>
                <a:avLst/>
                <a:gdLst>
                  <a:gd name="T0" fmla="*/ 5 w 26"/>
                  <a:gd name="T1" fmla="*/ 16 h 16"/>
                  <a:gd name="T2" fmla="*/ 5 w 26"/>
                  <a:gd name="T3" fmla="*/ 16 h 16"/>
                  <a:gd name="T4" fmla="*/ 16 w 26"/>
                  <a:gd name="T5" fmla="*/ 11 h 16"/>
                  <a:gd name="T6" fmla="*/ 26 w 26"/>
                  <a:gd name="T7" fmla="*/ 3 h 16"/>
                  <a:gd name="T8" fmla="*/ 24 w 26"/>
                  <a:gd name="T9" fmla="*/ 0 h 16"/>
                  <a:gd name="T10" fmla="*/ 13 w 26"/>
                  <a:gd name="T11" fmla="*/ 6 h 16"/>
                  <a:gd name="T12" fmla="*/ 0 w 26"/>
                  <a:gd name="T13" fmla="*/ 16 h 16"/>
                  <a:gd name="T14" fmla="*/ 2 w 26"/>
                  <a:gd name="T15" fmla="*/ 13 h 16"/>
                  <a:gd name="T16" fmla="*/ 5 w 2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5" y="16"/>
                    </a:moveTo>
                    <a:lnTo>
                      <a:pt x="5" y="16"/>
                    </a:lnTo>
                    <a:lnTo>
                      <a:pt x="16" y="11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13" y="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4" name="Freeform 503"/>
              <p:cNvSpPr>
                <a:spLocks/>
              </p:cNvSpPr>
              <p:nvPr/>
            </p:nvSpPr>
            <p:spPr bwMode="auto">
              <a:xfrm>
                <a:off x="3181" y="3149"/>
                <a:ext cx="48" cy="67"/>
              </a:xfrm>
              <a:custGeom>
                <a:avLst/>
                <a:gdLst>
                  <a:gd name="T0" fmla="*/ 3 w 48"/>
                  <a:gd name="T1" fmla="*/ 67 h 67"/>
                  <a:gd name="T2" fmla="*/ 3 w 48"/>
                  <a:gd name="T3" fmla="*/ 67 h 67"/>
                  <a:gd name="T4" fmla="*/ 27 w 48"/>
                  <a:gd name="T5" fmla="*/ 38 h 67"/>
                  <a:gd name="T6" fmla="*/ 48 w 48"/>
                  <a:gd name="T7" fmla="*/ 3 h 67"/>
                  <a:gd name="T8" fmla="*/ 45 w 48"/>
                  <a:gd name="T9" fmla="*/ 0 h 67"/>
                  <a:gd name="T10" fmla="*/ 21 w 48"/>
                  <a:gd name="T11" fmla="*/ 35 h 67"/>
                  <a:gd name="T12" fmla="*/ 0 w 48"/>
                  <a:gd name="T13" fmla="*/ 61 h 67"/>
                  <a:gd name="T14" fmla="*/ 0 w 48"/>
                  <a:gd name="T15" fmla="*/ 61 h 67"/>
                  <a:gd name="T16" fmla="*/ 3 w 48"/>
                  <a:gd name="T17" fmla="*/ 6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67">
                    <a:moveTo>
                      <a:pt x="3" y="67"/>
                    </a:moveTo>
                    <a:lnTo>
                      <a:pt x="3" y="67"/>
                    </a:lnTo>
                    <a:lnTo>
                      <a:pt x="27" y="38"/>
                    </a:lnTo>
                    <a:lnTo>
                      <a:pt x="48" y="3"/>
                    </a:lnTo>
                    <a:lnTo>
                      <a:pt x="45" y="0"/>
                    </a:lnTo>
                    <a:lnTo>
                      <a:pt x="21" y="35"/>
                    </a:lnTo>
                    <a:lnTo>
                      <a:pt x="0" y="61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5" name="Freeform 504"/>
              <p:cNvSpPr>
                <a:spLocks/>
              </p:cNvSpPr>
              <p:nvPr/>
            </p:nvSpPr>
            <p:spPr bwMode="auto">
              <a:xfrm>
                <a:off x="3155" y="3210"/>
                <a:ext cx="29" cy="27"/>
              </a:xfrm>
              <a:custGeom>
                <a:avLst/>
                <a:gdLst>
                  <a:gd name="T0" fmla="*/ 5 w 29"/>
                  <a:gd name="T1" fmla="*/ 27 h 27"/>
                  <a:gd name="T2" fmla="*/ 5 w 29"/>
                  <a:gd name="T3" fmla="*/ 27 h 27"/>
                  <a:gd name="T4" fmla="*/ 16 w 29"/>
                  <a:gd name="T5" fmla="*/ 16 h 27"/>
                  <a:gd name="T6" fmla="*/ 29 w 29"/>
                  <a:gd name="T7" fmla="*/ 6 h 27"/>
                  <a:gd name="T8" fmla="*/ 26 w 29"/>
                  <a:gd name="T9" fmla="*/ 0 h 27"/>
                  <a:gd name="T10" fmla="*/ 13 w 29"/>
                  <a:gd name="T11" fmla="*/ 14 h 27"/>
                  <a:gd name="T12" fmla="*/ 0 w 29"/>
                  <a:gd name="T13" fmla="*/ 24 h 27"/>
                  <a:gd name="T14" fmla="*/ 0 w 29"/>
                  <a:gd name="T15" fmla="*/ 24 h 27"/>
                  <a:gd name="T16" fmla="*/ 5 w 29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5" y="27"/>
                    </a:moveTo>
                    <a:lnTo>
                      <a:pt x="5" y="27"/>
                    </a:lnTo>
                    <a:lnTo>
                      <a:pt x="16" y="16"/>
                    </a:lnTo>
                    <a:lnTo>
                      <a:pt x="29" y="6"/>
                    </a:lnTo>
                    <a:lnTo>
                      <a:pt x="26" y="0"/>
                    </a:lnTo>
                    <a:lnTo>
                      <a:pt x="13" y="14"/>
                    </a:lnTo>
                    <a:lnTo>
                      <a:pt x="0" y="24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6" name="Freeform 505"/>
              <p:cNvSpPr>
                <a:spLocks/>
              </p:cNvSpPr>
              <p:nvPr/>
            </p:nvSpPr>
            <p:spPr bwMode="auto">
              <a:xfrm>
                <a:off x="3134" y="3234"/>
                <a:ext cx="26" cy="24"/>
              </a:xfrm>
              <a:custGeom>
                <a:avLst/>
                <a:gdLst>
                  <a:gd name="T0" fmla="*/ 0 w 26"/>
                  <a:gd name="T1" fmla="*/ 24 h 24"/>
                  <a:gd name="T2" fmla="*/ 0 w 26"/>
                  <a:gd name="T3" fmla="*/ 24 h 24"/>
                  <a:gd name="T4" fmla="*/ 13 w 26"/>
                  <a:gd name="T5" fmla="*/ 16 h 24"/>
                  <a:gd name="T6" fmla="*/ 26 w 26"/>
                  <a:gd name="T7" fmla="*/ 3 h 24"/>
                  <a:gd name="T8" fmla="*/ 21 w 26"/>
                  <a:gd name="T9" fmla="*/ 0 h 24"/>
                  <a:gd name="T10" fmla="*/ 10 w 26"/>
                  <a:gd name="T11" fmla="*/ 11 h 24"/>
                  <a:gd name="T12" fmla="*/ 0 w 26"/>
                  <a:gd name="T13" fmla="*/ 19 h 24"/>
                  <a:gd name="T14" fmla="*/ 0 w 26"/>
                  <a:gd name="T15" fmla="*/ 19 h 24"/>
                  <a:gd name="T16" fmla="*/ 0 w 2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0" y="24"/>
                    </a:lnTo>
                    <a:lnTo>
                      <a:pt x="13" y="16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0" y="11"/>
                    </a:lnTo>
                    <a:lnTo>
                      <a:pt x="0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7" name="Freeform 506"/>
              <p:cNvSpPr>
                <a:spLocks/>
              </p:cNvSpPr>
              <p:nvPr/>
            </p:nvSpPr>
            <p:spPr bwMode="auto">
              <a:xfrm>
                <a:off x="3083" y="3253"/>
                <a:ext cx="51" cy="31"/>
              </a:xfrm>
              <a:custGeom>
                <a:avLst/>
                <a:gdLst>
                  <a:gd name="T0" fmla="*/ 0 w 51"/>
                  <a:gd name="T1" fmla="*/ 31 h 31"/>
                  <a:gd name="T2" fmla="*/ 0 w 51"/>
                  <a:gd name="T3" fmla="*/ 31 h 31"/>
                  <a:gd name="T4" fmla="*/ 16 w 51"/>
                  <a:gd name="T5" fmla="*/ 29 h 31"/>
                  <a:gd name="T6" fmla="*/ 29 w 51"/>
                  <a:gd name="T7" fmla="*/ 21 h 31"/>
                  <a:gd name="T8" fmla="*/ 40 w 51"/>
                  <a:gd name="T9" fmla="*/ 13 h 31"/>
                  <a:gd name="T10" fmla="*/ 51 w 51"/>
                  <a:gd name="T11" fmla="*/ 5 h 31"/>
                  <a:gd name="T12" fmla="*/ 51 w 51"/>
                  <a:gd name="T13" fmla="*/ 0 h 31"/>
                  <a:gd name="T14" fmla="*/ 37 w 51"/>
                  <a:gd name="T15" fmla="*/ 10 h 31"/>
                  <a:gd name="T16" fmla="*/ 27 w 51"/>
                  <a:gd name="T17" fmla="*/ 18 h 31"/>
                  <a:gd name="T18" fmla="*/ 16 w 51"/>
                  <a:gd name="T19" fmla="*/ 23 h 31"/>
                  <a:gd name="T20" fmla="*/ 0 w 51"/>
                  <a:gd name="T21" fmla="*/ 26 h 31"/>
                  <a:gd name="T22" fmla="*/ 0 w 51"/>
                  <a:gd name="T23" fmla="*/ 26 h 31"/>
                  <a:gd name="T24" fmla="*/ 0 w 5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31">
                    <a:moveTo>
                      <a:pt x="0" y="31"/>
                    </a:moveTo>
                    <a:lnTo>
                      <a:pt x="0" y="31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0" y="13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7" y="10"/>
                    </a:lnTo>
                    <a:lnTo>
                      <a:pt x="27" y="18"/>
                    </a:lnTo>
                    <a:lnTo>
                      <a:pt x="16" y="23"/>
                    </a:lnTo>
                    <a:lnTo>
                      <a:pt x="0" y="26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8" name="Freeform 507"/>
              <p:cNvSpPr>
                <a:spLocks/>
              </p:cNvSpPr>
              <p:nvPr/>
            </p:nvSpPr>
            <p:spPr bwMode="auto">
              <a:xfrm>
                <a:off x="3067" y="3279"/>
                <a:ext cx="16" cy="11"/>
              </a:xfrm>
              <a:custGeom>
                <a:avLst/>
                <a:gdLst>
                  <a:gd name="T0" fmla="*/ 0 w 16"/>
                  <a:gd name="T1" fmla="*/ 11 h 11"/>
                  <a:gd name="T2" fmla="*/ 0 w 16"/>
                  <a:gd name="T3" fmla="*/ 11 h 11"/>
                  <a:gd name="T4" fmla="*/ 8 w 16"/>
                  <a:gd name="T5" fmla="*/ 8 h 11"/>
                  <a:gd name="T6" fmla="*/ 16 w 16"/>
                  <a:gd name="T7" fmla="*/ 5 h 11"/>
                  <a:gd name="T8" fmla="*/ 16 w 16"/>
                  <a:gd name="T9" fmla="*/ 0 h 11"/>
                  <a:gd name="T10" fmla="*/ 6 w 16"/>
                  <a:gd name="T11" fmla="*/ 3 h 11"/>
                  <a:gd name="T12" fmla="*/ 0 w 16"/>
                  <a:gd name="T13" fmla="*/ 8 h 11"/>
                  <a:gd name="T14" fmla="*/ 0 w 16"/>
                  <a:gd name="T15" fmla="*/ 8 h 11"/>
                  <a:gd name="T16" fmla="*/ 0 w 1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8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9" name="Freeform 508"/>
              <p:cNvSpPr>
                <a:spLocks/>
              </p:cNvSpPr>
              <p:nvPr/>
            </p:nvSpPr>
            <p:spPr bwMode="auto">
              <a:xfrm>
                <a:off x="3054" y="3284"/>
                <a:ext cx="13" cy="6"/>
              </a:xfrm>
              <a:custGeom>
                <a:avLst/>
                <a:gdLst>
                  <a:gd name="T0" fmla="*/ 3 w 13"/>
                  <a:gd name="T1" fmla="*/ 3 h 6"/>
                  <a:gd name="T2" fmla="*/ 0 w 13"/>
                  <a:gd name="T3" fmla="*/ 3 h 6"/>
                  <a:gd name="T4" fmla="*/ 5 w 13"/>
                  <a:gd name="T5" fmla="*/ 6 h 6"/>
                  <a:gd name="T6" fmla="*/ 13 w 13"/>
                  <a:gd name="T7" fmla="*/ 6 h 6"/>
                  <a:gd name="T8" fmla="*/ 13 w 13"/>
                  <a:gd name="T9" fmla="*/ 3 h 6"/>
                  <a:gd name="T10" fmla="*/ 8 w 13"/>
                  <a:gd name="T11" fmla="*/ 0 h 6"/>
                  <a:gd name="T12" fmla="*/ 3 w 13"/>
                  <a:gd name="T13" fmla="*/ 0 h 6"/>
                  <a:gd name="T14" fmla="*/ 0 w 13"/>
                  <a:gd name="T15" fmla="*/ 0 h 6"/>
                  <a:gd name="T16" fmla="*/ 3 w 13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3" y="3"/>
                    </a:moveTo>
                    <a:lnTo>
                      <a:pt x="0" y="3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0" name="Freeform 509"/>
              <p:cNvSpPr>
                <a:spLocks/>
              </p:cNvSpPr>
              <p:nvPr/>
            </p:nvSpPr>
            <p:spPr bwMode="auto">
              <a:xfrm>
                <a:off x="3046" y="3284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0 w 11"/>
                  <a:gd name="T3" fmla="*/ 11 h 11"/>
                  <a:gd name="T4" fmla="*/ 8 w 11"/>
                  <a:gd name="T5" fmla="*/ 8 h 11"/>
                  <a:gd name="T6" fmla="*/ 11 w 11"/>
                  <a:gd name="T7" fmla="*/ 3 h 11"/>
                  <a:gd name="T8" fmla="*/ 8 w 11"/>
                  <a:gd name="T9" fmla="*/ 0 h 11"/>
                  <a:gd name="T10" fmla="*/ 6 w 11"/>
                  <a:gd name="T11" fmla="*/ 3 h 11"/>
                  <a:gd name="T12" fmla="*/ 0 w 11"/>
                  <a:gd name="T13" fmla="*/ 6 h 11"/>
                  <a:gd name="T14" fmla="*/ 0 w 11"/>
                  <a:gd name="T15" fmla="*/ 6 h 11"/>
                  <a:gd name="T16" fmla="*/ 0 w 11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0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1" name="Freeform 510"/>
              <p:cNvSpPr>
                <a:spLocks/>
              </p:cNvSpPr>
              <p:nvPr/>
            </p:nvSpPr>
            <p:spPr bwMode="auto">
              <a:xfrm>
                <a:off x="3022" y="3284"/>
                <a:ext cx="24" cy="11"/>
              </a:xfrm>
              <a:custGeom>
                <a:avLst/>
                <a:gdLst>
                  <a:gd name="T0" fmla="*/ 0 w 24"/>
                  <a:gd name="T1" fmla="*/ 6 h 11"/>
                  <a:gd name="T2" fmla="*/ 0 w 24"/>
                  <a:gd name="T3" fmla="*/ 6 h 11"/>
                  <a:gd name="T4" fmla="*/ 11 w 24"/>
                  <a:gd name="T5" fmla="*/ 8 h 11"/>
                  <a:gd name="T6" fmla="*/ 24 w 24"/>
                  <a:gd name="T7" fmla="*/ 11 h 11"/>
                  <a:gd name="T8" fmla="*/ 24 w 24"/>
                  <a:gd name="T9" fmla="*/ 6 h 11"/>
                  <a:gd name="T10" fmla="*/ 14 w 24"/>
                  <a:gd name="T11" fmla="*/ 3 h 11"/>
                  <a:gd name="T12" fmla="*/ 0 w 24"/>
                  <a:gd name="T13" fmla="*/ 0 h 11"/>
                  <a:gd name="T14" fmla="*/ 0 w 24"/>
                  <a:gd name="T15" fmla="*/ 0 h 11"/>
                  <a:gd name="T16" fmla="*/ 0 w 24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0" y="6"/>
                    </a:moveTo>
                    <a:lnTo>
                      <a:pt x="0" y="6"/>
                    </a:lnTo>
                    <a:lnTo>
                      <a:pt x="11" y="8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2" name="Freeform 511"/>
              <p:cNvSpPr>
                <a:spLocks/>
              </p:cNvSpPr>
              <p:nvPr/>
            </p:nvSpPr>
            <p:spPr bwMode="auto">
              <a:xfrm>
                <a:off x="3007" y="328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0 w 15"/>
                  <a:gd name="T3" fmla="*/ 8 h 8"/>
                  <a:gd name="T4" fmla="*/ 7 w 15"/>
                  <a:gd name="T5" fmla="*/ 6 h 8"/>
                  <a:gd name="T6" fmla="*/ 15 w 15"/>
                  <a:gd name="T7" fmla="*/ 6 h 8"/>
                  <a:gd name="T8" fmla="*/ 15 w 15"/>
                  <a:gd name="T9" fmla="*/ 0 h 8"/>
                  <a:gd name="T10" fmla="*/ 7 w 15"/>
                  <a:gd name="T11" fmla="*/ 0 h 8"/>
                  <a:gd name="T12" fmla="*/ 0 w 15"/>
                  <a:gd name="T13" fmla="*/ 3 h 8"/>
                  <a:gd name="T14" fmla="*/ 0 w 15"/>
                  <a:gd name="T15" fmla="*/ 3 h 8"/>
                  <a:gd name="T16" fmla="*/ 0 w 1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0" y="8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3" name="Freeform 512"/>
              <p:cNvSpPr>
                <a:spLocks/>
              </p:cNvSpPr>
              <p:nvPr/>
            </p:nvSpPr>
            <p:spPr bwMode="auto">
              <a:xfrm>
                <a:off x="2991" y="3284"/>
                <a:ext cx="16" cy="8"/>
              </a:xfrm>
              <a:custGeom>
                <a:avLst/>
                <a:gdLst>
                  <a:gd name="T0" fmla="*/ 0 w 16"/>
                  <a:gd name="T1" fmla="*/ 6 h 8"/>
                  <a:gd name="T2" fmla="*/ 0 w 16"/>
                  <a:gd name="T3" fmla="*/ 6 h 8"/>
                  <a:gd name="T4" fmla="*/ 5 w 16"/>
                  <a:gd name="T5" fmla="*/ 6 h 8"/>
                  <a:gd name="T6" fmla="*/ 16 w 16"/>
                  <a:gd name="T7" fmla="*/ 8 h 8"/>
                  <a:gd name="T8" fmla="*/ 16 w 16"/>
                  <a:gd name="T9" fmla="*/ 3 h 8"/>
                  <a:gd name="T10" fmla="*/ 8 w 16"/>
                  <a:gd name="T11" fmla="*/ 0 h 8"/>
                  <a:gd name="T12" fmla="*/ 0 w 16"/>
                  <a:gd name="T13" fmla="*/ 0 h 8"/>
                  <a:gd name="T14" fmla="*/ 0 w 16"/>
                  <a:gd name="T15" fmla="*/ 0 h 8"/>
                  <a:gd name="T16" fmla="*/ 0 w 16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0" y="6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16" y="8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4" name="Freeform 513"/>
              <p:cNvSpPr>
                <a:spLocks/>
              </p:cNvSpPr>
              <p:nvPr/>
            </p:nvSpPr>
            <p:spPr bwMode="auto">
              <a:xfrm>
                <a:off x="2972" y="3284"/>
                <a:ext cx="19" cy="16"/>
              </a:xfrm>
              <a:custGeom>
                <a:avLst/>
                <a:gdLst>
                  <a:gd name="T0" fmla="*/ 0 w 19"/>
                  <a:gd name="T1" fmla="*/ 16 h 16"/>
                  <a:gd name="T2" fmla="*/ 0 w 19"/>
                  <a:gd name="T3" fmla="*/ 16 h 16"/>
                  <a:gd name="T4" fmla="*/ 11 w 19"/>
                  <a:gd name="T5" fmla="*/ 11 h 16"/>
                  <a:gd name="T6" fmla="*/ 19 w 19"/>
                  <a:gd name="T7" fmla="*/ 6 h 16"/>
                  <a:gd name="T8" fmla="*/ 19 w 19"/>
                  <a:gd name="T9" fmla="*/ 0 h 16"/>
                  <a:gd name="T10" fmla="*/ 8 w 19"/>
                  <a:gd name="T11" fmla="*/ 6 h 16"/>
                  <a:gd name="T12" fmla="*/ 0 w 19"/>
                  <a:gd name="T13" fmla="*/ 11 h 16"/>
                  <a:gd name="T14" fmla="*/ 0 w 19"/>
                  <a:gd name="T15" fmla="*/ 11 h 16"/>
                  <a:gd name="T16" fmla="*/ 0 w 19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lnTo>
                      <a:pt x="0" y="16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8" y="6"/>
                    </a:lnTo>
                    <a:lnTo>
                      <a:pt x="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5" name="Freeform 514"/>
              <p:cNvSpPr>
                <a:spLocks/>
              </p:cNvSpPr>
              <p:nvPr/>
            </p:nvSpPr>
            <p:spPr bwMode="auto">
              <a:xfrm>
                <a:off x="2967" y="329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2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2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6" name="Freeform 515"/>
              <p:cNvSpPr>
                <a:spLocks/>
              </p:cNvSpPr>
              <p:nvPr/>
            </p:nvSpPr>
            <p:spPr bwMode="auto">
              <a:xfrm>
                <a:off x="2962" y="3295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0 w 5"/>
                  <a:gd name="T3" fmla="*/ 8 h 8"/>
                  <a:gd name="T4" fmla="*/ 2 w 5"/>
                  <a:gd name="T5" fmla="*/ 5 h 8"/>
                  <a:gd name="T6" fmla="*/ 5 w 5"/>
                  <a:gd name="T7" fmla="*/ 5 h 8"/>
                  <a:gd name="T8" fmla="*/ 5 w 5"/>
                  <a:gd name="T9" fmla="*/ 0 h 8"/>
                  <a:gd name="T10" fmla="*/ 2 w 5"/>
                  <a:gd name="T11" fmla="*/ 0 h 8"/>
                  <a:gd name="T12" fmla="*/ 0 w 5"/>
                  <a:gd name="T13" fmla="*/ 3 h 8"/>
                  <a:gd name="T14" fmla="*/ 0 w 5"/>
                  <a:gd name="T15" fmla="*/ 3 h 8"/>
                  <a:gd name="T16" fmla="*/ 0 w 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848" name="Freeform 516"/>
            <p:cNvSpPr>
              <a:spLocks/>
            </p:cNvSpPr>
            <p:nvPr/>
          </p:nvSpPr>
          <p:spPr bwMode="auto">
            <a:xfrm>
              <a:off x="5640388" y="6165850"/>
              <a:ext cx="203200" cy="153988"/>
            </a:xfrm>
            <a:custGeom>
              <a:avLst/>
              <a:gdLst>
                <a:gd name="T0" fmla="*/ 24384 w 25"/>
                <a:gd name="T1" fmla="*/ 76994 h 22"/>
                <a:gd name="T2" fmla="*/ 40640 w 25"/>
                <a:gd name="T3" fmla="*/ 48996 h 22"/>
                <a:gd name="T4" fmla="*/ 56896 w 25"/>
                <a:gd name="T5" fmla="*/ 41997 h 22"/>
                <a:gd name="T6" fmla="*/ 65024 w 25"/>
                <a:gd name="T7" fmla="*/ 27998 h 22"/>
                <a:gd name="T8" fmla="*/ 81280 w 25"/>
                <a:gd name="T9" fmla="*/ 27998 h 22"/>
                <a:gd name="T10" fmla="*/ 146304 w 25"/>
                <a:gd name="T11" fmla="*/ 0 h 22"/>
                <a:gd name="T12" fmla="*/ 154432 w 25"/>
                <a:gd name="T13" fmla="*/ 13999 h 22"/>
                <a:gd name="T14" fmla="*/ 178816 w 25"/>
                <a:gd name="T15" fmla="*/ 27998 h 22"/>
                <a:gd name="T16" fmla="*/ 203200 w 25"/>
                <a:gd name="T17" fmla="*/ 62995 h 22"/>
                <a:gd name="T18" fmla="*/ 186944 w 25"/>
                <a:gd name="T19" fmla="*/ 76994 h 22"/>
                <a:gd name="T20" fmla="*/ 146304 w 25"/>
                <a:gd name="T21" fmla="*/ 111991 h 22"/>
                <a:gd name="T22" fmla="*/ 105664 w 25"/>
                <a:gd name="T23" fmla="*/ 125990 h 22"/>
                <a:gd name="T24" fmla="*/ 81280 w 25"/>
                <a:gd name="T25" fmla="*/ 153988 h 22"/>
                <a:gd name="T26" fmla="*/ 24384 w 25"/>
                <a:gd name="T27" fmla="*/ 125990 h 22"/>
                <a:gd name="T28" fmla="*/ 24384 w 25"/>
                <a:gd name="T29" fmla="*/ 76994 h 22"/>
                <a:gd name="T30" fmla="*/ 24384 w 25"/>
                <a:gd name="T31" fmla="*/ 76994 h 22"/>
                <a:gd name="T32" fmla="*/ 24384 w 25"/>
                <a:gd name="T33" fmla="*/ 7699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2">
                  <a:moveTo>
                    <a:pt x="3" y="11"/>
                  </a:moveTo>
                  <a:cubicBezTo>
                    <a:pt x="4" y="11"/>
                    <a:pt x="5" y="8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3" y="4"/>
                    <a:pt x="15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22" y="3"/>
                    <a:pt x="22" y="4"/>
                  </a:cubicBezTo>
                  <a:cubicBezTo>
                    <a:pt x="24" y="5"/>
                    <a:pt x="24" y="8"/>
                    <a:pt x="25" y="9"/>
                  </a:cubicBezTo>
                  <a:cubicBezTo>
                    <a:pt x="25" y="11"/>
                    <a:pt x="23" y="11"/>
                    <a:pt x="23" y="11"/>
                  </a:cubicBezTo>
                  <a:cubicBezTo>
                    <a:pt x="22" y="14"/>
                    <a:pt x="21" y="16"/>
                    <a:pt x="18" y="16"/>
                  </a:cubicBezTo>
                  <a:cubicBezTo>
                    <a:pt x="16" y="16"/>
                    <a:pt x="13" y="17"/>
                    <a:pt x="13" y="18"/>
                  </a:cubicBezTo>
                  <a:cubicBezTo>
                    <a:pt x="12" y="20"/>
                    <a:pt x="12" y="22"/>
                    <a:pt x="10" y="22"/>
                  </a:cubicBezTo>
                  <a:cubicBezTo>
                    <a:pt x="8" y="22"/>
                    <a:pt x="3" y="19"/>
                    <a:pt x="3" y="18"/>
                  </a:cubicBezTo>
                  <a:cubicBezTo>
                    <a:pt x="2" y="15"/>
                    <a:pt x="0" y="11"/>
                    <a:pt x="3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849" name="Text Box 517"/>
            <p:cNvSpPr txBox="1">
              <a:spLocks noChangeArrowheads="1"/>
            </p:cNvSpPr>
            <p:nvPr/>
          </p:nvSpPr>
          <p:spPr bwMode="auto">
            <a:xfrm>
              <a:off x="1409700" y="29210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FontTx/>
                <a:buNone/>
              </a:pPr>
              <a:endParaRPr lang="en-US" altLang="en-US" sz="1400" b="1" dirty="0">
                <a:solidFill>
                  <a:srgbClr val="000080"/>
                </a:solidFill>
              </a:endParaRPr>
            </a:p>
          </p:txBody>
        </p:sp>
        <p:sp>
          <p:nvSpPr>
            <p:cNvPr id="850" name="Line 518"/>
            <p:cNvSpPr>
              <a:spLocks noChangeShapeType="1"/>
            </p:cNvSpPr>
            <p:nvPr/>
          </p:nvSpPr>
          <p:spPr bwMode="auto">
            <a:xfrm flipH="1" flipV="1">
              <a:off x="3603625" y="3343275"/>
              <a:ext cx="30163" cy="100013"/>
            </a:xfrm>
            <a:prstGeom prst="line">
              <a:avLst/>
            </a:prstGeom>
            <a:noFill/>
            <a:ln w="0">
              <a:solidFill>
                <a:srgbClr val="78848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1" name="Rectangle 519"/>
            <p:cNvSpPr>
              <a:spLocks noChangeArrowheads="1"/>
            </p:cNvSpPr>
            <p:nvPr/>
          </p:nvSpPr>
          <p:spPr bwMode="auto">
            <a:xfrm>
              <a:off x="7867650" y="5273675"/>
              <a:ext cx="252413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" i="1" dirty="0">
                  <a:solidFill>
                    <a:srgbClr val="000000"/>
                  </a:solidFill>
                  <a:latin typeface="AvantGarde Bk BT" pitchFamily="34" charset="0"/>
                </a:rPr>
                <a:t>20° </a:t>
              </a:r>
            </a:p>
          </p:txBody>
        </p:sp>
        <p:sp>
          <p:nvSpPr>
            <p:cNvPr id="852" name="Freeform 520"/>
            <p:cNvSpPr>
              <a:spLocks/>
            </p:cNvSpPr>
            <p:nvPr/>
          </p:nvSpPr>
          <p:spPr bwMode="auto">
            <a:xfrm>
              <a:off x="5924550" y="5948363"/>
              <a:ext cx="171450" cy="153987"/>
            </a:xfrm>
            <a:custGeom>
              <a:avLst/>
              <a:gdLst>
                <a:gd name="T0" fmla="*/ 20574 w 25"/>
                <a:gd name="T1" fmla="*/ 76994 h 22"/>
                <a:gd name="T2" fmla="*/ 34290 w 25"/>
                <a:gd name="T3" fmla="*/ 48996 h 22"/>
                <a:gd name="T4" fmla="*/ 48006 w 25"/>
                <a:gd name="T5" fmla="*/ 41996 h 22"/>
                <a:gd name="T6" fmla="*/ 54864 w 25"/>
                <a:gd name="T7" fmla="*/ 27998 h 22"/>
                <a:gd name="T8" fmla="*/ 68580 w 25"/>
                <a:gd name="T9" fmla="*/ 27998 h 22"/>
                <a:gd name="T10" fmla="*/ 123444 w 25"/>
                <a:gd name="T11" fmla="*/ 0 h 22"/>
                <a:gd name="T12" fmla="*/ 130302 w 25"/>
                <a:gd name="T13" fmla="*/ 13999 h 22"/>
                <a:gd name="T14" fmla="*/ 150876 w 25"/>
                <a:gd name="T15" fmla="*/ 27998 h 22"/>
                <a:gd name="T16" fmla="*/ 171450 w 25"/>
                <a:gd name="T17" fmla="*/ 62995 h 22"/>
                <a:gd name="T18" fmla="*/ 157734 w 25"/>
                <a:gd name="T19" fmla="*/ 76994 h 22"/>
                <a:gd name="T20" fmla="*/ 123444 w 25"/>
                <a:gd name="T21" fmla="*/ 111991 h 22"/>
                <a:gd name="T22" fmla="*/ 89154 w 25"/>
                <a:gd name="T23" fmla="*/ 125989 h 22"/>
                <a:gd name="T24" fmla="*/ 68580 w 25"/>
                <a:gd name="T25" fmla="*/ 153987 h 22"/>
                <a:gd name="T26" fmla="*/ 20574 w 25"/>
                <a:gd name="T27" fmla="*/ 125989 h 22"/>
                <a:gd name="T28" fmla="*/ 20574 w 25"/>
                <a:gd name="T29" fmla="*/ 76994 h 22"/>
                <a:gd name="T30" fmla="*/ 20574 w 25"/>
                <a:gd name="T31" fmla="*/ 76994 h 22"/>
                <a:gd name="T32" fmla="*/ 20574 w 25"/>
                <a:gd name="T33" fmla="*/ 7699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2">
                  <a:moveTo>
                    <a:pt x="3" y="11"/>
                  </a:moveTo>
                  <a:cubicBezTo>
                    <a:pt x="4" y="11"/>
                    <a:pt x="5" y="8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3" y="4"/>
                    <a:pt x="15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22" y="3"/>
                    <a:pt x="22" y="4"/>
                  </a:cubicBezTo>
                  <a:cubicBezTo>
                    <a:pt x="24" y="5"/>
                    <a:pt x="24" y="8"/>
                    <a:pt x="25" y="9"/>
                  </a:cubicBezTo>
                  <a:cubicBezTo>
                    <a:pt x="25" y="11"/>
                    <a:pt x="23" y="11"/>
                    <a:pt x="23" y="11"/>
                  </a:cubicBezTo>
                  <a:cubicBezTo>
                    <a:pt x="22" y="14"/>
                    <a:pt x="21" y="16"/>
                    <a:pt x="18" y="16"/>
                  </a:cubicBezTo>
                  <a:cubicBezTo>
                    <a:pt x="16" y="16"/>
                    <a:pt x="13" y="17"/>
                    <a:pt x="13" y="18"/>
                  </a:cubicBezTo>
                  <a:cubicBezTo>
                    <a:pt x="12" y="20"/>
                    <a:pt x="12" y="22"/>
                    <a:pt x="10" y="22"/>
                  </a:cubicBezTo>
                  <a:cubicBezTo>
                    <a:pt x="8" y="22"/>
                    <a:pt x="3" y="19"/>
                    <a:pt x="3" y="18"/>
                  </a:cubicBezTo>
                  <a:cubicBezTo>
                    <a:pt x="2" y="15"/>
                    <a:pt x="0" y="11"/>
                    <a:pt x="3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853" name="Freeform 521"/>
            <p:cNvSpPr>
              <a:spLocks noChangeAspect="1"/>
            </p:cNvSpPr>
            <p:nvPr/>
          </p:nvSpPr>
          <p:spPr bwMode="auto">
            <a:xfrm>
              <a:off x="1393825" y="2520950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4" name="Freeform 522"/>
            <p:cNvSpPr>
              <a:spLocks/>
            </p:cNvSpPr>
            <p:nvPr/>
          </p:nvSpPr>
          <p:spPr bwMode="auto">
            <a:xfrm>
              <a:off x="1508125" y="2368550"/>
              <a:ext cx="15875" cy="793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99FFCC"/>
            </a:solidFill>
            <a:ln w="0">
              <a:solidFill>
                <a:srgbClr val="78848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5" name="Rectangle 527"/>
            <p:cNvSpPr>
              <a:spLocks noChangeArrowheads="1"/>
            </p:cNvSpPr>
            <p:nvPr/>
          </p:nvSpPr>
          <p:spPr bwMode="auto">
            <a:xfrm rot="18695137">
              <a:off x="7761288" y="3694112"/>
              <a:ext cx="6858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i="1" dirty="0">
                  <a:solidFill>
                    <a:schemeClr val="bg2"/>
                  </a:solidFill>
                  <a:latin typeface="AvantGarde Bk BT" pitchFamily="34" charset="0"/>
                </a:rPr>
                <a:t>S</a:t>
              </a:r>
              <a:r>
                <a:rPr lang="en-US" altLang="en-US" sz="800" b="1" dirty="0">
                  <a:solidFill>
                    <a:schemeClr val="bg2"/>
                  </a:solidFill>
                  <a:latin typeface="AvantGarde Bk BT" pitchFamily="34" charset="0"/>
                </a:rPr>
                <a:t>eychelles</a:t>
              </a:r>
              <a:r>
                <a:rPr lang="en-US" altLang="en-US" sz="900" b="1" i="1" dirty="0">
                  <a:solidFill>
                    <a:srgbClr val="FF3300"/>
                  </a:solidFill>
                  <a:latin typeface="AvantGarde Bk BT" pitchFamily="34" charset="0"/>
                </a:rPr>
                <a:t> </a:t>
              </a:r>
            </a:p>
          </p:txBody>
        </p:sp>
        <p:sp>
          <p:nvSpPr>
            <p:cNvPr id="856" name="Text Box 528"/>
            <p:cNvSpPr txBox="1">
              <a:spLocks noChangeArrowheads="1"/>
            </p:cNvSpPr>
            <p:nvPr/>
          </p:nvSpPr>
          <p:spPr bwMode="auto">
            <a:xfrm rot="17969019">
              <a:off x="8001794" y="4915694"/>
              <a:ext cx="6873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80"/>
                  </a:solidFill>
                  <a:latin typeface="Arial Narrow" pitchFamily="34" charset="0"/>
                </a:rPr>
                <a:t>Mauritius</a:t>
              </a:r>
            </a:p>
          </p:txBody>
        </p:sp>
        <p:sp>
          <p:nvSpPr>
            <p:cNvPr id="857" name="Rectangle 529"/>
            <p:cNvSpPr>
              <a:spLocks noChangeArrowheads="1"/>
            </p:cNvSpPr>
            <p:nvPr/>
          </p:nvSpPr>
          <p:spPr bwMode="auto">
            <a:xfrm rot="18695137">
              <a:off x="6881019" y="4393406"/>
              <a:ext cx="68580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78848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i="1" dirty="0">
                  <a:solidFill>
                    <a:schemeClr val="bg2"/>
                  </a:solidFill>
                  <a:latin typeface="AvantGarde Bk BT" pitchFamily="34" charset="0"/>
                </a:rPr>
                <a:t>Comoros</a:t>
              </a:r>
              <a:endParaRPr lang="en-US" altLang="en-US" sz="900" b="1" i="1" dirty="0">
                <a:solidFill>
                  <a:srgbClr val="FF3300"/>
                </a:solidFill>
                <a:latin typeface="AvantGarde Bk BT" pitchFamily="34" charset="0"/>
              </a:endParaRPr>
            </a:p>
          </p:txBody>
        </p:sp>
        <p:sp>
          <p:nvSpPr>
            <p:cNvPr id="858" name="Rectangle 530"/>
            <p:cNvSpPr>
              <a:spLocks noChangeArrowheads="1"/>
            </p:cNvSpPr>
            <p:nvPr/>
          </p:nvSpPr>
          <p:spPr bwMode="auto">
            <a:xfrm>
              <a:off x="8101013" y="5378450"/>
              <a:ext cx="252412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" i="1" dirty="0">
                  <a:solidFill>
                    <a:srgbClr val="000000"/>
                  </a:solidFill>
                  <a:latin typeface="AvantGarde Bk BT" pitchFamily="34" charset="0"/>
                </a:rPr>
                <a:t>20° </a:t>
              </a:r>
            </a:p>
          </p:txBody>
        </p:sp>
        <p:sp>
          <p:nvSpPr>
            <p:cNvPr id="859" name="Text Box 531"/>
            <p:cNvSpPr txBox="1">
              <a:spLocks noChangeArrowheads="1"/>
            </p:cNvSpPr>
            <p:nvPr/>
          </p:nvSpPr>
          <p:spPr bwMode="auto">
            <a:xfrm rot="17969019">
              <a:off x="7560469" y="5126831"/>
              <a:ext cx="687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80"/>
                  </a:solidFill>
                  <a:latin typeface="Arial Narrow" pitchFamily="34" charset="0"/>
                </a:rPr>
                <a:t>Reunion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900" b="1" dirty="0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860" name="Text Box 532"/>
            <p:cNvSpPr txBox="1">
              <a:spLocks noChangeArrowheads="1"/>
            </p:cNvSpPr>
            <p:nvPr/>
          </p:nvSpPr>
          <p:spPr bwMode="auto">
            <a:xfrm rot="17969019">
              <a:off x="773112" y="2410267"/>
              <a:ext cx="12414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80"/>
                  </a:solidFill>
                  <a:latin typeface="Arial Narrow" pitchFamily="34" charset="0"/>
                </a:rPr>
                <a:t>Capo Verde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900" b="1" dirty="0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861" name="Freeform 533"/>
            <p:cNvSpPr>
              <a:spLocks noChangeAspect="1"/>
            </p:cNvSpPr>
            <p:nvPr/>
          </p:nvSpPr>
          <p:spPr bwMode="auto">
            <a:xfrm>
              <a:off x="7885113" y="5373688"/>
              <a:ext cx="153987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862" name="Freeform 534"/>
            <p:cNvSpPr>
              <a:spLocks noChangeAspect="1"/>
            </p:cNvSpPr>
            <p:nvPr/>
          </p:nvSpPr>
          <p:spPr bwMode="auto">
            <a:xfrm>
              <a:off x="8089900" y="5294313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3" name="Freeform 535"/>
            <p:cNvSpPr>
              <a:spLocks noChangeAspect="1"/>
            </p:cNvSpPr>
            <p:nvPr/>
          </p:nvSpPr>
          <p:spPr bwMode="auto">
            <a:xfrm>
              <a:off x="7881938" y="4141788"/>
              <a:ext cx="153987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4" name="Freeform 536"/>
            <p:cNvSpPr>
              <a:spLocks noChangeAspect="1"/>
            </p:cNvSpPr>
            <p:nvPr/>
          </p:nvSpPr>
          <p:spPr bwMode="auto">
            <a:xfrm>
              <a:off x="7010400" y="4724400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865" name="Freeform 537"/>
            <p:cNvSpPr>
              <a:spLocks noChangeAspect="1"/>
            </p:cNvSpPr>
            <p:nvPr/>
          </p:nvSpPr>
          <p:spPr bwMode="auto">
            <a:xfrm>
              <a:off x="3851275" y="3808413"/>
              <a:ext cx="68263" cy="103187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2147483647 w 4"/>
                <a:gd name="T11" fmla="*/ 0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3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854968"/>
          </a:xfrm>
        </p:spPr>
        <p:txBody>
          <a:bodyPr/>
          <a:lstStyle/>
          <a:p>
            <a:r>
              <a:rPr lang="en-US" dirty="0" smtClean="0"/>
              <a:t>A37-11 Targets - AFI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08950"/>
              </p:ext>
            </p:extLst>
          </p:nvPr>
        </p:nvGraphicFramePr>
        <p:xfrm>
          <a:off x="1115616" y="2708919"/>
          <a:ext cx="7571184" cy="34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49031" y="4053487"/>
            <a:ext cx="30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0f Countries meeting Target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5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States must have: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regional, sustainable solution for: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PBN and IFP Procedure Design Capability</a:t>
            </a:r>
          </a:p>
          <a:p>
            <a:r>
              <a:rPr lang="en-US" dirty="0" smtClean="0"/>
              <a:t> Proper PBN Ops Approval Process</a:t>
            </a:r>
          </a:p>
          <a:p>
            <a:r>
              <a:rPr lang="en-US" dirty="0" smtClean="0"/>
              <a:t> Efficient integration of PBN into African airspace infrastructure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6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Introduction of the FPP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4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936104"/>
          </a:xfrm>
        </p:spPr>
        <p:txBody>
          <a:bodyPr/>
          <a:lstStyle/>
          <a:p>
            <a:pPr algn="l"/>
            <a:r>
              <a:rPr lang="en-US" sz="4000" dirty="0" smtClean="0"/>
              <a:t>Flight Procedures </a:t>
            </a:r>
            <a:r>
              <a:rPr lang="en-US" sz="4000" dirty="0" err="1" smtClean="0"/>
              <a:t>Programme</a:t>
            </a:r>
            <a:r>
              <a:rPr lang="en-US" sz="4000" dirty="0" smtClean="0"/>
              <a:t> (FPP)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712968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>
                <a:latin typeface="+mn-lt"/>
              </a:rPr>
              <a:t> “the Regional Centre of Excellence in procedure/airspace implementation, focusing on PBN”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To provide</a:t>
            </a:r>
          </a:p>
          <a:p>
            <a:pPr lvl="1"/>
            <a:r>
              <a:rPr lang="en-US" dirty="0" smtClean="0">
                <a:latin typeface="+mn-lt"/>
              </a:rPr>
              <a:t>Direct design and implementation support as needed</a:t>
            </a:r>
          </a:p>
          <a:p>
            <a:pPr lvl="1"/>
            <a:r>
              <a:rPr lang="en-US" dirty="0" smtClean="0">
                <a:latin typeface="+mn-lt"/>
              </a:rPr>
              <a:t>Necessary Capacity building for States and other stakeholders for sustainable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4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936104"/>
          </a:xfrm>
        </p:spPr>
        <p:txBody>
          <a:bodyPr/>
          <a:lstStyle/>
          <a:p>
            <a:pPr algn="l"/>
            <a:r>
              <a:rPr lang="en-US" sz="4000" dirty="0" smtClean="0"/>
              <a:t>Flight Procedures </a:t>
            </a:r>
            <a:r>
              <a:rPr lang="en-US" sz="4000" dirty="0" err="1" smtClean="0"/>
              <a:t>Programme</a:t>
            </a:r>
            <a:r>
              <a:rPr lang="en-US" sz="4000" dirty="0" smtClean="0"/>
              <a:t> (FPP)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112568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Based on a proven solution</a:t>
            </a:r>
          </a:p>
          <a:p>
            <a:r>
              <a:rPr lang="en-US" dirty="0" smtClean="0">
                <a:latin typeface="+mn-lt"/>
              </a:rPr>
              <a:t>Asia and Pacific FPP</a:t>
            </a:r>
          </a:p>
          <a:p>
            <a:pPr lvl="1"/>
            <a:r>
              <a:rPr lang="en-US" dirty="0" smtClean="0">
                <a:latin typeface="+mn-lt"/>
              </a:rPr>
              <a:t>Operations since 2009 in Beijing, China</a:t>
            </a:r>
          </a:p>
          <a:p>
            <a:pPr lvl="1"/>
            <a:r>
              <a:rPr lang="en-US" dirty="0" smtClean="0">
                <a:latin typeface="+mn-lt"/>
              </a:rPr>
              <a:t>20+ Member States and increasing</a:t>
            </a:r>
          </a:p>
          <a:p>
            <a:pPr lvl="1"/>
            <a:r>
              <a:rPr lang="en-US" dirty="0">
                <a:latin typeface="+mn-lt"/>
              </a:rPr>
              <a:t>Conducted training for more than 1000 </a:t>
            </a:r>
            <a:r>
              <a:rPr lang="en-US" dirty="0" smtClean="0">
                <a:latin typeface="+mn-lt"/>
              </a:rPr>
              <a:t>participants from 20+ States</a:t>
            </a:r>
          </a:p>
          <a:p>
            <a:pPr lvl="1"/>
            <a:r>
              <a:rPr lang="en-US" dirty="0" smtClean="0">
                <a:latin typeface="+mn-lt"/>
              </a:rPr>
              <a:t>On-going supports for PBN implementation projects/ capacity building in more than 15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5686375" y="2052617"/>
            <a:ext cx="3422129" cy="1520399"/>
            <a:chOff x="1331640" y="2780928"/>
            <a:chExt cx="7416824" cy="3533051"/>
          </a:xfrm>
        </p:grpSpPr>
        <p:pic>
          <p:nvPicPr>
            <p:cNvPr id="6" name="Picture 5" descr="接待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780928"/>
              <a:ext cx="420532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MHZZNK2013.03.25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793" y="3212976"/>
              <a:ext cx="4134671" cy="310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784962" cy="259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4-Point Star 10"/>
          <p:cNvSpPr/>
          <p:nvPr/>
        </p:nvSpPr>
        <p:spPr>
          <a:xfrm>
            <a:off x="6804248" y="4221088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139788"/>
            <a:ext cx="113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APAC FPP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6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C20C94-8FFD-4427-ADFA-37274D914A97}"/>
</file>

<file path=customXml/itemProps2.xml><?xml version="1.0" encoding="utf-8"?>
<ds:datastoreItem xmlns:ds="http://schemas.openxmlformats.org/officeDocument/2006/customXml" ds:itemID="{50263705-6103-47A9-967A-B92A74635FE6}"/>
</file>

<file path=customXml/itemProps3.xml><?xml version="1.0" encoding="utf-8"?>
<ds:datastoreItem xmlns:ds="http://schemas.openxmlformats.org/officeDocument/2006/customXml" ds:itemID="{32190E1C-7512-4AFF-A002-5DAAC47111CC}"/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663</Words>
  <Application>Microsoft Office PowerPoint</Application>
  <PresentationFormat>On-screen Show (4:3)</PresentationFormat>
  <Paragraphs>177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Presentation Outline</vt:lpstr>
      <vt:lpstr>Needs for the Region – Why are we here?</vt:lpstr>
      <vt:lpstr>PowerPoint Presentation</vt:lpstr>
      <vt:lpstr>A37-11 Targets - AFI</vt:lpstr>
      <vt:lpstr>African States must have:</vt:lpstr>
      <vt:lpstr>Introduction of the FPP</vt:lpstr>
      <vt:lpstr>Flight Procedures Programme (FPP)</vt:lpstr>
      <vt:lpstr>Flight Procedures Programme (FPP)</vt:lpstr>
      <vt:lpstr>PowerPoint Presentation</vt:lpstr>
      <vt:lpstr>PowerPoint Presentation</vt:lpstr>
      <vt:lpstr>PowerPoint Presentation</vt:lpstr>
      <vt:lpstr>FPP Structure and Governance</vt:lpstr>
      <vt:lpstr>Participation in the FPP </vt:lpstr>
      <vt:lpstr>Governance </vt:lpstr>
      <vt:lpstr>Steering Committee role and responsibilities </vt:lpstr>
      <vt:lpstr>ICAO Oversight </vt:lpstr>
      <vt:lpstr>Scope and Services of the FPP</vt:lpstr>
      <vt:lpstr>2014 Work Plan and Deliverables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Seboseso Machobane</cp:lastModifiedBy>
  <cp:revision>279</cp:revision>
  <cp:lastPrinted>2014-01-20T20:47:43Z</cp:lastPrinted>
  <dcterms:created xsi:type="dcterms:W3CDTF">2013-08-20T15:49:37Z</dcterms:created>
  <dcterms:modified xsi:type="dcterms:W3CDTF">2014-11-20T08:56:16Z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1400</vt:r8>
  </property>
  <property fmtid="{D5CDD505-2E9C-101B-9397-08002B2CF9AE}" pid="3" name="ContentTypeId">
    <vt:lpwstr>0x010100B50F5E0313572D40AE70A616AF2D175C</vt:lpwstr>
  </property>
</Properties>
</file>