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9"/>
  </p:notesMasterIdLst>
  <p:handoutMasterIdLst>
    <p:handoutMasterId r:id="rId20"/>
  </p:handoutMasterIdLst>
  <p:sldIdLst>
    <p:sldId id="448" r:id="rId2"/>
    <p:sldId id="449" r:id="rId3"/>
    <p:sldId id="454" r:id="rId4"/>
    <p:sldId id="455" r:id="rId5"/>
    <p:sldId id="456" r:id="rId6"/>
    <p:sldId id="450" r:id="rId7"/>
    <p:sldId id="433" r:id="rId8"/>
    <p:sldId id="444" r:id="rId9"/>
    <p:sldId id="451" r:id="rId10"/>
    <p:sldId id="436" r:id="rId11"/>
    <p:sldId id="439" r:id="rId12"/>
    <p:sldId id="441" r:id="rId13"/>
    <p:sldId id="443" r:id="rId14"/>
    <p:sldId id="452" r:id="rId15"/>
    <p:sldId id="457" r:id="rId16"/>
    <p:sldId id="453" r:id="rId17"/>
    <p:sldId id="298" r:id="rId1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6ABA"/>
    <a:srgbClr val="3366CC"/>
    <a:srgbClr val="EA157A"/>
    <a:srgbClr val="385D8A"/>
    <a:srgbClr val="435FAA"/>
    <a:srgbClr val="7030A0"/>
    <a:srgbClr val="D31044"/>
    <a:srgbClr val="FFFFCC"/>
    <a:srgbClr val="00153E"/>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7597" autoAdjust="0"/>
  </p:normalViewPr>
  <p:slideViewPr>
    <p:cSldViewPr>
      <p:cViewPr>
        <p:scale>
          <a:sx n="100" d="100"/>
          <a:sy n="100" d="100"/>
        </p:scale>
        <p:origin x="-1308" y="-4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9" d="100"/>
          <a:sy n="49" d="100"/>
        </p:scale>
        <p:origin x="-1908"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4BF245-E50D-4817-A53E-99131E0FC6CE}"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402A3B68-8C68-43E6-8612-8823B2BCE0B3}">
      <dgm:prSet custT="1"/>
      <dgm:spPr/>
      <dgm:t>
        <a:bodyPr/>
        <a:lstStyle/>
        <a:p>
          <a:pPr algn="ctr" rtl="0"/>
          <a:r>
            <a:rPr lang="en-GB" sz="1000" b="1" dirty="0" smtClean="0"/>
            <a:t>Identify homogenous areas/traffic flows/terminal areas/aerodromes</a:t>
          </a:r>
          <a:endParaRPr lang="en-GB" sz="1000" b="1" dirty="0"/>
        </a:p>
      </dgm:t>
    </dgm:pt>
    <dgm:pt modelId="{A5982606-8A5E-40BB-9049-3C550C81314C}" type="parTrans" cxnId="{07565349-7790-4AAB-8454-3438F5976356}">
      <dgm:prSet/>
      <dgm:spPr/>
      <dgm:t>
        <a:bodyPr/>
        <a:lstStyle/>
        <a:p>
          <a:endParaRPr lang="en-GB"/>
        </a:p>
      </dgm:t>
    </dgm:pt>
    <dgm:pt modelId="{757A9ADB-D55E-47CA-8AD7-44802E7B2F4D}" type="sibTrans" cxnId="{07565349-7790-4AAB-8454-3438F5976356}">
      <dgm:prSet/>
      <dgm:spPr/>
      <dgm:t>
        <a:bodyPr/>
        <a:lstStyle/>
        <a:p>
          <a:endParaRPr lang="en-GB"/>
        </a:p>
      </dgm:t>
    </dgm:pt>
    <dgm:pt modelId="{EFAE4F9D-BC7B-48A6-803D-F7580EF91C0C}" type="pres">
      <dgm:prSet presAssocID="{A24BF245-E50D-4817-A53E-99131E0FC6CE}" presName="linear" presStyleCnt="0">
        <dgm:presLayoutVars>
          <dgm:animLvl val="lvl"/>
          <dgm:resizeHandles val="exact"/>
        </dgm:presLayoutVars>
      </dgm:prSet>
      <dgm:spPr/>
      <dgm:t>
        <a:bodyPr/>
        <a:lstStyle/>
        <a:p>
          <a:endParaRPr lang="en-GB"/>
        </a:p>
      </dgm:t>
    </dgm:pt>
    <dgm:pt modelId="{8A461D19-DE00-4DE2-B2CC-6D0230BEA80F}" type="pres">
      <dgm:prSet presAssocID="{402A3B68-8C68-43E6-8612-8823B2BCE0B3}" presName="parentText" presStyleLbl="node1" presStyleIdx="0" presStyleCnt="1" custScaleY="190805">
        <dgm:presLayoutVars>
          <dgm:chMax val="0"/>
          <dgm:bulletEnabled val="1"/>
        </dgm:presLayoutVars>
      </dgm:prSet>
      <dgm:spPr/>
      <dgm:t>
        <a:bodyPr/>
        <a:lstStyle/>
        <a:p>
          <a:endParaRPr lang="en-GB"/>
        </a:p>
      </dgm:t>
    </dgm:pt>
  </dgm:ptLst>
  <dgm:cxnLst>
    <dgm:cxn modelId="{07565349-7790-4AAB-8454-3438F5976356}" srcId="{A24BF245-E50D-4817-A53E-99131E0FC6CE}" destId="{402A3B68-8C68-43E6-8612-8823B2BCE0B3}" srcOrd="0" destOrd="0" parTransId="{A5982606-8A5E-40BB-9049-3C550C81314C}" sibTransId="{757A9ADB-D55E-47CA-8AD7-44802E7B2F4D}"/>
    <dgm:cxn modelId="{3BC165A2-0CF8-4C88-B6FC-ADA81607050D}" type="presOf" srcId="{402A3B68-8C68-43E6-8612-8823B2BCE0B3}" destId="{8A461D19-DE00-4DE2-B2CC-6D0230BEA80F}" srcOrd="0" destOrd="0" presId="urn:microsoft.com/office/officeart/2005/8/layout/vList2"/>
    <dgm:cxn modelId="{868029DD-0971-417B-9A99-0D40DD1720BF}" type="presOf" srcId="{A24BF245-E50D-4817-A53E-99131E0FC6CE}" destId="{EFAE4F9D-BC7B-48A6-803D-F7580EF91C0C}" srcOrd="0" destOrd="0" presId="urn:microsoft.com/office/officeart/2005/8/layout/vList2"/>
    <dgm:cxn modelId="{E63DCEA1-7F6D-4D4A-B4AE-B704A32E8CAD}" type="presParOf" srcId="{EFAE4F9D-BC7B-48A6-803D-F7580EF91C0C}" destId="{8A461D19-DE00-4DE2-B2CC-6D0230BEA80F}" srcOrd="0" destOrd="0" presId="urn:microsoft.com/office/officeart/2005/8/layout/vList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1BDE80D-4270-4D03-B85A-E8A6B23F96E6}" type="doc">
      <dgm:prSet loTypeId="urn:microsoft.com/office/officeart/2005/8/layout/vList2" loCatId="list" qsTypeId="urn:microsoft.com/office/officeart/2005/8/quickstyle/simple1" qsCatId="simple" csTypeId="urn:microsoft.com/office/officeart/2005/8/colors/accent2_1" csCatId="accent2"/>
      <dgm:spPr/>
      <dgm:t>
        <a:bodyPr/>
        <a:lstStyle/>
        <a:p>
          <a:endParaRPr lang="en-GB"/>
        </a:p>
      </dgm:t>
    </dgm:pt>
    <dgm:pt modelId="{CB723654-581F-4513-88C3-1287701ABA26}">
      <dgm:prSet/>
      <dgm:spPr/>
      <dgm:t>
        <a:bodyPr/>
        <a:lstStyle/>
        <a:p>
          <a:pPr algn="ctr" rtl="0"/>
          <a:r>
            <a:rPr lang="en-GB" b="1" dirty="0" smtClean="0"/>
            <a:t>Perform/integrate initial CBA/ sensitivity analysis</a:t>
          </a:r>
          <a:endParaRPr lang="en-GB" b="1" dirty="0"/>
        </a:p>
      </dgm:t>
    </dgm:pt>
    <dgm:pt modelId="{44540484-5688-49B4-B979-533A2AD2D1B1}" type="parTrans" cxnId="{F1C69C36-21BC-4398-925D-B5C3ADFED938}">
      <dgm:prSet/>
      <dgm:spPr/>
      <dgm:t>
        <a:bodyPr/>
        <a:lstStyle/>
        <a:p>
          <a:endParaRPr lang="en-GB"/>
        </a:p>
      </dgm:t>
    </dgm:pt>
    <dgm:pt modelId="{3F9C5FA6-FECB-4B5E-911A-82B93A8469FF}" type="sibTrans" cxnId="{F1C69C36-21BC-4398-925D-B5C3ADFED938}">
      <dgm:prSet/>
      <dgm:spPr/>
      <dgm:t>
        <a:bodyPr/>
        <a:lstStyle/>
        <a:p>
          <a:endParaRPr lang="en-GB"/>
        </a:p>
      </dgm:t>
    </dgm:pt>
    <dgm:pt modelId="{1669548C-C710-4A6B-A0F0-4E5A8851BF75}" type="pres">
      <dgm:prSet presAssocID="{91BDE80D-4270-4D03-B85A-E8A6B23F96E6}" presName="linear" presStyleCnt="0">
        <dgm:presLayoutVars>
          <dgm:animLvl val="lvl"/>
          <dgm:resizeHandles val="exact"/>
        </dgm:presLayoutVars>
      </dgm:prSet>
      <dgm:spPr/>
      <dgm:t>
        <a:bodyPr/>
        <a:lstStyle/>
        <a:p>
          <a:endParaRPr lang="en-GB"/>
        </a:p>
      </dgm:t>
    </dgm:pt>
    <dgm:pt modelId="{C5511EF9-134F-43DF-9769-70E0426F513D}" type="pres">
      <dgm:prSet presAssocID="{CB723654-581F-4513-88C3-1287701ABA26}" presName="parentText" presStyleLbl="node1" presStyleIdx="0" presStyleCnt="1" custLinFactNeighborY="-7466">
        <dgm:presLayoutVars>
          <dgm:chMax val="0"/>
          <dgm:bulletEnabled val="1"/>
        </dgm:presLayoutVars>
      </dgm:prSet>
      <dgm:spPr/>
      <dgm:t>
        <a:bodyPr/>
        <a:lstStyle/>
        <a:p>
          <a:endParaRPr lang="en-GB"/>
        </a:p>
      </dgm:t>
    </dgm:pt>
  </dgm:ptLst>
  <dgm:cxnLst>
    <dgm:cxn modelId="{7D2ECBBE-16F5-4B40-9114-938F004954AD}" type="presOf" srcId="{91BDE80D-4270-4D03-B85A-E8A6B23F96E6}" destId="{1669548C-C710-4A6B-A0F0-4E5A8851BF75}" srcOrd="0" destOrd="0" presId="urn:microsoft.com/office/officeart/2005/8/layout/vList2"/>
    <dgm:cxn modelId="{F1C69C36-21BC-4398-925D-B5C3ADFED938}" srcId="{91BDE80D-4270-4D03-B85A-E8A6B23F96E6}" destId="{CB723654-581F-4513-88C3-1287701ABA26}" srcOrd="0" destOrd="0" parTransId="{44540484-5688-49B4-B979-533A2AD2D1B1}" sibTransId="{3F9C5FA6-FECB-4B5E-911A-82B93A8469FF}"/>
    <dgm:cxn modelId="{DCADFF79-05CD-4140-98E2-9E42F74DD69F}" type="presOf" srcId="{CB723654-581F-4513-88C3-1287701ABA26}" destId="{C5511EF9-134F-43DF-9769-70E0426F513D}" srcOrd="0" destOrd="0" presId="urn:microsoft.com/office/officeart/2005/8/layout/vList2"/>
    <dgm:cxn modelId="{ABEF9DA8-7969-47F8-817C-048DA0C386CC}" type="presParOf" srcId="{1669548C-C710-4A6B-A0F0-4E5A8851BF75}" destId="{C5511EF9-134F-43DF-9769-70E0426F513D}" srcOrd="0" destOrd="0" presId="urn:microsoft.com/office/officeart/2005/8/layout/vList2"/>
  </dgm:cxnLst>
  <dgm:bg/>
  <dgm:whole/>
  <dgm:extLst>
    <a:ext uri="http://schemas.microsoft.com/office/drawing/2008/diagram">
      <dsp:dataModelExt xmlns:dsp="http://schemas.microsoft.com/office/drawing/2008/diagram" relId="rId5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F524727-DF36-403E-9C83-C013A470FDF0}" type="doc">
      <dgm:prSet loTypeId="urn:microsoft.com/office/officeart/2005/8/layout/vList2" loCatId="list" qsTypeId="urn:microsoft.com/office/officeart/2005/8/quickstyle/simple1" qsCatId="simple" csTypeId="urn:microsoft.com/office/officeart/2005/8/colors/accent2_1" csCatId="accent2"/>
      <dgm:spPr/>
      <dgm:t>
        <a:bodyPr/>
        <a:lstStyle/>
        <a:p>
          <a:endParaRPr lang="en-GB"/>
        </a:p>
      </dgm:t>
    </dgm:pt>
    <dgm:pt modelId="{2F7C7AE0-12A1-4FFB-8889-EEF33F874D88}">
      <dgm:prSet/>
      <dgm:spPr/>
      <dgm:t>
        <a:bodyPr/>
        <a:lstStyle/>
        <a:p>
          <a:pPr algn="ctr" rtl="0"/>
          <a:r>
            <a:rPr lang="en-GB" b="1" dirty="0" smtClean="0"/>
            <a:t>Evaluate acceptance by users</a:t>
          </a:r>
          <a:endParaRPr lang="en-GB" b="1" dirty="0"/>
        </a:p>
      </dgm:t>
    </dgm:pt>
    <dgm:pt modelId="{E5BA79E6-FAEF-44D7-AA1C-35A2DBD48619}" type="parTrans" cxnId="{6875C4BA-6E43-4F13-BE16-6F90FB5301D8}">
      <dgm:prSet/>
      <dgm:spPr/>
      <dgm:t>
        <a:bodyPr/>
        <a:lstStyle/>
        <a:p>
          <a:endParaRPr lang="en-GB"/>
        </a:p>
      </dgm:t>
    </dgm:pt>
    <dgm:pt modelId="{F3A3B24C-4525-4C23-B25D-0B453F89C428}" type="sibTrans" cxnId="{6875C4BA-6E43-4F13-BE16-6F90FB5301D8}">
      <dgm:prSet/>
      <dgm:spPr/>
      <dgm:t>
        <a:bodyPr/>
        <a:lstStyle/>
        <a:p>
          <a:endParaRPr lang="en-GB"/>
        </a:p>
      </dgm:t>
    </dgm:pt>
    <dgm:pt modelId="{92B3EBA2-A25B-453C-B427-35FC62C510F8}" type="pres">
      <dgm:prSet presAssocID="{AF524727-DF36-403E-9C83-C013A470FDF0}" presName="linear" presStyleCnt="0">
        <dgm:presLayoutVars>
          <dgm:animLvl val="lvl"/>
          <dgm:resizeHandles val="exact"/>
        </dgm:presLayoutVars>
      </dgm:prSet>
      <dgm:spPr/>
      <dgm:t>
        <a:bodyPr/>
        <a:lstStyle/>
        <a:p>
          <a:endParaRPr lang="en-GB"/>
        </a:p>
      </dgm:t>
    </dgm:pt>
    <dgm:pt modelId="{A6D3D68E-4C00-4220-A601-E3B2A67C609D}" type="pres">
      <dgm:prSet presAssocID="{2F7C7AE0-12A1-4FFB-8889-EEF33F874D88}" presName="parentText" presStyleLbl="node1" presStyleIdx="0" presStyleCnt="1" custLinFactY="100000" custLinFactNeighborX="-58824" custLinFactNeighborY="193796">
        <dgm:presLayoutVars>
          <dgm:chMax val="0"/>
          <dgm:bulletEnabled val="1"/>
        </dgm:presLayoutVars>
      </dgm:prSet>
      <dgm:spPr/>
      <dgm:t>
        <a:bodyPr/>
        <a:lstStyle/>
        <a:p>
          <a:endParaRPr lang="en-GB"/>
        </a:p>
      </dgm:t>
    </dgm:pt>
  </dgm:ptLst>
  <dgm:cxnLst>
    <dgm:cxn modelId="{693ED634-4CA0-400A-BB5D-7BED16AEFFBF}" type="presOf" srcId="{2F7C7AE0-12A1-4FFB-8889-EEF33F874D88}" destId="{A6D3D68E-4C00-4220-A601-E3B2A67C609D}" srcOrd="0" destOrd="0" presId="urn:microsoft.com/office/officeart/2005/8/layout/vList2"/>
    <dgm:cxn modelId="{351930CF-9663-47CF-A6EB-F1B69710DEFC}" type="presOf" srcId="{AF524727-DF36-403E-9C83-C013A470FDF0}" destId="{92B3EBA2-A25B-453C-B427-35FC62C510F8}" srcOrd="0" destOrd="0" presId="urn:microsoft.com/office/officeart/2005/8/layout/vList2"/>
    <dgm:cxn modelId="{6875C4BA-6E43-4F13-BE16-6F90FB5301D8}" srcId="{AF524727-DF36-403E-9C83-C013A470FDF0}" destId="{2F7C7AE0-12A1-4FFB-8889-EEF33F874D88}" srcOrd="0" destOrd="0" parTransId="{E5BA79E6-FAEF-44D7-AA1C-35A2DBD48619}" sibTransId="{F3A3B24C-4525-4C23-B25D-0B453F89C428}"/>
    <dgm:cxn modelId="{44EFBA55-981B-4839-B4AC-11BDE532E1C2}" type="presParOf" srcId="{92B3EBA2-A25B-453C-B427-35FC62C510F8}" destId="{A6D3D68E-4C00-4220-A601-E3B2A67C609D}" srcOrd="0" destOrd="0" presId="urn:microsoft.com/office/officeart/2005/8/layout/vList2"/>
  </dgm:cxnLst>
  <dgm:bg/>
  <dgm:whole/>
  <dgm:extLst>
    <a:ext uri="http://schemas.microsoft.com/office/drawing/2008/diagram">
      <dsp:dataModelExt xmlns:dsp="http://schemas.microsoft.com/office/drawing/2008/diagram" relId="rId5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D1B7EE8-3C78-4E5B-9833-2ADF35D09E93}" type="doc">
      <dgm:prSet loTypeId="urn:microsoft.com/office/officeart/2005/8/layout/vList2" loCatId="list" qsTypeId="urn:microsoft.com/office/officeart/2005/8/quickstyle/simple1" qsCatId="simple" csTypeId="urn:microsoft.com/office/officeart/2005/8/colors/accent0_1" csCatId="mainScheme"/>
      <dgm:spPr/>
      <dgm:t>
        <a:bodyPr/>
        <a:lstStyle/>
        <a:p>
          <a:endParaRPr lang="en-GB"/>
        </a:p>
      </dgm:t>
    </dgm:pt>
    <dgm:pt modelId="{971BAEE5-62D7-4E2F-9A72-19CECCCB5432}">
      <dgm:prSet/>
      <dgm:spPr/>
      <dgm:t>
        <a:bodyPr/>
        <a:lstStyle/>
        <a:p>
          <a:pPr algn="ctr" rtl="0"/>
          <a:r>
            <a:rPr lang="en-GB" b="1" dirty="0" smtClean="0"/>
            <a:t>Estimate human resources requirements</a:t>
          </a:r>
          <a:endParaRPr lang="en-GB" b="1" dirty="0"/>
        </a:p>
      </dgm:t>
    </dgm:pt>
    <dgm:pt modelId="{522ACF05-7A75-4558-BDC8-5F76A7FB08B1}" type="parTrans" cxnId="{1FBBB6E9-CDAB-4C66-9209-5B87B5C3FFC2}">
      <dgm:prSet/>
      <dgm:spPr/>
      <dgm:t>
        <a:bodyPr/>
        <a:lstStyle/>
        <a:p>
          <a:endParaRPr lang="en-GB"/>
        </a:p>
      </dgm:t>
    </dgm:pt>
    <dgm:pt modelId="{2BEA51D7-64FC-4885-974E-D4A079F0A356}" type="sibTrans" cxnId="{1FBBB6E9-CDAB-4C66-9209-5B87B5C3FFC2}">
      <dgm:prSet/>
      <dgm:spPr/>
      <dgm:t>
        <a:bodyPr/>
        <a:lstStyle/>
        <a:p>
          <a:endParaRPr lang="en-GB"/>
        </a:p>
      </dgm:t>
    </dgm:pt>
    <dgm:pt modelId="{6652A5FE-39CC-4518-970E-313B14A430E9}" type="pres">
      <dgm:prSet presAssocID="{BD1B7EE8-3C78-4E5B-9833-2ADF35D09E93}" presName="linear" presStyleCnt="0">
        <dgm:presLayoutVars>
          <dgm:animLvl val="lvl"/>
          <dgm:resizeHandles val="exact"/>
        </dgm:presLayoutVars>
      </dgm:prSet>
      <dgm:spPr/>
      <dgm:t>
        <a:bodyPr/>
        <a:lstStyle/>
        <a:p>
          <a:endParaRPr lang="en-GB"/>
        </a:p>
      </dgm:t>
    </dgm:pt>
    <dgm:pt modelId="{6B18562C-7361-450C-9C76-042DD5EDF52A}" type="pres">
      <dgm:prSet presAssocID="{971BAEE5-62D7-4E2F-9A72-19CECCCB5432}" presName="parentText" presStyleLbl="node1" presStyleIdx="0" presStyleCnt="1" custLinFactNeighborY="67414">
        <dgm:presLayoutVars>
          <dgm:chMax val="0"/>
          <dgm:bulletEnabled val="1"/>
        </dgm:presLayoutVars>
      </dgm:prSet>
      <dgm:spPr/>
      <dgm:t>
        <a:bodyPr/>
        <a:lstStyle/>
        <a:p>
          <a:endParaRPr lang="en-GB"/>
        </a:p>
      </dgm:t>
    </dgm:pt>
  </dgm:ptLst>
  <dgm:cxnLst>
    <dgm:cxn modelId="{1FBBB6E9-CDAB-4C66-9209-5B87B5C3FFC2}" srcId="{BD1B7EE8-3C78-4E5B-9833-2ADF35D09E93}" destId="{971BAEE5-62D7-4E2F-9A72-19CECCCB5432}" srcOrd="0" destOrd="0" parTransId="{522ACF05-7A75-4558-BDC8-5F76A7FB08B1}" sibTransId="{2BEA51D7-64FC-4885-974E-D4A079F0A356}"/>
    <dgm:cxn modelId="{3E8CA367-0C2F-411D-8AA2-E29F1C320C00}" type="presOf" srcId="{971BAEE5-62D7-4E2F-9A72-19CECCCB5432}" destId="{6B18562C-7361-450C-9C76-042DD5EDF52A}" srcOrd="0" destOrd="0" presId="urn:microsoft.com/office/officeart/2005/8/layout/vList2"/>
    <dgm:cxn modelId="{8F84988A-1EBE-4501-96E3-BC81670C7F4B}" type="presOf" srcId="{BD1B7EE8-3C78-4E5B-9833-2ADF35D09E93}" destId="{6652A5FE-39CC-4518-970E-313B14A430E9}" srcOrd="0" destOrd="0" presId="urn:microsoft.com/office/officeart/2005/8/layout/vList2"/>
    <dgm:cxn modelId="{77C53D86-0417-4110-BBBE-4117564E4EFF}" type="presParOf" srcId="{6652A5FE-39CC-4518-970E-313B14A430E9}" destId="{6B18562C-7361-450C-9C76-042DD5EDF52A}" srcOrd="0" destOrd="0" presId="urn:microsoft.com/office/officeart/2005/8/layout/vList2"/>
  </dgm:cxnLst>
  <dgm:bg/>
  <dgm:whole/>
  <dgm:extLst>
    <a:ext uri="http://schemas.microsoft.com/office/drawing/2008/diagram">
      <dsp:dataModelExt xmlns:dsp="http://schemas.microsoft.com/office/drawing/2008/diagram" relId="rId6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D6FC7A5-8379-40D5-89EE-0E48C71B7E5A}" type="doc">
      <dgm:prSet loTypeId="urn:microsoft.com/office/officeart/2005/8/layout/vList2" loCatId="list" qsTypeId="urn:microsoft.com/office/officeart/2005/8/quickstyle/simple1" qsCatId="simple" csTypeId="urn:microsoft.com/office/officeart/2005/8/colors/accent0_1" csCatId="mainScheme"/>
      <dgm:spPr/>
      <dgm:t>
        <a:bodyPr/>
        <a:lstStyle/>
        <a:p>
          <a:endParaRPr lang="en-GB"/>
        </a:p>
      </dgm:t>
    </dgm:pt>
    <dgm:pt modelId="{26A4131D-3AED-4560-86BA-2F635A624A59}">
      <dgm:prSet/>
      <dgm:spPr/>
      <dgm:t>
        <a:bodyPr/>
        <a:lstStyle/>
        <a:p>
          <a:pPr algn="ctr" rtl="0"/>
          <a:r>
            <a:rPr lang="en-GB" b="1" dirty="0" smtClean="0"/>
            <a:t>Estimate  new economic parameters</a:t>
          </a:r>
          <a:endParaRPr lang="en-GB" b="1" dirty="0"/>
        </a:p>
      </dgm:t>
    </dgm:pt>
    <dgm:pt modelId="{F37ADC56-CF84-4C0A-B752-5B6636A3D6D0}" type="parTrans" cxnId="{BEB1AFF7-623B-4850-8609-6BAA2EC41A80}">
      <dgm:prSet/>
      <dgm:spPr/>
      <dgm:t>
        <a:bodyPr/>
        <a:lstStyle/>
        <a:p>
          <a:endParaRPr lang="en-GB"/>
        </a:p>
      </dgm:t>
    </dgm:pt>
    <dgm:pt modelId="{D1A6F9EF-6202-4F44-BA5D-8988F8284EAD}" type="sibTrans" cxnId="{BEB1AFF7-623B-4850-8609-6BAA2EC41A80}">
      <dgm:prSet/>
      <dgm:spPr/>
      <dgm:t>
        <a:bodyPr/>
        <a:lstStyle/>
        <a:p>
          <a:endParaRPr lang="en-GB"/>
        </a:p>
      </dgm:t>
    </dgm:pt>
    <dgm:pt modelId="{ED076C7B-2C96-46C1-B14F-7856C0C87B7F}" type="pres">
      <dgm:prSet presAssocID="{1D6FC7A5-8379-40D5-89EE-0E48C71B7E5A}" presName="linear" presStyleCnt="0">
        <dgm:presLayoutVars>
          <dgm:animLvl val="lvl"/>
          <dgm:resizeHandles val="exact"/>
        </dgm:presLayoutVars>
      </dgm:prSet>
      <dgm:spPr/>
      <dgm:t>
        <a:bodyPr/>
        <a:lstStyle/>
        <a:p>
          <a:endParaRPr lang="en-GB"/>
        </a:p>
      </dgm:t>
    </dgm:pt>
    <dgm:pt modelId="{C03B9677-1517-4440-912C-51A2AADF852E}" type="pres">
      <dgm:prSet presAssocID="{26A4131D-3AED-4560-86BA-2F635A624A59}" presName="parentText" presStyleLbl="node1" presStyleIdx="0" presStyleCnt="1">
        <dgm:presLayoutVars>
          <dgm:chMax val="0"/>
          <dgm:bulletEnabled val="1"/>
        </dgm:presLayoutVars>
      </dgm:prSet>
      <dgm:spPr/>
      <dgm:t>
        <a:bodyPr/>
        <a:lstStyle/>
        <a:p>
          <a:endParaRPr lang="en-GB"/>
        </a:p>
      </dgm:t>
    </dgm:pt>
  </dgm:ptLst>
  <dgm:cxnLst>
    <dgm:cxn modelId="{BEB1AFF7-623B-4850-8609-6BAA2EC41A80}" srcId="{1D6FC7A5-8379-40D5-89EE-0E48C71B7E5A}" destId="{26A4131D-3AED-4560-86BA-2F635A624A59}" srcOrd="0" destOrd="0" parTransId="{F37ADC56-CF84-4C0A-B752-5B6636A3D6D0}" sibTransId="{D1A6F9EF-6202-4F44-BA5D-8988F8284EAD}"/>
    <dgm:cxn modelId="{F0E2E5B2-F25C-4B09-852D-C655C4A9CD3A}" type="presOf" srcId="{1D6FC7A5-8379-40D5-89EE-0E48C71B7E5A}" destId="{ED076C7B-2C96-46C1-B14F-7856C0C87B7F}" srcOrd="0" destOrd="0" presId="urn:microsoft.com/office/officeart/2005/8/layout/vList2"/>
    <dgm:cxn modelId="{7991C96B-9876-4CCE-BE9D-97BB0071EFAB}" type="presOf" srcId="{26A4131D-3AED-4560-86BA-2F635A624A59}" destId="{C03B9677-1517-4440-912C-51A2AADF852E}" srcOrd="0" destOrd="0" presId="urn:microsoft.com/office/officeart/2005/8/layout/vList2"/>
    <dgm:cxn modelId="{445E4F6D-EC3D-4F39-AD7B-DB62CC509162}" type="presParOf" srcId="{ED076C7B-2C96-46C1-B14F-7856C0C87B7F}" destId="{C03B9677-1517-4440-912C-51A2AADF852E}" srcOrd="0" destOrd="0" presId="urn:microsoft.com/office/officeart/2005/8/layout/vList2"/>
  </dgm:cxnLst>
  <dgm:bg/>
  <dgm:whole/>
  <dgm:extLst>
    <a:ext uri="http://schemas.microsoft.com/office/drawing/2008/diagram">
      <dsp:dataModelExt xmlns:dsp="http://schemas.microsoft.com/office/drawing/2008/diagram" relId="rId6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A6D14B2-058B-4201-B34B-E9C2356842A8}"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en-GB"/>
        </a:p>
      </dgm:t>
    </dgm:pt>
    <dgm:pt modelId="{C7AE7CE0-B013-4F46-9937-759E732D4EB8}">
      <dgm:prSet custT="1"/>
      <dgm:spPr/>
      <dgm:t>
        <a:bodyPr/>
        <a:lstStyle/>
        <a:p>
          <a:pPr algn="ctr" rtl="0"/>
          <a:r>
            <a:rPr lang="en-GB" sz="1100" b="1" dirty="0" smtClean="0"/>
            <a:t>Develop implementation mechanisms</a:t>
          </a:r>
          <a:endParaRPr lang="en-GB" sz="1100" b="1" dirty="0"/>
        </a:p>
      </dgm:t>
    </dgm:pt>
    <dgm:pt modelId="{B2E56795-FFE4-4FE5-8383-FA00D2BB9F7B}" type="parTrans" cxnId="{E1DE7A04-A783-4750-8946-772ECEEB03B9}">
      <dgm:prSet/>
      <dgm:spPr/>
      <dgm:t>
        <a:bodyPr/>
        <a:lstStyle/>
        <a:p>
          <a:endParaRPr lang="en-GB"/>
        </a:p>
      </dgm:t>
    </dgm:pt>
    <dgm:pt modelId="{26599831-134B-46D8-9945-2A2DE234CCE5}" type="sibTrans" cxnId="{E1DE7A04-A783-4750-8946-772ECEEB03B9}">
      <dgm:prSet/>
      <dgm:spPr/>
      <dgm:t>
        <a:bodyPr/>
        <a:lstStyle/>
        <a:p>
          <a:endParaRPr lang="en-GB"/>
        </a:p>
      </dgm:t>
    </dgm:pt>
    <dgm:pt modelId="{3D886BAD-7595-4D4A-AF74-AA8424D237BB}" type="pres">
      <dgm:prSet presAssocID="{9A6D14B2-058B-4201-B34B-E9C2356842A8}" presName="linear" presStyleCnt="0">
        <dgm:presLayoutVars>
          <dgm:animLvl val="lvl"/>
          <dgm:resizeHandles val="exact"/>
        </dgm:presLayoutVars>
      </dgm:prSet>
      <dgm:spPr/>
      <dgm:t>
        <a:bodyPr/>
        <a:lstStyle/>
        <a:p>
          <a:endParaRPr lang="en-GB"/>
        </a:p>
      </dgm:t>
    </dgm:pt>
    <dgm:pt modelId="{7F67A705-30AA-4FFB-9108-7995A8E18C1E}" type="pres">
      <dgm:prSet presAssocID="{C7AE7CE0-B013-4F46-9937-759E732D4EB8}" presName="parentText" presStyleLbl="node1" presStyleIdx="0" presStyleCnt="1">
        <dgm:presLayoutVars>
          <dgm:chMax val="0"/>
          <dgm:bulletEnabled val="1"/>
        </dgm:presLayoutVars>
      </dgm:prSet>
      <dgm:spPr/>
      <dgm:t>
        <a:bodyPr/>
        <a:lstStyle/>
        <a:p>
          <a:endParaRPr lang="en-GB"/>
        </a:p>
      </dgm:t>
    </dgm:pt>
  </dgm:ptLst>
  <dgm:cxnLst>
    <dgm:cxn modelId="{93CF95D8-865B-47E8-BD39-9077967C4823}" type="presOf" srcId="{C7AE7CE0-B013-4F46-9937-759E732D4EB8}" destId="{7F67A705-30AA-4FFB-9108-7995A8E18C1E}" srcOrd="0" destOrd="0" presId="urn:microsoft.com/office/officeart/2005/8/layout/vList2"/>
    <dgm:cxn modelId="{00D783B9-4803-4AA9-A973-EA2CC908EE7A}" type="presOf" srcId="{9A6D14B2-058B-4201-B34B-E9C2356842A8}" destId="{3D886BAD-7595-4D4A-AF74-AA8424D237BB}" srcOrd="0" destOrd="0" presId="urn:microsoft.com/office/officeart/2005/8/layout/vList2"/>
    <dgm:cxn modelId="{E1DE7A04-A783-4750-8946-772ECEEB03B9}" srcId="{9A6D14B2-058B-4201-B34B-E9C2356842A8}" destId="{C7AE7CE0-B013-4F46-9937-759E732D4EB8}" srcOrd="0" destOrd="0" parTransId="{B2E56795-FFE4-4FE5-8383-FA00D2BB9F7B}" sibTransId="{26599831-134B-46D8-9945-2A2DE234CCE5}"/>
    <dgm:cxn modelId="{EDC18CB6-50A6-4826-91D8-92D378E5660D}" type="presParOf" srcId="{3D886BAD-7595-4D4A-AF74-AA8424D237BB}" destId="{7F67A705-30AA-4FFB-9108-7995A8E18C1E}" srcOrd="0" destOrd="0" presId="urn:microsoft.com/office/officeart/2005/8/layout/vList2"/>
  </dgm:cxnLst>
  <dgm:bg/>
  <dgm:whole/>
  <dgm:extLst>
    <a:ext uri="http://schemas.microsoft.com/office/drawing/2008/diagram">
      <dsp:dataModelExt xmlns:dsp="http://schemas.microsoft.com/office/drawing/2008/diagram" relId="rId7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B6D9014-2496-451B-A389-2C680E8D05D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en-GB"/>
        </a:p>
      </dgm:t>
    </dgm:pt>
    <dgm:pt modelId="{5DFC9FCF-4C71-41EF-BC57-CE975C5104A8}">
      <dgm:prSet/>
      <dgm:spPr/>
      <dgm:t>
        <a:bodyPr/>
        <a:lstStyle/>
        <a:p>
          <a:pPr algn="ctr" rtl="0"/>
          <a:r>
            <a:rPr lang="en-GB" b="1" dirty="0" smtClean="0"/>
            <a:t>Develop consensus with users</a:t>
          </a:r>
          <a:endParaRPr lang="en-GB" b="1" dirty="0"/>
        </a:p>
      </dgm:t>
    </dgm:pt>
    <dgm:pt modelId="{A4CD140B-A60A-45F8-A9DE-4F2D67CC09D6}" type="parTrans" cxnId="{2AB65C03-94C5-4976-9E97-6E3CDDCC7649}">
      <dgm:prSet/>
      <dgm:spPr/>
      <dgm:t>
        <a:bodyPr/>
        <a:lstStyle/>
        <a:p>
          <a:endParaRPr lang="en-GB"/>
        </a:p>
      </dgm:t>
    </dgm:pt>
    <dgm:pt modelId="{AF4211D5-6BB0-42AA-87E4-7CFF34EB8B60}" type="sibTrans" cxnId="{2AB65C03-94C5-4976-9E97-6E3CDDCC7649}">
      <dgm:prSet/>
      <dgm:spPr/>
      <dgm:t>
        <a:bodyPr/>
        <a:lstStyle/>
        <a:p>
          <a:endParaRPr lang="en-GB"/>
        </a:p>
      </dgm:t>
    </dgm:pt>
    <dgm:pt modelId="{F9256E2F-6308-4A94-89E0-8B405BD8EB3E}" type="pres">
      <dgm:prSet presAssocID="{1B6D9014-2496-451B-A389-2C680E8D05D9}" presName="linear" presStyleCnt="0">
        <dgm:presLayoutVars>
          <dgm:animLvl val="lvl"/>
          <dgm:resizeHandles val="exact"/>
        </dgm:presLayoutVars>
      </dgm:prSet>
      <dgm:spPr/>
      <dgm:t>
        <a:bodyPr/>
        <a:lstStyle/>
        <a:p>
          <a:endParaRPr lang="en-GB"/>
        </a:p>
      </dgm:t>
    </dgm:pt>
    <dgm:pt modelId="{85750EED-D1CD-4346-8E4E-2E4DF98B5859}" type="pres">
      <dgm:prSet presAssocID="{5DFC9FCF-4C71-41EF-BC57-CE975C5104A8}" presName="parentText" presStyleLbl="node1" presStyleIdx="0" presStyleCnt="1">
        <dgm:presLayoutVars>
          <dgm:chMax val="0"/>
          <dgm:bulletEnabled val="1"/>
        </dgm:presLayoutVars>
      </dgm:prSet>
      <dgm:spPr/>
      <dgm:t>
        <a:bodyPr/>
        <a:lstStyle/>
        <a:p>
          <a:endParaRPr lang="en-GB"/>
        </a:p>
      </dgm:t>
    </dgm:pt>
  </dgm:ptLst>
  <dgm:cxnLst>
    <dgm:cxn modelId="{2AB65C03-94C5-4976-9E97-6E3CDDCC7649}" srcId="{1B6D9014-2496-451B-A389-2C680E8D05D9}" destId="{5DFC9FCF-4C71-41EF-BC57-CE975C5104A8}" srcOrd="0" destOrd="0" parTransId="{A4CD140B-A60A-45F8-A9DE-4F2D67CC09D6}" sibTransId="{AF4211D5-6BB0-42AA-87E4-7CFF34EB8B60}"/>
    <dgm:cxn modelId="{BC844351-0FA0-4069-902F-61A13B3A4CB8}" type="presOf" srcId="{5DFC9FCF-4C71-41EF-BC57-CE975C5104A8}" destId="{85750EED-D1CD-4346-8E4E-2E4DF98B5859}" srcOrd="0" destOrd="0" presId="urn:microsoft.com/office/officeart/2005/8/layout/vList2"/>
    <dgm:cxn modelId="{02B730A6-9BDC-4A87-B7C2-673E3B37630F}" type="presOf" srcId="{1B6D9014-2496-451B-A389-2C680E8D05D9}" destId="{F9256E2F-6308-4A94-89E0-8B405BD8EB3E}" srcOrd="0" destOrd="0" presId="urn:microsoft.com/office/officeart/2005/8/layout/vList2"/>
    <dgm:cxn modelId="{530B0128-83CA-4784-AF58-CDEF5CBE39A3}" type="presParOf" srcId="{F9256E2F-6308-4A94-89E0-8B405BD8EB3E}" destId="{85750EED-D1CD-4346-8E4E-2E4DF98B5859}" srcOrd="0" destOrd="0" presId="urn:microsoft.com/office/officeart/2005/8/layout/vList2"/>
  </dgm:cxnLst>
  <dgm:bg/>
  <dgm:whole/>
  <dgm:extLst>
    <a:ext uri="http://schemas.microsoft.com/office/drawing/2008/diagram">
      <dsp:dataModelExt xmlns:dsp="http://schemas.microsoft.com/office/drawing/2008/diagram" relId="rId7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E7864A9-413F-4409-9E6C-2617CAEADF5F}"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en-GB"/>
        </a:p>
      </dgm:t>
    </dgm:pt>
    <dgm:pt modelId="{68FAF47A-13C3-45CE-B93C-A8C30432F3E6}">
      <dgm:prSet/>
      <dgm:spPr/>
      <dgm:t>
        <a:bodyPr/>
        <a:lstStyle/>
        <a:p>
          <a:pPr algn="ctr" rtl="0"/>
          <a:r>
            <a:rPr lang="en-GB" b="1" dirty="0" smtClean="0"/>
            <a:t>Amend Regional Plans</a:t>
          </a:r>
          <a:endParaRPr lang="en-GB" b="1" dirty="0"/>
        </a:p>
      </dgm:t>
    </dgm:pt>
    <dgm:pt modelId="{36AF6FB1-7107-4CFF-8786-DFD3DF8CE00E}" type="parTrans" cxnId="{4585781A-472D-4E9B-8079-2B3226FECF02}">
      <dgm:prSet/>
      <dgm:spPr/>
      <dgm:t>
        <a:bodyPr/>
        <a:lstStyle/>
        <a:p>
          <a:endParaRPr lang="en-GB"/>
        </a:p>
      </dgm:t>
    </dgm:pt>
    <dgm:pt modelId="{B26A85F1-3DDC-459B-BAAD-ED681610CDF1}" type="sibTrans" cxnId="{4585781A-472D-4E9B-8079-2B3226FECF02}">
      <dgm:prSet/>
      <dgm:spPr/>
      <dgm:t>
        <a:bodyPr/>
        <a:lstStyle/>
        <a:p>
          <a:endParaRPr lang="en-GB"/>
        </a:p>
      </dgm:t>
    </dgm:pt>
    <dgm:pt modelId="{9F58B3F1-876E-4309-A0AA-812D82DDE6D1}" type="pres">
      <dgm:prSet presAssocID="{0E7864A9-413F-4409-9E6C-2617CAEADF5F}" presName="linear" presStyleCnt="0">
        <dgm:presLayoutVars>
          <dgm:animLvl val="lvl"/>
          <dgm:resizeHandles val="exact"/>
        </dgm:presLayoutVars>
      </dgm:prSet>
      <dgm:spPr/>
      <dgm:t>
        <a:bodyPr/>
        <a:lstStyle/>
        <a:p>
          <a:endParaRPr lang="en-GB"/>
        </a:p>
      </dgm:t>
    </dgm:pt>
    <dgm:pt modelId="{BF747640-B75D-4780-825A-FF9FEE67C54C}" type="pres">
      <dgm:prSet presAssocID="{68FAF47A-13C3-45CE-B93C-A8C30432F3E6}" presName="parentText" presStyleLbl="node1" presStyleIdx="0" presStyleCnt="1">
        <dgm:presLayoutVars>
          <dgm:chMax val="0"/>
          <dgm:bulletEnabled val="1"/>
        </dgm:presLayoutVars>
      </dgm:prSet>
      <dgm:spPr/>
      <dgm:t>
        <a:bodyPr/>
        <a:lstStyle/>
        <a:p>
          <a:endParaRPr lang="en-GB"/>
        </a:p>
      </dgm:t>
    </dgm:pt>
  </dgm:ptLst>
  <dgm:cxnLst>
    <dgm:cxn modelId="{4585781A-472D-4E9B-8079-2B3226FECF02}" srcId="{0E7864A9-413F-4409-9E6C-2617CAEADF5F}" destId="{68FAF47A-13C3-45CE-B93C-A8C30432F3E6}" srcOrd="0" destOrd="0" parTransId="{36AF6FB1-7107-4CFF-8786-DFD3DF8CE00E}" sibTransId="{B26A85F1-3DDC-459B-BAAD-ED681610CDF1}"/>
    <dgm:cxn modelId="{AE1DCBB0-E507-4B21-A7DB-749D3A1217F0}" type="presOf" srcId="{0E7864A9-413F-4409-9E6C-2617CAEADF5F}" destId="{9F58B3F1-876E-4309-A0AA-812D82DDE6D1}" srcOrd="0" destOrd="0" presId="urn:microsoft.com/office/officeart/2005/8/layout/vList2"/>
    <dgm:cxn modelId="{33DF741F-E21B-473D-A272-6414349BCD0B}" type="presOf" srcId="{68FAF47A-13C3-45CE-B93C-A8C30432F3E6}" destId="{BF747640-B75D-4780-825A-FF9FEE67C54C}" srcOrd="0" destOrd="0" presId="urn:microsoft.com/office/officeart/2005/8/layout/vList2"/>
    <dgm:cxn modelId="{E1C31D60-72D0-4DB8-A453-63B28EA06532}" type="presParOf" srcId="{9F58B3F1-876E-4309-A0AA-812D82DDE6D1}" destId="{BF747640-B75D-4780-825A-FF9FEE67C54C}" srcOrd="0" destOrd="0" presId="urn:microsoft.com/office/officeart/2005/8/layout/vList2"/>
  </dgm:cxnLst>
  <dgm:bg/>
  <dgm:whole/>
  <dgm:extLst>
    <a:ext uri="http://schemas.microsoft.com/office/drawing/2008/diagram">
      <dsp:dataModelExt xmlns:dsp="http://schemas.microsoft.com/office/drawing/2008/diagram" relId="rId8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B401DFF-131D-443E-BB41-00A2A381685E}"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en-GB"/>
        </a:p>
      </dgm:t>
    </dgm:pt>
    <dgm:pt modelId="{0FAEB8DA-9459-467E-A512-8F1443BFC092}">
      <dgm:prSet/>
      <dgm:spPr/>
      <dgm:t>
        <a:bodyPr/>
        <a:lstStyle/>
        <a:p>
          <a:pPr algn="ctr" rtl="0"/>
          <a:r>
            <a:rPr lang="en-GB" b="1" dirty="0" smtClean="0"/>
            <a:t>Develop human resources plan</a:t>
          </a:r>
          <a:endParaRPr lang="en-GB" b="1" dirty="0"/>
        </a:p>
      </dgm:t>
    </dgm:pt>
    <dgm:pt modelId="{7B8676A7-088D-4797-9E94-ECC966A2D05C}" type="parTrans" cxnId="{ADD6B49B-3426-430F-AB96-59D19A9B9FCB}">
      <dgm:prSet/>
      <dgm:spPr/>
      <dgm:t>
        <a:bodyPr/>
        <a:lstStyle/>
        <a:p>
          <a:endParaRPr lang="en-GB"/>
        </a:p>
      </dgm:t>
    </dgm:pt>
    <dgm:pt modelId="{F0D085A6-D4B9-431F-A1DC-A8E13CBEC981}" type="sibTrans" cxnId="{ADD6B49B-3426-430F-AB96-59D19A9B9FCB}">
      <dgm:prSet/>
      <dgm:spPr/>
      <dgm:t>
        <a:bodyPr/>
        <a:lstStyle/>
        <a:p>
          <a:endParaRPr lang="en-GB"/>
        </a:p>
      </dgm:t>
    </dgm:pt>
    <dgm:pt modelId="{79D626AE-1921-4A31-89B6-78716729C1EE}" type="pres">
      <dgm:prSet presAssocID="{7B401DFF-131D-443E-BB41-00A2A381685E}" presName="linear" presStyleCnt="0">
        <dgm:presLayoutVars>
          <dgm:animLvl val="lvl"/>
          <dgm:resizeHandles val="exact"/>
        </dgm:presLayoutVars>
      </dgm:prSet>
      <dgm:spPr/>
      <dgm:t>
        <a:bodyPr/>
        <a:lstStyle/>
        <a:p>
          <a:endParaRPr lang="en-GB"/>
        </a:p>
      </dgm:t>
    </dgm:pt>
    <dgm:pt modelId="{53F3E672-1DB3-43C2-B8A0-8F564C85A502}" type="pres">
      <dgm:prSet presAssocID="{0FAEB8DA-9459-467E-A512-8F1443BFC092}" presName="parentText" presStyleLbl="node1" presStyleIdx="0" presStyleCnt="1">
        <dgm:presLayoutVars>
          <dgm:chMax val="0"/>
          <dgm:bulletEnabled val="1"/>
        </dgm:presLayoutVars>
      </dgm:prSet>
      <dgm:spPr/>
      <dgm:t>
        <a:bodyPr/>
        <a:lstStyle/>
        <a:p>
          <a:endParaRPr lang="en-GB"/>
        </a:p>
      </dgm:t>
    </dgm:pt>
  </dgm:ptLst>
  <dgm:cxnLst>
    <dgm:cxn modelId="{ED85E3DE-2A18-4472-BE30-25E427674732}" type="presOf" srcId="{0FAEB8DA-9459-467E-A512-8F1443BFC092}" destId="{53F3E672-1DB3-43C2-B8A0-8F564C85A502}" srcOrd="0" destOrd="0" presId="urn:microsoft.com/office/officeart/2005/8/layout/vList2"/>
    <dgm:cxn modelId="{266D1BA3-A73E-4443-8236-C5231D315420}" type="presOf" srcId="{7B401DFF-131D-443E-BB41-00A2A381685E}" destId="{79D626AE-1921-4A31-89B6-78716729C1EE}" srcOrd="0" destOrd="0" presId="urn:microsoft.com/office/officeart/2005/8/layout/vList2"/>
    <dgm:cxn modelId="{ADD6B49B-3426-430F-AB96-59D19A9B9FCB}" srcId="{7B401DFF-131D-443E-BB41-00A2A381685E}" destId="{0FAEB8DA-9459-467E-A512-8F1443BFC092}" srcOrd="0" destOrd="0" parTransId="{7B8676A7-088D-4797-9E94-ECC966A2D05C}" sibTransId="{F0D085A6-D4B9-431F-A1DC-A8E13CBEC981}"/>
    <dgm:cxn modelId="{F956617D-C232-42AB-8D71-1306958CDE1A}" type="presParOf" srcId="{79D626AE-1921-4A31-89B6-78716729C1EE}" destId="{53F3E672-1DB3-43C2-B8A0-8F564C85A502}" srcOrd="0" destOrd="0" presId="urn:microsoft.com/office/officeart/2005/8/layout/vList2"/>
  </dgm:cxnLst>
  <dgm:bg/>
  <dgm:whole/>
  <dgm:extLst>
    <a:ext uri="http://schemas.microsoft.com/office/drawing/2008/diagram">
      <dsp:dataModelExt xmlns:dsp="http://schemas.microsoft.com/office/drawing/2008/diagram" relId="rId8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91E3B75-BB42-4FA0-BD6C-4D793A7608AA}"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en-GB"/>
        </a:p>
      </dgm:t>
    </dgm:pt>
    <dgm:pt modelId="{996B32DF-C883-4B2B-894F-F1B30F68296D}">
      <dgm:prSet/>
      <dgm:spPr/>
      <dgm:t>
        <a:bodyPr/>
        <a:lstStyle/>
        <a:p>
          <a:pPr algn="ctr" rtl="0"/>
          <a:r>
            <a:rPr lang="en-GB" b="1" dirty="0" smtClean="0"/>
            <a:t>Perform implementation tasks</a:t>
          </a:r>
          <a:endParaRPr lang="en-GB" b="1" dirty="0"/>
        </a:p>
      </dgm:t>
    </dgm:pt>
    <dgm:pt modelId="{237EFA7F-C8CE-4778-BCAA-AFD43D4BAE25}" type="parTrans" cxnId="{40D05B22-61F2-4630-B1E2-B0C89A64CA58}">
      <dgm:prSet/>
      <dgm:spPr/>
      <dgm:t>
        <a:bodyPr/>
        <a:lstStyle/>
        <a:p>
          <a:endParaRPr lang="en-GB"/>
        </a:p>
      </dgm:t>
    </dgm:pt>
    <dgm:pt modelId="{EE25FCCF-4DAA-437A-AAD7-2BB0F0209747}" type="sibTrans" cxnId="{40D05B22-61F2-4630-B1E2-B0C89A64CA58}">
      <dgm:prSet/>
      <dgm:spPr/>
      <dgm:t>
        <a:bodyPr/>
        <a:lstStyle/>
        <a:p>
          <a:endParaRPr lang="en-GB"/>
        </a:p>
      </dgm:t>
    </dgm:pt>
    <dgm:pt modelId="{031C0D21-B9C1-4058-BF69-AA9097F86043}" type="pres">
      <dgm:prSet presAssocID="{691E3B75-BB42-4FA0-BD6C-4D793A7608AA}" presName="linear" presStyleCnt="0">
        <dgm:presLayoutVars>
          <dgm:animLvl val="lvl"/>
          <dgm:resizeHandles val="exact"/>
        </dgm:presLayoutVars>
      </dgm:prSet>
      <dgm:spPr/>
      <dgm:t>
        <a:bodyPr/>
        <a:lstStyle/>
        <a:p>
          <a:endParaRPr lang="en-GB"/>
        </a:p>
      </dgm:t>
    </dgm:pt>
    <dgm:pt modelId="{BB4524E2-2C50-499B-A601-750E41F42895}" type="pres">
      <dgm:prSet presAssocID="{996B32DF-C883-4B2B-894F-F1B30F68296D}" presName="parentText" presStyleLbl="node1" presStyleIdx="0" presStyleCnt="1">
        <dgm:presLayoutVars>
          <dgm:chMax val="0"/>
          <dgm:bulletEnabled val="1"/>
        </dgm:presLayoutVars>
      </dgm:prSet>
      <dgm:spPr/>
      <dgm:t>
        <a:bodyPr/>
        <a:lstStyle/>
        <a:p>
          <a:endParaRPr lang="en-GB"/>
        </a:p>
      </dgm:t>
    </dgm:pt>
  </dgm:ptLst>
  <dgm:cxnLst>
    <dgm:cxn modelId="{40D05B22-61F2-4630-B1E2-B0C89A64CA58}" srcId="{691E3B75-BB42-4FA0-BD6C-4D793A7608AA}" destId="{996B32DF-C883-4B2B-894F-F1B30F68296D}" srcOrd="0" destOrd="0" parTransId="{237EFA7F-C8CE-4778-BCAA-AFD43D4BAE25}" sibTransId="{EE25FCCF-4DAA-437A-AAD7-2BB0F0209747}"/>
    <dgm:cxn modelId="{B2930F90-ACDA-42F8-B616-5F0D1A95F98D}" type="presOf" srcId="{691E3B75-BB42-4FA0-BD6C-4D793A7608AA}" destId="{031C0D21-B9C1-4058-BF69-AA9097F86043}" srcOrd="0" destOrd="0" presId="urn:microsoft.com/office/officeart/2005/8/layout/vList2"/>
    <dgm:cxn modelId="{0E58B7E1-AFE4-446E-B076-102A3E0FC1C6}" type="presOf" srcId="{996B32DF-C883-4B2B-894F-F1B30F68296D}" destId="{BB4524E2-2C50-499B-A601-750E41F42895}" srcOrd="0" destOrd="0" presId="urn:microsoft.com/office/officeart/2005/8/layout/vList2"/>
    <dgm:cxn modelId="{B052A4B8-7C1B-4C82-9242-C80F62501BD2}" type="presParOf" srcId="{031C0D21-B9C1-4058-BF69-AA9097F86043}" destId="{BB4524E2-2C50-499B-A601-750E41F42895}" srcOrd="0" destOrd="0" presId="urn:microsoft.com/office/officeart/2005/8/layout/vList2"/>
  </dgm:cxnLst>
  <dgm:bg/>
  <dgm:whole/>
  <dgm:extLst>
    <a:ext uri="http://schemas.microsoft.com/office/drawing/2008/diagram">
      <dsp:dataModelExt xmlns:dsp="http://schemas.microsoft.com/office/drawing/2008/diagram" relId="rId9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58754AE-6C12-41D1-9D89-2BCDFC379294}"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GB"/>
        </a:p>
      </dgm:t>
    </dgm:pt>
    <dgm:pt modelId="{92B3DB5E-8382-4B90-A316-3CDFFE350D30}">
      <dgm:prSet phldrT="[Text]"/>
      <dgm:spPr/>
      <dgm:t>
        <a:bodyPr/>
        <a:lstStyle/>
        <a:p>
          <a:r>
            <a:rPr lang="en-GB" dirty="0" smtClean="0"/>
            <a:t> </a:t>
          </a:r>
          <a:endParaRPr lang="en-GB" dirty="0"/>
        </a:p>
      </dgm:t>
    </dgm:pt>
    <dgm:pt modelId="{5B7CDB04-13B7-4F04-9BCF-0844DA97F875}" type="parTrans" cxnId="{9DF497C4-57DD-46F8-A68F-FE8EA6CF2F2C}">
      <dgm:prSet/>
      <dgm:spPr/>
      <dgm:t>
        <a:bodyPr/>
        <a:lstStyle/>
        <a:p>
          <a:endParaRPr lang="en-GB"/>
        </a:p>
      </dgm:t>
    </dgm:pt>
    <dgm:pt modelId="{0CA2468D-E9A6-4681-91A7-CE81139D70EA}" type="sibTrans" cxnId="{9DF497C4-57DD-46F8-A68F-FE8EA6CF2F2C}">
      <dgm:prSet/>
      <dgm:spPr/>
      <dgm:t>
        <a:bodyPr/>
        <a:lstStyle/>
        <a:p>
          <a:endParaRPr lang="en-GB"/>
        </a:p>
      </dgm:t>
    </dgm:pt>
    <dgm:pt modelId="{CE8FA835-F5F5-440D-886C-EFC598D5B4F4}" type="pres">
      <dgm:prSet presAssocID="{F58754AE-6C12-41D1-9D89-2BCDFC379294}" presName="linear" presStyleCnt="0">
        <dgm:presLayoutVars>
          <dgm:animLvl val="lvl"/>
          <dgm:resizeHandles val="exact"/>
        </dgm:presLayoutVars>
      </dgm:prSet>
      <dgm:spPr/>
      <dgm:t>
        <a:bodyPr/>
        <a:lstStyle/>
        <a:p>
          <a:endParaRPr lang="en-GB"/>
        </a:p>
      </dgm:t>
    </dgm:pt>
    <dgm:pt modelId="{0EC990A1-A419-4334-B669-A0A6E1B5BD7A}" type="pres">
      <dgm:prSet presAssocID="{92B3DB5E-8382-4B90-A316-3CDFFE350D30}" presName="parentText" presStyleLbl="node1" presStyleIdx="0" presStyleCnt="1">
        <dgm:presLayoutVars>
          <dgm:chMax val="0"/>
          <dgm:bulletEnabled val="1"/>
        </dgm:presLayoutVars>
      </dgm:prSet>
      <dgm:spPr/>
      <dgm:t>
        <a:bodyPr/>
        <a:lstStyle/>
        <a:p>
          <a:endParaRPr lang="en-GB"/>
        </a:p>
      </dgm:t>
    </dgm:pt>
  </dgm:ptLst>
  <dgm:cxnLst>
    <dgm:cxn modelId="{B3A615B6-B075-4ABF-A9D4-B9BDD856E0EA}" type="presOf" srcId="{92B3DB5E-8382-4B90-A316-3CDFFE350D30}" destId="{0EC990A1-A419-4334-B669-A0A6E1B5BD7A}" srcOrd="0" destOrd="0" presId="urn:microsoft.com/office/officeart/2005/8/layout/vList2"/>
    <dgm:cxn modelId="{9DF497C4-57DD-46F8-A68F-FE8EA6CF2F2C}" srcId="{F58754AE-6C12-41D1-9D89-2BCDFC379294}" destId="{92B3DB5E-8382-4B90-A316-3CDFFE350D30}" srcOrd="0" destOrd="0" parTransId="{5B7CDB04-13B7-4F04-9BCF-0844DA97F875}" sibTransId="{0CA2468D-E9A6-4681-91A7-CE81139D70EA}"/>
    <dgm:cxn modelId="{47363BA5-3AB7-43FD-9108-222A3063B508}" type="presOf" srcId="{F58754AE-6C12-41D1-9D89-2BCDFC379294}" destId="{CE8FA835-F5F5-440D-886C-EFC598D5B4F4}" srcOrd="0" destOrd="0" presId="urn:microsoft.com/office/officeart/2005/8/layout/vList2"/>
    <dgm:cxn modelId="{D4984925-253F-4F72-8BF5-F619B54096BF}" type="presParOf" srcId="{CE8FA835-F5F5-440D-886C-EFC598D5B4F4}" destId="{0EC990A1-A419-4334-B669-A0A6E1B5BD7A}" srcOrd="0" destOrd="0" presId="urn:microsoft.com/office/officeart/2005/8/layout/vList2"/>
  </dgm:cxnLst>
  <dgm:bg/>
  <dgm:whole/>
  <dgm:extLst>
    <a:ext uri="http://schemas.microsoft.com/office/drawing/2008/diagram">
      <dsp:dataModelExt xmlns:dsp="http://schemas.microsoft.com/office/drawing/2008/diagram" relId="rId9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D41610-0451-4B1A-B579-47D0E51F6DAE}"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F1675AAD-71EB-4EBD-AA16-351B180B89F2}">
      <dgm:prSet custT="1"/>
      <dgm:spPr/>
      <dgm:t>
        <a:bodyPr/>
        <a:lstStyle/>
        <a:p>
          <a:pPr algn="ctr" rtl="0"/>
          <a:r>
            <a:rPr lang="en-GB" sz="1000" b="1" dirty="0" smtClean="0"/>
            <a:t>List</a:t>
          </a:r>
          <a:r>
            <a:rPr lang="en-GB" sz="1200" b="1" dirty="0" smtClean="0"/>
            <a:t>  </a:t>
          </a:r>
          <a:r>
            <a:rPr lang="en-GB" sz="1000" b="1" dirty="0" smtClean="0"/>
            <a:t>States/FIRs</a:t>
          </a:r>
          <a:endParaRPr lang="en-GB" sz="1000" b="1" dirty="0"/>
        </a:p>
      </dgm:t>
    </dgm:pt>
    <dgm:pt modelId="{E534DB93-5A42-42A4-BF4F-7BACC69648A0}" type="parTrans" cxnId="{508F0D97-6AA1-40D3-80F6-2DA3F4EFBD16}">
      <dgm:prSet/>
      <dgm:spPr/>
      <dgm:t>
        <a:bodyPr/>
        <a:lstStyle/>
        <a:p>
          <a:endParaRPr lang="en-GB"/>
        </a:p>
      </dgm:t>
    </dgm:pt>
    <dgm:pt modelId="{6E563E64-8B34-4E9A-AC33-9CED82BA35D0}" type="sibTrans" cxnId="{508F0D97-6AA1-40D3-80F6-2DA3F4EFBD16}">
      <dgm:prSet/>
      <dgm:spPr/>
      <dgm:t>
        <a:bodyPr/>
        <a:lstStyle/>
        <a:p>
          <a:endParaRPr lang="en-GB"/>
        </a:p>
      </dgm:t>
    </dgm:pt>
    <dgm:pt modelId="{F4A20B49-0665-45AB-B941-D3E466DA0022}" type="pres">
      <dgm:prSet presAssocID="{14D41610-0451-4B1A-B579-47D0E51F6DAE}" presName="linear" presStyleCnt="0">
        <dgm:presLayoutVars>
          <dgm:animLvl val="lvl"/>
          <dgm:resizeHandles val="exact"/>
        </dgm:presLayoutVars>
      </dgm:prSet>
      <dgm:spPr/>
      <dgm:t>
        <a:bodyPr/>
        <a:lstStyle/>
        <a:p>
          <a:endParaRPr lang="en-GB"/>
        </a:p>
      </dgm:t>
    </dgm:pt>
    <dgm:pt modelId="{996B9466-981B-4E16-ACF5-D00A577AC88E}" type="pres">
      <dgm:prSet presAssocID="{F1675AAD-71EB-4EBD-AA16-351B180B89F2}" presName="parentText" presStyleLbl="node1" presStyleIdx="0" presStyleCnt="1" custLinFactNeighborY="-36645">
        <dgm:presLayoutVars>
          <dgm:chMax val="0"/>
          <dgm:bulletEnabled val="1"/>
        </dgm:presLayoutVars>
      </dgm:prSet>
      <dgm:spPr/>
      <dgm:t>
        <a:bodyPr/>
        <a:lstStyle/>
        <a:p>
          <a:endParaRPr lang="en-GB"/>
        </a:p>
      </dgm:t>
    </dgm:pt>
  </dgm:ptLst>
  <dgm:cxnLst>
    <dgm:cxn modelId="{C3CB65DD-C803-4DFD-89FF-C22A0E007388}" type="presOf" srcId="{14D41610-0451-4B1A-B579-47D0E51F6DAE}" destId="{F4A20B49-0665-45AB-B941-D3E466DA0022}" srcOrd="0" destOrd="0" presId="urn:microsoft.com/office/officeart/2005/8/layout/vList2"/>
    <dgm:cxn modelId="{508F0D97-6AA1-40D3-80F6-2DA3F4EFBD16}" srcId="{14D41610-0451-4B1A-B579-47D0E51F6DAE}" destId="{F1675AAD-71EB-4EBD-AA16-351B180B89F2}" srcOrd="0" destOrd="0" parTransId="{E534DB93-5A42-42A4-BF4F-7BACC69648A0}" sibTransId="{6E563E64-8B34-4E9A-AC33-9CED82BA35D0}"/>
    <dgm:cxn modelId="{098D0AF9-9D2A-4F6F-BDEF-BC97B06274F8}" type="presOf" srcId="{F1675AAD-71EB-4EBD-AA16-351B180B89F2}" destId="{996B9466-981B-4E16-ACF5-D00A577AC88E}" srcOrd="0" destOrd="0" presId="urn:microsoft.com/office/officeart/2005/8/layout/vList2"/>
    <dgm:cxn modelId="{7E1A91EB-5738-45FE-9EBB-B8A0641A2F32}" type="presParOf" srcId="{F4A20B49-0665-45AB-B941-D3E466DA0022}" destId="{996B9466-981B-4E16-ACF5-D00A577AC88E}"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0184F18-7C13-4929-8808-6C861BA021B7}"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7984A59D-6AEB-4CF2-A9EB-32F2A126535D}">
      <dgm:prSet phldrT="[Text]"/>
      <dgm:spPr/>
      <dgm:t>
        <a:bodyPr/>
        <a:lstStyle/>
        <a:p>
          <a:r>
            <a:rPr lang="en-GB" dirty="0" smtClean="0"/>
            <a:t> </a:t>
          </a:r>
          <a:endParaRPr lang="en-GB" dirty="0"/>
        </a:p>
      </dgm:t>
    </dgm:pt>
    <dgm:pt modelId="{42B17704-BB8E-409B-840E-2A58661BFAD1}" type="parTrans" cxnId="{CFAB87A2-066E-4242-BD67-13AAB0B665E2}">
      <dgm:prSet/>
      <dgm:spPr/>
      <dgm:t>
        <a:bodyPr/>
        <a:lstStyle/>
        <a:p>
          <a:endParaRPr lang="en-GB"/>
        </a:p>
      </dgm:t>
    </dgm:pt>
    <dgm:pt modelId="{2F72C584-9B02-4EA1-8310-C42D46863CB2}" type="sibTrans" cxnId="{CFAB87A2-066E-4242-BD67-13AAB0B665E2}">
      <dgm:prSet/>
      <dgm:spPr/>
      <dgm:t>
        <a:bodyPr/>
        <a:lstStyle/>
        <a:p>
          <a:endParaRPr lang="en-GB"/>
        </a:p>
      </dgm:t>
    </dgm:pt>
    <dgm:pt modelId="{D21E3AED-1D99-4497-94DF-D9B16C87D8FF}" type="pres">
      <dgm:prSet presAssocID="{70184F18-7C13-4929-8808-6C861BA021B7}" presName="linear" presStyleCnt="0">
        <dgm:presLayoutVars>
          <dgm:animLvl val="lvl"/>
          <dgm:resizeHandles val="exact"/>
        </dgm:presLayoutVars>
      </dgm:prSet>
      <dgm:spPr/>
      <dgm:t>
        <a:bodyPr/>
        <a:lstStyle/>
        <a:p>
          <a:endParaRPr lang="en-GB"/>
        </a:p>
      </dgm:t>
    </dgm:pt>
    <dgm:pt modelId="{1CA7054B-3265-4DC1-BA3A-36F24C8F3255}" type="pres">
      <dgm:prSet presAssocID="{7984A59D-6AEB-4CF2-A9EB-32F2A126535D}" presName="parentText" presStyleLbl="node1" presStyleIdx="0" presStyleCnt="1">
        <dgm:presLayoutVars>
          <dgm:chMax val="0"/>
          <dgm:bulletEnabled val="1"/>
        </dgm:presLayoutVars>
      </dgm:prSet>
      <dgm:spPr/>
      <dgm:t>
        <a:bodyPr/>
        <a:lstStyle/>
        <a:p>
          <a:endParaRPr lang="en-GB"/>
        </a:p>
      </dgm:t>
    </dgm:pt>
  </dgm:ptLst>
  <dgm:cxnLst>
    <dgm:cxn modelId="{9C695926-06EA-428B-AC5D-CFD7B8A440A5}" type="presOf" srcId="{70184F18-7C13-4929-8808-6C861BA021B7}" destId="{D21E3AED-1D99-4497-94DF-D9B16C87D8FF}" srcOrd="0" destOrd="0" presId="urn:microsoft.com/office/officeart/2005/8/layout/vList2"/>
    <dgm:cxn modelId="{CFAB87A2-066E-4242-BD67-13AAB0B665E2}" srcId="{70184F18-7C13-4929-8808-6C861BA021B7}" destId="{7984A59D-6AEB-4CF2-A9EB-32F2A126535D}" srcOrd="0" destOrd="0" parTransId="{42B17704-BB8E-409B-840E-2A58661BFAD1}" sibTransId="{2F72C584-9B02-4EA1-8310-C42D46863CB2}"/>
    <dgm:cxn modelId="{D4E2E7BC-8407-4926-BE92-96CD5BFDCF3F}" type="presOf" srcId="{7984A59D-6AEB-4CF2-A9EB-32F2A126535D}" destId="{1CA7054B-3265-4DC1-BA3A-36F24C8F3255}" srcOrd="0" destOrd="0" presId="urn:microsoft.com/office/officeart/2005/8/layout/vList2"/>
    <dgm:cxn modelId="{58A6DC1F-1D10-43D2-826B-C2A4FC8B328E}" type="presParOf" srcId="{D21E3AED-1D99-4497-94DF-D9B16C87D8FF}" destId="{1CA7054B-3265-4DC1-BA3A-36F24C8F3255}" srcOrd="0" destOrd="0" presId="urn:microsoft.com/office/officeart/2005/8/layout/vList2"/>
  </dgm:cxnLst>
  <dgm:bg/>
  <dgm:whole/>
  <dgm:extLst>
    <a:ext uri="http://schemas.microsoft.com/office/drawing/2008/diagram">
      <dsp:dataModelExt xmlns:dsp="http://schemas.microsoft.com/office/drawing/2008/diagram" relId="rId10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8BB07EC-E85E-44FC-921B-A9BE5BBBFB35}"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en-GB"/>
        </a:p>
      </dgm:t>
    </dgm:pt>
    <dgm:pt modelId="{8D9A989B-317F-4544-8885-7A83F4D23F8A}">
      <dgm:prSet phldrT="[Text]"/>
      <dgm:spPr/>
      <dgm:t>
        <a:bodyPr/>
        <a:lstStyle/>
        <a:p>
          <a:r>
            <a:rPr lang="en-GB" dirty="0" smtClean="0"/>
            <a:t> </a:t>
          </a:r>
          <a:endParaRPr lang="en-GB" dirty="0"/>
        </a:p>
      </dgm:t>
    </dgm:pt>
    <dgm:pt modelId="{3BA3ACAB-A3C8-40CA-81A7-0C8958390CA4}" type="parTrans" cxnId="{DF728EF6-A5DA-4584-9CC0-2D44246C523B}">
      <dgm:prSet/>
      <dgm:spPr/>
      <dgm:t>
        <a:bodyPr/>
        <a:lstStyle/>
        <a:p>
          <a:endParaRPr lang="en-GB"/>
        </a:p>
      </dgm:t>
    </dgm:pt>
    <dgm:pt modelId="{37E82208-0AE8-4863-A00D-09E8FD0DA60A}" type="sibTrans" cxnId="{DF728EF6-A5DA-4584-9CC0-2D44246C523B}">
      <dgm:prSet/>
      <dgm:spPr/>
      <dgm:t>
        <a:bodyPr/>
        <a:lstStyle/>
        <a:p>
          <a:endParaRPr lang="en-GB"/>
        </a:p>
      </dgm:t>
    </dgm:pt>
    <dgm:pt modelId="{6D241BCF-4212-4D77-AB45-02DF889F9F56}" type="pres">
      <dgm:prSet presAssocID="{48BB07EC-E85E-44FC-921B-A9BE5BBBFB35}" presName="linear" presStyleCnt="0">
        <dgm:presLayoutVars>
          <dgm:animLvl val="lvl"/>
          <dgm:resizeHandles val="exact"/>
        </dgm:presLayoutVars>
      </dgm:prSet>
      <dgm:spPr/>
      <dgm:t>
        <a:bodyPr/>
        <a:lstStyle/>
        <a:p>
          <a:endParaRPr lang="en-GB"/>
        </a:p>
      </dgm:t>
    </dgm:pt>
    <dgm:pt modelId="{0C769999-DDA2-48BB-A6FC-C0DB1F719A69}" type="pres">
      <dgm:prSet presAssocID="{8D9A989B-317F-4544-8885-7A83F4D23F8A}" presName="parentText" presStyleLbl="node1" presStyleIdx="0" presStyleCnt="1">
        <dgm:presLayoutVars>
          <dgm:chMax val="0"/>
          <dgm:bulletEnabled val="1"/>
        </dgm:presLayoutVars>
      </dgm:prSet>
      <dgm:spPr/>
      <dgm:t>
        <a:bodyPr/>
        <a:lstStyle/>
        <a:p>
          <a:endParaRPr lang="en-GB"/>
        </a:p>
      </dgm:t>
    </dgm:pt>
  </dgm:ptLst>
  <dgm:cxnLst>
    <dgm:cxn modelId="{C2157649-F872-41DE-96C8-F495E429B767}" type="presOf" srcId="{8D9A989B-317F-4544-8885-7A83F4D23F8A}" destId="{0C769999-DDA2-48BB-A6FC-C0DB1F719A69}" srcOrd="0" destOrd="0" presId="urn:microsoft.com/office/officeart/2005/8/layout/vList2"/>
    <dgm:cxn modelId="{DF728EF6-A5DA-4584-9CC0-2D44246C523B}" srcId="{48BB07EC-E85E-44FC-921B-A9BE5BBBFB35}" destId="{8D9A989B-317F-4544-8885-7A83F4D23F8A}" srcOrd="0" destOrd="0" parTransId="{3BA3ACAB-A3C8-40CA-81A7-0C8958390CA4}" sibTransId="{37E82208-0AE8-4863-A00D-09E8FD0DA60A}"/>
    <dgm:cxn modelId="{5E96F2FE-8F6D-4CAF-897E-9C8093B17B4C}" type="presOf" srcId="{48BB07EC-E85E-44FC-921B-A9BE5BBBFB35}" destId="{6D241BCF-4212-4D77-AB45-02DF889F9F56}" srcOrd="0" destOrd="0" presId="urn:microsoft.com/office/officeart/2005/8/layout/vList2"/>
    <dgm:cxn modelId="{991F51E7-1D29-42A8-A433-A478F963285A}" type="presParOf" srcId="{6D241BCF-4212-4D77-AB45-02DF889F9F56}" destId="{0C769999-DDA2-48BB-A6FC-C0DB1F719A69}" srcOrd="0" destOrd="0" presId="urn:microsoft.com/office/officeart/2005/8/layout/vList2"/>
  </dgm:cxnLst>
  <dgm:bg/>
  <dgm:whole/>
  <dgm:extLst>
    <a:ext uri="http://schemas.microsoft.com/office/drawing/2008/diagram">
      <dsp:dataModelExt xmlns:dsp="http://schemas.microsoft.com/office/drawing/2008/diagram" relId="rId10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2F74B5F-BA8A-4BB7-AE7B-1E62E436FB4E}"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GB"/>
        </a:p>
      </dgm:t>
    </dgm:pt>
    <dgm:pt modelId="{AA1DB6BD-EAE2-4A5C-928A-CA11A20E5197}">
      <dgm:prSet phldrT="[Text]"/>
      <dgm:spPr/>
      <dgm:t>
        <a:bodyPr/>
        <a:lstStyle/>
        <a:p>
          <a:r>
            <a:rPr lang="en-GB" dirty="0" smtClean="0"/>
            <a:t> </a:t>
          </a:r>
          <a:endParaRPr lang="en-GB" dirty="0"/>
        </a:p>
      </dgm:t>
    </dgm:pt>
    <dgm:pt modelId="{E77F5051-CAB3-4BEF-8722-128CDC16279E}" type="parTrans" cxnId="{6F446F76-7D14-4AC4-B89A-D5C1EDE6E4E6}">
      <dgm:prSet/>
      <dgm:spPr/>
      <dgm:t>
        <a:bodyPr/>
        <a:lstStyle/>
        <a:p>
          <a:endParaRPr lang="en-GB"/>
        </a:p>
      </dgm:t>
    </dgm:pt>
    <dgm:pt modelId="{C9415403-1326-486A-AEAF-7BC2CED2D35C}" type="sibTrans" cxnId="{6F446F76-7D14-4AC4-B89A-D5C1EDE6E4E6}">
      <dgm:prSet/>
      <dgm:spPr/>
      <dgm:t>
        <a:bodyPr/>
        <a:lstStyle/>
        <a:p>
          <a:endParaRPr lang="en-GB"/>
        </a:p>
      </dgm:t>
    </dgm:pt>
    <dgm:pt modelId="{1AB38D42-99BE-4E93-BA6C-897A792FB5D0}" type="pres">
      <dgm:prSet presAssocID="{A2F74B5F-BA8A-4BB7-AE7B-1E62E436FB4E}" presName="linear" presStyleCnt="0">
        <dgm:presLayoutVars>
          <dgm:animLvl val="lvl"/>
          <dgm:resizeHandles val="exact"/>
        </dgm:presLayoutVars>
      </dgm:prSet>
      <dgm:spPr/>
      <dgm:t>
        <a:bodyPr/>
        <a:lstStyle/>
        <a:p>
          <a:endParaRPr lang="en-GB"/>
        </a:p>
      </dgm:t>
    </dgm:pt>
    <dgm:pt modelId="{E7303321-F16E-4144-9894-43C89BE52D1A}" type="pres">
      <dgm:prSet presAssocID="{AA1DB6BD-EAE2-4A5C-928A-CA11A20E5197}" presName="parentText" presStyleLbl="node1" presStyleIdx="0" presStyleCnt="1">
        <dgm:presLayoutVars>
          <dgm:chMax val="0"/>
          <dgm:bulletEnabled val="1"/>
        </dgm:presLayoutVars>
      </dgm:prSet>
      <dgm:spPr/>
      <dgm:t>
        <a:bodyPr/>
        <a:lstStyle/>
        <a:p>
          <a:endParaRPr lang="en-GB"/>
        </a:p>
      </dgm:t>
    </dgm:pt>
  </dgm:ptLst>
  <dgm:cxnLst>
    <dgm:cxn modelId="{DFF841A2-01D7-4501-A26B-65278FE2736B}" type="presOf" srcId="{AA1DB6BD-EAE2-4A5C-928A-CA11A20E5197}" destId="{E7303321-F16E-4144-9894-43C89BE52D1A}" srcOrd="0" destOrd="0" presId="urn:microsoft.com/office/officeart/2005/8/layout/vList2"/>
    <dgm:cxn modelId="{75677EF6-E1D0-4EBC-90EE-4D343C66A121}" type="presOf" srcId="{A2F74B5F-BA8A-4BB7-AE7B-1E62E436FB4E}" destId="{1AB38D42-99BE-4E93-BA6C-897A792FB5D0}" srcOrd="0" destOrd="0" presId="urn:microsoft.com/office/officeart/2005/8/layout/vList2"/>
    <dgm:cxn modelId="{6F446F76-7D14-4AC4-B89A-D5C1EDE6E4E6}" srcId="{A2F74B5F-BA8A-4BB7-AE7B-1E62E436FB4E}" destId="{AA1DB6BD-EAE2-4A5C-928A-CA11A20E5197}" srcOrd="0" destOrd="0" parTransId="{E77F5051-CAB3-4BEF-8722-128CDC16279E}" sibTransId="{C9415403-1326-486A-AEAF-7BC2CED2D35C}"/>
    <dgm:cxn modelId="{3E3E0D90-D83B-447E-9CAE-1FF9946B323C}" type="presParOf" srcId="{1AB38D42-99BE-4E93-BA6C-897A792FB5D0}" destId="{E7303321-F16E-4144-9894-43C89BE52D1A}" srcOrd="0" destOrd="0" presId="urn:microsoft.com/office/officeart/2005/8/layout/vList2"/>
  </dgm:cxnLst>
  <dgm:bg/>
  <dgm:whole/>
  <dgm:extLst>
    <a:ext uri="http://schemas.microsoft.com/office/drawing/2008/diagram">
      <dsp:dataModelExt xmlns:dsp="http://schemas.microsoft.com/office/drawing/2008/diagram" relId="rId1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B294CA2-05BE-441D-8FC1-B8BCAFF2D011}"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en-GB"/>
        </a:p>
      </dgm:t>
    </dgm:pt>
    <dgm:pt modelId="{AC57352A-A160-44C6-A9E6-1BB6BC097746}">
      <dgm:prSet phldrT="[Text]"/>
      <dgm:spPr/>
      <dgm:t>
        <a:bodyPr/>
        <a:lstStyle/>
        <a:p>
          <a:r>
            <a:rPr lang="en-GB" dirty="0" smtClean="0"/>
            <a:t> </a:t>
          </a:r>
          <a:endParaRPr lang="en-GB" dirty="0"/>
        </a:p>
      </dgm:t>
    </dgm:pt>
    <dgm:pt modelId="{AA7174BF-1D71-4B79-BBE8-78CC191D4F48}" type="parTrans" cxnId="{90A3133D-B6D5-468E-A5F6-5CA5469A6689}">
      <dgm:prSet/>
      <dgm:spPr/>
      <dgm:t>
        <a:bodyPr/>
        <a:lstStyle/>
        <a:p>
          <a:endParaRPr lang="en-GB"/>
        </a:p>
      </dgm:t>
    </dgm:pt>
    <dgm:pt modelId="{8DCA16A5-4D24-4F25-B49F-E25B123177ED}" type="sibTrans" cxnId="{90A3133D-B6D5-468E-A5F6-5CA5469A6689}">
      <dgm:prSet/>
      <dgm:spPr/>
      <dgm:t>
        <a:bodyPr/>
        <a:lstStyle/>
        <a:p>
          <a:endParaRPr lang="en-GB"/>
        </a:p>
      </dgm:t>
    </dgm:pt>
    <dgm:pt modelId="{1A586321-012D-4883-A69A-50FE5269DCEC}" type="pres">
      <dgm:prSet presAssocID="{AB294CA2-05BE-441D-8FC1-B8BCAFF2D011}" presName="linear" presStyleCnt="0">
        <dgm:presLayoutVars>
          <dgm:animLvl val="lvl"/>
          <dgm:resizeHandles val="exact"/>
        </dgm:presLayoutVars>
      </dgm:prSet>
      <dgm:spPr/>
      <dgm:t>
        <a:bodyPr/>
        <a:lstStyle/>
        <a:p>
          <a:endParaRPr lang="en-GB"/>
        </a:p>
      </dgm:t>
    </dgm:pt>
    <dgm:pt modelId="{E9348391-A93C-413D-9FDF-53A811906321}" type="pres">
      <dgm:prSet presAssocID="{AC57352A-A160-44C6-A9E6-1BB6BC097746}" presName="parentText" presStyleLbl="node1" presStyleIdx="0" presStyleCnt="1">
        <dgm:presLayoutVars>
          <dgm:chMax val="0"/>
          <dgm:bulletEnabled val="1"/>
        </dgm:presLayoutVars>
      </dgm:prSet>
      <dgm:spPr/>
      <dgm:t>
        <a:bodyPr/>
        <a:lstStyle/>
        <a:p>
          <a:endParaRPr lang="en-GB"/>
        </a:p>
      </dgm:t>
    </dgm:pt>
  </dgm:ptLst>
  <dgm:cxnLst>
    <dgm:cxn modelId="{B96C7CCD-482D-46FD-97B0-E49E6481BBDD}" type="presOf" srcId="{AB294CA2-05BE-441D-8FC1-B8BCAFF2D011}" destId="{1A586321-012D-4883-A69A-50FE5269DCEC}" srcOrd="0" destOrd="0" presId="urn:microsoft.com/office/officeart/2005/8/layout/vList2"/>
    <dgm:cxn modelId="{90A3133D-B6D5-468E-A5F6-5CA5469A6689}" srcId="{AB294CA2-05BE-441D-8FC1-B8BCAFF2D011}" destId="{AC57352A-A160-44C6-A9E6-1BB6BC097746}" srcOrd="0" destOrd="0" parTransId="{AA7174BF-1D71-4B79-BBE8-78CC191D4F48}" sibTransId="{8DCA16A5-4D24-4F25-B49F-E25B123177ED}"/>
    <dgm:cxn modelId="{89010745-A04E-47C1-BF07-623A315FB71F}" type="presOf" srcId="{AC57352A-A160-44C6-A9E6-1BB6BC097746}" destId="{E9348391-A93C-413D-9FDF-53A811906321}" srcOrd="0" destOrd="0" presId="urn:microsoft.com/office/officeart/2005/8/layout/vList2"/>
    <dgm:cxn modelId="{98894F8C-47AA-48D7-8D8D-8D75839FBDCC}" type="presParOf" srcId="{1A586321-012D-4883-A69A-50FE5269DCEC}" destId="{E9348391-A93C-413D-9FDF-53A811906321}" srcOrd="0" destOrd="0" presId="urn:microsoft.com/office/officeart/2005/8/layout/vList2"/>
  </dgm:cxnLst>
  <dgm:bg/>
  <dgm:whole/>
  <dgm:extLst>
    <a:ext uri="http://schemas.microsoft.com/office/drawing/2008/diagram">
      <dsp:dataModelExt xmlns:dsp="http://schemas.microsoft.com/office/drawing/2008/diagram" relId="rId11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C5B5D6FA-049F-4E1A-B8F2-AE99691D3A61}"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GB"/>
        </a:p>
      </dgm:t>
    </dgm:pt>
    <dgm:pt modelId="{67A68171-AF42-4A57-932B-F3A409F67DFE}">
      <dgm:prSet/>
      <dgm:spPr/>
      <dgm:t>
        <a:bodyPr/>
        <a:lstStyle/>
        <a:p>
          <a:pPr algn="ctr" rtl="0"/>
          <a:r>
            <a:rPr lang="en-GB" b="1" dirty="0" smtClean="0"/>
            <a:t>ASBUs</a:t>
          </a:r>
          <a:endParaRPr lang="en-GB" dirty="0"/>
        </a:p>
      </dgm:t>
    </dgm:pt>
    <dgm:pt modelId="{98107EF6-4F45-456A-AF6B-CA35E36017AF}" type="parTrans" cxnId="{622209DB-9CDD-4F39-B326-67B8006C0015}">
      <dgm:prSet/>
      <dgm:spPr/>
      <dgm:t>
        <a:bodyPr/>
        <a:lstStyle/>
        <a:p>
          <a:endParaRPr lang="en-GB"/>
        </a:p>
      </dgm:t>
    </dgm:pt>
    <dgm:pt modelId="{EF929212-B792-4270-B71E-85D0232E3405}" type="sibTrans" cxnId="{622209DB-9CDD-4F39-B326-67B8006C0015}">
      <dgm:prSet/>
      <dgm:spPr/>
      <dgm:t>
        <a:bodyPr/>
        <a:lstStyle/>
        <a:p>
          <a:endParaRPr lang="en-GB"/>
        </a:p>
      </dgm:t>
    </dgm:pt>
    <dgm:pt modelId="{28833A19-376A-4869-B18C-DC24301870F7}" type="pres">
      <dgm:prSet presAssocID="{C5B5D6FA-049F-4E1A-B8F2-AE99691D3A61}" presName="linear" presStyleCnt="0">
        <dgm:presLayoutVars>
          <dgm:animLvl val="lvl"/>
          <dgm:resizeHandles val="exact"/>
        </dgm:presLayoutVars>
      </dgm:prSet>
      <dgm:spPr/>
      <dgm:t>
        <a:bodyPr/>
        <a:lstStyle/>
        <a:p>
          <a:endParaRPr lang="en-GB"/>
        </a:p>
      </dgm:t>
    </dgm:pt>
    <dgm:pt modelId="{3AD5C905-FD94-428B-A4B0-9CC04459F081}" type="pres">
      <dgm:prSet presAssocID="{67A68171-AF42-4A57-932B-F3A409F67DFE}" presName="parentText" presStyleLbl="node1" presStyleIdx="0" presStyleCnt="1" custLinFactNeighborY="-19656">
        <dgm:presLayoutVars>
          <dgm:chMax val="0"/>
          <dgm:bulletEnabled val="1"/>
        </dgm:presLayoutVars>
      </dgm:prSet>
      <dgm:spPr/>
      <dgm:t>
        <a:bodyPr/>
        <a:lstStyle/>
        <a:p>
          <a:endParaRPr lang="en-GB"/>
        </a:p>
      </dgm:t>
    </dgm:pt>
  </dgm:ptLst>
  <dgm:cxnLst>
    <dgm:cxn modelId="{622209DB-9CDD-4F39-B326-67B8006C0015}" srcId="{C5B5D6FA-049F-4E1A-B8F2-AE99691D3A61}" destId="{67A68171-AF42-4A57-932B-F3A409F67DFE}" srcOrd="0" destOrd="0" parTransId="{98107EF6-4F45-456A-AF6B-CA35E36017AF}" sibTransId="{EF929212-B792-4270-B71E-85D0232E3405}"/>
    <dgm:cxn modelId="{D23F4B1F-15CC-4170-A3CD-54868378DC74}" type="presOf" srcId="{C5B5D6FA-049F-4E1A-B8F2-AE99691D3A61}" destId="{28833A19-376A-4869-B18C-DC24301870F7}" srcOrd="0" destOrd="0" presId="urn:microsoft.com/office/officeart/2005/8/layout/vList2"/>
    <dgm:cxn modelId="{2D700319-0C12-4D5A-8582-6F8E3E1E10CA}" type="presOf" srcId="{67A68171-AF42-4A57-932B-F3A409F67DFE}" destId="{3AD5C905-FD94-428B-A4B0-9CC04459F081}" srcOrd="0" destOrd="0" presId="urn:microsoft.com/office/officeart/2005/8/layout/vList2"/>
    <dgm:cxn modelId="{44388BBE-9AA4-43B4-AA73-E5874D89499A}" type="presParOf" srcId="{28833A19-376A-4869-B18C-DC24301870F7}" destId="{3AD5C905-FD94-428B-A4B0-9CC04459F081}" srcOrd="0" destOrd="0" presId="urn:microsoft.com/office/officeart/2005/8/layout/vList2"/>
  </dgm:cxnLst>
  <dgm:bg/>
  <dgm:whole/>
  <dgm:extLst>
    <a:ext uri="http://schemas.microsoft.com/office/drawing/2008/diagram">
      <dsp:dataModelExt xmlns:dsp="http://schemas.microsoft.com/office/drawing/2008/diagram" relId="rId12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EAB97E63-F927-4328-BA27-E64EBDE97139}"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B1867D2A-0D37-4A2F-8531-6FF3D7F8E752}">
      <dgm:prSet custT="1"/>
      <dgm:spPr/>
      <dgm:t>
        <a:bodyPr/>
        <a:lstStyle/>
        <a:p>
          <a:pPr algn="ctr" rtl="0"/>
          <a:r>
            <a:rPr lang="en-GB" sz="1200" b="1" dirty="0" smtClean="0"/>
            <a:t>IDENTIFY GAPS</a:t>
          </a:r>
          <a:endParaRPr lang="en-GB" sz="1200" b="1" dirty="0"/>
        </a:p>
      </dgm:t>
    </dgm:pt>
    <dgm:pt modelId="{EBEF322F-924B-43C7-9E47-940D6C149B16}" type="parTrans" cxnId="{6B7E2884-0077-43F6-979C-9D5DD11064CA}">
      <dgm:prSet/>
      <dgm:spPr/>
      <dgm:t>
        <a:bodyPr/>
        <a:lstStyle/>
        <a:p>
          <a:endParaRPr lang="en-GB"/>
        </a:p>
      </dgm:t>
    </dgm:pt>
    <dgm:pt modelId="{E51AFFF2-AF20-4DAA-9E24-51A926E20A1C}" type="sibTrans" cxnId="{6B7E2884-0077-43F6-979C-9D5DD11064CA}">
      <dgm:prSet/>
      <dgm:spPr/>
      <dgm:t>
        <a:bodyPr/>
        <a:lstStyle/>
        <a:p>
          <a:endParaRPr lang="en-GB"/>
        </a:p>
      </dgm:t>
    </dgm:pt>
    <dgm:pt modelId="{6914B2DD-0814-4CD4-BC18-FB580125754C}" type="pres">
      <dgm:prSet presAssocID="{EAB97E63-F927-4328-BA27-E64EBDE97139}" presName="linear" presStyleCnt="0">
        <dgm:presLayoutVars>
          <dgm:animLvl val="lvl"/>
          <dgm:resizeHandles val="exact"/>
        </dgm:presLayoutVars>
      </dgm:prSet>
      <dgm:spPr/>
      <dgm:t>
        <a:bodyPr/>
        <a:lstStyle/>
        <a:p>
          <a:endParaRPr lang="en-GB"/>
        </a:p>
      </dgm:t>
    </dgm:pt>
    <dgm:pt modelId="{8F11181E-B24E-4AAE-BD12-57653AE3FC51}" type="pres">
      <dgm:prSet presAssocID="{B1867D2A-0D37-4A2F-8531-6FF3D7F8E752}" presName="parentText" presStyleLbl="node1" presStyleIdx="0" presStyleCnt="1">
        <dgm:presLayoutVars>
          <dgm:chMax val="0"/>
          <dgm:bulletEnabled val="1"/>
        </dgm:presLayoutVars>
      </dgm:prSet>
      <dgm:spPr/>
      <dgm:t>
        <a:bodyPr/>
        <a:lstStyle/>
        <a:p>
          <a:endParaRPr lang="en-GB"/>
        </a:p>
      </dgm:t>
    </dgm:pt>
  </dgm:ptLst>
  <dgm:cxnLst>
    <dgm:cxn modelId="{6B7E2884-0077-43F6-979C-9D5DD11064CA}" srcId="{EAB97E63-F927-4328-BA27-E64EBDE97139}" destId="{B1867D2A-0D37-4A2F-8531-6FF3D7F8E752}" srcOrd="0" destOrd="0" parTransId="{EBEF322F-924B-43C7-9E47-940D6C149B16}" sibTransId="{E51AFFF2-AF20-4DAA-9E24-51A926E20A1C}"/>
    <dgm:cxn modelId="{991B9F90-F760-47F1-BA3E-7A6BEA939150}" type="presOf" srcId="{B1867D2A-0D37-4A2F-8531-6FF3D7F8E752}" destId="{8F11181E-B24E-4AAE-BD12-57653AE3FC51}" srcOrd="0" destOrd="0" presId="urn:microsoft.com/office/officeart/2005/8/layout/vList2"/>
    <dgm:cxn modelId="{9EDB03F3-2177-48E1-B8E8-ABE965E44AFA}" type="presOf" srcId="{EAB97E63-F927-4328-BA27-E64EBDE97139}" destId="{6914B2DD-0814-4CD4-BC18-FB580125754C}" srcOrd="0" destOrd="0" presId="urn:microsoft.com/office/officeart/2005/8/layout/vList2"/>
    <dgm:cxn modelId="{380B0058-42B1-4E4F-BBEB-2B2C422B2B6F}" type="presParOf" srcId="{6914B2DD-0814-4CD4-BC18-FB580125754C}" destId="{8F11181E-B24E-4AAE-BD12-57653AE3FC51}" srcOrd="0" destOrd="0" presId="urn:microsoft.com/office/officeart/2005/8/layout/vList2"/>
  </dgm:cxnLst>
  <dgm:bg/>
  <dgm:whole/>
  <dgm:extLst>
    <a:ext uri="http://schemas.microsoft.com/office/drawing/2008/diagram">
      <dsp:dataModelExt xmlns:dsp="http://schemas.microsoft.com/office/drawing/2008/diagram" relId="rId12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882B12-C6A3-472F-9245-CFE270585176}" type="doc">
      <dgm:prSet loTypeId="urn:microsoft.com/office/officeart/2005/8/layout/vList2" loCatId="list" qsTypeId="urn:microsoft.com/office/officeart/2005/8/quickstyle/simple1" qsCatId="simple" csTypeId="urn:microsoft.com/office/officeart/2005/8/colors/accent3_1" csCatId="accent3"/>
      <dgm:spPr/>
      <dgm:t>
        <a:bodyPr/>
        <a:lstStyle/>
        <a:p>
          <a:endParaRPr lang="en-GB"/>
        </a:p>
      </dgm:t>
    </dgm:pt>
    <dgm:pt modelId="{3DC6091A-7694-4924-B50A-79B29FE9B2C2}">
      <dgm:prSet custT="1"/>
      <dgm:spPr/>
      <dgm:t>
        <a:bodyPr/>
        <a:lstStyle/>
        <a:p>
          <a:pPr algn="ctr" rtl="0"/>
          <a:r>
            <a:rPr lang="en-GB" sz="1000" b="1" dirty="0" smtClean="0"/>
            <a:t>Consider current/foreseen traffic population.</a:t>
          </a:r>
          <a:endParaRPr lang="en-GB" sz="1000" b="1" dirty="0"/>
        </a:p>
      </dgm:t>
    </dgm:pt>
    <dgm:pt modelId="{8E2E0E41-66D7-49B8-96C7-0B96B238C283}" type="parTrans" cxnId="{C347B7E8-820D-422F-9044-CF365101A5D3}">
      <dgm:prSet/>
      <dgm:spPr/>
      <dgm:t>
        <a:bodyPr/>
        <a:lstStyle/>
        <a:p>
          <a:endParaRPr lang="en-GB"/>
        </a:p>
      </dgm:t>
    </dgm:pt>
    <dgm:pt modelId="{B3A9903B-F6A1-4B85-BAF1-F157E70A8BA3}" type="sibTrans" cxnId="{C347B7E8-820D-422F-9044-CF365101A5D3}">
      <dgm:prSet/>
      <dgm:spPr/>
      <dgm:t>
        <a:bodyPr/>
        <a:lstStyle/>
        <a:p>
          <a:endParaRPr lang="en-GB"/>
        </a:p>
      </dgm:t>
    </dgm:pt>
    <dgm:pt modelId="{47DA08F9-BEED-4F4F-A2E5-654E3A2986B9}">
      <dgm:prSet custT="1"/>
      <dgm:spPr/>
      <dgm:t>
        <a:bodyPr/>
        <a:lstStyle/>
        <a:p>
          <a:pPr algn="ctr" rtl="0"/>
          <a:r>
            <a:rPr lang="en-GB" sz="1000" b="1" dirty="0" smtClean="0"/>
            <a:t>Consider forecasts of average and peak aircraft movements</a:t>
          </a:r>
          <a:r>
            <a:rPr lang="en-GB" sz="500" b="1" dirty="0" smtClean="0"/>
            <a:t>. </a:t>
          </a:r>
          <a:endParaRPr lang="en-GB" sz="500" b="1" dirty="0"/>
        </a:p>
      </dgm:t>
    </dgm:pt>
    <dgm:pt modelId="{B2DB0180-E8D8-4670-842A-04223B9CC009}" type="parTrans" cxnId="{4E8CB2E8-D682-485E-9596-9E0E6F270644}">
      <dgm:prSet/>
      <dgm:spPr/>
      <dgm:t>
        <a:bodyPr/>
        <a:lstStyle/>
        <a:p>
          <a:endParaRPr lang="en-GB"/>
        </a:p>
      </dgm:t>
    </dgm:pt>
    <dgm:pt modelId="{2AB40776-A12F-4385-B2C9-6994C465FCFE}" type="sibTrans" cxnId="{4E8CB2E8-D682-485E-9596-9E0E6F270644}">
      <dgm:prSet/>
      <dgm:spPr/>
      <dgm:t>
        <a:bodyPr/>
        <a:lstStyle/>
        <a:p>
          <a:endParaRPr lang="en-GB"/>
        </a:p>
      </dgm:t>
    </dgm:pt>
    <dgm:pt modelId="{5F25C0E7-92D3-4801-BB5D-8FDCD7A6699F}" type="pres">
      <dgm:prSet presAssocID="{7B882B12-C6A3-472F-9245-CFE270585176}" presName="linear" presStyleCnt="0">
        <dgm:presLayoutVars>
          <dgm:animLvl val="lvl"/>
          <dgm:resizeHandles val="exact"/>
        </dgm:presLayoutVars>
      </dgm:prSet>
      <dgm:spPr/>
      <dgm:t>
        <a:bodyPr/>
        <a:lstStyle/>
        <a:p>
          <a:endParaRPr lang="en-GB"/>
        </a:p>
      </dgm:t>
    </dgm:pt>
    <dgm:pt modelId="{DF3ED126-634A-4E4C-B25D-A54B91C68409}" type="pres">
      <dgm:prSet presAssocID="{3DC6091A-7694-4924-B50A-79B29FE9B2C2}" presName="parentText" presStyleLbl="node1" presStyleIdx="0" presStyleCnt="2" custLinFactY="-20833" custLinFactNeighborY="-100000">
        <dgm:presLayoutVars>
          <dgm:chMax val="0"/>
          <dgm:bulletEnabled val="1"/>
        </dgm:presLayoutVars>
      </dgm:prSet>
      <dgm:spPr/>
      <dgm:t>
        <a:bodyPr/>
        <a:lstStyle/>
        <a:p>
          <a:endParaRPr lang="en-GB"/>
        </a:p>
      </dgm:t>
    </dgm:pt>
    <dgm:pt modelId="{21357D5E-F404-4305-848A-47E44C8AEAE7}" type="pres">
      <dgm:prSet presAssocID="{B3A9903B-F6A1-4B85-BAF1-F157E70A8BA3}" presName="spacer" presStyleCnt="0"/>
      <dgm:spPr/>
    </dgm:pt>
    <dgm:pt modelId="{6B5AD0AC-FA03-4961-9DC1-FEDC91B138BE}" type="pres">
      <dgm:prSet presAssocID="{47DA08F9-BEED-4F4F-A2E5-654E3A2986B9}" presName="parentText" presStyleLbl="node1" presStyleIdx="1" presStyleCnt="2">
        <dgm:presLayoutVars>
          <dgm:chMax val="0"/>
          <dgm:bulletEnabled val="1"/>
        </dgm:presLayoutVars>
      </dgm:prSet>
      <dgm:spPr/>
      <dgm:t>
        <a:bodyPr/>
        <a:lstStyle/>
        <a:p>
          <a:endParaRPr lang="en-GB"/>
        </a:p>
      </dgm:t>
    </dgm:pt>
  </dgm:ptLst>
  <dgm:cxnLst>
    <dgm:cxn modelId="{4E8CB2E8-D682-485E-9596-9E0E6F270644}" srcId="{7B882B12-C6A3-472F-9245-CFE270585176}" destId="{47DA08F9-BEED-4F4F-A2E5-654E3A2986B9}" srcOrd="1" destOrd="0" parTransId="{B2DB0180-E8D8-4670-842A-04223B9CC009}" sibTransId="{2AB40776-A12F-4385-B2C9-6994C465FCFE}"/>
    <dgm:cxn modelId="{DEEF5DA9-7AC9-482F-BDD6-B7C30FB0F4F2}" type="presOf" srcId="{47DA08F9-BEED-4F4F-A2E5-654E3A2986B9}" destId="{6B5AD0AC-FA03-4961-9DC1-FEDC91B138BE}" srcOrd="0" destOrd="0" presId="urn:microsoft.com/office/officeart/2005/8/layout/vList2"/>
    <dgm:cxn modelId="{5EA2077D-833A-42FD-B6E3-683BD040B429}" type="presOf" srcId="{3DC6091A-7694-4924-B50A-79B29FE9B2C2}" destId="{DF3ED126-634A-4E4C-B25D-A54B91C68409}" srcOrd="0" destOrd="0" presId="urn:microsoft.com/office/officeart/2005/8/layout/vList2"/>
    <dgm:cxn modelId="{1566C841-C3D5-499E-97A8-457EC473CF05}" type="presOf" srcId="{7B882B12-C6A3-472F-9245-CFE270585176}" destId="{5F25C0E7-92D3-4801-BB5D-8FDCD7A6699F}" srcOrd="0" destOrd="0" presId="urn:microsoft.com/office/officeart/2005/8/layout/vList2"/>
    <dgm:cxn modelId="{C347B7E8-820D-422F-9044-CF365101A5D3}" srcId="{7B882B12-C6A3-472F-9245-CFE270585176}" destId="{3DC6091A-7694-4924-B50A-79B29FE9B2C2}" srcOrd="0" destOrd="0" parTransId="{8E2E0E41-66D7-49B8-96C7-0B96B238C283}" sibTransId="{B3A9903B-F6A1-4B85-BAF1-F157E70A8BA3}"/>
    <dgm:cxn modelId="{5422A2C6-CD24-4A0C-82C9-750F7BF20BD3}" type="presParOf" srcId="{5F25C0E7-92D3-4801-BB5D-8FDCD7A6699F}" destId="{DF3ED126-634A-4E4C-B25D-A54B91C68409}" srcOrd="0" destOrd="0" presId="urn:microsoft.com/office/officeart/2005/8/layout/vList2"/>
    <dgm:cxn modelId="{8D81A28D-8F93-490C-BCBA-2A7366E71A6A}" type="presParOf" srcId="{5F25C0E7-92D3-4801-BB5D-8FDCD7A6699F}" destId="{21357D5E-F404-4305-848A-47E44C8AEAE7}" srcOrd="1" destOrd="0" presId="urn:microsoft.com/office/officeart/2005/8/layout/vList2"/>
    <dgm:cxn modelId="{C8290285-5741-4324-84C1-DB8F18C682E8}" type="presParOf" srcId="{5F25C0E7-92D3-4801-BB5D-8FDCD7A6699F}" destId="{6B5AD0AC-FA03-4961-9DC1-FEDC91B138BE}" srcOrd="2"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242DB87-2714-48F3-9145-8654CADD00D0}"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D4300588-5FC6-444B-A223-D37845C62FA5}">
      <dgm:prSet custT="1"/>
      <dgm:spPr/>
      <dgm:t>
        <a:bodyPr/>
        <a:lstStyle/>
        <a:p>
          <a:pPr algn="ctr" rtl="0"/>
          <a:r>
            <a:rPr lang="en-GB" sz="1000" b="1" dirty="0" smtClean="0"/>
            <a:t>Survey  Aerodrome characteristics, ATM Infrastructure including Human Resource availability</a:t>
          </a:r>
          <a:endParaRPr lang="en-GB" sz="1000" b="1" dirty="0"/>
        </a:p>
      </dgm:t>
    </dgm:pt>
    <dgm:pt modelId="{DF2046FF-A073-4A78-A7AF-5B4E68DFCC4B}" type="parTrans" cxnId="{5455938B-EF30-4C9E-8C9E-1B39ACEED3D9}">
      <dgm:prSet/>
      <dgm:spPr/>
      <dgm:t>
        <a:bodyPr/>
        <a:lstStyle/>
        <a:p>
          <a:endParaRPr lang="en-GB"/>
        </a:p>
      </dgm:t>
    </dgm:pt>
    <dgm:pt modelId="{B051C443-ADF1-4C36-9ACF-6FC6A87D42AF}" type="sibTrans" cxnId="{5455938B-EF30-4C9E-8C9E-1B39ACEED3D9}">
      <dgm:prSet/>
      <dgm:spPr/>
      <dgm:t>
        <a:bodyPr/>
        <a:lstStyle/>
        <a:p>
          <a:endParaRPr lang="en-GB"/>
        </a:p>
      </dgm:t>
    </dgm:pt>
    <dgm:pt modelId="{3F387717-F24B-4E83-AE20-39D64F05F3C4}" type="pres">
      <dgm:prSet presAssocID="{E242DB87-2714-48F3-9145-8654CADD00D0}" presName="linear" presStyleCnt="0">
        <dgm:presLayoutVars>
          <dgm:animLvl val="lvl"/>
          <dgm:resizeHandles val="exact"/>
        </dgm:presLayoutVars>
      </dgm:prSet>
      <dgm:spPr/>
      <dgm:t>
        <a:bodyPr/>
        <a:lstStyle/>
        <a:p>
          <a:endParaRPr lang="en-GB"/>
        </a:p>
      </dgm:t>
    </dgm:pt>
    <dgm:pt modelId="{0AFA5032-3540-4B6C-AC98-D6EE153D8982}" type="pres">
      <dgm:prSet presAssocID="{D4300588-5FC6-444B-A223-D37845C62FA5}" presName="parentText" presStyleLbl="node1" presStyleIdx="0" presStyleCnt="1" custLinFactNeighborY="9295">
        <dgm:presLayoutVars>
          <dgm:chMax val="0"/>
          <dgm:bulletEnabled val="1"/>
        </dgm:presLayoutVars>
      </dgm:prSet>
      <dgm:spPr/>
      <dgm:t>
        <a:bodyPr/>
        <a:lstStyle/>
        <a:p>
          <a:endParaRPr lang="en-GB"/>
        </a:p>
      </dgm:t>
    </dgm:pt>
  </dgm:ptLst>
  <dgm:cxnLst>
    <dgm:cxn modelId="{6742D536-AB26-4E09-9DCA-F5B102EC4365}" type="presOf" srcId="{D4300588-5FC6-444B-A223-D37845C62FA5}" destId="{0AFA5032-3540-4B6C-AC98-D6EE153D8982}" srcOrd="0" destOrd="0" presId="urn:microsoft.com/office/officeart/2005/8/layout/vList2"/>
    <dgm:cxn modelId="{5455938B-EF30-4C9E-8C9E-1B39ACEED3D9}" srcId="{E242DB87-2714-48F3-9145-8654CADD00D0}" destId="{D4300588-5FC6-444B-A223-D37845C62FA5}" srcOrd="0" destOrd="0" parTransId="{DF2046FF-A073-4A78-A7AF-5B4E68DFCC4B}" sibTransId="{B051C443-ADF1-4C36-9ACF-6FC6A87D42AF}"/>
    <dgm:cxn modelId="{D92F42AD-8CD5-4C4C-8D4C-20B7AE741F8A}" type="presOf" srcId="{E242DB87-2714-48F3-9145-8654CADD00D0}" destId="{3F387717-F24B-4E83-AE20-39D64F05F3C4}" srcOrd="0" destOrd="0" presId="urn:microsoft.com/office/officeart/2005/8/layout/vList2"/>
    <dgm:cxn modelId="{0ECE2786-EF5F-4F5C-821A-BA213820BB1D}" type="presParOf" srcId="{3F387717-F24B-4E83-AE20-39D64F05F3C4}" destId="{0AFA5032-3540-4B6C-AC98-D6EE153D8982}"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04C7C3F-4663-4094-833F-8489F5306BCD}" type="doc">
      <dgm:prSet loTypeId="urn:microsoft.com/office/officeart/2005/8/layout/vList2" loCatId="list" qsTypeId="urn:microsoft.com/office/officeart/2005/8/quickstyle/simple1" qsCatId="simple" csTypeId="urn:microsoft.com/office/officeart/2005/8/colors/accent3_1" csCatId="accent3" phldr="1"/>
      <dgm:spPr/>
      <dgm:t>
        <a:bodyPr/>
        <a:lstStyle/>
        <a:p>
          <a:endParaRPr lang="en-GB"/>
        </a:p>
      </dgm:t>
    </dgm:pt>
    <dgm:pt modelId="{F6CA0575-0A00-4D90-A625-6FAADBC92B89}">
      <dgm:prSet custT="1"/>
      <dgm:spPr/>
      <dgm:t>
        <a:bodyPr/>
        <a:lstStyle/>
        <a:p>
          <a:pPr algn="ctr" rtl="0"/>
          <a:r>
            <a:rPr lang="en-GB" sz="1000" b="1" dirty="0" smtClean="0"/>
            <a:t>Consider civil/military access and SUA requirements</a:t>
          </a:r>
          <a:endParaRPr lang="en-GB" sz="1000" b="1" dirty="0"/>
        </a:p>
      </dgm:t>
    </dgm:pt>
    <dgm:pt modelId="{E4095E7D-3104-41F1-856C-188ADA7388E4}" type="parTrans" cxnId="{88FF460D-122C-4B85-99AA-93D6C0FE5938}">
      <dgm:prSet/>
      <dgm:spPr/>
      <dgm:t>
        <a:bodyPr/>
        <a:lstStyle/>
        <a:p>
          <a:endParaRPr lang="en-GB"/>
        </a:p>
      </dgm:t>
    </dgm:pt>
    <dgm:pt modelId="{5CD16AFB-CB02-406F-96DB-9AA83AB5F976}" type="sibTrans" cxnId="{88FF460D-122C-4B85-99AA-93D6C0FE5938}">
      <dgm:prSet/>
      <dgm:spPr/>
      <dgm:t>
        <a:bodyPr/>
        <a:lstStyle/>
        <a:p>
          <a:endParaRPr lang="en-GB"/>
        </a:p>
      </dgm:t>
    </dgm:pt>
    <dgm:pt modelId="{F0510B00-571D-4DFF-8FC9-5FF02585A1A2}" type="pres">
      <dgm:prSet presAssocID="{E04C7C3F-4663-4094-833F-8489F5306BCD}" presName="linear" presStyleCnt="0">
        <dgm:presLayoutVars>
          <dgm:animLvl val="lvl"/>
          <dgm:resizeHandles val="exact"/>
        </dgm:presLayoutVars>
      </dgm:prSet>
      <dgm:spPr/>
      <dgm:t>
        <a:bodyPr/>
        <a:lstStyle/>
        <a:p>
          <a:endParaRPr lang="en-GB"/>
        </a:p>
      </dgm:t>
    </dgm:pt>
    <dgm:pt modelId="{37BEFB53-95C2-490E-88B1-83171B83BBDB}" type="pres">
      <dgm:prSet presAssocID="{F6CA0575-0A00-4D90-A625-6FAADBC92B89}" presName="parentText" presStyleLbl="node1" presStyleIdx="0" presStyleCnt="1">
        <dgm:presLayoutVars>
          <dgm:chMax val="0"/>
          <dgm:bulletEnabled val="1"/>
        </dgm:presLayoutVars>
      </dgm:prSet>
      <dgm:spPr/>
      <dgm:t>
        <a:bodyPr/>
        <a:lstStyle/>
        <a:p>
          <a:endParaRPr lang="en-GB"/>
        </a:p>
      </dgm:t>
    </dgm:pt>
  </dgm:ptLst>
  <dgm:cxnLst>
    <dgm:cxn modelId="{88FF460D-122C-4B85-99AA-93D6C0FE5938}" srcId="{E04C7C3F-4663-4094-833F-8489F5306BCD}" destId="{F6CA0575-0A00-4D90-A625-6FAADBC92B89}" srcOrd="0" destOrd="0" parTransId="{E4095E7D-3104-41F1-856C-188ADA7388E4}" sibTransId="{5CD16AFB-CB02-406F-96DB-9AA83AB5F976}"/>
    <dgm:cxn modelId="{F1152C9F-FB4D-4CE9-A989-AB51C1C5546F}" type="presOf" srcId="{F6CA0575-0A00-4D90-A625-6FAADBC92B89}" destId="{37BEFB53-95C2-490E-88B1-83171B83BBDB}" srcOrd="0" destOrd="0" presId="urn:microsoft.com/office/officeart/2005/8/layout/vList2"/>
    <dgm:cxn modelId="{CBB2EB5D-88D5-47F4-906F-B62D2A0AAF65}" type="presOf" srcId="{E04C7C3F-4663-4094-833F-8489F5306BCD}" destId="{F0510B00-571D-4DFF-8FC9-5FF02585A1A2}" srcOrd="0" destOrd="0" presId="urn:microsoft.com/office/officeart/2005/8/layout/vList2"/>
    <dgm:cxn modelId="{15C4744A-10AA-4C22-8F1B-28DD90567F07}" type="presParOf" srcId="{F0510B00-571D-4DFF-8FC9-5FF02585A1A2}" destId="{37BEFB53-95C2-490E-88B1-83171B83BBDB}" srcOrd="0" destOrd="0" presId="urn:microsoft.com/office/officeart/2005/8/layout/vList2"/>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A3F824C-0876-46B0-AA06-F92E2FD2F9DA}" type="doc">
      <dgm:prSet loTypeId="urn:microsoft.com/office/officeart/2005/8/layout/vList2" loCatId="list" qsTypeId="urn:microsoft.com/office/officeart/2005/8/quickstyle/simple1" qsCatId="simple" csTypeId="urn:microsoft.com/office/officeart/2005/8/colors/accent3_1" csCatId="accent3"/>
      <dgm:spPr/>
      <dgm:t>
        <a:bodyPr/>
        <a:lstStyle/>
        <a:p>
          <a:endParaRPr lang="en-GB"/>
        </a:p>
      </dgm:t>
    </dgm:pt>
    <dgm:pt modelId="{44ECB2ED-CEB2-4A8C-A308-43422B8A6116}">
      <dgm:prSet custT="1"/>
      <dgm:spPr/>
      <dgm:t>
        <a:bodyPr/>
        <a:lstStyle/>
        <a:p>
          <a:pPr algn="ctr" rtl="0"/>
          <a:r>
            <a:rPr lang="en-GB" sz="1000" b="1" dirty="0" smtClean="0"/>
            <a:t>Assess costs &amp; revenue parameters</a:t>
          </a:r>
          <a:endParaRPr lang="en-GB" sz="1000" b="1" dirty="0"/>
        </a:p>
      </dgm:t>
    </dgm:pt>
    <dgm:pt modelId="{C5B0C22F-1D66-4784-8F2B-9087ACCE8513}" type="parTrans" cxnId="{2391F20B-478E-48F9-8C32-8A8382ED47A9}">
      <dgm:prSet/>
      <dgm:spPr/>
      <dgm:t>
        <a:bodyPr/>
        <a:lstStyle/>
        <a:p>
          <a:endParaRPr lang="en-GB"/>
        </a:p>
      </dgm:t>
    </dgm:pt>
    <dgm:pt modelId="{E5177A0D-A0FC-4A4A-821A-6F381F33280B}" type="sibTrans" cxnId="{2391F20B-478E-48F9-8C32-8A8382ED47A9}">
      <dgm:prSet/>
      <dgm:spPr/>
      <dgm:t>
        <a:bodyPr/>
        <a:lstStyle/>
        <a:p>
          <a:endParaRPr lang="en-GB"/>
        </a:p>
      </dgm:t>
    </dgm:pt>
    <dgm:pt modelId="{1E4185BA-2529-4D34-B1ED-B08672E75277}" type="pres">
      <dgm:prSet presAssocID="{EA3F824C-0876-46B0-AA06-F92E2FD2F9DA}" presName="linear" presStyleCnt="0">
        <dgm:presLayoutVars>
          <dgm:animLvl val="lvl"/>
          <dgm:resizeHandles val="exact"/>
        </dgm:presLayoutVars>
      </dgm:prSet>
      <dgm:spPr/>
      <dgm:t>
        <a:bodyPr/>
        <a:lstStyle/>
        <a:p>
          <a:endParaRPr lang="en-GB"/>
        </a:p>
      </dgm:t>
    </dgm:pt>
    <dgm:pt modelId="{4948EB82-0F8D-4120-A5C5-F4E858E33FF4}" type="pres">
      <dgm:prSet presAssocID="{44ECB2ED-CEB2-4A8C-A308-43422B8A6116}" presName="parentText" presStyleLbl="node1" presStyleIdx="0" presStyleCnt="1">
        <dgm:presLayoutVars>
          <dgm:chMax val="0"/>
          <dgm:bulletEnabled val="1"/>
        </dgm:presLayoutVars>
      </dgm:prSet>
      <dgm:spPr/>
      <dgm:t>
        <a:bodyPr/>
        <a:lstStyle/>
        <a:p>
          <a:endParaRPr lang="en-GB"/>
        </a:p>
      </dgm:t>
    </dgm:pt>
  </dgm:ptLst>
  <dgm:cxnLst>
    <dgm:cxn modelId="{2391F20B-478E-48F9-8C32-8A8382ED47A9}" srcId="{EA3F824C-0876-46B0-AA06-F92E2FD2F9DA}" destId="{44ECB2ED-CEB2-4A8C-A308-43422B8A6116}" srcOrd="0" destOrd="0" parTransId="{C5B0C22F-1D66-4784-8F2B-9087ACCE8513}" sibTransId="{E5177A0D-A0FC-4A4A-821A-6F381F33280B}"/>
    <dgm:cxn modelId="{D67F8E48-C30C-4307-8E8E-AC5EF22BB9E9}" type="presOf" srcId="{44ECB2ED-CEB2-4A8C-A308-43422B8A6116}" destId="{4948EB82-0F8D-4120-A5C5-F4E858E33FF4}" srcOrd="0" destOrd="0" presId="urn:microsoft.com/office/officeart/2005/8/layout/vList2"/>
    <dgm:cxn modelId="{7019D44D-3EF2-42EF-8E66-BC02CDEF10AC}" type="presOf" srcId="{EA3F824C-0876-46B0-AA06-F92E2FD2F9DA}" destId="{1E4185BA-2529-4D34-B1ED-B08672E75277}" srcOrd="0" destOrd="0" presId="urn:microsoft.com/office/officeart/2005/8/layout/vList2"/>
    <dgm:cxn modelId="{37CBE3B2-4D03-4BA8-8AD2-CD95DCE55632}" type="presParOf" srcId="{1E4185BA-2529-4D34-B1ED-B08672E75277}" destId="{4948EB82-0F8D-4120-A5C5-F4E858E33FF4}" srcOrd="0" destOrd="0" presId="urn:microsoft.com/office/officeart/2005/8/layout/vList2"/>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AB97E63-F927-4328-BA27-E64EBDE97139}" type="doc">
      <dgm:prSet loTypeId="urn:microsoft.com/office/officeart/2005/8/layout/vList2" loCatId="list" qsTypeId="urn:microsoft.com/office/officeart/2005/8/quickstyle/simple1" qsCatId="simple" csTypeId="urn:microsoft.com/office/officeart/2005/8/colors/accent3_1" csCatId="accent3"/>
      <dgm:spPr/>
      <dgm:t>
        <a:bodyPr/>
        <a:lstStyle/>
        <a:p>
          <a:endParaRPr lang="en-GB"/>
        </a:p>
      </dgm:t>
    </dgm:pt>
    <dgm:pt modelId="{B1867D2A-0D37-4A2F-8531-6FF3D7F8E752}">
      <dgm:prSet custT="1"/>
      <dgm:spPr/>
      <dgm:t>
        <a:bodyPr/>
        <a:lstStyle/>
        <a:p>
          <a:pPr algn="ctr" rtl="0"/>
          <a:r>
            <a:rPr lang="en-GB" sz="1000" b="1" dirty="0" smtClean="0"/>
            <a:t>Review National Plans requirements</a:t>
          </a:r>
          <a:endParaRPr lang="en-GB" sz="1000" b="1" dirty="0"/>
        </a:p>
      </dgm:t>
    </dgm:pt>
    <dgm:pt modelId="{EBEF322F-924B-43C7-9E47-940D6C149B16}" type="parTrans" cxnId="{6B7E2884-0077-43F6-979C-9D5DD11064CA}">
      <dgm:prSet/>
      <dgm:spPr/>
      <dgm:t>
        <a:bodyPr/>
        <a:lstStyle/>
        <a:p>
          <a:endParaRPr lang="en-GB"/>
        </a:p>
      </dgm:t>
    </dgm:pt>
    <dgm:pt modelId="{E51AFFF2-AF20-4DAA-9E24-51A926E20A1C}" type="sibTrans" cxnId="{6B7E2884-0077-43F6-979C-9D5DD11064CA}">
      <dgm:prSet/>
      <dgm:spPr/>
      <dgm:t>
        <a:bodyPr/>
        <a:lstStyle/>
        <a:p>
          <a:endParaRPr lang="en-GB"/>
        </a:p>
      </dgm:t>
    </dgm:pt>
    <dgm:pt modelId="{6914B2DD-0814-4CD4-BC18-FB580125754C}" type="pres">
      <dgm:prSet presAssocID="{EAB97E63-F927-4328-BA27-E64EBDE97139}" presName="linear" presStyleCnt="0">
        <dgm:presLayoutVars>
          <dgm:animLvl val="lvl"/>
          <dgm:resizeHandles val="exact"/>
        </dgm:presLayoutVars>
      </dgm:prSet>
      <dgm:spPr/>
      <dgm:t>
        <a:bodyPr/>
        <a:lstStyle/>
        <a:p>
          <a:endParaRPr lang="en-GB"/>
        </a:p>
      </dgm:t>
    </dgm:pt>
    <dgm:pt modelId="{8F11181E-B24E-4AAE-BD12-57653AE3FC51}" type="pres">
      <dgm:prSet presAssocID="{B1867D2A-0D37-4A2F-8531-6FF3D7F8E752}" presName="parentText" presStyleLbl="node1" presStyleIdx="0" presStyleCnt="1">
        <dgm:presLayoutVars>
          <dgm:chMax val="0"/>
          <dgm:bulletEnabled val="1"/>
        </dgm:presLayoutVars>
      </dgm:prSet>
      <dgm:spPr/>
      <dgm:t>
        <a:bodyPr/>
        <a:lstStyle/>
        <a:p>
          <a:endParaRPr lang="en-GB"/>
        </a:p>
      </dgm:t>
    </dgm:pt>
  </dgm:ptLst>
  <dgm:cxnLst>
    <dgm:cxn modelId="{6B7E2884-0077-43F6-979C-9D5DD11064CA}" srcId="{EAB97E63-F927-4328-BA27-E64EBDE97139}" destId="{B1867D2A-0D37-4A2F-8531-6FF3D7F8E752}" srcOrd="0" destOrd="0" parTransId="{EBEF322F-924B-43C7-9E47-940D6C149B16}" sibTransId="{E51AFFF2-AF20-4DAA-9E24-51A926E20A1C}"/>
    <dgm:cxn modelId="{D20116B7-AB6D-4952-85C0-645D22A670FA}" type="presOf" srcId="{B1867D2A-0D37-4A2F-8531-6FF3D7F8E752}" destId="{8F11181E-B24E-4AAE-BD12-57653AE3FC51}" srcOrd="0" destOrd="0" presId="urn:microsoft.com/office/officeart/2005/8/layout/vList2"/>
    <dgm:cxn modelId="{D9374073-0445-49C4-96CF-E39A3AC77C64}" type="presOf" srcId="{EAB97E63-F927-4328-BA27-E64EBDE97139}" destId="{6914B2DD-0814-4CD4-BC18-FB580125754C}" srcOrd="0" destOrd="0" presId="urn:microsoft.com/office/officeart/2005/8/layout/vList2"/>
    <dgm:cxn modelId="{1BF292CD-5488-4D1E-A151-40D201ED75EF}" type="presParOf" srcId="{6914B2DD-0814-4CD4-BC18-FB580125754C}" destId="{8F11181E-B24E-4AAE-BD12-57653AE3FC51}" srcOrd="0" destOrd="0" presId="urn:microsoft.com/office/officeart/2005/8/layout/vList2"/>
  </dgm:cxnLst>
  <dgm:bg/>
  <dgm:whole/>
  <dgm:extLst>
    <a:ext uri="http://schemas.microsoft.com/office/drawing/2008/diagram">
      <dsp:dataModelExt xmlns:dsp="http://schemas.microsoft.com/office/drawing/2008/diagram" relId="rId3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671E4E1-B6FA-4172-8D0C-E496DF28A678}"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GB"/>
        </a:p>
      </dgm:t>
    </dgm:pt>
    <dgm:pt modelId="{63AC16F0-DDE8-4653-BCC4-3D17F5ED5E1D}">
      <dgm:prSet/>
      <dgm:spPr/>
      <dgm:t>
        <a:bodyPr/>
        <a:lstStyle/>
        <a:p>
          <a:pPr algn="ctr" rtl="0"/>
          <a:r>
            <a:rPr lang="en-GB" b="1" dirty="0" smtClean="0"/>
            <a:t>Set Performance Objectives</a:t>
          </a:r>
          <a:endParaRPr lang="en-GB" b="1" dirty="0"/>
        </a:p>
      </dgm:t>
    </dgm:pt>
    <dgm:pt modelId="{C8D9DC6E-3D03-4117-BF3D-A313C1DA22DE}" type="parTrans" cxnId="{BBDDDEAA-BFCD-4818-815F-9402C2B6BD13}">
      <dgm:prSet/>
      <dgm:spPr/>
      <dgm:t>
        <a:bodyPr/>
        <a:lstStyle/>
        <a:p>
          <a:endParaRPr lang="en-GB"/>
        </a:p>
      </dgm:t>
    </dgm:pt>
    <dgm:pt modelId="{DB27F221-2963-4773-BCE4-545D045C9FA0}" type="sibTrans" cxnId="{BBDDDEAA-BFCD-4818-815F-9402C2B6BD13}">
      <dgm:prSet/>
      <dgm:spPr/>
      <dgm:t>
        <a:bodyPr/>
        <a:lstStyle/>
        <a:p>
          <a:endParaRPr lang="en-GB"/>
        </a:p>
      </dgm:t>
    </dgm:pt>
    <dgm:pt modelId="{A153D8C0-12FC-4770-8D74-A0F4C49D6E18}" type="pres">
      <dgm:prSet presAssocID="{F671E4E1-B6FA-4172-8D0C-E496DF28A678}" presName="linear" presStyleCnt="0">
        <dgm:presLayoutVars>
          <dgm:animLvl val="lvl"/>
          <dgm:resizeHandles val="exact"/>
        </dgm:presLayoutVars>
      </dgm:prSet>
      <dgm:spPr/>
      <dgm:t>
        <a:bodyPr/>
        <a:lstStyle/>
        <a:p>
          <a:endParaRPr lang="en-GB"/>
        </a:p>
      </dgm:t>
    </dgm:pt>
    <dgm:pt modelId="{DF15ED78-9FEF-4B6A-8758-DD52F781BE92}" type="pres">
      <dgm:prSet presAssocID="{63AC16F0-DDE8-4653-BCC4-3D17F5ED5E1D}" presName="parentText" presStyleLbl="node1" presStyleIdx="0" presStyleCnt="1" custLinFactNeighborY="-19656">
        <dgm:presLayoutVars>
          <dgm:chMax val="0"/>
          <dgm:bulletEnabled val="1"/>
        </dgm:presLayoutVars>
      </dgm:prSet>
      <dgm:spPr/>
      <dgm:t>
        <a:bodyPr/>
        <a:lstStyle/>
        <a:p>
          <a:endParaRPr lang="en-GB"/>
        </a:p>
      </dgm:t>
    </dgm:pt>
  </dgm:ptLst>
  <dgm:cxnLst>
    <dgm:cxn modelId="{BBDDDEAA-BFCD-4818-815F-9402C2B6BD13}" srcId="{F671E4E1-B6FA-4172-8D0C-E496DF28A678}" destId="{63AC16F0-DDE8-4653-BCC4-3D17F5ED5E1D}" srcOrd="0" destOrd="0" parTransId="{C8D9DC6E-3D03-4117-BF3D-A313C1DA22DE}" sibTransId="{DB27F221-2963-4773-BCE4-545D045C9FA0}"/>
    <dgm:cxn modelId="{F704A86D-D808-47D1-A700-2D9912551C16}" type="presOf" srcId="{F671E4E1-B6FA-4172-8D0C-E496DF28A678}" destId="{A153D8C0-12FC-4770-8D74-A0F4C49D6E18}" srcOrd="0" destOrd="0" presId="urn:microsoft.com/office/officeart/2005/8/layout/vList2"/>
    <dgm:cxn modelId="{53027231-2BE7-4752-9551-C51B74D86759}" type="presOf" srcId="{63AC16F0-DDE8-4653-BCC4-3D17F5ED5E1D}" destId="{DF15ED78-9FEF-4B6A-8758-DD52F781BE92}" srcOrd="0" destOrd="0" presId="urn:microsoft.com/office/officeart/2005/8/layout/vList2"/>
    <dgm:cxn modelId="{6841F0CA-5441-4814-9809-F942684A6882}" type="presParOf" srcId="{A153D8C0-12FC-4770-8D74-A0F4C49D6E18}" destId="{DF15ED78-9FEF-4B6A-8758-DD52F781BE92}" srcOrd="0" destOrd="0" presId="urn:microsoft.com/office/officeart/2005/8/layout/vList2"/>
  </dgm:cxnLst>
  <dgm:bg/>
  <dgm:whole/>
  <dgm:extLst>
    <a:ext uri="http://schemas.microsoft.com/office/drawing/2008/diagram">
      <dsp:dataModelExt xmlns:dsp="http://schemas.microsoft.com/office/drawing/2008/diagram" relId="rId4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90555DA-2AD3-470A-B178-BE9DA681CEFD}" type="doc">
      <dgm:prSet loTypeId="urn:microsoft.com/office/officeart/2005/8/layout/vList2" loCatId="list" qsTypeId="urn:microsoft.com/office/officeart/2005/8/quickstyle/simple1" qsCatId="simple" csTypeId="urn:microsoft.com/office/officeart/2005/8/colors/accent2_1" csCatId="accent2"/>
      <dgm:spPr/>
      <dgm:t>
        <a:bodyPr/>
        <a:lstStyle/>
        <a:p>
          <a:endParaRPr lang="en-GB"/>
        </a:p>
      </dgm:t>
    </dgm:pt>
    <dgm:pt modelId="{6966E995-92EE-499F-B392-DC83E2B3119C}">
      <dgm:prSet/>
      <dgm:spPr/>
      <dgm:t>
        <a:bodyPr/>
        <a:lstStyle/>
        <a:p>
          <a:pPr algn="ctr" rtl="0"/>
          <a:r>
            <a:rPr lang="en-GB" b="1" dirty="0" smtClean="0"/>
            <a:t>Elaborate/refine scenarios</a:t>
          </a:r>
          <a:endParaRPr lang="en-GB" b="1" dirty="0"/>
        </a:p>
      </dgm:t>
    </dgm:pt>
    <dgm:pt modelId="{922D8502-267E-48FE-AB01-466C9B40480E}" type="parTrans" cxnId="{D59F2812-22FF-4F42-AD3B-E7B857221455}">
      <dgm:prSet/>
      <dgm:spPr/>
      <dgm:t>
        <a:bodyPr/>
        <a:lstStyle/>
        <a:p>
          <a:endParaRPr lang="en-GB"/>
        </a:p>
      </dgm:t>
    </dgm:pt>
    <dgm:pt modelId="{BE58E9AA-5F7A-4579-82A5-5C7D8637760F}" type="sibTrans" cxnId="{D59F2812-22FF-4F42-AD3B-E7B857221455}">
      <dgm:prSet/>
      <dgm:spPr/>
      <dgm:t>
        <a:bodyPr/>
        <a:lstStyle/>
        <a:p>
          <a:endParaRPr lang="en-GB"/>
        </a:p>
      </dgm:t>
    </dgm:pt>
    <dgm:pt modelId="{BEDF7194-5B03-4359-9F85-7187CAF657E4}" type="pres">
      <dgm:prSet presAssocID="{C90555DA-2AD3-470A-B178-BE9DA681CEFD}" presName="linear" presStyleCnt="0">
        <dgm:presLayoutVars>
          <dgm:animLvl val="lvl"/>
          <dgm:resizeHandles val="exact"/>
        </dgm:presLayoutVars>
      </dgm:prSet>
      <dgm:spPr/>
      <dgm:t>
        <a:bodyPr/>
        <a:lstStyle/>
        <a:p>
          <a:endParaRPr lang="en-GB"/>
        </a:p>
      </dgm:t>
    </dgm:pt>
    <dgm:pt modelId="{B3C871AE-B01A-4A99-91F8-A1243B5BF400}" type="pres">
      <dgm:prSet presAssocID="{6966E995-92EE-499F-B392-DC83E2B3119C}" presName="parentText" presStyleLbl="node1" presStyleIdx="0" presStyleCnt="1" custLinFactNeighborY="-19656">
        <dgm:presLayoutVars>
          <dgm:chMax val="0"/>
          <dgm:bulletEnabled val="1"/>
        </dgm:presLayoutVars>
      </dgm:prSet>
      <dgm:spPr/>
      <dgm:t>
        <a:bodyPr/>
        <a:lstStyle/>
        <a:p>
          <a:endParaRPr lang="en-GB"/>
        </a:p>
      </dgm:t>
    </dgm:pt>
  </dgm:ptLst>
  <dgm:cxnLst>
    <dgm:cxn modelId="{99CA2828-2A57-475B-AEE0-2A7DB24769B4}" type="presOf" srcId="{6966E995-92EE-499F-B392-DC83E2B3119C}" destId="{B3C871AE-B01A-4A99-91F8-A1243B5BF400}" srcOrd="0" destOrd="0" presId="urn:microsoft.com/office/officeart/2005/8/layout/vList2"/>
    <dgm:cxn modelId="{D59F2812-22FF-4F42-AD3B-E7B857221455}" srcId="{C90555DA-2AD3-470A-B178-BE9DA681CEFD}" destId="{6966E995-92EE-499F-B392-DC83E2B3119C}" srcOrd="0" destOrd="0" parTransId="{922D8502-267E-48FE-AB01-466C9B40480E}" sibTransId="{BE58E9AA-5F7A-4579-82A5-5C7D8637760F}"/>
    <dgm:cxn modelId="{4E0B7FC1-A382-481B-85A2-49FC3ED382C9}" type="presOf" srcId="{C90555DA-2AD3-470A-B178-BE9DA681CEFD}" destId="{BEDF7194-5B03-4359-9F85-7187CAF657E4}" srcOrd="0" destOrd="0" presId="urn:microsoft.com/office/officeart/2005/8/layout/vList2"/>
    <dgm:cxn modelId="{15D00908-78D9-49C0-A281-F345C0C2CC45}" type="presParOf" srcId="{BEDF7194-5B03-4359-9F85-7187CAF657E4}" destId="{B3C871AE-B01A-4A99-91F8-A1243B5BF400}" srcOrd="0" destOrd="0" presId="urn:microsoft.com/office/officeart/2005/8/layout/vList2"/>
  </dgm:cxnLst>
  <dgm:bg/>
  <dgm:whole/>
  <dgm:extLst>
    <a:ext uri="http://schemas.microsoft.com/office/drawing/2008/diagram">
      <dsp:dataModelExt xmlns:dsp="http://schemas.microsoft.com/office/drawing/2008/diagram" relId="rId4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461D19-DE00-4DE2-B2CC-6D0230BEA80F}">
      <dsp:nvSpPr>
        <dsp:cNvPr id="0" name=""/>
        <dsp:cNvSpPr/>
      </dsp:nvSpPr>
      <dsp:spPr>
        <a:xfrm>
          <a:off x="0" y="223"/>
          <a:ext cx="1752600" cy="456753"/>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Identify homogenous areas/traffic flows/terminal areas/aerodromes</a:t>
          </a:r>
          <a:endParaRPr lang="en-GB" sz="1000" b="1" kern="1200" dirty="0"/>
        </a:p>
      </dsp:txBody>
      <dsp:txXfrm>
        <a:off x="22297" y="22520"/>
        <a:ext cx="1708006" cy="41215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511EF9-134F-43DF-9769-70E0426F513D}">
      <dsp:nvSpPr>
        <dsp:cNvPr id="0" name=""/>
        <dsp:cNvSpPr/>
      </dsp:nvSpPr>
      <dsp:spPr>
        <a:xfrm>
          <a:off x="0" y="0"/>
          <a:ext cx="1554480" cy="39780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Perform/integrate initial CBA/ sensitivity analysis</a:t>
          </a:r>
          <a:endParaRPr lang="en-GB" sz="1000" b="1" kern="1200" dirty="0"/>
        </a:p>
      </dsp:txBody>
      <dsp:txXfrm>
        <a:off x="19419" y="19419"/>
        <a:ext cx="1515642" cy="35896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3D68E-4C00-4220-A601-E3B2A67C609D}">
      <dsp:nvSpPr>
        <dsp:cNvPr id="0" name=""/>
        <dsp:cNvSpPr/>
      </dsp:nvSpPr>
      <dsp:spPr>
        <a:xfrm>
          <a:off x="0" y="19619"/>
          <a:ext cx="1554480" cy="43758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Evaluate acceptance by users</a:t>
          </a:r>
          <a:endParaRPr lang="en-GB" sz="1100" b="1" kern="1200" dirty="0"/>
        </a:p>
      </dsp:txBody>
      <dsp:txXfrm>
        <a:off x="21361" y="40980"/>
        <a:ext cx="1511758" cy="39485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18562C-7361-450C-9C76-042DD5EDF52A}">
      <dsp:nvSpPr>
        <dsp:cNvPr id="0" name=""/>
        <dsp:cNvSpPr/>
      </dsp:nvSpPr>
      <dsp:spPr>
        <a:xfrm>
          <a:off x="0" y="19619"/>
          <a:ext cx="1554480" cy="43758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Estimate human resources requirements</a:t>
          </a:r>
          <a:endParaRPr lang="en-GB" sz="1100" b="1" kern="1200" dirty="0"/>
        </a:p>
      </dsp:txBody>
      <dsp:txXfrm>
        <a:off x="21361" y="40980"/>
        <a:ext cx="1511758" cy="39485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3B9677-1517-4440-912C-51A2AADF852E}">
      <dsp:nvSpPr>
        <dsp:cNvPr id="0" name=""/>
        <dsp:cNvSpPr/>
      </dsp:nvSpPr>
      <dsp:spPr>
        <a:xfrm>
          <a:off x="0" y="9809"/>
          <a:ext cx="1554480" cy="437580"/>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Estimate  new economic parameters</a:t>
          </a:r>
          <a:endParaRPr lang="en-GB" sz="1100" b="1" kern="1200" dirty="0"/>
        </a:p>
      </dsp:txBody>
      <dsp:txXfrm>
        <a:off x="21361" y="31170"/>
        <a:ext cx="1511758" cy="39485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67A705-30AA-4FFB-9108-7995A8E18C1E}">
      <dsp:nvSpPr>
        <dsp:cNvPr id="0" name=""/>
        <dsp:cNvSpPr/>
      </dsp:nvSpPr>
      <dsp:spPr>
        <a:xfrm>
          <a:off x="0" y="152"/>
          <a:ext cx="1554480" cy="456894"/>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Develop implementation mechanisms</a:t>
          </a:r>
          <a:endParaRPr lang="en-GB" sz="1100" b="1" kern="1200" dirty="0"/>
        </a:p>
      </dsp:txBody>
      <dsp:txXfrm>
        <a:off x="22304" y="22456"/>
        <a:ext cx="1509872" cy="41228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750EED-D1CD-4346-8E4E-2E4DF98B5859}">
      <dsp:nvSpPr>
        <dsp:cNvPr id="0" name=""/>
        <dsp:cNvSpPr/>
      </dsp:nvSpPr>
      <dsp:spPr>
        <a:xfrm>
          <a:off x="0" y="9809"/>
          <a:ext cx="1554480" cy="4375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Develop consensus with users</a:t>
          </a:r>
          <a:endParaRPr lang="en-GB" sz="1100" b="1" kern="1200" dirty="0"/>
        </a:p>
      </dsp:txBody>
      <dsp:txXfrm>
        <a:off x="21361" y="31170"/>
        <a:ext cx="1511758" cy="39485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747640-B75D-4780-825A-FF9FEE67C54C}">
      <dsp:nvSpPr>
        <dsp:cNvPr id="0" name=""/>
        <dsp:cNvSpPr/>
      </dsp:nvSpPr>
      <dsp:spPr>
        <a:xfrm>
          <a:off x="0" y="84690"/>
          <a:ext cx="1554480" cy="28781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GB" sz="1200" b="1" kern="1200" dirty="0" smtClean="0"/>
            <a:t>Amend Regional Plans</a:t>
          </a:r>
          <a:endParaRPr lang="en-GB" sz="1200" b="1" kern="1200" dirty="0"/>
        </a:p>
      </dsp:txBody>
      <dsp:txXfrm>
        <a:off x="14050" y="98740"/>
        <a:ext cx="1526380" cy="25971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F3E672-1DB3-43C2-B8A0-8F564C85A502}">
      <dsp:nvSpPr>
        <dsp:cNvPr id="0" name=""/>
        <dsp:cNvSpPr/>
      </dsp:nvSpPr>
      <dsp:spPr>
        <a:xfrm>
          <a:off x="0" y="9809"/>
          <a:ext cx="1554480" cy="4375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Develop human resources plan</a:t>
          </a:r>
          <a:endParaRPr lang="en-GB" sz="1100" b="1" kern="1200" dirty="0"/>
        </a:p>
      </dsp:txBody>
      <dsp:txXfrm>
        <a:off x="21361" y="31170"/>
        <a:ext cx="1511758" cy="39485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4524E2-2C50-499B-A601-750E41F42895}">
      <dsp:nvSpPr>
        <dsp:cNvPr id="0" name=""/>
        <dsp:cNvSpPr/>
      </dsp:nvSpPr>
      <dsp:spPr>
        <a:xfrm>
          <a:off x="0" y="9809"/>
          <a:ext cx="1554480" cy="4375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Perform implementation tasks</a:t>
          </a:r>
          <a:endParaRPr lang="en-GB" sz="1100" b="1" kern="1200" dirty="0"/>
        </a:p>
      </dsp:txBody>
      <dsp:txXfrm>
        <a:off x="21361" y="31170"/>
        <a:ext cx="1511758" cy="39485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C990A1-A419-4334-B669-A0A6E1B5BD7A}">
      <dsp:nvSpPr>
        <dsp:cNvPr id="0" name=""/>
        <dsp:cNvSpPr/>
      </dsp:nvSpPr>
      <dsp:spPr>
        <a:xfrm>
          <a:off x="0" y="8490"/>
          <a:ext cx="457200" cy="287819"/>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14050" y="22540"/>
        <a:ext cx="429100" cy="2597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6B9466-981B-4E16-ACF5-D00A577AC88E}">
      <dsp:nvSpPr>
        <dsp:cNvPr id="0" name=""/>
        <dsp:cNvSpPr/>
      </dsp:nvSpPr>
      <dsp:spPr>
        <a:xfrm>
          <a:off x="0" y="0"/>
          <a:ext cx="1752600" cy="37440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List</a:t>
          </a:r>
          <a:r>
            <a:rPr lang="en-GB" sz="1200" b="1" kern="1200" dirty="0" smtClean="0"/>
            <a:t>  </a:t>
          </a:r>
          <a:r>
            <a:rPr lang="en-GB" sz="1000" b="1" kern="1200" dirty="0" smtClean="0"/>
            <a:t>States/FIRs</a:t>
          </a:r>
          <a:endParaRPr lang="en-GB" sz="1000" b="1" kern="1200" dirty="0"/>
        </a:p>
      </dsp:txBody>
      <dsp:txXfrm>
        <a:off x="18277" y="18277"/>
        <a:ext cx="1716046" cy="33784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A7054B-3265-4DC1-BA3A-36F24C8F3255}">
      <dsp:nvSpPr>
        <dsp:cNvPr id="0" name=""/>
        <dsp:cNvSpPr/>
      </dsp:nvSpPr>
      <dsp:spPr>
        <a:xfrm>
          <a:off x="0" y="8490"/>
          <a:ext cx="457200" cy="287819"/>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14050" y="22540"/>
        <a:ext cx="429100" cy="25971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769999-DDA2-48BB-A6FC-C0DB1F719A69}">
      <dsp:nvSpPr>
        <dsp:cNvPr id="0" name=""/>
        <dsp:cNvSpPr/>
      </dsp:nvSpPr>
      <dsp:spPr>
        <a:xfrm>
          <a:off x="0" y="8490"/>
          <a:ext cx="457200" cy="287819"/>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14050" y="22540"/>
        <a:ext cx="429100" cy="259719"/>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303321-F16E-4144-9894-43C89BE52D1A}">
      <dsp:nvSpPr>
        <dsp:cNvPr id="0" name=""/>
        <dsp:cNvSpPr/>
      </dsp:nvSpPr>
      <dsp:spPr>
        <a:xfrm>
          <a:off x="0" y="8490"/>
          <a:ext cx="457200" cy="287819"/>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14050" y="22540"/>
        <a:ext cx="429100" cy="25971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48391-A93C-413D-9FDF-53A811906321}">
      <dsp:nvSpPr>
        <dsp:cNvPr id="0" name=""/>
        <dsp:cNvSpPr/>
      </dsp:nvSpPr>
      <dsp:spPr>
        <a:xfrm>
          <a:off x="0" y="8490"/>
          <a:ext cx="457200" cy="28781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smtClean="0"/>
            <a:t> </a:t>
          </a:r>
          <a:endParaRPr lang="en-GB" sz="1200" kern="1200" dirty="0"/>
        </a:p>
      </dsp:txBody>
      <dsp:txXfrm>
        <a:off x="14050" y="22540"/>
        <a:ext cx="429100" cy="259719"/>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D5C905-FD94-428B-A4B0-9CC04459F081}">
      <dsp:nvSpPr>
        <dsp:cNvPr id="0" name=""/>
        <dsp:cNvSpPr/>
      </dsp:nvSpPr>
      <dsp:spPr>
        <a:xfrm>
          <a:off x="0" y="0"/>
          <a:ext cx="762000" cy="38376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GB" sz="1600" b="1" kern="1200" dirty="0" smtClean="0"/>
            <a:t>ASBUs</a:t>
          </a:r>
          <a:endParaRPr lang="en-GB" sz="1600" kern="1200" dirty="0"/>
        </a:p>
      </dsp:txBody>
      <dsp:txXfrm>
        <a:off x="18734" y="18734"/>
        <a:ext cx="724532" cy="346292"/>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11181E-B24E-4AAE-BD12-57653AE3FC51}">
      <dsp:nvSpPr>
        <dsp:cNvPr id="0" name=""/>
        <dsp:cNvSpPr/>
      </dsp:nvSpPr>
      <dsp:spPr>
        <a:xfrm>
          <a:off x="0" y="3959"/>
          <a:ext cx="1554480" cy="44928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GB" sz="1200" b="1" kern="1200" dirty="0" smtClean="0"/>
            <a:t>IDENTIFY GAPS</a:t>
          </a:r>
          <a:endParaRPr lang="en-GB" sz="1200" b="1" kern="1200" dirty="0"/>
        </a:p>
      </dsp:txBody>
      <dsp:txXfrm>
        <a:off x="21932" y="25891"/>
        <a:ext cx="1510616" cy="4054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3ED126-634A-4E4C-B25D-A54B91C68409}">
      <dsp:nvSpPr>
        <dsp:cNvPr id="0" name=""/>
        <dsp:cNvSpPr/>
      </dsp:nvSpPr>
      <dsp:spPr>
        <a:xfrm>
          <a:off x="0" y="0"/>
          <a:ext cx="1752600" cy="374102"/>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Consider current/foreseen traffic population.</a:t>
          </a:r>
          <a:endParaRPr lang="en-GB" sz="1000" b="1" kern="1200" dirty="0"/>
        </a:p>
      </dsp:txBody>
      <dsp:txXfrm>
        <a:off x="18262" y="18262"/>
        <a:ext cx="1716076" cy="337578"/>
      </dsp:txXfrm>
    </dsp:sp>
    <dsp:sp modelId="{6B5AD0AC-FA03-4961-9DC1-FEDC91B138BE}">
      <dsp:nvSpPr>
        <dsp:cNvPr id="0" name=""/>
        <dsp:cNvSpPr/>
      </dsp:nvSpPr>
      <dsp:spPr>
        <a:xfrm>
          <a:off x="0" y="387771"/>
          <a:ext cx="1752600" cy="374102"/>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Consider forecasts of average and peak aircraft movements</a:t>
          </a:r>
          <a:r>
            <a:rPr lang="en-GB" sz="500" b="1" kern="1200" dirty="0" smtClean="0"/>
            <a:t>. </a:t>
          </a:r>
          <a:endParaRPr lang="en-GB" sz="500" b="1" kern="1200" dirty="0"/>
        </a:p>
      </dsp:txBody>
      <dsp:txXfrm>
        <a:off x="18262" y="406033"/>
        <a:ext cx="1716076" cy="3375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FA5032-3540-4B6C-AC98-D6EE153D8982}">
      <dsp:nvSpPr>
        <dsp:cNvPr id="0" name=""/>
        <dsp:cNvSpPr/>
      </dsp:nvSpPr>
      <dsp:spPr>
        <a:xfrm>
          <a:off x="0" y="13200"/>
          <a:ext cx="1752600" cy="74880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Survey  Aerodrome characteristics, ATM Infrastructure including Human Resource availability</a:t>
          </a:r>
          <a:endParaRPr lang="en-GB" sz="1000" b="1" kern="1200" dirty="0"/>
        </a:p>
      </dsp:txBody>
      <dsp:txXfrm>
        <a:off x="36553" y="49753"/>
        <a:ext cx="1679494" cy="67569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BEFB53-95C2-490E-88B1-83171B83BBDB}">
      <dsp:nvSpPr>
        <dsp:cNvPr id="0" name=""/>
        <dsp:cNvSpPr/>
      </dsp:nvSpPr>
      <dsp:spPr>
        <a:xfrm>
          <a:off x="0" y="3959"/>
          <a:ext cx="1752600" cy="44928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Consider civil/military access and SUA requirements</a:t>
          </a:r>
          <a:endParaRPr lang="en-GB" sz="1000" b="1" kern="1200" dirty="0"/>
        </a:p>
      </dsp:txBody>
      <dsp:txXfrm>
        <a:off x="21932" y="25891"/>
        <a:ext cx="1708736" cy="40541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48EB82-0F8D-4120-A5C5-F4E858E33FF4}">
      <dsp:nvSpPr>
        <dsp:cNvPr id="0" name=""/>
        <dsp:cNvSpPr/>
      </dsp:nvSpPr>
      <dsp:spPr>
        <a:xfrm>
          <a:off x="0" y="3959"/>
          <a:ext cx="1752600" cy="44928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Assess costs &amp; revenue parameters</a:t>
          </a:r>
          <a:endParaRPr lang="en-GB" sz="1000" b="1" kern="1200" dirty="0"/>
        </a:p>
      </dsp:txBody>
      <dsp:txXfrm>
        <a:off x="21932" y="25891"/>
        <a:ext cx="1708736" cy="4054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11181E-B24E-4AAE-BD12-57653AE3FC51}">
      <dsp:nvSpPr>
        <dsp:cNvPr id="0" name=""/>
        <dsp:cNvSpPr/>
      </dsp:nvSpPr>
      <dsp:spPr>
        <a:xfrm>
          <a:off x="0" y="3959"/>
          <a:ext cx="1554480" cy="449280"/>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rtl="0">
            <a:lnSpc>
              <a:spcPct val="90000"/>
            </a:lnSpc>
            <a:spcBef>
              <a:spcPct val="0"/>
            </a:spcBef>
            <a:spcAft>
              <a:spcPct val="35000"/>
            </a:spcAft>
          </a:pPr>
          <a:r>
            <a:rPr lang="en-GB" sz="1000" b="1" kern="1200" dirty="0" smtClean="0"/>
            <a:t>Review National Plans requirements</a:t>
          </a:r>
          <a:endParaRPr lang="en-GB" sz="1000" b="1" kern="1200" dirty="0"/>
        </a:p>
      </dsp:txBody>
      <dsp:txXfrm>
        <a:off x="21932" y="25891"/>
        <a:ext cx="1510616" cy="40541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15ED78-9FEF-4B6A-8758-DD52F781BE92}">
      <dsp:nvSpPr>
        <dsp:cNvPr id="0" name=""/>
        <dsp:cNvSpPr/>
      </dsp:nvSpPr>
      <dsp:spPr>
        <a:xfrm>
          <a:off x="0" y="0"/>
          <a:ext cx="1554480" cy="4375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Set Performance Objectives</a:t>
          </a:r>
          <a:endParaRPr lang="en-GB" sz="1100" b="1" kern="1200" dirty="0"/>
        </a:p>
      </dsp:txBody>
      <dsp:txXfrm>
        <a:off x="21361" y="21361"/>
        <a:ext cx="1511758" cy="39485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C871AE-B01A-4A99-91F8-A1243B5BF400}">
      <dsp:nvSpPr>
        <dsp:cNvPr id="0" name=""/>
        <dsp:cNvSpPr/>
      </dsp:nvSpPr>
      <dsp:spPr>
        <a:xfrm>
          <a:off x="0" y="0"/>
          <a:ext cx="1554480" cy="43758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rtl="0">
            <a:lnSpc>
              <a:spcPct val="90000"/>
            </a:lnSpc>
            <a:spcBef>
              <a:spcPct val="0"/>
            </a:spcBef>
            <a:spcAft>
              <a:spcPct val="35000"/>
            </a:spcAft>
          </a:pPr>
          <a:r>
            <a:rPr lang="en-GB" sz="1100" b="1" kern="1200" dirty="0" smtClean="0"/>
            <a:t>Elaborate/refine scenarios</a:t>
          </a:r>
          <a:endParaRPr lang="en-GB" sz="1100" b="1" kern="1200" dirty="0"/>
        </a:p>
      </dsp:txBody>
      <dsp:txXfrm>
        <a:off x="21361" y="21361"/>
        <a:ext cx="1511758" cy="39485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957D8AB-7966-458C-9BE3-02C18DF0CBED}" type="datetimeFigureOut">
              <a:rPr lang="en-US" smtClean="0"/>
              <a:pPr/>
              <a:t>9/13/2012</a:t>
            </a:fld>
            <a:endParaRPr lang="en-GB"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88A3367-9AA4-47DA-BEE2-BE6D80B19934}" type="slidenum">
              <a:rPr lang="en-GB" smtClean="0"/>
              <a:pPr/>
              <a:t>‹#›</a:t>
            </a:fld>
            <a:endParaRPr lang="en-GB" dirty="0"/>
          </a:p>
        </p:txBody>
      </p:sp>
    </p:spTree>
    <p:extLst>
      <p:ext uri="{BB962C8B-B14F-4D97-AF65-F5344CB8AC3E}">
        <p14:creationId xmlns:p14="http://schemas.microsoft.com/office/powerpoint/2010/main" val="2329162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5DC285-F2C7-43EB-8980-030AF7421F74}" type="datetimeFigureOut">
              <a:rPr lang="en-US" smtClean="0"/>
              <a:pPr/>
              <a:t>9/13/2012</a:t>
            </a:fld>
            <a:endParaRPr lang="en-GB"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GB"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45D550C-52CF-4EDD-ABE6-64B9331ADC78}" type="slidenum">
              <a:rPr lang="en-GB" smtClean="0"/>
              <a:pPr/>
              <a:t>‹#›</a:t>
            </a:fld>
            <a:endParaRPr lang="en-GB" dirty="0"/>
          </a:p>
        </p:txBody>
      </p:sp>
    </p:spTree>
    <p:extLst>
      <p:ext uri="{BB962C8B-B14F-4D97-AF65-F5344CB8AC3E}">
        <p14:creationId xmlns:p14="http://schemas.microsoft.com/office/powerpoint/2010/main" val="1883370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bwMode="auto">
          <a:ln>
            <a:miter lim="800000"/>
            <a:headEnd/>
            <a:tailEnd/>
          </a:ln>
        </p:spPr>
        <p:txBody>
          <a:bodyPr rtlCol="0"/>
          <a:lstStyle/>
          <a:p>
            <a:pPr defTabSz="928637">
              <a:defRPr/>
            </a:pPr>
            <a:r>
              <a:rPr lang="en-US" dirty="0">
                <a:latin typeface="+mn-lt"/>
                <a:cs typeface="+mn-cs"/>
              </a:rPr>
              <a:t>PIRGS presentation-March 2008</a:t>
            </a:r>
          </a:p>
        </p:txBody>
      </p:sp>
      <p:sp>
        <p:nvSpPr>
          <p:cNvPr id="52227" name="Rectangle 7"/>
          <p:cNvSpPr>
            <a:spLocks noGrp="1" noChangeArrowheads="1"/>
          </p:cNvSpPr>
          <p:nvPr>
            <p:ph type="sldNum" sz="quarter" idx="5"/>
          </p:nvPr>
        </p:nvSpPr>
        <p:spPr bwMode="auto">
          <a:noFill/>
          <a:ln>
            <a:miter lim="800000"/>
            <a:headEnd/>
            <a:tailEnd/>
          </a:ln>
        </p:spPr>
        <p:txBody>
          <a:bodyPr/>
          <a:lstStyle/>
          <a:p>
            <a:fld id="{EF2F0424-44F1-4331-8763-1F700887A266}" type="slidenum">
              <a:rPr lang="en-US" smtClean="0"/>
              <a:pPr/>
              <a:t>2</a:t>
            </a:fld>
            <a:endParaRPr lang="en-US" smtClean="0"/>
          </a:p>
        </p:txBody>
      </p:sp>
      <p:sp>
        <p:nvSpPr>
          <p:cNvPr id="522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9" name="Rectangle 3"/>
          <p:cNvSpPr>
            <a:spLocks noGrp="1" noChangeArrowheads="1"/>
          </p:cNvSpPr>
          <p:nvPr>
            <p:ph type="body" idx="1"/>
          </p:nvPr>
        </p:nvSpPr>
        <p:spPr bwMode="auto">
          <a:xfrm>
            <a:off x="936626" y="4416425"/>
            <a:ext cx="5137150" cy="4183063"/>
          </a:xfrm>
          <a:noFill/>
        </p:spPr>
        <p:txBody>
          <a:bodyPr/>
          <a:lstStyle/>
          <a:p>
            <a:pPr eaLnBrk="1" hangingPunct="1">
              <a:spcBef>
                <a:spcPct val="0"/>
              </a:spcBef>
            </a:pPr>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6</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10</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11</a:t>
            </a:fld>
            <a:endParaRPr lang="en-GB" dirty="0"/>
          </a:p>
        </p:txBody>
      </p:sp>
    </p:spTree>
    <p:extLst>
      <p:ext uri="{BB962C8B-B14F-4D97-AF65-F5344CB8AC3E}">
        <p14:creationId xmlns:p14="http://schemas.microsoft.com/office/powerpoint/2010/main" val="1888978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14</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a:t>
            </a:r>
            <a:r>
              <a:rPr lang="en-US" baseline="0" dirty="0" smtClean="0"/>
              <a:t> you!</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17</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dirty="0"/>
          </a:p>
        </p:txBody>
      </p:sp>
      <p:sp>
        <p:nvSpPr>
          <p:cNvPr id="5" name="Footer Placeholder 4"/>
          <p:cNvSpPr>
            <a:spLocks noGrp="1"/>
          </p:cNvSpPr>
          <p:nvPr>
            <p:ph type="ftr" sz="quarter" idx="11"/>
          </p:nvPr>
        </p:nvSpPr>
        <p:spPr>
          <a:noFill/>
        </p:spPr>
        <p:txBody>
          <a:bodyPr/>
          <a:lstStyle/>
          <a:p>
            <a:r>
              <a:rPr lang="en-US" smtClean="0"/>
              <a:t>ICAO SIP2012-ASBU workshop</a:t>
            </a:r>
            <a:endParaRPr lang="en-US" dirty="0"/>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dirty="0"/>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dirty="0"/>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dirty="0"/>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dirty="0"/>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dirty="0"/>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dirty="0"/>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dirty="0"/>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dirty="0"/>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dirty="0"/>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dirty="0"/>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dirty="0"/>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dirty="0"/>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dirty="0"/>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dirty="0"/>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dirty="0"/>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dirty="0"/>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dirty="0"/>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dirty="0"/>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dirty="0"/>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dirty="0"/>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dirty="0"/>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dirty="0"/>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dirty="0"/>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dirty="0"/>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dirty="0"/>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dirty="0"/>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dirty="0"/>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dirty="0"/>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dirty="0"/>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dirty="0"/>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dirty="0"/>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dirty="0"/>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dirty="0"/>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dirty="0"/>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dirty="0"/>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dirty="0"/>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dirty="0"/>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dirty="0"/>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dirty="0"/>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dirty="0"/>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dirty="0"/>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dirty="0"/>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dirty="0"/>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dirty="0"/>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dirty="0"/>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dirty="0"/>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dirty="0"/>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dirty="0"/>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dirty="0"/>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dirty="0"/>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dirty="0"/>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dirty="0"/>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dirty="0"/>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dirty="0"/>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dirty="0"/>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dirty="0"/>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dirty="0"/>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dirty="0"/>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dirty="0"/>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dirty="0"/>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dirty="0"/>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dirty="0"/>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dirty="0"/>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dirty="0"/>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dirty="0"/>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dirty="0"/>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dirty="0"/>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dirty="0"/>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dirty="0"/>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dirty="0"/>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dirty="0"/>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dirty="0"/>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dirty="0"/>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dirty="0"/>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dirty="0"/>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dirty="0"/>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dirty="0"/>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dirty="0"/>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dirty="0"/>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dirty="0"/>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dirty="0"/>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dirty="0"/>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dirty="0"/>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dirty="0"/>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dirty="0"/>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dirty="0"/>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dirty="0"/>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dirty="0"/>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dirty="0"/>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ICAO SIP2012-ASBU workshop</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ICAO SIP2012-ASBU workshop</a:t>
            </a:r>
            <a:endParaRPr lang="en-US" dirty="0"/>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dirty="0"/>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ICAO SIP2012-ASBU workshop</a:t>
            </a:r>
            <a:endParaRPr lang="en-US" dirty="0"/>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ICAO SIP2012-ASBU workshop</a:t>
            </a:r>
            <a:endParaRPr lang="en-US" dirty="0"/>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ICAO SIP2012-ASBU workshop</a:t>
            </a:r>
            <a:endParaRPr lang="en-US" dirty="0"/>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dirty="0"/>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dirty="0"/>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dirty="0"/>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dirty="0"/>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dirty="0"/>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dirty="0"/>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dirty="0"/>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dirty="0"/>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dirty="0"/>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dirty="0"/>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dirty="0"/>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dirty="0"/>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dirty="0"/>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dirty="0"/>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dirty="0"/>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dirty="0"/>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dirty="0"/>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dirty="0"/>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dirty="0"/>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dirty="0"/>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dirty="0"/>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dirty="0"/>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dirty="0"/>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dirty="0"/>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dirty="0"/>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dirty="0"/>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dirty="0"/>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dirty="0"/>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dirty="0"/>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dirty="0"/>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dirty="0"/>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dirty="0"/>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dirty="0"/>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dirty="0"/>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dirty="0"/>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dirty="0"/>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dirty="0"/>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dirty="0"/>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dirty="0"/>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dirty="0"/>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dirty="0"/>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dirty="0"/>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dirty="0"/>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dirty="0"/>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dirty="0"/>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dirty="0"/>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dirty="0"/>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dirty="0"/>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dirty="0"/>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dirty="0"/>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dirty="0"/>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dirty="0"/>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dirty="0"/>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dirty="0"/>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dirty="0"/>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dirty="0"/>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dirty="0"/>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dirty="0"/>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dirty="0"/>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dirty="0"/>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dirty="0"/>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dirty="0"/>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dirty="0"/>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dirty="0"/>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dirty="0"/>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dirty="0"/>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dirty="0"/>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dirty="0"/>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dirty="0"/>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dirty="0"/>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dirty="0"/>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dirty="0"/>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dirty="0"/>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dirty="0"/>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dirty="0"/>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dirty="0"/>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dirty="0"/>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dirty="0"/>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dirty="0"/>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dirty="0"/>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dirty="0"/>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dirty="0"/>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dirty="0"/>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dirty="0"/>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dirty="0"/>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dirty="0"/>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dirty="0"/>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dirty="0"/>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dirty="0"/>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dirty="0"/>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81000" y="228600"/>
            <a:ext cx="8382000" cy="609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6"/>
          <p:cNvSpPr>
            <a:spLocks noGrp="1" noChangeArrowheads="1"/>
          </p:cNvSpPr>
          <p:nvPr>
            <p:ph type="sldNum" sz="quarter" idx="10"/>
          </p:nvPr>
        </p:nvSpPr>
        <p:spPr>
          <a:ln/>
        </p:spPr>
        <p:txBody>
          <a:bodyPr/>
          <a:lstStyle>
            <a:lvl1pPr>
              <a:defRPr/>
            </a:lvl1pPr>
          </a:lstStyle>
          <a:p>
            <a:pPr>
              <a:defRPr/>
            </a:pPr>
            <a:fld id="{7C02D8EC-2FE4-48F0-A0EA-A87C5CC8736C}" type="slidenum">
              <a:rPr lang="en-US"/>
              <a:pPr>
                <a:defRPr/>
              </a:pPr>
              <a:t>‹#›</a:t>
            </a:fld>
            <a:endParaRPr lang="en-US"/>
          </a:p>
        </p:txBody>
      </p:sp>
    </p:spTree>
    <p:extLst>
      <p:ext uri="{BB962C8B-B14F-4D97-AF65-F5344CB8AC3E}">
        <p14:creationId xmlns:p14="http://schemas.microsoft.com/office/powerpoint/2010/main" val="3443618429"/>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dirty="0"/>
          </a:p>
        </p:txBody>
      </p:sp>
      <p:sp>
        <p:nvSpPr>
          <p:cNvPr id="2" name="Title 1"/>
          <p:cNvSpPr>
            <a:spLocks noGrp="1"/>
          </p:cNvSpPr>
          <p:nvPr>
            <p:ph type="title"/>
          </p:nvPr>
        </p:nvSpPr>
        <p:spPr/>
        <p:txBody>
          <a:bodyPr anchor="ctr"/>
          <a:lstStyle>
            <a:lvl1pPr marL="320040" algn="ctr">
              <a:defRPr sz="40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endParaRPr lang="en-US" dirty="0"/>
          </a:p>
        </p:txBody>
      </p:sp>
      <p:sp>
        <p:nvSpPr>
          <p:cNvPr id="5" name="Footer Placeholder 4"/>
          <p:cNvSpPr>
            <a:spLocks noGrp="1"/>
          </p:cNvSpPr>
          <p:nvPr>
            <p:ph type="ftr" sz="quarter" idx="11"/>
          </p:nvPr>
        </p:nvSpPr>
        <p:spPr>
          <a:noFill/>
        </p:spPr>
        <p:txBody>
          <a:bodyPr/>
          <a:lstStyle>
            <a:lvl1pPr>
              <a:defRPr lang="en-US" sz="1100" b="1" smtClean="0"/>
            </a:lvl1pPr>
          </a:lstStyle>
          <a:p>
            <a:r>
              <a:rPr lang="en-US" smtClean="0"/>
              <a:t>ICAO SIP2012-ASBU workshop</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dirty="0"/>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SIP2012-ASBU workshop</a:t>
            </a:r>
            <a:endParaRPr lang="en-US" dirty="0"/>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dirty="0"/>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SIP2012-ASBU workshop</a:t>
            </a:r>
            <a:endParaRPr lang="en-US" dirty="0"/>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ICAO SIP2012-ASBU workshop</a:t>
            </a:r>
            <a:endParaRPr lang="en-US" dirty="0"/>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SIP2012-ASBU workshop</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SIP2012-ASBU workshop</a:t>
            </a:r>
            <a:endParaRPr lang="en-US" dirty="0"/>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dirty="0"/>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SIP2012-ASBU workshop</a:t>
            </a:r>
            <a:endParaRPr lang="en-US" dirty="0"/>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8"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dirty="0"/>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dirty="0"/>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dirty="0"/>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dirty="0"/>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dirty="0"/>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dirty="0"/>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dirty="0"/>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dirty="0"/>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dirty="0"/>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dirty="0"/>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dirty="0"/>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dirty="0"/>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dirty="0"/>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dirty="0"/>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dirty="0"/>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dirty="0"/>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dirty="0"/>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dirty="0"/>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dirty="0"/>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dirty="0"/>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dirty="0"/>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dirty="0"/>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dirty="0"/>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dirty="0"/>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dirty="0"/>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dirty="0"/>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dirty="0"/>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dirty="0"/>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dirty="0"/>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dirty="0"/>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dirty="0"/>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dirty="0"/>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dirty="0"/>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dirty="0"/>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dirty="0"/>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dirty="0"/>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dirty="0"/>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dirty="0"/>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dirty="0"/>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dirty="0"/>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dirty="0"/>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dirty="0"/>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dirty="0"/>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dirty="0"/>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dirty="0"/>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dirty="0"/>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dirty="0"/>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dirty="0"/>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dirty="0"/>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dirty="0"/>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dirty="0"/>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dirty="0"/>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dirty="0"/>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dirty="0"/>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dirty="0"/>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dirty="0"/>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dirty="0"/>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dirty="0"/>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dirty="0"/>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dirty="0"/>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dirty="0"/>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dirty="0"/>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dirty="0"/>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dirty="0"/>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dirty="0"/>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dirty="0"/>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dirty="0"/>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dirty="0"/>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dirty="0"/>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dirty="0"/>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dirty="0"/>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dirty="0"/>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dirty="0"/>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dirty="0"/>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dirty="0"/>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dirty="0"/>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dirty="0"/>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dirty="0"/>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dirty="0"/>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dirty="0"/>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dirty="0"/>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dirty="0"/>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dirty="0"/>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dirty="0"/>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dirty="0"/>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dirty="0"/>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dirty="0"/>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dirty="0"/>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dirty="0"/>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SIP2012-ASBU workshop</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 id="2147483676" r:id="rId16"/>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6" Type="http://schemas.microsoft.com/office/2007/relationships/diagramDrawing" Target="../diagrams/drawing5.xml"/><Relationship Id="rId117" Type="http://schemas.openxmlformats.org/officeDocument/2006/relationships/diagramData" Target="../diagrams/data24.xml"/><Relationship Id="rId21" Type="http://schemas.microsoft.com/office/2007/relationships/diagramDrawing" Target="../diagrams/drawing4.xml"/><Relationship Id="rId42" Type="http://schemas.openxmlformats.org/officeDocument/2006/relationships/diagramData" Target="../diagrams/data9.xml"/><Relationship Id="rId47" Type="http://schemas.openxmlformats.org/officeDocument/2006/relationships/diagramData" Target="../diagrams/data10.xml"/><Relationship Id="rId63" Type="http://schemas.openxmlformats.org/officeDocument/2006/relationships/diagramLayout" Target="../diagrams/layout13.xml"/><Relationship Id="rId68" Type="http://schemas.openxmlformats.org/officeDocument/2006/relationships/diagramLayout" Target="../diagrams/layout14.xml"/><Relationship Id="rId84" Type="http://schemas.openxmlformats.org/officeDocument/2006/relationships/diagramQuickStyle" Target="../diagrams/quickStyle17.xml"/><Relationship Id="rId89" Type="http://schemas.openxmlformats.org/officeDocument/2006/relationships/diagramQuickStyle" Target="../diagrams/quickStyle18.xml"/><Relationship Id="rId112" Type="http://schemas.openxmlformats.org/officeDocument/2006/relationships/diagramData" Target="../diagrams/data23.xml"/><Relationship Id="rId16" Type="http://schemas.microsoft.com/office/2007/relationships/diagramDrawing" Target="../diagrams/drawing3.xml"/><Relationship Id="rId107" Type="http://schemas.openxmlformats.org/officeDocument/2006/relationships/diagramData" Target="../diagrams/data22.xml"/><Relationship Id="rId11" Type="http://schemas.microsoft.com/office/2007/relationships/diagramDrawing" Target="../diagrams/drawing2.xml"/><Relationship Id="rId32" Type="http://schemas.openxmlformats.org/officeDocument/2006/relationships/diagramData" Target="../diagrams/data7.xml"/><Relationship Id="rId37" Type="http://schemas.openxmlformats.org/officeDocument/2006/relationships/diagramData" Target="../diagrams/data8.xml"/><Relationship Id="rId53" Type="http://schemas.openxmlformats.org/officeDocument/2006/relationships/diagramLayout" Target="../diagrams/layout11.xml"/><Relationship Id="rId58" Type="http://schemas.openxmlformats.org/officeDocument/2006/relationships/diagramLayout" Target="../diagrams/layout12.xml"/><Relationship Id="rId74" Type="http://schemas.openxmlformats.org/officeDocument/2006/relationships/diagramQuickStyle" Target="../diagrams/quickStyle15.xml"/><Relationship Id="rId79" Type="http://schemas.openxmlformats.org/officeDocument/2006/relationships/diagramQuickStyle" Target="../diagrams/quickStyle16.xml"/><Relationship Id="rId102" Type="http://schemas.openxmlformats.org/officeDocument/2006/relationships/diagramData" Target="../diagrams/data21.xml"/><Relationship Id="rId123" Type="http://schemas.openxmlformats.org/officeDocument/2006/relationships/diagramLayout" Target="../diagrams/layout25.xml"/><Relationship Id="rId5" Type="http://schemas.openxmlformats.org/officeDocument/2006/relationships/diagramColors" Target="../diagrams/colors1.xml"/><Relationship Id="rId61" Type="http://schemas.microsoft.com/office/2007/relationships/diagramDrawing" Target="../diagrams/drawing12.xml"/><Relationship Id="rId82" Type="http://schemas.openxmlformats.org/officeDocument/2006/relationships/diagramData" Target="../diagrams/data17.xml"/><Relationship Id="rId90" Type="http://schemas.openxmlformats.org/officeDocument/2006/relationships/diagramColors" Target="../diagrams/colors18.xml"/><Relationship Id="rId95" Type="http://schemas.openxmlformats.org/officeDocument/2006/relationships/diagramColors" Target="../diagrams/colors19.xml"/><Relationship Id="rId19" Type="http://schemas.openxmlformats.org/officeDocument/2006/relationships/diagramQuickStyle" Target="../diagrams/quickStyle4.xml"/><Relationship Id="rId14" Type="http://schemas.openxmlformats.org/officeDocument/2006/relationships/diagramQuickStyle" Target="../diagrams/quickStyle3.xml"/><Relationship Id="rId22" Type="http://schemas.openxmlformats.org/officeDocument/2006/relationships/diagramData" Target="../diagrams/data5.xml"/><Relationship Id="rId27" Type="http://schemas.openxmlformats.org/officeDocument/2006/relationships/diagramData" Target="../diagrams/data6.xml"/><Relationship Id="rId30" Type="http://schemas.openxmlformats.org/officeDocument/2006/relationships/diagramColors" Target="../diagrams/colors6.xml"/><Relationship Id="rId35" Type="http://schemas.openxmlformats.org/officeDocument/2006/relationships/diagramColors" Target="../diagrams/colors7.xml"/><Relationship Id="rId43" Type="http://schemas.openxmlformats.org/officeDocument/2006/relationships/diagramLayout" Target="../diagrams/layout9.xml"/><Relationship Id="rId48" Type="http://schemas.openxmlformats.org/officeDocument/2006/relationships/diagramLayout" Target="../diagrams/layout10.xml"/><Relationship Id="rId56" Type="http://schemas.microsoft.com/office/2007/relationships/diagramDrawing" Target="../diagrams/drawing11.xml"/><Relationship Id="rId64" Type="http://schemas.openxmlformats.org/officeDocument/2006/relationships/diagramQuickStyle" Target="../diagrams/quickStyle13.xml"/><Relationship Id="rId69" Type="http://schemas.openxmlformats.org/officeDocument/2006/relationships/diagramQuickStyle" Target="../diagrams/quickStyle14.xml"/><Relationship Id="rId77" Type="http://schemas.openxmlformats.org/officeDocument/2006/relationships/diagramData" Target="../diagrams/data16.xml"/><Relationship Id="rId100" Type="http://schemas.openxmlformats.org/officeDocument/2006/relationships/diagramColors" Target="../diagrams/colors20.xml"/><Relationship Id="rId105" Type="http://schemas.openxmlformats.org/officeDocument/2006/relationships/diagramColors" Target="../diagrams/colors21.xml"/><Relationship Id="rId113" Type="http://schemas.openxmlformats.org/officeDocument/2006/relationships/diagramLayout" Target="../diagrams/layout23.xml"/><Relationship Id="rId118" Type="http://schemas.openxmlformats.org/officeDocument/2006/relationships/diagramLayout" Target="../diagrams/layout24.xml"/><Relationship Id="rId126" Type="http://schemas.microsoft.com/office/2007/relationships/diagramDrawing" Target="../diagrams/drawing25.xml"/><Relationship Id="rId8" Type="http://schemas.openxmlformats.org/officeDocument/2006/relationships/diagramLayout" Target="../diagrams/layout2.xml"/><Relationship Id="rId51" Type="http://schemas.microsoft.com/office/2007/relationships/diagramDrawing" Target="../diagrams/drawing10.xml"/><Relationship Id="rId72" Type="http://schemas.openxmlformats.org/officeDocument/2006/relationships/diagramData" Target="../diagrams/data15.xml"/><Relationship Id="rId80" Type="http://schemas.openxmlformats.org/officeDocument/2006/relationships/diagramColors" Target="../diagrams/colors16.xml"/><Relationship Id="rId85" Type="http://schemas.openxmlformats.org/officeDocument/2006/relationships/diagramColors" Target="../diagrams/colors17.xml"/><Relationship Id="rId93" Type="http://schemas.openxmlformats.org/officeDocument/2006/relationships/diagramLayout" Target="../diagrams/layout19.xml"/><Relationship Id="rId98" Type="http://schemas.openxmlformats.org/officeDocument/2006/relationships/diagramLayout" Target="../diagrams/layout20.xml"/><Relationship Id="rId121" Type="http://schemas.microsoft.com/office/2007/relationships/diagramDrawing" Target="../diagrams/drawing24.xml"/><Relationship Id="rId3" Type="http://schemas.openxmlformats.org/officeDocument/2006/relationships/diagramLayout" Target="../diagrams/layout1.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33" Type="http://schemas.openxmlformats.org/officeDocument/2006/relationships/diagramLayout" Target="../diagrams/layout7.xml"/><Relationship Id="rId38" Type="http://schemas.openxmlformats.org/officeDocument/2006/relationships/diagramLayout" Target="../diagrams/layout8.xml"/><Relationship Id="rId46" Type="http://schemas.microsoft.com/office/2007/relationships/diagramDrawing" Target="../diagrams/drawing9.xml"/><Relationship Id="rId59" Type="http://schemas.openxmlformats.org/officeDocument/2006/relationships/diagramQuickStyle" Target="../diagrams/quickStyle12.xml"/><Relationship Id="rId67" Type="http://schemas.openxmlformats.org/officeDocument/2006/relationships/diagramData" Target="../diagrams/data14.xml"/><Relationship Id="rId103" Type="http://schemas.openxmlformats.org/officeDocument/2006/relationships/diagramLayout" Target="../diagrams/layout21.xml"/><Relationship Id="rId108" Type="http://schemas.openxmlformats.org/officeDocument/2006/relationships/diagramLayout" Target="../diagrams/layout22.xml"/><Relationship Id="rId116" Type="http://schemas.microsoft.com/office/2007/relationships/diagramDrawing" Target="../diagrams/drawing23.xml"/><Relationship Id="rId124" Type="http://schemas.openxmlformats.org/officeDocument/2006/relationships/diagramQuickStyle" Target="../diagrams/quickStyle25.xml"/><Relationship Id="rId20" Type="http://schemas.openxmlformats.org/officeDocument/2006/relationships/diagramColors" Target="../diagrams/colors4.xml"/><Relationship Id="rId41" Type="http://schemas.microsoft.com/office/2007/relationships/diagramDrawing" Target="../diagrams/drawing8.xml"/><Relationship Id="rId54" Type="http://schemas.openxmlformats.org/officeDocument/2006/relationships/diagramQuickStyle" Target="../diagrams/quickStyle11.xml"/><Relationship Id="rId62" Type="http://schemas.openxmlformats.org/officeDocument/2006/relationships/diagramData" Target="../diagrams/data13.xml"/><Relationship Id="rId70" Type="http://schemas.openxmlformats.org/officeDocument/2006/relationships/diagramColors" Target="../diagrams/colors14.xml"/><Relationship Id="rId75" Type="http://schemas.openxmlformats.org/officeDocument/2006/relationships/diagramColors" Target="../diagrams/colors15.xml"/><Relationship Id="rId83" Type="http://schemas.openxmlformats.org/officeDocument/2006/relationships/diagramLayout" Target="../diagrams/layout17.xml"/><Relationship Id="rId88" Type="http://schemas.openxmlformats.org/officeDocument/2006/relationships/diagramLayout" Target="../diagrams/layout18.xml"/><Relationship Id="rId91" Type="http://schemas.microsoft.com/office/2007/relationships/diagramDrawing" Target="../diagrams/drawing18.xml"/><Relationship Id="rId96" Type="http://schemas.microsoft.com/office/2007/relationships/diagramDrawing" Target="../diagrams/drawing19.xml"/><Relationship Id="rId111" Type="http://schemas.microsoft.com/office/2007/relationships/diagramDrawing" Target="../diagrams/drawing22.xml"/><Relationship Id="rId1" Type="http://schemas.openxmlformats.org/officeDocument/2006/relationships/slideLayout" Target="../slideLayouts/slideLayout11.xml"/><Relationship Id="rId6" Type="http://schemas.microsoft.com/office/2007/relationships/diagramDrawing" Target="../diagrams/drawing1.xml"/><Relationship Id="rId15" Type="http://schemas.openxmlformats.org/officeDocument/2006/relationships/diagramColors" Target="../diagrams/colors3.xml"/><Relationship Id="rId23" Type="http://schemas.openxmlformats.org/officeDocument/2006/relationships/diagramLayout" Target="../diagrams/layout5.xml"/><Relationship Id="rId28" Type="http://schemas.openxmlformats.org/officeDocument/2006/relationships/diagramLayout" Target="../diagrams/layout6.xml"/><Relationship Id="rId36" Type="http://schemas.microsoft.com/office/2007/relationships/diagramDrawing" Target="../diagrams/drawing7.xml"/><Relationship Id="rId49" Type="http://schemas.openxmlformats.org/officeDocument/2006/relationships/diagramQuickStyle" Target="../diagrams/quickStyle10.xml"/><Relationship Id="rId57" Type="http://schemas.openxmlformats.org/officeDocument/2006/relationships/diagramData" Target="../diagrams/data12.xml"/><Relationship Id="rId106" Type="http://schemas.microsoft.com/office/2007/relationships/diagramDrawing" Target="../diagrams/drawing21.xml"/><Relationship Id="rId114" Type="http://schemas.openxmlformats.org/officeDocument/2006/relationships/diagramQuickStyle" Target="../diagrams/quickStyle23.xml"/><Relationship Id="rId119" Type="http://schemas.openxmlformats.org/officeDocument/2006/relationships/diagramQuickStyle" Target="../diagrams/quickStyle24.xml"/><Relationship Id="rId10" Type="http://schemas.openxmlformats.org/officeDocument/2006/relationships/diagramColors" Target="../diagrams/colors2.xml"/><Relationship Id="rId31" Type="http://schemas.microsoft.com/office/2007/relationships/diagramDrawing" Target="../diagrams/drawing6.xml"/><Relationship Id="rId44" Type="http://schemas.openxmlformats.org/officeDocument/2006/relationships/diagramQuickStyle" Target="../diagrams/quickStyle9.xml"/><Relationship Id="rId52" Type="http://schemas.openxmlformats.org/officeDocument/2006/relationships/diagramData" Target="../diagrams/data11.xml"/><Relationship Id="rId60" Type="http://schemas.openxmlformats.org/officeDocument/2006/relationships/diagramColors" Target="../diagrams/colors12.xml"/><Relationship Id="rId65" Type="http://schemas.openxmlformats.org/officeDocument/2006/relationships/diagramColors" Target="../diagrams/colors13.xml"/><Relationship Id="rId73" Type="http://schemas.openxmlformats.org/officeDocument/2006/relationships/diagramLayout" Target="../diagrams/layout15.xml"/><Relationship Id="rId78" Type="http://schemas.openxmlformats.org/officeDocument/2006/relationships/diagramLayout" Target="../diagrams/layout16.xml"/><Relationship Id="rId81" Type="http://schemas.microsoft.com/office/2007/relationships/diagramDrawing" Target="../diagrams/drawing16.xml"/><Relationship Id="rId86" Type="http://schemas.microsoft.com/office/2007/relationships/diagramDrawing" Target="../diagrams/drawing17.xml"/><Relationship Id="rId94" Type="http://schemas.openxmlformats.org/officeDocument/2006/relationships/diagramQuickStyle" Target="../diagrams/quickStyle19.xml"/><Relationship Id="rId99" Type="http://schemas.openxmlformats.org/officeDocument/2006/relationships/diagramQuickStyle" Target="../diagrams/quickStyle20.xml"/><Relationship Id="rId101" Type="http://schemas.microsoft.com/office/2007/relationships/diagramDrawing" Target="../diagrams/drawing20.xml"/><Relationship Id="rId122" Type="http://schemas.openxmlformats.org/officeDocument/2006/relationships/diagramData" Target="../diagrams/data25.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3" Type="http://schemas.openxmlformats.org/officeDocument/2006/relationships/diagramLayout" Target="../diagrams/layout3.xml"/><Relationship Id="rId18" Type="http://schemas.openxmlformats.org/officeDocument/2006/relationships/diagramLayout" Target="../diagrams/layout4.xml"/><Relationship Id="rId39" Type="http://schemas.openxmlformats.org/officeDocument/2006/relationships/diagramQuickStyle" Target="../diagrams/quickStyle8.xml"/><Relationship Id="rId109" Type="http://schemas.openxmlformats.org/officeDocument/2006/relationships/diagramQuickStyle" Target="../diagrams/quickStyle22.xml"/><Relationship Id="rId34" Type="http://schemas.openxmlformats.org/officeDocument/2006/relationships/diagramQuickStyle" Target="../diagrams/quickStyle7.xml"/><Relationship Id="rId50" Type="http://schemas.openxmlformats.org/officeDocument/2006/relationships/diagramColors" Target="../diagrams/colors10.xml"/><Relationship Id="rId55" Type="http://schemas.openxmlformats.org/officeDocument/2006/relationships/diagramColors" Target="../diagrams/colors11.xml"/><Relationship Id="rId76" Type="http://schemas.microsoft.com/office/2007/relationships/diagramDrawing" Target="../diagrams/drawing15.xml"/><Relationship Id="rId97" Type="http://schemas.openxmlformats.org/officeDocument/2006/relationships/diagramData" Target="../diagrams/data20.xml"/><Relationship Id="rId104" Type="http://schemas.openxmlformats.org/officeDocument/2006/relationships/diagramQuickStyle" Target="../diagrams/quickStyle21.xml"/><Relationship Id="rId120" Type="http://schemas.openxmlformats.org/officeDocument/2006/relationships/diagramColors" Target="../diagrams/colors24.xml"/><Relationship Id="rId125" Type="http://schemas.openxmlformats.org/officeDocument/2006/relationships/diagramColors" Target="../diagrams/colors25.xml"/><Relationship Id="rId7" Type="http://schemas.openxmlformats.org/officeDocument/2006/relationships/diagramData" Target="../diagrams/data2.xml"/><Relationship Id="rId71" Type="http://schemas.microsoft.com/office/2007/relationships/diagramDrawing" Target="../diagrams/drawing14.xml"/><Relationship Id="rId92" Type="http://schemas.openxmlformats.org/officeDocument/2006/relationships/diagramData" Target="../diagrams/data19.xml"/><Relationship Id="rId2" Type="http://schemas.openxmlformats.org/officeDocument/2006/relationships/diagramData" Target="../diagrams/data1.xml"/><Relationship Id="rId29" Type="http://schemas.openxmlformats.org/officeDocument/2006/relationships/diagramQuickStyle" Target="../diagrams/quickStyle6.xml"/><Relationship Id="rId24" Type="http://schemas.openxmlformats.org/officeDocument/2006/relationships/diagramQuickStyle" Target="../diagrams/quickStyle5.xml"/><Relationship Id="rId40" Type="http://schemas.openxmlformats.org/officeDocument/2006/relationships/diagramColors" Target="../diagrams/colors8.xml"/><Relationship Id="rId45" Type="http://schemas.openxmlformats.org/officeDocument/2006/relationships/diagramColors" Target="../diagrams/colors9.xml"/><Relationship Id="rId66" Type="http://schemas.microsoft.com/office/2007/relationships/diagramDrawing" Target="../diagrams/drawing13.xml"/><Relationship Id="rId87" Type="http://schemas.openxmlformats.org/officeDocument/2006/relationships/diagramData" Target="../diagrams/data18.xml"/><Relationship Id="rId110" Type="http://schemas.openxmlformats.org/officeDocument/2006/relationships/diagramColors" Target="../diagrams/colors22.xml"/><Relationship Id="rId115" Type="http://schemas.openxmlformats.org/officeDocument/2006/relationships/diagramColors" Target="../diagrams/colors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762000" y="1981200"/>
            <a:ext cx="7772400" cy="3276600"/>
          </a:xfrm>
        </p:spPr>
        <p:txBody>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Global Air Navigation Plan </a:t>
            </a:r>
            <a:r>
              <a:rPr lang="en-GB" b="1" dirty="0" smtClean="0"/>
              <a:t>for Capacity</a:t>
            </a:r>
            <a:br>
              <a:rPr lang="en-GB" b="1" dirty="0" smtClean="0"/>
            </a:br>
            <a:r>
              <a:rPr lang="en-GB" b="1" dirty="0" smtClean="0"/>
              <a:t>and Efficiency</a:t>
            </a:r>
            <a:r>
              <a:rPr lang="en-GB" b="1" dirty="0" smtClean="0"/>
              <a:t>– </a:t>
            </a:r>
            <a:r>
              <a:rPr lang="en-GB" b="1" dirty="0" smtClean="0"/>
              <a:t>Framework for global planning</a:t>
            </a:r>
            <a:br>
              <a:rPr lang="en-GB" b="1" dirty="0" smtClean="0"/>
            </a:br>
            <a:r>
              <a:rPr lang="en-GB" b="1" dirty="0" smtClean="0"/>
              <a:t/>
            </a:r>
            <a:br>
              <a:rPr lang="en-GB" b="1" dirty="0" smtClean="0"/>
            </a:br>
            <a:r>
              <a:rPr lang="en-GB" b="1" dirty="0" smtClean="0"/>
              <a:t>H. Sudarshan</a:t>
            </a:r>
            <a:br>
              <a:rPr lang="en-GB" b="1" dirty="0" smtClean="0"/>
            </a:br>
            <a:endParaRPr lang="en-GB" sz="2400" dirty="0" smtClean="0"/>
          </a:p>
        </p:txBody>
      </p:sp>
      <p:sp>
        <p:nvSpPr>
          <p:cNvPr id="3" name="Subtitle 2"/>
          <p:cNvSpPr>
            <a:spLocks noGrp="1"/>
          </p:cNvSpPr>
          <p:nvPr>
            <p:ph type="subTitle" idx="1"/>
          </p:nvPr>
        </p:nvSpPr>
        <p:spPr>
          <a:xfrm>
            <a:off x="4267200" y="1752600"/>
            <a:ext cx="4876800" cy="685799"/>
          </a:xfrm>
        </p:spPr>
        <p:txBody>
          <a:bodyPr>
            <a:noAutofit/>
          </a:bodyPr>
          <a:lstStyle/>
          <a:p>
            <a:pPr>
              <a:defRPr/>
            </a:pPr>
            <a:r>
              <a:rPr lang="en-US" sz="1800" dirty="0" smtClean="0"/>
              <a:t>SIP/2012/ASBU/Cairo</a:t>
            </a:r>
            <a:r>
              <a:rPr lang="en-GB" sz="1800" dirty="0" smtClean="0">
                <a:latin typeface="Times New Roman" pitchFamily="18" charset="0"/>
                <a:cs typeface="Times New Roman" pitchFamily="18" charset="0"/>
              </a:rPr>
              <a:t>-WP/7</a:t>
            </a:r>
            <a:r>
              <a:rPr lang="en-GB" sz="1800" dirty="0" smtClean="0">
                <a:latin typeface="Times New Roman" pitchFamily="18" charset="0"/>
                <a:cs typeface="Times New Roman" pitchFamily="18" charset="0"/>
              </a:rPr>
              <a:t/>
            </a:r>
            <a:br>
              <a:rPr lang="en-GB" sz="1800" dirty="0" smtClean="0">
                <a:latin typeface="Times New Roman" pitchFamily="18" charset="0"/>
                <a:cs typeface="Times New Roman" pitchFamily="18" charset="0"/>
              </a:rPr>
            </a:br>
            <a:endParaRPr lang="en-GB" sz="1800" b="1" dirty="0" smtClean="0">
              <a:latin typeface="Times New Roman" pitchFamily="18" charset="0"/>
              <a:cs typeface="Times New Roman" pitchFamily="18" charset="0"/>
            </a:endParaRPr>
          </a:p>
        </p:txBody>
      </p:sp>
      <p:sp>
        <p:nvSpPr>
          <p:cNvPr id="5" name="Rectangle 4"/>
          <p:cNvSpPr/>
          <p:nvPr/>
        </p:nvSpPr>
        <p:spPr>
          <a:xfrm>
            <a:off x="609600" y="5791200"/>
            <a:ext cx="7848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a:latin typeface="Times New Roman" pitchFamily="18" charset="0"/>
                <a:cs typeface="Times New Roman" pitchFamily="18" charset="0"/>
              </a:rPr>
              <a:t>(Cairo, 30 September-4 October 2012)</a:t>
            </a:r>
            <a:endParaRPr lang="en-GB" sz="1600" dirty="0">
              <a:latin typeface="Times New Roman" pitchFamily="18" charset="0"/>
              <a:cs typeface="Times New Roman" pitchFamily="18" charset="0"/>
            </a:endParaRPr>
          </a:p>
        </p:txBody>
      </p:sp>
    </p:spTree>
    <p:extLst>
      <p:ext uri="{BB962C8B-B14F-4D97-AF65-F5344CB8AC3E}">
        <p14:creationId xmlns:p14="http://schemas.microsoft.com/office/powerpoint/2010/main" val="123299619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dirty="0"/>
          </a:p>
        </p:txBody>
      </p:sp>
      <p:sp>
        <p:nvSpPr>
          <p:cNvPr id="3" name="Title 2"/>
          <p:cNvSpPr>
            <a:spLocks noGrp="1"/>
          </p:cNvSpPr>
          <p:nvPr>
            <p:ph type="title"/>
          </p:nvPr>
        </p:nvSpPr>
        <p:spPr/>
        <p:txBody>
          <a:bodyPr anchor="ctr" anchorCtr="0"/>
          <a:lstStyle/>
          <a:p>
            <a:r>
              <a:rPr lang="en-CA" sz="2400" b="1" dirty="0"/>
              <a:t>Mapping of the hyperlinked technical content supporting the Block Upgrade Modules and Technology Roadmaps</a:t>
            </a:r>
            <a:endParaRPr lang="en-GB" sz="2400" dirty="0"/>
          </a:p>
        </p:txBody>
      </p:sp>
      <p:sp>
        <p:nvSpPr>
          <p:cNvPr id="4" name="Content Placeholder 3"/>
          <p:cNvSpPr>
            <a:spLocks noGrp="1"/>
          </p:cNvSpPr>
          <p:nvPr>
            <p:ph idx="1"/>
          </p:nvPr>
        </p:nvSpPr>
        <p:spPr/>
        <p:txBody>
          <a:bodyPr>
            <a:normAutofit/>
          </a:bodyPr>
          <a:lstStyle/>
          <a:p>
            <a:pPr marL="457200" lvl="1" indent="0">
              <a:buNone/>
            </a:pPr>
            <a:endParaRPr lang="en-GB" sz="24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dirty="0" smtClean="0"/>
              <a:t>ICAO SIP2012-ASBU workshop</a:t>
            </a:r>
            <a:endParaRPr lang="en-US" dirty="0"/>
          </a:p>
        </p:txBody>
      </p:sp>
      <p:pic>
        <p:nvPicPr>
          <p:cNvPr id="6" name="Picture 5" descr="GANP-Hyperlinked_Technical.jpg"/>
          <p:cNvPicPr/>
          <p:nvPr/>
        </p:nvPicPr>
        <p:blipFill>
          <a:blip r:embed="rId3" cstate="print"/>
          <a:stretch>
            <a:fillRect/>
          </a:stretch>
        </p:blipFill>
        <p:spPr>
          <a:xfrm>
            <a:off x="914400" y="1219200"/>
            <a:ext cx="7543800" cy="5105400"/>
          </a:xfrm>
          <a:prstGeom prst="rect">
            <a:avLst/>
          </a:prstGeom>
        </p:spPr>
      </p:pic>
    </p:spTree>
    <p:extLst>
      <p:ext uri="{BB962C8B-B14F-4D97-AF65-F5344CB8AC3E}">
        <p14:creationId xmlns:p14="http://schemas.microsoft.com/office/powerpoint/2010/main" val="393006878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1676400" y="228600"/>
            <a:ext cx="7086600" cy="457200"/>
          </a:xfrm>
        </p:spPr>
        <p:txBody>
          <a:bodyPr rtlCol="0">
            <a:noAutofit/>
          </a:bodyPr>
          <a:lstStyle/>
          <a:p>
            <a:pPr indent="0" fontAlgn="auto">
              <a:lnSpc>
                <a:spcPct val="80000"/>
              </a:lnSpc>
              <a:spcAft>
                <a:spcPts val="0"/>
              </a:spcAft>
              <a:defRPr/>
            </a:pPr>
            <a:r>
              <a:rPr lang="en-GB" sz="3200" b="1" dirty="0" smtClean="0">
                <a:solidFill>
                  <a:schemeClr val="bg1"/>
                </a:solidFill>
                <a:effectLst>
                  <a:outerShdw blurRad="38100" dist="38100" dir="2700000" algn="tl">
                    <a:srgbClr val="000000"/>
                  </a:outerShdw>
                </a:effectLst>
              </a:rPr>
              <a:t>What is new in the  revised Global Plan?</a:t>
            </a:r>
          </a:p>
        </p:txBody>
      </p:sp>
      <p:graphicFrame>
        <p:nvGraphicFramePr>
          <p:cNvPr id="10288" name="Group 48"/>
          <p:cNvGraphicFramePr>
            <a:graphicFrameLocks noGrp="1"/>
          </p:cNvGraphicFramePr>
          <p:nvPr>
            <p:extLst>
              <p:ext uri="{D42A27DB-BD31-4B8C-83A1-F6EECF244321}">
                <p14:modId xmlns:p14="http://schemas.microsoft.com/office/powerpoint/2010/main" val="3952952906"/>
              </p:ext>
            </p:extLst>
          </p:nvPr>
        </p:nvGraphicFramePr>
        <p:xfrm>
          <a:off x="609600" y="1905000"/>
          <a:ext cx="8077199" cy="4281447"/>
        </p:xfrm>
        <a:graphic>
          <a:graphicData uri="http://schemas.openxmlformats.org/drawingml/2006/table">
            <a:tbl>
              <a:tblPr/>
              <a:tblGrid>
                <a:gridCol w="718285"/>
                <a:gridCol w="3469892"/>
                <a:gridCol w="3889022"/>
              </a:tblGrid>
              <a:tr h="8628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Current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Revised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87325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GB"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en-GB" sz="2400" smtClean="0">
                          <a:latin typeface="Times New Roman" pitchFamily="18" charset="0"/>
                          <a:cs typeface="Times New Roman" pitchFamily="18" charset="0"/>
                        </a:rPr>
                        <a:t>Scope  covers only ground equipment for ANSPs</a:t>
                      </a:r>
                      <a:endParaRPr kumimoji="0" lang="en-GB"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lvl="1" indent="0"/>
                      <a:r>
                        <a:rPr lang="en-GB" sz="2400" dirty="0" smtClean="0">
                          <a:latin typeface="Times New Roman" pitchFamily="18" charset="0"/>
                          <a:cs typeface="Times New Roman" pitchFamily="18" charset="0"/>
                        </a:rPr>
                        <a:t>Scope  extends to airspace users and regulators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1207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P (paper)–based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E (electronic)–based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862" name="Text Box 25"/>
          <p:cNvSpPr txBox="1">
            <a:spLocks noChangeArrowheads="1"/>
          </p:cNvSpPr>
          <p:nvPr/>
        </p:nvSpPr>
        <p:spPr bwMode="auto">
          <a:xfrm>
            <a:off x="8594725" y="188913"/>
            <a:ext cx="184150" cy="366712"/>
          </a:xfrm>
          <a:prstGeom prst="rect">
            <a:avLst/>
          </a:prstGeom>
          <a:noFill/>
          <a:ln w="9525">
            <a:noFill/>
            <a:miter lim="800000"/>
            <a:headEnd/>
            <a:tailEnd/>
          </a:ln>
        </p:spPr>
        <p:txBody>
          <a:bodyPr wrap="none">
            <a:spAutoFit/>
          </a:bodyPr>
          <a:lstStyle/>
          <a:p>
            <a:endParaRPr lang="en-US" dirty="0"/>
          </a:p>
        </p:txBody>
      </p:sp>
      <p:sp>
        <p:nvSpPr>
          <p:cNvPr id="2" name="Rectangle 1"/>
          <p:cNvSpPr/>
          <p:nvPr/>
        </p:nvSpPr>
        <p:spPr>
          <a:xfrm>
            <a:off x="3886200" y="6609976"/>
            <a:ext cx="2018501" cy="261610"/>
          </a:xfrm>
          <a:prstGeom prst="rect">
            <a:avLst/>
          </a:prstGeom>
        </p:spPr>
        <p:txBody>
          <a:bodyPr wrap="none">
            <a:spAutoFit/>
          </a:bodyPr>
          <a:lstStyle/>
          <a:p>
            <a:r>
              <a:rPr lang="en-US" sz="1100" dirty="0" smtClean="0">
                <a:solidFill>
                  <a:schemeClr val="bg1"/>
                </a:solidFill>
              </a:rPr>
              <a:t>ICAO SIP 2012-ASBU workshop</a:t>
            </a:r>
            <a:endParaRPr lang="en-US" sz="1100" dirty="0">
              <a:solidFill>
                <a:schemeClr val="bg1"/>
              </a:solidFill>
            </a:endParaRPr>
          </a:p>
        </p:txBody>
      </p:sp>
    </p:spTree>
    <p:extLst>
      <p:ext uri="{BB962C8B-B14F-4D97-AF65-F5344CB8AC3E}">
        <p14:creationId xmlns:p14="http://schemas.microsoft.com/office/powerpoint/2010/main" val="275328504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1676400" y="228600"/>
            <a:ext cx="7086600" cy="457200"/>
          </a:xfrm>
        </p:spPr>
        <p:txBody>
          <a:bodyPr rtlCol="0">
            <a:noAutofit/>
          </a:bodyPr>
          <a:lstStyle/>
          <a:p>
            <a:pPr indent="0" fontAlgn="auto">
              <a:lnSpc>
                <a:spcPct val="80000"/>
              </a:lnSpc>
              <a:spcAft>
                <a:spcPts val="0"/>
              </a:spcAft>
              <a:defRPr/>
            </a:pPr>
            <a:r>
              <a:rPr lang="en-GB" sz="3200" b="1" dirty="0" smtClean="0">
                <a:solidFill>
                  <a:schemeClr val="bg1"/>
                </a:solidFill>
                <a:effectLst>
                  <a:outerShdw blurRad="38100" dist="38100" dir="2700000" algn="tl">
                    <a:srgbClr val="000000"/>
                  </a:outerShdw>
                </a:effectLst>
              </a:rPr>
              <a:t>What is new in the  revised Global Plan?</a:t>
            </a:r>
          </a:p>
        </p:txBody>
      </p:sp>
      <p:graphicFrame>
        <p:nvGraphicFramePr>
          <p:cNvPr id="10288" name="Group 48"/>
          <p:cNvGraphicFramePr>
            <a:graphicFrameLocks noGrp="1"/>
          </p:cNvGraphicFramePr>
          <p:nvPr>
            <p:extLst>
              <p:ext uri="{D42A27DB-BD31-4B8C-83A1-F6EECF244321}">
                <p14:modId xmlns:p14="http://schemas.microsoft.com/office/powerpoint/2010/main" val="3279457951"/>
              </p:ext>
            </p:extLst>
          </p:nvPr>
        </p:nvGraphicFramePr>
        <p:xfrm>
          <a:off x="381000" y="1981200"/>
          <a:ext cx="8153400" cy="4265047"/>
        </p:xfrm>
        <a:graphic>
          <a:graphicData uri="http://schemas.openxmlformats.org/drawingml/2006/table">
            <a:tbl>
              <a:tblPr/>
              <a:tblGrid>
                <a:gridCol w="725062"/>
                <a:gridCol w="3502627"/>
                <a:gridCol w="3925711"/>
              </a:tblGrid>
              <a:tr h="83573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Current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Upcoming revised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81445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 individual roadmap for  enablers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Separate technology roadmaps for  C, N, S, IM and avionics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46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Implementation was based on near term and medium terms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Implementation is  based on near, medium and long terms through Blocks 0, 1, 2 and 3 timeframes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7910" name="Text Box 25"/>
          <p:cNvSpPr txBox="1">
            <a:spLocks noChangeArrowheads="1"/>
          </p:cNvSpPr>
          <p:nvPr/>
        </p:nvSpPr>
        <p:spPr bwMode="auto">
          <a:xfrm>
            <a:off x="8594725" y="188913"/>
            <a:ext cx="184150" cy="366712"/>
          </a:xfrm>
          <a:prstGeom prst="rect">
            <a:avLst/>
          </a:prstGeom>
          <a:noFill/>
          <a:ln w="9525">
            <a:noFill/>
            <a:miter lim="800000"/>
            <a:headEnd/>
            <a:tailEnd/>
          </a:ln>
        </p:spPr>
        <p:txBody>
          <a:bodyPr wrap="none">
            <a:spAutoFit/>
          </a:bodyPr>
          <a:lstStyle/>
          <a:p>
            <a:endParaRPr lang="en-US" dirty="0"/>
          </a:p>
        </p:txBody>
      </p:sp>
      <p:sp>
        <p:nvSpPr>
          <p:cNvPr id="2" name="Rectangle 1"/>
          <p:cNvSpPr/>
          <p:nvPr/>
        </p:nvSpPr>
        <p:spPr>
          <a:xfrm>
            <a:off x="3657600" y="6591955"/>
            <a:ext cx="2018501" cy="261610"/>
          </a:xfrm>
          <a:prstGeom prst="rect">
            <a:avLst/>
          </a:prstGeom>
        </p:spPr>
        <p:txBody>
          <a:bodyPr wrap="none">
            <a:spAutoFit/>
          </a:bodyPr>
          <a:lstStyle/>
          <a:p>
            <a:r>
              <a:rPr lang="en-US" sz="1100" dirty="0" smtClean="0">
                <a:solidFill>
                  <a:schemeClr val="bg1"/>
                </a:solidFill>
              </a:rPr>
              <a:t>ICAO SIP 2012-ASBU workshop</a:t>
            </a:r>
            <a:endParaRPr lang="en-US" sz="1100" dirty="0">
              <a:solidFill>
                <a:schemeClr val="bg1"/>
              </a:solidFill>
            </a:endParaRPr>
          </a:p>
        </p:txBody>
      </p:sp>
    </p:spTree>
    <p:extLst>
      <p:ext uri="{BB962C8B-B14F-4D97-AF65-F5344CB8AC3E}">
        <p14:creationId xmlns:p14="http://schemas.microsoft.com/office/powerpoint/2010/main" val="162664037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1676400" y="228600"/>
            <a:ext cx="7086600" cy="457200"/>
          </a:xfrm>
        </p:spPr>
        <p:txBody>
          <a:bodyPr rtlCol="0">
            <a:noAutofit/>
          </a:bodyPr>
          <a:lstStyle/>
          <a:p>
            <a:pPr indent="0" fontAlgn="auto">
              <a:lnSpc>
                <a:spcPct val="80000"/>
              </a:lnSpc>
              <a:spcAft>
                <a:spcPts val="0"/>
              </a:spcAft>
              <a:defRPr/>
            </a:pPr>
            <a:r>
              <a:rPr lang="en-GB" sz="3200" b="1" dirty="0" smtClean="0">
                <a:solidFill>
                  <a:schemeClr val="bg1"/>
                </a:solidFill>
                <a:effectLst>
                  <a:outerShdw blurRad="38100" dist="38100" dir="2700000" algn="tl">
                    <a:srgbClr val="000000"/>
                  </a:outerShdw>
                </a:effectLst>
              </a:rPr>
              <a:t>What is new in the  revised Global Plan?</a:t>
            </a:r>
          </a:p>
        </p:txBody>
      </p:sp>
      <p:graphicFrame>
        <p:nvGraphicFramePr>
          <p:cNvPr id="10288" name="Group 48"/>
          <p:cNvGraphicFramePr>
            <a:graphicFrameLocks noGrp="1"/>
          </p:cNvGraphicFramePr>
          <p:nvPr>
            <p:extLst>
              <p:ext uri="{D42A27DB-BD31-4B8C-83A1-F6EECF244321}">
                <p14:modId xmlns:p14="http://schemas.microsoft.com/office/powerpoint/2010/main" val="3757471145"/>
              </p:ext>
            </p:extLst>
          </p:nvPr>
        </p:nvGraphicFramePr>
        <p:xfrm>
          <a:off x="304800" y="1905000"/>
          <a:ext cx="8382000" cy="4419600"/>
        </p:xfrm>
        <a:graphic>
          <a:graphicData uri="http://schemas.openxmlformats.org/drawingml/2006/table">
            <a:tbl>
              <a:tblPr/>
              <a:tblGrid>
                <a:gridCol w="725245"/>
                <a:gridCol w="3352485"/>
                <a:gridCol w="4304270"/>
              </a:tblGrid>
              <a:tr h="9009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Current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(Nov 2006)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Upcoming revised version</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(Nov 2012)</a:t>
                      </a:r>
                      <a:endParaRPr kumimoji="0" lang="en-GB"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19953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Supported by paper based Regional ANPs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Times New Roman" pitchFamily="18" charset="0"/>
                          <a:cs typeface="Times New Roman" pitchFamily="18" charset="0"/>
                        </a:rPr>
                        <a:t>Supported by web based  Regional ANPs, called eANPs</a:t>
                      </a:r>
                      <a:endParaRPr kumimoji="0" lang="en-GB" sz="2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190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Quantification of fuel savings and corresponding environmental benefits are not available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sz="2400" b="0" i="0" u="none" strike="noStrike" cap="none" normalizeH="0" baseline="0" dirty="0" smtClean="0">
                          <a:ln>
                            <a:noFill/>
                          </a:ln>
                          <a:solidFill>
                            <a:schemeClr val="tx1"/>
                          </a:solidFill>
                          <a:effectLst/>
                          <a:latin typeface="Times New Roman" pitchFamily="18" charset="0"/>
                          <a:cs typeface="Times New Roman" pitchFamily="18" charset="0"/>
                        </a:rPr>
                        <a:t>ICAO Fuel Savings Estimation Tool (IFSET) will be a part of the revised global plan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2006" name="Text Box 25"/>
          <p:cNvSpPr txBox="1">
            <a:spLocks noChangeArrowheads="1"/>
          </p:cNvSpPr>
          <p:nvPr/>
        </p:nvSpPr>
        <p:spPr bwMode="auto">
          <a:xfrm>
            <a:off x="8594725" y="188913"/>
            <a:ext cx="184150" cy="366712"/>
          </a:xfrm>
          <a:prstGeom prst="rect">
            <a:avLst/>
          </a:prstGeom>
          <a:noFill/>
          <a:ln w="9525">
            <a:noFill/>
            <a:miter lim="800000"/>
            <a:headEnd/>
            <a:tailEnd/>
          </a:ln>
        </p:spPr>
        <p:txBody>
          <a:bodyPr wrap="none">
            <a:spAutoFit/>
          </a:bodyPr>
          <a:lstStyle/>
          <a:p>
            <a:endParaRPr lang="en-US" dirty="0"/>
          </a:p>
        </p:txBody>
      </p:sp>
      <p:sp>
        <p:nvSpPr>
          <p:cNvPr id="2" name="Rectangle 1"/>
          <p:cNvSpPr/>
          <p:nvPr/>
        </p:nvSpPr>
        <p:spPr>
          <a:xfrm>
            <a:off x="3352800" y="6596390"/>
            <a:ext cx="2020105" cy="261610"/>
          </a:xfrm>
          <a:prstGeom prst="rect">
            <a:avLst/>
          </a:prstGeom>
        </p:spPr>
        <p:txBody>
          <a:bodyPr wrap="none">
            <a:spAutoFit/>
          </a:bodyPr>
          <a:lstStyle/>
          <a:p>
            <a:r>
              <a:rPr lang="en-US" sz="1100" dirty="0" smtClean="0">
                <a:solidFill>
                  <a:schemeClr val="bg1"/>
                </a:solidFill>
              </a:rPr>
              <a:t>ICAO SIP 2012-ASBU workshop</a:t>
            </a:r>
            <a:endParaRPr lang="en-US" sz="1100" dirty="0">
              <a:solidFill>
                <a:schemeClr val="bg1"/>
              </a:solidFill>
            </a:endParaRPr>
          </a:p>
        </p:txBody>
      </p:sp>
    </p:spTree>
    <p:extLst>
      <p:ext uri="{BB962C8B-B14F-4D97-AF65-F5344CB8AC3E}">
        <p14:creationId xmlns:p14="http://schemas.microsoft.com/office/powerpoint/2010/main" val="2117124234"/>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14</a:t>
            </a:fld>
            <a:endParaRPr lang="en-US"/>
          </a:p>
        </p:txBody>
      </p:sp>
      <p:sp>
        <p:nvSpPr>
          <p:cNvPr id="3" name="Title 2"/>
          <p:cNvSpPr>
            <a:spLocks noGrp="1"/>
          </p:cNvSpPr>
          <p:nvPr>
            <p:ph type="title"/>
          </p:nvPr>
        </p:nvSpPr>
        <p:spPr/>
        <p:txBody>
          <a:bodyPr anchor="ctr" anchorCtr="0"/>
          <a:lstStyle/>
          <a:p>
            <a:pPr algn="l"/>
            <a:r>
              <a:rPr lang="en-GB" sz="3600" b="1" dirty="0" smtClean="0"/>
              <a:t>Regional Agreement </a:t>
            </a:r>
            <a:endParaRPr lang="en-GB" sz="3600" b="1" dirty="0"/>
          </a:p>
        </p:txBody>
      </p:sp>
      <p:sp>
        <p:nvSpPr>
          <p:cNvPr id="4" name="Content Placeholder 3"/>
          <p:cNvSpPr>
            <a:spLocks noGrp="1"/>
          </p:cNvSpPr>
          <p:nvPr>
            <p:ph idx="1"/>
          </p:nvPr>
        </p:nvSpPr>
        <p:spPr>
          <a:xfrm>
            <a:off x="457200" y="1371600"/>
            <a:ext cx="8382000" cy="5029200"/>
          </a:xfrm>
        </p:spPr>
        <p:txBody>
          <a:bodyPr>
            <a:normAutofit fontScale="92500" lnSpcReduction="10000"/>
          </a:bodyPr>
          <a:lstStyle/>
          <a:p>
            <a:r>
              <a:rPr lang="en-GB" sz="2800" dirty="0" smtClean="0"/>
              <a:t>Regulators will now be part of regional and national air navigation planning process by supporting  required regulatory needs for ASBU modules</a:t>
            </a:r>
          </a:p>
          <a:p>
            <a:r>
              <a:rPr lang="en-GB" sz="2800" dirty="0" smtClean="0"/>
              <a:t>Regional agreement for the implementation of ASBUs will be reflected in the respective regional air navigation plans through PIRG process</a:t>
            </a:r>
          </a:p>
          <a:p>
            <a:r>
              <a:rPr lang="en-GB" sz="2800" dirty="0" smtClean="0"/>
              <a:t>National planning will also follow ASBU methodology thus deriving all benefits for all the entities </a:t>
            </a:r>
          </a:p>
          <a:p>
            <a:r>
              <a:rPr lang="en-GB" sz="2800" dirty="0" smtClean="0"/>
              <a:t>The FASID part of the regional plans is now needed to reflect ground systems as well as avionics to implement the respective ASBU modules. This process ensures commitment by all States, Users  and ANS providers for the implementation work programme. </a:t>
            </a:r>
          </a:p>
          <a:p>
            <a:endParaRPr lang="en-GB" sz="2800" dirty="0" smtClean="0"/>
          </a:p>
          <a:p>
            <a:pPr lvl="1"/>
            <a:endParaRPr lang="en-GB" sz="24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SIP2012-ASBU workshop</a:t>
            </a:r>
            <a:endParaRPr lang="en-US"/>
          </a:p>
        </p:txBody>
      </p:sp>
    </p:spTree>
    <p:extLst>
      <p:ext uri="{BB962C8B-B14F-4D97-AF65-F5344CB8AC3E}">
        <p14:creationId xmlns:p14="http://schemas.microsoft.com/office/powerpoint/2010/main" val="1531475467"/>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ASP-cover-shadows.jpg"/>
          <p:cNvPicPr>
            <a:picLocks noChangeAspect="1"/>
          </p:cNvPicPr>
          <p:nvPr/>
        </p:nvPicPr>
        <p:blipFill>
          <a:blip r:embed="rId2" cstate="print"/>
          <a:stretch>
            <a:fillRect/>
          </a:stretch>
        </p:blipFill>
        <p:spPr>
          <a:xfrm>
            <a:off x="6337947" y="1588834"/>
            <a:ext cx="2660001" cy="3420000"/>
          </a:xfrm>
          <a:prstGeom prst="rect">
            <a:avLst/>
          </a:prstGeom>
        </p:spPr>
      </p:pic>
      <p:sp>
        <p:nvSpPr>
          <p:cNvPr id="18434" name="Title 7"/>
          <p:cNvSpPr>
            <a:spLocks noGrp="1"/>
          </p:cNvSpPr>
          <p:nvPr>
            <p:ph type="title"/>
          </p:nvPr>
        </p:nvSpPr>
        <p:spPr>
          <a:xfrm>
            <a:off x="-23446" y="-76200"/>
            <a:ext cx="9144000" cy="1143000"/>
          </a:xfrm>
        </p:spPr>
        <p:txBody>
          <a:bodyPr/>
          <a:lstStyle/>
          <a:p>
            <a:pPr marL="319088" algn="l"/>
            <a:r>
              <a:rPr lang="en-CA" sz="2400" b="1" dirty="0" smtClean="0">
                <a:cs typeface="Times New Roman" pitchFamily="18" charset="0"/>
              </a:rPr>
              <a:t/>
            </a:r>
            <a:br>
              <a:rPr lang="en-CA" sz="2400" b="1" dirty="0" smtClean="0">
                <a:cs typeface="Times New Roman" pitchFamily="18" charset="0"/>
              </a:rPr>
            </a:br>
            <a:r>
              <a:rPr lang="en-CA" sz="2400" b="1" dirty="0" smtClean="0">
                <a:cs typeface="Times New Roman" pitchFamily="18" charset="0"/>
              </a:rPr>
              <a:t/>
            </a:r>
            <a:br>
              <a:rPr lang="en-CA" sz="2400" b="1" dirty="0" smtClean="0">
                <a:cs typeface="Times New Roman" pitchFamily="18" charset="0"/>
              </a:rPr>
            </a:br>
            <a:r>
              <a:rPr lang="en-GB" b="1" dirty="0"/>
              <a:t>Synergies between </a:t>
            </a:r>
            <a:r>
              <a:rPr lang="en-GB" b="1" dirty="0" smtClean="0"/>
              <a:t>                      GANP </a:t>
            </a:r>
            <a:r>
              <a:rPr lang="en-GB" b="1" dirty="0"/>
              <a:t>and GASP</a:t>
            </a:r>
            <a:r>
              <a:rPr lang="en-US" dirty="0"/>
              <a:t/>
            </a:r>
            <a:br>
              <a:rPr lang="en-US" dirty="0"/>
            </a:br>
            <a:endParaRPr lang="en-GB" b="1" i="1" dirty="0" smtClean="0"/>
          </a:p>
        </p:txBody>
      </p:sp>
      <p:sp>
        <p:nvSpPr>
          <p:cNvPr id="18435" name="Content Placeholder 23"/>
          <p:cNvSpPr>
            <a:spLocks noGrp="1"/>
          </p:cNvSpPr>
          <p:nvPr>
            <p:ph idx="1"/>
          </p:nvPr>
        </p:nvSpPr>
        <p:spPr>
          <a:xfrm>
            <a:off x="0" y="1196051"/>
            <a:ext cx="5943600" cy="5257800"/>
          </a:xfrm>
        </p:spPr>
        <p:txBody>
          <a:bodyPr>
            <a:noAutofit/>
          </a:bodyPr>
          <a:lstStyle/>
          <a:p>
            <a:pPr marL="0" indent="0">
              <a:buNone/>
            </a:pPr>
            <a:r>
              <a:rPr lang="en-GB" sz="2400" dirty="0" smtClean="0">
                <a:latin typeface="+mj-lt"/>
                <a:cs typeface="Times New Roman" pitchFamily="18" charset="0"/>
              </a:rPr>
              <a:t>  </a:t>
            </a:r>
          </a:p>
        </p:txBody>
      </p:sp>
      <p:sp>
        <p:nvSpPr>
          <p:cNvPr id="7" name="Footer Placeholder 6"/>
          <p:cNvSpPr>
            <a:spLocks noGrp="1"/>
          </p:cNvSpPr>
          <p:nvPr>
            <p:ph type="ftr" sz="quarter" idx="11"/>
          </p:nvPr>
        </p:nvSpPr>
        <p:spPr/>
        <p:txBody>
          <a:bodyPr/>
          <a:lstStyle/>
          <a:p>
            <a:r>
              <a:rPr lang="en-US" smtClean="0"/>
              <a:t>ICAO SIP2012-ASBU workshop</a:t>
            </a:r>
            <a:endParaRPr lang="en-US" dirty="0"/>
          </a:p>
        </p:txBody>
      </p:sp>
      <p:sp>
        <p:nvSpPr>
          <p:cNvPr id="10" name="Slide Number Placeholder 3"/>
          <p:cNvSpPr>
            <a:spLocks noGrp="1"/>
          </p:cNvSpPr>
          <p:nvPr>
            <p:ph type="sldNum" sz="quarter" idx="10"/>
          </p:nvPr>
        </p:nvSpPr>
        <p:spPr bwMode="auto">
          <a:xfrm>
            <a:off x="6019800" y="6629400"/>
            <a:ext cx="3124200" cy="228600"/>
          </a:xfrm>
          <a:noFill/>
          <a:ln>
            <a:miter lim="800000"/>
            <a:headEnd/>
            <a:tailEnd/>
          </a:ln>
        </p:spPr>
        <p:txBody>
          <a:bodyPr rIns="457200"/>
          <a:lstStyle/>
          <a:p>
            <a:pPr algn="r"/>
            <a:fld id="{856BD2E6-3299-4CC9-9421-90CA431E921D}" type="slidenum">
              <a:rPr lang="en-US" smtClean="0"/>
              <a:pPr algn="r"/>
              <a:t>15</a:t>
            </a:fld>
            <a:endParaRPr lang="en-US" dirty="0" smtClean="0"/>
          </a:p>
        </p:txBody>
      </p:sp>
      <p:sp>
        <p:nvSpPr>
          <p:cNvPr id="8" name="Right Arrow 7"/>
          <p:cNvSpPr/>
          <p:nvPr/>
        </p:nvSpPr>
        <p:spPr>
          <a:xfrm>
            <a:off x="152400" y="1658815"/>
            <a:ext cx="6160476" cy="1905000"/>
          </a:xfrm>
          <a:prstGeom prst="rightArrow">
            <a:avLst>
              <a:gd name="adj1" fmla="val 50000"/>
              <a:gd name="adj2" fmla="val 32294"/>
            </a:avLst>
          </a:prstGeom>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 name="Rectangle 1"/>
          <p:cNvSpPr/>
          <p:nvPr/>
        </p:nvSpPr>
        <p:spPr>
          <a:xfrm>
            <a:off x="304801" y="3124200"/>
            <a:ext cx="4677874" cy="4031873"/>
          </a:xfrm>
          <a:prstGeom prst="rect">
            <a:avLst/>
          </a:prstGeom>
        </p:spPr>
        <p:txBody>
          <a:bodyPr wrap="square">
            <a:spAutoFit/>
          </a:bodyPr>
          <a:lstStyle/>
          <a:p>
            <a:pPr marL="457200" indent="-457200">
              <a:spcAft>
                <a:spcPts val="1200"/>
              </a:spcAft>
              <a:buFont typeface="Wingdings" pitchFamily="2" charset="2"/>
              <a:buChar char="ü"/>
            </a:pPr>
            <a:r>
              <a:rPr lang="en-GB" sz="2600" dirty="0" smtClean="0"/>
              <a:t>System of </a:t>
            </a:r>
            <a:r>
              <a:rPr lang="en-GB" sz="2600" dirty="0" smtClean="0"/>
              <a:t>Systems-</a:t>
            </a:r>
            <a:r>
              <a:rPr lang="en-US" sz="2600" dirty="0" smtClean="0"/>
              <a:t>Interdependent </a:t>
            </a:r>
            <a:r>
              <a:rPr lang="en-GB" sz="2600" dirty="0" smtClean="0"/>
              <a:t> GANP/GASP</a:t>
            </a:r>
            <a:endParaRPr lang="en-GB" sz="2600" dirty="0" smtClean="0"/>
          </a:p>
          <a:p>
            <a:pPr marL="457200" indent="-457200">
              <a:spcAft>
                <a:spcPts val="1200"/>
              </a:spcAft>
              <a:buFont typeface="Wingdings" pitchFamily="2" charset="2"/>
              <a:buChar char="ü"/>
            </a:pPr>
            <a:r>
              <a:rPr lang="en-GB" sz="2600" dirty="0" smtClean="0"/>
              <a:t>Explains development of Safety and Air Navigation Reports     </a:t>
            </a:r>
          </a:p>
          <a:p>
            <a:pPr marL="457200" indent="-457200">
              <a:spcAft>
                <a:spcPts val="1200"/>
              </a:spcAft>
              <a:buFont typeface="Wingdings" pitchFamily="2" charset="2"/>
              <a:buChar char="ü"/>
            </a:pPr>
            <a:r>
              <a:rPr lang="en-GB" sz="2600" dirty="0" smtClean="0"/>
              <a:t>Informs </a:t>
            </a:r>
            <a:r>
              <a:rPr lang="en-GB" sz="2600" dirty="0"/>
              <a:t>update process for both GANP and GASP </a:t>
            </a:r>
            <a:endParaRPr lang="en-GB" sz="2600" dirty="0" smtClean="0"/>
          </a:p>
          <a:p>
            <a:pPr lvl="1"/>
            <a:endParaRPr lang="en-GB" sz="2800" dirty="0" smtClean="0"/>
          </a:p>
          <a:p>
            <a:pPr marL="914400" lvl="1" indent="-457200">
              <a:buFont typeface="Wingdings" pitchFamily="2" charset="2"/>
              <a:buChar char="Ø"/>
            </a:pPr>
            <a:endParaRPr lang="en-GB" sz="1600" dirty="0"/>
          </a:p>
        </p:txBody>
      </p:sp>
      <p:sp>
        <p:nvSpPr>
          <p:cNvPr id="12" name="Rectangle 11"/>
          <p:cNvSpPr/>
          <p:nvPr/>
        </p:nvSpPr>
        <p:spPr>
          <a:xfrm>
            <a:off x="216876" y="2288241"/>
            <a:ext cx="990600" cy="5715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800" b="1" dirty="0" smtClean="0">
                <a:effectLst>
                  <a:outerShdw blurRad="50800" dist="38100" dir="2700000" algn="tl" rotWithShape="0">
                    <a:prstClr val="black">
                      <a:alpha val="40000"/>
                    </a:prstClr>
                  </a:outerShdw>
                </a:effectLst>
              </a:rPr>
              <a:t>POLICY</a:t>
            </a:r>
            <a:endParaRPr lang="en-US" sz="800" b="1" dirty="0">
              <a:effectLst>
                <a:outerShdw blurRad="50800" dist="38100" dir="2700000" algn="tl" rotWithShape="0">
                  <a:prstClr val="black">
                    <a:alpha val="40000"/>
                  </a:prstClr>
                </a:outerShdw>
              </a:effectLst>
            </a:endParaRPr>
          </a:p>
        </p:txBody>
      </p:sp>
      <p:sp>
        <p:nvSpPr>
          <p:cNvPr id="13" name="Rectangle 12"/>
          <p:cNvSpPr/>
          <p:nvPr/>
        </p:nvSpPr>
        <p:spPr>
          <a:xfrm>
            <a:off x="1295400" y="2303045"/>
            <a:ext cx="1195938" cy="5715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800" b="1" dirty="0" smtClean="0">
                <a:effectLst>
                  <a:outerShdw blurRad="50800" dist="38100" dir="2700000" algn="tl" rotWithShape="0">
                    <a:prstClr val="black">
                      <a:alpha val="40000"/>
                    </a:prstClr>
                  </a:outerShdw>
                </a:effectLst>
              </a:rPr>
              <a:t>STANDARDIZATION </a:t>
            </a:r>
            <a:endParaRPr lang="en-US" sz="800" b="1" dirty="0">
              <a:effectLst>
                <a:outerShdw blurRad="50800" dist="38100" dir="2700000" algn="tl" rotWithShape="0">
                  <a:prstClr val="black">
                    <a:alpha val="40000"/>
                  </a:prstClr>
                </a:outerShdw>
              </a:effectLst>
            </a:endParaRPr>
          </a:p>
        </p:txBody>
      </p:sp>
      <p:sp>
        <p:nvSpPr>
          <p:cNvPr id="14" name="Rectangle 13"/>
          <p:cNvSpPr/>
          <p:nvPr/>
        </p:nvSpPr>
        <p:spPr>
          <a:xfrm>
            <a:off x="2667000" y="2299188"/>
            <a:ext cx="1066800" cy="5715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800" b="1" dirty="0" smtClean="0">
              <a:effectLst>
                <a:outerShdw blurRad="50800" dist="38100" dir="2700000" algn="tl" rotWithShape="0">
                  <a:prstClr val="black">
                    <a:alpha val="40000"/>
                  </a:prstClr>
                </a:outerShdw>
              </a:effectLst>
            </a:endParaRPr>
          </a:p>
          <a:p>
            <a:pPr algn="ctr"/>
            <a:r>
              <a:rPr lang="en-US" sz="800" b="1" dirty="0" smtClean="0">
                <a:effectLst>
                  <a:outerShdw blurRad="50800" dist="38100" dir="2700000" algn="tl" rotWithShape="0">
                    <a:prstClr val="black">
                      <a:alpha val="40000"/>
                    </a:prstClr>
                  </a:outerShdw>
                </a:effectLst>
              </a:rPr>
              <a:t>MPLEMENTATION</a:t>
            </a:r>
            <a:endParaRPr lang="en-US" sz="800" b="1" dirty="0">
              <a:effectLst>
                <a:outerShdw blurRad="50800" dist="38100" dir="2700000" algn="tl" rotWithShape="0">
                  <a:prstClr val="black">
                    <a:alpha val="40000"/>
                  </a:prstClr>
                </a:outerShdw>
              </a:effectLst>
            </a:endParaRPr>
          </a:p>
          <a:p>
            <a:pPr algn="ctr"/>
            <a:endParaRPr lang="en-US" sz="800" b="1" dirty="0">
              <a:effectLst>
                <a:outerShdw blurRad="50800" dist="38100" dir="2700000" algn="tl" rotWithShape="0">
                  <a:prstClr val="black">
                    <a:alpha val="40000"/>
                  </a:prstClr>
                </a:outerShdw>
              </a:effectLst>
            </a:endParaRPr>
          </a:p>
        </p:txBody>
      </p:sp>
      <p:sp>
        <p:nvSpPr>
          <p:cNvPr id="15" name="Rectangle 14"/>
          <p:cNvSpPr/>
          <p:nvPr/>
        </p:nvSpPr>
        <p:spPr>
          <a:xfrm>
            <a:off x="3900392" y="2288241"/>
            <a:ext cx="990600" cy="5715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800" b="1" dirty="0" smtClean="0">
                <a:effectLst>
                  <a:outerShdw blurRad="50800" dist="38100" dir="2700000" algn="tl" rotWithShape="0">
                    <a:prstClr val="black">
                      <a:alpha val="40000"/>
                    </a:prstClr>
                  </a:outerShdw>
                </a:effectLst>
              </a:rPr>
              <a:t>MONITORING</a:t>
            </a:r>
            <a:endParaRPr lang="en-US" sz="800" b="1" dirty="0">
              <a:effectLst>
                <a:outerShdw blurRad="50800" dist="38100" dir="2700000" algn="tl" rotWithShape="0">
                  <a:prstClr val="black">
                    <a:alpha val="40000"/>
                  </a:prstClr>
                </a:outerShdw>
              </a:effectLst>
            </a:endParaRPr>
          </a:p>
        </p:txBody>
      </p:sp>
      <p:sp>
        <p:nvSpPr>
          <p:cNvPr id="16" name="Rectangle 15"/>
          <p:cNvSpPr/>
          <p:nvPr/>
        </p:nvSpPr>
        <p:spPr>
          <a:xfrm>
            <a:off x="5072743" y="2288241"/>
            <a:ext cx="990600" cy="5715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800" b="1" dirty="0" smtClean="0">
                <a:effectLst>
                  <a:outerShdw blurRad="50800" dist="38100" dir="2700000" algn="tl" rotWithShape="0">
                    <a:prstClr val="black">
                      <a:alpha val="40000"/>
                    </a:prstClr>
                  </a:outerShdw>
                </a:effectLst>
              </a:rPr>
              <a:t>ANALYSIS</a:t>
            </a:r>
            <a:endParaRPr lang="en-US" sz="800" b="1" dirty="0">
              <a:effectLst>
                <a:outerShdw blurRad="50800" dist="38100" dir="2700000" algn="tl" rotWithShape="0">
                  <a:prstClr val="black">
                    <a:alpha val="40000"/>
                  </a:prstClr>
                </a:outerShdw>
              </a:effectLst>
            </a:endParaRPr>
          </a:p>
        </p:txBody>
      </p:sp>
      <p:sp>
        <p:nvSpPr>
          <p:cNvPr id="18" name="TextBox 17"/>
          <p:cNvSpPr txBox="1"/>
          <p:nvPr/>
        </p:nvSpPr>
        <p:spPr>
          <a:xfrm>
            <a:off x="152400" y="1167676"/>
            <a:ext cx="3468257" cy="584775"/>
          </a:xfrm>
          <a:prstGeom prst="rect">
            <a:avLst/>
          </a:prstGeom>
          <a:noFill/>
        </p:spPr>
        <p:txBody>
          <a:bodyPr wrap="none" rtlCol="0">
            <a:spAutoFit/>
          </a:bodyPr>
          <a:lstStyle/>
          <a:p>
            <a:r>
              <a:rPr lang="en-US" sz="3200" b="1" dirty="0" smtClean="0">
                <a:effectLst>
                  <a:outerShdw blurRad="50800" dist="38100" dir="2700000" algn="tl" rotWithShape="0">
                    <a:prstClr val="black">
                      <a:alpha val="40000"/>
                    </a:prstClr>
                  </a:outerShdw>
                  <a:reflection blurRad="6350" stA="55000" endA="300" endPos="45500" dir="5400000" sy="-100000" algn="bl" rotWithShape="0"/>
                </a:effectLst>
              </a:rPr>
              <a:t>Executive overview</a:t>
            </a:r>
            <a:endParaRPr lang="en-US" sz="3200" b="1" dirty="0">
              <a:effectLst>
                <a:outerShdw blurRad="50800" dist="38100" dir="2700000" algn="tl" rotWithShape="0">
                  <a:prstClr val="black">
                    <a:alpha val="40000"/>
                  </a:prstClr>
                </a:outerShdw>
                <a:reflection blurRad="6350" stA="55000" endA="300" endPos="45500" dir="5400000" sy="-100000" algn="bl" rotWithShape="0"/>
              </a:effectLst>
            </a:endParaRPr>
          </a:p>
        </p:txBody>
      </p:sp>
      <p:grpSp>
        <p:nvGrpSpPr>
          <p:cNvPr id="17" name="Group 16"/>
          <p:cNvGrpSpPr/>
          <p:nvPr/>
        </p:nvGrpSpPr>
        <p:grpSpPr>
          <a:xfrm>
            <a:off x="4982675" y="3429000"/>
            <a:ext cx="2685271" cy="3212782"/>
            <a:chOff x="6248400" y="2057400"/>
            <a:chExt cx="2660400" cy="3420000"/>
          </a:xfrm>
        </p:grpSpPr>
        <p:pic>
          <p:nvPicPr>
            <p:cNvPr id="19" name="Picture 18" descr="GASP-cover-shadows_trans.png"/>
            <p:cNvPicPr preferRelativeResize="0">
              <a:picLocks/>
            </p:cNvPicPr>
            <p:nvPr/>
          </p:nvPicPr>
          <p:blipFill>
            <a:blip r:embed="rId3" cstate="print"/>
            <a:srcRect t="1881"/>
            <a:stretch>
              <a:fillRect/>
            </a:stretch>
          </p:blipFill>
          <p:spPr>
            <a:xfrm>
              <a:off x="6248400" y="2057400"/>
              <a:ext cx="2660400" cy="3420000"/>
            </a:xfrm>
            <a:prstGeom prst="rect">
              <a:avLst/>
            </a:prstGeom>
          </p:spPr>
        </p:pic>
        <p:sp>
          <p:nvSpPr>
            <p:cNvPr id="20" name="Rectangle 19"/>
            <p:cNvSpPr/>
            <p:nvPr/>
          </p:nvSpPr>
          <p:spPr>
            <a:xfrm>
              <a:off x="6629400" y="2705100"/>
              <a:ext cx="1905000" cy="8001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GANP</a:t>
              </a:r>
            </a:p>
            <a:p>
              <a:pPr algn="ctr"/>
              <a:r>
                <a:rPr lang="en-US" sz="1100" dirty="0" smtClean="0"/>
                <a:t>(Global Air Navigation Capacity and Efficiency Plan)</a:t>
              </a:r>
              <a:endParaRPr lang="en-US" sz="2000" dirty="0"/>
            </a:p>
          </p:txBody>
        </p:sp>
      </p:grpSp>
    </p:spTree>
    <p:extLst>
      <p:ext uri="{BB962C8B-B14F-4D97-AF65-F5344CB8AC3E}">
        <p14:creationId xmlns:p14="http://schemas.microsoft.com/office/powerpoint/2010/main" val="4178459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8435">
                                            <p:txEl>
                                              <p:pRg st="0" end="0"/>
                                            </p:txEl>
                                          </p:spTgt>
                                        </p:tgtEl>
                                        <p:attrNameLst>
                                          <p:attrName>style.visibility</p:attrName>
                                        </p:attrNameLst>
                                      </p:cBhvr>
                                      <p:to>
                                        <p:strVal val="visible"/>
                                      </p:to>
                                    </p:set>
                                    <p:animEffect transition="in" filter="fade">
                                      <p:cBhvr>
                                        <p:cTn id="13" dur="500"/>
                                        <p:tgtEl>
                                          <p:spTgt spid="18435">
                                            <p:txEl>
                                              <p:pRg st="0" end="0"/>
                                            </p:txEl>
                                          </p:spTgt>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500" fill="hold"/>
                                        <p:tgtEl>
                                          <p:spTgt spid="17"/>
                                        </p:tgtEl>
                                        <p:attrNameLst>
                                          <p:attrName>ppt_w</p:attrName>
                                        </p:attrNameLst>
                                      </p:cBhvr>
                                      <p:tavLst>
                                        <p:tav tm="0">
                                          <p:val>
                                            <p:fltVal val="0"/>
                                          </p:val>
                                        </p:tav>
                                        <p:tav tm="100000">
                                          <p:val>
                                            <p:strVal val="#ppt_w"/>
                                          </p:val>
                                        </p:tav>
                                      </p:tavLst>
                                    </p:anim>
                                    <p:anim calcmode="lin" valueType="num">
                                      <p:cBhvr>
                                        <p:cTn id="18" dur="1500" fill="hold"/>
                                        <p:tgtEl>
                                          <p:spTgt spid="17"/>
                                        </p:tgtEl>
                                        <p:attrNameLst>
                                          <p:attrName>ppt_h</p:attrName>
                                        </p:attrNameLst>
                                      </p:cBhvr>
                                      <p:tavLst>
                                        <p:tav tm="0">
                                          <p:val>
                                            <p:fltVal val="0"/>
                                          </p:val>
                                        </p:tav>
                                        <p:tav tm="100000">
                                          <p:val>
                                            <p:strVal val="#ppt_h"/>
                                          </p:val>
                                        </p:tav>
                                      </p:tavLst>
                                    </p:anim>
                                    <p:anim calcmode="lin" valueType="num">
                                      <p:cBhvr>
                                        <p:cTn id="19" dur="1500" fill="hold"/>
                                        <p:tgtEl>
                                          <p:spTgt spid="17"/>
                                        </p:tgtEl>
                                        <p:attrNameLst>
                                          <p:attrName>style.rotation</p:attrName>
                                        </p:attrNameLst>
                                      </p:cBhvr>
                                      <p:tavLst>
                                        <p:tav tm="0">
                                          <p:val>
                                            <p:fltVal val="90"/>
                                          </p:val>
                                        </p:tav>
                                        <p:tav tm="100000">
                                          <p:val>
                                            <p:fltVal val="0"/>
                                          </p:val>
                                        </p:tav>
                                      </p:tavLst>
                                    </p:anim>
                                    <p:animEffect transition="in" filter="fade">
                                      <p:cBhvr>
                                        <p:cTn id="20" dur="1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1"/>
          <p:cNvSpPr>
            <a:spLocks noGrp="1"/>
          </p:cNvSpPr>
          <p:nvPr>
            <p:ph type="sldNum" sz="quarter" idx="12"/>
          </p:nvPr>
        </p:nvSpPr>
        <p:spPr bwMode="auto">
          <a:noFill/>
          <a:ln>
            <a:miter lim="800000"/>
            <a:headEnd/>
            <a:tailEnd/>
          </a:ln>
        </p:spPr>
        <p:txBody>
          <a:bodyPr/>
          <a:lstStyle/>
          <a:p>
            <a:fld id="{FCEADADE-6B14-4B9E-A5D3-9F7D799CD10B}" type="slidenum">
              <a:rPr lang="en-US" smtClean="0"/>
              <a:pPr/>
              <a:t>16</a:t>
            </a:fld>
            <a:endParaRPr lang="en-US" smtClean="0"/>
          </a:p>
        </p:txBody>
      </p:sp>
      <p:sp>
        <p:nvSpPr>
          <p:cNvPr id="48131" name="Title 2"/>
          <p:cNvSpPr>
            <a:spLocks noGrp="1"/>
          </p:cNvSpPr>
          <p:nvPr>
            <p:ph type="title"/>
          </p:nvPr>
        </p:nvSpPr>
        <p:spPr/>
        <p:txBody>
          <a:bodyPr/>
          <a:lstStyle/>
          <a:p>
            <a:pPr marL="319088"/>
            <a:r>
              <a:rPr lang="en-GB" dirty="0" smtClean="0"/>
              <a:t/>
            </a:r>
            <a:br>
              <a:rPr lang="en-GB" dirty="0" smtClean="0"/>
            </a:br>
            <a:r>
              <a:rPr lang="en-GB" dirty="0" smtClean="0"/>
              <a:t> </a:t>
            </a:r>
            <a:r>
              <a:rPr lang="en-US" b="1" dirty="0" smtClean="0"/>
              <a:t>Revised GANP -International Agreement at AN-Conf/12</a:t>
            </a:r>
            <a:r>
              <a:rPr lang="en-US" dirty="0" smtClean="0"/>
              <a:t/>
            </a:r>
            <a:br>
              <a:rPr lang="en-US" dirty="0" smtClean="0"/>
            </a:br>
            <a:endParaRPr lang="en-GB" dirty="0" smtClean="0"/>
          </a:p>
        </p:txBody>
      </p:sp>
      <p:sp>
        <p:nvSpPr>
          <p:cNvPr id="48132" name="Content Placeholder 3"/>
          <p:cNvSpPr>
            <a:spLocks noGrp="1"/>
          </p:cNvSpPr>
          <p:nvPr>
            <p:ph idx="1"/>
          </p:nvPr>
        </p:nvSpPr>
        <p:spPr>
          <a:xfrm>
            <a:off x="457200" y="1447800"/>
            <a:ext cx="8382000" cy="4678363"/>
          </a:xfrm>
        </p:spPr>
        <p:txBody>
          <a:bodyPr>
            <a:normAutofit fontScale="92500" lnSpcReduction="10000"/>
          </a:bodyPr>
          <a:lstStyle/>
          <a:p>
            <a:r>
              <a:rPr lang="en-US" sz="2800" dirty="0" smtClean="0">
                <a:effectLst>
                  <a:outerShdw blurRad="38100" dist="38100" dir="2700000" algn="tl">
                    <a:srgbClr val="000000">
                      <a:alpha val="43137"/>
                    </a:srgbClr>
                  </a:outerShdw>
                </a:effectLst>
              </a:rPr>
              <a:t>AN-Conf/12 in Montréal, 19-30 November 2012</a:t>
            </a:r>
          </a:p>
          <a:p>
            <a:r>
              <a:rPr lang="en-GB" sz="2800" dirty="0" smtClean="0"/>
              <a:t>Global Air Navigation Plan (Global  ANP)               revision</a:t>
            </a:r>
          </a:p>
          <a:p>
            <a:pPr lvl="1"/>
            <a:r>
              <a:rPr lang="en-GB" sz="2400" dirty="0" smtClean="0"/>
              <a:t>Available on ICAO Website: ANConf/12-WP3</a:t>
            </a:r>
          </a:p>
          <a:p>
            <a:pPr lvl="1"/>
            <a:r>
              <a:rPr lang="en-GB" sz="2400" dirty="0" smtClean="0"/>
              <a:t>First  Global Air Navigation Report planned for 2014</a:t>
            </a:r>
            <a:endParaRPr lang="en-GB" sz="1800" dirty="0" smtClean="0"/>
          </a:p>
          <a:p>
            <a:r>
              <a:rPr lang="en-GB" sz="2800" dirty="0" smtClean="0"/>
              <a:t>Regional Air Navigation Plan (online format known as eANP) revision – 2012  </a:t>
            </a:r>
          </a:p>
          <a:p>
            <a:pPr lvl="1"/>
            <a:r>
              <a:rPr lang="en-GB" sz="2400" dirty="0" smtClean="0"/>
              <a:t>ICAO is progressing towards development of online version of Regional Plans, called e-ANPs for all the regions and will include ASBU methodology. The Regional e-ANPs will be an online interactive plan with access rights to States, International organizations and Regional offices and will be made available at the AN-Conf/12. </a:t>
            </a:r>
          </a:p>
          <a:p>
            <a:pPr eaLnBrk="1" hangingPunct="1"/>
            <a:endParaRPr lang="en-GB" dirty="0" smtClean="0"/>
          </a:p>
        </p:txBody>
      </p:sp>
      <p:sp>
        <p:nvSpPr>
          <p:cNvPr id="5" name="Footer Placeholder 4"/>
          <p:cNvSpPr>
            <a:spLocks noGrp="1"/>
          </p:cNvSpPr>
          <p:nvPr>
            <p:ph type="ftr" sz="quarter" idx="11"/>
          </p:nvPr>
        </p:nvSpPr>
        <p:spPr/>
        <p:txBody>
          <a:bodyPr/>
          <a:lstStyle/>
          <a:p>
            <a:r>
              <a:rPr lang="en-US" smtClean="0"/>
              <a:t>ICAO SIP2012-ASBU workshop</a:t>
            </a:r>
            <a:endParaRPr lang="en-US"/>
          </a:p>
        </p:txBody>
      </p:sp>
      <p:grpSp>
        <p:nvGrpSpPr>
          <p:cNvPr id="2" name="Group 5"/>
          <p:cNvGrpSpPr/>
          <p:nvPr/>
        </p:nvGrpSpPr>
        <p:grpSpPr>
          <a:xfrm>
            <a:off x="7364149" y="1371600"/>
            <a:ext cx="1779851" cy="2113811"/>
            <a:chOff x="6637685" y="4194529"/>
            <a:chExt cx="1866900" cy="2211708"/>
          </a:xfrm>
        </p:grpSpPr>
        <p:pic>
          <p:nvPicPr>
            <p:cNvPr id="7" name="Picture 6" descr="Procedures.JPG"/>
            <p:cNvPicPr>
              <a:picLocks noChangeAspect="1"/>
            </p:cNvPicPr>
            <p:nvPr/>
          </p:nvPicPr>
          <p:blipFill>
            <a:blip r:embed="rId3" cstate="print"/>
            <a:stretch>
              <a:fillRect/>
            </a:stretch>
          </p:blipFill>
          <p:spPr>
            <a:xfrm>
              <a:off x="6637685" y="4194529"/>
              <a:ext cx="1866900" cy="1895474"/>
            </a:xfrm>
            <a:prstGeom prst="rect">
              <a:avLst/>
            </a:prstGeom>
          </p:spPr>
        </p:pic>
        <p:sp>
          <p:nvSpPr>
            <p:cNvPr id="8" name="TextBox 26"/>
            <p:cNvSpPr txBox="1"/>
            <p:nvPr/>
          </p:nvSpPr>
          <p:spPr>
            <a:xfrm>
              <a:off x="7808252" y="6019800"/>
              <a:ext cx="193766" cy="38643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spTree>
    <p:extLst>
      <p:ext uri="{BB962C8B-B14F-4D97-AF65-F5344CB8AC3E}">
        <p14:creationId xmlns:p14="http://schemas.microsoft.com/office/powerpoint/2010/main" val="165306773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17</a:t>
            </a:fld>
            <a:endParaRPr lang="en-US" dirty="0"/>
          </a:p>
        </p:txBody>
      </p:sp>
      <p:pic>
        <p:nvPicPr>
          <p:cNvPr id="1027" name="Picture 3"/>
          <p:cNvPicPr>
            <a:picLocks noChangeAspect="1" noChangeArrowheads="1"/>
          </p:cNvPicPr>
          <p:nvPr/>
        </p:nvPicPr>
        <p:blipFill>
          <a:blip r:embed="rId3"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SIP2012-ASBU workshop</a:t>
            </a:r>
            <a:endParaRPr 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marL="319088" indent="0" eaLnBrk="1" hangingPunct="1"/>
            <a:r>
              <a:rPr b="1" dirty="0" smtClean="0">
                <a:cs typeface="Times New Roman" pitchFamily="18" charset="0"/>
              </a:rPr>
              <a:t>Outline</a:t>
            </a:r>
          </a:p>
        </p:txBody>
      </p:sp>
      <p:sp>
        <p:nvSpPr>
          <p:cNvPr id="10" name="Content Placeholder 9"/>
          <p:cNvSpPr>
            <a:spLocks noGrp="1"/>
          </p:cNvSpPr>
          <p:nvPr>
            <p:ph idx="1"/>
          </p:nvPr>
        </p:nvSpPr>
        <p:spPr/>
        <p:txBody>
          <a:bodyPr rtlCol="0">
            <a:normAutofit/>
          </a:bodyPr>
          <a:lstStyle/>
          <a:p>
            <a:r>
              <a:rPr lang="en-GB" dirty="0" smtClean="0"/>
              <a:t>Planning mechanisms</a:t>
            </a:r>
          </a:p>
          <a:p>
            <a:r>
              <a:rPr lang="en-GB" dirty="0" smtClean="0"/>
              <a:t>Development of revised GANP</a:t>
            </a:r>
          </a:p>
          <a:p>
            <a:r>
              <a:rPr lang="en-GB" dirty="0" smtClean="0"/>
              <a:t>What is new in the revised GANP</a:t>
            </a:r>
          </a:p>
          <a:p>
            <a:r>
              <a:rPr lang="en-GB" dirty="0" smtClean="0"/>
              <a:t>What are the policy </a:t>
            </a:r>
            <a:r>
              <a:rPr lang="en-GB" dirty="0" smtClean="0"/>
              <a:t>changes</a:t>
            </a:r>
          </a:p>
          <a:p>
            <a:r>
              <a:rPr lang="en-GB" dirty="0" smtClean="0"/>
              <a:t>Synergies between GANP/GASP</a:t>
            </a:r>
            <a:endParaRPr lang="en-GB" dirty="0" smtClean="0"/>
          </a:p>
          <a:p>
            <a:r>
              <a:rPr lang="en-GB" dirty="0" smtClean="0"/>
              <a:t>International agreement at the </a:t>
            </a:r>
          </a:p>
          <a:p>
            <a:pPr>
              <a:buNone/>
            </a:pPr>
            <a:r>
              <a:rPr lang="en-GB" dirty="0" smtClean="0"/>
              <a:t>    ANConf/12</a:t>
            </a:r>
          </a:p>
          <a:p>
            <a:endParaRPr lang="en-GB" dirty="0" smtClean="0"/>
          </a:p>
        </p:txBody>
      </p:sp>
      <p:sp>
        <p:nvSpPr>
          <p:cNvPr id="294917" name="Text Box 5"/>
          <p:cNvSpPr txBox="1">
            <a:spLocks noChangeArrowheads="1"/>
          </p:cNvSpPr>
          <p:nvPr/>
        </p:nvSpPr>
        <p:spPr bwMode="auto">
          <a:xfrm>
            <a:off x="457200" y="5334000"/>
            <a:ext cx="8153400" cy="1066800"/>
          </a:xfrm>
          <a:prstGeom prst="rect">
            <a:avLst/>
          </a:prstGeom>
          <a:noFill/>
          <a:ln w="12700">
            <a:noFill/>
            <a:miter lim="800000"/>
            <a:headEnd type="none" w="sm" len="sm"/>
            <a:tailEnd type="none" w="sm" len="sm"/>
          </a:ln>
          <a:effectLst/>
        </p:spPr>
        <p:txBody>
          <a:bodyPr>
            <a:spAutoFit/>
          </a:bodyPr>
          <a:lstStyle/>
          <a:p>
            <a:pPr algn="ctr">
              <a:defRPr/>
            </a:pPr>
            <a:endParaRPr lang="en-US" sz="3200" b="1">
              <a:solidFill>
                <a:schemeClr val="bg1"/>
              </a:solidFill>
              <a:effectLst>
                <a:outerShdw blurRad="38100" dist="38100" dir="2700000" algn="tl">
                  <a:srgbClr val="C0C0C0"/>
                </a:outerShdw>
              </a:effectLst>
              <a:latin typeface="Calibri" pitchFamily="34" charset="0"/>
              <a:cs typeface="Times New Roman" pitchFamily="18" charset="0"/>
            </a:endParaRPr>
          </a:p>
          <a:p>
            <a:pPr algn="ctr">
              <a:defRPr/>
            </a:pPr>
            <a:endParaRPr lang="en-GB" sz="3200" b="1">
              <a:solidFill>
                <a:schemeClr val="bg1"/>
              </a:solidFill>
              <a:effectLst>
                <a:outerShdw blurRad="38100" dist="38100" dir="2700000" algn="tl">
                  <a:srgbClr val="C0C0C0"/>
                </a:outerShdw>
              </a:effectLst>
              <a:latin typeface="Calibri" pitchFamily="34" charset="0"/>
              <a:cs typeface="Times New Roman" pitchFamily="18" charset="0"/>
            </a:endParaRPr>
          </a:p>
        </p:txBody>
      </p:sp>
      <p:sp>
        <p:nvSpPr>
          <p:cNvPr id="294918" name="Rectangle 6"/>
          <p:cNvSpPr>
            <a:spLocks noChangeArrowheads="1"/>
          </p:cNvSpPr>
          <p:nvPr/>
        </p:nvSpPr>
        <p:spPr bwMode="auto">
          <a:xfrm>
            <a:off x="1371600" y="3657600"/>
            <a:ext cx="6781800" cy="1219200"/>
          </a:xfrm>
          <a:prstGeom prst="rect">
            <a:avLst/>
          </a:prstGeom>
          <a:noFill/>
          <a:ln w="9525">
            <a:noFill/>
            <a:miter lim="800000"/>
            <a:headEnd/>
            <a:tailEnd/>
          </a:ln>
          <a:effectLst/>
        </p:spPr>
        <p:txBody>
          <a:bodyPr anchor="b"/>
          <a:lstStyle/>
          <a:p>
            <a:pPr algn="ctr">
              <a:defRPr/>
            </a:pPr>
            <a:endParaRPr lang="en-GB" sz="3600" b="1">
              <a:solidFill>
                <a:srgbClr val="FFFF1D"/>
              </a:solidFill>
              <a:effectLst>
                <a:outerShdw blurRad="38100" dist="38100" dir="2700000" algn="tl">
                  <a:srgbClr val="C0C0C0"/>
                </a:outerShdw>
              </a:effectLst>
              <a:latin typeface="Times New Roman" pitchFamily="18" charset="0"/>
              <a:cs typeface="Times New Roman" pitchFamily="18" charset="0"/>
            </a:endParaRPr>
          </a:p>
        </p:txBody>
      </p:sp>
      <p:sp>
        <p:nvSpPr>
          <p:cNvPr id="22535" name="TextBox 6"/>
          <p:cNvSpPr txBox="1">
            <a:spLocks noChangeArrowheads="1"/>
          </p:cNvSpPr>
          <p:nvPr/>
        </p:nvSpPr>
        <p:spPr bwMode="auto">
          <a:xfrm>
            <a:off x="2819400" y="2895600"/>
            <a:ext cx="184150" cy="646113"/>
          </a:xfrm>
          <a:prstGeom prst="rect">
            <a:avLst/>
          </a:prstGeom>
          <a:noFill/>
          <a:ln w="9525">
            <a:noFill/>
            <a:miter lim="800000"/>
            <a:headEnd/>
            <a:tailEnd/>
          </a:ln>
        </p:spPr>
        <p:txBody>
          <a:bodyPr wrap="none">
            <a:spAutoFit/>
          </a:bodyPr>
          <a:lstStyle/>
          <a:p>
            <a:endParaRPr lang="en-GB" sz="3600">
              <a:solidFill>
                <a:schemeClr val="bg1"/>
              </a:solidFill>
              <a:latin typeface="Times New Roman" pitchFamily="18" charset="0"/>
              <a:cs typeface="Times New Roman" pitchFamily="18" charset="0"/>
            </a:endParaRPr>
          </a:p>
        </p:txBody>
      </p:sp>
      <p:sp>
        <p:nvSpPr>
          <p:cNvPr id="8" name="Footer Placeholder 7"/>
          <p:cNvSpPr>
            <a:spLocks noGrp="1"/>
          </p:cNvSpPr>
          <p:nvPr>
            <p:ph type="ftr" sz="quarter" idx="11"/>
          </p:nvPr>
        </p:nvSpPr>
        <p:spPr/>
        <p:txBody>
          <a:bodyPr/>
          <a:lstStyle/>
          <a:p>
            <a:r>
              <a:rPr lang="en-US" smtClean="0"/>
              <a:t>ICAO SIP2012-ASBU workshop</a:t>
            </a:r>
            <a:endParaRPr lang="en-US"/>
          </a:p>
        </p:txBody>
      </p:sp>
      <p:sp>
        <p:nvSpPr>
          <p:cNvPr id="9" name="Slide Number Placeholder 8"/>
          <p:cNvSpPr>
            <a:spLocks noGrp="1"/>
          </p:cNvSpPr>
          <p:nvPr>
            <p:ph type="sldNum" sz="quarter" idx="12"/>
          </p:nvPr>
        </p:nvSpPr>
        <p:spPr/>
        <p:txBody>
          <a:bodyPr/>
          <a:lstStyle/>
          <a:p>
            <a:fld id="{C97275D5-4C12-42FF-82D2-635AEC9DB89A}" type="slidenum">
              <a:rPr lang="en-US" smtClean="0"/>
              <a:pPr/>
              <a:t>2</a:t>
            </a:fld>
            <a:endParaRPr lang="en-US"/>
          </a:p>
        </p:txBody>
      </p:sp>
      <p:pic>
        <p:nvPicPr>
          <p:cNvPr id="12" name="Picture 11" descr="Puzzle.jpg"/>
          <p:cNvPicPr>
            <a:picLocks noChangeAspect="1"/>
          </p:cNvPicPr>
          <p:nvPr/>
        </p:nvPicPr>
        <p:blipFill>
          <a:blip r:embed="rId3" cstate="print"/>
          <a:stretch>
            <a:fillRect/>
          </a:stretch>
        </p:blipFill>
        <p:spPr>
          <a:xfrm>
            <a:off x="6400800" y="2743200"/>
            <a:ext cx="2407298" cy="3276600"/>
          </a:xfrm>
          <a:prstGeom prst="rect">
            <a:avLst/>
          </a:prstGeom>
          <a:ln>
            <a:noFill/>
          </a:ln>
          <a:effectLst>
            <a:softEdge rad="112500"/>
          </a:effectLst>
        </p:spPr>
      </p:pic>
    </p:spTree>
    <p:extLst>
      <p:ext uri="{BB962C8B-B14F-4D97-AF65-F5344CB8AC3E}">
        <p14:creationId xmlns:p14="http://schemas.microsoft.com/office/powerpoint/2010/main" val="301077441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2"/>
          <p:cNvSpPr>
            <a:spLocks noGrp="1"/>
          </p:cNvSpPr>
          <p:nvPr>
            <p:ph type="sldNum" sz="quarter" idx="10"/>
          </p:nvPr>
        </p:nvSpPr>
        <p:spPr>
          <a:xfrm>
            <a:off x="2895600" y="6629400"/>
            <a:ext cx="3124200" cy="228600"/>
          </a:xfrm>
          <a:noFill/>
        </p:spPr>
        <p:txBody>
          <a:bodyPr/>
          <a:lstStyle/>
          <a:p>
            <a:r>
              <a:rPr lang="en-US" dirty="0" smtClean="0"/>
              <a:t>ICAO SIP 2012- ASBU workshop</a:t>
            </a:r>
            <a:endParaRPr lang="en-US" dirty="0"/>
          </a:p>
        </p:txBody>
      </p:sp>
      <p:graphicFrame>
        <p:nvGraphicFramePr>
          <p:cNvPr id="485609" name="Group 233"/>
          <p:cNvGraphicFramePr>
            <a:graphicFrameLocks noGrp="1"/>
          </p:cNvGraphicFramePr>
          <p:nvPr/>
        </p:nvGraphicFramePr>
        <p:xfrm>
          <a:off x="76200" y="1600200"/>
          <a:ext cx="8839200" cy="4419600"/>
        </p:xfrm>
        <a:graphic>
          <a:graphicData uri="http://schemas.openxmlformats.org/drawingml/2006/table">
            <a:tbl>
              <a:tblPr/>
              <a:tblGrid>
                <a:gridCol w="2466351"/>
                <a:gridCol w="1967415"/>
                <a:gridCol w="2217669"/>
                <a:gridCol w="2187765"/>
              </a:tblGrid>
              <a:tr h="1031740">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1" i="0" u="none" strike="noStrike" cap="none" normalizeH="0" baseline="0" dirty="0" smtClean="0">
                          <a:ln>
                            <a:noFill/>
                          </a:ln>
                          <a:solidFill>
                            <a:schemeClr val="tx1"/>
                          </a:solidFill>
                          <a:effectLst/>
                          <a:latin typeface="Times New Roman" pitchFamily="18" charset="0"/>
                        </a:rPr>
                        <a:t>Partners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1" i="0" u="none" strike="noStrike" cap="none" normalizeH="0" baseline="0" dirty="0" smtClean="0">
                          <a:ln>
                            <a:noFill/>
                          </a:ln>
                          <a:solidFill>
                            <a:schemeClr val="tx1"/>
                          </a:solidFill>
                          <a:effectLst/>
                          <a:latin typeface="Times New Roman" pitchFamily="18" charset="0"/>
                        </a:rPr>
                        <a:t>Planning Levels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1" i="0" u="none" strike="noStrike" cap="none" normalizeH="0" baseline="0" smtClean="0">
                          <a:ln>
                            <a:noFill/>
                          </a:ln>
                          <a:solidFill>
                            <a:schemeClr val="tx1"/>
                          </a:solidFill>
                          <a:effectLst/>
                          <a:latin typeface="Times New Roman" pitchFamily="18" charset="0"/>
                        </a:rPr>
                        <a:t>Deliverables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1" i="0" u="none" strike="noStrike" cap="none" normalizeH="0" baseline="0" dirty="0" smtClean="0">
                          <a:ln>
                            <a:noFill/>
                          </a:ln>
                          <a:solidFill>
                            <a:schemeClr val="tx1"/>
                          </a:solidFill>
                          <a:effectLst/>
                          <a:latin typeface="Times New Roman" pitchFamily="18" charset="0"/>
                        </a:rPr>
                        <a:t>Guidance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62766">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ICAO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Global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Global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ICAO policy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9329">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 planning groups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Global plan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2999">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Subregional/ or Multinational    groups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Subregional or Multinational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Subregional plan or </a:t>
                      </a:r>
                    </a:p>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Multinational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 plan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2766">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States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smtClean="0">
                          <a:ln>
                            <a:noFill/>
                          </a:ln>
                          <a:solidFill>
                            <a:schemeClr val="tx1"/>
                          </a:solidFill>
                          <a:effectLst/>
                          <a:latin typeface="Times New Roman" pitchFamily="18" charset="0"/>
                        </a:rPr>
                        <a:t>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National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400" b="0" i="0" u="none" strike="noStrike" cap="none" normalizeH="0" baseline="0" dirty="0" smtClean="0">
                          <a:ln>
                            <a:noFill/>
                          </a:ln>
                          <a:solidFill>
                            <a:schemeClr val="tx1"/>
                          </a:solidFill>
                          <a:effectLst/>
                          <a:latin typeface="Times New Roman" pitchFamily="18" charset="0"/>
                        </a:rPr>
                        <a:t>Regional plan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85543" name="Text Box 167"/>
          <p:cNvSpPr txBox="1">
            <a:spLocks noChangeArrowheads="1"/>
          </p:cNvSpPr>
          <p:nvPr/>
        </p:nvSpPr>
        <p:spPr bwMode="auto">
          <a:xfrm>
            <a:off x="609600" y="381000"/>
            <a:ext cx="8001000" cy="646331"/>
          </a:xfrm>
          <a:prstGeom prst="rect">
            <a:avLst/>
          </a:prstGeom>
          <a:noFill/>
          <a:ln w="9525">
            <a:noFill/>
            <a:miter lim="800000"/>
            <a:headEnd/>
            <a:tailEnd/>
          </a:ln>
          <a:effectLst/>
        </p:spPr>
        <p:txBody>
          <a:bodyPr>
            <a:spAutoFit/>
          </a:bodyPr>
          <a:lstStyle/>
          <a:p>
            <a:pPr algn="ctr">
              <a:spcBef>
                <a:spcPct val="50000"/>
              </a:spcBef>
              <a:defRPr/>
            </a:pPr>
            <a:r>
              <a:rPr lang="en-GB" sz="3600" b="1" dirty="0">
                <a:solidFill>
                  <a:schemeClr val="bg1"/>
                </a:solidFill>
                <a:effectLst>
                  <a:outerShdw blurRad="38100" dist="38100" dir="2700000" algn="tl">
                    <a:srgbClr val="000000"/>
                  </a:outerShdw>
                </a:effectLst>
              </a:rPr>
              <a:t>Planning </a:t>
            </a:r>
            <a:r>
              <a:rPr lang="en-GB" sz="3600" b="1" dirty="0" smtClean="0">
                <a:solidFill>
                  <a:schemeClr val="bg1"/>
                </a:solidFill>
                <a:effectLst>
                  <a:outerShdw blurRad="38100" dist="38100" dir="2700000" algn="tl">
                    <a:srgbClr val="000000"/>
                  </a:outerShdw>
                </a:effectLst>
              </a:rPr>
              <a:t>Mechanisms…</a:t>
            </a:r>
            <a:endParaRPr lang="en-GB" sz="3600" b="1" dirty="0">
              <a:solidFill>
                <a:schemeClr val="bg1"/>
              </a:solidFill>
              <a:effectLst>
                <a:outerShdw blurRad="38100" dist="38100" dir="2700000" algn="tl">
                  <a:srgbClr val="FFFFFF"/>
                </a:outerShdw>
              </a:effectLst>
            </a:endParaRPr>
          </a:p>
        </p:txBody>
      </p:sp>
    </p:spTree>
    <p:extLst>
      <p:ext uri="{BB962C8B-B14F-4D97-AF65-F5344CB8AC3E}">
        <p14:creationId xmlns:p14="http://schemas.microsoft.com/office/powerpoint/2010/main" val="46617615"/>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4"/>
          <p:cNvSpPr>
            <a:spLocks noGrp="1"/>
          </p:cNvSpPr>
          <p:nvPr>
            <p:ph type="sldNum" sz="quarter" idx="10"/>
          </p:nvPr>
        </p:nvSpPr>
        <p:spPr>
          <a:noFill/>
        </p:spPr>
        <p:txBody>
          <a:bodyPr/>
          <a:lstStyle/>
          <a:p>
            <a:fld id="{1C264687-4923-4200-926C-C8200C8DACF4}" type="slidenum">
              <a:rPr lang="en-US" smtClean="0"/>
              <a:pPr/>
              <a:t>4</a:t>
            </a:fld>
            <a:endParaRPr lang="en-US" dirty="0" smtClean="0"/>
          </a:p>
        </p:txBody>
      </p:sp>
      <p:graphicFrame>
        <p:nvGraphicFramePr>
          <p:cNvPr id="540771" name="Group 99"/>
          <p:cNvGraphicFramePr>
            <a:graphicFrameLocks noGrp="1"/>
          </p:cNvGraphicFramePr>
          <p:nvPr/>
        </p:nvGraphicFramePr>
        <p:xfrm>
          <a:off x="76200" y="1789113"/>
          <a:ext cx="8974138" cy="4632960"/>
        </p:xfrm>
        <a:graphic>
          <a:graphicData uri="http://schemas.openxmlformats.org/drawingml/2006/table">
            <a:tbl>
              <a:tblPr/>
              <a:tblGrid>
                <a:gridCol w="2416175"/>
                <a:gridCol w="2106613"/>
                <a:gridCol w="2201862"/>
                <a:gridCol w="2249488"/>
              </a:tblGrid>
              <a:tr h="658813">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rPr>
                        <a:t>Partners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smtClean="0">
                          <a:ln>
                            <a:noFill/>
                          </a:ln>
                          <a:solidFill>
                            <a:schemeClr val="tx1"/>
                          </a:solidFill>
                          <a:effectLst/>
                          <a:latin typeface="Times New Roman" pitchFamily="18" charset="0"/>
                        </a:rPr>
                        <a:t>Planning Levels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smtClean="0">
                          <a:ln>
                            <a:noFill/>
                          </a:ln>
                          <a:solidFill>
                            <a:schemeClr val="tx1"/>
                          </a:solidFill>
                          <a:effectLst/>
                          <a:latin typeface="Times New Roman" pitchFamily="18" charset="0"/>
                        </a:rPr>
                        <a:t>Deliverables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smtClean="0">
                          <a:ln>
                            <a:noFill/>
                          </a:ln>
                          <a:solidFill>
                            <a:schemeClr val="tx1"/>
                          </a:solidFill>
                          <a:effectLst/>
                          <a:latin typeface="Times New Roman" pitchFamily="18" charset="0"/>
                        </a:rPr>
                        <a:t>Guidance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Airspace users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Regional, 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User-driven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Regional and national plans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Service providers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Global, regional, 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Service-provider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Global, regional and national plans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Industry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smtClean="0">
                          <a:ln>
                            <a:noFill/>
                          </a:ln>
                          <a:solidFill>
                            <a:schemeClr val="tx1"/>
                          </a:solidFill>
                          <a:effectLst/>
                          <a:latin typeface="Times New Roman" pitchFamily="18" charset="0"/>
                        </a:rPr>
                        <a:t>Global, regional, national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Manufacturer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0" i="0" u="none" strike="noStrike" cap="none" normalizeH="0" baseline="0" dirty="0" smtClean="0">
                          <a:ln>
                            <a:noFill/>
                          </a:ln>
                          <a:solidFill>
                            <a:schemeClr val="tx1"/>
                          </a:solidFill>
                          <a:effectLst/>
                          <a:latin typeface="Times New Roman" pitchFamily="18" charset="0"/>
                        </a:rPr>
                        <a:t>Global, regional and national plans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40733" name="Text Box 61"/>
          <p:cNvSpPr txBox="1">
            <a:spLocks noChangeArrowheads="1"/>
          </p:cNvSpPr>
          <p:nvPr/>
        </p:nvSpPr>
        <p:spPr bwMode="auto">
          <a:xfrm>
            <a:off x="381000" y="228600"/>
            <a:ext cx="8382000" cy="646331"/>
          </a:xfrm>
          <a:prstGeom prst="rect">
            <a:avLst/>
          </a:prstGeom>
          <a:noFill/>
          <a:ln w="9525">
            <a:noFill/>
            <a:miter lim="800000"/>
            <a:headEnd/>
            <a:tailEnd/>
          </a:ln>
          <a:effectLst/>
        </p:spPr>
        <p:txBody>
          <a:bodyPr>
            <a:spAutoFit/>
          </a:bodyPr>
          <a:lstStyle/>
          <a:p>
            <a:pPr algn="ctr">
              <a:spcBef>
                <a:spcPct val="50000"/>
              </a:spcBef>
              <a:defRPr/>
            </a:pPr>
            <a:r>
              <a:rPr lang="en-GB" sz="3600" b="1" dirty="0">
                <a:solidFill>
                  <a:schemeClr val="bg1"/>
                </a:solidFill>
                <a:effectLst>
                  <a:outerShdw blurRad="38100" dist="38100" dir="2700000" algn="tl">
                    <a:srgbClr val="000000"/>
                  </a:outerShdw>
                </a:effectLst>
              </a:rPr>
              <a:t>Planning </a:t>
            </a:r>
            <a:r>
              <a:rPr lang="en-GB" sz="3600" b="1" dirty="0" smtClean="0">
                <a:solidFill>
                  <a:schemeClr val="bg1"/>
                </a:solidFill>
                <a:effectLst>
                  <a:outerShdw blurRad="38100" dist="38100" dir="2700000" algn="tl">
                    <a:srgbClr val="000000"/>
                  </a:outerShdw>
                </a:effectLst>
              </a:rPr>
              <a:t>Mechanisms</a:t>
            </a:r>
            <a:endParaRPr lang="en-GB" sz="3600" b="1" dirty="0">
              <a:solidFill>
                <a:schemeClr val="bg1"/>
              </a:solidFill>
              <a:effectLst>
                <a:outerShdw blurRad="38100" dist="38100" dir="2700000" algn="tl">
                  <a:srgbClr val="000000"/>
                </a:outerShdw>
              </a:effectLst>
            </a:endParaRPr>
          </a:p>
        </p:txBody>
      </p:sp>
      <p:sp>
        <p:nvSpPr>
          <p:cNvPr id="5" name="Footer Placeholder 4"/>
          <p:cNvSpPr>
            <a:spLocks noGrp="1"/>
          </p:cNvSpPr>
          <p:nvPr>
            <p:ph type="ftr" sz="quarter" idx="11"/>
          </p:nvPr>
        </p:nvSpPr>
        <p:spPr/>
        <p:txBody>
          <a:bodyPr/>
          <a:lstStyle/>
          <a:p>
            <a:r>
              <a:rPr lang="en-US" smtClean="0"/>
              <a:t>ICAO SIP2012-ASBU workshop</a:t>
            </a:r>
            <a:endParaRPr lang="en-US" dirty="0"/>
          </a:p>
        </p:txBody>
      </p:sp>
    </p:spTree>
    <p:extLst>
      <p:ext uri="{BB962C8B-B14F-4D97-AF65-F5344CB8AC3E}">
        <p14:creationId xmlns:p14="http://schemas.microsoft.com/office/powerpoint/2010/main" val="381714471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p:cNvSpPr>
            <a:spLocks noGrp="1"/>
          </p:cNvSpPr>
          <p:nvPr>
            <p:ph type="sldNum" sz="quarter" idx="10"/>
          </p:nvPr>
        </p:nvSpPr>
        <p:spPr>
          <a:noFill/>
        </p:spPr>
        <p:txBody>
          <a:bodyPr/>
          <a:lstStyle/>
          <a:p>
            <a:fld id="{0630D812-62C3-4B66-AB58-CEE6A316BECA}" type="slidenum">
              <a:rPr lang="en-US" smtClean="0"/>
              <a:pPr/>
              <a:t>5</a:t>
            </a:fld>
            <a:endParaRPr lang="en-US" smtClean="0"/>
          </a:p>
        </p:txBody>
      </p:sp>
      <p:grpSp>
        <p:nvGrpSpPr>
          <p:cNvPr id="2" name="Group 2"/>
          <p:cNvGrpSpPr>
            <a:grpSpLocks/>
          </p:cNvGrpSpPr>
          <p:nvPr/>
        </p:nvGrpSpPr>
        <p:grpSpPr bwMode="auto">
          <a:xfrm>
            <a:off x="7543800" y="5029200"/>
            <a:ext cx="1295400" cy="1096963"/>
            <a:chOff x="4752" y="3168"/>
            <a:chExt cx="816" cy="691"/>
          </a:xfrm>
        </p:grpSpPr>
        <p:sp>
          <p:nvSpPr>
            <p:cNvPr id="12336" name="Oval 3"/>
            <p:cNvSpPr>
              <a:spLocks noChangeArrowheads="1"/>
            </p:cNvSpPr>
            <p:nvPr/>
          </p:nvSpPr>
          <p:spPr bwMode="auto">
            <a:xfrm>
              <a:off x="4760" y="3168"/>
              <a:ext cx="760" cy="691"/>
            </a:xfrm>
            <a:prstGeom prst="ellipse">
              <a:avLst/>
            </a:prstGeom>
            <a:noFill/>
            <a:ln w="28575">
              <a:solidFill>
                <a:srgbClr val="FFFC00"/>
              </a:solidFill>
              <a:round/>
              <a:headEnd/>
              <a:tailEnd/>
            </a:ln>
          </p:spPr>
          <p:txBody>
            <a:bodyPr wrap="none" anchor="ctr"/>
            <a:lstStyle/>
            <a:p>
              <a:endParaRPr lang="en-GB"/>
            </a:p>
          </p:txBody>
        </p:sp>
        <p:sp>
          <p:nvSpPr>
            <p:cNvPr id="702468" name="Text Box 4"/>
            <p:cNvSpPr txBox="1">
              <a:spLocks noChangeArrowheads="1"/>
            </p:cNvSpPr>
            <p:nvPr/>
          </p:nvSpPr>
          <p:spPr bwMode="auto">
            <a:xfrm>
              <a:off x="4752" y="3408"/>
              <a:ext cx="816" cy="250"/>
            </a:xfrm>
            <a:prstGeom prst="rect">
              <a:avLst/>
            </a:prstGeom>
            <a:noFill/>
            <a:ln w="9525">
              <a:noFill/>
              <a:miter lim="800000"/>
              <a:headEnd/>
              <a:tailEnd/>
            </a:ln>
            <a:effectLst/>
          </p:spPr>
          <p:txBody>
            <a:bodyPr>
              <a:spAutoFit/>
            </a:bodyPr>
            <a:lstStyle/>
            <a:p>
              <a:pPr algn="ctr">
                <a:spcBef>
                  <a:spcPct val="50000"/>
                </a:spcBef>
                <a:defRPr/>
              </a:pPr>
              <a:r>
                <a:rPr lang="en-GB" b="1">
                  <a:solidFill>
                    <a:srgbClr val="FFFF00"/>
                  </a:solidFill>
                  <a:effectLst>
                    <a:outerShdw blurRad="38100" dist="38100" dir="2700000" algn="tl">
                      <a:srgbClr val="000000"/>
                    </a:outerShdw>
                  </a:effectLst>
                </a:rPr>
                <a:t>STATES</a:t>
              </a:r>
            </a:p>
          </p:txBody>
        </p:sp>
      </p:grpSp>
      <p:sp>
        <p:nvSpPr>
          <p:cNvPr id="12292" name="Text Box 5"/>
          <p:cNvSpPr txBox="1">
            <a:spLocks noChangeArrowheads="1"/>
          </p:cNvSpPr>
          <p:nvPr/>
        </p:nvSpPr>
        <p:spPr bwMode="auto">
          <a:xfrm>
            <a:off x="533400" y="1981200"/>
            <a:ext cx="2743200" cy="938719"/>
          </a:xfrm>
          <a:prstGeom prst="rect">
            <a:avLst/>
          </a:prstGeom>
          <a:noFill/>
          <a:ln w="38100" cmpd="dbl">
            <a:solidFill>
              <a:schemeClr val="bg1"/>
            </a:solidFill>
            <a:miter lim="800000"/>
            <a:headEnd/>
            <a:tailEnd/>
          </a:ln>
        </p:spPr>
        <p:txBody>
          <a:bodyPr>
            <a:spAutoFit/>
          </a:bodyPr>
          <a:lstStyle/>
          <a:p>
            <a:pPr algn="ctr">
              <a:spcBef>
                <a:spcPct val="50000"/>
              </a:spcBef>
            </a:pPr>
            <a:r>
              <a:rPr lang="en-GB" sz="2200" b="1" dirty="0" smtClean="0">
                <a:solidFill>
                  <a:schemeClr val="bg1"/>
                </a:solidFill>
              </a:rPr>
              <a:t> </a:t>
            </a:r>
            <a:r>
              <a:rPr lang="en-GB" sz="2200" b="1" dirty="0">
                <a:solidFill>
                  <a:schemeClr val="bg1"/>
                </a:solidFill>
              </a:rPr>
              <a:t>General </a:t>
            </a:r>
            <a:endParaRPr lang="en-GB" sz="2200" b="1" dirty="0" smtClean="0">
              <a:solidFill>
                <a:schemeClr val="bg1"/>
              </a:solidFill>
            </a:endParaRPr>
          </a:p>
          <a:p>
            <a:pPr algn="ctr">
              <a:spcBef>
                <a:spcPct val="50000"/>
              </a:spcBef>
            </a:pPr>
            <a:r>
              <a:rPr lang="en-GB" sz="2200" b="1" dirty="0" smtClean="0">
                <a:solidFill>
                  <a:schemeClr val="bg1"/>
                </a:solidFill>
              </a:rPr>
              <a:t>Planning </a:t>
            </a:r>
            <a:r>
              <a:rPr lang="en-GB" sz="2200" b="1" dirty="0">
                <a:solidFill>
                  <a:schemeClr val="bg1"/>
                </a:solidFill>
              </a:rPr>
              <a:t>Principles</a:t>
            </a:r>
          </a:p>
        </p:txBody>
      </p:sp>
      <p:grpSp>
        <p:nvGrpSpPr>
          <p:cNvPr id="3" name="Group 6"/>
          <p:cNvGrpSpPr>
            <a:grpSpLocks/>
          </p:cNvGrpSpPr>
          <p:nvPr/>
        </p:nvGrpSpPr>
        <p:grpSpPr bwMode="auto">
          <a:xfrm>
            <a:off x="4495800" y="1752897"/>
            <a:ext cx="2743200" cy="1259086"/>
            <a:chOff x="2736" y="1245"/>
            <a:chExt cx="1728" cy="846"/>
          </a:xfrm>
        </p:grpSpPr>
        <p:sp>
          <p:nvSpPr>
            <p:cNvPr id="12334" name="Text Box 7"/>
            <p:cNvSpPr txBox="1">
              <a:spLocks noChangeArrowheads="1"/>
            </p:cNvSpPr>
            <p:nvPr/>
          </p:nvSpPr>
          <p:spPr bwMode="auto">
            <a:xfrm>
              <a:off x="2784" y="1347"/>
              <a:ext cx="1632" cy="744"/>
            </a:xfrm>
            <a:prstGeom prst="rect">
              <a:avLst/>
            </a:prstGeom>
            <a:noFill/>
            <a:ln w="9525">
              <a:noFill/>
              <a:miter lim="800000"/>
              <a:headEnd/>
              <a:tailEnd/>
            </a:ln>
          </p:spPr>
          <p:txBody>
            <a:bodyPr wrap="square">
              <a:spAutoFit/>
            </a:bodyPr>
            <a:lstStyle/>
            <a:p>
              <a:pPr algn="ctr"/>
              <a:r>
                <a:rPr lang="en-GB" sz="2200" b="1" dirty="0" smtClean="0">
                  <a:solidFill>
                    <a:schemeClr val="bg1"/>
                  </a:solidFill>
                </a:rPr>
                <a:t>Online</a:t>
              </a:r>
            </a:p>
            <a:p>
              <a:pPr algn="ctr"/>
              <a:r>
                <a:rPr lang="en-GB" sz="2200" b="1" dirty="0" smtClean="0">
                  <a:solidFill>
                    <a:schemeClr val="bg1"/>
                  </a:solidFill>
                </a:rPr>
                <a:t>Interactive </a:t>
              </a:r>
            </a:p>
            <a:p>
              <a:pPr algn="ctr"/>
              <a:r>
                <a:rPr lang="en-GB" sz="2200" b="1" dirty="0" smtClean="0">
                  <a:solidFill>
                    <a:schemeClr val="bg1"/>
                  </a:solidFill>
                </a:rPr>
                <a:t>Planning Tools</a:t>
              </a:r>
              <a:endParaRPr lang="en-GB" sz="2200" b="1" dirty="0">
                <a:solidFill>
                  <a:schemeClr val="bg1"/>
                </a:solidFill>
              </a:endParaRPr>
            </a:p>
          </p:txBody>
        </p:sp>
        <p:sp>
          <p:nvSpPr>
            <p:cNvPr id="12335" name="Rectangle 8"/>
            <p:cNvSpPr>
              <a:spLocks noChangeArrowheads="1"/>
            </p:cNvSpPr>
            <p:nvPr/>
          </p:nvSpPr>
          <p:spPr bwMode="auto">
            <a:xfrm>
              <a:off x="2736" y="1245"/>
              <a:ext cx="1728" cy="819"/>
            </a:xfrm>
            <a:prstGeom prst="rect">
              <a:avLst/>
            </a:prstGeom>
            <a:noFill/>
            <a:ln w="38100" cmpd="dbl">
              <a:solidFill>
                <a:schemeClr val="bg1"/>
              </a:solidFill>
              <a:miter lim="800000"/>
              <a:headEnd/>
              <a:tailEnd/>
            </a:ln>
          </p:spPr>
          <p:txBody>
            <a:bodyPr wrap="none" anchor="ctr"/>
            <a:lstStyle/>
            <a:p>
              <a:endParaRPr lang="en-GB"/>
            </a:p>
          </p:txBody>
        </p:sp>
      </p:grpSp>
      <p:sp>
        <p:nvSpPr>
          <p:cNvPr id="12294" name="Rectangle 9"/>
          <p:cNvSpPr>
            <a:spLocks noChangeArrowheads="1"/>
          </p:cNvSpPr>
          <p:nvPr/>
        </p:nvSpPr>
        <p:spPr bwMode="auto">
          <a:xfrm>
            <a:off x="7543800" y="2667000"/>
            <a:ext cx="990600" cy="990600"/>
          </a:xfrm>
          <a:prstGeom prst="rect">
            <a:avLst/>
          </a:prstGeom>
          <a:solidFill>
            <a:schemeClr val="bg1">
              <a:alpha val="50195"/>
            </a:schemeClr>
          </a:solidFill>
          <a:ln w="9525">
            <a:solidFill>
              <a:schemeClr val="tx1"/>
            </a:solidFill>
            <a:miter lim="800000"/>
            <a:headEnd/>
            <a:tailEnd/>
          </a:ln>
        </p:spPr>
        <p:txBody>
          <a:bodyPr wrap="none" anchor="ctr"/>
          <a:lstStyle/>
          <a:p>
            <a:endParaRPr lang="en-GB"/>
          </a:p>
        </p:txBody>
      </p:sp>
      <p:sp>
        <p:nvSpPr>
          <p:cNvPr id="12295" name="Rectangle 10"/>
          <p:cNvSpPr>
            <a:spLocks noChangeArrowheads="1"/>
          </p:cNvSpPr>
          <p:nvPr/>
        </p:nvSpPr>
        <p:spPr bwMode="auto">
          <a:xfrm>
            <a:off x="7696200" y="2819400"/>
            <a:ext cx="990600" cy="990600"/>
          </a:xfrm>
          <a:prstGeom prst="rect">
            <a:avLst/>
          </a:prstGeom>
          <a:solidFill>
            <a:schemeClr val="bg1">
              <a:alpha val="50195"/>
            </a:schemeClr>
          </a:solidFill>
          <a:ln w="9525">
            <a:solidFill>
              <a:schemeClr val="tx1"/>
            </a:solidFill>
            <a:miter lim="800000"/>
            <a:headEnd/>
            <a:tailEnd/>
          </a:ln>
        </p:spPr>
        <p:txBody>
          <a:bodyPr wrap="none" anchor="ctr"/>
          <a:lstStyle/>
          <a:p>
            <a:endParaRPr lang="en-GB"/>
          </a:p>
        </p:txBody>
      </p:sp>
      <p:sp>
        <p:nvSpPr>
          <p:cNvPr id="12296" name="Rectangle 11"/>
          <p:cNvSpPr>
            <a:spLocks noChangeArrowheads="1"/>
          </p:cNvSpPr>
          <p:nvPr/>
        </p:nvSpPr>
        <p:spPr bwMode="auto">
          <a:xfrm>
            <a:off x="7848600" y="2971800"/>
            <a:ext cx="990600" cy="990600"/>
          </a:xfrm>
          <a:prstGeom prst="rect">
            <a:avLst/>
          </a:prstGeom>
          <a:solidFill>
            <a:schemeClr val="bg1">
              <a:alpha val="50195"/>
            </a:schemeClr>
          </a:solidFill>
          <a:ln w="9525">
            <a:solidFill>
              <a:schemeClr val="tx1"/>
            </a:solidFill>
            <a:miter lim="800000"/>
            <a:headEnd/>
            <a:tailEnd/>
          </a:ln>
        </p:spPr>
        <p:txBody>
          <a:bodyPr wrap="none" anchor="ctr"/>
          <a:lstStyle/>
          <a:p>
            <a:endParaRPr lang="en-GB"/>
          </a:p>
        </p:txBody>
      </p:sp>
      <p:sp>
        <p:nvSpPr>
          <p:cNvPr id="12297" name="Rectangle 12"/>
          <p:cNvSpPr>
            <a:spLocks noChangeArrowheads="1"/>
          </p:cNvSpPr>
          <p:nvPr/>
        </p:nvSpPr>
        <p:spPr bwMode="auto">
          <a:xfrm>
            <a:off x="8001000" y="3124200"/>
            <a:ext cx="990600" cy="990600"/>
          </a:xfrm>
          <a:prstGeom prst="rect">
            <a:avLst/>
          </a:prstGeom>
          <a:solidFill>
            <a:schemeClr val="accent2"/>
          </a:solidFill>
          <a:ln w="9525">
            <a:solidFill>
              <a:schemeClr val="tx1"/>
            </a:solidFill>
            <a:miter lim="800000"/>
            <a:headEnd/>
            <a:tailEnd/>
          </a:ln>
        </p:spPr>
        <p:txBody>
          <a:bodyPr wrap="none" anchor="ctr"/>
          <a:lstStyle/>
          <a:p>
            <a:endParaRPr lang="en-GB"/>
          </a:p>
        </p:txBody>
      </p:sp>
      <p:sp>
        <p:nvSpPr>
          <p:cNvPr id="12298" name="Text Box 13"/>
          <p:cNvSpPr txBox="1">
            <a:spLocks noChangeArrowheads="1"/>
          </p:cNvSpPr>
          <p:nvPr/>
        </p:nvSpPr>
        <p:spPr bwMode="auto">
          <a:xfrm>
            <a:off x="7924800" y="3340100"/>
            <a:ext cx="1143000" cy="641350"/>
          </a:xfrm>
          <a:prstGeom prst="rect">
            <a:avLst/>
          </a:prstGeom>
          <a:noFill/>
          <a:ln w="9525">
            <a:noFill/>
            <a:miter lim="800000"/>
            <a:headEnd/>
            <a:tailEnd/>
          </a:ln>
        </p:spPr>
        <p:txBody>
          <a:bodyPr>
            <a:spAutoFit/>
          </a:bodyPr>
          <a:lstStyle/>
          <a:p>
            <a:pPr algn="ctr">
              <a:spcBef>
                <a:spcPct val="50000"/>
              </a:spcBef>
            </a:pPr>
            <a:r>
              <a:rPr lang="en-GB" sz="1800" b="1" dirty="0"/>
              <a:t>National  Plans</a:t>
            </a:r>
          </a:p>
        </p:txBody>
      </p:sp>
      <p:sp>
        <p:nvSpPr>
          <p:cNvPr id="12299" name="Rectangle 14"/>
          <p:cNvSpPr>
            <a:spLocks noChangeArrowheads="1"/>
          </p:cNvSpPr>
          <p:nvPr/>
        </p:nvSpPr>
        <p:spPr bwMode="auto">
          <a:xfrm>
            <a:off x="381000" y="1600200"/>
            <a:ext cx="7010400" cy="1447800"/>
          </a:xfrm>
          <a:prstGeom prst="rect">
            <a:avLst/>
          </a:prstGeom>
          <a:noFill/>
          <a:ln w="9525">
            <a:solidFill>
              <a:schemeClr val="bg1"/>
            </a:solidFill>
            <a:miter lim="800000"/>
            <a:headEnd/>
            <a:tailEnd/>
          </a:ln>
        </p:spPr>
        <p:txBody>
          <a:bodyPr wrap="none" anchor="ctr"/>
          <a:lstStyle/>
          <a:p>
            <a:endParaRPr lang="en-GB"/>
          </a:p>
        </p:txBody>
      </p:sp>
      <p:sp>
        <p:nvSpPr>
          <p:cNvPr id="702479" name="Text Box 15"/>
          <p:cNvSpPr txBox="1">
            <a:spLocks noChangeArrowheads="1"/>
          </p:cNvSpPr>
          <p:nvPr/>
        </p:nvSpPr>
        <p:spPr bwMode="auto">
          <a:xfrm>
            <a:off x="304800" y="990600"/>
            <a:ext cx="1790700" cy="701675"/>
          </a:xfrm>
          <a:prstGeom prst="rect">
            <a:avLst/>
          </a:prstGeom>
          <a:noFill/>
          <a:ln w="9525">
            <a:noFill/>
            <a:miter lim="800000"/>
            <a:headEnd/>
            <a:tailEnd/>
          </a:ln>
          <a:effectLst/>
        </p:spPr>
        <p:txBody>
          <a:bodyPr>
            <a:spAutoFit/>
          </a:bodyPr>
          <a:lstStyle/>
          <a:p>
            <a:pPr>
              <a:defRPr/>
            </a:pPr>
            <a:r>
              <a:rPr lang="en-GB" b="1">
                <a:solidFill>
                  <a:srgbClr val="FFFC00"/>
                </a:solidFill>
                <a:effectLst>
                  <a:outerShdw blurRad="38100" dist="38100" dir="2700000" algn="tl">
                    <a:srgbClr val="000000"/>
                  </a:outerShdw>
                </a:effectLst>
              </a:rPr>
              <a:t>GLOBAL</a:t>
            </a:r>
          </a:p>
          <a:p>
            <a:pPr>
              <a:defRPr/>
            </a:pPr>
            <a:r>
              <a:rPr lang="en-GB" b="1">
                <a:solidFill>
                  <a:srgbClr val="FFFC00"/>
                </a:solidFill>
                <a:effectLst>
                  <a:outerShdw blurRad="38100" dist="38100" dir="2700000" algn="tl">
                    <a:srgbClr val="000000"/>
                  </a:outerShdw>
                </a:effectLst>
              </a:rPr>
              <a:t>ANP</a:t>
            </a:r>
          </a:p>
        </p:txBody>
      </p:sp>
      <p:grpSp>
        <p:nvGrpSpPr>
          <p:cNvPr id="4" name="Group 16"/>
          <p:cNvGrpSpPr>
            <a:grpSpLocks/>
          </p:cNvGrpSpPr>
          <p:nvPr/>
        </p:nvGrpSpPr>
        <p:grpSpPr bwMode="auto">
          <a:xfrm>
            <a:off x="381000" y="3810000"/>
            <a:ext cx="7010400" cy="1447800"/>
            <a:chOff x="240" y="2448"/>
            <a:chExt cx="4416" cy="912"/>
          </a:xfrm>
        </p:grpSpPr>
        <p:sp>
          <p:nvSpPr>
            <p:cNvPr id="12331" name="Text Box 17"/>
            <p:cNvSpPr txBox="1">
              <a:spLocks noChangeArrowheads="1"/>
            </p:cNvSpPr>
            <p:nvPr/>
          </p:nvSpPr>
          <p:spPr bwMode="auto">
            <a:xfrm>
              <a:off x="336" y="2544"/>
              <a:ext cx="1704" cy="669"/>
            </a:xfrm>
            <a:prstGeom prst="rect">
              <a:avLst/>
            </a:prstGeom>
            <a:noFill/>
            <a:ln w="38100" cmpd="dbl">
              <a:solidFill>
                <a:schemeClr val="bg1"/>
              </a:solidFill>
              <a:miter lim="800000"/>
              <a:headEnd/>
              <a:tailEnd/>
            </a:ln>
          </p:spPr>
          <p:txBody>
            <a:bodyPr>
              <a:spAutoFit/>
            </a:bodyPr>
            <a:lstStyle/>
            <a:p>
              <a:pPr algn="ctr">
                <a:spcBef>
                  <a:spcPct val="50000"/>
                </a:spcBef>
              </a:pPr>
              <a:r>
                <a:rPr lang="en-GB" b="1" dirty="0" smtClean="0">
                  <a:solidFill>
                    <a:schemeClr val="bg1"/>
                  </a:solidFill>
                </a:rPr>
                <a:t>Volume I</a:t>
              </a:r>
            </a:p>
            <a:p>
              <a:pPr algn="ctr">
                <a:spcBef>
                  <a:spcPct val="50000"/>
                </a:spcBef>
              </a:pPr>
              <a:r>
                <a:rPr lang="en-GB" b="1" dirty="0" smtClean="0">
                  <a:solidFill>
                    <a:schemeClr val="bg1"/>
                  </a:solidFill>
                </a:rPr>
                <a:t>Basic  part of Air Navigation Plan</a:t>
              </a:r>
              <a:endParaRPr lang="en-GB" b="1" dirty="0">
                <a:solidFill>
                  <a:schemeClr val="bg1"/>
                </a:solidFill>
              </a:endParaRPr>
            </a:p>
          </p:txBody>
        </p:sp>
        <p:sp>
          <p:nvSpPr>
            <p:cNvPr id="12332" name="Text Box 18"/>
            <p:cNvSpPr txBox="1">
              <a:spLocks noChangeArrowheads="1"/>
            </p:cNvSpPr>
            <p:nvPr/>
          </p:nvSpPr>
          <p:spPr bwMode="auto">
            <a:xfrm>
              <a:off x="2832" y="2544"/>
              <a:ext cx="1744" cy="669"/>
            </a:xfrm>
            <a:prstGeom prst="rect">
              <a:avLst/>
            </a:prstGeom>
            <a:noFill/>
            <a:ln w="38100" cmpd="dbl">
              <a:solidFill>
                <a:schemeClr val="bg1"/>
              </a:solidFill>
              <a:miter lim="800000"/>
              <a:headEnd/>
              <a:tailEnd/>
            </a:ln>
          </p:spPr>
          <p:txBody>
            <a:bodyPr>
              <a:spAutoFit/>
            </a:bodyPr>
            <a:lstStyle/>
            <a:p>
              <a:pPr algn="ctr">
                <a:spcBef>
                  <a:spcPct val="50000"/>
                </a:spcBef>
              </a:pPr>
              <a:r>
                <a:rPr lang="en-GB" b="1" dirty="0" smtClean="0">
                  <a:solidFill>
                    <a:schemeClr val="bg1"/>
                  </a:solidFill>
                </a:rPr>
                <a:t>Volume II</a:t>
              </a:r>
            </a:p>
            <a:p>
              <a:pPr algn="ctr">
                <a:spcBef>
                  <a:spcPct val="50000"/>
                </a:spcBef>
              </a:pPr>
              <a:r>
                <a:rPr lang="en-GB" b="1" dirty="0" smtClean="0">
                  <a:solidFill>
                    <a:schemeClr val="bg1"/>
                  </a:solidFill>
                </a:rPr>
                <a:t>Facilities </a:t>
              </a:r>
              <a:r>
                <a:rPr lang="en-GB" b="1" dirty="0">
                  <a:solidFill>
                    <a:schemeClr val="bg1"/>
                  </a:solidFill>
                </a:rPr>
                <a:t>and Services Implementation Document</a:t>
              </a:r>
            </a:p>
          </p:txBody>
        </p:sp>
        <p:sp>
          <p:nvSpPr>
            <p:cNvPr id="12333" name="Rectangle 19"/>
            <p:cNvSpPr>
              <a:spLocks noChangeArrowheads="1"/>
            </p:cNvSpPr>
            <p:nvPr/>
          </p:nvSpPr>
          <p:spPr bwMode="auto">
            <a:xfrm>
              <a:off x="240" y="2448"/>
              <a:ext cx="4416" cy="912"/>
            </a:xfrm>
            <a:prstGeom prst="rect">
              <a:avLst/>
            </a:prstGeom>
            <a:noFill/>
            <a:ln w="9525">
              <a:solidFill>
                <a:schemeClr val="bg1"/>
              </a:solidFill>
              <a:miter lim="800000"/>
              <a:headEnd/>
              <a:tailEnd/>
            </a:ln>
          </p:spPr>
          <p:txBody>
            <a:bodyPr wrap="none" anchor="ctr"/>
            <a:lstStyle/>
            <a:p>
              <a:endParaRPr lang="en-GB"/>
            </a:p>
          </p:txBody>
        </p:sp>
      </p:grpSp>
      <p:sp>
        <p:nvSpPr>
          <p:cNvPr id="702484" name="Text Box 20"/>
          <p:cNvSpPr txBox="1">
            <a:spLocks noChangeArrowheads="1"/>
          </p:cNvSpPr>
          <p:nvPr/>
        </p:nvSpPr>
        <p:spPr bwMode="auto">
          <a:xfrm>
            <a:off x="317500" y="3187700"/>
            <a:ext cx="1600200" cy="701675"/>
          </a:xfrm>
          <a:prstGeom prst="rect">
            <a:avLst/>
          </a:prstGeom>
          <a:noFill/>
          <a:ln w="9525">
            <a:noFill/>
            <a:miter lim="800000"/>
            <a:headEnd/>
            <a:tailEnd/>
          </a:ln>
          <a:effectLst/>
        </p:spPr>
        <p:txBody>
          <a:bodyPr>
            <a:spAutoFit/>
          </a:bodyPr>
          <a:lstStyle/>
          <a:p>
            <a:pPr>
              <a:defRPr/>
            </a:pPr>
            <a:r>
              <a:rPr lang="en-GB" b="1">
                <a:solidFill>
                  <a:srgbClr val="FFFC00"/>
                </a:solidFill>
                <a:effectLst>
                  <a:outerShdw blurRad="38100" dist="38100" dir="2700000" algn="tl">
                    <a:srgbClr val="000000"/>
                  </a:outerShdw>
                </a:effectLst>
              </a:rPr>
              <a:t>REGIONAL</a:t>
            </a:r>
          </a:p>
          <a:p>
            <a:pPr>
              <a:defRPr/>
            </a:pPr>
            <a:r>
              <a:rPr lang="en-GB" b="1">
                <a:solidFill>
                  <a:srgbClr val="FFFC00"/>
                </a:solidFill>
                <a:effectLst>
                  <a:outerShdw blurRad="38100" dist="38100" dir="2700000" algn="tl">
                    <a:srgbClr val="000000"/>
                  </a:outerShdw>
                </a:effectLst>
              </a:rPr>
              <a:t>ANP</a:t>
            </a:r>
          </a:p>
        </p:txBody>
      </p:sp>
      <p:sp>
        <p:nvSpPr>
          <p:cNvPr id="12303" name="Line 21"/>
          <p:cNvSpPr>
            <a:spLocks noChangeShapeType="1"/>
          </p:cNvSpPr>
          <p:nvPr/>
        </p:nvSpPr>
        <p:spPr bwMode="auto">
          <a:xfrm>
            <a:off x="457200" y="5578475"/>
            <a:ext cx="685800" cy="0"/>
          </a:xfrm>
          <a:prstGeom prst="line">
            <a:avLst/>
          </a:prstGeom>
          <a:noFill/>
          <a:ln w="28575">
            <a:solidFill>
              <a:schemeClr val="bg1"/>
            </a:solidFill>
            <a:round/>
            <a:headEnd/>
            <a:tailEnd/>
          </a:ln>
        </p:spPr>
        <p:txBody>
          <a:bodyPr/>
          <a:lstStyle/>
          <a:p>
            <a:endParaRPr lang="en-GB"/>
          </a:p>
        </p:txBody>
      </p:sp>
      <p:sp>
        <p:nvSpPr>
          <p:cNvPr id="12304" name="Line 22"/>
          <p:cNvSpPr>
            <a:spLocks noChangeShapeType="1"/>
          </p:cNvSpPr>
          <p:nvPr/>
        </p:nvSpPr>
        <p:spPr bwMode="auto">
          <a:xfrm>
            <a:off x="457200" y="5845175"/>
            <a:ext cx="685800" cy="0"/>
          </a:xfrm>
          <a:prstGeom prst="line">
            <a:avLst/>
          </a:prstGeom>
          <a:noFill/>
          <a:ln w="28575">
            <a:solidFill>
              <a:schemeClr val="bg1"/>
            </a:solidFill>
            <a:prstDash val="dash"/>
            <a:round/>
            <a:headEnd/>
            <a:tailEnd/>
          </a:ln>
        </p:spPr>
        <p:txBody>
          <a:bodyPr/>
          <a:lstStyle/>
          <a:p>
            <a:endParaRPr lang="en-GB"/>
          </a:p>
        </p:txBody>
      </p:sp>
      <p:sp>
        <p:nvSpPr>
          <p:cNvPr id="12305" name="Line 23"/>
          <p:cNvSpPr>
            <a:spLocks noChangeShapeType="1"/>
          </p:cNvSpPr>
          <p:nvPr/>
        </p:nvSpPr>
        <p:spPr bwMode="auto">
          <a:xfrm>
            <a:off x="457200" y="6073775"/>
            <a:ext cx="685800" cy="0"/>
          </a:xfrm>
          <a:prstGeom prst="line">
            <a:avLst/>
          </a:prstGeom>
          <a:noFill/>
          <a:ln w="38100">
            <a:solidFill>
              <a:schemeClr val="bg1"/>
            </a:solidFill>
            <a:prstDash val="sysDot"/>
            <a:round/>
            <a:headEnd/>
            <a:tailEnd/>
          </a:ln>
        </p:spPr>
        <p:txBody>
          <a:bodyPr/>
          <a:lstStyle/>
          <a:p>
            <a:endParaRPr lang="en-GB"/>
          </a:p>
        </p:txBody>
      </p:sp>
      <p:sp>
        <p:nvSpPr>
          <p:cNvPr id="12306" name="Text Box 24"/>
          <p:cNvSpPr txBox="1">
            <a:spLocks noChangeArrowheads="1"/>
          </p:cNvSpPr>
          <p:nvPr/>
        </p:nvSpPr>
        <p:spPr bwMode="auto">
          <a:xfrm>
            <a:off x="1143000" y="5410200"/>
            <a:ext cx="2286000" cy="825500"/>
          </a:xfrm>
          <a:prstGeom prst="rect">
            <a:avLst/>
          </a:prstGeom>
          <a:noFill/>
          <a:ln w="9525">
            <a:noFill/>
            <a:miter lim="800000"/>
            <a:headEnd/>
            <a:tailEnd/>
          </a:ln>
        </p:spPr>
        <p:txBody>
          <a:bodyPr>
            <a:spAutoFit/>
          </a:bodyPr>
          <a:lstStyle/>
          <a:p>
            <a:r>
              <a:rPr lang="en-GB" sz="1600" b="1">
                <a:solidFill>
                  <a:schemeClr val="bg1"/>
                </a:solidFill>
              </a:rPr>
              <a:t>Action</a:t>
            </a:r>
          </a:p>
          <a:p>
            <a:r>
              <a:rPr lang="en-GB" sz="1600" b="1">
                <a:solidFill>
                  <a:schemeClr val="bg1"/>
                </a:solidFill>
              </a:rPr>
              <a:t>Contribution line</a:t>
            </a:r>
          </a:p>
          <a:p>
            <a:r>
              <a:rPr lang="en-GB" sz="1600" b="1">
                <a:solidFill>
                  <a:schemeClr val="bg1"/>
                </a:solidFill>
              </a:rPr>
              <a:t>Harmonization</a:t>
            </a:r>
          </a:p>
        </p:txBody>
      </p:sp>
      <p:grpSp>
        <p:nvGrpSpPr>
          <p:cNvPr id="5" name="Group 49"/>
          <p:cNvGrpSpPr>
            <a:grpSpLocks/>
          </p:cNvGrpSpPr>
          <p:nvPr/>
        </p:nvGrpSpPr>
        <p:grpSpPr bwMode="auto">
          <a:xfrm>
            <a:off x="2667000" y="5105400"/>
            <a:ext cx="4889500" cy="1401763"/>
            <a:chOff x="1680" y="3216"/>
            <a:chExt cx="3080" cy="883"/>
          </a:xfrm>
        </p:grpSpPr>
        <p:grpSp>
          <p:nvGrpSpPr>
            <p:cNvPr id="6" name="Group 26"/>
            <p:cNvGrpSpPr>
              <a:grpSpLocks/>
            </p:cNvGrpSpPr>
            <p:nvPr/>
          </p:nvGrpSpPr>
          <p:grpSpPr bwMode="auto">
            <a:xfrm>
              <a:off x="2208" y="3456"/>
              <a:ext cx="768" cy="643"/>
              <a:chOff x="2208" y="3456"/>
              <a:chExt cx="705" cy="643"/>
            </a:xfrm>
          </p:grpSpPr>
          <p:sp>
            <p:nvSpPr>
              <p:cNvPr id="12328" name="Oval 27"/>
              <p:cNvSpPr>
                <a:spLocks noChangeArrowheads="1"/>
              </p:cNvSpPr>
              <p:nvPr/>
            </p:nvSpPr>
            <p:spPr bwMode="auto">
              <a:xfrm>
                <a:off x="2208" y="3456"/>
                <a:ext cx="705" cy="643"/>
              </a:xfrm>
              <a:prstGeom prst="ellipse">
                <a:avLst/>
              </a:prstGeom>
              <a:noFill/>
              <a:ln w="28575">
                <a:solidFill>
                  <a:srgbClr val="FFFC00"/>
                </a:solidFill>
                <a:round/>
                <a:headEnd/>
                <a:tailEnd/>
              </a:ln>
            </p:spPr>
            <p:txBody>
              <a:bodyPr wrap="none" anchor="ctr"/>
              <a:lstStyle/>
              <a:p>
                <a:endParaRPr lang="en-GB"/>
              </a:p>
            </p:txBody>
          </p:sp>
          <p:sp>
            <p:nvSpPr>
              <p:cNvPr id="702492" name="Text Box 28"/>
              <p:cNvSpPr txBox="1">
                <a:spLocks noChangeArrowheads="1"/>
              </p:cNvSpPr>
              <p:nvPr/>
            </p:nvSpPr>
            <p:spPr bwMode="auto">
              <a:xfrm>
                <a:off x="2280" y="3552"/>
                <a:ext cx="568" cy="480"/>
              </a:xfrm>
              <a:prstGeom prst="rect">
                <a:avLst/>
              </a:prstGeom>
              <a:noFill/>
              <a:ln w="9525">
                <a:noFill/>
                <a:miter lim="800000"/>
                <a:headEnd/>
                <a:tailEnd/>
              </a:ln>
              <a:effectLst/>
            </p:spPr>
            <p:txBody>
              <a:bodyPr>
                <a:spAutoFit/>
              </a:bodyPr>
              <a:lstStyle/>
              <a:p>
                <a:pPr algn="ctr">
                  <a:spcBef>
                    <a:spcPct val="60000"/>
                  </a:spcBef>
                  <a:defRPr/>
                </a:pPr>
                <a:r>
                  <a:rPr lang="en-GB" b="1">
                    <a:solidFill>
                      <a:srgbClr val="FFFF00"/>
                    </a:solidFill>
                    <a:effectLst>
                      <a:outerShdw blurRad="38100" dist="38100" dir="2700000" algn="tl">
                        <a:srgbClr val="000000"/>
                      </a:outerShdw>
                    </a:effectLst>
                  </a:rPr>
                  <a:t>PIRGS</a:t>
                </a:r>
              </a:p>
              <a:p>
                <a:pPr algn="ctr">
                  <a:spcBef>
                    <a:spcPct val="20000"/>
                  </a:spcBef>
                  <a:defRPr/>
                </a:pPr>
                <a:r>
                  <a:rPr lang="en-GB" b="1">
                    <a:solidFill>
                      <a:srgbClr val="FFFF00"/>
                    </a:solidFill>
                    <a:effectLst>
                      <a:outerShdw blurRad="38100" dist="38100" dir="2700000" algn="tl">
                        <a:srgbClr val="000000"/>
                      </a:outerShdw>
                    </a:effectLst>
                  </a:rPr>
                  <a:t> ROs</a:t>
                </a:r>
              </a:p>
            </p:txBody>
          </p:sp>
          <p:sp>
            <p:nvSpPr>
              <p:cNvPr id="12330" name="Line 29"/>
              <p:cNvSpPr>
                <a:spLocks noChangeShapeType="1"/>
              </p:cNvSpPr>
              <p:nvPr/>
            </p:nvSpPr>
            <p:spPr bwMode="auto">
              <a:xfrm>
                <a:off x="2216" y="3800"/>
                <a:ext cx="696" cy="8"/>
              </a:xfrm>
              <a:prstGeom prst="line">
                <a:avLst/>
              </a:prstGeom>
              <a:noFill/>
              <a:ln w="28575">
                <a:solidFill>
                  <a:srgbClr val="FFFC00"/>
                </a:solidFill>
                <a:round/>
                <a:headEnd/>
                <a:tailEnd/>
              </a:ln>
            </p:spPr>
            <p:txBody>
              <a:bodyPr/>
              <a:lstStyle/>
              <a:p>
                <a:endParaRPr lang="en-GB"/>
              </a:p>
            </p:txBody>
          </p:sp>
        </p:grpSp>
        <p:sp>
          <p:nvSpPr>
            <p:cNvPr id="12325" name="Line 30"/>
            <p:cNvSpPr>
              <a:spLocks noChangeShapeType="1"/>
            </p:cNvSpPr>
            <p:nvPr/>
          </p:nvSpPr>
          <p:spPr bwMode="auto">
            <a:xfrm flipH="1" flipV="1">
              <a:off x="1680" y="3216"/>
              <a:ext cx="912" cy="240"/>
            </a:xfrm>
            <a:prstGeom prst="line">
              <a:avLst/>
            </a:prstGeom>
            <a:noFill/>
            <a:ln w="38100">
              <a:solidFill>
                <a:srgbClr val="FFFC00"/>
              </a:solidFill>
              <a:round/>
              <a:headEnd/>
              <a:tailEnd type="triangle" w="med" len="med"/>
            </a:ln>
          </p:spPr>
          <p:txBody>
            <a:bodyPr/>
            <a:lstStyle/>
            <a:p>
              <a:endParaRPr lang="en-GB"/>
            </a:p>
          </p:txBody>
        </p:sp>
        <p:sp>
          <p:nvSpPr>
            <p:cNvPr id="12326" name="Line 31"/>
            <p:cNvSpPr>
              <a:spLocks noChangeShapeType="1"/>
            </p:cNvSpPr>
            <p:nvPr/>
          </p:nvSpPr>
          <p:spPr bwMode="auto">
            <a:xfrm flipV="1">
              <a:off x="2544" y="3216"/>
              <a:ext cx="720" cy="240"/>
            </a:xfrm>
            <a:prstGeom prst="line">
              <a:avLst/>
            </a:prstGeom>
            <a:noFill/>
            <a:ln w="38100">
              <a:solidFill>
                <a:srgbClr val="FFFC00"/>
              </a:solidFill>
              <a:round/>
              <a:headEnd/>
              <a:tailEnd type="triangle" w="med" len="med"/>
            </a:ln>
          </p:spPr>
          <p:txBody>
            <a:bodyPr/>
            <a:lstStyle/>
            <a:p>
              <a:endParaRPr lang="en-GB"/>
            </a:p>
          </p:txBody>
        </p:sp>
        <p:sp>
          <p:nvSpPr>
            <p:cNvPr id="12327" name="Line 32"/>
            <p:cNvSpPr>
              <a:spLocks noChangeShapeType="1"/>
            </p:cNvSpPr>
            <p:nvPr/>
          </p:nvSpPr>
          <p:spPr bwMode="auto">
            <a:xfrm flipV="1">
              <a:off x="2920" y="3552"/>
              <a:ext cx="1840" cy="256"/>
            </a:xfrm>
            <a:prstGeom prst="line">
              <a:avLst/>
            </a:prstGeom>
            <a:noFill/>
            <a:ln w="38100">
              <a:solidFill>
                <a:srgbClr val="FFFC00"/>
              </a:solidFill>
              <a:round/>
              <a:headEnd type="triangle" w="med" len="med"/>
              <a:tailEnd type="triangle" w="med" len="med"/>
            </a:ln>
          </p:spPr>
          <p:txBody>
            <a:bodyPr/>
            <a:lstStyle/>
            <a:p>
              <a:endParaRPr lang="en-GB"/>
            </a:p>
          </p:txBody>
        </p:sp>
      </p:grpSp>
      <p:grpSp>
        <p:nvGrpSpPr>
          <p:cNvPr id="7" name="Group 33"/>
          <p:cNvGrpSpPr>
            <a:grpSpLocks/>
          </p:cNvGrpSpPr>
          <p:nvPr/>
        </p:nvGrpSpPr>
        <p:grpSpPr bwMode="auto">
          <a:xfrm>
            <a:off x="2286000" y="304800"/>
            <a:ext cx="3810000" cy="1524000"/>
            <a:chOff x="1440" y="192"/>
            <a:chExt cx="2400" cy="960"/>
          </a:xfrm>
        </p:grpSpPr>
        <p:grpSp>
          <p:nvGrpSpPr>
            <p:cNvPr id="8" name="Group 34"/>
            <p:cNvGrpSpPr>
              <a:grpSpLocks/>
            </p:cNvGrpSpPr>
            <p:nvPr/>
          </p:nvGrpSpPr>
          <p:grpSpPr bwMode="auto">
            <a:xfrm>
              <a:off x="2352" y="192"/>
              <a:ext cx="720" cy="691"/>
              <a:chOff x="2352" y="192"/>
              <a:chExt cx="720" cy="691"/>
            </a:xfrm>
          </p:grpSpPr>
          <p:sp>
            <p:nvSpPr>
              <p:cNvPr id="12322" name="Oval 35"/>
              <p:cNvSpPr>
                <a:spLocks noChangeArrowheads="1"/>
              </p:cNvSpPr>
              <p:nvPr/>
            </p:nvSpPr>
            <p:spPr bwMode="auto">
              <a:xfrm>
                <a:off x="2352" y="192"/>
                <a:ext cx="720" cy="691"/>
              </a:xfrm>
              <a:prstGeom prst="ellipse">
                <a:avLst/>
              </a:prstGeom>
              <a:noFill/>
              <a:ln w="28575">
                <a:solidFill>
                  <a:srgbClr val="FFFC00"/>
                </a:solidFill>
                <a:round/>
                <a:headEnd/>
                <a:tailEnd/>
              </a:ln>
            </p:spPr>
            <p:txBody>
              <a:bodyPr wrap="none" anchor="ctr"/>
              <a:lstStyle/>
              <a:p>
                <a:endParaRPr lang="en-GB"/>
              </a:p>
            </p:txBody>
          </p:sp>
          <p:sp>
            <p:nvSpPr>
              <p:cNvPr id="702500" name="Text Box 36"/>
              <p:cNvSpPr txBox="1">
                <a:spLocks noChangeArrowheads="1"/>
              </p:cNvSpPr>
              <p:nvPr/>
            </p:nvSpPr>
            <p:spPr bwMode="auto">
              <a:xfrm>
                <a:off x="2424" y="336"/>
                <a:ext cx="619" cy="442"/>
              </a:xfrm>
              <a:prstGeom prst="rect">
                <a:avLst/>
              </a:prstGeom>
              <a:noFill/>
              <a:ln w="9525">
                <a:noFill/>
                <a:miter lim="800000"/>
                <a:headEnd/>
                <a:tailEnd/>
              </a:ln>
              <a:effectLst/>
            </p:spPr>
            <p:txBody>
              <a:bodyPr>
                <a:spAutoFit/>
              </a:bodyPr>
              <a:lstStyle/>
              <a:p>
                <a:pPr algn="ctr">
                  <a:spcBef>
                    <a:spcPct val="50000"/>
                  </a:spcBef>
                  <a:defRPr/>
                </a:pPr>
                <a:r>
                  <a:rPr lang="en-GB" b="1">
                    <a:solidFill>
                      <a:srgbClr val="FFFF00"/>
                    </a:solidFill>
                    <a:effectLst>
                      <a:outerShdw blurRad="38100" dist="38100" dir="2700000" algn="tl">
                        <a:srgbClr val="000000"/>
                      </a:outerShdw>
                    </a:effectLst>
                  </a:rPr>
                  <a:t>ICAO HQ</a:t>
                </a:r>
              </a:p>
            </p:txBody>
          </p:sp>
        </p:grpSp>
        <p:sp>
          <p:nvSpPr>
            <p:cNvPr id="12320" name="Line 37"/>
            <p:cNvSpPr>
              <a:spLocks noChangeShapeType="1"/>
            </p:cNvSpPr>
            <p:nvPr/>
          </p:nvSpPr>
          <p:spPr bwMode="auto">
            <a:xfrm flipH="1">
              <a:off x="1440" y="896"/>
              <a:ext cx="1284" cy="256"/>
            </a:xfrm>
            <a:prstGeom prst="line">
              <a:avLst/>
            </a:prstGeom>
            <a:noFill/>
            <a:ln w="38100">
              <a:solidFill>
                <a:srgbClr val="FFFC00"/>
              </a:solidFill>
              <a:round/>
              <a:headEnd/>
              <a:tailEnd type="triangle" w="med" len="med"/>
            </a:ln>
          </p:spPr>
          <p:txBody>
            <a:bodyPr/>
            <a:lstStyle/>
            <a:p>
              <a:endParaRPr lang="en-GB"/>
            </a:p>
          </p:txBody>
        </p:sp>
        <p:sp>
          <p:nvSpPr>
            <p:cNvPr id="12321" name="Line 38"/>
            <p:cNvSpPr>
              <a:spLocks noChangeShapeType="1"/>
            </p:cNvSpPr>
            <p:nvPr/>
          </p:nvSpPr>
          <p:spPr bwMode="auto">
            <a:xfrm>
              <a:off x="2684" y="896"/>
              <a:ext cx="1156" cy="256"/>
            </a:xfrm>
            <a:prstGeom prst="line">
              <a:avLst/>
            </a:prstGeom>
            <a:noFill/>
            <a:ln w="38100">
              <a:solidFill>
                <a:srgbClr val="FFFC00"/>
              </a:solidFill>
              <a:round/>
              <a:headEnd/>
              <a:tailEnd type="triangle" w="med" len="med"/>
            </a:ln>
          </p:spPr>
          <p:txBody>
            <a:bodyPr/>
            <a:lstStyle/>
            <a:p>
              <a:endParaRPr lang="en-GB"/>
            </a:p>
          </p:txBody>
        </p:sp>
      </p:grpSp>
      <p:sp>
        <p:nvSpPr>
          <p:cNvPr id="12309" name="Line 39"/>
          <p:cNvSpPr>
            <a:spLocks noChangeShapeType="1"/>
          </p:cNvSpPr>
          <p:nvPr/>
        </p:nvSpPr>
        <p:spPr bwMode="auto">
          <a:xfrm>
            <a:off x="3276600" y="2514600"/>
            <a:ext cx="1219200" cy="0"/>
          </a:xfrm>
          <a:prstGeom prst="line">
            <a:avLst/>
          </a:prstGeom>
          <a:noFill/>
          <a:ln w="38100">
            <a:solidFill>
              <a:srgbClr val="FFFC00"/>
            </a:solidFill>
            <a:prstDash val="dash"/>
            <a:round/>
            <a:headEnd/>
            <a:tailEnd type="triangle" w="med" len="med"/>
          </a:ln>
        </p:spPr>
        <p:txBody>
          <a:bodyPr/>
          <a:lstStyle/>
          <a:p>
            <a:endParaRPr lang="en-GB"/>
          </a:p>
        </p:txBody>
      </p:sp>
      <p:sp>
        <p:nvSpPr>
          <p:cNvPr id="12310" name="Line 40"/>
          <p:cNvSpPr>
            <a:spLocks noChangeShapeType="1"/>
          </p:cNvSpPr>
          <p:nvPr/>
        </p:nvSpPr>
        <p:spPr bwMode="auto">
          <a:xfrm>
            <a:off x="3276600" y="4800600"/>
            <a:ext cx="1219200" cy="0"/>
          </a:xfrm>
          <a:prstGeom prst="line">
            <a:avLst/>
          </a:prstGeom>
          <a:noFill/>
          <a:ln w="38100">
            <a:solidFill>
              <a:srgbClr val="FFFC00"/>
            </a:solidFill>
            <a:prstDash val="dash"/>
            <a:round/>
            <a:headEnd/>
            <a:tailEnd type="triangle" w="med" len="med"/>
          </a:ln>
        </p:spPr>
        <p:txBody>
          <a:bodyPr/>
          <a:lstStyle/>
          <a:p>
            <a:endParaRPr lang="en-GB"/>
          </a:p>
        </p:txBody>
      </p:sp>
      <p:sp>
        <p:nvSpPr>
          <p:cNvPr id="12311" name="Line 41"/>
          <p:cNvSpPr>
            <a:spLocks noChangeShapeType="1"/>
          </p:cNvSpPr>
          <p:nvPr/>
        </p:nvSpPr>
        <p:spPr bwMode="auto">
          <a:xfrm>
            <a:off x="2057400" y="2971800"/>
            <a:ext cx="0" cy="990600"/>
          </a:xfrm>
          <a:prstGeom prst="line">
            <a:avLst/>
          </a:prstGeom>
          <a:noFill/>
          <a:ln w="38100">
            <a:solidFill>
              <a:srgbClr val="FFFC00"/>
            </a:solidFill>
            <a:prstDash val="dash"/>
            <a:round/>
            <a:headEnd/>
            <a:tailEnd type="triangle" w="med" len="med"/>
          </a:ln>
        </p:spPr>
        <p:txBody>
          <a:bodyPr/>
          <a:lstStyle/>
          <a:p>
            <a:endParaRPr lang="en-GB"/>
          </a:p>
        </p:txBody>
      </p:sp>
      <p:sp>
        <p:nvSpPr>
          <p:cNvPr id="12314" name="Text Box 44"/>
          <p:cNvSpPr txBox="1">
            <a:spLocks noChangeArrowheads="1"/>
          </p:cNvSpPr>
          <p:nvPr/>
        </p:nvSpPr>
        <p:spPr bwMode="auto">
          <a:xfrm>
            <a:off x="5257800" y="228600"/>
            <a:ext cx="3581400" cy="830997"/>
          </a:xfrm>
          <a:prstGeom prst="rect">
            <a:avLst/>
          </a:prstGeom>
          <a:noFill/>
          <a:ln w="9525">
            <a:noFill/>
            <a:miter lim="800000"/>
            <a:headEnd/>
            <a:tailEnd/>
          </a:ln>
        </p:spPr>
        <p:txBody>
          <a:bodyPr>
            <a:spAutoFit/>
          </a:bodyPr>
          <a:lstStyle/>
          <a:p>
            <a:pPr algn="ctr">
              <a:spcBef>
                <a:spcPct val="50000"/>
              </a:spcBef>
            </a:pPr>
            <a:r>
              <a:rPr lang="en-GB" sz="2400" b="1" dirty="0" smtClean="0">
                <a:solidFill>
                  <a:schemeClr val="bg1"/>
                </a:solidFill>
              </a:rPr>
              <a:t>Global </a:t>
            </a:r>
            <a:r>
              <a:rPr lang="en-GB" sz="2400" b="1" dirty="0">
                <a:solidFill>
                  <a:schemeClr val="bg1"/>
                </a:solidFill>
              </a:rPr>
              <a:t>Plan, Regional Plans and National plans</a:t>
            </a:r>
          </a:p>
        </p:txBody>
      </p:sp>
      <p:sp>
        <p:nvSpPr>
          <p:cNvPr id="12315" name="Line 45"/>
          <p:cNvSpPr>
            <a:spLocks noChangeShapeType="1"/>
          </p:cNvSpPr>
          <p:nvPr/>
        </p:nvSpPr>
        <p:spPr bwMode="auto">
          <a:xfrm flipV="1">
            <a:off x="8153400" y="4114800"/>
            <a:ext cx="0" cy="914400"/>
          </a:xfrm>
          <a:prstGeom prst="line">
            <a:avLst/>
          </a:prstGeom>
          <a:noFill/>
          <a:ln w="38100">
            <a:solidFill>
              <a:srgbClr val="FFFC00"/>
            </a:solidFill>
            <a:round/>
            <a:headEnd/>
            <a:tailEnd type="triangle" w="med" len="med"/>
          </a:ln>
        </p:spPr>
        <p:txBody>
          <a:bodyPr/>
          <a:lstStyle/>
          <a:p>
            <a:endParaRPr lang="en-GB"/>
          </a:p>
        </p:txBody>
      </p:sp>
      <p:grpSp>
        <p:nvGrpSpPr>
          <p:cNvPr id="9" name="Group 46"/>
          <p:cNvGrpSpPr>
            <a:grpSpLocks/>
          </p:cNvGrpSpPr>
          <p:nvPr/>
        </p:nvGrpSpPr>
        <p:grpSpPr bwMode="auto">
          <a:xfrm>
            <a:off x="2819400" y="3276997"/>
            <a:ext cx="4724400" cy="761074"/>
            <a:chOff x="1776" y="2025"/>
            <a:chExt cx="2976" cy="523"/>
          </a:xfrm>
        </p:grpSpPr>
        <p:sp>
          <p:nvSpPr>
            <p:cNvPr id="12317" name="Line 47"/>
            <p:cNvSpPr>
              <a:spLocks noChangeShapeType="1"/>
            </p:cNvSpPr>
            <p:nvPr/>
          </p:nvSpPr>
          <p:spPr bwMode="auto">
            <a:xfrm>
              <a:off x="1776" y="2077"/>
              <a:ext cx="0" cy="471"/>
            </a:xfrm>
            <a:prstGeom prst="line">
              <a:avLst/>
            </a:prstGeom>
            <a:noFill/>
            <a:ln w="38100">
              <a:solidFill>
                <a:srgbClr val="FFFC00"/>
              </a:solidFill>
              <a:prstDash val="sysDot"/>
              <a:round/>
              <a:headEnd/>
              <a:tailEnd type="triangle" w="med" len="med"/>
            </a:ln>
          </p:spPr>
          <p:txBody>
            <a:bodyPr/>
            <a:lstStyle/>
            <a:p>
              <a:endParaRPr lang="en-GB"/>
            </a:p>
          </p:txBody>
        </p:sp>
        <p:sp>
          <p:nvSpPr>
            <p:cNvPr id="12318" name="Line 48"/>
            <p:cNvSpPr>
              <a:spLocks noChangeShapeType="1"/>
            </p:cNvSpPr>
            <p:nvPr/>
          </p:nvSpPr>
          <p:spPr bwMode="auto">
            <a:xfrm flipV="1">
              <a:off x="1776" y="2025"/>
              <a:ext cx="2976" cy="0"/>
            </a:xfrm>
            <a:prstGeom prst="line">
              <a:avLst/>
            </a:prstGeom>
            <a:noFill/>
            <a:ln w="38100">
              <a:solidFill>
                <a:srgbClr val="FFFC00"/>
              </a:solidFill>
              <a:prstDash val="sysDot"/>
              <a:round/>
              <a:headEnd/>
              <a:tailEnd type="triangle" w="med" len="med"/>
            </a:ln>
          </p:spPr>
          <p:txBody>
            <a:bodyPr/>
            <a:lstStyle/>
            <a:p>
              <a:endParaRPr lang="en-GB"/>
            </a:p>
          </p:txBody>
        </p:sp>
      </p:grpSp>
      <p:sp>
        <p:nvSpPr>
          <p:cNvPr id="50" name="Line 41"/>
          <p:cNvSpPr>
            <a:spLocks noChangeShapeType="1"/>
          </p:cNvSpPr>
          <p:nvPr/>
        </p:nvSpPr>
        <p:spPr bwMode="auto">
          <a:xfrm>
            <a:off x="5715000" y="2971800"/>
            <a:ext cx="0" cy="990600"/>
          </a:xfrm>
          <a:prstGeom prst="line">
            <a:avLst/>
          </a:prstGeom>
          <a:noFill/>
          <a:ln w="38100">
            <a:solidFill>
              <a:srgbClr val="FFFC00"/>
            </a:solidFill>
            <a:prstDash val="dash"/>
            <a:round/>
            <a:headEnd/>
            <a:tailEnd type="triangle" w="med" len="med"/>
          </a:ln>
        </p:spPr>
        <p:txBody>
          <a:bodyPr/>
          <a:lstStyle/>
          <a:p>
            <a:endParaRPr lang="en-GB"/>
          </a:p>
        </p:txBody>
      </p:sp>
      <p:sp>
        <p:nvSpPr>
          <p:cNvPr id="51" name="Line 47"/>
          <p:cNvSpPr>
            <a:spLocks noChangeShapeType="1"/>
          </p:cNvSpPr>
          <p:nvPr/>
        </p:nvSpPr>
        <p:spPr bwMode="auto">
          <a:xfrm>
            <a:off x="6705600" y="3352800"/>
            <a:ext cx="0" cy="685800"/>
          </a:xfrm>
          <a:prstGeom prst="line">
            <a:avLst/>
          </a:prstGeom>
          <a:noFill/>
          <a:ln w="38100">
            <a:solidFill>
              <a:srgbClr val="FFFC00"/>
            </a:solidFill>
            <a:prstDash val="sysDot"/>
            <a:round/>
            <a:headEnd/>
            <a:tailEnd type="triangle" w="med" len="med"/>
          </a:ln>
        </p:spPr>
        <p:txBody>
          <a:bodyPr/>
          <a:lstStyle/>
          <a:p>
            <a:endParaRPr lang="en-GB"/>
          </a:p>
        </p:txBody>
      </p:sp>
      <p:sp>
        <p:nvSpPr>
          <p:cNvPr id="52" name="Footer Placeholder 51"/>
          <p:cNvSpPr>
            <a:spLocks noGrp="1"/>
          </p:cNvSpPr>
          <p:nvPr>
            <p:ph type="ftr" sz="quarter" idx="11"/>
          </p:nvPr>
        </p:nvSpPr>
        <p:spPr/>
        <p:txBody>
          <a:bodyPr/>
          <a:lstStyle/>
          <a:p>
            <a:r>
              <a:rPr lang="en-US" smtClean="0"/>
              <a:t>ICAO SIP2012-ASBU workshop</a:t>
            </a:r>
            <a:endParaRPr lang="en-US"/>
          </a:p>
        </p:txBody>
      </p:sp>
    </p:spTree>
    <p:extLst>
      <p:ext uri="{BB962C8B-B14F-4D97-AF65-F5344CB8AC3E}">
        <p14:creationId xmlns:p14="http://schemas.microsoft.com/office/powerpoint/2010/main" val="74866448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3" name="Title 2"/>
          <p:cNvSpPr>
            <a:spLocks noGrp="1"/>
          </p:cNvSpPr>
          <p:nvPr>
            <p:ph type="title"/>
          </p:nvPr>
        </p:nvSpPr>
        <p:spPr/>
        <p:txBody>
          <a:bodyPr anchor="ctr" anchorCtr="0"/>
          <a:lstStyle/>
          <a:p>
            <a:r>
              <a:rPr lang="en-GB" sz="4000" b="1" dirty="0" smtClean="0"/>
              <a:t>Wha</a:t>
            </a:r>
            <a:r>
              <a:rPr lang="en-GB" b="1" dirty="0" smtClean="0"/>
              <a:t>t is Global Plan?</a:t>
            </a:r>
            <a:endParaRPr lang="en-GB" sz="4000" b="1" dirty="0"/>
          </a:p>
        </p:txBody>
      </p:sp>
      <p:sp>
        <p:nvSpPr>
          <p:cNvPr id="4" name="Content Placeholder 3"/>
          <p:cNvSpPr>
            <a:spLocks noGrp="1"/>
          </p:cNvSpPr>
          <p:nvPr>
            <p:ph idx="1"/>
          </p:nvPr>
        </p:nvSpPr>
        <p:spPr/>
        <p:txBody>
          <a:bodyPr>
            <a:normAutofit/>
          </a:bodyPr>
          <a:lstStyle/>
          <a:p>
            <a:r>
              <a:rPr lang="en-GB" sz="3600" dirty="0" smtClean="0"/>
              <a:t>Strategic Document for regional and national planning for air navigation infrastructure </a:t>
            </a:r>
          </a:p>
          <a:p>
            <a:r>
              <a:rPr lang="en-GB" sz="3600" dirty="0" smtClean="0"/>
              <a:t>Serves as global guidance for PIRGs</a:t>
            </a:r>
          </a:p>
          <a:p>
            <a:r>
              <a:rPr lang="en-GB" sz="3600" dirty="0" smtClean="0"/>
              <a:t>Refers to five major disciplines</a:t>
            </a:r>
          </a:p>
          <a:p>
            <a:pPr lvl="1"/>
            <a:r>
              <a:rPr lang="en-GB" sz="3600" dirty="0" smtClean="0"/>
              <a:t>ATM, CNS, MET, AIM and AGA</a:t>
            </a:r>
          </a:p>
          <a:p>
            <a:pPr lvl="1"/>
            <a:endParaRPr lang="en-GB" sz="36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SIP2012-ASBU workshop</a:t>
            </a:r>
            <a:endParaRPr lang="en-US"/>
          </a:p>
        </p:txBody>
      </p:sp>
    </p:spTree>
    <p:extLst>
      <p:ext uri="{BB962C8B-B14F-4D97-AF65-F5344CB8AC3E}">
        <p14:creationId xmlns:p14="http://schemas.microsoft.com/office/powerpoint/2010/main" val="287783181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6477000" y="228600"/>
            <a:ext cx="2667000" cy="2031325"/>
          </a:xfrm>
          <a:prstGeom prst="rect">
            <a:avLst/>
          </a:prstGeom>
          <a:solidFill>
            <a:schemeClr val="bg1"/>
          </a:solidFill>
          <a:ln w="9525">
            <a:solidFill>
              <a:srgbClr val="3B7A87"/>
            </a:solidFill>
          </a:ln>
          <a:effectLst>
            <a:glow rad="101600">
              <a:srgbClr val="76ADB8">
                <a:alpha val="60000"/>
              </a:srgbClr>
            </a:glow>
          </a:effectLst>
          <a:scene3d>
            <a:camera prst="isometricOffAxis2Left">
              <a:rot lat="600000" lon="1200000" rev="0"/>
            </a:camera>
            <a:lightRig rig="threePt" dir="t"/>
          </a:scene3d>
          <a:sp3d>
            <a:bevelT/>
          </a:sp3d>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1400" b="1" dirty="0" smtClean="0">
                <a:solidFill>
                  <a:schemeClr val="tx1"/>
                </a:solidFill>
              </a:rPr>
              <a:t>Encompasses Performance Framework</a:t>
            </a:r>
          </a:p>
          <a:p>
            <a:pPr algn="ctr"/>
            <a:endParaRPr lang="en-GB" sz="2000" b="1" dirty="0" smtClean="0">
              <a:solidFill>
                <a:schemeClr val="tx1"/>
              </a:solidFill>
            </a:endParaRPr>
          </a:p>
          <a:p>
            <a:pPr algn="ctr"/>
            <a:endParaRPr lang="en-GB" sz="2000" b="1" dirty="0" smtClean="0">
              <a:solidFill>
                <a:schemeClr val="tx1"/>
              </a:solidFill>
            </a:endParaRPr>
          </a:p>
          <a:p>
            <a:pPr algn="ctr"/>
            <a:endParaRPr lang="en-GB" sz="2000" b="1" dirty="0" smtClean="0">
              <a:solidFill>
                <a:schemeClr val="tx1"/>
              </a:solidFill>
            </a:endParaRPr>
          </a:p>
          <a:p>
            <a:pPr algn="ctr"/>
            <a:endParaRPr lang="en-GB" sz="2000" b="1" dirty="0" smtClean="0">
              <a:solidFill>
                <a:schemeClr val="tx1"/>
              </a:solidFill>
            </a:endParaRPr>
          </a:p>
          <a:p>
            <a:pPr algn="ctr"/>
            <a:r>
              <a:rPr lang="en-GB" b="1" dirty="0" smtClean="0">
                <a:solidFill>
                  <a:schemeClr val="tx1"/>
                </a:solidFill>
              </a:rPr>
              <a:t> </a:t>
            </a:r>
            <a:endParaRPr lang="en-GB" b="1" dirty="0">
              <a:solidFill>
                <a:schemeClr val="tx1"/>
              </a:solidFill>
            </a:endParaRPr>
          </a:p>
        </p:txBody>
      </p:sp>
      <p:sp>
        <p:nvSpPr>
          <p:cNvPr id="35" name="TextBox 34"/>
          <p:cNvSpPr txBox="1"/>
          <p:nvPr/>
        </p:nvSpPr>
        <p:spPr>
          <a:xfrm>
            <a:off x="6248400" y="762000"/>
            <a:ext cx="2743200" cy="1969770"/>
          </a:xfrm>
          <a:prstGeom prst="rect">
            <a:avLst/>
          </a:prstGeom>
          <a:solidFill>
            <a:schemeClr val="bg1"/>
          </a:solidFill>
          <a:ln w="9525">
            <a:solidFill>
              <a:srgbClr val="3B7A87"/>
            </a:solidFill>
          </a:ln>
          <a:effectLst>
            <a:glow rad="101600">
              <a:srgbClr val="76ADB8">
                <a:alpha val="60000"/>
              </a:srgbClr>
            </a:glow>
          </a:effectLst>
          <a:scene3d>
            <a:camera prst="isometricOffAxis2Left">
              <a:rot lat="600000" lon="1200000" rev="0"/>
            </a:camera>
            <a:lightRig rig="threePt" dir="t"/>
          </a:scene3d>
          <a:sp3d>
            <a:bevelT/>
          </a:sp3d>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1400" b="1" dirty="0" smtClean="0">
                <a:solidFill>
                  <a:schemeClr val="tx1"/>
                </a:solidFill>
              </a:rPr>
              <a:t>Addresses ANSP, Regulatory and User requirements</a:t>
            </a:r>
            <a:r>
              <a:rPr lang="en-GB" b="1" dirty="0" smtClean="0">
                <a:solidFill>
                  <a:schemeClr val="tx1"/>
                </a:solidFill>
              </a:rPr>
              <a:t> </a:t>
            </a:r>
          </a:p>
          <a:p>
            <a:pPr algn="ctr"/>
            <a:endParaRPr lang="en-GB" b="1" dirty="0" smtClean="0">
              <a:solidFill>
                <a:schemeClr val="tx1"/>
              </a:solidFill>
            </a:endParaRPr>
          </a:p>
          <a:p>
            <a:pPr algn="ctr"/>
            <a:endParaRPr lang="en-GB" b="1" dirty="0" smtClean="0">
              <a:solidFill>
                <a:schemeClr val="tx1"/>
              </a:solidFill>
            </a:endParaRPr>
          </a:p>
          <a:p>
            <a:pPr algn="ctr"/>
            <a:endParaRPr lang="en-GB" b="1" dirty="0" smtClean="0">
              <a:solidFill>
                <a:schemeClr val="tx1"/>
              </a:solidFill>
            </a:endParaRPr>
          </a:p>
          <a:p>
            <a:pPr algn="ctr"/>
            <a:endParaRPr lang="en-GB" b="1" dirty="0" smtClean="0">
              <a:solidFill>
                <a:schemeClr val="tx1"/>
              </a:solidFill>
            </a:endParaRPr>
          </a:p>
          <a:p>
            <a:pPr algn="ctr"/>
            <a:endParaRPr lang="en-GB" b="1" dirty="0">
              <a:solidFill>
                <a:schemeClr val="tx1"/>
              </a:solidFill>
            </a:endParaRPr>
          </a:p>
        </p:txBody>
      </p:sp>
      <p:sp>
        <p:nvSpPr>
          <p:cNvPr id="34" name="TextBox 33"/>
          <p:cNvSpPr txBox="1"/>
          <p:nvPr/>
        </p:nvSpPr>
        <p:spPr>
          <a:xfrm>
            <a:off x="6019800" y="1371600"/>
            <a:ext cx="2667000" cy="1815882"/>
          </a:xfrm>
          <a:prstGeom prst="rect">
            <a:avLst/>
          </a:prstGeom>
          <a:solidFill>
            <a:schemeClr val="bg1"/>
          </a:solidFill>
          <a:ln w="9525">
            <a:solidFill>
              <a:srgbClr val="3B7A87"/>
            </a:solidFill>
          </a:ln>
          <a:effectLst>
            <a:glow rad="101600">
              <a:srgbClr val="76ADB8">
                <a:alpha val="60000"/>
              </a:srgbClr>
            </a:glow>
          </a:effectLst>
          <a:scene3d>
            <a:camera prst="isometricOffAxis2Left">
              <a:rot lat="600000" lon="1200000" rev="0"/>
            </a:camera>
            <a:lightRig rig="threePt" dir="t"/>
          </a:scene3d>
          <a:sp3d>
            <a:bevelT/>
          </a:sp3d>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GB" sz="1400" b="1" dirty="0" smtClean="0">
                <a:solidFill>
                  <a:schemeClr val="tx1"/>
                </a:solidFill>
              </a:rPr>
              <a:t>Includes ASBU Methodology</a:t>
            </a:r>
          </a:p>
          <a:p>
            <a:pPr algn="ctr"/>
            <a:endParaRPr lang="en-GB" sz="2000" b="1" dirty="0" smtClean="0">
              <a:solidFill>
                <a:schemeClr val="tx1"/>
              </a:solidFill>
            </a:endParaRPr>
          </a:p>
          <a:p>
            <a:pPr algn="ctr"/>
            <a:endParaRPr lang="en-GB" sz="2000" b="1" dirty="0" smtClean="0">
              <a:solidFill>
                <a:schemeClr val="tx1"/>
              </a:solidFill>
            </a:endParaRPr>
          </a:p>
          <a:p>
            <a:pPr algn="ctr"/>
            <a:endParaRPr lang="en-GB" sz="2000" b="1" dirty="0" smtClean="0">
              <a:solidFill>
                <a:schemeClr val="tx1"/>
              </a:solidFill>
            </a:endParaRPr>
          </a:p>
          <a:p>
            <a:pPr algn="ctr"/>
            <a:endParaRPr lang="en-GB" sz="2000" b="1" dirty="0" smtClean="0">
              <a:solidFill>
                <a:schemeClr val="tx1"/>
              </a:solidFill>
            </a:endParaRPr>
          </a:p>
          <a:p>
            <a:pPr algn="ctr"/>
            <a:r>
              <a:rPr lang="en-GB" b="1" dirty="0" smtClean="0">
                <a:solidFill>
                  <a:schemeClr val="tx1"/>
                </a:solidFill>
              </a:rPr>
              <a:t> </a:t>
            </a:r>
            <a:endParaRPr lang="en-GB" b="1" dirty="0">
              <a:solidFill>
                <a:schemeClr val="tx1"/>
              </a:solidFill>
            </a:endParaRPr>
          </a:p>
        </p:txBody>
      </p:sp>
      <p:grpSp>
        <p:nvGrpSpPr>
          <p:cNvPr id="2" name="Diagram group"/>
          <p:cNvGrpSpPr/>
          <p:nvPr/>
        </p:nvGrpSpPr>
        <p:grpSpPr>
          <a:xfrm rot="459032">
            <a:off x="2244086" y="2347055"/>
            <a:ext cx="4350951" cy="4240196"/>
            <a:chOff x="0" y="0"/>
            <a:chExt cx="8900160" cy="5562600"/>
          </a:xfrm>
          <a:gradFill flip="none" rotWithShape="1">
            <a:gsLst>
              <a:gs pos="0">
                <a:schemeClr val="accent5">
                  <a:lumMod val="20000"/>
                  <a:lumOff val="80000"/>
                  <a:shade val="30000"/>
                  <a:satMod val="115000"/>
                </a:schemeClr>
              </a:gs>
              <a:gs pos="50000">
                <a:schemeClr val="accent5">
                  <a:lumMod val="20000"/>
                  <a:lumOff val="80000"/>
                  <a:shade val="67500"/>
                  <a:satMod val="115000"/>
                </a:schemeClr>
              </a:gs>
              <a:gs pos="100000">
                <a:schemeClr val="accent5">
                  <a:lumMod val="20000"/>
                  <a:lumOff val="80000"/>
                  <a:shade val="100000"/>
                  <a:satMod val="115000"/>
                </a:schemeClr>
              </a:gs>
            </a:gsLst>
            <a:lin ang="8100000" scaled="1"/>
            <a:tileRect/>
          </a:gradFill>
          <a:scene3d>
            <a:camera prst="perspectiveRelaxed">
              <a:rot lat="19149996" lon="20104178" rev="1577324"/>
            </a:camera>
            <a:lightRig rig="soft" dir="t"/>
            <a:backdrop>
              <a:anchor x="0" y="0" z="-210000"/>
              <a:norm dx="0" dy="0" dz="914400"/>
              <a:up dx="0" dy="914400" dz="0"/>
            </a:backdrop>
          </a:scene3d>
        </p:grpSpPr>
        <p:sp>
          <p:nvSpPr>
            <p:cNvPr id="25" name=" 3"/>
            <p:cNvSpPr/>
            <p:nvPr/>
          </p:nvSpPr>
          <p:spPr>
            <a:xfrm>
              <a:off x="0" y="0"/>
              <a:ext cx="8900160" cy="5562600"/>
            </a:xfrm>
            <a:prstGeom prst="swooshArrow">
              <a:avLst>
                <a:gd name="adj1" fmla="val 25000"/>
                <a:gd name="adj2" fmla="val 25000"/>
              </a:avLst>
            </a:prstGeom>
            <a:grpFill/>
            <a:sp3d z="-227350" prstMaterial="matte"/>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grpSp>
        <p:nvGrpSpPr>
          <p:cNvPr id="3" name="Diagram group"/>
          <p:cNvGrpSpPr/>
          <p:nvPr/>
        </p:nvGrpSpPr>
        <p:grpSpPr>
          <a:xfrm>
            <a:off x="-253247" y="-302654"/>
            <a:ext cx="7239000" cy="5562600"/>
            <a:chOff x="0" y="0"/>
            <a:chExt cx="8900160" cy="5562600"/>
          </a:xfrm>
          <a:gradFill flip="none" rotWithShape="1">
            <a:gsLst>
              <a:gs pos="0">
                <a:srgbClr val="D4C6F6">
                  <a:shade val="30000"/>
                  <a:satMod val="115000"/>
                </a:srgbClr>
              </a:gs>
              <a:gs pos="50000">
                <a:srgbClr val="D4C6F6">
                  <a:shade val="67500"/>
                  <a:satMod val="115000"/>
                </a:srgbClr>
              </a:gs>
              <a:gs pos="100000">
                <a:srgbClr val="D4C6F6">
                  <a:shade val="100000"/>
                  <a:satMod val="115000"/>
                </a:srgbClr>
              </a:gs>
            </a:gsLst>
            <a:lin ang="8100000" scaled="1"/>
            <a:tileRect/>
          </a:gradFill>
          <a:scene3d>
            <a:camera prst="perspectiveRelaxed">
              <a:rot lat="19149996" lon="20104178" rev="1577324"/>
            </a:camera>
            <a:lightRig rig="soft" dir="t"/>
            <a:backdrop>
              <a:anchor x="0" y="0" z="-210000"/>
              <a:norm dx="0" dy="0" dz="914400"/>
              <a:up dx="0" dy="914400" dz="0"/>
            </a:backdrop>
          </a:scene3d>
        </p:grpSpPr>
        <p:sp>
          <p:nvSpPr>
            <p:cNvPr id="21" name=" 3"/>
            <p:cNvSpPr/>
            <p:nvPr/>
          </p:nvSpPr>
          <p:spPr>
            <a:xfrm>
              <a:off x="0" y="0"/>
              <a:ext cx="8900160" cy="5562600"/>
            </a:xfrm>
            <a:prstGeom prst="swooshArrow">
              <a:avLst>
                <a:gd name="adj1" fmla="val 25000"/>
                <a:gd name="adj2" fmla="val 25000"/>
              </a:avLst>
            </a:prstGeom>
            <a:gradFill flip="none" rotWithShape="1">
              <a:gsLst>
                <a:gs pos="0">
                  <a:srgbClr val="BDE6F5">
                    <a:shade val="30000"/>
                    <a:satMod val="115000"/>
                  </a:srgbClr>
                </a:gs>
                <a:gs pos="50000">
                  <a:srgbClr val="BDE6F5">
                    <a:shade val="67500"/>
                    <a:satMod val="115000"/>
                  </a:srgbClr>
                </a:gs>
                <a:gs pos="100000">
                  <a:srgbClr val="BDE6F5">
                    <a:shade val="100000"/>
                    <a:satMod val="115000"/>
                  </a:srgbClr>
                </a:gs>
              </a:gsLst>
              <a:lin ang="8100000" scaled="1"/>
              <a:tileRect/>
            </a:gradFill>
            <a:sp3d z="-227350" prstMaterial="matte"/>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grpSp>
        <p:nvGrpSpPr>
          <p:cNvPr id="4" name="Diagram group"/>
          <p:cNvGrpSpPr/>
          <p:nvPr/>
        </p:nvGrpSpPr>
        <p:grpSpPr>
          <a:xfrm rot="21285050">
            <a:off x="451337" y="4441986"/>
            <a:ext cx="462254" cy="431829"/>
            <a:chOff x="4177344" y="1889058"/>
            <a:chExt cx="471708" cy="471708"/>
          </a:xfrm>
          <a:solidFill>
            <a:srgbClr val="F1C455"/>
          </a:solidFill>
          <a:scene3d>
            <a:camera prst="perspectiveRelaxed">
              <a:rot lat="19149996" lon="20104178" rev="1577324"/>
            </a:camera>
            <a:lightRig rig="soft" dir="t"/>
            <a:backdrop>
              <a:anchor x="0" y="0" z="-210000"/>
              <a:norm dx="0" dy="0" dz="914400"/>
              <a:up dx="0" dy="914400" dz="0"/>
            </a:backdrop>
          </a:scene3d>
        </p:grpSpPr>
        <p:sp>
          <p:nvSpPr>
            <p:cNvPr id="9" name="Oval 8"/>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10" name="Rectangle 9"/>
          <p:cNvSpPr/>
          <p:nvPr/>
        </p:nvSpPr>
        <p:spPr>
          <a:xfrm>
            <a:off x="432553" y="4726546"/>
            <a:ext cx="2180615" cy="646331"/>
          </a:xfrm>
          <a:prstGeom prst="rect">
            <a:avLst/>
          </a:prstGeom>
          <a:scene3d>
            <a:camera prst="perspectiveHeroicExtremeRightFacing" fov="4800000">
              <a:rot lat="21000000" lon="19800000" rev="1800000"/>
            </a:camera>
            <a:lightRig rig="threePt" dir="t"/>
          </a:scene3d>
        </p:spPr>
        <p:txBody>
          <a:bodyPr wrap="square">
            <a:spAutoFit/>
            <a:sp3d/>
          </a:bodyPr>
          <a:lstStyle/>
          <a:p>
            <a:pPr lvl="0"/>
            <a:r>
              <a:rPr lang="en-GB" b="1" dirty="0" smtClean="0"/>
              <a:t>Appendix to FANS Report, 1992</a:t>
            </a:r>
          </a:p>
        </p:txBody>
      </p:sp>
      <p:grpSp>
        <p:nvGrpSpPr>
          <p:cNvPr id="5" name="Diagram group"/>
          <p:cNvGrpSpPr/>
          <p:nvPr/>
        </p:nvGrpSpPr>
        <p:grpSpPr>
          <a:xfrm rot="21285050">
            <a:off x="987039" y="3378734"/>
            <a:ext cx="542296" cy="485825"/>
            <a:chOff x="4177344" y="1889058"/>
            <a:chExt cx="471708" cy="471708"/>
          </a:xfrm>
          <a:solidFill>
            <a:srgbClr val="F1C455"/>
          </a:solidFill>
          <a:scene3d>
            <a:camera prst="perspectiveRelaxed">
              <a:rot lat="19149996" lon="20104178" rev="1577324"/>
            </a:camera>
            <a:lightRig rig="soft" dir="t"/>
            <a:backdrop>
              <a:anchor x="0" y="0" z="-210000"/>
              <a:norm dx="0" dy="0" dz="914400"/>
              <a:up dx="0" dy="914400" dz="0"/>
            </a:backdrop>
          </a:scene3d>
        </p:grpSpPr>
        <p:sp>
          <p:nvSpPr>
            <p:cNvPr id="12" name="Oval 11"/>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13" name="Rectangle 12"/>
          <p:cNvSpPr/>
          <p:nvPr/>
        </p:nvSpPr>
        <p:spPr>
          <a:xfrm>
            <a:off x="1423153" y="3659746"/>
            <a:ext cx="2180615" cy="923330"/>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9750</a:t>
            </a:r>
          </a:p>
          <a:p>
            <a:pPr lvl="0"/>
            <a:r>
              <a:rPr lang="en-GB" b="1" dirty="0" smtClean="0"/>
              <a:t>Edition 1, 1998</a:t>
            </a:r>
          </a:p>
          <a:p>
            <a:pPr lvl="0"/>
            <a:endParaRPr lang="en-GB" b="1" dirty="0" smtClean="0"/>
          </a:p>
        </p:txBody>
      </p:sp>
      <p:grpSp>
        <p:nvGrpSpPr>
          <p:cNvPr id="6" name="Diagram group"/>
          <p:cNvGrpSpPr/>
          <p:nvPr/>
        </p:nvGrpSpPr>
        <p:grpSpPr>
          <a:xfrm rot="21285050">
            <a:off x="1754577" y="2467852"/>
            <a:ext cx="624935" cy="610672"/>
            <a:chOff x="4177344" y="1889058"/>
            <a:chExt cx="471708" cy="471708"/>
          </a:xfrm>
          <a:solidFill>
            <a:srgbClr val="F1C455"/>
          </a:solidFill>
          <a:scene3d>
            <a:camera prst="perspectiveRelaxed">
              <a:rot lat="19149996" lon="20104178" rev="1577324"/>
            </a:camera>
            <a:lightRig rig="soft" dir="t"/>
            <a:backdrop>
              <a:anchor x="0" y="0" z="-210000"/>
              <a:norm dx="0" dy="0" dz="914400"/>
              <a:up dx="0" dy="914400" dz="0"/>
            </a:backdrop>
          </a:scene3d>
        </p:grpSpPr>
        <p:sp>
          <p:nvSpPr>
            <p:cNvPr id="15" name="Oval 14"/>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16" name="Rectangle 15"/>
          <p:cNvSpPr/>
          <p:nvPr/>
        </p:nvSpPr>
        <p:spPr>
          <a:xfrm>
            <a:off x="2261353" y="2821546"/>
            <a:ext cx="2180615" cy="923330"/>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9750</a:t>
            </a:r>
          </a:p>
          <a:p>
            <a:pPr lvl="0"/>
            <a:r>
              <a:rPr lang="en-GB" b="1" dirty="0" smtClean="0"/>
              <a:t>Edition 2, 2001</a:t>
            </a:r>
          </a:p>
          <a:p>
            <a:pPr lvl="0"/>
            <a:endParaRPr lang="en-GB" b="1" dirty="0" smtClean="0"/>
          </a:p>
        </p:txBody>
      </p:sp>
      <p:grpSp>
        <p:nvGrpSpPr>
          <p:cNvPr id="7" name="Diagram group"/>
          <p:cNvGrpSpPr/>
          <p:nvPr/>
        </p:nvGrpSpPr>
        <p:grpSpPr>
          <a:xfrm rot="21285050">
            <a:off x="2976756" y="1633298"/>
            <a:ext cx="707787" cy="679582"/>
            <a:chOff x="4177344" y="1889058"/>
            <a:chExt cx="471708" cy="471708"/>
          </a:xfrm>
          <a:solidFill>
            <a:srgbClr val="F1C455"/>
          </a:solidFill>
          <a:scene3d>
            <a:camera prst="perspectiveRelaxed">
              <a:rot lat="19149996" lon="20104178" rev="1577324"/>
            </a:camera>
            <a:lightRig rig="soft" dir="t"/>
            <a:backdrop>
              <a:anchor x="0" y="0" z="-210000"/>
              <a:norm dx="0" dy="0" dz="914400"/>
              <a:up dx="0" dy="914400" dz="0"/>
            </a:backdrop>
          </a:scene3d>
        </p:grpSpPr>
        <p:sp>
          <p:nvSpPr>
            <p:cNvPr id="18" name="Oval 17"/>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19" name="Rectangle 18"/>
          <p:cNvSpPr/>
          <p:nvPr/>
        </p:nvSpPr>
        <p:spPr>
          <a:xfrm>
            <a:off x="3480553" y="2059546"/>
            <a:ext cx="2180615" cy="923330"/>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9750</a:t>
            </a:r>
          </a:p>
          <a:p>
            <a:pPr lvl="0"/>
            <a:r>
              <a:rPr lang="en-GB" b="1" dirty="0" smtClean="0"/>
              <a:t>Edition 3, 2006</a:t>
            </a:r>
          </a:p>
          <a:p>
            <a:pPr lvl="0"/>
            <a:endParaRPr lang="en-GB" b="1" dirty="0" smtClean="0"/>
          </a:p>
        </p:txBody>
      </p:sp>
      <p:grpSp>
        <p:nvGrpSpPr>
          <p:cNvPr id="8" name="Diagram group"/>
          <p:cNvGrpSpPr/>
          <p:nvPr/>
        </p:nvGrpSpPr>
        <p:grpSpPr>
          <a:xfrm rot="21285050">
            <a:off x="4879621" y="3381638"/>
            <a:ext cx="612324" cy="628537"/>
            <a:chOff x="4177344" y="1889058"/>
            <a:chExt cx="471708" cy="471708"/>
          </a:xfrm>
          <a:solidFill>
            <a:srgbClr val="B483D9"/>
          </a:solidFill>
          <a:scene3d>
            <a:camera prst="perspectiveRelaxed">
              <a:rot lat="19149996" lon="20104178" rev="1577324"/>
            </a:camera>
            <a:lightRig rig="soft" dir="t"/>
            <a:backdrop>
              <a:anchor x="0" y="0" z="-210000"/>
              <a:norm dx="0" dy="0" dz="914400"/>
              <a:up dx="0" dy="914400" dz="0"/>
            </a:backdrop>
          </a:scene3d>
        </p:grpSpPr>
        <p:sp>
          <p:nvSpPr>
            <p:cNvPr id="27" name="Oval 26"/>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grpSp>
        <p:nvGrpSpPr>
          <p:cNvPr id="11" name="Diagram group"/>
          <p:cNvGrpSpPr/>
          <p:nvPr/>
        </p:nvGrpSpPr>
        <p:grpSpPr>
          <a:xfrm rot="21285050">
            <a:off x="3757271" y="3915343"/>
            <a:ext cx="662009" cy="543443"/>
            <a:chOff x="4177344" y="1889058"/>
            <a:chExt cx="471708" cy="471708"/>
          </a:xfrm>
          <a:solidFill>
            <a:srgbClr val="B483D9"/>
          </a:solidFill>
          <a:scene3d>
            <a:camera prst="perspectiveRelaxed">
              <a:rot lat="19149996" lon="20104178" rev="1577324"/>
            </a:camera>
            <a:lightRig rig="soft" dir="t"/>
            <a:backdrop>
              <a:anchor x="0" y="0" z="-210000"/>
              <a:norm dx="0" dy="0" dz="914400"/>
              <a:up dx="0" dy="914400" dz="0"/>
            </a:backdrop>
          </a:scene3d>
        </p:grpSpPr>
        <p:sp>
          <p:nvSpPr>
            <p:cNvPr id="29" name="Oval 28"/>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grpSp>
        <p:nvGrpSpPr>
          <p:cNvPr id="14" name="Diagram group"/>
          <p:cNvGrpSpPr/>
          <p:nvPr/>
        </p:nvGrpSpPr>
        <p:grpSpPr>
          <a:xfrm rot="21285050">
            <a:off x="2683726" y="5201478"/>
            <a:ext cx="452261" cy="386374"/>
            <a:chOff x="4177344" y="1889058"/>
            <a:chExt cx="471708" cy="471708"/>
          </a:xfrm>
          <a:solidFill>
            <a:srgbClr val="B483D9"/>
          </a:solidFill>
          <a:scene3d>
            <a:camera prst="perspectiveRelaxed">
              <a:rot lat="19149996" lon="20104178" rev="1577324"/>
            </a:camera>
            <a:lightRig rig="soft" dir="t"/>
            <a:backdrop>
              <a:anchor x="0" y="0" z="-210000"/>
              <a:norm dx="0" dy="0" dz="914400"/>
              <a:up dx="0" dy="914400" dz="0"/>
            </a:backdrop>
          </a:scene3d>
        </p:grpSpPr>
        <p:sp>
          <p:nvSpPr>
            <p:cNvPr id="31" name="Oval 30"/>
            <p:cNvSpPr/>
            <p:nvPr/>
          </p:nvSpPr>
          <p:spPr>
            <a:xfrm>
              <a:off x="4177344" y="1889058"/>
              <a:ext cx="471708" cy="471708"/>
            </a:xfrm>
            <a:prstGeom prst="ellipse">
              <a:avLst/>
            </a:prstGeom>
            <a:grpFill/>
            <a:sp3d extrusionH="152250" prstMaterial="matte">
              <a:bevelT w="165100" prst="coolSlant"/>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54" name="Rectangle 53"/>
          <p:cNvSpPr/>
          <p:nvPr/>
        </p:nvSpPr>
        <p:spPr>
          <a:xfrm>
            <a:off x="5334000" y="4267200"/>
            <a:ext cx="1752600" cy="1015663"/>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9883, 2008</a:t>
            </a:r>
          </a:p>
          <a:p>
            <a:pPr lvl="0"/>
            <a:r>
              <a:rPr lang="en-GB" sz="1400" b="1" dirty="0" smtClean="0"/>
              <a:t>Global Performance Manual</a:t>
            </a:r>
            <a:endParaRPr lang="en-GB" b="1" dirty="0" smtClean="0"/>
          </a:p>
        </p:txBody>
      </p:sp>
      <p:sp>
        <p:nvSpPr>
          <p:cNvPr id="55" name="Rectangle 54"/>
          <p:cNvSpPr/>
          <p:nvPr/>
        </p:nvSpPr>
        <p:spPr>
          <a:xfrm>
            <a:off x="4038600" y="4419600"/>
            <a:ext cx="1752600" cy="1354217"/>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9882, 2008</a:t>
            </a:r>
          </a:p>
          <a:p>
            <a:pPr lvl="0"/>
            <a:r>
              <a:rPr lang="en-GB" sz="1400" b="1" dirty="0" smtClean="0"/>
              <a:t>ATM System Requirements</a:t>
            </a:r>
          </a:p>
          <a:p>
            <a:pPr lvl="0"/>
            <a:endParaRPr lang="en-GB" b="1" dirty="0" smtClean="0"/>
          </a:p>
          <a:p>
            <a:pPr lvl="0"/>
            <a:endParaRPr lang="en-GB" b="1" dirty="0" smtClean="0"/>
          </a:p>
        </p:txBody>
      </p:sp>
      <p:sp>
        <p:nvSpPr>
          <p:cNvPr id="56" name="Rectangle 55"/>
          <p:cNvSpPr/>
          <p:nvPr/>
        </p:nvSpPr>
        <p:spPr>
          <a:xfrm>
            <a:off x="2971800" y="5486400"/>
            <a:ext cx="1752600" cy="1015663"/>
          </a:xfrm>
          <a:prstGeom prst="rect">
            <a:avLst/>
          </a:prstGeom>
          <a:scene3d>
            <a:camera prst="perspectiveHeroicExtremeRightFacing" fov="4800000">
              <a:rot lat="21000000" lon="19800000" rev="1800000"/>
            </a:camera>
            <a:lightRig rig="threePt" dir="t"/>
          </a:scene3d>
        </p:spPr>
        <p:txBody>
          <a:bodyPr wrap="square">
            <a:spAutoFit/>
          </a:bodyPr>
          <a:lstStyle/>
          <a:p>
            <a:pPr lvl="0"/>
            <a:r>
              <a:rPr lang="en-GB" b="1" dirty="0" smtClean="0"/>
              <a:t>Doc 9854, 2005</a:t>
            </a:r>
          </a:p>
          <a:p>
            <a:pPr lvl="0"/>
            <a:r>
              <a:rPr lang="en-GB" sz="1400" b="1" dirty="0" smtClean="0"/>
              <a:t>Global ATM Operational Concept </a:t>
            </a:r>
            <a:endParaRPr lang="en-GB" b="1" dirty="0" smtClean="0"/>
          </a:p>
        </p:txBody>
      </p:sp>
      <p:sp>
        <p:nvSpPr>
          <p:cNvPr id="66" name="Freeform 65"/>
          <p:cNvSpPr/>
          <p:nvPr/>
        </p:nvSpPr>
        <p:spPr>
          <a:xfrm>
            <a:off x="6245524" y="2936972"/>
            <a:ext cx="2090057" cy="544975"/>
          </a:xfrm>
          <a:custGeom>
            <a:avLst/>
            <a:gdLst>
              <a:gd name="connsiteX0" fmla="*/ 0 w 3048000"/>
              <a:gd name="connsiteY0" fmla="*/ 0 h 762000"/>
              <a:gd name="connsiteX1" fmla="*/ 3048000 w 3048000"/>
              <a:gd name="connsiteY1" fmla="*/ 0 h 762000"/>
              <a:gd name="connsiteX2" fmla="*/ 3048000 w 3048000"/>
              <a:gd name="connsiteY2" fmla="*/ 762000 h 762000"/>
              <a:gd name="connsiteX3" fmla="*/ 0 w 3048000"/>
              <a:gd name="connsiteY3" fmla="*/ 762000 h 762000"/>
              <a:gd name="connsiteX4" fmla="*/ 0 w 3048000"/>
              <a:gd name="connsiteY4" fmla="*/ 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762000">
                <a:moveTo>
                  <a:pt x="0" y="0"/>
                </a:moveTo>
                <a:lnTo>
                  <a:pt x="3048000" y="0"/>
                </a:lnTo>
                <a:lnTo>
                  <a:pt x="3048000" y="762000"/>
                </a:lnTo>
                <a:lnTo>
                  <a:pt x="0" y="762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endParaRPr lang="en-GB" sz="2700" kern="1200"/>
          </a:p>
        </p:txBody>
      </p:sp>
      <p:sp>
        <p:nvSpPr>
          <p:cNvPr id="39" name="Freeform 38"/>
          <p:cNvSpPr/>
          <p:nvPr/>
        </p:nvSpPr>
        <p:spPr>
          <a:xfrm>
            <a:off x="6489701" y="2663190"/>
            <a:ext cx="1981200" cy="495300"/>
          </a:xfrm>
          <a:custGeom>
            <a:avLst/>
            <a:gdLst>
              <a:gd name="connsiteX0" fmla="*/ 0 w 1981200"/>
              <a:gd name="connsiteY0" fmla="*/ 0 h 495300"/>
              <a:gd name="connsiteX1" fmla="*/ 1981200 w 1981200"/>
              <a:gd name="connsiteY1" fmla="*/ 0 h 495300"/>
              <a:gd name="connsiteX2" fmla="*/ 1981200 w 1981200"/>
              <a:gd name="connsiteY2" fmla="*/ 495300 h 495300"/>
              <a:gd name="connsiteX3" fmla="*/ 0 w 1981200"/>
              <a:gd name="connsiteY3" fmla="*/ 495300 h 495300"/>
              <a:gd name="connsiteX4" fmla="*/ 0 w 1981200"/>
              <a:gd name="connsiteY4" fmla="*/ 0 h 49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495300">
                <a:moveTo>
                  <a:pt x="0" y="0"/>
                </a:moveTo>
                <a:lnTo>
                  <a:pt x="1981200" y="0"/>
                </a:lnTo>
                <a:lnTo>
                  <a:pt x="1981200" y="495300"/>
                </a:lnTo>
                <a:lnTo>
                  <a:pt x="0" y="4953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endParaRPr lang="en-GB" sz="1700" kern="1200" dirty="0"/>
          </a:p>
        </p:txBody>
      </p:sp>
      <p:sp>
        <p:nvSpPr>
          <p:cNvPr id="33" name="TextBox 32"/>
          <p:cNvSpPr txBox="1"/>
          <p:nvPr/>
        </p:nvSpPr>
        <p:spPr>
          <a:xfrm>
            <a:off x="5867400" y="1752600"/>
            <a:ext cx="2667000" cy="2185214"/>
          </a:xfrm>
          <a:prstGeom prst="rect">
            <a:avLst/>
          </a:prstGeom>
          <a:gradFill flip="none" rotWithShape="1">
            <a:gsLst>
              <a:gs pos="0">
                <a:srgbClr val="D8E8EC">
                  <a:shade val="30000"/>
                  <a:satMod val="115000"/>
                </a:srgbClr>
              </a:gs>
              <a:gs pos="50000">
                <a:srgbClr val="D8E8EC">
                  <a:shade val="67500"/>
                  <a:satMod val="115000"/>
                </a:srgbClr>
              </a:gs>
              <a:gs pos="100000">
                <a:srgbClr val="D8E8EC">
                  <a:shade val="100000"/>
                  <a:satMod val="115000"/>
                </a:srgbClr>
              </a:gs>
            </a:gsLst>
            <a:lin ang="13500000" scaled="1"/>
            <a:tileRect/>
          </a:gradFill>
          <a:ln w="9525">
            <a:solidFill>
              <a:srgbClr val="3B7A87"/>
            </a:solidFill>
          </a:ln>
          <a:effectLst>
            <a:glow rad="101600">
              <a:srgbClr val="76ADB8">
                <a:alpha val="60000"/>
              </a:srgbClr>
            </a:glow>
          </a:effectLst>
          <a:scene3d>
            <a:camera prst="isometricOffAxis2Left">
              <a:rot lat="600000" lon="1200000" rev="0"/>
            </a:camera>
            <a:lightRig rig="threePt" dir="t"/>
          </a:scene3d>
          <a:sp3d>
            <a:bevelT/>
          </a:sp3d>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GB" b="1" dirty="0" smtClean="0">
              <a:solidFill>
                <a:schemeClr val="tx1"/>
              </a:solidFill>
            </a:endParaRPr>
          </a:p>
          <a:p>
            <a:pPr algn="ctr"/>
            <a:r>
              <a:rPr lang="en-GB" sz="2000" b="1" dirty="0" smtClean="0">
                <a:solidFill>
                  <a:schemeClr val="tx1"/>
                </a:solidFill>
              </a:rPr>
              <a:t>Doc 9750 </a:t>
            </a:r>
          </a:p>
          <a:p>
            <a:pPr algn="ctr"/>
            <a:r>
              <a:rPr lang="en-GB" sz="2000" b="1" dirty="0" smtClean="0">
                <a:solidFill>
                  <a:schemeClr val="tx1"/>
                </a:solidFill>
              </a:rPr>
              <a:t>Global Air Navigation </a:t>
            </a:r>
            <a:r>
              <a:rPr lang="en-GB" sz="2000" b="1" dirty="0" smtClean="0">
                <a:solidFill>
                  <a:schemeClr val="tx1"/>
                </a:solidFill>
              </a:rPr>
              <a:t>Capacity and </a:t>
            </a:r>
            <a:r>
              <a:rPr lang="en-GB" sz="2000" b="1" dirty="0" err="1" smtClean="0">
                <a:solidFill>
                  <a:schemeClr val="tx1"/>
                </a:solidFill>
              </a:rPr>
              <a:t>Efficiecy</a:t>
            </a:r>
            <a:r>
              <a:rPr lang="en-GB" sz="2000" b="1" dirty="0" smtClean="0">
                <a:solidFill>
                  <a:schemeClr val="tx1"/>
                </a:solidFill>
              </a:rPr>
              <a:t> Plan</a:t>
            </a:r>
            <a:r>
              <a:rPr lang="en-GB" sz="2000" b="1" dirty="0" smtClean="0">
                <a:solidFill>
                  <a:schemeClr val="tx1"/>
                </a:solidFill>
              </a:rPr>
              <a:t>, Edition 4</a:t>
            </a:r>
          </a:p>
          <a:p>
            <a:pPr algn="ctr"/>
            <a:r>
              <a:rPr lang="en-GB" sz="2000" b="1" dirty="0" smtClean="0">
                <a:solidFill>
                  <a:schemeClr val="tx1"/>
                </a:solidFill>
              </a:rPr>
              <a:t>2014-16</a:t>
            </a:r>
          </a:p>
          <a:p>
            <a:pPr algn="ctr"/>
            <a:r>
              <a:rPr lang="en-GB" b="1" dirty="0" smtClean="0">
                <a:solidFill>
                  <a:schemeClr val="tx1"/>
                </a:solidFill>
              </a:rPr>
              <a:t> </a:t>
            </a:r>
            <a:endParaRPr lang="en-GB" b="1" dirty="0">
              <a:solidFill>
                <a:schemeClr val="tx1"/>
              </a:solidFill>
            </a:endParaRPr>
          </a:p>
        </p:txBody>
      </p:sp>
      <p:sp>
        <p:nvSpPr>
          <p:cNvPr id="38" name="Rounded Rectangle 37"/>
          <p:cNvSpPr/>
          <p:nvPr/>
        </p:nvSpPr>
        <p:spPr>
          <a:xfrm>
            <a:off x="0" y="0"/>
            <a:ext cx="9144000" cy="6858000"/>
          </a:xfrm>
          <a:prstGeom prst="roundRect">
            <a:avLst>
              <a:gd name="adj" fmla="val 8528"/>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p:cNvSpPr txBox="1"/>
          <p:nvPr/>
        </p:nvSpPr>
        <p:spPr>
          <a:xfrm>
            <a:off x="446006" y="609600"/>
            <a:ext cx="2313873" cy="1446550"/>
          </a:xfrm>
          <a:prstGeom prst="rect">
            <a:avLst/>
          </a:prstGeom>
          <a:noFill/>
          <a:scene3d>
            <a:camera prst="orthographicFront">
              <a:rot lat="21000000" lon="19800000" rev="1800000"/>
            </a:camera>
            <a:lightRig rig="threePt" dir="t"/>
          </a:scene3d>
          <a:sp3d z="88900"/>
        </p:spPr>
        <p:txBody>
          <a:bodyPr wrap="square" rtlCol="0">
            <a:spAutoFit/>
          </a:bodyPr>
          <a:lstStyle/>
          <a:p>
            <a:pPr algn="ctr"/>
            <a:r>
              <a:rPr lang="en-GB" sz="4400" b="1" dirty="0" smtClean="0">
                <a:solidFill>
                  <a:srgbClr val="002060"/>
                </a:solidFill>
              </a:rPr>
              <a:t>GANP History </a:t>
            </a:r>
            <a:endParaRPr lang="en-GB" sz="4400" b="1" dirty="0">
              <a:solidFill>
                <a:srgbClr val="002060"/>
              </a:solidFill>
            </a:endParaRPr>
          </a:p>
        </p:txBody>
      </p:sp>
      <p:sp>
        <p:nvSpPr>
          <p:cNvPr id="40" name="TextBox 39"/>
          <p:cNvSpPr txBox="1"/>
          <p:nvPr/>
        </p:nvSpPr>
        <p:spPr>
          <a:xfrm>
            <a:off x="4724400" y="5486400"/>
            <a:ext cx="2313873" cy="954107"/>
          </a:xfrm>
          <a:prstGeom prst="rect">
            <a:avLst/>
          </a:prstGeom>
          <a:noFill/>
          <a:scene3d>
            <a:camera prst="orthographicFront">
              <a:rot lat="21000000" lon="19800000" rev="1800000"/>
            </a:camera>
            <a:lightRig rig="threePt" dir="t"/>
          </a:scene3d>
          <a:sp3d z="88900"/>
        </p:spPr>
        <p:txBody>
          <a:bodyPr wrap="square" rtlCol="0">
            <a:spAutoFit/>
          </a:bodyPr>
          <a:lstStyle/>
          <a:p>
            <a:pPr algn="ctr"/>
            <a:r>
              <a:rPr lang="en-GB" sz="2800" b="1" dirty="0" smtClean="0">
                <a:solidFill>
                  <a:srgbClr val="002060"/>
                </a:solidFill>
              </a:rPr>
              <a:t>Related documents</a:t>
            </a:r>
            <a:endParaRPr lang="en-GB" sz="2800" b="1" dirty="0">
              <a:solidFill>
                <a:srgbClr val="002060"/>
              </a:solidFill>
            </a:endParaRPr>
          </a:p>
        </p:txBody>
      </p:sp>
      <p:sp>
        <p:nvSpPr>
          <p:cNvPr id="41" name="Slide Number Placeholder 40"/>
          <p:cNvSpPr>
            <a:spLocks noGrp="1"/>
          </p:cNvSpPr>
          <p:nvPr>
            <p:ph type="sldNum" sz="quarter" idx="12"/>
          </p:nvPr>
        </p:nvSpPr>
        <p:spPr/>
        <p:txBody>
          <a:bodyPr/>
          <a:lstStyle/>
          <a:p>
            <a:fld id="{C97275D5-4C12-42FF-82D2-635AEC9DB89A}" type="slidenum">
              <a:rPr lang="en-US" smtClean="0"/>
              <a:pPr/>
              <a:t>7</a:t>
            </a:fld>
            <a:endParaRPr lang="en-US"/>
          </a:p>
        </p:txBody>
      </p:sp>
      <p:sp>
        <p:nvSpPr>
          <p:cNvPr id="42" name="Footer Placeholder 41"/>
          <p:cNvSpPr>
            <a:spLocks noGrp="1"/>
          </p:cNvSpPr>
          <p:nvPr>
            <p:ph type="ftr" sz="quarter" idx="11"/>
          </p:nvPr>
        </p:nvSpPr>
        <p:spPr/>
        <p:txBody>
          <a:bodyPr/>
          <a:lstStyle/>
          <a:p>
            <a:r>
              <a:rPr lang="en-US" smtClean="0"/>
              <a:t>ICAO SIP2012-ASBU workshop</a:t>
            </a:r>
            <a:endParaRPr lang="en-US"/>
          </a:p>
        </p:txBody>
      </p:sp>
    </p:spTree>
    <p:extLst>
      <p:ext uri="{BB962C8B-B14F-4D97-AF65-F5344CB8AC3E}">
        <p14:creationId xmlns:p14="http://schemas.microsoft.com/office/powerpoint/2010/main" val="8287631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ICAO SIP2012-ASBU workshop</a:t>
            </a:r>
            <a:endParaRPr lang="en-US" dirty="0"/>
          </a:p>
        </p:txBody>
      </p:sp>
      <p:sp>
        <p:nvSpPr>
          <p:cNvPr id="7" name="Title 7"/>
          <p:cNvSpPr txBox="1">
            <a:spLocks/>
          </p:cNvSpPr>
          <p:nvPr/>
        </p:nvSpPr>
        <p:spPr>
          <a:xfrm>
            <a:off x="0" y="0"/>
            <a:ext cx="9144000" cy="1143000"/>
          </a:xfrm>
          <a:prstGeom prst="rect">
            <a:avLst/>
          </a:prstGeom>
          <a:noFill/>
        </p:spPr>
        <p:txBody>
          <a:bodyPr vert="horz" lIns="137160" tIns="45720" rIns="1371600" bIns="45720" rtlCol="0" anchor="ctr" anchorCtr="0">
            <a:noAutofit/>
          </a:bodyPr>
          <a:lstStyle>
            <a:lvl1pPr marL="320040" algn="ctr" defTabSz="914400" rtl="0" eaLnBrk="1" latinLnBrk="0" hangingPunct="1">
              <a:spcBef>
                <a:spcPct val="0"/>
              </a:spcBef>
              <a:buNone/>
              <a:defRPr lang="en-US" sz="4000" kern="1200">
                <a:solidFill>
                  <a:schemeClr val="bg1"/>
                </a:solidFill>
                <a:latin typeface="+mj-lt"/>
                <a:ea typeface="+mj-ea"/>
                <a:cs typeface="+mj-cs"/>
              </a:defRPr>
            </a:lvl1pPr>
          </a:lstStyle>
          <a:p>
            <a:pPr marL="319088" algn="l">
              <a:lnSpc>
                <a:spcPts val="3200"/>
              </a:lnSpc>
            </a:pPr>
            <a:endParaRPr lang="en-CA" sz="2000" b="1" dirty="0" smtClean="0">
              <a:cs typeface="Times New Roman" pitchFamily="18" charset="0"/>
            </a:endParaRPr>
          </a:p>
          <a:p>
            <a:pPr marL="319088" algn="l">
              <a:lnSpc>
                <a:spcPts val="3200"/>
              </a:lnSpc>
            </a:pPr>
            <a:r>
              <a:rPr lang="en-GB" b="1" dirty="0"/>
              <a:t>GANP- Contents (DOC 9750)</a:t>
            </a:r>
            <a:endParaRPr lang="en-GB" b="1" i="1" dirty="0" smtClean="0"/>
          </a:p>
        </p:txBody>
      </p:sp>
      <p:sp>
        <p:nvSpPr>
          <p:cNvPr id="10" name="Slide Number Placeholder 3"/>
          <p:cNvSpPr>
            <a:spLocks noGrp="1"/>
          </p:cNvSpPr>
          <p:nvPr>
            <p:ph type="sldNum" sz="quarter" idx="10"/>
          </p:nvPr>
        </p:nvSpPr>
        <p:spPr bwMode="auto">
          <a:xfrm>
            <a:off x="6019800" y="6629400"/>
            <a:ext cx="3124200" cy="228600"/>
          </a:xfrm>
          <a:noFill/>
          <a:ln>
            <a:miter lim="800000"/>
            <a:headEnd/>
            <a:tailEnd/>
          </a:ln>
        </p:spPr>
        <p:txBody>
          <a:bodyPr rIns="457200"/>
          <a:lstStyle/>
          <a:p>
            <a:pPr algn="r"/>
            <a:fld id="{856BD2E6-3299-4CC9-9421-90CA431E921D}" type="slidenum">
              <a:rPr lang="en-US" smtClean="0"/>
              <a:pPr algn="r"/>
              <a:t>8</a:t>
            </a:fld>
            <a:endParaRPr lang="en-US" dirty="0" smtClean="0"/>
          </a:p>
        </p:txBody>
      </p:sp>
      <p:sp>
        <p:nvSpPr>
          <p:cNvPr id="3" name="Rectangle 2"/>
          <p:cNvSpPr/>
          <p:nvPr/>
        </p:nvSpPr>
        <p:spPr>
          <a:xfrm>
            <a:off x="152400" y="1307812"/>
            <a:ext cx="7479355" cy="584775"/>
          </a:xfrm>
          <a:prstGeom prst="rect">
            <a:avLst/>
          </a:prstGeom>
        </p:spPr>
        <p:txBody>
          <a:bodyPr wrap="none">
            <a:spAutoFit/>
          </a:bodyPr>
          <a:lstStyle/>
          <a:p>
            <a:r>
              <a:rPr lang="en-US" sz="3200" b="1" dirty="0" smtClean="0">
                <a:effectLst>
                  <a:outerShdw blurRad="50800" dist="38100" dir="2700000" algn="tl" rotWithShape="0">
                    <a:prstClr val="black">
                      <a:alpha val="40000"/>
                    </a:prstClr>
                  </a:outerShdw>
                  <a:reflection blurRad="6350" stA="55000" endA="300" endPos="45500" dir="5400000" sy="-100000" algn="bl" rotWithShape="0"/>
                </a:effectLst>
              </a:rPr>
              <a:t>Strategic </a:t>
            </a:r>
            <a:r>
              <a:rPr lang="en-US" sz="3200" b="1" dirty="0">
                <a:effectLst>
                  <a:outerShdw blurRad="50800" dist="38100" dir="2700000" algn="tl" rotWithShape="0">
                    <a:prstClr val="black">
                      <a:alpha val="40000"/>
                    </a:prstClr>
                  </a:outerShdw>
                  <a:reflection blurRad="6350" stA="55000" endA="300" endPos="45500" dir="5400000" sy="-100000" algn="bl" rotWithShape="0"/>
                </a:effectLst>
              </a:rPr>
              <a:t>Objective: </a:t>
            </a:r>
            <a:r>
              <a:rPr lang="en-US" sz="3200" b="1" dirty="0" smtClean="0">
                <a:effectLst>
                  <a:outerShdw blurRad="50800" dist="38100" dir="2700000" algn="tl" rotWithShape="0">
                    <a:prstClr val="black">
                      <a:alpha val="40000"/>
                    </a:prstClr>
                  </a:outerShdw>
                  <a:reflection blurRad="6350" stA="55000" endA="300" endPos="45500" dir="5400000" sy="-100000" algn="bl" rotWithShape="0"/>
                </a:effectLst>
              </a:rPr>
              <a:t>Capacity and Efficiency</a:t>
            </a:r>
            <a:endParaRPr lang="en-US" sz="3200" b="1" dirty="0">
              <a:effectLst>
                <a:outerShdw blurRad="50800" dist="38100" dir="2700000" algn="tl" rotWithShape="0">
                  <a:prstClr val="black">
                    <a:alpha val="40000"/>
                  </a:prstClr>
                </a:outerShdw>
                <a:reflection blurRad="6350" stA="55000" endA="300" endPos="45500" dir="5400000" sy="-100000" algn="bl" rotWithShape="0"/>
              </a:effectLst>
            </a:endParaRPr>
          </a:p>
        </p:txBody>
      </p:sp>
      <p:grpSp>
        <p:nvGrpSpPr>
          <p:cNvPr id="6" name="Group 5"/>
          <p:cNvGrpSpPr/>
          <p:nvPr/>
        </p:nvGrpSpPr>
        <p:grpSpPr>
          <a:xfrm>
            <a:off x="6248400" y="2057400"/>
            <a:ext cx="2660400" cy="3420000"/>
            <a:chOff x="6248400" y="2057400"/>
            <a:chExt cx="2660400" cy="3420000"/>
          </a:xfrm>
        </p:grpSpPr>
        <p:pic>
          <p:nvPicPr>
            <p:cNvPr id="11" name="Picture 10" descr="GASP-cover-shadows_trans.png"/>
            <p:cNvPicPr preferRelativeResize="0">
              <a:picLocks/>
            </p:cNvPicPr>
            <p:nvPr/>
          </p:nvPicPr>
          <p:blipFill>
            <a:blip r:embed="rId2" cstate="print"/>
            <a:srcRect t="1881"/>
            <a:stretch>
              <a:fillRect/>
            </a:stretch>
          </p:blipFill>
          <p:spPr>
            <a:xfrm>
              <a:off x="6248400" y="2057400"/>
              <a:ext cx="2660400" cy="3420000"/>
            </a:xfrm>
            <a:prstGeom prst="rect">
              <a:avLst/>
            </a:prstGeom>
          </p:spPr>
        </p:pic>
        <p:sp>
          <p:nvSpPr>
            <p:cNvPr id="4" name="Rectangle 3"/>
            <p:cNvSpPr/>
            <p:nvPr/>
          </p:nvSpPr>
          <p:spPr>
            <a:xfrm>
              <a:off x="6629400" y="2705100"/>
              <a:ext cx="1905000" cy="8001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GANP</a:t>
              </a:r>
            </a:p>
            <a:p>
              <a:pPr algn="ctr"/>
              <a:r>
                <a:rPr lang="en-US" sz="1100" dirty="0" smtClean="0"/>
                <a:t>(Global Air Navigation Capacity and Efficiency Plan)</a:t>
              </a:r>
              <a:endParaRPr lang="en-US" sz="2000" dirty="0"/>
            </a:p>
          </p:txBody>
        </p:sp>
      </p:grpSp>
      <p:sp>
        <p:nvSpPr>
          <p:cNvPr id="17" name="Rectangle 16"/>
          <p:cNvSpPr/>
          <p:nvPr/>
        </p:nvSpPr>
        <p:spPr>
          <a:xfrm>
            <a:off x="240204" y="2061080"/>
            <a:ext cx="6008196" cy="4524315"/>
          </a:xfrm>
          <a:prstGeom prst="rect">
            <a:avLst/>
          </a:prstGeom>
        </p:spPr>
        <p:txBody>
          <a:bodyPr wrap="square">
            <a:spAutoFit/>
          </a:bodyPr>
          <a:lstStyle/>
          <a:p>
            <a:r>
              <a:rPr lang="en-CA" sz="2400" b="1" dirty="0" smtClean="0">
                <a:solidFill>
                  <a:srgbClr val="00B050"/>
                </a:solidFill>
              </a:rPr>
              <a:t>EXCUTIVE </a:t>
            </a:r>
            <a:r>
              <a:rPr lang="en-CA" sz="2400" b="1" dirty="0">
                <a:solidFill>
                  <a:srgbClr val="00B050"/>
                </a:solidFill>
              </a:rPr>
              <a:t>VIEW</a:t>
            </a:r>
          </a:p>
          <a:p>
            <a:r>
              <a:rPr lang="en-CA" sz="2000" b="1" dirty="0"/>
              <a:t>Chapter 1: Global Air Navigation Policy </a:t>
            </a:r>
          </a:p>
          <a:p>
            <a:r>
              <a:rPr lang="en-CA" sz="2000" b="1" dirty="0"/>
              <a:t>Chapter 2: Implementation-Turning ideas into action </a:t>
            </a:r>
            <a:r>
              <a:rPr lang="en-CA" sz="2000" b="1" dirty="0" smtClean="0"/>
              <a:t>Chapter </a:t>
            </a:r>
            <a:r>
              <a:rPr lang="en-CA" sz="2000" b="1" dirty="0"/>
              <a:t>3: Near Term Standardization – </a:t>
            </a:r>
            <a:r>
              <a:rPr lang="en-CA" sz="2000" b="1" dirty="0" smtClean="0"/>
              <a:t>Block </a:t>
            </a:r>
            <a:r>
              <a:rPr lang="en-CA" sz="2000" b="1" dirty="0"/>
              <a:t>1</a:t>
            </a:r>
          </a:p>
          <a:p>
            <a:r>
              <a:rPr lang="en-CA" sz="2000" b="1" dirty="0" smtClean="0"/>
              <a:t>Chapter 4. Continuing Research  </a:t>
            </a:r>
            <a:r>
              <a:rPr lang="en-CA" sz="2000" b="1" dirty="0"/>
              <a:t>– </a:t>
            </a:r>
            <a:r>
              <a:rPr lang="en-CA" sz="2000" b="1" dirty="0" smtClean="0"/>
              <a:t>Blocks </a:t>
            </a:r>
            <a:r>
              <a:rPr lang="en-CA" sz="2000" b="1" dirty="0"/>
              <a:t>2 and 3</a:t>
            </a:r>
          </a:p>
          <a:p>
            <a:r>
              <a:rPr lang="en-CA" sz="2000" b="1" dirty="0" smtClean="0"/>
              <a:t>Chapter </a:t>
            </a:r>
            <a:r>
              <a:rPr lang="en-CA" sz="2000" b="1" dirty="0"/>
              <a:t>5: Aviation System </a:t>
            </a:r>
            <a:r>
              <a:rPr lang="en-CA" sz="2000" b="1" dirty="0" smtClean="0"/>
              <a:t>Performance management</a:t>
            </a:r>
            <a:endParaRPr lang="en-CA" sz="2000" b="1" dirty="0"/>
          </a:p>
          <a:p>
            <a:endParaRPr lang="en-CA" sz="2000" b="1" dirty="0" smtClean="0">
              <a:solidFill>
                <a:srgbClr val="00B050"/>
              </a:solidFill>
            </a:endParaRPr>
          </a:p>
          <a:p>
            <a:r>
              <a:rPr lang="en-CA" sz="2400" b="1" dirty="0" smtClean="0">
                <a:solidFill>
                  <a:srgbClr val="00B050"/>
                </a:solidFill>
              </a:rPr>
              <a:t>Appendices</a:t>
            </a:r>
            <a:r>
              <a:rPr lang="en-CA" sz="2400" b="1" dirty="0">
                <a:solidFill>
                  <a:srgbClr val="00B050"/>
                </a:solidFill>
              </a:rPr>
              <a:t>: </a:t>
            </a:r>
          </a:p>
          <a:p>
            <a:r>
              <a:rPr lang="en-CA" sz="2000" b="1" dirty="0"/>
              <a:t>1. </a:t>
            </a:r>
            <a:r>
              <a:rPr lang="en-CA" sz="2000" b="1" dirty="0" smtClean="0"/>
              <a:t>Fourth edition  GANP: Evolution and Governance </a:t>
            </a:r>
            <a:endParaRPr lang="en-CA" sz="2000" b="1" dirty="0"/>
          </a:p>
          <a:p>
            <a:r>
              <a:rPr lang="en-CA" sz="2000" b="1" dirty="0"/>
              <a:t>2. Hyperlinked Online Support </a:t>
            </a:r>
            <a:r>
              <a:rPr lang="en-CA" sz="2000" b="1" dirty="0" smtClean="0"/>
              <a:t>Documentation</a:t>
            </a:r>
            <a:endParaRPr lang="en-CA" sz="2000" b="1" dirty="0"/>
          </a:p>
          <a:p>
            <a:r>
              <a:rPr lang="en-CA" sz="2000" b="1" dirty="0"/>
              <a:t>3. Technology </a:t>
            </a:r>
            <a:r>
              <a:rPr lang="en-CA" sz="2000" b="1" dirty="0" smtClean="0"/>
              <a:t>Roadmaps</a:t>
            </a:r>
          </a:p>
          <a:p>
            <a:r>
              <a:rPr lang="en-CA" sz="2000" b="1" dirty="0" smtClean="0"/>
              <a:t>4. Module Dependencies</a:t>
            </a:r>
          </a:p>
          <a:p>
            <a:r>
              <a:rPr lang="en-CA" sz="2000" b="1" dirty="0" smtClean="0"/>
              <a:t>5. </a:t>
            </a:r>
            <a:r>
              <a:rPr lang="en-CA" sz="2000" b="1" dirty="0"/>
              <a:t>SARPs Development </a:t>
            </a:r>
            <a:r>
              <a:rPr lang="en-CA" sz="2000" b="1" dirty="0" smtClean="0"/>
              <a:t>Planning</a:t>
            </a:r>
          </a:p>
          <a:p>
            <a:r>
              <a:rPr lang="en-US" sz="2000" b="1" dirty="0" smtClean="0"/>
              <a:t>6. Acronym Glossary</a:t>
            </a:r>
            <a:endParaRPr lang="en-CA" sz="2000" b="1" dirty="0"/>
          </a:p>
        </p:txBody>
      </p:sp>
    </p:spTree>
    <p:extLst>
      <p:ext uri="{BB962C8B-B14F-4D97-AF65-F5344CB8AC3E}">
        <p14:creationId xmlns:p14="http://schemas.microsoft.com/office/powerpoint/2010/main" val="24707097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500" fill="hold"/>
                                        <p:tgtEl>
                                          <p:spTgt spid="6"/>
                                        </p:tgtEl>
                                        <p:attrNameLst>
                                          <p:attrName>ppt_w</p:attrName>
                                        </p:attrNameLst>
                                      </p:cBhvr>
                                      <p:tavLst>
                                        <p:tav tm="0">
                                          <p:val>
                                            <p:fltVal val="0"/>
                                          </p:val>
                                        </p:tav>
                                        <p:tav tm="100000">
                                          <p:val>
                                            <p:strVal val="#ppt_w"/>
                                          </p:val>
                                        </p:tav>
                                      </p:tavLst>
                                    </p:anim>
                                    <p:anim calcmode="lin" valueType="num">
                                      <p:cBhvr>
                                        <p:cTn id="8" dur="1500" fill="hold"/>
                                        <p:tgtEl>
                                          <p:spTgt spid="6"/>
                                        </p:tgtEl>
                                        <p:attrNameLst>
                                          <p:attrName>ppt_h</p:attrName>
                                        </p:attrNameLst>
                                      </p:cBhvr>
                                      <p:tavLst>
                                        <p:tav tm="0">
                                          <p:val>
                                            <p:fltVal val="0"/>
                                          </p:val>
                                        </p:tav>
                                        <p:tav tm="100000">
                                          <p:val>
                                            <p:strVal val="#ppt_h"/>
                                          </p:val>
                                        </p:tav>
                                      </p:tavLst>
                                    </p:anim>
                                    <p:anim calcmode="lin" valueType="num">
                                      <p:cBhvr>
                                        <p:cTn id="9" dur="1500" fill="hold"/>
                                        <p:tgtEl>
                                          <p:spTgt spid="6"/>
                                        </p:tgtEl>
                                        <p:attrNameLst>
                                          <p:attrName>style.rotation</p:attrName>
                                        </p:attrNameLst>
                                      </p:cBhvr>
                                      <p:tavLst>
                                        <p:tav tm="0">
                                          <p:val>
                                            <p:fltVal val="90"/>
                                          </p:val>
                                        </p:tav>
                                        <p:tav tm="100000">
                                          <p:val>
                                            <p:fltVal val="0"/>
                                          </p:val>
                                        </p:tav>
                                      </p:tavLst>
                                    </p:anim>
                                    <p:animEffect transition="in" filter="fade">
                                      <p:cBhvr>
                                        <p:cTn id="10"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5" name="Straight Arrow Connector 154"/>
          <p:cNvCxnSpPr/>
          <p:nvPr/>
        </p:nvCxnSpPr>
        <p:spPr>
          <a:xfrm rot="5400000">
            <a:off x="4115594" y="44950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a:off x="6248400" y="6019800"/>
            <a:ext cx="1828800" cy="762000"/>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t>End: Validate and monitor</a:t>
            </a:r>
            <a:endParaRPr lang="en-GB" sz="1000" dirty="0"/>
          </a:p>
        </p:txBody>
      </p:sp>
      <p:sp>
        <p:nvSpPr>
          <p:cNvPr id="80" name="Oval 79"/>
          <p:cNvSpPr/>
          <p:nvPr/>
        </p:nvSpPr>
        <p:spPr>
          <a:xfrm>
            <a:off x="6019800" y="5791200"/>
            <a:ext cx="1828800" cy="762000"/>
          </a:xfrm>
          <a:prstGeom prst="ellipse">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smtClean="0"/>
              <a:t>End: Validate and monitor</a:t>
            </a:r>
            <a:endParaRPr lang="en-GB" sz="1000" dirty="0"/>
          </a:p>
        </p:txBody>
      </p:sp>
      <p:cxnSp>
        <p:nvCxnSpPr>
          <p:cNvPr id="100" name="Straight Connector 99"/>
          <p:cNvCxnSpPr/>
          <p:nvPr/>
        </p:nvCxnSpPr>
        <p:spPr>
          <a:xfrm rot="5400000">
            <a:off x="4000500" y="5676900"/>
            <a:ext cx="5334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rot="5400000">
            <a:off x="6515894" y="1713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rot="5400000">
            <a:off x="6515894" y="2475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rot="5400000">
            <a:off x="6515894" y="3237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rot="5400000">
            <a:off x="6515894" y="3999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rot="5400000">
            <a:off x="6515894" y="4761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a:off x="6591300" y="1028700"/>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rot="5400000">
            <a:off x="953294" y="17137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rot="5400000">
            <a:off x="991394" y="23614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5400000">
            <a:off x="953294" y="33139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5400000">
            <a:off x="991394" y="43426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rot="5400000">
            <a:off x="953294" y="49903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5400000">
            <a:off x="915194" y="989806"/>
            <a:ext cx="4572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rot="5400000">
            <a:off x="4115594" y="16756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rot="5400000">
            <a:off x="4153694" y="2399506"/>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rot="5400000">
            <a:off x="4077494" y="3161506"/>
            <a:ext cx="3810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5400000">
            <a:off x="4153694" y="3923506"/>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5400000">
            <a:off x="4115594" y="5180806"/>
            <a:ext cx="3048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876300" y="5676900"/>
            <a:ext cx="5334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228600" y="152400"/>
            <a:ext cx="1828800" cy="762000"/>
          </a:xfrm>
          <a:prstGeom prst="ellipse">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b="1" dirty="0" smtClean="0"/>
              <a:t>Start: review user needs (e.g. capacity, delays, routes, etc.)</a:t>
            </a:r>
            <a:endParaRPr lang="en-GB" sz="1050" b="1" dirty="0"/>
          </a:p>
        </p:txBody>
      </p:sp>
      <p:graphicFrame>
        <p:nvGraphicFramePr>
          <p:cNvPr id="76" name="Diagram 75"/>
          <p:cNvGraphicFramePr/>
          <p:nvPr/>
        </p:nvGraphicFramePr>
        <p:xfrm>
          <a:off x="304800" y="1219200"/>
          <a:ext cx="1752600" cy="45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5" name="Diagram 104"/>
          <p:cNvGraphicFramePr/>
          <p:nvPr/>
        </p:nvGraphicFramePr>
        <p:xfrm>
          <a:off x="304800" y="1905000"/>
          <a:ext cx="1752600" cy="381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8" name="Diagram 77"/>
          <p:cNvGraphicFramePr/>
          <p:nvPr/>
        </p:nvGraphicFramePr>
        <p:xfrm>
          <a:off x="304800" y="2514600"/>
          <a:ext cx="1752600" cy="762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09" name="Diagram 108"/>
          <p:cNvGraphicFramePr/>
          <p:nvPr/>
        </p:nvGraphicFramePr>
        <p:xfrm>
          <a:off x="304800" y="3505200"/>
          <a:ext cx="1752600" cy="76200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10" name="Diagram 109"/>
          <p:cNvGraphicFramePr/>
          <p:nvPr/>
        </p:nvGraphicFramePr>
        <p:xfrm>
          <a:off x="304800" y="4495800"/>
          <a:ext cx="1752600" cy="45720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11" name="Diagram 110"/>
          <p:cNvGraphicFramePr/>
          <p:nvPr/>
        </p:nvGraphicFramePr>
        <p:xfrm>
          <a:off x="304800" y="5181600"/>
          <a:ext cx="1752600" cy="457200"/>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aphicFrame>
        <p:nvGraphicFramePr>
          <p:cNvPr id="112" name="Diagram 111"/>
          <p:cNvGraphicFramePr/>
          <p:nvPr/>
        </p:nvGraphicFramePr>
        <p:xfrm>
          <a:off x="3505200" y="1143000"/>
          <a:ext cx="1554480" cy="457200"/>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graphicFrame>
        <p:nvGraphicFramePr>
          <p:cNvPr id="137" name="Diagram 136"/>
          <p:cNvGraphicFramePr/>
          <p:nvPr/>
        </p:nvGraphicFramePr>
        <p:xfrm>
          <a:off x="3505200" y="2514600"/>
          <a:ext cx="1554480" cy="457200"/>
        </p:xfrm>
        <a:graphic>
          <a:graphicData uri="http://schemas.openxmlformats.org/drawingml/2006/diagram">
            <dgm:relIds xmlns:dgm="http://schemas.openxmlformats.org/drawingml/2006/diagram" xmlns:r="http://schemas.openxmlformats.org/officeDocument/2006/relationships" r:dm="rId37" r:lo="rId38" r:qs="rId39" r:cs="rId40"/>
          </a:graphicData>
        </a:graphic>
      </p:graphicFrame>
      <p:graphicFrame>
        <p:nvGraphicFramePr>
          <p:cNvPr id="113" name="Diagram 112"/>
          <p:cNvGraphicFramePr/>
          <p:nvPr/>
        </p:nvGraphicFramePr>
        <p:xfrm>
          <a:off x="3505200" y="3352800"/>
          <a:ext cx="1554480" cy="457200"/>
        </p:xfrm>
        <a:graphic>
          <a:graphicData uri="http://schemas.openxmlformats.org/drawingml/2006/diagram">
            <dgm:relIds xmlns:dgm="http://schemas.openxmlformats.org/drawingml/2006/diagram" xmlns:r="http://schemas.openxmlformats.org/officeDocument/2006/relationships" r:dm="rId42" r:lo="rId43" r:qs="rId44" r:cs="rId45"/>
          </a:graphicData>
        </a:graphic>
      </p:graphicFrame>
      <p:graphicFrame>
        <p:nvGraphicFramePr>
          <p:cNvPr id="114" name="Diagram 113"/>
          <p:cNvGraphicFramePr/>
          <p:nvPr/>
        </p:nvGraphicFramePr>
        <p:xfrm>
          <a:off x="3505200" y="4038600"/>
          <a:ext cx="1554480" cy="457200"/>
        </p:xfrm>
        <a:graphic>
          <a:graphicData uri="http://schemas.openxmlformats.org/drawingml/2006/diagram">
            <dgm:relIds xmlns:dgm="http://schemas.openxmlformats.org/drawingml/2006/diagram" xmlns:r="http://schemas.openxmlformats.org/officeDocument/2006/relationships" r:dm="rId47" r:lo="rId48" r:qs="rId49" r:cs="rId50"/>
          </a:graphicData>
        </a:graphic>
      </p:graphicFrame>
      <p:graphicFrame>
        <p:nvGraphicFramePr>
          <p:cNvPr id="115" name="Diagram 114"/>
          <p:cNvGraphicFramePr/>
          <p:nvPr/>
        </p:nvGraphicFramePr>
        <p:xfrm>
          <a:off x="3505200" y="4648200"/>
          <a:ext cx="1554480" cy="457200"/>
        </p:xfrm>
        <a:graphic>
          <a:graphicData uri="http://schemas.openxmlformats.org/drawingml/2006/diagram">
            <dgm:relIds xmlns:dgm="http://schemas.openxmlformats.org/drawingml/2006/diagram" xmlns:r="http://schemas.openxmlformats.org/officeDocument/2006/relationships" r:dm="rId52" r:lo="rId53" r:qs="rId54" r:cs="rId55"/>
          </a:graphicData>
        </a:graphic>
      </p:graphicFrame>
      <p:graphicFrame>
        <p:nvGraphicFramePr>
          <p:cNvPr id="117" name="Diagram 116"/>
          <p:cNvGraphicFramePr/>
          <p:nvPr/>
        </p:nvGraphicFramePr>
        <p:xfrm>
          <a:off x="3505200" y="5334000"/>
          <a:ext cx="1554480" cy="457200"/>
        </p:xfrm>
        <a:graphic>
          <a:graphicData uri="http://schemas.openxmlformats.org/drawingml/2006/diagram">
            <dgm:relIds xmlns:dgm="http://schemas.openxmlformats.org/drawingml/2006/diagram" xmlns:r="http://schemas.openxmlformats.org/officeDocument/2006/relationships" r:dm="rId57" r:lo="rId58" r:qs="rId59" r:cs="rId60"/>
          </a:graphicData>
        </a:graphic>
      </p:graphicFrame>
      <p:graphicFrame>
        <p:nvGraphicFramePr>
          <p:cNvPr id="160" name="Diagram 159"/>
          <p:cNvGraphicFramePr/>
          <p:nvPr/>
        </p:nvGraphicFramePr>
        <p:xfrm>
          <a:off x="5943600" y="1143000"/>
          <a:ext cx="1554480" cy="457200"/>
        </p:xfrm>
        <a:graphic>
          <a:graphicData uri="http://schemas.openxmlformats.org/drawingml/2006/diagram">
            <dgm:relIds xmlns:dgm="http://schemas.openxmlformats.org/drawingml/2006/diagram" xmlns:r="http://schemas.openxmlformats.org/officeDocument/2006/relationships" r:dm="rId62" r:lo="rId63" r:qs="rId64" r:cs="rId65"/>
          </a:graphicData>
        </a:graphic>
      </p:graphicFrame>
      <p:graphicFrame>
        <p:nvGraphicFramePr>
          <p:cNvPr id="118" name="Diagram 117"/>
          <p:cNvGraphicFramePr/>
          <p:nvPr/>
        </p:nvGraphicFramePr>
        <p:xfrm>
          <a:off x="5943600" y="1905000"/>
          <a:ext cx="1554480" cy="457200"/>
        </p:xfrm>
        <a:graphic>
          <a:graphicData uri="http://schemas.openxmlformats.org/drawingml/2006/diagram">
            <dgm:relIds xmlns:dgm="http://schemas.openxmlformats.org/drawingml/2006/diagram" xmlns:r="http://schemas.openxmlformats.org/officeDocument/2006/relationships" r:dm="rId67" r:lo="rId68" r:qs="rId69" r:cs="rId70"/>
          </a:graphicData>
        </a:graphic>
      </p:graphicFrame>
      <p:graphicFrame>
        <p:nvGraphicFramePr>
          <p:cNvPr id="119" name="Diagram 118"/>
          <p:cNvGraphicFramePr/>
          <p:nvPr/>
        </p:nvGraphicFramePr>
        <p:xfrm>
          <a:off x="5943600" y="2667000"/>
          <a:ext cx="1554480" cy="457200"/>
        </p:xfrm>
        <a:graphic>
          <a:graphicData uri="http://schemas.openxmlformats.org/drawingml/2006/diagram">
            <dgm:relIds xmlns:dgm="http://schemas.openxmlformats.org/drawingml/2006/diagram" xmlns:r="http://schemas.openxmlformats.org/officeDocument/2006/relationships" r:dm="rId72" r:lo="rId73" r:qs="rId74" r:cs="rId75"/>
          </a:graphicData>
        </a:graphic>
      </p:graphicFrame>
      <p:graphicFrame>
        <p:nvGraphicFramePr>
          <p:cNvPr id="120" name="Diagram 119"/>
          <p:cNvGraphicFramePr/>
          <p:nvPr/>
        </p:nvGraphicFramePr>
        <p:xfrm>
          <a:off x="5943600" y="3429000"/>
          <a:ext cx="1554480" cy="457200"/>
        </p:xfrm>
        <a:graphic>
          <a:graphicData uri="http://schemas.openxmlformats.org/drawingml/2006/diagram">
            <dgm:relIds xmlns:dgm="http://schemas.openxmlformats.org/drawingml/2006/diagram" xmlns:r="http://schemas.openxmlformats.org/officeDocument/2006/relationships" r:dm="rId77" r:lo="rId78" r:qs="rId79" r:cs="rId80"/>
          </a:graphicData>
        </a:graphic>
      </p:graphicFrame>
      <p:graphicFrame>
        <p:nvGraphicFramePr>
          <p:cNvPr id="122" name="Diagram 121"/>
          <p:cNvGraphicFramePr/>
          <p:nvPr/>
        </p:nvGraphicFramePr>
        <p:xfrm>
          <a:off x="5943600" y="4191000"/>
          <a:ext cx="1554480" cy="457200"/>
        </p:xfrm>
        <a:graphic>
          <a:graphicData uri="http://schemas.openxmlformats.org/drawingml/2006/diagram">
            <dgm:relIds xmlns:dgm="http://schemas.openxmlformats.org/drawingml/2006/diagram" xmlns:r="http://schemas.openxmlformats.org/officeDocument/2006/relationships" r:dm="rId82" r:lo="rId83" r:qs="rId84" r:cs="rId85"/>
          </a:graphicData>
        </a:graphic>
      </p:graphicFrame>
      <p:graphicFrame>
        <p:nvGraphicFramePr>
          <p:cNvPr id="123" name="Diagram 122"/>
          <p:cNvGraphicFramePr/>
          <p:nvPr/>
        </p:nvGraphicFramePr>
        <p:xfrm>
          <a:off x="5943600" y="4953000"/>
          <a:ext cx="1554480" cy="457200"/>
        </p:xfrm>
        <a:graphic>
          <a:graphicData uri="http://schemas.openxmlformats.org/drawingml/2006/diagram">
            <dgm:relIds xmlns:dgm="http://schemas.openxmlformats.org/drawingml/2006/diagram" xmlns:r="http://schemas.openxmlformats.org/officeDocument/2006/relationships" r:dm="rId87" r:lo="rId88" r:qs="rId89" r:cs="rId90"/>
          </a:graphicData>
        </a:graphic>
      </p:graphicFrame>
      <p:sp>
        <p:nvSpPr>
          <p:cNvPr id="57" name="Oval 56"/>
          <p:cNvSpPr/>
          <p:nvPr/>
        </p:nvSpPr>
        <p:spPr>
          <a:xfrm>
            <a:off x="5791200" y="5638800"/>
            <a:ext cx="1828800" cy="762000"/>
          </a:xfrm>
          <a:prstGeom prst="ellipse">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t>End: Validate and monitor</a:t>
            </a:r>
            <a:endParaRPr lang="en-GB" sz="1200" b="1" dirty="0"/>
          </a:p>
        </p:txBody>
      </p:sp>
      <p:sp>
        <p:nvSpPr>
          <p:cNvPr id="61" name="Rectangle 60"/>
          <p:cNvSpPr/>
          <p:nvPr/>
        </p:nvSpPr>
        <p:spPr>
          <a:xfrm>
            <a:off x="2438400" y="0"/>
            <a:ext cx="6400800" cy="53340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graphicFrame>
        <p:nvGraphicFramePr>
          <p:cNvPr id="158" name="Diagram 157"/>
          <p:cNvGraphicFramePr/>
          <p:nvPr/>
        </p:nvGraphicFramePr>
        <p:xfrm>
          <a:off x="2667000" y="152400"/>
          <a:ext cx="457200" cy="304800"/>
        </p:xfrm>
        <a:graphic>
          <a:graphicData uri="http://schemas.openxmlformats.org/drawingml/2006/diagram">
            <dgm:relIds xmlns:dgm="http://schemas.openxmlformats.org/drawingml/2006/diagram" xmlns:r="http://schemas.openxmlformats.org/officeDocument/2006/relationships" r:dm="rId92" r:lo="rId93" r:qs="rId94" r:cs="rId95"/>
          </a:graphicData>
        </a:graphic>
      </p:graphicFrame>
      <p:graphicFrame>
        <p:nvGraphicFramePr>
          <p:cNvPr id="130" name="Diagram 129"/>
          <p:cNvGraphicFramePr/>
          <p:nvPr/>
        </p:nvGraphicFramePr>
        <p:xfrm>
          <a:off x="3886200" y="152400"/>
          <a:ext cx="457200" cy="304800"/>
        </p:xfrm>
        <a:graphic>
          <a:graphicData uri="http://schemas.openxmlformats.org/drawingml/2006/diagram">
            <dgm:relIds xmlns:dgm="http://schemas.openxmlformats.org/drawingml/2006/diagram" xmlns:r="http://schemas.openxmlformats.org/officeDocument/2006/relationships" r:dm="rId97" r:lo="rId98" r:qs="rId99" r:cs="rId100"/>
          </a:graphicData>
        </a:graphic>
      </p:graphicFrame>
      <p:graphicFrame>
        <p:nvGraphicFramePr>
          <p:cNvPr id="157" name="Diagram 156"/>
          <p:cNvGraphicFramePr/>
          <p:nvPr/>
        </p:nvGraphicFramePr>
        <p:xfrm>
          <a:off x="5105400" y="152400"/>
          <a:ext cx="457200" cy="304800"/>
        </p:xfrm>
        <a:graphic>
          <a:graphicData uri="http://schemas.openxmlformats.org/drawingml/2006/diagram">
            <dgm:relIds xmlns:dgm="http://schemas.openxmlformats.org/drawingml/2006/diagram" xmlns:r="http://schemas.openxmlformats.org/officeDocument/2006/relationships" r:dm="rId102" r:lo="rId103" r:qs="rId104" r:cs="rId105"/>
          </a:graphicData>
        </a:graphic>
      </p:graphicFrame>
      <p:graphicFrame>
        <p:nvGraphicFramePr>
          <p:cNvPr id="161" name="Diagram 160"/>
          <p:cNvGraphicFramePr/>
          <p:nvPr/>
        </p:nvGraphicFramePr>
        <p:xfrm>
          <a:off x="6324600" y="152400"/>
          <a:ext cx="457200" cy="304800"/>
        </p:xfrm>
        <a:graphic>
          <a:graphicData uri="http://schemas.openxmlformats.org/drawingml/2006/diagram">
            <dgm:relIds xmlns:dgm="http://schemas.openxmlformats.org/drawingml/2006/diagram" xmlns:r="http://schemas.openxmlformats.org/officeDocument/2006/relationships" r:dm="rId107" r:lo="rId108" r:qs="rId109" r:cs="rId110"/>
          </a:graphicData>
        </a:graphic>
      </p:graphicFrame>
      <p:graphicFrame>
        <p:nvGraphicFramePr>
          <p:cNvPr id="165" name="Diagram 164"/>
          <p:cNvGraphicFramePr/>
          <p:nvPr/>
        </p:nvGraphicFramePr>
        <p:xfrm>
          <a:off x="7543800" y="152400"/>
          <a:ext cx="457200" cy="304800"/>
        </p:xfrm>
        <a:graphic>
          <a:graphicData uri="http://schemas.openxmlformats.org/drawingml/2006/diagram">
            <dgm:relIds xmlns:dgm="http://schemas.openxmlformats.org/drawingml/2006/diagram" xmlns:r="http://schemas.openxmlformats.org/officeDocument/2006/relationships" r:dm="rId112" r:lo="rId113" r:qs="rId114" r:cs="rId115"/>
          </a:graphicData>
        </a:graphic>
      </p:graphicFrame>
      <p:cxnSp>
        <p:nvCxnSpPr>
          <p:cNvPr id="73" name="Straight Connector 72"/>
          <p:cNvCxnSpPr/>
          <p:nvPr/>
        </p:nvCxnSpPr>
        <p:spPr>
          <a:xfrm rot="5400000">
            <a:off x="-228600" y="3429000"/>
            <a:ext cx="50292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1143000" y="5943600"/>
            <a:ext cx="1143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2286000" y="914400"/>
            <a:ext cx="19812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rot="5400000">
            <a:off x="4152900" y="1028700"/>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5400000">
            <a:off x="3124200" y="3429000"/>
            <a:ext cx="50292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4267200" y="5943600"/>
            <a:ext cx="13716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5638800" y="914400"/>
            <a:ext cx="10668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a:off x="6592094" y="5523706"/>
            <a:ext cx="228600" cy="1588"/>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45" name="Diagram 144"/>
          <p:cNvGraphicFramePr/>
          <p:nvPr/>
        </p:nvGraphicFramePr>
        <p:xfrm>
          <a:off x="2438400" y="2514600"/>
          <a:ext cx="762000" cy="457200"/>
        </p:xfrm>
        <a:graphic>
          <a:graphicData uri="http://schemas.openxmlformats.org/drawingml/2006/diagram">
            <dgm:relIds xmlns:dgm="http://schemas.openxmlformats.org/drawingml/2006/diagram" xmlns:r="http://schemas.openxmlformats.org/officeDocument/2006/relationships" r:dm="rId117" r:lo="rId118" r:qs="rId119" r:cs="rId120"/>
          </a:graphicData>
        </a:graphic>
      </p:graphicFrame>
      <p:cxnSp>
        <p:nvCxnSpPr>
          <p:cNvPr id="128" name="Straight Connector 127"/>
          <p:cNvCxnSpPr/>
          <p:nvPr/>
        </p:nvCxnSpPr>
        <p:spPr>
          <a:xfrm rot="5400000">
            <a:off x="4114800" y="1905000"/>
            <a:ext cx="24384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267200" y="3124200"/>
            <a:ext cx="1066800" cy="0"/>
          </a:xfrm>
          <a:prstGeom prst="line">
            <a:avLst/>
          </a:prstGeom>
          <a:ln w="38100">
            <a:solidFill>
              <a:schemeClr val="accent6"/>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3048000" y="152401"/>
            <a:ext cx="838200" cy="261610"/>
          </a:xfrm>
          <a:prstGeom prst="rect">
            <a:avLst/>
          </a:prstGeom>
          <a:noFill/>
        </p:spPr>
        <p:txBody>
          <a:bodyPr wrap="square" rtlCol="0">
            <a:spAutoFit/>
          </a:bodyPr>
          <a:lstStyle/>
          <a:p>
            <a:pPr algn="ctr"/>
            <a:r>
              <a:rPr lang="en-GB" sz="1100" b="1" dirty="0" smtClean="0"/>
              <a:t>Manage</a:t>
            </a:r>
            <a:endParaRPr lang="en-GB" sz="1100" b="1" dirty="0"/>
          </a:p>
        </p:txBody>
      </p:sp>
      <p:sp>
        <p:nvSpPr>
          <p:cNvPr id="140" name="TextBox 139"/>
          <p:cNvSpPr txBox="1"/>
          <p:nvPr/>
        </p:nvSpPr>
        <p:spPr>
          <a:xfrm>
            <a:off x="4191000" y="152400"/>
            <a:ext cx="838200" cy="261610"/>
          </a:xfrm>
          <a:prstGeom prst="rect">
            <a:avLst/>
          </a:prstGeom>
          <a:noFill/>
        </p:spPr>
        <p:txBody>
          <a:bodyPr wrap="square" rtlCol="0">
            <a:spAutoFit/>
          </a:bodyPr>
          <a:lstStyle/>
          <a:p>
            <a:pPr algn="ctr"/>
            <a:r>
              <a:rPr lang="en-GB" sz="1100" b="1" dirty="0" smtClean="0"/>
              <a:t>Assess</a:t>
            </a:r>
            <a:endParaRPr lang="en-GB" sz="1100" b="1" dirty="0"/>
          </a:p>
        </p:txBody>
      </p:sp>
      <p:sp>
        <p:nvSpPr>
          <p:cNvPr id="141" name="TextBox 140"/>
          <p:cNvSpPr txBox="1"/>
          <p:nvPr/>
        </p:nvSpPr>
        <p:spPr>
          <a:xfrm>
            <a:off x="5486400" y="152400"/>
            <a:ext cx="838200" cy="261610"/>
          </a:xfrm>
          <a:prstGeom prst="rect">
            <a:avLst/>
          </a:prstGeom>
          <a:noFill/>
        </p:spPr>
        <p:txBody>
          <a:bodyPr wrap="square" rtlCol="0">
            <a:spAutoFit/>
          </a:bodyPr>
          <a:lstStyle/>
          <a:p>
            <a:pPr algn="ctr"/>
            <a:r>
              <a:rPr lang="en-GB" sz="1100" b="1" dirty="0" smtClean="0"/>
              <a:t>Elaborate</a:t>
            </a:r>
            <a:endParaRPr lang="en-GB" sz="1100" b="1" dirty="0"/>
          </a:p>
        </p:txBody>
      </p:sp>
      <p:sp>
        <p:nvSpPr>
          <p:cNvPr id="142" name="TextBox 141"/>
          <p:cNvSpPr txBox="1"/>
          <p:nvPr/>
        </p:nvSpPr>
        <p:spPr>
          <a:xfrm>
            <a:off x="6705600" y="152400"/>
            <a:ext cx="838200" cy="261610"/>
          </a:xfrm>
          <a:prstGeom prst="rect">
            <a:avLst/>
          </a:prstGeom>
          <a:noFill/>
        </p:spPr>
        <p:txBody>
          <a:bodyPr wrap="square" rtlCol="0">
            <a:spAutoFit/>
          </a:bodyPr>
          <a:lstStyle/>
          <a:p>
            <a:pPr algn="ctr"/>
            <a:r>
              <a:rPr lang="en-GB" sz="1100" b="1" dirty="0" smtClean="0"/>
              <a:t>Estimate</a:t>
            </a:r>
            <a:endParaRPr lang="en-GB" sz="1100" b="1" dirty="0"/>
          </a:p>
        </p:txBody>
      </p:sp>
      <p:sp>
        <p:nvSpPr>
          <p:cNvPr id="143" name="TextBox 142"/>
          <p:cNvSpPr txBox="1"/>
          <p:nvPr/>
        </p:nvSpPr>
        <p:spPr>
          <a:xfrm>
            <a:off x="8077200" y="152400"/>
            <a:ext cx="838200" cy="261610"/>
          </a:xfrm>
          <a:prstGeom prst="rect">
            <a:avLst/>
          </a:prstGeom>
          <a:noFill/>
        </p:spPr>
        <p:txBody>
          <a:bodyPr wrap="square" rtlCol="0">
            <a:spAutoFit/>
          </a:bodyPr>
          <a:lstStyle/>
          <a:p>
            <a:pPr algn="ctr"/>
            <a:r>
              <a:rPr lang="en-GB" sz="1100" b="1" dirty="0" smtClean="0"/>
              <a:t>Implement</a:t>
            </a:r>
            <a:endParaRPr lang="en-GB" sz="1100" b="1" dirty="0"/>
          </a:p>
        </p:txBody>
      </p:sp>
      <p:cxnSp>
        <p:nvCxnSpPr>
          <p:cNvPr id="144" name="Straight Arrow Connector 143"/>
          <p:cNvCxnSpPr/>
          <p:nvPr/>
        </p:nvCxnSpPr>
        <p:spPr>
          <a:xfrm>
            <a:off x="6705600" y="1676400"/>
            <a:ext cx="1143000" cy="1588"/>
          </a:xfrm>
          <a:prstGeom prst="straightConnector1">
            <a:avLst/>
          </a:prstGeom>
          <a:ln w="3810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3200400" y="2743200"/>
            <a:ext cx="304800" cy="0"/>
          </a:xfrm>
          <a:prstGeom prst="line">
            <a:avLst/>
          </a:prstGeom>
          <a:ln w="28575">
            <a:solidFill>
              <a:schemeClr val="accent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rot="5400000">
            <a:off x="7505700" y="5600700"/>
            <a:ext cx="533400" cy="152400"/>
          </a:xfrm>
          <a:prstGeom prst="straightConnector1">
            <a:avLst/>
          </a:prstGeom>
          <a:ln w="1905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a:endCxn id="75" idx="6"/>
          </p:cNvCxnSpPr>
          <p:nvPr/>
        </p:nvCxnSpPr>
        <p:spPr>
          <a:xfrm rot="10800000" flipV="1">
            <a:off x="8077200" y="6172200"/>
            <a:ext cx="304800" cy="228600"/>
          </a:xfrm>
          <a:prstGeom prst="straightConnector1">
            <a:avLst/>
          </a:prstGeom>
          <a:ln w="1905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a:off x="7353300" y="1181100"/>
            <a:ext cx="9906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5334000" y="685800"/>
            <a:ext cx="25146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2" name="TextBox 151"/>
          <p:cNvSpPr txBox="1"/>
          <p:nvPr/>
        </p:nvSpPr>
        <p:spPr>
          <a:xfrm>
            <a:off x="7848600" y="762000"/>
            <a:ext cx="461665" cy="783933"/>
          </a:xfrm>
          <a:prstGeom prst="rect">
            <a:avLst/>
          </a:prstGeom>
          <a:noFill/>
        </p:spPr>
        <p:txBody>
          <a:bodyPr vert="eaVert" wrap="none" rtlCol="0">
            <a:spAutoFit/>
          </a:bodyPr>
          <a:lstStyle/>
          <a:p>
            <a:r>
              <a:rPr lang="en-GB" b="1" dirty="0" smtClean="0"/>
              <a:t>Review</a:t>
            </a:r>
            <a:endParaRPr lang="en-GB" b="1" dirty="0"/>
          </a:p>
        </p:txBody>
      </p:sp>
      <p:graphicFrame>
        <p:nvGraphicFramePr>
          <p:cNvPr id="133" name="Diagram 132"/>
          <p:cNvGraphicFramePr/>
          <p:nvPr/>
        </p:nvGraphicFramePr>
        <p:xfrm>
          <a:off x="3505200" y="1828800"/>
          <a:ext cx="1554480" cy="457200"/>
        </p:xfrm>
        <a:graphic>
          <a:graphicData uri="http://schemas.openxmlformats.org/drawingml/2006/diagram">
            <dgm:relIds xmlns:dgm="http://schemas.openxmlformats.org/drawingml/2006/diagram" xmlns:r="http://schemas.openxmlformats.org/officeDocument/2006/relationships" r:dm="rId122" r:lo="rId123" r:qs="rId124" r:cs="rId125"/>
          </a:graphicData>
        </a:graphic>
      </p:graphicFrame>
      <p:sp>
        <p:nvSpPr>
          <p:cNvPr id="162" name="Rounded Rectangle 161"/>
          <p:cNvSpPr/>
          <p:nvPr/>
        </p:nvSpPr>
        <p:spPr>
          <a:xfrm>
            <a:off x="7620000" y="5029200"/>
            <a:ext cx="1219200" cy="381000"/>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Performance  Metrics</a:t>
            </a:r>
            <a:endParaRPr lang="en-GB" sz="1200" b="1" dirty="0">
              <a:solidFill>
                <a:schemeClr val="tx1"/>
              </a:solidFill>
            </a:endParaRPr>
          </a:p>
        </p:txBody>
      </p:sp>
      <p:sp>
        <p:nvSpPr>
          <p:cNvPr id="163" name="Rounded Rectangle 162"/>
          <p:cNvSpPr/>
          <p:nvPr/>
        </p:nvSpPr>
        <p:spPr>
          <a:xfrm>
            <a:off x="7924800" y="5638800"/>
            <a:ext cx="1143000" cy="533400"/>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rPr>
              <a:t> Air Navigation Reports</a:t>
            </a:r>
            <a:endParaRPr lang="en-GB" sz="1200" b="1" dirty="0">
              <a:solidFill>
                <a:schemeClr val="tx1"/>
              </a:solidFill>
            </a:endParaRPr>
          </a:p>
        </p:txBody>
      </p:sp>
      <p:sp>
        <p:nvSpPr>
          <p:cNvPr id="82" name="TextBox 81"/>
          <p:cNvSpPr txBox="1"/>
          <p:nvPr/>
        </p:nvSpPr>
        <p:spPr>
          <a:xfrm>
            <a:off x="0" y="6027003"/>
            <a:ext cx="6248400" cy="461665"/>
          </a:xfrm>
          <a:prstGeom prst="rect">
            <a:avLst/>
          </a:prstGeom>
          <a:noFill/>
        </p:spPr>
        <p:txBody>
          <a:bodyPr wrap="square" rtlCol="0">
            <a:spAutoFit/>
          </a:bodyPr>
          <a:lstStyle/>
          <a:p>
            <a:r>
              <a:rPr lang="en-GB" sz="2400" b="1" dirty="0" smtClean="0"/>
              <a:t>Flow chart for regional and national planning </a:t>
            </a:r>
            <a:endParaRPr lang="en-GB" sz="2400" b="1" dirty="0"/>
          </a:p>
        </p:txBody>
      </p:sp>
    </p:spTree>
    <p:extLst>
      <p:ext uri="{BB962C8B-B14F-4D97-AF65-F5344CB8AC3E}">
        <p14:creationId xmlns:p14="http://schemas.microsoft.com/office/powerpoint/2010/main" val="1386616826"/>
      </p:ext>
    </p:extLst>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2473</TotalTime>
  <Words>1052</Words>
  <Application>Microsoft Office PowerPoint</Application>
  <PresentationFormat>On-screen Show (4:3)</PresentationFormat>
  <Paragraphs>273</Paragraphs>
  <Slides>17</Slides>
  <Notes>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ICAO</vt:lpstr>
      <vt:lpstr>                  Global Air Navigation Plan for Capacity and Efficiency– Framework for global planning  H. Sudarshan </vt:lpstr>
      <vt:lpstr>Outline</vt:lpstr>
      <vt:lpstr>PowerPoint Presentation</vt:lpstr>
      <vt:lpstr>PowerPoint Presentation</vt:lpstr>
      <vt:lpstr>PowerPoint Presentation</vt:lpstr>
      <vt:lpstr>What is Global Plan?</vt:lpstr>
      <vt:lpstr>PowerPoint Presentation</vt:lpstr>
      <vt:lpstr>PowerPoint Presentation</vt:lpstr>
      <vt:lpstr>PowerPoint Presentation</vt:lpstr>
      <vt:lpstr>Mapping of the hyperlinked technical content supporting the Block Upgrade Modules and Technology Roadmaps</vt:lpstr>
      <vt:lpstr>What is new in the  revised Global Plan?</vt:lpstr>
      <vt:lpstr>What is new in the  revised Global Plan?</vt:lpstr>
      <vt:lpstr>What is new in the  revised Global Plan?</vt:lpstr>
      <vt:lpstr>Regional Agreement </vt:lpstr>
      <vt:lpstr>  Synergies between                       GANP and GASP </vt:lpstr>
      <vt:lpstr>  Revised GANP -International Agreement at AN-Conf/12 </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 Sudarshan</cp:lastModifiedBy>
  <cp:revision>367</cp:revision>
  <dcterms:created xsi:type="dcterms:W3CDTF">2010-09-24T14:59:54Z</dcterms:created>
  <dcterms:modified xsi:type="dcterms:W3CDTF">2012-09-13T12:44:14Z</dcterms:modified>
</cp:coreProperties>
</file>