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2" r:id="rId1"/>
    <p:sldMasterId id="2147483659" r:id="rId2"/>
    <p:sldMasterId id="2147483653" r:id="rId3"/>
    <p:sldMasterId id="2147483654" r:id="rId4"/>
    <p:sldMasterId id="2147483655" r:id="rId5"/>
    <p:sldMasterId id="2147483657" r:id="rId6"/>
    <p:sldMasterId id="2147483656" r:id="rId7"/>
    <p:sldMasterId id="2147483736" r:id="rId8"/>
  </p:sldMasterIdLst>
  <p:notesMasterIdLst>
    <p:notesMasterId r:id="rId22"/>
  </p:notesMasterIdLst>
  <p:handoutMasterIdLst>
    <p:handoutMasterId r:id="rId23"/>
  </p:handoutMasterIdLst>
  <p:sldIdLst>
    <p:sldId id="327" r:id="rId9"/>
    <p:sldId id="348" r:id="rId10"/>
    <p:sldId id="340" r:id="rId11"/>
    <p:sldId id="336" r:id="rId12"/>
    <p:sldId id="351" r:id="rId13"/>
    <p:sldId id="341" r:id="rId14"/>
    <p:sldId id="330" r:id="rId15"/>
    <p:sldId id="352" r:id="rId16"/>
    <p:sldId id="328" r:id="rId17"/>
    <p:sldId id="345" r:id="rId18"/>
    <p:sldId id="347" r:id="rId19"/>
    <p:sldId id="346" r:id="rId20"/>
    <p:sldId id="350" r:id="rId21"/>
  </p:sldIdLst>
  <p:sldSz cx="9144000" cy="6858000" type="screen4x3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99"/>
    <a:srgbClr val="0033CC"/>
    <a:srgbClr val="DA3400"/>
    <a:srgbClr val="006600"/>
    <a:srgbClr val="333399"/>
    <a:srgbClr val="003399"/>
    <a:srgbClr val="FF3300"/>
    <a:srgbClr val="611407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7500" autoAdjust="0"/>
  </p:normalViewPr>
  <p:slideViewPr>
    <p:cSldViewPr>
      <p:cViewPr>
        <p:scale>
          <a:sx n="80" d="100"/>
          <a:sy n="80" d="100"/>
        </p:scale>
        <p:origin x="-1878" y="-7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47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50" d="100"/>
          <a:sy n="50" d="100"/>
        </p:scale>
        <p:origin x="-2736" y="-33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2" name="Rectangle 12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1623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39" tIns="48219" rIns="96439" bIns="48219" numCol="1" anchor="b" anchorCtr="0" compatLnSpc="1">
            <a:prstTxWarp prst="textNoShape">
              <a:avLst/>
            </a:prstTxWarp>
          </a:bodyPr>
          <a:lstStyle>
            <a:lvl1pPr defTabSz="963613">
              <a:defRPr sz="1000"/>
            </a:lvl1pPr>
          </a:lstStyle>
          <a:p>
            <a:endParaRPr lang="en-US"/>
          </a:p>
        </p:txBody>
      </p:sp>
      <p:sp>
        <p:nvSpPr>
          <p:cNvPr id="215053" name="Rectangle 13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100" y="8818563"/>
            <a:ext cx="3162300" cy="47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439" tIns="48219" rIns="96439" bIns="48219" numCol="1" anchor="b" anchorCtr="0" compatLnSpc="1">
            <a:prstTxWarp prst="textNoShape">
              <a:avLst/>
            </a:prstTxWarp>
          </a:bodyPr>
          <a:lstStyle>
            <a:lvl1pPr algn="r" defTabSz="963613">
              <a:defRPr sz="1200"/>
            </a:lvl1pPr>
          </a:lstStyle>
          <a:p>
            <a:fld id="{1518ED8E-5453-416C-B9ED-70832EE0ABC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49952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52" name="Rectangle 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17613" y="774700"/>
            <a:ext cx="4721225" cy="35401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</p:sp>
      <p:sp>
        <p:nvSpPr>
          <p:cNvPr id="134153" name="Rectangle 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15963" y="4416425"/>
            <a:ext cx="5721350" cy="424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9" tIns="47395" rIns="94789" bIns="4739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</a:p>
        </p:txBody>
      </p:sp>
      <p:sp>
        <p:nvSpPr>
          <p:cNvPr id="134154" name="Rectangle 1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4913"/>
            <a:ext cx="309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9" tIns="47395" rIns="94789" bIns="47395" numCol="1" anchor="b" anchorCtr="0" compatLnSpc="1">
            <a:prstTxWarp prst="textNoShape">
              <a:avLst/>
            </a:prstTxWarp>
          </a:bodyPr>
          <a:lstStyle>
            <a:lvl1pPr defTabSz="947738">
              <a:defRPr sz="1000" b="1"/>
            </a:lvl1pPr>
          </a:lstStyle>
          <a:p>
            <a:endParaRPr lang="en-US"/>
          </a:p>
        </p:txBody>
      </p:sp>
      <p:sp>
        <p:nvSpPr>
          <p:cNvPr id="134155" name="Rectangle 1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94138" y="8824913"/>
            <a:ext cx="3100387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789" tIns="47395" rIns="94789" bIns="47395" numCol="1" anchor="b" anchorCtr="0" compatLnSpc="1">
            <a:prstTxWarp prst="textNoShape">
              <a:avLst/>
            </a:prstTxWarp>
          </a:bodyPr>
          <a:lstStyle>
            <a:lvl1pPr algn="r" defTabSz="947738">
              <a:defRPr sz="1200"/>
            </a:lvl1pPr>
          </a:lstStyle>
          <a:p>
            <a:fld id="{0C49126A-0B9A-4629-B571-460393366BDE}" type="slidenum">
              <a:rPr lang="fr-FR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54760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9126A-0B9A-4629-B571-460393366BDE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33D19B-3B98-49D6-816F-9E0AC4900D8C}" type="slidenum">
              <a:rPr lang="en-GB" smtClean="0"/>
              <a:pPr/>
              <a:t>13</a:t>
            </a:fld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9126A-0B9A-4629-B571-460393366BDE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9126A-0B9A-4629-B571-460393366BDE}" type="slidenum">
              <a:rPr lang="fr-FR" smtClean="0"/>
              <a:pPr/>
              <a:t>3</a:t>
            </a:fld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0B7276-8BE7-49AF-872F-8DB360DF2142}" type="slidenum">
              <a:rPr lang="fr-FR"/>
              <a:pPr/>
              <a:t>4</a:t>
            </a:fld>
            <a:endParaRPr lang="fr-FR"/>
          </a:p>
        </p:txBody>
      </p:sp>
      <p:sp>
        <p:nvSpPr>
          <p:cNvPr id="32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</p:spPr>
        <p:txBody>
          <a:bodyPr/>
          <a:lstStyle/>
          <a:p>
            <a:endParaRPr lang="en-GB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0B7276-8BE7-49AF-872F-8DB360DF2142}" type="slidenum">
              <a:rPr lang="fr-FR"/>
              <a:pPr/>
              <a:t>5</a:t>
            </a:fld>
            <a:endParaRPr lang="fr-FR"/>
          </a:p>
        </p:txBody>
      </p:sp>
      <p:sp>
        <p:nvSpPr>
          <p:cNvPr id="328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1100" y="696913"/>
            <a:ext cx="4648200" cy="3486150"/>
          </a:xfrm>
          <a:ln/>
        </p:spPr>
      </p:sp>
      <p:sp>
        <p:nvSpPr>
          <p:cNvPr id="3287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675" y="4416425"/>
            <a:ext cx="5607050" cy="4183063"/>
          </a:xfrm>
        </p:spPr>
        <p:txBody>
          <a:bodyPr/>
          <a:lstStyle/>
          <a:p>
            <a:endParaRPr lang="en-GB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9126A-0B9A-4629-B571-460393366BDE}" type="slidenum">
              <a:rPr lang="fr-FR" smtClean="0"/>
              <a:pPr/>
              <a:t>6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9126A-0B9A-4629-B571-460393366BDE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9126A-0B9A-4629-B571-460393366BDE}" type="slidenum">
              <a:rPr lang="fr-FR" smtClean="0"/>
              <a:pPr/>
              <a:t>8</a:t>
            </a:fld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49126A-0B9A-4629-B571-460393366BDE}" type="slidenum">
              <a:rPr lang="fr-FR" smtClean="0"/>
              <a:pPr/>
              <a:t>9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9700"/>
            <a:ext cx="2057400" cy="59864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9700"/>
            <a:ext cx="6019800" cy="59864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6A7E19-9966-4E10-B4F4-70F699D2713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5B449-39E7-4EC9-AAA9-A48A20347B9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FE8A63-CD6C-4673-B0ED-25D41876419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700BA3-69B3-4811-BA53-B09CCDE080C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D4AE43-ADE8-464D-9A64-F3D807FF9AE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954A65-424C-4616-9B2A-594E5635419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41D68A-1BC7-48E6-B713-8F0392A95F8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36B904-9D3C-4108-B51E-359DF3A1648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AC663C-9A4C-46C8-B0C9-C6DBA84321C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FDF05B-A3FC-424B-A504-1FA2F1792D8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78E1F5-F140-44F0-BFE8-6538B7CFC58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9213"/>
            <a:ext cx="4038600" cy="511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9213"/>
            <a:ext cx="4038600" cy="511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9700"/>
            <a:ext cx="2057400" cy="6289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9700"/>
            <a:ext cx="6019800" cy="6289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9213"/>
            <a:ext cx="4038600" cy="511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9213"/>
            <a:ext cx="4038600" cy="511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zoom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9700"/>
            <a:ext cx="2057400" cy="6289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9700"/>
            <a:ext cx="6019800" cy="6289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9213"/>
            <a:ext cx="4038600" cy="511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9213"/>
            <a:ext cx="4038600" cy="511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zo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9700"/>
            <a:ext cx="2057400" cy="6289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9700"/>
            <a:ext cx="6019800" cy="6289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86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286724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2867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2867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1FD7952-DF5A-4483-80AE-13F78F922F4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0AB4A8-9321-42FC-AF98-B7D9D96B90C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60F1F3-9DBD-4158-92A7-E767CA3CC18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5D5A50-6D19-4104-A5BD-299AD8A8052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2B1FA2-0D35-441F-B991-0FEB73BD360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8246DE-8D43-4AFD-965A-C0D4C05B517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2EF69-1BD7-4F43-9F85-B09374E141E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97675B-3FD3-4044-9AEA-5A2530B5546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AAC249-51A2-49BA-9BC5-0B5E7F66C49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FBE964-77DA-459B-8950-5D42CD40A1F4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91E7BB-AC9E-46F1-80C3-F2CA81B9450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zoom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19213"/>
            <a:ext cx="4038600" cy="511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19213"/>
            <a:ext cx="4038600" cy="5110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zo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9700"/>
            <a:ext cx="2057400" cy="628967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9700"/>
            <a:ext cx="6019800" cy="62896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med">
    <p:zoom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190" descr="BottomBor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lIns="45720" rIns="45720"/>
          <a:lstStyle>
            <a:lvl1pPr marL="0" algn="ctr"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95724"/>
            <a:ext cx="6400800" cy="2200275"/>
          </a:xfrm>
        </p:spPr>
        <p:txBody>
          <a:bodyPr/>
          <a:lstStyle>
            <a:lvl1pPr marL="0" indent="0" algn="ctr">
              <a:buNone/>
              <a:defRPr>
                <a:solidFill>
                  <a:srgbClr val="00153E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/>
        </p:nvGrpSpPr>
        <p:grpSpPr bwMode="auto">
          <a:xfrm>
            <a:off x="3657600" y="123825"/>
            <a:ext cx="1828800" cy="14986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7" name="Rectangle 96"/>
          <p:cNvSpPr/>
          <p:nvPr/>
        </p:nvSpPr>
        <p:spPr>
          <a:xfrm>
            <a:off x="0" y="0"/>
            <a:ext cx="9144000" cy="16764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angle 97"/>
          <p:cNvSpPr/>
          <p:nvPr/>
        </p:nvSpPr>
        <p:spPr>
          <a:xfrm>
            <a:off x="0" y="762000"/>
            <a:ext cx="9144000" cy="609600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sp>
        <p:nvSpPr>
          <p:cNvPr id="99" name="TextBox 98"/>
          <p:cNvSpPr txBox="1"/>
          <p:nvPr/>
        </p:nvSpPr>
        <p:spPr>
          <a:xfrm>
            <a:off x="1905000" y="759023"/>
            <a:ext cx="308469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400" dirty="0" smtClean="0">
                <a:solidFill>
                  <a:schemeClr val="bg1"/>
                </a:solidFill>
              </a:rPr>
              <a:t>International</a:t>
            </a:r>
            <a:r>
              <a:rPr lang="en-GB" sz="1400" baseline="0" dirty="0" smtClean="0">
                <a:solidFill>
                  <a:schemeClr val="bg1"/>
                </a:solidFill>
              </a:rPr>
              <a:t> Civil Aviation Organization</a:t>
            </a:r>
            <a:endParaRPr lang="en-GB" sz="1400" dirty="0" smtClean="0">
              <a:solidFill>
                <a:schemeClr val="bg1"/>
              </a:solidFill>
            </a:endParaRPr>
          </a:p>
        </p:txBody>
      </p:sp>
      <p:grpSp>
        <p:nvGrpSpPr>
          <p:cNvPr id="100" name="Group 2"/>
          <p:cNvGrpSpPr>
            <a:grpSpLocks noChangeAspect="1"/>
          </p:cNvGrpSpPr>
          <p:nvPr/>
        </p:nvGrpSpPr>
        <p:grpSpPr bwMode="auto">
          <a:xfrm>
            <a:off x="0" y="88900"/>
            <a:ext cx="1828800" cy="1498600"/>
            <a:chOff x="240" y="144"/>
            <a:chExt cx="1296" cy="1062"/>
          </a:xfrm>
          <a:solidFill>
            <a:schemeClr val="bg1"/>
          </a:solidFill>
        </p:grpSpPr>
        <p:sp>
          <p:nvSpPr>
            <p:cNvPr id="101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2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3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4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7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8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9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1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2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5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6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7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8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9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0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1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2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3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4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5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6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7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8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9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0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1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2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3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4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5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6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7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8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9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0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1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2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3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4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5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6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7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8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9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0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1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0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1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2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3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5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6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7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8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9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2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3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4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5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6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7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8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9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rgbClr val="2C6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320040" algn="l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Blue Background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Rectangle 97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 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85800" y="4047744"/>
            <a:ext cx="7772400" cy="1362456"/>
          </a:xfrm>
          <a:prstGeom prst="rect">
            <a:avLst/>
          </a:prstGeom>
          <a:solidFill>
            <a:srgbClr val="00153E"/>
          </a:solidFill>
          <a:ln>
            <a:solidFill>
              <a:srgbClr val="2C6A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en-GB" dirty="0"/>
          </a:p>
        </p:txBody>
      </p:sp>
      <p:grpSp>
        <p:nvGrpSpPr>
          <p:cNvPr id="8" name="Group 2"/>
          <p:cNvGrpSpPr>
            <a:grpSpLocks noChangeAspect="1"/>
          </p:cNvGrpSpPr>
          <p:nvPr/>
        </p:nvGrpSpPr>
        <p:grpSpPr bwMode="auto">
          <a:xfrm>
            <a:off x="7924800" y="5029201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406900"/>
            <a:ext cx="7772400" cy="612648"/>
          </a:xfrm>
          <a:solidFill>
            <a:srgbClr val="2C6ABA"/>
          </a:solidFill>
          <a:ln>
            <a:solidFill>
              <a:srgbClr val="00153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457200" tIns="45720" rIns="4572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3600" kern="1200" dirty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29400"/>
            <a:ext cx="3124200" cy="228600"/>
          </a:xfrm>
        </p:spPr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629400"/>
            <a:ext cx="9144000" cy="228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143000" y="6629400"/>
            <a:ext cx="6858000" cy="228600"/>
          </a:xfrm>
          <a:noFill/>
        </p:spPr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001000" y="6629400"/>
            <a:ext cx="1143000" cy="228600"/>
          </a:xfrm>
          <a:noFill/>
        </p:spPr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hiteBottomBor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>
                <a:solidFill>
                  <a:srgbClr val="00153E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_Blue_No_Footer">
    <p:bg>
      <p:bgPr>
        <a:solidFill>
          <a:srgbClr val="2C6AB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ottomBor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_White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7" descr="BottomBor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rgbClr val="2C6ABA"/>
          </a:solidFill>
        </p:spPr>
        <p:txBody>
          <a:bodyPr lIns="45720" rIns="45720" anchor="b"/>
          <a:lstStyle>
            <a:lvl1pPr marL="0"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8" name="Group 2"/>
          <p:cNvGrpSpPr>
            <a:grpSpLocks noChangeAspect="1"/>
          </p:cNvGrpSpPr>
          <p:nvPr/>
        </p:nvGrpSpPr>
        <p:grpSpPr bwMode="auto">
          <a:xfrm>
            <a:off x="3017520" y="304800"/>
            <a:ext cx="411480" cy="337185"/>
            <a:chOff x="240" y="144"/>
            <a:chExt cx="1296" cy="1062"/>
          </a:xfrm>
          <a:solidFill>
            <a:srgbClr val="E4EDF8"/>
          </a:solidFill>
        </p:grpSpPr>
        <p:sp>
          <p:nvSpPr>
            <p:cNvPr id="9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zoom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447799"/>
            <a:ext cx="5486400" cy="3279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96" descr="BottomBorde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01000" y="0"/>
            <a:ext cx="1143000" cy="6126163"/>
          </a:xfrm>
          <a:solidFill>
            <a:srgbClr val="2C6ABA"/>
          </a:solidFill>
        </p:spPr>
        <p:txBody>
          <a:bodyPr vert="eaVert" lIns="45720" tIns="228600" rIns="45720" bIns="914400"/>
          <a:lstStyle>
            <a:lvl1pPr marL="137160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7543800" cy="6126163"/>
          </a:xfrm>
        </p:spPr>
        <p:txBody>
          <a:bodyPr vert="eaVert" lIns="45720" tIns="228600" rIns="4572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6/92010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/>
        </p:nvGrpSpPr>
        <p:grpSpPr bwMode="auto">
          <a:xfrm rot="16200000" flipH="1" flipV="1">
            <a:off x="8014561" y="5004661"/>
            <a:ext cx="1115878" cy="914400"/>
            <a:chOff x="240" y="144"/>
            <a:chExt cx="1296" cy="1062"/>
          </a:xfrm>
        </p:grpSpPr>
        <p:sp>
          <p:nvSpPr>
            <p:cNvPr id="8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79.xml"/><Relationship Id="rId16" Type="http://schemas.openxmlformats.org/officeDocument/2006/relationships/theme" Target="../theme/theme8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slideLayout" Target="../slideLayouts/slideLayout9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slideLayout" Target="../slideLayouts/slideLayout9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1484313" y="897731"/>
            <a:ext cx="6175375" cy="5062538"/>
            <a:chOff x="968" y="536"/>
            <a:chExt cx="3890" cy="3189"/>
          </a:xfrm>
          <a:solidFill>
            <a:srgbClr val="E8E8E8"/>
          </a:solidFill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1509" y="1379"/>
              <a:ext cx="222" cy="128"/>
            </a:xfrm>
            <a:custGeom>
              <a:avLst/>
              <a:gdLst/>
              <a:ahLst/>
              <a:cxnLst>
                <a:cxn ang="0">
                  <a:pos x="444" y="194"/>
                </a:cxn>
                <a:cxn ang="0">
                  <a:pos x="28" y="0"/>
                </a:cxn>
                <a:cxn ang="0">
                  <a:pos x="0" y="61"/>
                </a:cxn>
                <a:cxn ang="0">
                  <a:pos x="416" y="255"/>
                </a:cxn>
                <a:cxn ang="0">
                  <a:pos x="444" y="194"/>
                </a:cxn>
              </a:cxnLst>
              <a:rect l="0" t="0" r="r" b="b"/>
              <a:pathLst>
                <a:path w="444" h="255">
                  <a:moveTo>
                    <a:pt x="444" y="194"/>
                  </a:moveTo>
                  <a:lnTo>
                    <a:pt x="28" y="0"/>
                  </a:lnTo>
                  <a:lnTo>
                    <a:pt x="0" y="61"/>
                  </a:lnTo>
                  <a:lnTo>
                    <a:pt x="416" y="255"/>
                  </a:lnTo>
                  <a:lnTo>
                    <a:pt x="444" y="1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" name="Freeform 28"/>
            <p:cNvSpPr>
              <a:spLocks/>
            </p:cNvSpPr>
            <p:nvPr/>
          </p:nvSpPr>
          <p:spPr bwMode="auto">
            <a:xfrm>
              <a:off x="1599" y="1155"/>
              <a:ext cx="237" cy="237"/>
            </a:xfrm>
            <a:custGeom>
              <a:avLst/>
              <a:gdLst/>
              <a:ahLst/>
              <a:cxnLst>
                <a:cxn ang="0">
                  <a:pos x="244" y="0"/>
                </a:cxn>
                <a:cxn ang="0">
                  <a:pos x="189" y="4"/>
                </a:cxn>
                <a:cxn ang="0">
                  <a:pos x="157" y="14"/>
                </a:cxn>
                <a:cxn ang="0">
                  <a:pos x="117" y="33"/>
                </a:cxn>
                <a:cxn ang="0">
                  <a:pos x="85" y="56"/>
                </a:cxn>
                <a:cxn ang="0">
                  <a:pos x="59" y="81"/>
                </a:cxn>
                <a:cxn ang="0">
                  <a:pos x="41" y="105"/>
                </a:cxn>
                <a:cxn ang="0">
                  <a:pos x="19" y="146"/>
                </a:cxn>
                <a:cxn ang="0">
                  <a:pos x="5" y="191"/>
                </a:cxn>
                <a:cxn ang="0">
                  <a:pos x="0" y="235"/>
                </a:cxn>
                <a:cxn ang="0">
                  <a:pos x="4" y="281"/>
                </a:cxn>
                <a:cxn ang="0">
                  <a:pos x="17" y="323"/>
                </a:cxn>
                <a:cxn ang="0">
                  <a:pos x="38" y="365"/>
                </a:cxn>
                <a:cxn ang="0">
                  <a:pos x="68" y="401"/>
                </a:cxn>
                <a:cxn ang="0">
                  <a:pos x="105" y="433"/>
                </a:cxn>
                <a:cxn ang="0">
                  <a:pos x="147" y="456"/>
                </a:cxn>
                <a:cxn ang="0">
                  <a:pos x="191" y="469"/>
                </a:cxn>
                <a:cxn ang="0">
                  <a:pos x="237" y="474"/>
                </a:cxn>
                <a:cxn ang="0">
                  <a:pos x="283" y="470"/>
                </a:cxn>
                <a:cxn ang="0">
                  <a:pos x="327" y="457"/>
                </a:cxn>
                <a:cxn ang="0">
                  <a:pos x="368" y="437"/>
                </a:cxn>
                <a:cxn ang="0">
                  <a:pos x="404" y="408"/>
                </a:cxn>
                <a:cxn ang="0">
                  <a:pos x="436" y="371"/>
                </a:cxn>
                <a:cxn ang="0">
                  <a:pos x="462" y="322"/>
                </a:cxn>
                <a:cxn ang="0">
                  <a:pos x="473" y="279"/>
                </a:cxn>
                <a:cxn ang="0">
                  <a:pos x="476" y="248"/>
                </a:cxn>
                <a:cxn ang="0">
                  <a:pos x="476" y="216"/>
                </a:cxn>
                <a:cxn ang="0">
                  <a:pos x="469" y="182"/>
                </a:cxn>
                <a:cxn ang="0">
                  <a:pos x="458" y="147"/>
                </a:cxn>
                <a:cxn ang="0">
                  <a:pos x="404" y="198"/>
                </a:cxn>
                <a:cxn ang="0">
                  <a:pos x="411" y="234"/>
                </a:cxn>
                <a:cxn ang="0">
                  <a:pos x="410" y="270"/>
                </a:cxn>
                <a:cxn ang="0">
                  <a:pos x="401" y="305"/>
                </a:cxn>
                <a:cxn ang="0">
                  <a:pos x="385" y="336"/>
                </a:cxn>
                <a:cxn ang="0">
                  <a:pos x="363" y="362"/>
                </a:cxn>
                <a:cxn ang="0">
                  <a:pos x="337" y="382"/>
                </a:cxn>
                <a:cxn ang="0">
                  <a:pos x="308" y="397"/>
                </a:cxn>
                <a:cxn ang="0">
                  <a:pos x="275" y="406"/>
                </a:cxn>
                <a:cxn ang="0">
                  <a:pos x="242" y="409"/>
                </a:cxn>
                <a:cxn ang="0">
                  <a:pos x="208" y="405"/>
                </a:cxn>
                <a:cxn ang="0">
                  <a:pos x="175" y="395"/>
                </a:cxn>
                <a:cxn ang="0">
                  <a:pos x="143" y="378"/>
                </a:cxn>
                <a:cxn ang="0">
                  <a:pos x="115" y="355"/>
                </a:cxn>
                <a:cxn ang="0">
                  <a:pos x="94" y="329"/>
                </a:cxn>
                <a:cxn ang="0">
                  <a:pos x="77" y="298"/>
                </a:cxn>
                <a:cxn ang="0">
                  <a:pos x="68" y="267"/>
                </a:cxn>
                <a:cxn ang="0">
                  <a:pos x="63" y="234"/>
                </a:cxn>
                <a:cxn ang="0">
                  <a:pos x="67" y="202"/>
                </a:cxn>
                <a:cxn ang="0">
                  <a:pos x="76" y="169"/>
                </a:cxn>
                <a:cxn ang="0">
                  <a:pos x="93" y="138"/>
                </a:cxn>
                <a:cxn ang="0">
                  <a:pos x="109" y="117"/>
                </a:cxn>
                <a:cxn ang="0">
                  <a:pos x="145" y="90"/>
                </a:cxn>
                <a:cxn ang="0">
                  <a:pos x="181" y="75"/>
                </a:cxn>
                <a:cxn ang="0">
                  <a:pos x="217" y="67"/>
                </a:cxn>
              </a:cxnLst>
              <a:rect l="0" t="0" r="r" b="b"/>
              <a:pathLst>
                <a:path w="476" h="474">
                  <a:moveTo>
                    <a:pt x="263" y="1"/>
                  </a:moveTo>
                  <a:lnTo>
                    <a:pt x="244" y="0"/>
                  </a:lnTo>
                  <a:lnTo>
                    <a:pt x="219" y="0"/>
                  </a:lnTo>
                  <a:lnTo>
                    <a:pt x="189" y="4"/>
                  </a:lnTo>
                  <a:lnTo>
                    <a:pt x="174" y="8"/>
                  </a:lnTo>
                  <a:lnTo>
                    <a:pt x="157" y="14"/>
                  </a:lnTo>
                  <a:lnTo>
                    <a:pt x="135" y="23"/>
                  </a:lnTo>
                  <a:lnTo>
                    <a:pt x="117" y="33"/>
                  </a:lnTo>
                  <a:lnTo>
                    <a:pt x="99" y="44"/>
                  </a:lnTo>
                  <a:lnTo>
                    <a:pt x="85" y="56"/>
                  </a:lnTo>
                  <a:lnTo>
                    <a:pt x="71" y="69"/>
                  </a:lnTo>
                  <a:lnTo>
                    <a:pt x="59" y="81"/>
                  </a:lnTo>
                  <a:lnTo>
                    <a:pt x="49" y="94"/>
                  </a:lnTo>
                  <a:lnTo>
                    <a:pt x="41" y="105"/>
                  </a:lnTo>
                  <a:lnTo>
                    <a:pt x="29" y="126"/>
                  </a:lnTo>
                  <a:lnTo>
                    <a:pt x="19" y="146"/>
                  </a:lnTo>
                  <a:lnTo>
                    <a:pt x="10" y="168"/>
                  </a:lnTo>
                  <a:lnTo>
                    <a:pt x="5" y="191"/>
                  </a:lnTo>
                  <a:lnTo>
                    <a:pt x="1" y="213"/>
                  </a:lnTo>
                  <a:lnTo>
                    <a:pt x="0" y="235"/>
                  </a:lnTo>
                  <a:lnTo>
                    <a:pt x="1" y="258"/>
                  </a:lnTo>
                  <a:lnTo>
                    <a:pt x="4" y="281"/>
                  </a:lnTo>
                  <a:lnTo>
                    <a:pt x="10" y="303"/>
                  </a:lnTo>
                  <a:lnTo>
                    <a:pt x="17" y="323"/>
                  </a:lnTo>
                  <a:lnTo>
                    <a:pt x="26" y="345"/>
                  </a:lnTo>
                  <a:lnTo>
                    <a:pt x="38" y="365"/>
                  </a:lnTo>
                  <a:lnTo>
                    <a:pt x="51" y="384"/>
                  </a:lnTo>
                  <a:lnTo>
                    <a:pt x="68" y="401"/>
                  </a:lnTo>
                  <a:lnTo>
                    <a:pt x="85" y="418"/>
                  </a:lnTo>
                  <a:lnTo>
                    <a:pt x="105" y="433"/>
                  </a:lnTo>
                  <a:lnTo>
                    <a:pt x="125" y="445"/>
                  </a:lnTo>
                  <a:lnTo>
                    <a:pt x="147" y="456"/>
                  </a:lnTo>
                  <a:lnTo>
                    <a:pt x="169" y="463"/>
                  </a:lnTo>
                  <a:lnTo>
                    <a:pt x="191" y="469"/>
                  </a:lnTo>
                  <a:lnTo>
                    <a:pt x="214" y="472"/>
                  </a:lnTo>
                  <a:lnTo>
                    <a:pt x="237" y="474"/>
                  </a:lnTo>
                  <a:lnTo>
                    <a:pt x="261" y="473"/>
                  </a:lnTo>
                  <a:lnTo>
                    <a:pt x="283" y="470"/>
                  </a:lnTo>
                  <a:lnTo>
                    <a:pt x="305" y="464"/>
                  </a:lnTo>
                  <a:lnTo>
                    <a:pt x="327" y="457"/>
                  </a:lnTo>
                  <a:lnTo>
                    <a:pt x="348" y="448"/>
                  </a:lnTo>
                  <a:lnTo>
                    <a:pt x="368" y="437"/>
                  </a:lnTo>
                  <a:lnTo>
                    <a:pt x="387" y="424"/>
                  </a:lnTo>
                  <a:lnTo>
                    <a:pt x="404" y="408"/>
                  </a:lnTo>
                  <a:lnTo>
                    <a:pt x="420" y="391"/>
                  </a:lnTo>
                  <a:lnTo>
                    <a:pt x="436" y="371"/>
                  </a:lnTo>
                  <a:lnTo>
                    <a:pt x="449" y="348"/>
                  </a:lnTo>
                  <a:lnTo>
                    <a:pt x="462" y="322"/>
                  </a:lnTo>
                  <a:lnTo>
                    <a:pt x="469" y="294"/>
                  </a:lnTo>
                  <a:lnTo>
                    <a:pt x="473" y="279"/>
                  </a:lnTo>
                  <a:lnTo>
                    <a:pt x="476" y="264"/>
                  </a:lnTo>
                  <a:lnTo>
                    <a:pt x="476" y="248"/>
                  </a:lnTo>
                  <a:lnTo>
                    <a:pt x="476" y="232"/>
                  </a:lnTo>
                  <a:lnTo>
                    <a:pt x="476" y="216"/>
                  </a:lnTo>
                  <a:lnTo>
                    <a:pt x="473" y="198"/>
                  </a:lnTo>
                  <a:lnTo>
                    <a:pt x="469" y="182"/>
                  </a:lnTo>
                  <a:lnTo>
                    <a:pt x="465" y="165"/>
                  </a:lnTo>
                  <a:lnTo>
                    <a:pt x="458" y="147"/>
                  </a:lnTo>
                  <a:lnTo>
                    <a:pt x="451" y="130"/>
                  </a:lnTo>
                  <a:lnTo>
                    <a:pt x="404" y="198"/>
                  </a:lnTo>
                  <a:lnTo>
                    <a:pt x="407" y="216"/>
                  </a:lnTo>
                  <a:lnTo>
                    <a:pt x="411" y="234"/>
                  </a:lnTo>
                  <a:lnTo>
                    <a:pt x="412" y="253"/>
                  </a:lnTo>
                  <a:lnTo>
                    <a:pt x="410" y="270"/>
                  </a:lnTo>
                  <a:lnTo>
                    <a:pt x="406" y="287"/>
                  </a:lnTo>
                  <a:lnTo>
                    <a:pt x="401" y="305"/>
                  </a:lnTo>
                  <a:lnTo>
                    <a:pt x="393" y="321"/>
                  </a:lnTo>
                  <a:lnTo>
                    <a:pt x="385" y="336"/>
                  </a:lnTo>
                  <a:lnTo>
                    <a:pt x="375" y="349"/>
                  </a:lnTo>
                  <a:lnTo>
                    <a:pt x="363" y="362"/>
                  </a:lnTo>
                  <a:lnTo>
                    <a:pt x="351" y="373"/>
                  </a:lnTo>
                  <a:lnTo>
                    <a:pt x="337" y="382"/>
                  </a:lnTo>
                  <a:lnTo>
                    <a:pt x="323" y="391"/>
                  </a:lnTo>
                  <a:lnTo>
                    <a:pt x="308" y="397"/>
                  </a:lnTo>
                  <a:lnTo>
                    <a:pt x="291" y="403"/>
                  </a:lnTo>
                  <a:lnTo>
                    <a:pt x="275" y="406"/>
                  </a:lnTo>
                  <a:lnTo>
                    <a:pt x="259" y="408"/>
                  </a:lnTo>
                  <a:lnTo>
                    <a:pt x="242" y="409"/>
                  </a:lnTo>
                  <a:lnTo>
                    <a:pt x="225" y="407"/>
                  </a:lnTo>
                  <a:lnTo>
                    <a:pt x="208" y="405"/>
                  </a:lnTo>
                  <a:lnTo>
                    <a:pt x="191" y="400"/>
                  </a:lnTo>
                  <a:lnTo>
                    <a:pt x="175" y="395"/>
                  </a:lnTo>
                  <a:lnTo>
                    <a:pt x="158" y="387"/>
                  </a:lnTo>
                  <a:lnTo>
                    <a:pt x="143" y="378"/>
                  </a:lnTo>
                  <a:lnTo>
                    <a:pt x="128" y="367"/>
                  </a:lnTo>
                  <a:lnTo>
                    <a:pt x="115" y="355"/>
                  </a:lnTo>
                  <a:lnTo>
                    <a:pt x="104" y="342"/>
                  </a:lnTo>
                  <a:lnTo>
                    <a:pt x="94" y="329"/>
                  </a:lnTo>
                  <a:lnTo>
                    <a:pt x="85" y="313"/>
                  </a:lnTo>
                  <a:lnTo>
                    <a:pt x="77" y="298"/>
                  </a:lnTo>
                  <a:lnTo>
                    <a:pt x="71" y="283"/>
                  </a:lnTo>
                  <a:lnTo>
                    <a:pt x="68" y="267"/>
                  </a:lnTo>
                  <a:lnTo>
                    <a:pt x="64" y="251"/>
                  </a:lnTo>
                  <a:lnTo>
                    <a:pt x="63" y="234"/>
                  </a:lnTo>
                  <a:lnTo>
                    <a:pt x="64" y="218"/>
                  </a:lnTo>
                  <a:lnTo>
                    <a:pt x="67" y="202"/>
                  </a:lnTo>
                  <a:lnTo>
                    <a:pt x="71" y="184"/>
                  </a:lnTo>
                  <a:lnTo>
                    <a:pt x="76" y="169"/>
                  </a:lnTo>
                  <a:lnTo>
                    <a:pt x="83" y="153"/>
                  </a:lnTo>
                  <a:lnTo>
                    <a:pt x="93" y="138"/>
                  </a:lnTo>
                  <a:lnTo>
                    <a:pt x="100" y="127"/>
                  </a:lnTo>
                  <a:lnTo>
                    <a:pt x="109" y="117"/>
                  </a:lnTo>
                  <a:lnTo>
                    <a:pt x="127" y="101"/>
                  </a:lnTo>
                  <a:lnTo>
                    <a:pt x="145" y="90"/>
                  </a:lnTo>
                  <a:lnTo>
                    <a:pt x="163" y="80"/>
                  </a:lnTo>
                  <a:lnTo>
                    <a:pt x="181" y="75"/>
                  </a:lnTo>
                  <a:lnTo>
                    <a:pt x="196" y="70"/>
                  </a:lnTo>
                  <a:lnTo>
                    <a:pt x="217" y="67"/>
                  </a:lnTo>
                  <a:lnTo>
                    <a:pt x="26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" name="Freeform 29"/>
            <p:cNvSpPr>
              <a:spLocks noEditPoints="1"/>
            </p:cNvSpPr>
            <p:nvPr/>
          </p:nvSpPr>
          <p:spPr bwMode="auto">
            <a:xfrm>
              <a:off x="1775" y="998"/>
              <a:ext cx="244" cy="245"/>
            </a:xfrm>
            <a:custGeom>
              <a:avLst/>
              <a:gdLst/>
              <a:ahLst/>
              <a:cxnLst>
                <a:cxn ang="0">
                  <a:pos x="490" y="201"/>
                </a:cxn>
                <a:cxn ang="0">
                  <a:pos x="42" y="0"/>
                </a:cxn>
                <a:cxn ang="0">
                  <a:pos x="0" y="42"/>
                </a:cxn>
                <a:cxn ang="0">
                  <a:pos x="202" y="491"/>
                </a:cxn>
                <a:cxn ang="0">
                  <a:pos x="252" y="441"/>
                </a:cxn>
                <a:cxn ang="0">
                  <a:pos x="192" y="308"/>
                </a:cxn>
                <a:cxn ang="0">
                  <a:pos x="308" y="192"/>
                </a:cxn>
                <a:cxn ang="0">
                  <a:pos x="440" y="252"/>
                </a:cxn>
                <a:cxn ang="0">
                  <a:pos x="490" y="201"/>
                </a:cxn>
                <a:cxn ang="0">
                  <a:pos x="165" y="249"/>
                </a:cxn>
                <a:cxn ang="0">
                  <a:pos x="83" y="83"/>
                </a:cxn>
                <a:cxn ang="0">
                  <a:pos x="84" y="81"/>
                </a:cxn>
                <a:cxn ang="0">
                  <a:pos x="249" y="165"/>
                </a:cxn>
                <a:cxn ang="0">
                  <a:pos x="165" y="249"/>
                </a:cxn>
              </a:cxnLst>
              <a:rect l="0" t="0" r="r" b="b"/>
              <a:pathLst>
                <a:path w="490" h="491">
                  <a:moveTo>
                    <a:pt x="490" y="20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202" y="491"/>
                  </a:lnTo>
                  <a:lnTo>
                    <a:pt x="252" y="441"/>
                  </a:lnTo>
                  <a:lnTo>
                    <a:pt x="192" y="308"/>
                  </a:lnTo>
                  <a:lnTo>
                    <a:pt x="308" y="192"/>
                  </a:lnTo>
                  <a:lnTo>
                    <a:pt x="440" y="252"/>
                  </a:lnTo>
                  <a:lnTo>
                    <a:pt x="490" y="201"/>
                  </a:lnTo>
                  <a:close/>
                  <a:moveTo>
                    <a:pt x="165" y="249"/>
                  </a:moveTo>
                  <a:lnTo>
                    <a:pt x="83" y="83"/>
                  </a:lnTo>
                  <a:lnTo>
                    <a:pt x="84" y="81"/>
                  </a:lnTo>
                  <a:lnTo>
                    <a:pt x="249" y="165"/>
                  </a:lnTo>
                  <a:lnTo>
                    <a:pt x="165" y="2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" name="Freeform 30"/>
            <p:cNvSpPr>
              <a:spLocks noEditPoints="1"/>
            </p:cNvSpPr>
            <p:nvPr/>
          </p:nvSpPr>
          <p:spPr bwMode="auto">
            <a:xfrm>
              <a:off x="1935" y="806"/>
              <a:ext cx="238" cy="239"/>
            </a:xfrm>
            <a:custGeom>
              <a:avLst/>
              <a:gdLst/>
              <a:ahLst/>
              <a:cxnLst>
                <a:cxn ang="0">
                  <a:pos x="398" y="61"/>
                </a:cxn>
                <a:cxn ang="0">
                  <a:pos x="339" y="22"/>
                </a:cxn>
                <a:cxn ang="0">
                  <a:pos x="274" y="2"/>
                </a:cxn>
                <a:cxn ang="0">
                  <a:pos x="204" y="2"/>
                </a:cxn>
                <a:cxn ang="0">
                  <a:pos x="137" y="23"/>
                </a:cxn>
                <a:cxn ang="0">
                  <a:pos x="75" y="65"/>
                </a:cxn>
                <a:cxn ang="0">
                  <a:pos x="30" y="123"/>
                </a:cxn>
                <a:cxn ang="0">
                  <a:pos x="5" y="187"/>
                </a:cxn>
                <a:cxn ang="0">
                  <a:pos x="0" y="255"/>
                </a:cxn>
                <a:cxn ang="0">
                  <a:pos x="14" y="321"/>
                </a:cxn>
                <a:cxn ang="0">
                  <a:pos x="47" y="382"/>
                </a:cxn>
                <a:cxn ang="0">
                  <a:pos x="97" y="431"/>
                </a:cxn>
                <a:cxn ang="0">
                  <a:pos x="158" y="462"/>
                </a:cxn>
                <a:cxn ang="0">
                  <a:pos x="225" y="476"/>
                </a:cxn>
                <a:cxn ang="0">
                  <a:pos x="294" y="470"/>
                </a:cxn>
                <a:cxn ang="0">
                  <a:pos x="361" y="443"/>
                </a:cxn>
                <a:cxn ang="0">
                  <a:pos x="418" y="395"/>
                </a:cxn>
                <a:cxn ang="0">
                  <a:pos x="456" y="335"/>
                </a:cxn>
                <a:cxn ang="0">
                  <a:pos x="475" y="269"/>
                </a:cxn>
                <a:cxn ang="0">
                  <a:pos x="473" y="201"/>
                </a:cxn>
                <a:cxn ang="0">
                  <a:pos x="454" y="136"/>
                </a:cxn>
                <a:cxn ang="0">
                  <a:pos x="377" y="137"/>
                </a:cxn>
                <a:cxn ang="0">
                  <a:pos x="398" y="175"/>
                </a:cxn>
                <a:cxn ang="0">
                  <a:pos x="411" y="220"/>
                </a:cxn>
                <a:cxn ang="0">
                  <a:pos x="411" y="270"/>
                </a:cxn>
                <a:cxn ang="0">
                  <a:pos x="395" y="320"/>
                </a:cxn>
                <a:cxn ang="0">
                  <a:pos x="361" y="366"/>
                </a:cxn>
                <a:cxn ang="0">
                  <a:pos x="309" y="400"/>
                </a:cxn>
                <a:cxn ang="0">
                  <a:pos x="255" y="415"/>
                </a:cxn>
                <a:cxn ang="0">
                  <a:pos x="204" y="410"/>
                </a:cxn>
                <a:cxn ang="0">
                  <a:pos x="159" y="392"/>
                </a:cxn>
                <a:cxn ang="0">
                  <a:pos x="121" y="364"/>
                </a:cxn>
                <a:cxn ang="0">
                  <a:pos x="94" y="330"/>
                </a:cxn>
                <a:cxn ang="0">
                  <a:pos x="74" y="290"/>
                </a:cxn>
                <a:cxn ang="0">
                  <a:pos x="64" y="241"/>
                </a:cxn>
                <a:cxn ang="0">
                  <a:pos x="69" y="191"/>
                </a:cxn>
                <a:cxn ang="0">
                  <a:pos x="89" y="142"/>
                </a:cxn>
                <a:cxn ang="0">
                  <a:pos x="133" y="98"/>
                </a:cxn>
                <a:cxn ang="0">
                  <a:pos x="184" y="70"/>
                </a:cxn>
                <a:cxn ang="0">
                  <a:pos x="237" y="63"/>
                </a:cxn>
                <a:cxn ang="0">
                  <a:pos x="287" y="72"/>
                </a:cxn>
                <a:cxn ang="0">
                  <a:pos x="330" y="93"/>
                </a:cxn>
                <a:cxn ang="0">
                  <a:pos x="366" y="125"/>
                </a:cxn>
              </a:cxnLst>
              <a:rect l="0" t="0" r="r" b="b"/>
              <a:pathLst>
                <a:path w="477" h="476">
                  <a:moveTo>
                    <a:pt x="430" y="95"/>
                  </a:moveTo>
                  <a:lnTo>
                    <a:pt x="414" y="78"/>
                  </a:lnTo>
                  <a:lnTo>
                    <a:pt x="398" y="61"/>
                  </a:lnTo>
                  <a:lnTo>
                    <a:pt x="379" y="45"/>
                  </a:lnTo>
                  <a:lnTo>
                    <a:pt x="360" y="32"/>
                  </a:lnTo>
                  <a:lnTo>
                    <a:pt x="339" y="22"/>
                  </a:lnTo>
                  <a:lnTo>
                    <a:pt x="318" y="13"/>
                  </a:lnTo>
                  <a:lnTo>
                    <a:pt x="295" y="6"/>
                  </a:lnTo>
                  <a:lnTo>
                    <a:pt x="274" y="2"/>
                  </a:lnTo>
                  <a:lnTo>
                    <a:pt x="251" y="0"/>
                  </a:lnTo>
                  <a:lnTo>
                    <a:pt x="228" y="0"/>
                  </a:lnTo>
                  <a:lnTo>
                    <a:pt x="204" y="2"/>
                  </a:lnTo>
                  <a:lnTo>
                    <a:pt x="183" y="6"/>
                  </a:lnTo>
                  <a:lnTo>
                    <a:pt x="160" y="13"/>
                  </a:lnTo>
                  <a:lnTo>
                    <a:pt x="137" y="23"/>
                  </a:lnTo>
                  <a:lnTo>
                    <a:pt x="115" y="35"/>
                  </a:lnTo>
                  <a:lnTo>
                    <a:pt x="95" y="49"/>
                  </a:lnTo>
                  <a:lnTo>
                    <a:pt x="75" y="65"/>
                  </a:lnTo>
                  <a:lnTo>
                    <a:pt x="58" y="82"/>
                  </a:lnTo>
                  <a:lnTo>
                    <a:pt x="43" y="102"/>
                  </a:lnTo>
                  <a:lnTo>
                    <a:pt x="30" y="123"/>
                  </a:lnTo>
                  <a:lnTo>
                    <a:pt x="19" y="143"/>
                  </a:lnTo>
                  <a:lnTo>
                    <a:pt x="11" y="165"/>
                  </a:lnTo>
                  <a:lnTo>
                    <a:pt x="5" y="187"/>
                  </a:lnTo>
                  <a:lnTo>
                    <a:pt x="1" y="209"/>
                  </a:lnTo>
                  <a:lnTo>
                    <a:pt x="0" y="232"/>
                  </a:lnTo>
                  <a:lnTo>
                    <a:pt x="0" y="255"/>
                  </a:lnTo>
                  <a:lnTo>
                    <a:pt x="4" y="278"/>
                  </a:lnTo>
                  <a:lnTo>
                    <a:pt x="7" y="299"/>
                  </a:lnTo>
                  <a:lnTo>
                    <a:pt x="14" y="321"/>
                  </a:lnTo>
                  <a:lnTo>
                    <a:pt x="24" y="343"/>
                  </a:lnTo>
                  <a:lnTo>
                    <a:pt x="35" y="364"/>
                  </a:lnTo>
                  <a:lnTo>
                    <a:pt x="47" y="382"/>
                  </a:lnTo>
                  <a:lnTo>
                    <a:pt x="62" y="400"/>
                  </a:lnTo>
                  <a:lnTo>
                    <a:pt x="78" y="417"/>
                  </a:lnTo>
                  <a:lnTo>
                    <a:pt x="97" y="431"/>
                  </a:lnTo>
                  <a:lnTo>
                    <a:pt x="116" y="444"/>
                  </a:lnTo>
                  <a:lnTo>
                    <a:pt x="136" y="454"/>
                  </a:lnTo>
                  <a:lnTo>
                    <a:pt x="158" y="462"/>
                  </a:lnTo>
                  <a:lnTo>
                    <a:pt x="179" y="469"/>
                  </a:lnTo>
                  <a:lnTo>
                    <a:pt x="202" y="474"/>
                  </a:lnTo>
                  <a:lnTo>
                    <a:pt x="225" y="476"/>
                  </a:lnTo>
                  <a:lnTo>
                    <a:pt x="248" y="476"/>
                  </a:lnTo>
                  <a:lnTo>
                    <a:pt x="271" y="475"/>
                  </a:lnTo>
                  <a:lnTo>
                    <a:pt x="294" y="470"/>
                  </a:lnTo>
                  <a:lnTo>
                    <a:pt x="316" y="463"/>
                  </a:lnTo>
                  <a:lnTo>
                    <a:pt x="339" y="454"/>
                  </a:lnTo>
                  <a:lnTo>
                    <a:pt x="361" y="443"/>
                  </a:lnTo>
                  <a:lnTo>
                    <a:pt x="381" y="429"/>
                  </a:lnTo>
                  <a:lnTo>
                    <a:pt x="401" y="412"/>
                  </a:lnTo>
                  <a:lnTo>
                    <a:pt x="418" y="395"/>
                  </a:lnTo>
                  <a:lnTo>
                    <a:pt x="433" y="375"/>
                  </a:lnTo>
                  <a:lnTo>
                    <a:pt x="445" y="356"/>
                  </a:lnTo>
                  <a:lnTo>
                    <a:pt x="456" y="335"/>
                  </a:lnTo>
                  <a:lnTo>
                    <a:pt x="465" y="314"/>
                  </a:lnTo>
                  <a:lnTo>
                    <a:pt x="470" y="292"/>
                  </a:lnTo>
                  <a:lnTo>
                    <a:pt x="475" y="269"/>
                  </a:lnTo>
                  <a:lnTo>
                    <a:pt x="477" y="246"/>
                  </a:lnTo>
                  <a:lnTo>
                    <a:pt x="477" y="223"/>
                  </a:lnTo>
                  <a:lnTo>
                    <a:pt x="473" y="201"/>
                  </a:lnTo>
                  <a:lnTo>
                    <a:pt x="469" y="178"/>
                  </a:lnTo>
                  <a:lnTo>
                    <a:pt x="463" y="156"/>
                  </a:lnTo>
                  <a:lnTo>
                    <a:pt x="454" y="136"/>
                  </a:lnTo>
                  <a:lnTo>
                    <a:pt x="442" y="115"/>
                  </a:lnTo>
                  <a:lnTo>
                    <a:pt x="430" y="95"/>
                  </a:lnTo>
                  <a:close/>
                  <a:moveTo>
                    <a:pt x="377" y="137"/>
                  </a:moveTo>
                  <a:lnTo>
                    <a:pt x="383" y="149"/>
                  </a:lnTo>
                  <a:lnTo>
                    <a:pt x="391" y="161"/>
                  </a:lnTo>
                  <a:lnTo>
                    <a:pt x="398" y="175"/>
                  </a:lnTo>
                  <a:lnTo>
                    <a:pt x="403" y="189"/>
                  </a:lnTo>
                  <a:lnTo>
                    <a:pt x="407" y="204"/>
                  </a:lnTo>
                  <a:lnTo>
                    <a:pt x="411" y="220"/>
                  </a:lnTo>
                  <a:lnTo>
                    <a:pt x="413" y="237"/>
                  </a:lnTo>
                  <a:lnTo>
                    <a:pt x="413" y="253"/>
                  </a:lnTo>
                  <a:lnTo>
                    <a:pt x="411" y="270"/>
                  </a:lnTo>
                  <a:lnTo>
                    <a:pt x="407" y="286"/>
                  </a:lnTo>
                  <a:lnTo>
                    <a:pt x="402" y="304"/>
                  </a:lnTo>
                  <a:lnTo>
                    <a:pt x="395" y="320"/>
                  </a:lnTo>
                  <a:lnTo>
                    <a:pt x="387" y="335"/>
                  </a:lnTo>
                  <a:lnTo>
                    <a:pt x="375" y="350"/>
                  </a:lnTo>
                  <a:lnTo>
                    <a:pt x="361" y="366"/>
                  </a:lnTo>
                  <a:lnTo>
                    <a:pt x="344" y="380"/>
                  </a:lnTo>
                  <a:lnTo>
                    <a:pt x="326" y="392"/>
                  </a:lnTo>
                  <a:lnTo>
                    <a:pt x="309" y="400"/>
                  </a:lnTo>
                  <a:lnTo>
                    <a:pt x="290" y="407"/>
                  </a:lnTo>
                  <a:lnTo>
                    <a:pt x="273" y="411"/>
                  </a:lnTo>
                  <a:lnTo>
                    <a:pt x="255" y="415"/>
                  </a:lnTo>
                  <a:lnTo>
                    <a:pt x="238" y="415"/>
                  </a:lnTo>
                  <a:lnTo>
                    <a:pt x="222" y="413"/>
                  </a:lnTo>
                  <a:lnTo>
                    <a:pt x="204" y="410"/>
                  </a:lnTo>
                  <a:lnTo>
                    <a:pt x="188" y="405"/>
                  </a:lnTo>
                  <a:lnTo>
                    <a:pt x="173" y="399"/>
                  </a:lnTo>
                  <a:lnTo>
                    <a:pt x="159" y="392"/>
                  </a:lnTo>
                  <a:lnTo>
                    <a:pt x="145" y="383"/>
                  </a:lnTo>
                  <a:lnTo>
                    <a:pt x="133" y="373"/>
                  </a:lnTo>
                  <a:lnTo>
                    <a:pt x="121" y="364"/>
                  </a:lnTo>
                  <a:lnTo>
                    <a:pt x="111" y="354"/>
                  </a:lnTo>
                  <a:lnTo>
                    <a:pt x="101" y="342"/>
                  </a:lnTo>
                  <a:lnTo>
                    <a:pt x="94" y="330"/>
                  </a:lnTo>
                  <a:lnTo>
                    <a:pt x="86" y="318"/>
                  </a:lnTo>
                  <a:lnTo>
                    <a:pt x="80" y="304"/>
                  </a:lnTo>
                  <a:lnTo>
                    <a:pt x="74" y="290"/>
                  </a:lnTo>
                  <a:lnTo>
                    <a:pt x="70" y="273"/>
                  </a:lnTo>
                  <a:lnTo>
                    <a:pt x="66" y="257"/>
                  </a:lnTo>
                  <a:lnTo>
                    <a:pt x="64" y="241"/>
                  </a:lnTo>
                  <a:lnTo>
                    <a:pt x="64" y="225"/>
                  </a:lnTo>
                  <a:lnTo>
                    <a:pt x="65" y="207"/>
                  </a:lnTo>
                  <a:lnTo>
                    <a:pt x="69" y="191"/>
                  </a:lnTo>
                  <a:lnTo>
                    <a:pt x="74" y="175"/>
                  </a:lnTo>
                  <a:lnTo>
                    <a:pt x="81" y="157"/>
                  </a:lnTo>
                  <a:lnTo>
                    <a:pt x="89" y="142"/>
                  </a:lnTo>
                  <a:lnTo>
                    <a:pt x="101" y="126"/>
                  </a:lnTo>
                  <a:lnTo>
                    <a:pt x="115" y="112"/>
                  </a:lnTo>
                  <a:lnTo>
                    <a:pt x="133" y="98"/>
                  </a:lnTo>
                  <a:lnTo>
                    <a:pt x="149" y="86"/>
                  </a:lnTo>
                  <a:lnTo>
                    <a:pt x="166" y="77"/>
                  </a:lnTo>
                  <a:lnTo>
                    <a:pt x="184" y="70"/>
                  </a:lnTo>
                  <a:lnTo>
                    <a:pt x="201" y="66"/>
                  </a:lnTo>
                  <a:lnTo>
                    <a:pt x="218" y="63"/>
                  </a:lnTo>
                  <a:lnTo>
                    <a:pt x="237" y="63"/>
                  </a:lnTo>
                  <a:lnTo>
                    <a:pt x="253" y="64"/>
                  </a:lnTo>
                  <a:lnTo>
                    <a:pt x="269" y="67"/>
                  </a:lnTo>
                  <a:lnTo>
                    <a:pt x="287" y="72"/>
                  </a:lnTo>
                  <a:lnTo>
                    <a:pt x="301" y="78"/>
                  </a:lnTo>
                  <a:lnTo>
                    <a:pt x="316" y="85"/>
                  </a:lnTo>
                  <a:lnTo>
                    <a:pt x="330" y="93"/>
                  </a:lnTo>
                  <a:lnTo>
                    <a:pt x="344" y="103"/>
                  </a:lnTo>
                  <a:lnTo>
                    <a:pt x="355" y="114"/>
                  </a:lnTo>
                  <a:lnTo>
                    <a:pt x="366" y="125"/>
                  </a:lnTo>
                  <a:lnTo>
                    <a:pt x="377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9" name="Freeform 31"/>
            <p:cNvSpPr>
              <a:spLocks noEditPoints="1"/>
            </p:cNvSpPr>
            <p:nvPr/>
          </p:nvSpPr>
          <p:spPr bwMode="auto">
            <a:xfrm>
              <a:off x="2245" y="751"/>
              <a:ext cx="89" cy="89"/>
            </a:xfrm>
            <a:custGeom>
              <a:avLst/>
              <a:gdLst/>
              <a:ahLst/>
              <a:cxnLst>
                <a:cxn ang="0">
                  <a:pos x="102" y="139"/>
                </a:cxn>
                <a:cxn ang="0">
                  <a:pos x="82" y="139"/>
                </a:cxn>
                <a:cxn ang="0">
                  <a:pos x="64" y="133"/>
                </a:cxn>
                <a:cxn ang="0">
                  <a:pos x="49" y="120"/>
                </a:cxn>
                <a:cxn ang="0">
                  <a:pos x="40" y="101"/>
                </a:cxn>
                <a:cxn ang="0">
                  <a:pos x="39" y="82"/>
                </a:cxn>
                <a:cxn ang="0">
                  <a:pos x="44" y="63"/>
                </a:cxn>
                <a:cxn ang="0">
                  <a:pos x="58" y="48"/>
                </a:cxn>
                <a:cxn ang="0">
                  <a:pos x="76" y="38"/>
                </a:cxn>
                <a:cxn ang="0">
                  <a:pos x="96" y="38"/>
                </a:cxn>
                <a:cxn ang="0">
                  <a:pos x="114" y="45"/>
                </a:cxn>
                <a:cxn ang="0">
                  <a:pos x="129" y="58"/>
                </a:cxn>
                <a:cxn ang="0">
                  <a:pos x="138" y="76"/>
                </a:cxn>
                <a:cxn ang="0">
                  <a:pos x="139" y="96"/>
                </a:cxn>
                <a:cxn ang="0">
                  <a:pos x="132" y="115"/>
                </a:cxn>
                <a:cxn ang="0">
                  <a:pos x="120" y="130"/>
                </a:cxn>
                <a:cxn ang="0">
                  <a:pos x="128" y="168"/>
                </a:cxn>
                <a:cxn ang="0">
                  <a:pos x="156" y="147"/>
                </a:cxn>
                <a:cxn ang="0">
                  <a:pos x="173" y="117"/>
                </a:cxn>
                <a:cxn ang="0">
                  <a:pos x="178" y="85"/>
                </a:cxn>
                <a:cxn ang="0">
                  <a:pos x="168" y="50"/>
                </a:cxn>
                <a:cxn ang="0">
                  <a:pos x="148" y="22"/>
                </a:cxn>
                <a:cxn ang="0">
                  <a:pos x="118" y="4"/>
                </a:cxn>
                <a:cxn ang="0">
                  <a:pos x="85" y="0"/>
                </a:cxn>
                <a:cxn ang="0">
                  <a:pos x="50" y="10"/>
                </a:cxn>
                <a:cxn ang="0">
                  <a:pos x="22" y="31"/>
                </a:cxn>
                <a:cxn ang="0">
                  <a:pos x="4" y="60"/>
                </a:cxn>
                <a:cxn ang="0">
                  <a:pos x="0" y="94"/>
                </a:cxn>
                <a:cxn ang="0">
                  <a:pos x="10" y="128"/>
                </a:cxn>
                <a:cxn ang="0">
                  <a:pos x="30" y="156"/>
                </a:cxn>
                <a:cxn ang="0">
                  <a:pos x="61" y="173"/>
                </a:cxn>
                <a:cxn ang="0">
                  <a:pos x="93" y="178"/>
                </a:cxn>
                <a:cxn ang="0">
                  <a:pos x="128" y="168"/>
                </a:cxn>
              </a:cxnLst>
              <a:rect l="0" t="0" r="r" b="b"/>
              <a:pathLst>
                <a:path w="178" h="178">
                  <a:moveTo>
                    <a:pt x="112" y="136"/>
                  </a:moveTo>
                  <a:lnTo>
                    <a:pt x="102" y="139"/>
                  </a:lnTo>
                  <a:lnTo>
                    <a:pt x="92" y="140"/>
                  </a:lnTo>
                  <a:lnTo>
                    <a:pt x="82" y="139"/>
                  </a:lnTo>
                  <a:lnTo>
                    <a:pt x="73" y="137"/>
                  </a:lnTo>
                  <a:lnTo>
                    <a:pt x="64" y="133"/>
                  </a:lnTo>
                  <a:lnTo>
                    <a:pt x="56" y="127"/>
                  </a:lnTo>
                  <a:lnTo>
                    <a:pt x="49" y="120"/>
                  </a:lnTo>
                  <a:lnTo>
                    <a:pt x="43" y="110"/>
                  </a:lnTo>
                  <a:lnTo>
                    <a:pt x="40" y="101"/>
                  </a:lnTo>
                  <a:lnTo>
                    <a:pt x="39" y="91"/>
                  </a:lnTo>
                  <a:lnTo>
                    <a:pt x="39" y="82"/>
                  </a:lnTo>
                  <a:lnTo>
                    <a:pt x="41" y="72"/>
                  </a:lnTo>
                  <a:lnTo>
                    <a:pt x="44" y="63"/>
                  </a:lnTo>
                  <a:lnTo>
                    <a:pt x="50" y="54"/>
                  </a:lnTo>
                  <a:lnTo>
                    <a:pt x="58" y="48"/>
                  </a:lnTo>
                  <a:lnTo>
                    <a:pt x="66" y="41"/>
                  </a:lnTo>
                  <a:lnTo>
                    <a:pt x="76" y="38"/>
                  </a:lnTo>
                  <a:lnTo>
                    <a:pt x="86" y="37"/>
                  </a:lnTo>
                  <a:lnTo>
                    <a:pt x="96" y="38"/>
                  </a:lnTo>
                  <a:lnTo>
                    <a:pt x="105" y="40"/>
                  </a:lnTo>
                  <a:lnTo>
                    <a:pt x="114" y="45"/>
                  </a:lnTo>
                  <a:lnTo>
                    <a:pt x="122" y="50"/>
                  </a:lnTo>
                  <a:lnTo>
                    <a:pt x="129" y="58"/>
                  </a:lnTo>
                  <a:lnTo>
                    <a:pt x="133" y="66"/>
                  </a:lnTo>
                  <a:lnTo>
                    <a:pt x="138" y="76"/>
                  </a:lnTo>
                  <a:lnTo>
                    <a:pt x="139" y="86"/>
                  </a:lnTo>
                  <a:lnTo>
                    <a:pt x="139" y="96"/>
                  </a:lnTo>
                  <a:lnTo>
                    <a:pt x="137" y="107"/>
                  </a:lnTo>
                  <a:lnTo>
                    <a:pt x="132" y="115"/>
                  </a:lnTo>
                  <a:lnTo>
                    <a:pt x="128" y="124"/>
                  </a:lnTo>
                  <a:lnTo>
                    <a:pt x="120" y="130"/>
                  </a:lnTo>
                  <a:lnTo>
                    <a:pt x="112" y="136"/>
                  </a:lnTo>
                  <a:close/>
                  <a:moveTo>
                    <a:pt x="128" y="168"/>
                  </a:moveTo>
                  <a:lnTo>
                    <a:pt x="143" y="160"/>
                  </a:lnTo>
                  <a:lnTo>
                    <a:pt x="156" y="147"/>
                  </a:lnTo>
                  <a:lnTo>
                    <a:pt x="166" y="134"/>
                  </a:lnTo>
                  <a:lnTo>
                    <a:pt x="173" y="117"/>
                  </a:lnTo>
                  <a:lnTo>
                    <a:pt x="177" y="101"/>
                  </a:lnTo>
                  <a:lnTo>
                    <a:pt x="178" y="85"/>
                  </a:lnTo>
                  <a:lnTo>
                    <a:pt x="176" y="66"/>
                  </a:lnTo>
                  <a:lnTo>
                    <a:pt x="168" y="50"/>
                  </a:lnTo>
                  <a:lnTo>
                    <a:pt x="160" y="35"/>
                  </a:lnTo>
                  <a:lnTo>
                    <a:pt x="148" y="22"/>
                  </a:lnTo>
                  <a:lnTo>
                    <a:pt x="133" y="12"/>
                  </a:lnTo>
                  <a:lnTo>
                    <a:pt x="118" y="4"/>
                  </a:lnTo>
                  <a:lnTo>
                    <a:pt x="101" y="1"/>
                  </a:lnTo>
                  <a:lnTo>
                    <a:pt x="85" y="0"/>
                  </a:lnTo>
                  <a:lnTo>
                    <a:pt x="67" y="2"/>
                  </a:lnTo>
                  <a:lnTo>
                    <a:pt x="50" y="10"/>
                  </a:lnTo>
                  <a:lnTo>
                    <a:pt x="35" y="19"/>
                  </a:lnTo>
                  <a:lnTo>
                    <a:pt x="22" y="31"/>
                  </a:lnTo>
                  <a:lnTo>
                    <a:pt x="12" y="45"/>
                  </a:lnTo>
                  <a:lnTo>
                    <a:pt x="4" y="60"/>
                  </a:lnTo>
                  <a:lnTo>
                    <a:pt x="1" y="76"/>
                  </a:lnTo>
                  <a:lnTo>
                    <a:pt x="0" y="94"/>
                  </a:lnTo>
                  <a:lnTo>
                    <a:pt x="3" y="111"/>
                  </a:lnTo>
                  <a:lnTo>
                    <a:pt x="10" y="128"/>
                  </a:lnTo>
                  <a:lnTo>
                    <a:pt x="18" y="143"/>
                  </a:lnTo>
                  <a:lnTo>
                    <a:pt x="30" y="156"/>
                  </a:lnTo>
                  <a:lnTo>
                    <a:pt x="44" y="166"/>
                  </a:lnTo>
                  <a:lnTo>
                    <a:pt x="61" y="173"/>
                  </a:lnTo>
                  <a:lnTo>
                    <a:pt x="76" y="177"/>
                  </a:lnTo>
                  <a:lnTo>
                    <a:pt x="93" y="178"/>
                  </a:lnTo>
                  <a:lnTo>
                    <a:pt x="112" y="175"/>
                  </a:lnTo>
                  <a:lnTo>
                    <a:pt x="128" y="1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0" name="Freeform 32"/>
            <p:cNvSpPr>
              <a:spLocks noEditPoints="1"/>
            </p:cNvSpPr>
            <p:nvPr/>
          </p:nvSpPr>
          <p:spPr bwMode="auto">
            <a:xfrm>
              <a:off x="2432" y="575"/>
              <a:ext cx="238" cy="238"/>
            </a:xfrm>
            <a:custGeom>
              <a:avLst/>
              <a:gdLst/>
              <a:ahLst/>
              <a:cxnLst>
                <a:cxn ang="0">
                  <a:pos x="452" y="133"/>
                </a:cxn>
                <a:cxn ang="0">
                  <a:pos x="413" y="75"/>
                </a:cxn>
                <a:cxn ang="0">
                  <a:pos x="360" y="33"/>
                </a:cxn>
                <a:cxn ang="0">
                  <a:pos x="297" y="8"/>
                </a:cxn>
                <a:cxn ang="0">
                  <a:pos x="226" y="0"/>
                </a:cxn>
                <a:cxn ang="0">
                  <a:pos x="152" y="18"/>
                </a:cxn>
                <a:cxn ang="0">
                  <a:pos x="89" y="54"/>
                </a:cxn>
                <a:cxn ang="0">
                  <a:pos x="42" y="105"/>
                </a:cxn>
                <a:cxn ang="0">
                  <a:pos x="11" y="165"/>
                </a:cxn>
                <a:cxn ang="0">
                  <a:pos x="0" y="233"/>
                </a:cxn>
                <a:cxn ang="0">
                  <a:pos x="8" y="301"/>
                </a:cxn>
                <a:cxn ang="0">
                  <a:pos x="36" y="365"/>
                </a:cxn>
                <a:cxn ang="0">
                  <a:pos x="80" y="416"/>
                </a:cxn>
                <a:cxn ang="0">
                  <a:pos x="136" y="455"/>
                </a:cxn>
                <a:cxn ang="0">
                  <a:pos x="203" y="475"/>
                </a:cxn>
                <a:cxn ang="0">
                  <a:pos x="275" y="474"/>
                </a:cxn>
                <a:cxn ang="0">
                  <a:pos x="347" y="452"/>
                </a:cxn>
                <a:cxn ang="0">
                  <a:pos x="404" y="411"/>
                </a:cxn>
                <a:cxn ang="0">
                  <a:pos x="446" y="355"/>
                </a:cxn>
                <a:cxn ang="0">
                  <a:pos x="470" y="292"/>
                </a:cxn>
                <a:cxn ang="0">
                  <a:pos x="477" y="224"/>
                </a:cxn>
                <a:cxn ang="0">
                  <a:pos x="405" y="197"/>
                </a:cxn>
                <a:cxn ang="0">
                  <a:pos x="411" y="239"/>
                </a:cxn>
                <a:cxn ang="0">
                  <a:pos x="405" y="287"/>
                </a:cxn>
                <a:cxn ang="0">
                  <a:pos x="387" y="333"/>
                </a:cxn>
                <a:cxn ang="0">
                  <a:pos x="354" y="373"/>
                </a:cxn>
                <a:cxn ang="0">
                  <a:pos x="304" y="403"/>
                </a:cxn>
                <a:cxn ang="0">
                  <a:pos x="243" y="416"/>
                </a:cxn>
                <a:cxn ang="0">
                  <a:pos x="188" y="409"/>
                </a:cxn>
                <a:cxn ang="0">
                  <a:pos x="144" y="385"/>
                </a:cxn>
                <a:cxn ang="0">
                  <a:pos x="108" y="351"/>
                </a:cxn>
                <a:cxn ang="0">
                  <a:pos x="83" y="311"/>
                </a:cxn>
                <a:cxn ang="0">
                  <a:pos x="70" y="270"/>
                </a:cxn>
                <a:cxn ang="0">
                  <a:pos x="68" y="224"/>
                </a:cxn>
                <a:cxn ang="0">
                  <a:pos x="76" y="176"/>
                </a:cxn>
                <a:cxn ang="0">
                  <a:pos x="99" y="132"/>
                </a:cxn>
                <a:cxn ang="0">
                  <a:pos x="137" y="94"/>
                </a:cxn>
                <a:cxn ang="0">
                  <a:pos x="192" y="69"/>
                </a:cxn>
                <a:cxn ang="0">
                  <a:pos x="251" y="62"/>
                </a:cxn>
                <a:cxn ang="0">
                  <a:pos x="302" y="75"/>
                </a:cxn>
                <a:cxn ang="0">
                  <a:pos x="345" y="102"/>
                </a:cxn>
                <a:cxn ang="0">
                  <a:pos x="378" y="139"/>
                </a:cxn>
                <a:cxn ang="0">
                  <a:pos x="400" y="182"/>
                </a:cxn>
              </a:cxnLst>
              <a:rect l="0" t="0" r="r" b="b"/>
              <a:pathLst>
                <a:path w="477" h="477">
                  <a:moveTo>
                    <a:pt x="469" y="178"/>
                  </a:moveTo>
                  <a:lnTo>
                    <a:pt x="462" y="156"/>
                  </a:lnTo>
                  <a:lnTo>
                    <a:pt x="452" y="133"/>
                  </a:lnTo>
                  <a:lnTo>
                    <a:pt x="441" y="113"/>
                  </a:lnTo>
                  <a:lnTo>
                    <a:pt x="427" y="94"/>
                  </a:lnTo>
                  <a:lnTo>
                    <a:pt x="413" y="75"/>
                  </a:lnTo>
                  <a:lnTo>
                    <a:pt x="396" y="60"/>
                  </a:lnTo>
                  <a:lnTo>
                    <a:pt x="379" y="46"/>
                  </a:lnTo>
                  <a:lnTo>
                    <a:pt x="360" y="33"/>
                  </a:lnTo>
                  <a:lnTo>
                    <a:pt x="340" y="22"/>
                  </a:lnTo>
                  <a:lnTo>
                    <a:pt x="318" y="14"/>
                  </a:lnTo>
                  <a:lnTo>
                    <a:pt x="297" y="8"/>
                  </a:lnTo>
                  <a:lnTo>
                    <a:pt x="273" y="4"/>
                  </a:lnTo>
                  <a:lnTo>
                    <a:pt x="250" y="0"/>
                  </a:lnTo>
                  <a:lnTo>
                    <a:pt x="226" y="0"/>
                  </a:lnTo>
                  <a:lnTo>
                    <a:pt x="201" y="4"/>
                  </a:lnTo>
                  <a:lnTo>
                    <a:pt x="176" y="9"/>
                  </a:lnTo>
                  <a:lnTo>
                    <a:pt x="152" y="18"/>
                  </a:lnTo>
                  <a:lnTo>
                    <a:pt x="128" y="27"/>
                  </a:lnTo>
                  <a:lnTo>
                    <a:pt x="108" y="39"/>
                  </a:lnTo>
                  <a:lnTo>
                    <a:pt x="89" y="54"/>
                  </a:lnTo>
                  <a:lnTo>
                    <a:pt x="72" y="69"/>
                  </a:lnTo>
                  <a:lnTo>
                    <a:pt x="56" y="86"/>
                  </a:lnTo>
                  <a:lnTo>
                    <a:pt x="42" y="105"/>
                  </a:lnTo>
                  <a:lnTo>
                    <a:pt x="30" y="123"/>
                  </a:lnTo>
                  <a:lnTo>
                    <a:pt x="20" y="144"/>
                  </a:lnTo>
                  <a:lnTo>
                    <a:pt x="11" y="165"/>
                  </a:lnTo>
                  <a:lnTo>
                    <a:pt x="6" y="187"/>
                  </a:lnTo>
                  <a:lnTo>
                    <a:pt x="1" y="210"/>
                  </a:lnTo>
                  <a:lnTo>
                    <a:pt x="0" y="233"/>
                  </a:lnTo>
                  <a:lnTo>
                    <a:pt x="0" y="254"/>
                  </a:lnTo>
                  <a:lnTo>
                    <a:pt x="4" y="278"/>
                  </a:lnTo>
                  <a:lnTo>
                    <a:pt x="8" y="301"/>
                  </a:lnTo>
                  <a:lnTo>
                    <a:pt x="14" y="323"/>
                  </a:lnTo>
                  <a:lnTo>
                    <a:pt x="24" y="344"/>
                  </a:lnTo>
                  <a:lnTo>
                    <a:pt x="36" y="365"/>
                  </a:lnTo>
                  <a:lnTo>
                    <a:pt x="49" y="384"/>
                  </a:lnTo>
                  <a:lnTo>
                    <a:pt x="63" y="401"/>
                  </a:lnTo>
                  <a:lnTo>
                    <a:pt x="80" y="416"/>
                  </a:lnTo>
                  <a:lnTo>
                    <a:pt x="97" y="431"/>
                  </a:lnTo>
                  <a:lnTo>
                    <a:pt x="116" y="444"/>
                  </a:lnTo>
                  <a:lnTo>
                    <a:pt x="136" y="455"/>
                  </a:lnTo>
                  <a:lnTo>
                    <a:pt x="158" y="463"/>
                  </a:lnTo>
                  <a:lnTo>
                    <a:pt x="179" y="470"/>
                  </a:lnTo>
                  <a:lnTo>
                    <a:pt x="203" y="475"/>
                  </a:lnTo>
                  <a:lnTo>
                    <a:pt x="226" y="477"/>
                  </a:lnTo>
                  <a:lnTo>
                    <a:pt x="251" y="477"/>
                  </a:lnTo>
                  <a:lnTo>
                    <a:pt x="275" y="474"/>
                  </a:lnTo>
                  <a:lnTo>
                    <a:pt x="300" y="469"/>
                  </a:lnTo>
                  <a:lnTo>
                    <a:pt x="324" y="462"/>
                  </a:lnTo>
                  <a:lnTo>
                    <a:pt x="347" y="452"/>
                  </a:lnTo>
                  <a:lnTo>
                    <a:pt x="367" y="439"/>
                  </a:lnTo>
                  <a:lnTo>
                    <a:pt x="387" y="426"/>
                  </a:lnTo>
                  <a:lnTo>
                    <a:pt x="404" y="411"/>
                  </a:lnTo>
                  <a:lnTo>
                    <a:pt x="419" y="393"/>
                  </a:lnTo>
                  <a:lnTo>
                    <a:pt x="433" y="375"/>
                  </a:lnTo>
                  <a:lnTo>
                    <a:pt x="446" y="355"/>
                  </a:lnTo>
                  <a:lnTo>
                    <a:pt x="456" y="336"/>
                  </a:lnTo>
                  <a:lnTo>
                    <a:pt x="465" y="314"/>
                  </a:lnTo>
                  <a:lnTo>
                    <a:pt x="470" y="292"/>
                  </a:lnTo>
                  <a:lnTo>
                    <a:pt x="475" y="270"/>
                  </a:lnTo>
                  <a:lnTo>
                    <a:pt x="477" y="248"/>
                  </a:lnTo>
                  <a:lnTo>
                    <a:pt x="477" y="224"/>
                  </a:lnTo>
                  <a:lnTo>
                    <a:pt x="474" y="201"/>
                  </a:lnTo>
                  <a:lnTo>
                    <a:pt x="469" y="178"/>
                  </a:lnTo>
                  <a:close/>
                  <a:moveTo>
                    <a:pt x="405" y="197"/>
                  </a:moveTo>
                  <a:lnTo>
                    <a:pt x="407" y="210"/>
                  </a:lnTo>
                  <a:lnTo>
                    <a:pt x="409" y="224"/>
                  </a:lnTo>
                  <a:lnTo>
                    <a:pt x="411" y="239"/>
                  </a:lnTo>
                  <a:lnTo>
                    <a:pt x="409" y="254"/>
                  </a:lnTo>
                  <a:lnTo>
                    <a:pt x="408" y="271"/>
                  </a:lnTo>
                  <a:lnTo>
                    <a:pt x="405" y="287"/>
                  </a:lnTo>
                  <a:lnTo>
                    <a:pt x="401" y="302"/>
                  </a:lnTo>
                  <a:lnTo>
                    <a:pt x="394" y="317"/>
                  </a:lnTo>
                  <a:lnTo>
                    <a:pt x="387" y="333"/>
                  </a:lnTo>
                  <a:lnTo>
                    <a:pt x="377" y="348"/>
                  </a:lnTo>
                  <a:lnTo>
                    <a:pt x="366" y="361"/>
                  </a:lnTo>
                  <a:lnTo>
                    <a:pt x="354" y="373"/>
                  </a:lnTo>
                  <a:lnTo>
                    <a:pt x="339" y="385"/>
                  </a:lnTo>
                  <a:lnTo>
                    <a:pt x="323" y="394"/>
                  </a:lnTo>
                  <a:lnTo>
                    <a:pt x="304" y="403"/>
                  </a:lnTo>
                  <a:lnTo>
                    <a:pt x="284" y="410"/>
                  </a:lnTo>
                  <a:lnTo>
                    <a:pt x="263" y="414"/>
                  </a:lnTo>
                  <a:lnTo>
                    <a:pt x="243" y="416"/>
                  </a:lnTo>
                  <a:lnTo>
                    <a:pt x="224" y="416"/>
                  </a:lnTo>
                  <a:lnTo>
                    <a:pt x="205" y="413"/>
                  </a:lnTo>
                  <a:lnTo>
                    <a:pt x="188" y="409"/>
                  </a:lnTo>
                  <a:lnTo>
                    <a:pt x="172" y="402"/>
                  </a:lnTo>
                  <a:lnTo>
                    <a:pt x="158" y="394"/>
                  </a:lnTo>
                  <a:lnTo>
                    <a:pt x="144" y="385"/>
                  </a:lnTo>
                  <a:lnTo>
                    <a:pt x="129" y="375"/>
                  </a:lnTo>
                  <a:lnTo>
                    <a:pt x="119" y="363"/>
                  </a:lnTo>
                  <a:lnTo>
                    <a:pt x="108" y="351"/>
                  </a:lnTo>
                  <a:lnTo>
                    <a:pt x="97" y="338"/>
                  </a:lnTo>
                  <a:lnTo>
                    <a:pt x="89" y="325"/>
                  </a:lnTo>
                  <a:lnTo>
                    <a:pt x="83" y="311"/>
                  </a:lnTo>
                  <a:lnTo>
                    <a:pt x="76" y="298"/>
                  </a:lnTo>
                  <a:lnTo>
                    <a:pt x="72" y="284"/>
                  </a:lnTo>
                  <a:lnTo>
                    <a:pt x="70" y="270"/>
                  </a:lnTo>
                  <a:lnTo>
                    <a:pt x="68" y="254"/>
                  </a:lnTo>
                  <a:lnTo>
                    <a:pt x="67" y="240"/>
                  </a:lnTo>
                  <a:lnTo>
                    <a:pt x="68" y="224"/>
                  </a:lnTo>
                  <a:lnTo>
                    <a:pt x="69" y="209"/>
                  </a:lnTo>
                  <a:lnTo>
                    <a:pt x="72" y="192"/>
                  </a:lnTo>
                  <a:lnTo>
                    <a:pt x="76" y="176"/>
                  </a:lnTo>
                  <a:lnTo>
                    <a:pt x="83" y="161"/>
                  </a:lnTo>
                  <a:lnTo>
                    <a:pt x="89" y="146"/>
                  </a:lnTo>
                  <a:lnTo>
                    <a:pt x="99" y="132"/>
                  </a:lnTo>
                  <a:lnTo>
                    <a:pt x="111" y="118"/>
                  </a:lnTo>
                  <a:lnTo>
                    <a:pt x="123" y="105"/>
                  </a:lnTo>
                  <a:lnTo>
                    <a:pt x="137" y="94"/>
                  </a:lnTo>
                  <a:lnTo>
                    <a:pt x="154" y="83"/>
                  </a:lnTo>
                  <a:lnTo>
                    <a:pt x="172" y="75"/>
                  </a:lnTo>
                  <a:lnTo>
                    <a:pt x="192" y="69"/>
                  </a:lnTo>
                  <a:lnTo>
                    <a:pt x="213" y="64"/>
                  </a:lnTo>
                  <a:lnTo>
                    <a:pt x="233" y="62"/>
                  </a:lnTo>
                  <a:lnTo>
                    <a:pt x="251" y="62"/>
                  </a:lnTo>
                  <a:lnTo>
                    <a:pt x="268" y="64"/>
                  </a:lnTo>
                  <a:lnTo>
                    <a:pt x="287" y="69"/>
                  </a:lnTo>
                  <a:lnTo>
                    <a:pt x="302" y="75"/>
                  </a:lnTo>
                  <a:lnTo>
                    <a:pt x="318" y="83"/>
                  </a:lnTo>
                  <a:lnTo>
                    <a:pt x="332" y="92"/>
                  </a:lnTo>
                  <a:lnTo>
                    <a:pt x="345" y="102"/>
                  </a:lnTo>
                  <a:lnTo>
                    <a:pt x="357" y="114"/>
                  </a:lnTo>
                  <a:lnTo>
                    <a:pt x="368" y="126"/>
                  </a:lnTo>
                  <a:lnTo>
                    <a:pt x="378" y="139"/>
                  </a:lnTo>
                  <a:lnTo>
                    <a:pt x="387" y="153"/>
                  </a:lnTo>
                  <a:lnTo>
                    <a:pt x="394" y="168"/>
                  </a:lnTo>
                  <a:lnTo>
                    <a:pt x="400" y="182"/>
                  </a:lnTo>
                  <a:lnTo>
                    <a:pt x="405" y="19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1" name="Freeform 33"/>
            <p:cNvSpPr>
              <a:spLocks noEditPoints="1"/>
            </p:cNvSpPr>
            <p:nvPr/>
          </p:nvSpPr>
          <p:spPr bwMode="auto">
            <a:xfrm>
              <a:off x="2712" y="538"/>
              <a:ext cx="204" cy="236"/>
            </a:xfrm>
            <a:custGeom>
              <a:avLst/>
              <a:gdLst/>
              <a:ahLst/>
              <a:cxnLst>
                <a:cxn ang="0">
                  <a:pos x="407" y="445"/>
                </a:cxn>
                <a:cxn ang="0">
                  <a:pos x="202" y="0"/>
                </a:cxn>
                <a:cxn ang="0">
                  <a:pos x="142" y="4"/>
                </a:cxn>
                <a:cxn ang="0">
                  <a:pos x="0" y="473"/>
                </a:cxn>
                <a:cxn ang="0">
                  <a:pos x="70" y="467"/>
                </a:cxn>
                <a:cxn ang="0">
                  <a:pos x="112" y="330"/>
                </a:cxn>
                <a:cxn ang="0">
                  <a:pos x="276" y="319"/>
                </a:cxn>
                <a:cxn ang="0">
                  <a:pos x="336" y="450"/>
                </a:cxn>
                <a:cxn ang="0">
                  <a:pos x="407" y="445"/>
                </a:cxn>
                <a:cxn ang="0">
                  <a:pos x="131" y="267"/>
                </a:cxn>
                <a:cxn ang="0">
                  <a:pos x="177" y="87"/>
                </a:cxn>
                <a:cxn ang="0">
                  <a:pos x="178" y="87"/>
                </a:cxn>
                <a:cxn ang="0">
                  <a:pos x="249" y="259"/>
                </a:cxn>
                <a:cxn ang="0">
                  <a:pos x="131" y="267"/>
                </a:cxn>
              </a:cxnLst>
              <a:rect l="0" t="0" r="r" b="b"/>
              <a:pathLst>
                <a:path w="407" h="473">
                  <a:moveTo>
                    <a:pt x="407" y="445"/>
                  </a:moveTo>
                  <a:lnTo>
                    <a:pt x="202" y="0"/>
                  </a:lnTo>
                  <a:lnTo>
                    <a:pt x="142" y="4"/>
                  </a:lnTo>
                  <a:lnTo>
                    <a:pt x="0" y="473"/>
                  </a:lnTo>
                  <a:lnTo>
                    <a:pt x="70" y="467"/>
                  </a:lnTo>
                  <a:lnTo>
                    <a:pt x="112" y="330"/>
                  </a:lnTo>
                  <a:lnTo>
                    <a:pt x="276" y="319"/>
                  </a:lnTo>
                  <a:lnTo>
                    <a:pt x="336" y="450"/>
                  </a:lnTo>
                  <a:lnTo>
                    <a:pt x="407" y="445"/>
                  </a:lnTo>
                  <a:close/>
                  <a:moveTo>
                    <a:pt x="131" y="267"/>
                  </a:moveTo>
                  <a:lnTo>
                    <a:pt x="177" y="87"/>
                  </a:lnTo>
                  <a:lnTo>
                    <a:pt x="178" y="87"/>
                  </a:lnTo>
                  <a:lnTo>
                    <a:pt x="249" y="259"/>
                  </a:lnTo>
                  <a:lnTo>
                    <a:pt x="131" y="2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942" y="536"/>
              <a:ext cx="227" cy="238"/>
            </a:xfrm>
            <a:custGeom>
              <a:avLst/>
              <a:gdLst/>
              <a:ahLst/>
              <a:cxnLst>
                <a:cxn ang="0">
                  <a:pos x="445" y="124"/>
                </a:cxn>
                <a:cxn ang="0">
                  <a:pos x="424" y="91"/>
                </a:cxn>
                <a:cxn ang="0">
                  <a:pos x="402" y="66"/>
                </a:cxn>
                <a:cxn ang="0">
                  <a:pos x="371" y="42"/>
                </a:cxn>
                <a:cxn ang="0">
                  <a:pos x="334" y="21"/>
                </a:cxn>
                <a:cxn ang="0">
                  <a:pos x="298" y="9"/>
                </a:cxn>
                <a:cxn ang="0">
                  <a:pos x="252" y="1"/>
                </a:cxn>
                <a:cxn ang="0">
                  <a:pos x="205" y="2"/>
                </a:cxn>
                <a:cxn ang="0">
                  <a:pos x="160" y="13"/>
                </a:cxn>
                <a:cxn ang="0">
                  <a:pos x="118" y="31"/>
                </a:cxn>
                <a:cxn ang="0">
                  <a:pos x="82" y="57"/>
                </a:cxn>
                <a:cxn ang="0">
                  <a:pos x="50" y="89"/>
                </a:cxn>
                <a:cxn ang="0">
                  <a:pos x="25" y="127"/>
                </a:cxn>
                <a:cxn ang="0">
                  <a:pos x="8" y="172"/>
                </a:cxn>
                <a:cxn ang="0">
                  <a:pos x="0" y="221"/>
                </a:cxn>
                <a:cxn ang="0">
                  <a:pos x="2" y="267"/>
                </a:cxn>
                <a:cxn ang="0">
                  <a:pos x="12" y="314"/>
                </a:cxn>
                <a:cxn ang="0">
                  <a:pos x="31" y="355"/>
                </a:cxn>
                <a:cxn ang="0">
                  <a:pos x="57" y="393"/>
                </a:cxn>
                <a:cxn ang="0">
                  <a:pos x="90" y="425"/>
                </a:cxn>
                <a:cxn ang="0">
                  <a:pos x="129" y="450"/>
                </a:cxn>
                <a:cxn ang="0">
                  <a:pos x="171" y="468"/>
                </a:cxn>
                <a:cxn ang="0">
                  <a:pos x="218" y="476"/>
                </a:cxn>
                <a:cxn ang="0">
                  <a:pos x="274" y="474"/>
                </a:cxn>
                <a:cxn ang="0">
                  <a:pos x="332" y="456"/>
                </a:cxn>
                <a:cxn ang="0">
                  <a:pos x="373" y="432"/>
                </a:cxn>
                <a:cxn ang="0">
                  <a:pos x="399" y="411"/>
                </a:cxn>
                <a:cxn ang="0">
                  <a:pos x="423" y="383"/>
                </a:cxn>
                <a:cxn ang="0">
                  <a:pos x="352" y="363"/>
                </a:cxn>
                <a:cxn ang="0">
                  <a:pos x="324" y="386"/>
                </a:cxn>
                <a:cxn ang="0">
                  <a:pos x="294" y="403"/>
                </a:cxn>
                <a:cxn ang="0">
                  <a:pos x="259" y="413"/>
                </a:cxn>
                <a:cxn ang="0">
                  <a:pos x="223" y="414"/>
                </a:cxn>
                <a:cxn ang="0">
                  <a:pos x="190" y="408"/>
                </a:cxn>
                <a:cxn ang="0">
                  <a:pos x="160" y="396"/>
                </a:cxn>
                <a:cxn ang="0">
                  <a:pos x="132" y="378"/>
                </a:cxn>
                <a:cxn ang="0">
                  <a:pos x="109" y="354"/>
                </a:cxn>
                <a:cxn ang="0">
                  <a:pos x="89" y="327"/>
                </a:cxn>
                <a:cxn ang="0">
                  <a:pos x="76" y="296"/>
                </a:cxn>
                <a:cxn ang="0">
                  <a:pos x="68" y="261"/>
                </a:cxn>
                <a:cxn ang="0">
                  <a:pos x="67" y="225"/>
                </a:cxn>
                <a:cxn ang="0">
                  <a:pos x="72" y="190"/>
                </a:cxn>
                <a:cxn ang="0">
                  <a:pos x="85" y="158"/>
                </a:cxn>
                <a:cxn ang="0">
                  <a:pos x="103" y="129"/>
                </a:cxn>
                <a:cxn ang="0">
                  <a:pos x="124" y="106"/>
                </a:cxn>
                <a:cxn ang="0">
                  <a:pos x="152" y="85"/>
                </a:cxn>
                <a:cxn ang="0">
                  <a:pos x="182" y="71"/>
                </a:cxn>
                <a:cxn ang="0">
                  <a:pos x="214" y="63"/>
                </a:cxn>
                <a:cxn ang="0">
                  <a:pos x="249" y="62"/>
                </a:cxn>
                <a:cxn ang="0">
                  <a:pos x="275" y="66"/>
                </a:cxn>
                <a:cxn ang="0">
                  <a:pos x="318" y="84"/>
                </a:cxn>
                <a:cxn ang="0">
                  <a:pos x="348" y="106"/>
                </a:cxn>
                <a:cxn ang="0">
                  <a:pos x="373" y="135"/>
                </a:cxn>
              </a:cxnLst>
              <a:rect l="0" t="0" r="r" b="b"/>
              <a:pathLst>
                <a:path w="453" h="476">
                  <a:moveTo>
                    <a:pt x="453" y="141"/>
                  </a:moveTo>
                  <a:lnTo>
                    <a:pt x="445" y="124"/>
                  </a:lnTo>
                  <a:lnTo>
                    <a:pt x="432" y="102"/>
                  </a:lnTo>
                  <a:lnTo>
                    <a:pt x="424" y="91"/>
                  </a:lnTo>
                  <a:lnTo>
                    <a:pt x="414" y="80"/>
                  </a:lnTo>
                  <a:lnTo>
                    <a:pt x="402" y="66"/>
                  </a:lnTo>
                  <a:lnTo>
                    <a:pt x="388" y="56"/>
                  </a:lnTo>
                  <a:lnTo>
                    <a:pt x="371" y="42"/>
                  </a:lnTo>
                  <a:lnTo>
                    <a:pt x="352" y="31"/>
                  </a:lnTo>
                  <a:lnTo>
                    <a:pt x="334" y="21"/>
                  </a:lnTo>
                  <a:lnTo>
                    <a:pt x="315" y="14"/>
                  </a:lnTo>
                  <a:lnTo>
                    <a:pt x="298" y="9"/>
                  </a:lnTo>
                  <a:lnTo>
                    <a:pt x="282" y="6"/>
                  </a:lnTo>
                  <a:lnTo>
                    <a:pt x="252" y="1"/>
                  </a:lnTo>
                  <a:lnTo>
                    <a:pt x="229" y="0"/>
                  </a:lnTo>
                  <a:lnTo>
                    <a:pt x="205" y="2"/>
                  </a:lnTo>
                  <a:lnTo>
                    <a:pt x="182" y="6"/>
                  </a:lnTo>
                  <a:lnTo>
                    <a:pt x="160" y="13"/>
                  </a:lnTo>
                  <a:lnTo>
                    <a:pt x="140" y="21"/>
                  </a:lnTo>
                  <a:lnTo>
                    <a:pt x="118" y="31"/>
                  </a:lnTo>
                  <a:lnTo>
                    <a:pt x="99" y="43"/>
                  </a:lnTo>
                  <a:lnTo>
                    <a:pt x="82" y="57"/>
                  </a:lnTo>
                  <a:lnTo>
                    <a:pt x="65" y="73"/>
                  </a:lnTo>
                  <a:lnTo>
                    <a:pt x="50" y="89"/>
                  </a:lnTo>
                  <a:lnTo>
                    <a:pt x="37" y="109"/>
                  </a:lnTo>
                  <a:lnTo>
                    <a:pt x="25" y="127"/>
                  </a:lnTo>
                  <a:lnTo>
                    <a:pt x="16" y="149"/>
                  </a:lnTo>
                  <a:lnTo>
                    <a:pt x="8" y="172"/>
                  </a:lnTo>
                  <a:lnTo>
                    <a:pt x="3" y="196"/>
                  </a:lnTo>
                  <a:lnTo>
                    <a:pt x="0" y="221"/>
                  </a:lnTo>
                  <a:lnTo>
                    <a:pt x="0" y="245"/>
                  </a:lnTo>
                  <a:lnTo>
                    <a:pt x="2" y="267"/>
                  </a:lnTo>
                  <a:lnTo>
                    <a:pt x="6" y="291"/>
                  </a:lnTo>
                  <a:lnTo>
                    <a:pt x="12" y="314"/>
                  </a:lnTo>
                  <a:lnTo>
                    <a:pt x="21" y="336"/>
                  </a:lnTo>
                  <a:lnTo>
                    <a:pt x="31" y="355"/>
                  </a:lnTo>
                  <a:lnTo>
                    <a:pt x="43" y="375"/>
                  </a:lnTo>
                  <a:lnTo>
                    <a:pt x="57" y="393"/>
                  </a:lnTo>
                  <a:lnTo>
                    <a:pt x="72" y="411"/>
                  </a:lnTo>
                  <a:lnTo>
                    <a:pt x="90" y="425"/>
                  </a:lnTo>
                  <a:lnTo>
                    <a:pt x="108" y="439"/>
                  </a:lnTo>
                  <a:lnTo>
                    <a:pt x="129" y="450"/>
                  </a:lnTo>
                  <a:lnTo>
                    <a:pt x="149" y="461"/>
                  </a:lnTo>
                  <a:lnTo>
                    <a:pt x="171" y="468"/>
                  </a:lnTo>
                  <a:lnTo>
                    <a:pt x="194" y="472"/>
                  </a:lnTo>
                  <a:lnTo>
                    <a:pt x="218" y="476"/>
                  </a:lnTo>
                  <a:lnTo>
                    <a:pt x="246" y="476"/>
                  </a:lnTo>
                  <a:lnTo>
                    <a:pt x="274" y="474"/>
                  </a:lnTo>
                  <a:lnTo>
                    <a:pt x="302" y="467"/>
                  </a:lnTo>
                  <a:lnTo>
                    <a:pt x="332" y="456"/>
                  </a:lnTo>
                  <a:lnTo>
                    <a:pt x="360" y="442"/>
                  </a:lnTo>
                  <a:lnTo>
                    <a:pt x="373" y="432"/>
                  </a:lnTo>
                  <a:lnTo>
                    <a:pt x="386" y="421"/>
                  </a:lnTo>
                  <a:lnTo>
                    <a:pt x="399" y="411"/>
                  </a:lnTo>
                  <a:lnTo>
                    <a:pt x="412" y="398"/>
                  </a:lnTo>
                  <a:lnTo>
                    <a:pt x="423" y="383"/>
                  </a:lnTo>
                  <a:lnTo>
                    <a:pt x="434" y="368"/>
                  </a:lnTo>
                  <a:lnTo>
                    <a:pt x="352" y="363"/>
                  </a:lnTo>
                  <a:lnTo>
                    <a:pt x="339" y="375"/>
                  </a:lnTo>
                  <a:lnTo>
                    <a:pt x="324" y="386"/>
                  </a:lnTo>
                  <a:lnTo>
                    <a:pt x="309" y="395"/>
                  </a:lnTo>
                  <a:lnTo>
                    <a:pt x="294" y="403"/>
                  </a:lnTo>
                  <a:lnTo>
                    <a:pt x="275" y="408"/>
                  </a:lnTo>
                  <a:lnTo>
                    <a:pt x="259" y="413"/>
                  </a:lnTo>
                  <a:lnTo>
                    <a:pt x="241" y="414"/>
                  </a:lnTo>
                  <a:lnTo>
                    <a:pt x="223" y="414"/>
                  </a:lnTo>
                  <a:lnTo>
                    <a:pt x="207" y="413"/>
                  </a:lnTo>
                  <a:lnTo>
                    <a:pt x="190" y="408"/>
                  </a:lnTo>
                  <a:lnTo>
                    <a:pt x="175" y="404"/>
                  </a:lnTo>
                  <a:lnTo>
                    <a:pt x="160" y="396"/>
                  </a:lnTo>
                  <a:lnTo>
                    <a:pt x="146" y="388"/>
                  </a:lnTo>
                  <a:lnTo>
                    <a:pt x="132" y="378"/>
                  </a:lnTo>
                  <a:lnTo>
                    <a:pt x="120" y="367"/>
                  </a:lnTo>
                  <a:lnTo>
                    <a:pt x="109" y="354"/>
                  </a:lnTo>
                  <a:lnTo>
                    <a:pt x="98" y="341"/>
                  </a:lnTo>
                  <a:lnTo>
                    <a:pt x="89" y="327"/>
                  </a:lnTo>
                  <a:lnTo>
                    <a:pt x="82" y="311"/>
                  </a:lnTo>
                  <a:lnTo>
                    <a:pt x="76" y="296"/>
                  </a:lnTo>
                  <a:lnTo>
                    <a:pt x="71" y="278"/>
                  </a:lnTo>
                  <a:lnTo>
                    <a:pt x="68" y="261"/>
                  </a:lnTo>
                  <a:lnTo>
                    <a:pt x="67" y="243"/>
                  </a:lnTo>
                  <a:lnTo>
                    <a:pt x="67" y="225"/>
                  </a:lnTo>
                  <a:lnTo>
                    <a:pt x="69" y="208"/>
                  </a:lnTo>
                  <a:lnTo>
                    <a:pt x="72" y="190"/>
                  </a:lnTo>
                  <a:lnTo>
                    <a:pt x="78" y="174"/>
                  </a:lnTo>
                  <a:lnTo>
                    <a:pt x="85" y="158"/>
                  </a:lnTo>
                  <a:lnTo>
                    <a:pt x="93" y="144"/>
                  </a:lnTo>
                  <a:lnTo>
                    <a:pt x="103" y="129"/>
                  </a:lnTo>
                  <a:lnTo>
                    <a:pt x="114" y="116"/>
                  </a:lnTo>
                  <a:lnTo>
                    <a:pt x="124" y="106"/>
                  </a:lnTo>
                  <a:lnTo>
                    <a:pt x="137" y="95"/>
                  </a:lnTo>
                  <a:lnTo>
                    <a:pt x="152" y="85"/>
                  </a:lnTo>
                  <a:lnTo>
                    <a:pt x="166" y="77"/>
                  </a:lnTo>
                  <a:lnTo>
                    <a:pt x="182" y="71"/>
                  </a:lnTo>
                  <a:lnTo>
                    <a:pt x="197" y="66"/>
                  </a:lnTo>
                  <a:lnTo>
                    <a:pt x="214" y="63"/>
                  </a:lnTo>
                  <a:lnTo>
                    <a:pt x="232" y="62"/>
                  </a:lnTo>
                  <a:lnTo>
                    <a:pt x="249" y="62"/>
                  </a:lnTo>
                  <a:lnTo>
                    <a:pt x="262" y="63"/>
                  </a:lnTo>
                  <a:lnTo>
                    <a:pt x="275" y="66"/>
                  </a:lnTo>
                  <a:lnTo>
                    <a:pt x="298" y="74"/>
                  </a:lnTo>
                  <a:lnTo>
                    <a:pt x="318" y="84"/>
                  </a:lnTo>
                  <a:lnTo>
                    <a:pt x="334" y="95"/>
                  </a:lnTo>
                  <a:lnTo>
                    <a:pt x="348" y="106"/>
                  </a:lnTo>
                  <a:lnTo>
                    <a:pt x="359" y="118"/>
                  </a:lnTo>
                  <a:lnTo>
                    <a:pt x="373" y="135"/>
                  </a:lnTo>
                  <a:lnTo>
                    <a:pt x="453" y="1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3195" y="569"/>
              <a:ext cx="84" cy="231"/>
            </a:xfrm>
            <a:custGeom>
              <a:avLst/>
              <a:gdLst/>
              <a:ahLst/>
              <a:cxnLst>
                <a:cxn ang="0">
                  <a:pos x="65" y="463"/>
                </a:cxn>
                <a:cxn ang="0">
                  <a:pos x="169" y="16"/>
                </a:cxn>
                <a:cxn ang="0">
                  <a:pos x="103" y="0"/>
                </a:cxn>
                <a:cxn ang="0">
                  <a:pos x="0" y="448"/>
                </a:cxn>
                <a:cxn ang="0">
                  <a:pos x="65" y="463"/>
                </a:cxn>
              </a:cxnLst>
              <a:rect l="0" t="0" r="r" b="b"/>
              <a:pathLst>
                <a:path w="169" h="463">
                  <a:moveTo>
                    <a:pt x="65" y="463"/>
                  </a:moveTo>
                  <a:lnTo>
                    <a:pt x="169" y="16"/>
                  </a:lnTo>
                  <a:lnTo>
                    <a:pt x="103" y="0"/>
                  </a:lnTo>
                  <a:lnTo>
                    <a:pt x="0" y="448"/>
                  </a:lnTo>
                  <a:lnTo>
                    <a:pt x="65" y="4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4" name="Freeform 36"/>
            <p:cNvSpPr>
              <a:spLocks noEditPoints="1"/>
            </p:cNvSpPr>
            <p:nvPr/>
          </p:nvSpPr>
          <p:spPr bwMode="auto">
            <a:xfrm>
              <a:off x="3367" y="699"/>
              <a:ext cx="89" cy="89"/>
            </a:xfrm>
            <a:custGeom>
              <a:avLst/>
              <a:gdLst/>
              <a:ahLst/>
              <a:cxnLst>
                <a:cxn ang="0">
                  <a:pos x="62" y="132"/>
                </a:cxn>
                <a:cxn ang="0">
                  <a:pos x="48" y="118"/>
                </a:cxn>
                <a:cxn ang="0">
                  <a:pos x="40" y="100"/>
                </a:cxn>
                <a:cxn ang="0">
                  <a:pos x="40" y="80"/>
                </a:cxn>
                <a:cxn ang="0">
                  <a:pos x="47" y="61"/>
                </a:cxn>
                <a:cxn ang="0">
                  <a:pos x="62" y="47"/>
                </a:cxn>
                <a:cxn ang="0">
                  <a:pos x="80" y="38"/>
                </a:cxn>
                <a:cxn ang="0">
                  <a:pos x="99" y="38"/>
                </a:cxn>
                <a:cxn ang="0">
                  <a:pos x="118" y="44"/>
                </a:cxn>
                <a:cxn ang="0">
                  <a:pos x="132" y="59"/>
                </a:cxn>
                <a:cxn ang="0">
                  <a:pos x="139" y="77"/>
                </a:cxn>
                <a:cxn ang="0">
                  <a:pos x="140" y="95"/>
                </a:cxn>
                <a:cxn ang="0">
                  <a:pos x="133" y="115"/>
                </a:cxn>
                <a:cxn ang="0">
                  <a:pos x="119" y="130"/>
                </a:cxn>
                <a:cxn ang="0">
                  <a:pos x="101" y="139"/>
                </a:cxn>
                <a:cxn ang="0">
                  <a:pos x="81" y="140"/>
                </a:cxn>
                <a:cxn ang="0">
                  <a:pos x="58" y="170"/>
                </a:cxn>
                <a:cxn ang="0">
                  <a:pos x="94" y="178"/>
                </a:cxn>
                <a:cxn ang="0">
                  <a:pos x="126" y="170"/>
                </a:cxn>
                <a:cxn ang="0">
                  <a:pos x="154" y="150"/>
                </a:cxn>
                <a:cxn ang="0">
                  <a:pos x="173" y="120"/>
                </a:cxn>
                <a:cxn ang="0">
                  <a:pos x="179" y="85"/>
                </a:cxn>
                <a:cxn ang="0">
                  <a:pos x="172" y="52"/>
                </a:cxn>
                <a:cxn ang="0">
                  <a:pos x="151" y="24"/>
                </a:cxn>
                <a:cxn ang="0">
                  <a:pos x="122" y="5"/>
                </a:cxn>
                <a:cxn ang="0">
                  <a:pos x="87" y="0"/>
                </a:cxn>
                <a:cxn ang="0">
                  <a:pos x="55" y="8"/>
                </a:cxn>
                <a:cxn ang="0">
                  <a:pos x="26" y="27"/>
                </a:cxn>
                <a:cxn ang="0">
                  <a:pos x="8" y="56"/>
                </a:cxn>
                <a:cxn ang="0">
                  <a:pos x="0" y="92"/>
                </a:cxn>
                <a:cxn ang="0">
                  <a:pos x="8" y="124"/>
                </a:cxn>
                <a:cxn ang="0">
                  <a:pos x="29" y="153"/>
                </a:cxn>
                <a:cxn ang="0">
                  <a:pos x="58" y="170"/>
                </a:cxn>
              </a:cxnLst>
              <a:rect l="0" t="0" r="r" b="b"/>
              <a:pathLst>
                <a:path w="179" h="178">
                  <a:moveTo>
                    <a:pt x="72" y="137"/>
                  </a:moveTo>
                  <a:lnTo>
                    <a:pt x="62" y="132"/>
                  </a:lnTo>
                  <a:lnTo>
                    <a:pt x="55" y="126"/>
                  </a:lnTo>
                  <a:lnTo>
                    <a:pt x="48" y="118"/>
                  </a:lnTo>
                  <a:lnTo>
                    <a:pt x="44" y="110"/>
                  </a:lnTo>
                  <a:lnTo>
                    <a:pt x="40" y="100"/>
                  </a:lnTo>
                  <a:lnTo>
                    <a:pt x="40" y="90"/>
                  </a:lnTo>
                  <a:lnTo>
                    <a:pt x="40" y="80"/>
                  </a:lnTo>
                  <a:lnTo>
                    <a:pt x="44" y="70"/>
                  </a:lnTo>
                  <a:lnTo>
                    <a:pt x="47" y="61"/>
                  </a:lnTo>
                  <a:lnTo>
                    <a:pt x="55" y="53"/>
                  </a:lnTo>
                  <a:lnTo>
                    <a:pt x="62" y="47"/>
                  </a:lnTo>
                  <a:lnTo>
                    <a:pt x="70" y="41"/>
                  </a:lnTo>
                  <a:lnTo>
                    <a:pt x="80" y="38"/>
                  </a:lnTo>
                  <a:lnTo>
                    <a:pt x="89" y="37"/>
                  </a:lnTo>
                  <a:lnTo>
                    <a:pt x="99" y="38"/>
                  </a:lnTo>
                  <a:lnTo>
                    <a:pt x="109" y="40"/>
                  </a:lnTo>
                  <a:lnTo>
                    <a:pt x="118" y="44"/>
                  </a:lnTo>
                  <a:lnTo>
                    <a:pt x="126" y="51"/>
                  </a:lnTo>
                  <a:lnTo>
                    <a:pt x="132" y="59"/>
                  </a:lnTo>
                  <a:lnTo>
                    <a:pt x="137" y="67"/>
                  </a:lnTo>
                  <a:lnTo>
                    <a:pt x="139" y="77"/>
                  </a:lnTo>
                  <a:lnTo>
                    <a:pt x="140" y="86"/>
                  </a:lnTo>
                  <a:lnTo>
                    <a:pt x="140" y="95"/>
                  </a:lnTo>
                  <a:lnTo>
                    <a:pt x="137" y="106"/>
                  </a:lnTo>
                  <a:lnTo>
                    <a:pt x="133" y="115"/>
                  </a:lnTo>
                  <a:lnTo>
                    <a:pt x="126" y="124"/>
                  </a:lnTo>
                  <a:lnTo>
                    <a:pt x="119" y="130"/>
                  </a:lnTo>
                  <a:lnTo>
                    <a:pt x="110" y="135"/>
                  </a:lnTo>
                  <a:lnTo>
                    <a:pt x="101" y="139"/>
                  </a:lnTo>
                  <a:lnTo>
                    <a:pt x="90" y="140"/>
                  </a:lnTo>
                  <a:lnTo>
                    <a:pt x="81" y="140"/>
                  </a:lnTo>
                  <a:lnTo>
                    <a:pt x="72" y="137"/>
                  </a:lnTo>
                  <a:close/>
                  <a:moveTo>
                    <a:pt x="58" y="170"/>
                  </a:moveTo>
                  <a:lnTo>
                    <a:pt x="76" y="176"/>
                  </a:lnTo>
                  <a:lnTo>
                    <a:pt x="94" y="178"/>
                  </a:lnTo>
                  <a:lnTo>
                    <a:pt x="110" y="175"/>
                  </a:lnTo>
                  <a:lnTo>
                    <a:pt x="126" y="170"/>
                  </a:lnTo>
                  <a:lnTo>
                    <a:pt x="140" y="162"/>
                  </a:lnTo>
                  <a:lnTo>
                    <a:pt x="154" y="150"/>
                  </a:lnTo>
                  <a:lnTo>
                    <a:pt x="165" y="137"/>
                  </a:lnTo>
                  <a:lnTo>
                    <a:pt x="173" y="120"/>
                  </a:lnTo>
                  <a:lnTo>
                    <a:pt x="177" y="103"/>
                  </a:lnTo>
                  <a:lnTo>
                    <a:pt x="179" y="85"/>
                  </a:lnTo>
                  <a:lnTo>
                    <a:pt x="176" y="68"/>
                  </a:lnTo>
                  <a:lnTo>
                    <a:pt x="172" y="52"/>
                  </a:lnTo>
                  <a:lnTo>
                    <a:pt x="162" y="38"/>
                  </a:lnTo>
                  <a:lnTo>
                    <a:pt x="151" y="24"/>
                  </a:lnTo>
                  <a:lnTo>
                    <a:pt x="138" y="14"/>
                  </a:lnTo>
                  <a:lnTo>
                    <a:pt x="122" y="5"/>
                  </a:lnTo>
                  <a:lnTo>
                    <a:pt x="105" y="1"/>
                  </a:lnTo>
                  <a:lnTo>
                    <a:pt x="87" y="0"/>
                  </a:lnTo>
                  <a:lnTo>
                    <a:pt x="70" y="2"/>
                  </a:lnTo>
                  <a:lnTo>
                    <a:pt x="55" y="8"/>
                  </a:lnTo>
                  <a:lnTo>
                    <a:pt x="39" y="16"/>
                  </a:lnTo>
                  <a:lnTo>
                    <a:pt x="26" y="27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4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8" y="124"/>
                  </a:lnTo>
                  <a:lnTo>
                    <a:pt x="17" y="139"/>
                  </a:lnTo>
                  <a:lnTo>
                    <a:pt x="29" y="153"/>
                  </a:lnTo>
                  <a:lnTo>
                    <a:pt x="42" y="164"/>
                  </a:lnTo>
                  <a:lnTo>
                    <a:pt x="58" y="1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3519" y="705"/>
              <a:ext cx="274" cy="290"/>
            </a:xfrm>
            <a:custGeom>
              <a:avLst/>
              <a:gdLst/>
              <a:ahLst/>
              <a:cxnLst>
                <a:cxn ang="0">
                  <a:pos x="0" y="392"/>
                </a:cxn>
                <a:cxn ang="0">
                  <a:pos x="236" y="0"/>
                </a:cxn>
                <a:cxn ang="0">
                  <a:pos x="293" y="34"/>
                </a:cxn>
                <a:cxn ang="0">
                  <a:pos x="114" y="333"/>
                </a:cxn>
                <a:cxn ang="0">
                  <a:pos x="115" y="334"/>
                </a:cxn>
                <a:cxn ang="0">
                  <a:pos x="485" y="150"/>
                </a:cxn>
                <a:cxn ang="0">
                  <a:pos x="548" y="188"/>
                </a:cxn>
                <a:cxn ang="0">
                  <a:pos x="312" y="581"/>
                </a:cxn>
                <a:cxn ang="0">
                  <a:pos x="255" y="546"/>
                </a:cxn>
                <a:cxn ang="0">
                  <a:pos x="438" y="242"/>
                </a:cxn>
                <a:cxn ang="0">
                  <a:pos x="437" y="241"/>
                </a:cxn>
                <a:cxn ang="0">
                  <a:pos x="59" y="428"/>
                </a:cxn>
                <a:cxn ang="0">
                  <a:pos x="0" y="392"/>
                </a:cxn>
              </a:cxnLst>
              <a:rect l="0" t="0" r="r" b="b"/>
              <a:pathLst>
                <a:path w="548" h="581">
                  <a:moveTo>
                    <a:pt x="0" y="392"/>
                  </a:moveTo>
                  <a:lnTo>
                    <a:pt x="236" y="0"/>
                  </a:lnTo>
                  <a:lnTo>
                    <a:pt x="293" y="34"/>
                  </a:lnTo>
                  <a:lnTo>
                    <a:pt x="114" y="333"/>
                  </a:lnTo>
                  <a:lnTo>
                    <a:pt x="115" y="334"/>
                  </a:lnTo>
                  <a:lnTo>
                    <a:pt x="485" y="150"/>
                  </a:lnTo>
                  <a:lnTo>
                    <a:pt x="548" y="188"/>
                  </a:lnTo>
                  <a:lnTo>
                    <a:pt x="312" y="581"/>
                  </a:lnTo>
                  <a:lnTo>
                    <a:pt x="255" y="546"/>
                  </a:lnTo>
                  <a:lnTo>
                    <a:pt x="438" y="242"/>
                  </a:lnTo>
                  <a:lnTo>
                    <a:pt x="437" y="241"/>
                  </a:lnTo>
                  <a:lnTo>
                    <a:pt x="59" y="428"/>
                  </a:lnTo>
                  <a:lnTo>
                    <a:pt x="0" y="39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3725" y="856"/>
              <a:ext cx="272" cy="280"/>
            </a:xfrm>
            <a:custGeom>
              <a:avLst/>
              <a:gdLst/>
              <a:ahLst/>
              <a:cxnLst>
                <a:cxn ang="0">
                  <a:pos x="247" y="560"/>
                </a:cxn>
                <a:cxn ang="0">
                  <a:pos x="259" y="268"/>
                </a:cxn>
                <a:cxn ang="0">
                  <a:pos x="542" y="208"/>
                </a:cxn>
                <a:cxn ang="0">
                  <a:pos x="479" y="155"/>
                </a:cxn>
                <a:cxn ang="0">
                  <a:pos x="200" y="218"/>
                </a:cxn>
                <a:cxn ang="0">
                  <a:pos x="199" y="217"/>
                </a:cxn>
                <a:cxn ang="0">
                  <a:pos x="345" y="43"/>
                </a:cxn>
                <a:cxn ang="0">
                  <a:pos x="294" y="0"/>
                </a:cxn>
                <a:cxn ang="0">
                  <a:pos x="0" y="351"/>
                </a:cxn>
                <a:cxn ang="0">
                  <a:pos x="50" y="395"/>
                </a:cxn>
                <a:cxn ang="0">
                  <a:pos x="199" y="217"/>
                </a:cxn>
                <a:cxn ang="0">
                  <a:pos x="200" y="218"/>
                </a:cxn>
                <a:cxn ang="0">
                  <a:pos x="185" y="507"/>
                </a:cxn>
                <a:cxn ang="0">
                  <a:pos x="247" y="560"/>
                </a:cxn>
              </a:cxnLst>
              <a:rect l="0" t="0" r="r" b="b"/>
              <a:pathLst>
                <a:path w="542" h="560">
                  <a:moveTo>
                    <a:pt x="247" y="560"/>
                  </a:moveTo>
                  <a:lnTo>
                    <a:pt x="259" y="268"/>
                  </a:lnTo>
                  <a:lnTo>
                    <a:pt x="542" y="208"/>
                  </a:lnTo>
                  <a:lnTo>
                    <a:pt x="479" y="155"/>
                  </a:lnTo>
                  <a:lnTo>
                    <a:pt x="200" y="218"/>
                  </a:lnTo>
                  <a:lnTo>
                    <a:pt x="199" y="217"/>
                  </a:lnTo>
                  <a:lnTo>
                    <a:pt x="345" y="43"/>
                  </a:lnTo>
                  <a:lnTo>
                    <a:pt x="294" y="0"/>
                  </a:lnTo>
                  <a:lnTo>
                    <a:pt x="0" y="351"/>
                  </a:lnTo>
                  <a:lnTo>
                    <a:pt x="50" y="395"/>
                  </a:lnTo>
                  <a:lnTo>
                    <a:pt x="199" y="217"/>
                  </a:lnTo>
                  <a:lnTo>
                    <a:pt x="200" y="218"/>
                  </a:lnTo>
                  <a:lnTo>
                    <a:pt x="185" y="507"/>
                  </a:lnTo>
                  <a:lnTo>
                    <a:pt x="247" y="5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7" name="Freeform 39"/>
            <p:cNvSpPr>
              <a:spLocks noEditPoints="1"/>
            </p:cNvSpPr>
            <p:nvPr/>
          </p:nvSpPr>
          <p:spPr bwMode="auto">
            <a:xfrm>
              <a:off x="3857" y="1056"/>
              <a:ext cx="249" cy="241"/>
            </a:xfrm>
            <a:custGeom>
              <a:avLst/>
              <a:gdLst/>
              <a:ahLst/>
              <a:cxnLst>
                <a:cxn ang="0">
                  <a:pos x="274" y="481"/>
                </a:cxn>
                <a:cxn ang="0">
                  <a:pos x="498" y="45"/>
                </a:cxn>
                <a:cxn ang="0">
                  <a:pos x="458" y="0"/>
                </a:cxn>
                <a:cxn ang="0">
                  <a:pos x="0" y="177"/>
                </a:cxn>
                <a:cxn ang="0">
                  <a:pos x="48" y="230"/>
                </a:cxn>
                <a:cxn ang="0">
                  <a:pos x="182" y="177"/>
                </a:cxn>
                <a:cxn ang="0">
                  <a:pos x="293" y="300"/>
                </a:cxn>
                <a:cxn ang="0">
                  <a:pos x="226" y="428"/>
                </a:cxn>
                <a:cxn ang="0">
                  <a:pos x="274" y="481"/>
                </a:cxn>
                <a:cxn ang="0">
                  <a:pos x="243" y="153"/>
                </a:cxn>
                <a:cxn ang="0">
                  <a:pos x="414" y="81"/>
                </a:cxn>
                <a:cxn ang="0">
                  <a:pos x="415" y="81"/>
                </a:cxn>
                <a:cxn ang="0">
                  <a:pos x="323" y="242"/>
                </a:cxn>
                <a:cxn ang="0">
                  <a:pos x="243" y="153"/>
                </a:cxn>
              </a:cxnLst>
              <a:rect l="0" t="0" r="r" b="b"/>
              <a:pathLst>
                <a:path w="498" h="481">
                  <a:moveTo>
                    <a:pt x="274" y="481"/>
                  </a:moveTo>
                  <a:lnTo>
                    <a:pt x="498" y="45"/>
                  </a:lnTo>
                  <a:lnTo>
                    <a:pt x="458" y="0"/>
                  </a:lnTo>
                  <a:lnTo>
                    <a:pt x="0" y="177"/>
                  </a:lnTo>
                  <a:lnTo>
                    <a:pt x="48" y="230"/>
                  </a:lnTo>
                  <a:lnTo>
                    <a:pt x="182" y="177"/>
                  </a:lnTo>
                  <a:lnTo>
                    <a:pt x="293" y="300"/>
                  </a:lnTo>
                  <a:lnTo>
                    <a:pt x="226" y="428"/>
                  </a:lnTo>
                  <a:lnTo>
                    <a:pt x="274" y="481"/>
                  </a:lnTo>
                  <a:close/>
                  <a:moveTo>
                    <a:pt x="243" y="153"/>
                  </a:moveTo>
                  <a:lnTo>
                    <a:pt x="414" y="81"/>
                  </a:lnTo>
                  <a:lnTo>
                    <a:pt x="415" y="81"/>
                  </a:lnTo>
                  <a:lnTo>
                    <a:pt x="323" y="242"/>
                  </a:lnTo>
                  <a:lnTo>
                    <a:pt x="243" y="1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8" name="Freeform 40"/>
            <p:cNvSpPr>
              <a:spLocks noEditPoints="1"/>
            </p:cNvSpPr>
            <p:nvPr/>
          </p:nvSpPr>
          <p:spPr bwMode="auto">
            <a:xfrm>
              <a:off x="4040" y="1232"/>
              <a:ext cx="238" cy="238"/>
            </a:xfrm>
            <a:custGeom>
              <a:avLst/>
              <a:gdLst/>
              <a:ahLst/>
              <a:cxnLst>
                <a:cxn ang="0">
                  <a:pos x="398" y="415"/>
                </a:cxn>
                <a:cxn ang="0">
                  <a:pos x="443" y="360"/>
                </a:cxn>
                <a:cxn ang="0">
                  <a:pos x="469" y="298"/>
                </a:cxn>
                <a:cxn ang="0">
                  <a:pos x="477" y="230"/>
                </a:cxn>
                <a:cxn ang="0">
                  <a:pos x="464" y="161"/>
                </a:cxn>
                <a:cxn ang="0">
                  <a:pos x="428" y="94"/>
                </a:cxn>
                <a:cxn ang="0">
                  <a:pos x="376" y="43"/>
                </a:cxn>
                <a:cxn ang="0">
                  <a:pos x="314" y="12"/>
                </a:cxn>
                <a:cxn ang="0">
                  <a:pos x="246" y="0"/>
                </a:cxn>
                <a:cxn ang="0">
                  <a:pos x="178" y="8"/>
                </a:cxn>
                <a:cxn ang="0">
                  <a:pos x="115" y="34"/>
                </a:cxn>
                <a:cxn ang="0">
                  <a:pos x="62" y="78"/>
                </a:cxn>
                <a:cxn ang="0">
                  <a:pos x="24" y="135"/>
                </a:cxn>
                <a:cxn ang="0">
                  <a:pos x="2" y="200"/>
                </a:cxn>
                <a:cxn ang="0">
                  <a:pos x="2" y="269"/>
                </a:cxn>
                <a:cxn ang="0">
                  <a:pos x="22" y="338"/>
                </a:cxn>
                <a:cxn ang="0">
                  <a:pos x="63" y="400"/>
                </a:cxn>
                <a:cxn ang="0">
                  <a:pos x="119" y="445"/>
                </a:cxn>
                <a:cxn ang="0">
                  <a:pos x="184" y="470"/>
                </a:cxn>
                <a:cxn ang="0">
                  <a:pos x="251" y="476"/>
                </a:cxn>
                <a:cxn ang="0">
                  <a:pos x="318" y="463"/>
                </a:cxn>
                <a:cxn ang="0">
                  <a:pos x="325" y="386"/>
                </a:cxn>
                <a:cxn ang="0">
                  <a:pos x="286" y="403"/>
                </a:cxn>
                <a:cxn ang="0">
                  <a:pos x="239" y="411"/>
                </a:cxn>
                <a:cxn ang="0">
                  <a:pos x="189" y="406"/>
                </a:cxn>
                <a:cxn ang="0">
                  <a:pos x="141" y="386"/>
                </a:cxn>
                <a:cxn ang="0">
                  <a:pos x="99" y="347"/>
                </a:cxn>
                <a:cxn ang="0">
                  <a:pos x="70" y="291"/>
                </a:cxn>
                <a:cxn ang="0">
                  <a:pos x="62" y="238"/>
                </a:cxn>
                <a:cxn ang="0">
                  <a:pos x="71" y="187"/>
                </a:cxn>
                <a:cxn ang="0">
                  <a:pos x="95" y="143"/>
                </a:cxn>
                <a:cxn ang="0">
                  <a:pos x="126" y="108"/>
                </a:cxn>
                <a:cxn ang="0">
                  <a:pos x="162" y="84"/>
                </a:cxn>
                <a:cxn ang="0">
                  <a:pos x="205" y="69"/>
                </a:cxn>
                <a:cxn ang="0">
                  <a:pos x="253" y="65"/>
                </a:cxn>
                <a:cxn ang="0">
                  <a:pos x="304" y="75"/>
                </a:cxn>
                <a:cxn ang="0">
                  <a:pos x="351" y="101"/>
                </a:cxn>
                <a:cxn ang="0">
                  <a:pos x="390" y="148"/>
                </a:cxn>
                <a:cxn ang="0">
                  <a:pos x="411" y="202"/>
                </a:cxn>
                <a:cxn ang="0">
                  <a:pos x="414" y="255"/>
                </a:cxn>
                <a:cxn ang="0">
                  <a:pos x="399" y="303"/>
                </a:cxn>
                <a:cxn ang="0">
                  <a:pos x="372" y="345"/>
                </a:cxn>
                <a:cxn ang="0">
                  <a:pos x="338" y="378"/>
                </a:cxn>
              </a:cxnLst>
              <a:rect l="0" t="0" r="r" b="b"/>
              <a:pathLst>
                <a:path w="477" h="476">
                  <a:moveTo>
                    <a:pt x="360" y="443"/>
                  </a:moveTo>
                  <a:lnTo>
                    <a:pt x="380" y="430"/>
                  </a:lnTo>
                  <a:lnTo>
                    <a:pt x="398" y="415"/>
                  </a:lnTo>
                  <a:lnTo>
                    <a:pt x="415" y="398"/>
                  </a:lnTo>
                  <a:lnTo>
                    <a:pt x="430" y="380"/>
                  </a:lnTo>
                  <a:lnTo>
                    <a:pt x="443" y="360"/>
                  </a:lnTo>
                  <a:lnTo>
                    <a:pt x="454" y="341"/>
                  </a:lnTo>
                  <a:lnTo>
                    <a:pt x="462" y="320"/>
                  </a:lnTo>
                  <a:lnTo>
                    <a:pt x="469" y="298"/>
                  </a:lnTo>
                  <a:lnTo>
                    <a:pt x="474" y="276"/>
                  </a:lnTo>
                  <a:lnTo>
                    <a:pt x="477" y="253"/>
                  </a:lnTo>
                  <a:lnTo>
                    <a:pt x="477" y="230"/>
                  </a:lnTo>
                  <a:lnTo>
                    <a:pt x="475" y="206"/>
                  </a:lnTo>
                  <a:lnTo>
                    <a:pt x="470" y="183"/>
                  </a:lnTo>
                  <a:lnTo>
                    <a:pt x="464" y="161"/>
                  </a:lnTo>
                  <a:lnTo>
                    <a:pt x="454" y="138"/>
                  </a:lnTo>
                  <a:lnTo>
                    <a:pt x="442" y="116"/>
                  </a:lnTo>
                  <a:lnTo>
                    <a:pt x="428" y="94"/>
                  </a:lnTo>
                  <a:lnTo>
                    <a:pt x="411" y="75"/>
                  </a:lnTo>
                  <a:lnTo>
                    <a:pt x="394" y="59"/>
                  </a:lnTo>
                  <a:lnTo>
                    <a:pt x="376" y="43"/>
                  </a:lnTo>
                  <a:lnTo>
                    <a:pt x="356" y="30"/>
                  </a:lnTo>
                  <a:lnTo>
                    <a:pt x="335" y="19"/>
                  </a:lnTo>
                  <a:lnTo>
                    <a:pt x="314" y="12"/>
                  </a:lnTo>
                  <a:lnTo>
                    <a:pt x="292" y="5"/>
                  </a:lnTo>
                  <a:lnTo>
                    <a:pt x="269" y="1"/>
                  </a:lnTo>
                  <a:lnTo>
                    <a:pt x="246" y="0"/>
                  </a:lnTo>
                  <a:lnTo>
                    <a:pt x="224" y="0"/>
                  </a:lnTo>
                  <a:lnTo>
                    <a:pt x="201" y="2"/>
                  </a:lnTo>
                  <a:lnTo>
                    <a:pt x="178" y="8"/>
                  </a:lnTo>
                  <a:lnTo>
                    <a:pt x="156" y="14"/>
                  </a:lnTo>
                  <a:lnTo>
                    <a:pt x="136" y="23"/>
                  </a:lnTo>
                  <a:lnTo>
                    <a:pt x="115" y="34"/>
                  </a:lnTo>
                  <a:lnTo>
                    <a:pt x="96" y="47"/>
                  </a:lnTo>
                  <a:lnTo>
                    <a:pt x="78" y="62"/>
                  </a:lnTo>
                  <a:lnTo>
                    <a:pt x="62" y="78"/>
                  </a:lnTo>
                  <a:lnTo>
                    <a:pt x="47" y="95"/>
                  </a:lnTo>
                  <a:lnTo>
                    <a:pt x="35" y="115"/>
                  </a:lnTo>
                  <a:lnTo>
                    <a:pt x="24" y="135"/>
                  </a:lnTo>
                  <a:lnTo>
                    <a:pt x="14" y="155"/>
                  </a:lnTo>
                  <a:lnTo>
                    <a:pt x="8" y="177"/>
                  </a:lnTo>
                  <a:lnTo>
                    <a:pt x="2" y="200"/>
                  </a:lnTo>
                  <a:lnTo>
                    <a:pt x="0" y="222"/>
                  </a:lnTo>
                  <a:lnTo>
                    <a:pt x="0" y="245"/>
                  </a:lnTo>
                  <a:lnTo>
                    <a:pt x="2" y="269"/>
                  </a:lnTo>
                  <a:lnTo>
                    <a:pt x="6" y="292"/>
                  </a:lnTo>
                  <a:lnTo>
                    <a:pt x="13" y="316"/>
                  </a:lnTo>
                  <a:lnTo>
                    <a:pt x="22" y="338"/>
                  </a:lnTo>
                  <a:lnTo>
                    <a:pt x="35" y="360"/>
                  </a:lnTo>
                  <a:lnTo>
                    <a:pt x="49" y="381"/>
                  </a:lnTo>
                  <a:lnTo>
                    <a:pt x="63" y="400"/>
                  </a:lnTo>
                  <a:lnTo>
                    <a:pt x="81" y="417"/>
                  </a:lnTo>
                  <a:lnTo>
                    <a:pt x="99" y="432"/>
                  </a:lnTo>
                  <a:lnTo>
                    <a:pt x="119" y="445"/>
                  </a:lnTo>
                  <a:lnTo>
                    <a:pt x="140" y="456"/>
                  </a:lnTo>
                  <a:lnTo>
                    <a:pt x="161" y="463"/>
                  </a:lnTo>
                  <a:lnTo>
                    <a:pt x="184" y="470"/>
                  </a:lnTo>
                  <a:lnTo>
                    <a:pt x="206" y="474"/>
                  </a:lnTo>
                  <a:lnTo>
                    <a:pt x="228" y="476"/>
                  </a:lnTo>
                  <a:lnTo>
                    <a:pt x="251" y="476"/>
                  </a:lnTo>
                  <a:lnTo>
                    <a:pt x="274" y="474"/>
                  </a:lnTo>
                  <a:lnTo>
                    <a:pt x="296" y="470"/>
                  </a:lnTo>
                  <a:lnTo>
                    <a:pt x="318" y="463"/>
                  </a:lnTo>
                  <a:lnTo>
                    <a:pt x="340" y="454"/>
                  </a:lnTo>
                  <a:lnTo>
                    <a:pt x="360" y="443"/>
                  </a:lnTo>
                  <a:close/>
                  <a:moveTo>
                    <a:pt x="325" y="386"/>
                  </a:moveTo>
                  <a:lnTo>
                    <a:pt x="313" y="393"/>
                  </a:lnTo>
                  <a:lnTo>
                    <a:pt x="300" y="399"/>
                  </a:lnTo>
                  <a:lnTo>
                    <a:pt x="286" y="403"/>
                  </a:lnTo>
                  <a:lnTo>
                    <a:pt x="270" y="407"/>
                  </a:lnTo>
                  <a:lnTo>
                    <a:pt x="254" y="409"/>
                  </a:lnTo>
                  <a:lnTo>
                    <a:pt x="239" y="411"/>
                  </a:lnTo>
                  <a:lnTo>
                    <a:pt x="221" y="411"/>
                  </a:lnTo>
                  <a:lnTo>
                    <a:pt x="206" y="409"/>
                  </a:lnTo>
                  <a:lnTo>
                    <a:pt x="189" y="406"/>
                  </a:lnTo>
                  <a:lnTo>
                    <a:pt x="173" y="402"/>
                  </a:lnTo>
                  <a:lnTo>
                    <a:pt x="156" y="395"/>
                  </a:lnTo>
                  <a:lnTo>
                    <a:pt x="141" y="386"/>
                  </a:lnTo>
                  <a:lnTo>
                    <a:pt x="126" y="376"/>
                  </a:lnTo>
                  <a:lnTo>
                    <a:pt x="112" y="362"/>
                  </a:lnTo>
                  <a:lnTo>
                    <a:pt x="99" y="347"/>
                  </a:lnTo>
                  <a:lnTo>
                    <a:pt x="87" y="329"/>
                  </a:lnTo>
                  <a:lnTo>
                    <a:pt x="77" y="310"/>
                  </a:lnTo>
                  <a:lnTo>
                    <a:pt x="70" y="291"/>
                  </a:lnTo>
                  <a:lnTo>
                    <a:pt x="64" y="273"/>
                  </a:lnTo>
                  <a:lnTo>
                    <a:pt x="62" y="255"/>
                  </a:lnTo>
                  <a:lnTo>
                    <a:pt x="62" y="238"/>
                  </a:lnTo>
                  <a:lnTo>
                    <a:pt x="63" y="219"/>
                  </a:lnTo>
                  <a:lnTo>
                    <a:pt x="66" y="203"/>
                  </a:lnTo>
                  <a:lnTo>
                    <a:pt x="71" y="187"/>
                  </a:lnTo>
                  <a:lnTo>
                    <a:pt x="78" y="171"/>
                  </a:lnTo>
                  <a:lnTo>
                    <a:pt x="85" y="156"/>
                  </a:lnTo>
                  <a:lnTo>
                    <a:pt x="95" y="143"/>
                  </a:lnTo>
                  <a:lnTo>
                    <a:pt x="104" y="130"/>
                  </a:lnTo>
                  <a:lnTo>
                    <a:pt x="115" y="119"/>
                  </a:lnTo>
                  <a:lnTo>
                    <a:pt x="126" y="108"/>
                  </a:lnTo>
                  <a:lnTo>
                    <a:pt x="138" y="99"/>
                  </a:lnTo>
                  <a:lnTo>
                    <a:pt x="150" y="91"/>
                  </a:lnTo>
                  <a:lnTo>
                    <a:pt x="162" y="84"/>
                  </a:lnTo>
                  <a:lnTo>
                    <a:pt x="175" y="78"/>
                  </a:lnTo>
                  <a:lnTo>
                    <a:pt x="190" y="73"/>
                  </a:lnTo>
                  <a:lnTo>
                    <a:pt x="205" y="69"/>
                  </a:lnTo>
                  <a:lnTo>
                    <a:pt x="221" y="66"/>
                  </a:lnTo>
                  <a:lnTo>
                    <a:pt x="237" y="65"/>
                  </a:lnTo>
                  <a:lnTo>
                    <a:pt x="253" y="65"/>
                  </a:lnTo>
                  <a:lnTo>
                    <a:pt x="270" y="66"/>
                  </a:lnTo>
                  <a:lnTo>
                    <a:pt x="287" y="69"/>
                  </a:lnTo>
                  <a:lnTo>
                    <a:pt x="304" y="75"/>
                  </a:lnTo>
                  <a:lnTo>
                    <a:pt x="319" y="81"/>
                  </a:lnTo>
                  <a:lnTo>
                    <a:pt x="335" y="91"/>
                  </a:lnTo>
                  <a:lnTo>
                    <a:pt x="351" y="101"/>
                  </a:lnTo>
                  <a:lnTo>
                    <a:pt x="365" y="114"/>
                  </a:lnTo>
                  <a:lnTo>
                    <a:pt x="378" y="129"/>
                  </a:lnTo>
                  <a:lnTo>
                    <a:pt x="390" y="148"/>
                  </a:lnTo>
                  <a:lnTo>
                    <a:pt x="399" y="166"/>
                  </a:lnTo>
                  <a:lnTo>
                    <a:pt x="407" y="183"/>
                  </a:lnTo>
                  <a:lnTo>
                    <a:pt x="411" y="202"/>
                  </a:lnTo>
                  <a:lnTo>
                    <a:pt x="415" y="219"/>
                  </a:lnTo>
                  <a:lnTo>
                    <a:pt x="415" y="238"/>
                  </a:lnTo>
                  <a:lnTo>
                    <a:pt x="414" y="255"/>
                  </a:lnTo>
                  <a:lnTo>
                    <a:pt x="410" y="271"/>
                  </a:lnTo>
                  <a:lnTo>
                    <a:pt x="405" y="288"/>
                  </a:lnTo>
                  <a:lnTo>
                    <a:pt x="399" y="303"/>
                  </a:lnTo>
                  <a:lnTo>
                    <a:pt x="392" y="318"/>
                  </a:lnTo>
                  <a:lnTo>
                    <a:pt x="382" y="332"/>
                  </a:lnTo>
                  <a:lnTo>
                    <a:pt x="372" y="345"/>
                  </a:lnTo>
                  <a:lnTo>
                    <a:pt x="361" y="357"/>
                  </a:lnTo>
                  <a:lnTo>
                    <a:pt x="351" y="368"/>
                  </a:lnTo>
                  <a:lnTo>
                    <a:pt x="338" y="378"/>
                  </a:lnTo>
                  <a:lnTo>
                    <a:pt x="325" y="3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9" name="Freeform 41"/>
            <p:cNvSpPr>
              <a:spLocks noEditPoints="1"/>
            </p:cNvSpPr>
            <p:nvPr/>
          </p:nvSpPr>
          <p:spPr bwMode="auto">
            <a:xfrm>
              <a:off x="1725" y="2958"/>
              <a:ext cx="276" cy="282"/>
            </a:xfrm>
            <a:custGeom>
              <a:avLst/>
              <a:gdLst/>
              <a:ahLst/>
              <a:cxnLst>
                <a:cxn ang="0">
                  <a:pos x="447" y="273"/>
                </a:cxn>
                <a:cxn ang="0">
                  <a:pos x="323" y="77"/>
                </a:cxn>
                <a:cxn ang="0">
                  <a:pos x="319" y="292"/>
                </a:cxn>
                <a:cxn ang="0">
                  <a:pos x="379" y="349"/>
                </a:cxn>
                <a:cxn ang="0">
                  <a:pos x="400" y="368"/>
                </a:cxn>
                <a:cxn ang="0">
                  <a:pos x="431" y="388"/>
                </a:cxn>
                <a:cxn ang="0">
                  <a:pos x="435" y="398"/>
                </a:cxn>
                <a:cxn ang="0">
                  <a:pos x="434" y="413"/>
                </a:cxn>
                <a:cxn ang="0">
                  <a:pos x="425" y="425"/>
                </a:cxn>
                <a:cxn ang="0">
                  <a:pos x="403" y="428"/>
                </a:cxn>
                <a:cxn ang="0">
                  <a:pos x="381" y="422"/>
                </a:cxn>
                <a:cxn ang="0">
                  <a:pos x="372" y="413"/>
                </a:cxn>
                <a:cxn ang="0">
                  <a:pos x="365" y="399"/>
                </a:cxn>
                <a:cxn ang="0">
                  <a:pos x="358" y="388"/>
                </a:cxn>
                <a:cxn ang="0">
                  <a:pos x="288" y="352"/>
                </a:cxn>
                <a:cxn ang="0">
                  <a:pos x="279" y="387"/>
                </a:cxn>
                <a:cxn ang="0">
                  <a:pos x="280" y="434"/>
                </a:cxn>
                <a:cxn ang="0">
                  <a:pos x="281" y="474"/>
                </a:cxn>
                <a:cxn ang="0">
                  <a:pos x="287" y="488"/>
                </a:cxn>
                <a:cxn ang="0">
                  <a:pos x="294" y="495"/>
                </a:cxn>
                <a:cxn ang="0">
                  <a:pos x="310" y="496"/>
                </a:cxn>
                <a:cxn ang="0">
                  <a:pos x="328" y="487"/>
                </a:cxn>
                <a:cxn ang="0">
                  <a:pos x="356" y="525"/>
                </a:cxn>
                <a:cxn ang="0">
                  <a:pos x="351" y="538"/>
                </a:cxn>
                <a:cxn ang="0">
                  <a:pos x="337" y="551"/>
                </a:cxn>
                <a:cxn ang="0">
                  <a:pos x="310" y="562"/>
                </a:cxn>
                <a:cxn ang="0">
                  <a:pos x="279" y="562"/>
                </a:cxn>
                <a:cxn ang="0">
                  <a:pos x="262" y="550"/>
                </a:cxn>
                <a:cxn ang="0">
                  <a:pos x="249" y="531"/>
                </a:cxn>
                <a:cxn ang="0">
                  <a:pos x="239" y="505"/>
                </a:cxn>
                <a:cxn ang="0">
                  <a:pos x="230" y="460"/>
                </a:cxn>
                <a:cxn ang="0">
                  <a:pos x="227" y="402"/>
                </a:cxn>
                <a:cxn ang="0">
                  <a:pos x="232" y="354"/>
                </a:cxn>
                <a:cxn ang="0">
                  <a:pos x="248" y="314"/>
                </a:cxn>
                <a:cxn ang="0">
                  <a:pos x="175" y="225"/>
                </a:cxn>
                <a:cxn ang="0">
                  <a:pos x="185" y="323"/>
                </a:cxn>
                <a:cxn ang="0">
                  <a:pos x="0" y="334"/>
                </a:cxn>
                <a:cxn ang="0">
                  <a:pos x="48" y="270"/>
                </a:cxn>
                <a:cxn ang="0">
                  <a:pos x="389" y="77"/>
                </a:cxn>
                <a:cxn ang="0">
                  <a:pos x="487" y="167"/>
                </a:cxn>
                <a:cxn ang="0">
                  <a:pos x="547" y="234"/>
                </a:cxn>
                <a:cxn ang="0">
                  <a:pos x="461" y="345"/>
                </a:cxn>
                <a:cxn ang="0">
                  <a:pos x="336" y="271"/>
                </a:cxn>
                <a:cxn ang="0">
                  <a:pos x="206" y="188"/>
                </a:cxn>
                <a:cxn ang="0">
                  <a:pos x="313" y="212"/>
                </a:cxn>
                <a:cxn ang="0">
                  <a:pos x="206" y="188"/>
                </a:cxn>
              </a:cxnLst>
              <a:rect l="0" t="0" r="r" b="b"/>
              <a:pathLst>
                <a:path w="554" h="564">
                  <a:moveTo>
                    <a:pt x="281" y="116"/>
                  </a:moveTo>
                  <a:lnTo>
                    <a:pt x="447" y="273"/>
                  </a:lnTo>
                  <a:lnTo>
                    <a:pt x="489" y="229"/>
                  </a:lnTo>
                  <a:lnTo>
                    <a:pt x="323" y="77"/>
                  </a:lnTo>
                  <a:lnTo>
                    <a:pt x="281" y="116"/>
                  </a:lnTo>
                  <a:close/>
                  <a:moveTo>
                    <a:pt x="319" y="292"/>
                  </a:moveTo>
                  <a:lnTo>
                    <a:pt x="359" y="329"/>
                  </a:lnTo>
                  <a:lnTo>
                    <a:pt x="379" y="349"/>
                  </a:lnTo>
                  <a:lnTo>
                    <a:pt x="389" y="359"/>
                  </a:lnTo>
                  <a:lnTo>
                    <a:pt x="400" y="368"/>
                  </a:lnTo>
                  <a:lnTo>
                    <a:pt x="426" y="384"/>
                  </a:lnTo>
                  <a:lnTo>
                    <a:pt x="431" y="388"/>
                  </a:lnTo>
                  <a:lnTo>
                    <a:pt x="434" y="393"/>
                  </a:lnTo>
                  <a:lnTo>
                    <a:pt x="435" y="398"/>
                  </a:lnTo>
                  <a:lnTo>
                    <a:pt x="436" y="404"/>
                  </a:lnTo>
                  <a:lnTo>
                    <a:pt x="434" y="413"/>
                  </a:lnTo>
                  <a:lnTo>
                    <a:pt x="431" y="421"/>
                  </a:lnTo>
                  <a:lnTo>
                    <a:pt x="425" y="425"/>
                  </a:lnTo>
                  <a:lnTo>
                    <a:pt x="415" y="428"/>
                  </a:lnTo>
                  <a:lnTo>
                    <a:pt x="403" y="428"/>
                  </a:lnTo>
                  <a:lnTo>
                    <a:pt x="388" y="424"/>
                  </a:lnTo>
                  <a:lnTo>
                    <a:pt x="381" y="422"/>
                  </a:lnTo>
                  <a:lnTo>
                    <a:pt x="376" y="418"/>
                  </a:lnTo>
                  <a:lnTo>
                    <a:pt x="372" y="413"/>
                  </a:lnTo>
                  <a:lnTo>
                    <a:pt x="370" y="409"/>
                  </a:lnTo>
                  <a:lnTo>
                    <a:pt x="365" y="399"/>
                  </a:lnTo>
                  <a:lnTo>
                    <a:pt x="363" y="393"/>
                  </a:lnTo>
                  <a:lnTo>
                    <a:pt x="358" y="388"/>
                  </a:lnTo>
                  <a:lnTo>
                    <a:pt x="295" y="331"/>
                  </a:lnTo>
                  <a:lnTo>
                    <a:pt x="288" y="352"/>
                  </a:lnTo>
                  <a:lnTo>
                    <a:pt x="282" y="370"/>
                  </a:lnTo>
                  <a:lnTo>
                    <a:pt x="279" y="387"/>
                  </a:lnTo>
                  <a:lnTo>
                    <a:pt x="278" y="403"/>
                  </a:lnTo>
                  <a:lnTo>
                    <a:pt x="280" y="434"/>
                  </a:lnTo>
                  <a:lnTo>
                    <a:pt x="281" y="463"/>
                  </a:lnTo>
                  <a:lnTo>
                    <a:pt x="281" y="474"/>
                  </a:lnTo>
                  <a:lnTo>
                    <a:pt x="283" y="482"/>
                  </a:lnTo>
                  <a:lnTo>
                    <a:pt x="287" y="488"/>
                  </a:lnTo>
                  <a:lnTo>
                    <a:pt x="290" y="493"/>
                  </a:lnTo>
                  <a:lnTo>
                    <a:pt x="294" y="495"/>
                  </a:lnTo>
                  <a:lnTo>
                    <a:pt x="299" y="496"/>
                  </a:lnTo>
                  <a:lnTo>
                    <a:pt x="310" y="496"/>
                  </a:lnTo>
                  <a:lnTo>
                    <a:pt x="319" y="492"/>
                  </a:lnTo>
                  <a:lnTo>
                    <a:pt x="328" y="487"/>
                  </a:lnTo>
                  <a:lnTo>
                    <a:pt x="337" y="482"/>
                  </a:lnTo>
                  <a:lnTo>
                    <a:pt x="356" y="525"/>
                  </a:lnTo>
                  <a:lnTo>
                    <a:pt x="354" y="532"/>
                  </a:lnTo>
                  <a:lnTo>
                    <a:pt x="351" y="538"/>
                  </a:lnTo>
                  <a:lnTo>
                    <a:pt x="345" y="545"/>
                  </a:lnTo>
                  <a:lnTo>
                    <a:pt x="337" y="551"/>
                  </a:lnTo>
                  <a:lnTo>
                    <a:pt x="325" y="558"/>
                  </a:lnTo>
                  <a:lnTo>
                    <a:pt x="310" y="562"/>
                  </a:lnTo>
                  <a:lnTo>
                    <a:pt x="290" y="564"/>
                  </a:lnTo>
                  <a:lnTo>
                    <a:pt x="279" y="562"/>
                  </a:lnTo>
                  <a:lnTo>
                    <a:pt x="270" y="558"/>
                  </a:lnTo>
                  <a:lnTo>
                    <a:pt x="262" y="550"/>
                  </a:lnTo>
                  <a:lnTo>
                    <a:pt x="255" y="543"/>
                  </a:lnTo>
                  <a:lnTo>
                    <a:pt x="249" y="531"/>
                  </a:lnTo>
                  <a:lnTo>
                    <a:pt x="243" y="519"/>
                  </a:lnTo>
                  <a:lnTo>
                    <a:pt x="239" y="505"/>
                  </a:lnTo>
                  <a:lnTo>
                    <a:pt x="235" y="491"/>
                  </a:lnTo>
                  <a:lnTo>
                    <a:pt x="230" y="460"/>
                  </a:lnTo>
                  <a:lnTo>
                    <a:pt x="227" y="429"/>
                  </a:lnTo>
                  <a:lnTo>
                    <a:pt x="227" y="402"/>
                  </a:lnTo>
                  <a:lnTo>
                    <a:pt x="228" y="378"/>
                  </a:lnTo>
                  <a:lnTo>
                    <a:pt x="232" y="354"/>
                  </a:lnTo>
                  <a:lnTo>
                    <a:pt x="239" y="332"/>
                  </a:lnTo>
                  <a:lnTo>
                    <a:pt x="248" y="314"/>
                  </a:lnTo>
                  <a:lnTo>
                    <a:pt x="256" y="297"/>
                  </a:lnTo>
                  <a:lnTo>
                    <a:pt x="175" y="225"/>
                  </a:lnTo>
                  <a:lnTo>
                    <a:pt x="107" y="302"/>
                  </a:lnTo>
                  <a:lnTo>
                    <a:pt x="185" y="323"/>
                  </a:lnTo>
                  <a:lnTo>
                    <a:pt x="165" y="370"/>
                  </a:lnTo>
                  <a:lnTo>
                    <a:pt x="0" y="334"/>
                  </a:lnTo>
                  <a:lnTo>
                    <a:pt x="16" y="279"/>
                  </a:lnTo>
                  <a:lnTo>
                    <a:pt x="48" y="270"/>
                  </a:lnTo>
                  <a:lnTo>
                    <a:pt x="300" y="0"/>
                  </a:lnTo>
                  <a:lnTo>
                    <a:pt x="389" y="77"/>
                  </a:lnTo>
                  <a:lnTo>
                    <a:pt x="458" y="139"/>
                  </a:lnTo>
                  <a:lnTo>
                    <a:pt x="487" y="167"/>
                  </a:lnTo>
                  <a:lnTo>
                    <a:pt x="509" y="190"/>
                  </a:lnTo>
                  <a:lnTo>
                    <a:pt x="547" y="234"/>
                  </a:lnTo>
                  <a:lnTo>
                    <a:pt x="554" y="243"/>
                  </a:lnTo>
                  <a:lnTo>
                    <a:pt x="461" y="345"/>
                  </a:lnTo>
                  <a:lnTo>
                    <a:pt x="354" y="248"/>
                  </a:lnTo>
                  <a:lnTo>
                    <a:pt x="336" y="271"/>
                  </a:lnTo>
                  <a:lnTo>
                    <a:pt x="319" y="292"/>
                  </a:lnTo>
                  <a:close/>
                  <a:moveTo>
                    <a:pt x="206" y="188"/>
                  </a:moveTo>
                  <a:lnTo>
                    <a:pt x="281" y="257"/>
                  </a:lnTo>
                  <a:lnTo>
                    <a:pt x="313" y="212"/>
                  </a:lnTo>
                  <a:lnTo>
                    <a:pt x="242" y="149"/>
                  </a:lnTo>
                  <a:lnTo>
                    <a:pt x="206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0" name="Freeform 42"/>
            <p:cNvSpPr>
              <a:spLocks noEditPoints="1"/>
            </p:cNvSpPr>
            <p:nvPr/>
          </p:nvSpPr>
          <p:spPr bwMode="auto">
            <a:xfrm>
              <a:off x="2877" y="3527"/>
              <a:ext cx="70" cy="70"/>
            </a:xfrm>
            <a:custGeom>
              <a:avLst/>
              <a:gdLst/>
              <a:ahLst/>
              <a:cxnLst>
                <a:cxn ang="0">
                  <a:pos x="27" y="79"/>
                </a:cxn>
                <a:cxn ang="0">
                  <a:pos x="34" y="95"/>
                </a:cxn>
                <a:cxn ang="0">
                  <a:pos x="46" y="107"/>
                </a:cxn>
                <a:cxn ang="0">
                  <a:pos x="61" y="115"/>
                </a:cxn>
                <a:cxn ang="0">
                  <a:pos x="80" y="115"/>
                </a:cxn>
                <a:cxn ang="0">
                  <a:pos x="96" y="107"/>
                </a:cxn>
                <a:cxn ang="0">
                  <a:pos x="107" y="95"/>
                </a:cxn>
                <a:cxn ang="0">
                  <a:pos x="113" y="79"/>
                </a:cxn>
                <a:cxn ang="0">
                  <a:pos x="113" y="61"/>
                </a:cxn>
                <a:cxn ang="0">
                  <a:pos x="107" y="46"/>
                </a:cxn>
                <a:cxn ang="0">
                  <a:pos x="96" y="33"/>
                </a:cxn>
                <a:cxn ang="0">
                  <a:pos x="80" y="27"/>
                </a:cxn>
                <a:cxn ang="0">
                  <a:pos x="61" y="27"/>
                </a:cxn>
                <a:cxn ang="0">
                  <a:pos x="46" y="33"/>
                </a:cxn>
                <a:cxn ang="0">
                  <a:pos x="34" y="46"/>
                </a:cxn>
                <a:cxn ang="0">
                  <a:pos x="27" y="61"/>
                </a:cxn>
                <a:cxn ang="0">
                  <a:pos x="0" y="70"/>
                </a:cxn>
                <a:cxn ang="0">
                  <a:pos x="6" y="43"/>
                </a:cxn>
                <a:cxn ang="0">
                  <a:pos x="21" y="21"/>
                </a:cxn>
                <a:cxn ang="0">
                  <a:pos x="43" y="6"/>
                </a:cxn>
                <a:cxn ang="0">
                  <a:pos x="71" y="0"/>
                </a:cxn>
                <a:cxn ang="0">
                  <a:pos x="98" y="6"/>
                </a:cxn>
                <a:cxn ang="0">
                  <a:pos x="120" y="21"/>
                </a:cxn>
                <a:cxn ang="0">
                  <a:pos x="135" y="43"/>
                </a:cxn>
                <a:cxn ang="0">
                  <a:pos x="140" y="70"/>
                </a:cxn>
                <a:cxn ang="0">
                  <a:pos x="135" y="97"/>
                </a:cxn>
                <a:cxn ang="0">
                  <a:pos x="120" y="120"/>
                </a:cxn>
                <a:cxn ang="0">
                  <a:pos x="98" y="135"/>
                </a:cxn>
                <a:cxn ang="0">
                  <a:pos x="71" y="140"/>
                </a:cxn>
                <a:cxn ang="0">
                  <a:pos x="43" y="135"/>
                </a:cxn>
                <a:cxn ang="0">
                  <a:pos x="21" y="120"/>
                </a:cxn>
                <a:cxn ang="0">
                  <a:pos x="6" y="97"/>
                </a:cxn>
                <a:cxn ang="0">
                  <a:pos x="0" y="70"/>
                </a:cxn>
              </a:cxnLst>
              <a:rect l="0" t="0" r="r" b="b"/>
              <a:pathLst>
                <a:path w="140" h="140">
                  <a:moveTo>
                    <a:pt x="26" y="70"/>
                  </a:moveTo>
                  <a:lnTo>
                    <a:pt x="27" y="79"/>
                  </a:lnTo>
                  <a:lnTo>
                    <a:pt x="30" y="87"/>
                  </a:lnTo>
                  <a:lnTo>
                    <a:pt x="34" y="95"/>
                  </a:lnTo>
                  <a:lnTo>
                    <a:pt x="38" y="102"/>
                  </a:lnTo>
                  <a:lnTo>
                    <a:pt x="46" y="107"/>
                  </a:lnTo>
                  <a:lnTo>
                    <a:pt x="52" y="110"/>
                  </a:lnTo>
                  <a:lnTo>
                    <a:pt x="61" y="115"/>
                  </a:lnTo>
                  <a:lnTo>
                    <a:pt x="71" y="115"/>
                  </a:lnTo>
                  <a:lnTo>
                    <a:pt x="80" y="115"/>
                  </a:lnTo>
                  <a:lnTo>
                    <a:pt x="88" y="110"/>
                  </a:lnTo>
                  <a:lnTo>
                    <a:pt x="96" y="107"/>
                  </a:lnTo>
                  <a:lnTo>
                    <a:pt x="102" y="102"/>
                  </a:lnTo>
                  <a:lnTo>
                    <a:pt x="107" y="95"/>
                  </a:lnTo>
                  <a:lnTo>
                    <a:pt x="111" y="87"/>
                  </a:lnTo>
                  <a:lnTo>
                    <a:pt x="113" y="79"/>
                  </a:lnTo>
                  <a:lnTo>
                    <a:pt x="114" y="70"/>
                  </a:lnTo>
                  <a:lnTo>
                    <a:pt x="113" y="61"/>
                  </a:lnTo>
                  <a:lnTo>
                    <a:pt x="111" y="54"/>
                  </a:lnTo>
                  <a:lnTo>
                    <a:pt x="107" y="46"/>
                  </a:lnTo>
                  <a:lnTo>
                    <a:pt x="102" y="39"/>
                  </a:lnTo>
                  <a:lnTo>
                    <a:pt x="96" y="33"/>
                  </a:lnTo>
                  <a:lnTo>
                    <a:pt x="88" y="29"/>
                  </a:lnTo>
                  <a:lnTo>
                    <a:pt x="80" y="27"/>
                  </a:lnTo>
                  <a:lnTo>
                    <a:pt x="71" y="26"/>
                  </a:lnTo>
                  <a:lnTo>
                    <a:pt x="61" y="27"/>
                  </a:lnTo>
                  <a:lnTo>
                    <a:pt x="52" y="29"/>
                  </a:lnTo>
                  <a:lnTo>
                    <a:pt x="46" y="33"/>
                  </a:lnTo>
                  <a:lnTo>
                    <a:pt x="38" y="39"/>
                  </a:lnTo>
                  <a:lnTo>
                    <a:pt x="34" y="46"/>
                  </a:lnTo>
                  <a:lnTo>
                    <a:pt x="30" y="54"/>
                  </a:lnTo>
                  <a:lnTo>
                    <a:pt x="27" y="61"/>
                  </a:lnTo>
                  <a:lnTo>
                    <a:pt x="26" y="70"/>
                  </a:lnTo>
                  <a:close/>
                  <a:moveTo>
                    <a:pt x="0" y="70"/>
                  </a:moveTo>
                  <a:lnTo>
                    <a:pt x="2" y="56"/>
                  </a:lnTo>
                  <a:lnTo>
                    <a:pt x="6" y="43"/>
                  </a:lnTo>
                  <a:lnTo>
                    <a:pt x="12" y="31"/>
                  </a:lnTo>
                  <a:lnTo>
                    <a:pt x="21" y="21"/>
                  </a:lnTo>
                  <a:lnTo>
                    <a:pt x="31" y="13"/>
                  </a:lnTo>
                  <a:lnTo>
                    <a:pt x="43" y="6"/>
                  </a:lnTo>
                  <a:lnTo>
                    <a:pt x="56" y="2"/>
                  </a:lnTo>
                  <a:lnTo>
                    <a:pt x="71" y="0"/>
                  </a:lnTo>
                  <a:lnTo>
                    <a:pt x="85" y="2"/>
                  </a:lnTo>
                  <a:lnTo>
                    <a:pt x="98" y="6"/>
                  </a:lnTo>
                  <a:lnTo>
                    <a:pt x="110" y="13"/>
                  </a:lnTo>
                  <a:lnTo>
                    <a:pt x="120" y="21"/>
                  </a:lnTo>
                  <a:lnTo>
                    <a:pt x="128" y="31"/>
                  </a:lnTo>
                  <a:lnTo>
                    <a:pt x="135" y="43"/>
                  </a:lnTo>
                  <a:lnTo>
                    <a:pt x="138" y="56"/>
                  </a:lnTo>
                  <a:lnTo>
                    <a:pt x="140" y="70"/>
                  </a:lnTo>
                  <a:lnTo>
                    <a:pt x="138" y="84"/>
                  </a:lnTo>
                  <a:lnTo>
                    <a:pt x="135" y="97"/>
                  </a:lnTo>
                  <a:lnTo>
                    <a:pt x="128" y="109"/>
                  </a:lnTo>
                  <a:lnTo>
                    <a:pt x="120" y="120"/>
                  </a:lnTo>
                  <a:lnTo>
                    <a:pt x="110" y="129"/>
                  </a:lnTo>
                  <a:lnTo>
                    <a:pt x="98" y="135"/>
                  </a:lnTo>
                  <a:lnTo>
                    <a:pt x="85" y="140"/>
                  </a:lnTo>
                  <a:lnTo>
                    <a:pt x="71" y="140"/>
                  </a:lnTo>
                  <a:lnTo>
                    <a:pt x="56" y="140"/>
                  </a:lnTo>
                  <a:lnTo>
                    <a:pt x="43" y="135"/>
                  </a:lnTo>
                  <a:lnTo>
                    <a:pt x="31" y="129"/>
                  </a:lnTo>
                  <a:lnTo>
                    <a:pt x="21" y="120"/>
                  </a:lnTo>
                  <a:lnTo>
                    <a:pt x="12" y="109"/>
                  </a:lnTo>
                  <a:lnTo>
                    <a:pt x="6" y="97"/>
                  </a:lnTo>
                  <a:lnTo>
                    <a:pt x="2" y="84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1" name="Freeform 43"/>
            <p:cNvSpPr>
              <a:spLocks noEditPoints="1"/>
            </p:cNvSpPr>
            <p:nvPr/>
          </p:nvSpPr>
          <p:spPr bwMode="auto">
            <a:xfrm>
              <a:off x="3128" y="3532"/>
              <a:ext cx="128" cy="193"/>
            </a:xfrm>
            <a:custGeom>
              <a:avLst/>
              <a:gdLst/>
              <a:ahLst/>
              <a:cxnLst>
                <a:cxn ang="0">
                  <a:pos x="61" y="175"/>
                </a:cxn>
                <a:cxn ang="0">
                  <a:pos x="88" y="176"/>
                </a:cxn>
                <a:cxn ang="0">
                  <a:pos x="125" y="171"/>
                </a:cxn>
                <a:cxn ang="0">
                  <a:pos x="154" y="158"/>
                </a:cxn>
                <a:cxn ang="0">
                  <a:pos x="154" y="133"/>
                </a:cxn>
                <a:cxn ang="0">
                  <a:pos x="138" y="106"/>
                </a:cxn>
                <a:cxn ang="0">
                  <a:pos x="121" y="92"/>
                </a:cxn>
                <a:cxn ang="0">
                  <a:pos x="104" y="85"/>
                </a:cxn>
                <a:cxn ang="0">
                  <a:pos x="87" y="85"/>
                </a:cxn>
                <a:cxn ang="0">
                  <a:pos x="74" y="90"/>
                </a:cxn>
                <a:cxn ang="0">
                  <a:pos x="64" y="103"/>
                </a:cxn>
                <a:cxn ang="0">
                  <a:pos x="54" y="127"/>
                </a:cxn>
                <a:cxn ang="0">
                  <a:pos x="50" y="159"/>
                </a:cxn>
                <a:cxn ang="0">
                  <a:pos x="26" y="363"/>
                </a:cxn>
                <a:cxn ang="0">
                  <a:pos x="18" y="359"/>
                </a:cxn>
                <a:cxn ang="0">
                  <a:pos x="19" y="355"/>
                </a:cxn>
                <a:cxn ang="0">
                  <a:pos x="26" y="352"/>
                </a:cxn>
                <a:cxn ang="0">
                  <a:pos x="41" y="353"/>
                </a:cxn>
                <a:cxn ang="0">
                  <a:pos x="64" y="354"/>
                </a:cxn>
                <a:cxn ang="0">
                  <a:pos x="119" y="341"/>
                </a:cxn>
                <a:cxn ang="0">
                  <a:pos x="156" y="323"/>
                </a:cxn>
                <a:cxn ang="0">
                  <a:pos x="174" y="305"/>
                </a:cxn>
                <a:cxn ang="0">
                  <a:pos x="184" y="287"/>
                </a:cxn>
                <a:cxn ang="0">
                  <a:pos x="190" y="267"/>
                </a:cxn>
                <a:cxn ang="0">
                  <a:pos x="189" y="237"/>
                </a:cxn>
                <a:cxn ang="0">
                  <a:pos x="179" y="201"/>
                </a:cxn>
                <a:cxn ang="0">
                  <a:pos x="145" y="213"/>
                </a:cxn>
                <a:cxn ang="0">
                  <a:pos x="94" y="226"/>
                </a:cxn>
                <a:cxn ang="0">
                  <a:pos x="36" y="233"/>
                </a:cxn>
                <a:cxn ang="0">
                  <a:pos x="7" y="229"/>
                </a:cxn>
                <a:cxn ang="0">
                  <a:pos x="1" y="195"/>
                </a:cxn>
                <a:cxn ang="0">
                  <a:pos x="1" y="157"/>
                </a:cxn>
                <a:cxn ang="0">
                  <a:pos x="6" y="119"/>
                </a:cxn>
                <a:cxn ang="0">
                  <a:pos x="15" y="82"/>
                </a:cxn>
                <a:cxn ang="0">
                  <a:pos x="30" y="49"/>
                </a:cxn>
                <a:cxn ang="0">
                  <a:pos x="50" y="23"/>
                </a:cxn>
                <a:cxn ang="0">
                  <a:pos x="74" y="7"/>
                </a:cxn>
                <a:cxn ang="0">
                  <a:pos x="101" y="0"/>
                </a:cxn>
                <a:cxn ang="0">
                  <a:pos x="130" y="6"/>
                </a:cxn>
                <a:cxn ang="0">
                  <a:pos x="158" y="22"/>
                </a:cxn>
                <a:cxn ang="0">
                  <a:pos x="184" y="47"/>
                </a:cxn>
                <a:cxn ang="0">
                  <a:pos x="208" y="79"/>
                </a:cxn>
                <a:cxn ang="0">
                  <a:pos x="227" y="115"/>
                </a:cxn>
                <a:cxn ang="0">
                  <a:pos x="242" y="155"/>
                </a:cxn>
                <a:cxn ang="0">
                  <a:pos x="252" y="195"/>
                </a:cxn>
                <a:cxn ang="0">
                  <a:pos x="255" y="235"/>
                </a:cxn>
                <a:cxn ang="0">
                  <a:pos x="251" y="272"/>
                </a:cxn>
                <a:cxn ang="0">
                  <a:pos x="236" y="302"/>
                </a:cxn>
                <a:cxn ang="0">
                  <a:pos x="217" y="329"/>
                </a:cxn>
                <a:cxn ang="0">
                  <a:pos x="194" y="350"/>
                </a:cxn>
                <a:cxn ang="0">
                  <a:pos x="168" y="366"/>
                </a:cxn>
                <a:cxn ang="0">
                  <a:pos x="125" y="384"/>
                </a:cxn>
                <a:cxn ang="0">
                  <a:pos x="98" y="385"/>
                </a:cxn>
                <a:cxn ang="0">
                  <a:pos x="62" y="377"/>
                </a:cxn>
              </a:cxnLst>
              <a:rect l="0" t="0" r="r" b="b"/>
              <a:pathLst>
                <a:path w="255" h="386">
                  <a:moveTo>
                    <a:pt x="50" y="173"/>
                  </a:moveTo>
                  <a:lnTo>
                    <a:pt x="61" y="175"/>
                  </a:lnTo>
                  <a:lnTo>
                    <a:pt x="73" y="176"/>
                  </a:lnTo>
                  <a:lnTo>
                    <a:pt x="88" y="176"/>
                  </a:lnTo>
                  <a:lnTo>
                    <a:pt x="106" y="175"/>
                  </a:lnTo>
                  <a:lnTo>
                    <a:pt x="125" y="171"/>
                  </a:lnTo>
                  <a:lnTo>
                    <a:pt x="143" y="163"/>
                  </a:lnTo>
                  <a:lnTo>
                    <a:pt x="154" y="158"/>
                  </a:lnTo>
                  <a:lnTo>
                    <a:pt x="163" y="151"/>
                  </a:lnTo>
                  <a:lnTo>
                    <a:pt x="154" y="133"/>
                  </a:lnTo>
                  <a:lnTo>
                    <a:pt x="146" y="118"/>
                  </a:lnTo>
                  <a:lnTo>
                    <a:pt x="138" y="106"/>
                  </a:lnTo>
                  <a:lnTo>
                    <a:pt x="129" y="97"/>
                  </a:lnTo>
                  <a:lnTo>
                    <a:pt x="121" y="92"/>
                  </a:lnTo>
                  <a:lnTo>
                    <a:pt x="113" y="87"/>
                  </a:lnTo>
                  <a:lnTo>
                    <a:pt x="104" y="85"/>
                  </a:lnTo>
                  <a:lnTo>
                    <a:pt x="96" y="84"/>
                  </a:lnTo>
                  <a:lnTo>
                    <a:pt x="87" y="85"/>
                  </a:lnTo>
                  <a:lnTo>
                    <a:pt x="80" y="86"/>
                  </a:lnTo>
                  <a:lnTo>
                    <a:pt x="74" y="90"/>
                  </a:lnTo>
                  <a:lnTo>
                    <a:pt x="68" y="97"/>
                  </a:lnTo>
                  <a:lnTo>
                    <a:pt x="64" y="103"/>
                  </a:lnTo>
                  <a:lnTo>
                    <a:pt x="61" y="111"/>
                  </a:lnTo>
                  <a:lnTo>
                    <a:pt x="54" y="127"/>
                  </a:lnTo>
                  <a:lnTo>
                    <a:pt x="52" y="144"/>
                  </a:lnTo>
                  <a:lnTo>
                    <a:pt x="50" y="159"/>
                  </a:lnTo>
                  <a:lnTo>
                    <a:pt x="50" y="173"/>
                  </a:lnTo>
                  <a:close/>
                  <a:moveTo>
                    <a:pt x="26" y="363"/>
                  </a:moveTo>
                  <a:lnTo>
                    <a:pt x="22" y="362"/>
                  </a:lnTo>
                  <a:lnTo>
                    <a:pt x="18" y="359"/>
                  </a:lnTo>
                  <a:lnTo>
                    <a:pt x="18" y="356"/>
                  </a:lnTo>
                  <a:lnTo>
                    <a:pt x="19" y="355"/>
                  </a:lnTo>
                  <a:lnTo>
                    <a:pt x="22" y="353"/>
                  </a:lnTo>
                  <a:lnTo>
                    <a:pt x="26" y="352"/>
                  </a:lnTo>
                  <a:lnTo>
                    <a:pt x="32" y="352"/>
                  </a:lnTo>
                  <a:lnTo>
                    <a:pt x="41" y="353"/>
                  </a:lnTo>
                  <a:lnTo>
                    <a:pt x="51" y="354"/>
                  </a:lnTo>
                  <a:lnTo>
                    <a:pt x="64" y="354"/>
                  </a:lnTo>
                  <a:lnTo>
                    <a:pt x="91" y="350"/>
                  </a:lnTo>
                  <a:lnTo>
                    <a:pt x="119" y="341"/>
                  </a:lnTo>
                  <a:lnTo>
                    <a:pt x="145" y="329"/>
                  </a:lnTo>
                  <a:lnTo>
                    <a:pt x="156" y="323"/>
                  </a:lnTo>
                  <a:lnTo>
                    <a:pt x="165" y="315"/>
                  </a:lnTo>
                  <a:lnTo>
                    <a:pt x="174" y="305"/>
                  </a:lnTo>
                  <a:lnTo>
                    <a:pt x="179" y="297"/>
                  </a:lnTo>
                  <a:lnTo>
                    <a:pt x="184" y="287"/>
                  </a:lnTo>
                  <a:lnTo>
                    <a:pt x="188" y="276"/>
                  </a:lnTo>
                  <a:lnTo>
                    <a:pt x="190" y="267"/>
                  </a:lnTo>
                  <a:lnTo>
                    <a:pt x="190" y="258"/>
                  </a:lnTo>
                  <a:lnTo>
                    <a:pt x="189" y="237"/>
                  </a:lnTo>
                  <a:lnTo>
                    <a:pt x="185" y="219"/>
                  </a:lnTo>
                  <a:lnTo>
                    <a:pt x="179" y="201"/>
                  </a:lnTo>
                  <a:lnTo>
                    <a:pt x="164" y="207"/>
                  </a:lnTo>
                  <a:lnTo>
                    <a:pt x="145" y="213"/>
                  </a:lnTo>
                  <a:lnTo>
                    <a:pt x="121" y="220"/>
                  </a:lnTo>
                  <a:lnTo>
                    <a:pt x="94" y="226"/>
                  </a:lnTo>
                  <a:lnTo>
                    <a:pt x="65" y="230"/>
                  </a:lnTo>
                  <a:lnTo>
                    <a:pt x="36" y="233"/>
                  </a:lnTo>
                  <a:lnTo>
                    <a:pt x="22" y="232"/>
                  </a:lnTo>
                  <a:lnTo>
                    <a:pt x="7" y="229"/>
                  </a:lnTo>
                  <a:lnTo>
                    <a:pt x="3" y="212"/>
                  </a:lnTo>
                  <a:lnTo>
                    <a:pt x="1" y="195"/>
                  </a:lnTo>
                  <a:lnTo>
                    <a:pt x="0" y="176"/>
                  </a:lnTo>
                  <a:lnTo>
                    <a:pt x="1" y="157"/>
                  </a:lnTo>
                  <a:lnTo>
                    <a:pt x="3" y="137"/>
                  </a:lnTo>
                  <a:lnTo>
                    <a:pt x="6" y="119"/>
                  </a:lnTo>
                  <a:lnTo>
                    <a:pt x="11" y="99"/>
                  </a:lnTo>
                  <a:lnTo>
                    <a:pt x="15" y="82"/>
                  </a:lnTo>
                  <a:lnTo>
                    <a:pt x="23" y="64"/>
                  </a:lnTo>
                  <a:lnTo>
                    <a:pt x="30" y="49"/>
                  </a:lnTo>
                  <a:lnTo>
                    <a:pt x="40" y="36"/>
                  </a:lnTo>
                  <a:lnTo>
                    <a:pt x="50" y="23"/>
                  </a:lnTo>
                  <a:lnTo>
                    <a:pt x="61" y="13"/>
                  </a:lnTo>
                  <a:lnTo>
                    <a:pt x="74" y="7"/>
                  </a:lnTo>
                  <a:lnTo>
                    <a:pt x="87" y="1"/>
                  </a:lnTo>
                  <a:lnTo>
                    <a:pt x="101" y="0"/>
                  </a:lnTo>
                  <a:lnTo>
                    <a:pt x="115" y="1"/>
                  </a:lnTo>
                  <a:lnTo>
                    <a:pt x="130" y="6"/>
                  </a:lnTo>
                  <a:lnTo>
                    <a:pt x="144" y="12"/>
                  </a:lnTo>
                  <a:lnTo>
                    <a:pt x="158" y="22"/>
                  </a:lnTo>
                  <a:lnTo>
                    <a:pt x="172" y="33"/>
                  </a:lnTo>
                  <a:lnTo>
                    <a:pt x="184" y="47"/>
                  </a:lnTo>
                  <a:lnTo>
                    <a:pt x="196" y="61"/>
                  </a:lnTo>
                  <a:lnTo>
                    <a:pt x="208" y="79"/>
                  </a:lnTo>
                  <a:lnTo>
                    <a:pt x="218" y="96"/>
                  </a:lnTo>
                  <a:lnTo>
                    <a:pt x="227" y="115"/>
                  </a:lnTo>
                  <a:lnTo>
                    <a:pt x="235" y="134"/>
                  </a:lnTo>
                  <a:lnTo>
                    <a:pt x="242" y="155"/>
                  </a:lnTo>
                  <a:lnTo>
                    <a:pt x="247" y="175"/>
                  </a:lnTo>
                  <a:lnTo>
                    <a:pt x="252" y="195"/>
                  </a:lnTo>
                  <a:lnTo>
                    <a:pt x="255" y="215"/>
                  </a:lnTo>
                  <a:lnTo>
                    <a:pt x="255" y="235"/>
                  </a:lnTo>
                  <a:lnTo>
                    <a:pt x="254" y="254"/>
                  </a:lnTo>
                  <a:lnTo>
                    <a:pt x="251" y="272"/>
                  </a:lnTo>
                  <a:lnTo>
                    <a:pt x="244" y="288"/>
                  </a:lnTo>
                  <a:lnTo>
                    <a:pt x="236" y="302"/>
                  </a:lnTo>
                  <a:lnTo>
                    <a:pt x="228" y="316"/>
                  </a:lnTo>
                  <a:lnTo>
                    <a:pt x="217" y="329"/>
                  </a:lnTo>
                  <a:lnTo>
                    <a:pt x="205" y="340"/>
                  </a:lnTo>
                  <a:lnTo>
                    <a:pt x="194" y="350"/>
                  </a:lnTo>
                  <a:lnTo>
                    <a:pt x="181" y="359"/>
                  </a:lnTo>
                  <a:lnTo>
                    <a:pt x="168" y="366"/>
                  </a:lnTo>
                  <a:lnTo>
                    <a:pt x="144" y="377"/>
                  </a:lnTo>
                  <a:lnTo>
                    <a:pt x="125" y="384"/>
                  </a:lnTo>
                  <a:lnTo>
                    <a:pt x="109" y="386"/>
                  </a:lnTo>
                  <a:lnTo>
                    <a:pt x="98" y="385"/>
                  </a:lnTo>
                  <a:lnTo>
                    <a:pt x="86" y="384"/>
                  </a:lnTo>
                  <a:lnTo>
                    <a:pt x="62" y="377"/>
                  </a:lnTo>
                  <a:lnTo>
                    <a:pt x="26" y="3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4190" y="3022"/>
              <a:ext cx="51" cy="52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1" y="41"/>
                </a:cxn>
                <a:cxn ang="0">
                  <a:pos x="3" y="31"/>
                </a:cxn>
                <a:cxn ang="0">
                  <a:pos x="8" y="23"/>
                </a:cxn>
                <a:cxn ang="0">
                  <a:pos x="15" y="15"/>
                </a:cxn>
                <a:cxn ang="0">
                  <a:pos x="23" y="10"/>
                </a:cxn>
                <a:cxn ang="0">
                  <a:pos x="31" y="4"/>
                </a:cxn>
                <a:cxn ang="0">
                  <a:pos x="41" y="2"/>
                </a:cxn>
                <a:cxn ang="0">
                  <a:pos x="51" y="0"/>
                </a:cxn>
                <a:cxn ang="0">
                  <a:pos x="60" y="2"/>
                </a:cxn>
                <a:cxn ang="0">
                  <a:pos x="70" y="4"/>
                </a:cxn>
                <a:cxn ang="0">
                  <a:pos x="79" y="10"/>
                </a:cxn>
                <a:cxn ang="0">
                  <a:pos x="88" y="15"/>
                </a:cxn>
                <a:cxn ang="0">
                  <a:pos x="93" y="23"/>
                </a:cxn>
                <a:cxn ang="0">
                  <a:pos x="98" y="31"/>
                </a:cxn>
                <a:cxn ang="0">
                  <a:pos x="101" y="41"/>
                </a:cxn>
                <a:cxn ang="0">
                  <a:pos x="103" y="52"/>
                </a:cxn>
                <a:cxn ang="0">
                  <a:pos x="101" y="62"/>
                </a:cxn>
                <a:cxn ang="0">
                  <a:pos x="98" y="72"/>
                </a:cxn>
                <a:cxn ang="0">
                  <a:pos x="93" y="80"/>
                </a:cxn>
                <a:cxn ang="0">
                  <a:pos x="88" y="88"/>
                </a:cxn>
                <a:cxn ang="0">
                  <a:pos x="79" y="94"/>
                </a:cxn>
                <a:cxn ang="0">
                  <a:pos x="70" y="99"/>
                </a:cxn>
                <a:cxn ang="0">
                  <a:pos x="60" y="102"/>
                </a:cxn>
                <a:cxn ang="0">
                  <a:pos x="51" y="103"/>
                </a:cxn>
                <a:cxn ang="0">
                  <a:pos x="41" y="102"/>
                </a:cxn>
                <a:cxn ang="0">
                  <a:pos x="31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8" y="80"/>
                </a:cxn>
                <a:cxn ang="0">
                  <a:pos x="3" y="72"/>
                </a:cxn>
                <a:cxn ang="0">
                  <a:pos x="1" y="62"/>
                </a:cxn>
                <a:cxn ang="0">
                  <a:pos x="0" y="52"/>
                </a:cxn>
              </a:cxnLst>
              <a:rect l="0" t="0" r="r" b="b"/>
              <a:pathLst>
                <a:path w="103" h="103">
                  <a:moveTo>
                    <a:pt x="0" y="52"/>
                  </a:moveTo>
                  <a:lnTo>
                    <a:pt x="1" y="41"/>
                  </a:lnTo>
                  <a:lnTo>
                    <a:pt x="3" y="31"/>
                  </a:lnTo>
                  <a:lnTo>
                    <a:pt x="8" y="23"/>
                  </a:lnTo>
                  <a:lnTo>
                    <a:pt x="15" y="15"/>
                  </a:lnTo>
                  <a:lnTo>
                    <a:pt x="23" y="10"/>
                  </a:lnTo>
                  <a:lnTo>
                    <a:pt x="31" y="4"/>
                  </a:lnTo>
                  <a:lnTo>
                    <a:pt x="41" y="2"/>
                  </a:lnTo>
                  <a:lnTo>
                    <a:pt x="51" y="0"/>
                  </a:lnTo>
                  <a:lnTo>
                    <a:pt x="60" y="2"/>
                  </a:lnTo>
                  <a:lnTo>
                    <a:pt x="70" y="4"/>
                  </a:lnTo>
                  <a:lnTo>
                    <a:pt x="79" y="10"/>
                  </a:lnTo>
                  <a:lnTo>
                    <a:pt x="88" y="15"/>
                  </a:lnTo>
                  <a:lnTo>
                    <a:pt x="93" y="23"/>
                  </a:lnTo>
                  <a:lnTo>
                    <a:pt x="98" y="31"/>
                  </a:lnTo>
                  <a:lnTo>
                    <a:pt x="101" y="41"/>
                  </a:lnTo>
                  <a:lnTo>
                    <a:pt x="103" y="52"/>
                  </a:lnTo>
                  <a:lnTo>
                    <a:pt x="101" y="62"/>
                  </a:lnTo>
                  <a:lnTo>
                    <a:pt x="98" y="72"/>
                  </a:lnTo>
                  <a:lnTo>
                    <a:pt x="93" y="80"/>
                  </a:lnTo>
                  <a:lnTo>
                    <a:pt x="88" y="88"/>
                  </a:lnTo>
                  <a:lnTo>
                    <a:pt x="79" y="94"/>
                  </a:lnTo>
                  <a:lnTo>
                    <a:pt x="70" y="99"/>
                  </a:lnTo>
                  <a:lnTo>
                    <a:pt x="60" y="102"/>
                  </a:lnTo>
                  <a:lnTo>
                    <a:pt x="51" y="103"/>
                  </a:lnTo>
                  <a:lnTo>
                    <a:pt x="41" y="102"/>
                  </a:lnTo>
                  <a:lnTo>
                    <a:pt x="31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8" y="80"/>
                  </a:lnTo>
                  <a:lnTo>
                    <a:pt x="3" y="72"/>
                  </a:lnTo>
                  <a:lnTo>
                    <a:pt x="1" y="62"/>
                  </a:lnTo>
                  <a:lnTo>
                    <a:pt x="0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3" name="Freeform 45"/>
            <p:cNvSpPr>
              <a:spLocks/>
            </p:cNvSpPr>
            <p:nvPr/>
          </p:nvSpPr>
          <p:spPr bwMode="auto">
            <a:xfrm>
              <a:off x="4237" y="2962"/>
              <a:ext cx="51" cy="51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1" y="40"/>
                </a:cxn>
                <a:cxn ang="0">
                  <a:pos x="4" y="31"/>
                </a:cxn>
                <a:cxn ang="0">
                  <a:pos x="9" y="21"/>
                </a:cxn>
                <a:cxn ang="0">
                  <a:pos x="15" y="14"/>
                </a:cxn>
                <a:cxn ang="0">
                  <a:pos x="23" y="8"/>
                </a:cxn>
                <a:cxn ang="0">
                  <a:pos x="31" y="3"/>
                </a:cxn>
                <a:cxn ang="0">
                  <a:pos x="41" y="1"/>
                </a:cxn>
                <a:cxn ang="0">
                  <a:pos x="51" y="0"/>
                </a:cxn>
                <a:cxn ang="0">
                  <a:pos x="62" y="1"/>
                </a:cxn>
                <a:cxn ang="0">
                  <a:pos x="71" y="3"/>
                </a:cxn>
                <a:cxn ang="0">
                  <a:pos x="80" y="8"/>
                </a:cxn>
                <a:cxn ang="0">
                  <a:pos x="88" y="14"/>
                </a:cxn>
                <a:cxn ang="0">
                  <a:pos x="93" y="21"/>
                </a:cxn>
                <a:cxn ang="0">
                  <a:pos x="99" y="31"/>
                </a:cxn>
                <a:cxn ang="0">
                  <a:pos x="101" y="40"/>
                </a:cxn>
                <a:cxn ang="0">
                  <a:pos x="102" y="51"/>
                </a:cxn>
                <a:cxn ang="0">
                  <a:pos x="101" y="60"/>
                </a:cxn>
                <a:cxn ang="0">
                  <a:pos x="99" y="71"/>
                </a:cxn>
                <a:cxn ang="0">
                  <a:pos x="93" y="79"/>
                </a:cxn>
                <a:cxn ang="0">
                  <a:pos x="88" y="86"/>
                </a:cxn>
                <a:cxn ang="0">
                  <a:pos x="80" y="93"/>
                </a:cxn>
                <a:cxn ang="0">
                  <a:pos x="71" y="98"/>
                </a:cxn>
                <a:cxn ang="0">
                  <a:pos x="62" y="101"/>
                </a:cxn>
                <a:cxn ang="0">
                  <a:pos x="51" y="102"/>
                </a:cxn>
                <a:cxn ang="0">
                  <a:pos x="41" y="101"/>
                </a:cxn>
                <a:cxn ang="0">
                  <a:pos x="31" y="98"/>
                </a:cxn>
                <a:cxn ang="0">
                  <a:pos x="23" y="93"/>
                </a:cxn>
                <a:cxn ang="0">
                  <a:pos x="15" y="86"/>
                </a:cxn>
                <a:cxn ang="0">
                  <a:pos x="9" y="79"/>
                </a:cxn>
                <a:cxn ang="0">
                  <a:pos x="4" y="71"/>
                </a:cxn>
                <a:cxn ang="0">
                  <a:pos x="1" y="60"/>
                </a:cxn>
                <a:cxn ang="0">
                  <a:pos x="0" y="51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lnTo>
                    <a:pt x="1" y="40"/>
                  </a:lnTo>
                  <a:lnTo>
                    <a:pt x="4" y="31"/>
                  </a:lnTo>
                  <a:lnTo>
                    <a:pt x="9" y="21"/>
                  </a:lnTo>
                  <a:lnTo>
                    <a:pt x="15" y="14"/>
                  </a:lnTo>
                  <a:lnTo>
                    <a:pt x="23" y="8"/>
                  </a:lnTo>
                  <a:lnTo>
                    <a:pt x="31" y="3"/>
                  </a:lnTo>
                  <a:lnTo>
                    <a:pt x="41" y="1"/>
                  </a:lnTo>
                  <a:lnTo>
                    <a:pt x="51" y="0"/>
                  </a:lnTo>
                  <a:lnTo>
                    <a:pt x="62" y="1"/>
                  </a:lnTo>
                  <a:lnTo>
                    <a:pt x="71" y="3"/>
                  </a:lnTo>
                  <a:lnTo>
                    <a:pt x="80" y="8"/>
                  </a:lnTo>
                  <a:lnTo>
                    <a:pt x="88" y="14"/>
                  </a:lnTo>
                  <a:lnTo>
                    <a:pt x="93" y="21"/>
                  </a:lnTo>
                  <a:lnTo>
                    <a:pt x="99" y="31"/>
                  </a:lnTo>
                  <a:lnTo>
                    <a:pt x="101" y="40"/>
                  </a:lnTo>
                  <a:lnTo>
                    <a:pt x="102" y="51"/>
                  </a:lnTo>
                  <a:lnTo>
                    <a:pt x="101" y="60"/>
                  </a:lnTo>
                  <a:lnTo>
                    <a:pt x="99" y="71"/>
                  </a:lnTo>
                  <a:lnTo>
                    <a:pt x="93" y="79"/>
                  </a:lnTo>
                  <a:lnTo>
                    <a:pt x="88" y="86"/>
                  </a:lnTo>
                  <a:lnTo>
                    <a:pt x="80" y="93"/>
                  </a:lnTo>
                  <a:lnTo>
                    <a:pt x="71" y="98"/>
                  </a:lnTo>
                  <a:lnTo>
                    <a:pt x="62" y="101"/>
                  </a:lnTo>
                  <a:lnTo>
                    <a:pt x="51" y="102"/>
                  </a:lnTo>
                  <a:lnTo>
                    <a:pt x="41" y="101"/>
                  </a:lnTo>
                  <a:lnTo>
                    <a:pt x="31" y="98"/>
                  </a:lnTo>
                  <a:lnTo>
                    <a:pt x="23" y="93"/>
                  </a:lnTo>
                  <a:lnTo>
                    <a:pt x="15" y="86"/>
                  </a:lnTo>
                  <a:lnTo>
                    <a:pt x="9" y="79"/>
                  </a:lnTo>
                  <a:lnTo>
                    <a:pt x="4" y="71"/>
                  </a:lnTo>
                  <a:lnTo>
                    <a:pt x="1" y="6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4282" y="2831"/>
              <a:ext cx="1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4109" y="2624"/>
              <a:ext cx="194" cy="207"/>
            </a:xfrm>
            <a:custGeom>
              <a:avLst/>
              <a:gdLst/>
              <a:ahLst/>
              <a:cxnLst>
                <a:cxn ang="0">
                  <a:pos x="0" y="103"/>
                </a:cxn>
                <a:cxn ang="0">
                  <a:pos x="20" y="61"/>
                </a:cxn>
                <a:cxn ang="0">
                  <a:pos x="36" y="25"/>
                </a:cxn>
                <a:cxn ang="0">
                  <a:pos x="47" y="0"/>
                </a:cxn>
                <a:cxn ang="0">
                  <a:pos x="125" y="78"/>
                </a:cxn>
                <a:cxn ang="0">
                  <a:pos x="240" y="193"/>
                </a:cxn>
                <a:cxn ang="0">
                  <a:pos x="387" y="344"/>
                </a:cxn>
                <a:cxn ang="0">
                  <a:pos x="346" y="415"/>
                </a:cxn>
                <a:cxn ang="0">
                  <a:pos x="61" y="113"/>
                </a:cxn>
                <a:cxn ang="0">
                  <a:pos x="31" y="139"/>
                </a:cxn>
                <a:cxn ang="0">
                  <a:pos x="0" y="103"/>
                </a:cxn>
              </a:cxnLst>
              <a:rect l="0" t="0" r="r" b="b"/>
              <a:pathLst>
                <a:path w="387" h="415">
                  <a:moveTo>
                    <a:pt x="0" y="103"/>
                  </a:moveTo>
                  <a:lnTo>
                    <a:pt x="20" y="61"/>
                  </a:lnTo>
                  <a:lnTo>
                    <a:pt x="36" y="25"/>
                  </a:lnTo>
                  <a:lnTo>
                    <a:pt x="47" y="0"/>
                  </a:lnTo>
                  <a:lnTo>
                    <a:pt x="125" y="78"/>
                  </a:lnTo>
                  <a:lnTo>
                    <a:pt x="240" y="193"/>
                  </a:lnTo>
                  <a:lnTo>
                    <a:pt x="387" y="344"/>
                  </a:lnTo>
                  <a:lnTo>
                    <a:pt x="346" y="415"/>
                  </a:lnTo>
                  <a:lnTo>
                    <a:pt x="61" y="113"/>
                  </a:lnTo>
                  <a:lnTo>
                    <a:pt x="31" y="139"/>
                  </a:lnTo>
                  <a:lnTo>
                    <a:pt x="0" y="1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6" name="Freeform 48"/>
            <p:cNvSpPr>
              <a:spLocks noEditPoints="1"/>
            </p:cNvSpPr>
            <p:nvPr/>
          </p:nvSpPr>
          <p:spPr bwMode="auto">
            <a:xfrm>
              <a:off x="2325" y="1164"/>
              <a:ext cx="1177" cy="1628"/>
            </a:xfrm>
            <a:custGeom>
              <a:avLst/>
              <a:gdLst/>
              <a:ahLst/>
              <a:cxnLst>
                <a:cxn ang="0">
                  <a:pos x="1200" y="1988"/>
                </a:cxn>
                <a:cxn ang="0">
                  <a:pos x="1200" y="3256"/>
                </a:cxn>
                <a:cxn ang="0">
                  <a:pos x="1154" y="3256"/>
                </a:cxn>
                <a:cxn ang="0">
                  <a:pos x="1154" y="1988"/>
                </a:cxn>
                <a:cxn ang="0">
                  <a:pos x="1177" y="1989"/>
                </a:cxn>
                <a:cxn ang="0">
                  <a:pos x="1200" y="1988"/>
                </a:cxn>
                <a:cxn ang="0">
                  <a:pos x="1414" y="1876"/>
                </a:cxn>
                <a:cxn ang="0">
                  <a:pos x="2303" y="2764"/>
                </a:cxn>
                <a:cxn ang="0">
                  <a:pos x="2270" y="2797"/>
                </a:cxn>
                <a:cxn ang="0">
                  <a:pos x="1381" y="1910"/>
                </a:cxn>
                <a:cxn ang="0">
                  <a:pos x="1398" y="1893"/>
                </a:cxn>
                <a:cxn ang="0">
                  <a:pos x="1414" y="1876"/>
                </a:cxn>
                <a:cxn ang="0">
                  <a:pos x="1375" y="1444"/>
                </a:cxn>
                <a:cxn ang="0">
                  <a:pos x="2321" y="497"/>
                </a:cxn>
                <a:cxn ang="0">
                  <a:pos x="2354" y="530"/>
                </a:cxn>
                <a:cxn ang="0">
                  <a:pos x="1407" y="1477"/>
                </a:cxn>
                <a:cxn ang="0">
                  <a:pos x="1392" y="1460"/>
                </a:cxn>
                <a:cxn ang="0">
                  <a:pos x="1375" y="1444"/>
                </a:cxn>
                <a:cxn ang="0">
                  <a:pos x="1154" y="1373"/>
                </a:cxn>
                <a:cxn ang="0">
                  <a:pos x="1154" y="0"/>
                </a:cxn>
                <a:cxn ang="0">
                  <a:pos x="1200" y="0"/>
                </a:cxn>
                <a:cxn ang="0">
                  <a:pos x="1200" y="1373"/>
                </a:cxn>
                <a:cxn ang="0">
                  <a:pos x="1177" y="1371"/>
                </a:cxn>
                <a:cxn ang="0">
                  <a:pos x="1154" y="1373"/>
                </a:cxn>
                <a:cxn ang="0">
                  <a:pos x="947" y="1475"/>
                </a:cxn>
                <a:cxn ang="0">
                  <a:pos x="0" y="528"/>
                </a:cxn>
                <a:cxn ang="0">
                  <a:pos x="33" y="495"/>
                </a:cxn>
                <a:cxn ang="0">
                  <a:pos x="980" y="1443"/>
                </a:cxn>
                <a:cxn ang="0">
                  <a:pos x="963" y="1459"/>
                </a:cxn>
                <a:cxn ang="0">
                  <a:pos x="947" y="1475"/>
                </a:cxn>
                <a:cxn ang="0">
                  <a:pos x="54" y="2764"/>
                </a:cxn>
                <a:cxn ang="0">
                  <a:pos x="940" y="1877"/>
                </a:cxn>
                <a:cxn ang="0">
                  <a:pos x="956" y="1894"/>
                </a:cxn>
                <a:cxn ang="0">
                  <a:pos x="973" y="1911"/>
                </a:cxn>
                <a:cxn ang="0">
                  <a:pos x="86" y="2797"/>
                </a:cxn>
                <a:cxn ang="0">
                  <a:pos x="54" y="2764"/>
                </a:cxn>
              </a:cxnLst>
              <a:rect l="0" t="0" r="r" b="b"/>
              <a:pathLst>
                <a:path w="2354" h="3256">
                  <a:moveTo>
                    <a:pt x="1200" y="1988"/>
                  </a:moveTo>
                  <a:lnTo>
                    <a:pt x="1200" y="3256"/>
                  </a:lnTo>
                  <a:lnTo>
                    <a:pt x="1154" y="3256"/>
                  </a:lnTo>
                  <a:lnTo>
                    <a:pt x="1154" y="1988"/>
                  </a:lnTo>
                  <a:lnTo>
                    <a:pt x="1177" y="1989"/>
                  </a:lnTo>
                  <a:lnTo>
                    <a:pt x="1200" y="1988"/>
                  </a:lnTo>
                  <a:close/>
                  <a:moveTo>
                    <a:pt x="1414" y="1876"/>
                  </a:moveTo>
                  <a:lnTo>
                    <a:pt x="2303" y="2764"/>
                  </a:lnTo>
                  <a:lnTo>
                    <a:pt x="2270" y="2797"/>
                  </a:lnTo>
                  <a:lnTo>
                    <a:pt x="1381" y="1910"/>
                  </a:lnTo>
                  <a:lnTo>
                    <a:pt x="1398" y="1893"/>
                  </a:lnTo>
                  <a:lnTo>
                    <a:pt x="1414" y="1876"/>
                  </a:lnTo>
                  <a:close/>
                  <a:moveTo>
                    <a:pt x="1375" y="1444"/>
                  </a:moveTo>
                  <a:lnTo>
                    <a:pt x="2321" y="497"/>
                  </a:lnTo>
                  <a:lnTo>
                    <a:pt x="2354" y="530"/>
                  </a:lnTo>
                  <a:lnTo>
                    <a:pt x="1407" y="1477"/>
                  </a:lnTo>
                  <a:lnTo>
                    <a:pt x="1392" y="1460"/>
                  </a:lnTo>
                  <a:lnTo>
                    <a:pt x="1375" y="1444"/>
                  </a:lnTo>
                  <a:close/>
                  <a:moveTo>
                    <a:pt x="1154" y="1373"/>
                  </a:moveTo>
                  <a:lnTo>
                    <a:pt x="1154" y="0"/>
                  </a:lnTo>
                  <a:lnTo>
                    <a:pt x="1200" y="0"/>
                  </a:lnTo>
                  <a:lnTo>
                    <a:pt x="1200" y="1373"/>
                  </a:lnTo>
                  <a:lnTo>
                    <a:pt x="1177" y="1371"/>
                  </a:lnTo>
                  <a:lnTo>
                    <a:pt x="1154" y="1373"/>
                  </a:lnTo>
                  <a:close/>
                  <a:moveTo>
                    <a:pt x="947" y="1475"/>
                  </a:moveTo>
                  <a:lnTo>
                    <a:pt x="0" y="528"/>
                  </a:lnTo>
                  <a:lnTo>
                    <a:pt x="33" y="495"/>
                  </a:lnTo>
                  <a:lnTo>
                    <a:pt x="980" y="1443"/>
                  </a:lnTo>
                  <a:lnTo>
                    <a:pt x="963" y="1459"/>
                  </a:lnTo>
                  <a:lnTo>
                    <a:pt x="947" y="1475"/>
                  </a:lnTo>
                  <a:close/>
                  <a:moveTo>
                    <a:pt x="54" y="2764"/>
                  </a:moveTo>
                  <a:lnTo>
                    <a:pt x="940" y="1877"/>
                  </a:lnTo>
                  <a:lnTo>
                    <a:pt x="956" y="1894"/>
                  </a:lnTo>
                  <a:lnTo>
                    <a:pt x="973" y="1911"/>
                  </a:lnTo>
                  <a:lnTo>
                    <a:pt x="86" y="2797"/>
                  </a:lnTo>
                  <a:lnTo>
                    <a:pt x="54" y="27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2759" y="1850"/>
              <a:ext cx="308" cy="308"/>
            </a:xfrm>
            <a:custGeom>
              <a:avLst/>
              <a:gdLst/>
              <a:ahLst/>
              <a:cxnLst>
                <a:cxn ang="0">
                  <a:pos x="340" y="1"/>
                </a:cxn>
                <a:cxn ang="0">
                  <a:pos x="399" y="14"/>
                </a:cxn>
                <a:cxn ang="0">
                  <a:pos x="455" y="37"/>
                </a:cxn>
                <a:cxn ang="0">
                  <a:pos x="503" y="71"/>
                </a:cxn>
                <a:cxn ang="0">
                  <a:pos x="546" y="113"/>
                </a:cxn>
                <a:cxn ang="0">
                  <a:pos x="578" y="162"/>
                </a:cxn>
                <a:cxn ang="0">
                  <a:pos x="601" y="217"/>
                </a:cxn>
                <a:cxn ang="0">
                  <a:pos x="614" y="277"/>
                </a:cxn>
                <a:cxn ang="0">
                  <a:pos x="614" y="340"/>
                </a:cxn>
                <a:cxn ang="0">
                  <a:pos x="601" y="401"/>
                </a:cxn>
                <a:cxn ang="0">
                  <a:pos x="578" y="456"/>
                </a:cxn>
                <a:cxn ang="0">
                  <a:pos x="546" y="505"/>
                </a:cxn>
                <a:cxn ang="0">
                  <a:pos x="503" y="547"/>
                </a:cxn>
                <a:cxn ang="0">
                  <a:pos x="455" y="581"/>
                </a:cxn>
                <a:cxn ang="0">
                  <a:pos x="399" y="604"/>
                </a:cxn>
                <a:cxn ang="0">
                  <a:pos x="340" y="617"/>
                </a:cxn>
                <a:cxn ang="0">
                  <a:pos x="277" y="617"/>
                </a:cxn>
                <a:cxn ang="0">
                  <a:pos x="216" y="604"/>
                </a:cxn>
                <a:cxn ang="0">
                  <a:pos x="162" y="581"/>
                </a:cxn>
                <a:cxn ang="0">
                  <a:pos x="112" y="547"/>
                </a:cxn>
                <a:cxn ang="0">
                  <a:pos x="70" y="505"/>
                </a:cxn>
                <a:cxn ang="0">
                  <a:pos x="37" y="456"/>
                </a:cxn>
                <a:cxn ang="0">
                  <a:pos x="14" y="401"/>
                </a:cxn>
                <a:cxn ang="0">
                  <a:pos x="1" y="340"/>
                </a:cxn>
                <a:cxn ang="0">
                  <a:pos x="1" y="277"/>
                </a:cxn>
                <a:cxn ang="0">
                  <a:pos x="14" y="217"/>
                </a:cxn>
                <a:cxn ang="0">
                  <a:pos x="37" y="162"/>
                </a:cxn>
                <a:cxn ang="0">
                  <a:pos x="70" y="113"/>
                </a:cxn>
                <a:cxn ang="0">
                  <a:pos x="112" y="71"/>
                </a:cxn>
                <a:cxn ang="0">
                  <a:pos x="162" y="37"/>
                </a:cxn>
                <a:cxn ang="0">
                  <a:pos x="216" y="14"/>
                </a:cxn>
                <a:cxn ang="0">
                  <a:pos x="277" y="1"/>
                </a:cxn>
              </a:cxnLst>
              <a:rect l="0" t="0" r="r" b="b"/>
              <a:pathLst>
                <a:path w="615" h="618">
                  <a:moveTo>
                    <a:pt x="308" y="0"/>
                  </a:moveTo>
                  <a:lnTo>
                    <a:pt x="340" y="1"/>
                  </a:lnTo>
                  <a:lnTo>
                    <a:pt x="370" y="7"/>
                  </a:lnTo>
                  <a:lnTo>
                    <a:pt x="399" y="14"/>
                  </a:lnTo>
                  <a:lnTo>
                    <a:pt x="427" y="24"/>
                  </a:lnTo>
                  <a:lnTo>
                    <a:pt x="455" y="37"/>
                  </a:lnTo>
                  <a:lnTo>
                    <a:pt x="481" y="53"/>
                  </a:lnTo>
                  <a:lnTo>
                    <a:pt x="503" y="71"/>
                  </a:lnTo>
                  <a:lnTo>
                    <a:pt x="525" y="90"/>
                  </a:lnTo>
                  <a:lnTo>
                    <a:pt x="546" y="113"/>
                  </a:lnTo>
                  <a:lnTo>
                    <a:pt x="563" y="137"/>
                  </a:lnTo>
                  <a:lnTo>
                    <a:pt x="578" y="162"/>
                  </a:lnTo>
                  <a:lnTo>
                    <a:pt x="591" y="189"/>
                  </a:lnTo>
                  <a:lnTo>
                    <a:pt x="601" y="217"/>
                  </a:lnTo>
                  <a:lnTo>
                    <a:pt x="609" y="247"/>
                  </a:lnTo>
                  <a:lnTo>
                    <a:pt x="614" y="277"/>
                  </a:lnTo>
                  <a:lnTo>
                    <a:pt x="615" y="309"/>
                  </a:lnTo>
                  <a:lnTo>
                    <a:pt x="614" y="340"/>
                  </a:lnTo>
                  <a:lnTo>
                    <a:pt x="609" y="370"/>
                  </a:lnTo>
                  <a:lnTo>
                    <a:pt x="601" y="401"/>
                  </a:lnTo>
                  <a:lnTo>
                    <a:pt x="591" y="429"/>
                  </a:lnTo>
                  <a:lnTo>
                    <a:pt x="578" y="456"/>
                  </a:lnTo>
                  <a:lnTo>
                    <a:pt x="563" y="481"/>
                  </a:lnTo>
                  <a:lnTo>
                    <a:pt x="546" y="505"/>
                  </a:lnTo>
                  <a:lnTo>
                    <a:pt x="525" y="527"/>
                  </a:lnTo>
                  <a:lnTo>
                    <a:pt x="503" y="547"/>
                  </a:lnTo>
                  <a:lnTo>
                    <a:pt x="481" y="565"/>
                  </a:lnTo>
                  <a:lnTo>
                    <a:pt x="455" y="581"/>
                  </a:lnTo>
                  <a:lnTo>
                    <a:pt x="427" y="594"/>
                  </a:lnTo>
                  <a:lnTo>
                    <a:pt x="399" y="604"/>
                  </a:lnTo>
                  <a:lnTo>
                    <a:pt x="370" y="611"/>
                  </a:lnTo>
                  <a:lnTo>
                    <a:pt x="340" y="617"/>
                  </a:lnTo>
                  <a:lnTo>
                    <a:pt x="308" y="618"/>
                  </a:lnTo>
                  <a:lnTo>
                    <a:pt x="277" y="617"/>
                  </a:lnTo>
                  <a:lnTo>
                    <a:pt x="246" y="611"/>
                  </a:lnTo>
                  <a:lnTo>
                    <a:pt x="216" y="604"/>
                  </a:lnTo>
                  <a:lnTo>
                    <a:pt x="188" y="594"/>
                  </a:lnTo>
                  <a:lnTo>
                    <a:pt x="162" y="581"/>
                  </a:lnTo>
                  <a:lnTo>
                    <a:pt x="136" y="565"/>
                  </a:lnTo>
                  <a:lnTo>
                    <a:pt x="112" y="547"/>
                  </a:lnTo>
                  <a:lnTo>
                    <a:pt x="90" y="527"/>
                  </a:lnTo>
                  <a:lnTo>
                    <a:pt x="70" y="505"/>
                  </a:lnTo>
                  <a:lnTo>
                    <a:pt x="52" y="481"/>
                  </a:lnTo>
                  <a:lnTo>
                    <a:pt x="37" y="456"/>
                  </a:lnTo>
                  <a:lnTo>
                    <a:pt x="24" y="429"/>
                  </a:lnTo>
                  <a:lnTo>
                    <a:pt x="14" y="401"/>
                  </a:lnTo>
                  <a:lnTo>
                    <a:pt x="6" y="370"/>
                  </a:lnTo>
                  <a:lnTo>
                    <a:pt x="1" y="340"/>
                  </a:lnTo>
                  <a:lnTo>
                    <a:pt x="0" y="309"/>
                  </a:lnTo>
                  <a:lnTo>
                    <a:pt x="1" y="277"/>
                  </a:lnTo>
                  <a:lnTo>
                    <a:pt x="6" y="247"/>
                  </a:lnTo>
                  <a:lnTo>
                    <a:pt x="14" y="217"/>
                  </a:lnTo>
                  <a:lnTo>
                    <a:pt x="24" y="189"/>
                  </a:lnTo>
                  <a:lnTo>
                    <a:pt x="37" y="162"/>
                  </a:lnTo>
                  <a:lnTo>
                    <a:pt x="52" y="137"/>
                  </a:lnTo>
                  <a:lnTo>
                    <a:pt x="70" y="113"/>
                  </a:lnTo>
                  <a:lnTo>
                    <a:pt x="90" y="90"/>
                  </a:lnTo>
                  <a:lnTo>
                    <a:pt x="112" y="71"/>
                  </a:lnTo>
                  <a:lnTo>
                    <a:pt x="136" y="53"/>
                  </a:lnTo>
                  <a:lnTo>
                    <a:pt x="162" y="37"/>
                  </a:lnTo>
                  <a:lnTo>
                    <a:pt x="188" y="24"/>
                  </a:lnTo>
                  <a:lnTo>
                    <a:pt x="216" y="14"/>
                  </a:lnTo>
                  <a:lnTo>
                    <a:pt x="246" y="7"/>
                  </a:lnTo>
                  <a:lnTo>
                    <a:pt x="277" y="1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8" name="Freeform 50"/>
            <p:cNvSpPr>
              <a:spLocks noEditPoints="1"/>
            </p:cNvSpPr>
            <p:nvPr/>
          </p:nvSpPr>
          <p:spPr bwMode="auto">
            <a:xfrm>
              <a:off x="2574" y="1665"/>
              <a:ext cx="679" cy="679"/>
            </a:xfrm>
            <a:custGeom>
              <a:avLst/>
              <a:gdLst/>
              <a:ahLst/>
              <a:cxnLst>
                <a:cxn ang="0">
                  <a:pos x="1344" y="815"/>
                </a:cxn>
                <a:cxn ang="0">
                  <a:pos x="1291" y="973"/>
                </a:cxn>
                <a:cxn ang="0">
                  <a:pos x="1203" y="1111"/>
                </a:cxn>
                <a:cxn ang="0">
                  <a:pos x="1085" y="1222"/>
                </a:cxn>
                <a:cxn ang="0">
                  <a:pos x="944" y="1305"/>
                </a:cxn>
                <a:cxn ang="0">
                  <a:pos x="783" y="1350"/>
                </a:cxn>
                <a:cxn ang="0">
                  <a:pos x="610" y="1355"/>
                </a:cxn>
                <a:cxn ang="0">
                  <a:pos x="446" y="1317"/>
                </a:cxn>
                <a:cxn ang="0">
                  <a:pos x="299" y="1242"/>
                </a:cxn>
                <a:cxn ang="0">
                  <a:pos x="177" y="1136"/>
                </a:cxn>
                <a:cxn ang="0">
                  <a:pos x="81" y="1002"/>
                </a:cxn>
                <a:cxn ang="0">
                  <a:pos x="21" y="849"/>
                </a:cxn>
                <a:cxn ang="0">
                  <a:pos x="0" y="679"/>
                </a:cxn>
                <a:cxn ang="0">
                  <a:pos x="21" y="509"/>
                </a:cxn>
                <a:cxn ang="0">
                  <a:pos x="81" y="355"/>
                </a:cxn>
                <a:cxn ang="0">
                  <a:pos x="177" y="223"/>
                </a:cxn>
                <a:cxn ang="0">
                  <a:pos x="299" y="116"/>
                </a:cxn>
                <a:cxn ang="0">
                  <a:pos x="446" y="42"/>
                </a:cxn>
                <a:cxn ang="0">
                  <a:pos x="610" y="3"/>
                </a:cxn>
                <a:cxn ang="0">
                  <a:pos x="783" y="9"/>
                </a:cxn>
                <a:cxn ang="0">
                  <a:pos x="944" y="53"/>
                </a:cxn>
                <a:cxn ang="0">
                  <a:pos x="1085" y="136"/>
                </a:cxn>
                <a:cxn ang="0">
                  <a:pos x="1203" y="248"/>
                </a:cxn>
                <a:cxn ang="0">
                  <a:pos x="1291" y="384"/>
                </a:cxn>
                <a:cxn ang="0">
                  <a:pos x="1344" y="542"/>
                </a:cxn>
                <a:cxn ang="0">
                  <a:pos x="1312" y="679"/>
                </a:cxn>
                <a:cxn ang="0">
                  <a:pos x="1292" y="520"/>
                </a:cxn>
                <a:cxn ang="0">
                  <a:pos x="1235" y="378"/>
                </a:cxn>
                <a:cxn ang="0">
                  <a:pos x="1148" y="254"/>
                </a:cxn>
                <a:cxn ang="0">
                  <a:pos x="1033" y="154"/>
                </a:cxn>
                <a:cxn ang="0">
                  <a:pos x="897" y="86"/>
                </a:cxn>
                <a:cxn ang="0">
                  <a:pos x="743" y="50"/>
                </a:cxn>
                <a:cxn ang="0">
                  <a:pos x="582" y="54"/>
                </a:cxn>
                <a:cxn ang="0">
                  <a:pos x="432" y="97"/>
                </a:cxn>
                <a:cxn ang="0">
                  <a:pos x="300" y="172"/>
                </a:cxn>
                <a:cxn ang="0">
                  <a:pos x="191" y="277"/>
                </a:cxn>
                <a:cxn ang="0">
                  <a:pos x="108" y="405"/>
                </a:cxn>
                <a:cxn ang="0">
                  <a:pos x="59" y="552"/>
                </a:cxn>
                <a:cxn ang="0">
                  <a:pos x="47" y="711"/>
                </a:cxn>
                <a:cxn ang="0">
                  <a:pos x="75" y="867"/>
                </a:cxn>
                <a:cxn ang="0">
                  <a:pos x="138" y="1007"/>
                </a:cxn>
                <a:cxn ang="0">
                  <a:pos x="231" y="1126"/>
                </a:cxn>
                <a:cxn ang="0">
                  <a:pos x="350" y="1220"/>
                </a:cxn>
                <a:cxn ang="0">
                  <a:pos x="490" y="1283"/>
                </a:cxn>
                <a:cxn ang="0">
                  <a:pos x="647" y="1310"/>
                </a:cxn>
                <a:cxn ang="0">
                  <a:pos x="807" y="1298"/>
                </a:cxn>
                <a:cxn ang="0">
                  <a:pos x="954" y="1250"/>
                </a:cxn>
                <a:cxn ang="0">
                  <a:pos x="1082" y="1167"/>
                </a:cxn>
                <a:cxn ang="0">
                  <a:pos x="1186" y="1057"/>
                </a:cxn>
                <a:cxn ang="0">
                  <a:pos x="1262" y="925"/>
                </a:cxn>
                <a:cxn ang="0">
                  <a:pos x="1304" y="774"/>
                </a:cxn>
              </a:cxnLst>
              <a:rect l="0" t="0" r="r" b="b"/>
              <a:pathLst>
                <a:path w="1358" h="1358">
                  <a:moveTo>
                    <a:pt x="1358" y="679"/>
                  </a:moveTo>
                  <a:lnTo>
                    <a:pt x="1357" y="713"/>
                  </a:lnTo>
                  <a:lnTo>
                    <a:pt x="1354" y="748"/>
                  </a:lnTo>
                  <a:lnTo>
                    <a:pt x="1350" y="782"/>
                  </a:lnTo>
                  <a:lnTo>
                    <a:pt x="1344" y="815"/>
                  </a:lnTo>
                  <a:lnTo>
                    <a:pt x="1337" y="849"/>
                  </a:lnTo>
                  <a:lnTo>
                    <a:pt x="1328" y="880"/>
                  </a:lnTo>
                  <a:lnTo>
                    <a:pt x="1317" y="912"/>
                  </a:lnTo>
                  <a:lnTo>
                    <a:pt x="1305" y="942"/>
                  </a:lnTo>
                  <a:lnTo>
                    <a:pt x="1291" y="973"/>
                  </a:lnTo>
                  <a:lnTo>
                    <a:pt x="1276" y="1002"/>
                  </a:lnTo>
                  <a:lnTo>
                    <a:pt x="1260" y="1031"/>
                  </a:lnTo>
                  <a:lnTo>
                    <a:pt x="1241" y="1058"/>
                  </a:lnTo>
                  <a:lnTo>
                    <a:pt x="1224" y="1086"/>
                  </a:lnTo>
                  <a:lnTo>
                    <a:pt x="1203" y="1111"/>
                  </a:lnTo>
                  <a:lnTo>
                    <a:pt x="1182" y="1136"/>
                  </a:lnTo>
                  <a:lnTo>
                    <a:pt x="1159" y="1158"/>
                  </a:lnTo>
                  <a:lnTo>
                    <a:pt x="1136" y="1181"/>
                  </a:lnTo>
                  <a:lnTo>
                    <a:pt x="1111" y="1203"/>
                  </a:lnTo>
                  <a:lnTo>
                    <a:pt x="1085" y="1222"/>
                  </a:lnTo>
                  <a:lnTo>
                    <a:pt x="1059" y="1242"/>
                  </a:lnTo>
                  <a:lnTo>
                    <a:pt x="1031" y="1259"/>
                  </a:lnTo>
                  <a:lnTo>
                    <a:pt x="1003" y="1277"/>
                  </a:lnTo>
                  <a:lnTo>
                    <a:pt x="973" y="1291"/>
                  </a:lnTo>
                  <a:lnTo>
                    <a:pt x="944" y="1305"/>
                  </a:lnTo>
                  <a:lnTo>
                    <a:pt x="912" y="1317"/>
                  </a:lnTo>
                  <a:lnTo>
                    <a:pt x="881" y="1327"/>
                  </a:lnTo>
                  <a:lnTo>
                    <a:pt x="848" y="1336"/>
                  </a:lnTo>
                  <a:lnTo>
                    <a:pt x="816" y="1344"/>
                  </a:lnTo>
                  <a:lnTo>
                    <a:pt x="783" y="1350"/>
                  </a:lnTo>
                  <a:lnTo>
                    <a:pt x="749" y="1355"/>
                  </a:lnTo>
                  <a:lnTo>
                    <a:pt x="714" y="1357"/>
                  </a:lnTo>
                  <a:lnTo>
                    <a:pt x="679" y="1358"/>
                  </a:lnTo>
                  <a:lnTo>
                    <a:pt x="643" y="1357"/>
                  </a:lnTo>
                  <a:lnTo>
                    <a:pt x="610" y="1355"/>
                  </a:lnTo>
                  <a:lnTo>
                    <a:pt x="575" y="1350"/>
                  </a:lnTo>
                  <a:lnTo>
                    <a:pt x="542" y="1344"/>
                  </a:lnTo>
                  <a:lnTo>
                    <a:pt x="509" y="1336"/>
                  </a:lnTo>
                  <a:lnTo>
                    <a:pt x="477" y="1327"/>
                  </a:lnTo>
                  <a:lnTo>
                    <a:pt x="446" y="1317"/>
                  </a:lnTo>
                  <a:lnTo>
                    <a:pt x="414" y="1305"/>
                  </a:lnTo>
                  <a:lnTo>
                    <a:pt x="385" y="1291"/>
                  </a:lnTo>
                  <a:lnTo>
                    <a:pt x="355" y="1277"/>
                  </a:lnTo>
                  <a:lnTo>
                    <a:pt x="326" y="1259"/>
                  </a:lnTo>
                  <a:lnTo>
                    <a:pt x="299" y="1242"/>
                  </a:lnTo>
                  <a:lnTo>
                    <a:pt x="272" y="1222"/>
                  </a:lnTo>
                  <a:lnTo>
                    <a:pt x="246" y="1203"/>
                  </a:lnTo>
                  <a:lnTo>
                    <a:pt x="222" y="1181"/>
                  </a:lnTo>
                  <a:lnTo>
                    <a:pt x="198" y="1158"/>
                  </a:lnTo>
                  <a:lnTo>
                    <a:pt x="177" y="1136"/>
                  </a:lnTo>
                  <a:lnTo>
                    <a:pt x="155" y="1111"/>
                  </a:lnTo>
                  <a:lnTo>
                    <a:pt x="134" y="1086"/>
                  </a:lnTo>
                  <a:lnTo>
                    <a:pt x="116" y="1058"/>
                  </a:lnTo>
                  <a:lnTo>
                    <a:pt x="98" y="1031"/>
                  </a:lnTo>
                  <a:lnTo>
                    <a:pt x="81" y="1002"/>
                  </a:lnTo>
                  <a:lnTo>
                    <a:pt x="66" y="973"/>
                  </a:lnTo>
                  <a:lnTo>
                    <a:pt x="53" y="942"/>
                  </a:lnTo>
                  <a:lnTo>
                    <a:pt x="41" y="912"/>
                  </a:lnTo>
                  <a:lnTo>
                    <a:pt x="30" y="880"/>
                  </a:lnTo>
                  <a:lnTo>
                    <a:pt x="21" y="849"/>
                  </a:lnTo>
                  <a:lnTo>
                    <a:pt x="14" y="815"/>
                  </a:lnTo>
                  <a:lnTo>
                    <a:pt x="7" y="782"/>
                  </a:lnTo>
                  <a:lnTo>
                    <a:pt x="3" y="748"/>
                  </a:lnTo>
                  <a:lnTo>
                    <a:pt x="1" y="713"/>
                  </a:lnTo>
                  <a:lnTo>
                    <a:pt x="0" y="679"/>
                  </a:lnTo>
                  <a:lnTo>
                    <a:pt x="1" y="644"/>
                  </a:lnTo>
                  <a:lnTo>
                    <a:pt x="3" y="609"/>
                  </a:lnTo>
                  <a:lnTo>
                    <a:pt x="7" y="575"/>
                  </a:lnTo>
                  <a:lnTo>
                    <a:pt x="14" y="542"/>
                  </a:lnTo>
                  <a:lnTo>
                    <a:pt x="21" y="509"/>
                  </a:lnTo>
                  <a:lnTo>
                    <a:pt x="30" y="477"/>
                  </a:lnTo>
                  <a:lnTo>
                    <a:pt x="41" y="445"/>
                  </a:lnTo>
                  <a:lnTo>
                    <a:pt x="53" y="415"/>
                  </a:lnTo>
                  <a:lnTo>
                    <a:pt x="66" y="384"/>
                  </a:lnTo>
                  <a:lnTo>
                    <a:pt x="81" y="355"/>
                  </a:lnTo>
                  <a:lnTo>
                    <a:pt x="98" y="327"/>
                  </a:lnTo>
                  <a:lnTo>
                    <a:pt x="116" y="300"/>
                  </a:lnTo>
                  <a:lnTo>
                    <a:pt x="134" y="273"/>
                  </a:lnTo>
                  <a:lnTo>
                    <a:pt x="155" y="248"/>
                  </a:lnTo>
                  <a:lnTo>
                    <a:pt x="177" y="223"/>
                  </a:lnTo>
                  <a:lnTo>
                    <a:pt x="198" y="200"/>
                  </a:lnTo>
                  <a:lnTo>
                    <a:pt x="222" y="177"/>
                  </a:lnTo>
                  <a:lnTo>
                    <a:pt x="247" y="155"/>
                  </a:lnTo>
                  <a:lnTo>
                    <a:pt x="272" y="136"/>
                  </a:lnTo>
                  <a:lnTo>
                    <a:pt x="299" y="116"/>
                  </a:lnTo>
                  <a:lnTo>
                    <a:pt x="326" y="99"/>
                  </a:lnTo>
                  <a:lnTo>
                    <a:pt x="355" y="83"/>
                  </a:lnTo>
                  <a:lnTo>
                    <a:pt x="385" y="68"/>
                  </a:lnTo>
                  <a:lnTo>
                    <a:pt x="414" y="53"/>
                  </a:lnTo>
                  <a:lnTo>
                    <a:pt x="446" y="42"/>
                  </a:lnTo>
                  <a:lnTo>
                    <a:pt x="477" y="32"/>
                  </a:lnTo>
                  <a:lnTo>
                    <a:pt x="509" y="22"/>
                  </a:lnTo>
                  <a:lnTo>
                    <a:pt x="542" y="14"/>
                  </a:lnTo>
                  <a:lnTo>
                    <a:pt x="575" y="9"/>
                  </a:lnTo>
                  <a:lnTo>
                    <a:pt x="610" y="3"/>
                  </a:lnTo>
                  <a:lnTo>
                    <a:pt x="643" y="1"/>
                  </a:lnTo>
                  <a:lnTo>
                    <a:pt x="679" y="0"/>
                  </a:lnTo>
                  <a:lnTo>
                    <a:pt x="714" y="1"/>
                  </a:lnTo>
                  <a:lnTo>
                    <a:pt x="749" y="3"/>
                  </a:lnTo>
                  <a:lnTo>
                    <a:pt x="783" y="9"/>
                  </a:lnTo>
                  <a:lnTo>
                    <a:pt x="816" y="14"/>
                  </a:lnTo>
                  <a:lnTo>
                    <a:pt x="848" y="22"/>
                  </a:lnTo>
                  <a:lnTo>
                    <a:pt x="881" y="32"/>
                  </a:lnTo>
                  <a:lnTo>
                    <a:pt x="912" y="42"/>
                  </a:lnTo>
                  <a:lnTo>
                    <a:pt x="944" y="53"/>
                  </a:lnTo>
                  <a:lnTo>
                    <a:pt x="973" y="68"/>
                  </a:lnTo>
                  <a:lnTo>
                    <a:pt x="1003" y="83"/>
                  </a:lnTo>
                  <a:lnTo>
                    <a:pt x="1031" y="99"/>
                  </a:lnTo>
                  <a:lnTo>
                    <a:pt x="1059" y="116"/>
                  </a:lnTo>
                  <a:lnTo>
                    <a:pt x="1085" y="136"/>
                  </a:lnTo>
                  <a:lnTo>
                    <a:pt x="1111" y="155"/>
                  </a:lnTo>
                  <a:lnTo>
                    <a:pt x="1136" y="177"/>
                  </a:lnTo>
                  <a:lnTo>
                    <a:pt x="1159" y="200"/>
                  </a:lnTo>
                  <a:lnTo>
                    <a:pt x="1182" y="223"/>
                  </a:lnTo>
                  <a:lnTo>
                    <a:pt x="1203" y="248"/>
                  </a:lnTo>
                  <a:lnTo>
                    <a:pt x="1224" y="273"/>
                  </a:lnTo>
                  <a:lnTo>
                    <a:pt x="1241" y="300"/>
                  </a:lnTo>
                  <a:lnTo>
                    <a:pt x="1260" y="327"/>
                  </a:lnTo>
                  <a:lnTo>
                    <a:pt x="1276" y="355"/>
                  </a:lnTo>
                  <a:lnTo>
                    <a:pt x="1291" y="384"/>
                  </a:lnTo>
                  <a:lnTo>
                    <a:pt x="1305" y="415"/>
                  </a:lnTo>
                  <a:lnTo>
                    <a:pt x="1317" y="445"/>
                  </a:lnTo>
                  <a:lnTo>
                    <a:pt x="1328" y="477"/>
                  </a:lnTo>
                  <a:lnTo>
                    <a:pt x="1337" y="509"/>
                  </a:lnTo>
                  <a:lnTo>
                    <a:pt x="1344" y="542"/>
                  </a:lnTo>
                  <a:lnTo>
                    <a:pt x="1350" y="575"/>
                  </a:lnTo>
                  <a:lnTo>
                    <a:pt x="1354" y="609"/>
                  </a:lnTo>
                  <a:lnTo>
                    <a:pt x="1357" y="644"/>
                  </a:lnTo>
                  <a:lnTo>
                    <a:pt x="1358" y="679"/>
                  </a:lnTo>
                  <a:close/>
                  <a:moveTo>
                    <a:pt x="1312" y="679"/>
                  </a:moveTo>
                  <a:lnTo>
                    <a:pt x="1311" y="646"/>
                  </a:lnTo>
                  <a:lnTo>
                    <a:pt x="1309" y="613"/>
                  </a:lnTo>
                  <a:lnTo>
                    <a:pt x="1304" y="582"/>
                  </a:lnTo>
                  <a:lnTo>
                    <a:pt x="1299" y="552"/>
                  </a:lnTo>
                  <a:lnTo>
                    <a:pt x="1292" y="520"/>
                  </a:lnTo>
                  <a:lnTo>
                    <a:pt x="1284" y="491"/>
                  </a:lnTo>
                  <a:lnTo>
                    <a:pt x="1274" y="461"/>
                  </a:lnTo>
                  <a:lnTo>
                    <a:pt x="1262" y="433"/>
                  </a:lnTo>
                  <a:lnTo>
                    <a:pt x="1249" y="405"/>
                  </a:lnTo>
                  <a:lnTo>
                    <a:pt x="1235" y="378"/>
                  </a:lnTo>
                  <a:lnTo>
                    <a:pt x="1221" y="352"/>
                  </a:lnTo>
                  <a:lnTo>
                    <a:pt x="1203" y="326"/>
                  </a:lnTo>
                  <a:lnTo>
                    <a:pt x="1186" y="301"/>
                  </a:lnTo>
                  <a:lnTo>
                    <a:pt x="1167" y="277"/>
                  </a:lnTo>
                  <a:lnTo>
                    <a:pt x="1148" y="254"/>
                  </a:lnTo>
                  <a:lnTo>
                    <a:pt x="1127" y="232"/>
                  </a:lnTo>
                  <a:lnTo>
                    <a:pt x="1105" y="212"/>
                  </a:lnTo>
                  <a:lnTo>
                    <a:pt x="1082" y="191"/>
                  </a:lnTo>
                  <a:lnTo>
                    <a:pt x="1058" y="172"/>
                  </a:lnTo>
                  <a:lnTo>
                    <a:pt x="1033" y="154"/>
                  </a:lnTo>
                  <a:lnTo>
                    <a:pt x="1007" y="139"/>
                  </a:lnTo>
                  <a:lnTo>
                    <a:pt x="981" y="123"/>
                  </a:lnTo>
                  <a:lnTo>
                    <a:pt x="954" y="110"/>
                  </a:lnTo>
                  <a:lnTo>
                    <a:pt x="925" y="97"/>
                  </a:lnTo>
                  <a:lnTo>
                    <a:pt x="897" y="86"/>
                  </a:lnTo>
                  <a:lnTo>
                    <a:pt x="867" y="75"/>
                  </a:lnTo>
                  <a:lnTo>
                    <a:pt x="836" y="67"/>
                  </a:lnTo>
                  <a:lnTo>
                    <a:pt x="807" y="60"/>
                  </a:lnTo>
                  <a:lnTo>
                    <a:pt x="776" y="54"/>
                  </a:lnTo>
                  <a:lnTo>
                    <a:pt x="743" y="50"/>
                  </a:lnTo>
                  <a:lnTo>
                    <a:pt x="712" y="48"/>
                  </a:lnTo>
                  <a:lnTo>
                    <a:pt x="679" y="47"/>
                  </a:lnTo>
                  <a:lnTo>
                    <a:pt x="647" y="48"/>
                  </a:lnTo>
                  <a:lnTo>
                    <a:pt x="615" y="50"/>
                  </a:lnTo>
                  <a:lnTo>
                    <a:pt x="582" y="54"/>
                  </a:lnTo>
                  <a:lnTo>
                    <a:pt x="551" y="60"/>
                  </a:lnTo>
                  <a:lnTo>
                    <a:pt x="521" y="67"/>
                  </a:lnTo>
                  <a:lnTo>
                    <a:pt x="490" y="75"/>
                  </a:lnTo>
                  <a:lnTo>
                    <a:pt x="461" y="86"/>
                  </a:lnTo>
                  <a:lnTo>
                    <a:pt x="432" y="97"/>
                  </a:lnTo>
                  <a:lnTo>
                    <a:pt x="405" y="110"/>
                  </a:lnTo>
                  <a:lnTo>
                    <a:pt x="377" y="123"/>
                  </a:lnTo>
                  <a:lnTo>
                    <a:pt x="350" y="139"/>
                  </a:lnTo>
                  <a:lnTo>
                    <a:pt x="324" y="154"/>
                  </a:lnTo>
                  <a:lnTo>
                    <a:pt x="300" y="172"/>
                  </a:lnTo>
                  <a:lnTo>
                    <a:pt x="276" y="191"/>
                  </a:lnTo>
                  <a:lnTo>
                    <a:pt x="253" y="212"/>
                  </a:lnTo>
                  <a:lnTo>
                    <a:pt x="231" y="232"/>
                  </a:lnTo>
                  <a:lnTo>
                    <a:pt x="210" y="254"/>
                  </a:lnTo>
                  <a:lnTo>
                    <a:pt x="191" y="277"/>
                  </a:lnTo>
                  <a:lnTo>
                    <a:pt x="171" y="301"/>
                  </a:lnTo>
                  <a:lnTo>
                    <a:pt x="154" y="326"/>
                  </a:lnTo>
                  <a:lnTo>
                    <a:pt x="138" y="352"/>
                  </a:lnTo>
                  <a:lnTo>
                    <a:pt x="122" y="378"/>
                  </a:lnTo>
                  <a:lnTo>
                    <a:pt x="108" y="405"/>
                  </a:lnTo>
                  <a:lnTo>
                    <a:pt x="95" y="433"/>
                  </a:lnTo>
                  <a:lnTo>
                    <a:pt x="84" y="461"/>
                  </a:lnTo>
                  <a:lnTo>
                    <a:pt x="75" y="491"/>
                  </a:lnTo>
                  <a:lnTo>
                    <a:pt x="66" y="520"/>
                  </a:lnTo>
                  <a:lnTo>
                    <a:pt x="59" y="552"/>
                  </a:lnTo>
                  <a:lnTo>
                    <a:pt x="53" y="582"/>
                  </a:lnTo>
                  <a:lnTo>
                    <a:pt x="49" y="613"/>
                  </a:lnTo>
                  <a:lnTo>
                    <a:pt x="47" y="646"/>
                  </a:lnTo>
                  <a:lnTo>
                    <a:pt x="46" y="679"/>
                  </a:lnTo>
                  <a:lnTo>
                    <a:pt x="47" y="711"/>
                  </a:lnTo>
                  <a:lnTo>
                    <a:pt x="49" y="743"/>
                  </a:lnTo>
                  <a:lnTo>
                    <a:pt x="53" y="774"/>
                  </a:lnTo>
                  <a:lnTo>
                    <a:pt x="59" y="807"/>
                  </a:lnTo>
                  <a:lnTo>
                    <a:pt x="66" y="837"/>
                  </a:lnTo>
                  <a:lnTo>
                    <a:pt x="75" y="867"/>
                  </a:lnTo>
                  <a:lnTo>
                    <a:pt x="84" y="896"/>
                  </a:lnTo>
                  <a:lnTo>
                    <a:pt x="95" y="925"/>
                  </a:lnTo>
                  <a:lnTo>
                    <a:pt x="108" y="953"/>
                  </a:lnTo>
                  <a:lnTo>
                    <a:pt x="122" y="980"/>
                  </a:lnTo>
                  <a:lnTo>
                    <a:pt x="138" y="1007"/>
                  </a:lnTo>
                  <a:lnTo>
                    <a:pt x="154" y="1032"/>
                  </a:lnTo>
                  <a:lnTo>
                    <a:pt x="171" y="1057"/>
                  </a:lnTo>
                  <a:lnTo>
                    <a:pt x="191" y="1081"/>
                  </a:lnTo>
                  <a:lnTo>
                    <a:pt x="210" y="1104"/>
                  </a:lnTo>
                  <a:lnTo>
                    <a:pt x="231" y="1126"/>
                  </a:lnTo>
                  <a:lnTo>
                    <a:pt x="253" y="1147"/>
                  </a:lnTo>
                  <a:lnTo>
                    <a:pt x="276" y="1167"/>
                  </a:lnTo>
                  <a:lnTo>
                    <a:pt x="300" y="1187"/>
                  </a:lnTo>
                  <a:lnTo>
                    <a:pt x="324" y="1204"/>
                  </a:lnTo>
                  <a:lnTo>
                    <a:pt x="350" y="1220"/>
                  </a:lnTo>
                  <a:lnTo>
                    <a:pt x="377" y="1235"/>
                  </a:lnTo>
                  <a:lnTo>
                    <a:pt x="405" y="1250"/>
                  </a:lnTo>
                  <a:lnTo>
                    <a:pt x="432" y="1261"/>
                  </a:lnTo>
                  <a:lnTo>
                    <a:pt x="461" y="1272"/>
                  </a:lnTo>
                  <a:lnTo>
                    <a:pt x="490" y="1283"/>
                  </a:lnTo>
                  <a:lnTo>
                    <a:pt x="521" y="1292"/>
                  </a:lnTo>
                  <a:lnTo>
                    <a:pt x="551" y="1298"/>
                  </a:lnTo>
                  <a:lnTo>
                    <a:pt x="582" y="1305"/>
                  </a:lnTo>
                  <a:lnTo>
                    <a:pt x="615" y="1308"/>
                  </a:lnTo>
                  <a:lnTo>
                    <a:pt x="647" y="1310"/>
                  </a:lnTo>
                  <a:lnTo>
                    <a:pt x="679" y="1311"/>
                  </a:lnTo>
                  <a:lnTo>
                    <a:pt x="712" y="1310"/>
                  </a:lnTo>
                  <a:lnTo>
                    <a:pt x="743" y="1308"/>
                  </a:lnTo>
                  <a:lnTo>
                    <a:pt x="776" y="1305"/>
                  </a:lnTo>
                  <a:lnTo>
                    <a:pt x="807" y="1298"/>
                  </a:lnTo>
                  <a:lnTo>
                    <a:pt x="836" y="1292"/>
                  </a:lnTo>
                  <a:lnTo>
                    <a:pt x="867" y="1283"/>
                  </a:lnTo>
                  <a:lnTo>
                    <a:pt x="897" y="1272"/>
                  </a:lnTo>
                  <a:lnTo>
                    <a:pt x="925" y="1261"/>
                  </a:lnTo>
                  <a:lnTo>
                    <a:pt x="954" y="1250"/>
                  </a:lnTo>
                  <a:lnTo>
                    <a:pt x="981" y="1235"/>
                  </a:lnTo>
                  <a:lnTo>
                    <a:pt x="1007" y="1220"/>
                  </a:lnTo>
                  <a:lnTo>
                    <a:pt x="1033" y="1204"/>
                  </a:lnTo>
                  <a:lnTo>
                    <a:pt x="1058" y="1187"/>
                  </a:lnTo>
                  <a:lnTo>
                    <a:pt x="1082" y="1167"/>
                  </a:lnTo>
                  <a:lnTo>
                    <a:pt x="1105" y="1147"/>
                  </a:lnTo>
                  <a:lnTo>
                    <a:pt x="1127" y="1126"/>
                  </a:lnTo>
                  <a:lnTo>
                    <a:pt x="1148" y="1104"/>
                  </a:lnTo>
                  <a:lnTo>
                    <a:pt x="1167" y="1081"/>
                  </a:lnTo>
                  <a:lnTo>
                    <a:pt x="1186" y="1057"/>
                  </a:lnTo>
                  <a:lnTo>
                    <a:pt x="1203" y="1032"/>
                  </a:lnTo>
                  <a:lnTo>
                    <a:pt x="1221" y="1007"/>
                  </a:lnTo>
                  <a:lnTo>
                    <a:pt x="1235" y="980"/>
                  </a:lnTo>
                  <a:lnTo>
                    <a:pt x="1249" y="953"/>
                  </a:lnTo>
                  <a:lnTo>
                    <a:pt x="1262" y="925"/>
                  </a:lnTo>
                  <a:lnTo>
                    <a:pt x="1274" y="896"/>
                  </a:lnTo>
                  <a:lnTo>
                    <a:pt x="1284" y="867"/>
                  </a:lnTo>
                  <a:lnTo>
                    <a:pt x="1292" y="837"/>
                  </a:lnTo>
                  <a:lnTo>
                    <a:pt x="1299" y="807"/>
                  </a:lnTo>
                  <a:lnTo>
                    <a:pt x="1304" y="774"/>
                  </a:lnTo>
                  <a:lnTo>
                    <a:pt x="1309" y="743"/>
                  </a:lnTo>
                  <a:lnTo>
                    <a:pt x="1311" y="711"/>
                  </a:lnTo>
                  <a:lnTo>
                    <a:pt x="1312" y="6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2414" y="1504"/>
              <a:ext cx="999" cy="1001"/>
            </a:xfrm>
            <a:custGeom>
              <a:avLst/>
              <a:gdLst/>
              <a:ahLst/>
              <a:cxnLst>
                <a:cxn ang="0">
                  <a:pos x="1978" y="1201"/>
                </a:cxn>
                <a:cxn ang="0">
                  <a:pos x="1900" y="1433"/>
                </a:cxn>
                <a:cxn ang="0">
                  <a:pos x="1770" y="1637"/>
                </a:cxn>
                <a:cxn ang="0">
                  <a:pos x="1597" y="1802"/>
                </a:cxn>
                <a:cxn ang="0">
                  <a:pos x="1389" y="1922"/>
                </a:cxn>
                <a:cxn ang="0">
                  <a:pos x="1151" y="1990"/>
                </a:cxn>
                <a:cxn ang="0">
                  <a:pos x="897" y="1995"/>
                </a:cxn>
                <a:cxn ang="0">
                  <a:pos x="655" y="1941"/>
                </a:cxn>
                <a:cxn ang="0">
                  <a:pos x="440" y="1830"/>
                </a:cxn>
                <a:cxn ang="0">
                  <a:pos x="259" y="1673"/>
                </a:cxn>
                <a:cxn ang="0">
                  <a:pos x="120" y="1476"/>
                </a:cxn>
                <a:cxn ang="0">
                  <a:pos x="31" y="1249"/>
                </a:cxn>
                <a:cxn ang="0">
                  <a:pos x="0" y="1000"/>
                </a:cxn>
                <a:cxn ang="0">
                  <a:pos x="31" y="750"/>
                </a:cxn>
                <a:cxn ang="0">
                  <a:pos x="120" y="523"/>
                </a:cxn>
                <a:cxn ang="0">
                  <a:pos x="259" y="328"/>
                </a:cxn>
                <a:cxn ang="0">
                  <a:pos x="440" y="170"/>
                </a:cxn>
                <a:cxn ang="0">
                  <a:pos x="655" y="59"/>
                </a:cxn>
                <a:cxn ang="0">
                  <a:pos x="897" y="5"/>
                </a:cxn>
                <a:cxn ang="0">
                  <a:pos x="1151" y="11"/>
                </a:cxn>
                <a:cxn ang="0">
                  <a:pos x="1389" y="78"/>
                </a:cxn>
                <a:cxn ang="0">
                  <a:pos x="1597" y="198"/>
                </a:cxn>
                <a:cxn ang="0">
                  <a:pos x="1770" y="363"/>
                </a:cxn>
                <a:cxn ang="0">
                  <a:pos x="1900" y="565"/>
                </a:cxn>
                <a:cxn ang="0">
                  <a:pos x="1978" y="798"/>
                </a:cxn>
                <a:cxn ang="0">
                  <a:pos x="1952" y="1000"/>
                </a:cxn>
                <a:cxn ang="0">
                  <a:pos x="1923" y="762"/>
                </a:cxn>
                <a:cxn ang="0">
                  <a:pos x="1838" y="545"/>
                </a:cxn>
                <a:cxn ang="0">
                  <a:pos x="1706" y="358"/>
                </a:cxn>
                <a:cxn ang="0">
                  <a:pos x="1532" y="209"/>
                </a:cxn>
                <a:cxn ang="0">
                  <a:pos x="1327" y="104"/>
                </a:cxn>
                <a:cxn ang="0">
                  <a:pos x="1096" y="51"/>
                </a:cxn>
                <a:cxn ang="0">
                  <a:pos x="854" y="56"/>
                </a:cxn>
                <a:cxn ang="0">
                  <a:pos x="628" y="120"/>
                </a:cxn>
                <a:cxn ang="0">
                  <a:pos x="428" y="235"/>
                </a:cxn>
                <a:cxn ang="0">
                  <a:pos x="263" y="393"/>
                </a:cxn>
                <a:cxn ang="0">
                  <a:pos x="140" y="586"/>
                </a:cxn>
                <a:cxn ang="0">
                  <a:pos x="65" y="807"/>
                </a:cxn>
                <a:cxn ang="0">
                  <a:pos x="46" y="1048"/>
                </a:cxn>
                <a:cxn ang="0">
                  <a:pos x="89" y="1283"/>
                </a:cxn>
                <a:cxn ang="0">
                  <a:pos x="183" y="1495"/>
                </a:cxn>
                <a:cxn ang="0">
                  <a:pos x="325" y="1675"/>
                </a:cxn>
                <a:cxn ang="0">
                  <a:pos x="504" y="1816"/>
                </a:cxn>
                <a:cxn ang="0">
                  <a:pos x="716" y="1912"/>
                </a:cxn>
                <a:cxn ang="0">
                  <a:pos x="949" y="1954"/>
                </a:cxn>
                <a:cxn ang="0">
                  <a:pos x="1191" y="1935"/>
                </a:cxn>
                <a:cxn ang="0">
                  <a:pos x="1413" y="1860"/>
                </a:cxn>
                <a:cxn ang="0">
                  <a:pos x="1605" y="1737"/>
                </a:cxn>
                <a:cxn ang="0">
                  <a:pos x="1763" y="1571"/>
                </a:cxn>
                <a:cxn ang="0">
                  <a:pos x="1877" y="1371"/>
                </a:cxn>
                <a:cxn ang="0">
                  <a:pos x="1941" y="1145"/>
                </a:cxn>
              </a:cxnLst>
              <a:rect l="0" t="0" r="r" b="b"/>
              <a:pathLst>
                <a:path w="1999" h="2001">
                  <a:moveTo>
                    <a:pt x="1999" y="1000"/>
                  </a:moveTo>
                  <a:lnTo>
                    <a:pt x="1998" y="1051"/>
                  </a:lnTo>
                  <a:lnTo>
                    <a:pt x="1993" y="1102"/>
                  </a:lnTo>
                  <a:lnTo>
                    <a:pt x="1988" y="1152"/>
                  </a:lnTo>
                  <a:lnTo>
                    <a:pt x="1978" y="1201"/>
                  </a:lnTo>
                  <a:lnTo>
                    <a:pt x="1967" y="1249"/>
                  </a:lnTo>
                  <a:lnTo>
                    <a:pt x="1954" y="1297"/>
                  </a:lnTo>
                  <a:lnTo>
                    <a:pt x="1938" y="1344"/>
                  </a:lnTo>
                  <a:lnTo>
                    <a:pt x="1921" y="1389"/>
                  </a:lnTo>
                  <a:lnTo>
                    <a:pt x="1900" y="1433"/>
                  </a:lnTo>
                  <a:lnTo>
                    <a:pt x="1878" y="1476"/>
                  </a:lnTo>
                  <a:lnTo>
                    <a:pt x="1854" y="1518"/>
                  </a:lnTo>
                  <a:lnTo>
                    <a:pt x="1828" y="1559"/>
                  </a:lnTo>
                  <a:lnTo>
                    <a:pt x="1800" y="1598"/>
                  </a:lnTo>
                  <a:lnTo>
                    <a:pt x="1770" y="1637"/>
                  </a:lnTo>
                  <a:lnTo>
                    <a:pt x="1739" y="1673"/>
                  </a:lnTo>
                  <a:lnTo>
                    <a:pt x="1706" y="1707"/>
                  </a:lnTo>
                  <a:lnTo>
                    <a:pt x="1671" y="1741"/>
                  </a:lnTo>
                  <a:lnTo>
                    <a:pt x="1635" y="1772"/>
                  </a:lnTo>
                  <a:lnTo>
                    <a:pt x="1597" y="1802"/>
                  </a:lnTo>
                  <a:lnTo>
                    <a:pt x="1558" y="1830"/>
                  </a:lnTo>
                  <a:lnTo>
                    <a:pt x="1518" y="1855"/>
                  </a:lnTo>
                  <a:lnTo>
                    <a:pt x="1476" y="1880"/>
                  </a:lnTo>
                  <a:lnTo>
                    <a:pt x="1433" y="1902"/>
                  </a:lnTo>
                  <a:lnTo>
                    <a:pt x="1389" y="1922"/>
                  </a:lnTo>
                  <a:lnTo>
                    <a:pt x="1343" y="1941"/>
                  </a:lnTo>
                  <a:lnTo>
                    <a:pt x="1296" y="1956"/>
                  </a:lnTo>
                  <a:lnTo>
                    <a:pt x="1249" y="1970"/>
                  </a:lnTo>
                  <a:lnTo>
                    <a:pt x="1200" y="1981"/>
                  </a:lnTo>
                  <a:lnTo>
                    <a:pt x="1151" y="1990"/>
                  </a:lnTo>
                  <a:lnTo>
                    <a:pt x="1101" y="1995"/>
                  </a:lnTo>
                  <a:lnTo>
                    <a:pt x="1050" y="1999"/>
                  </a:lnTo>
                  <a:lnTo>
                    <a:pt x="999" y="2001"/>
                  </a:lnTo>
                  <a:lnTo>
                    <a:pt x="948" y="1999"/>
                  </a:lnTo>
                  <a:lnTo>
                    <a:pt x="897" y="1995"/>
                  </a:lnTo>
                  <a:lnTo>
                    <a:pt x="846" y="1990"/>
                  </a:lnTo>
                  <a:lnTo>
                    <a:pt x="797" y="1981"/>
                  </a:lnTo>
                  <a:lnTo>
                    <a:pt x="748" y="1970"/>
                  </a:lnTo>
                  <a:lnTo>
                    <a:pt x="702" y="1956"/>
                  </a:lnTo>
                  <a:lnTo>
                    <a:pt x="655" y="1941"/>
                  </a:lnTo>
                  <a:lnTo>
                    <a:pt x="609" y="1922"/>
                  </a:lnTo>
                  <a:lnTo>
                    <a:pt x="565" y="1902"/>
                  </a:lnTo>
                  <a:lnTo>
                    <a:pt x="523" y="1880"/>
                  </a:lnTo>
                  <a:lnTo>
                    <a:pt x="480" y="1855"/>
                  </a:lnTo>
                  <a:lnTo>
                    <a:pt x="440" y="1830"/>
                  </a:lnTo>
                  <a:lnTo>
                    <a:pt x="400" y="1802"/>
                  </a:lnTo>
                  <a:lnTo>
                    <a:pt x="363" y="1772"/>
                  </a:lnTo>
                  <a:lnTo>
                    <a:pt x="326" y="1741"/>
                  </a:lnTo>
                  <a:lnTo>
                    <a:pt x="293" y="1707"/>
                  </a:lnTo>
                  <a:lnTo>
                    <a:pt x="259" y="1673"/>
                  </a:lnTo>
                  <a:lnTo>
                    <a:pt x="227" y="1637"/>
                  </a:lnTo>
                  <a:lnTo>
                    <a:pt x="198" y="1598"/>
                  </a:lnTo>
                  <a:lnTo>
                    <a:pt x="170" y="1559"/>
                  </a:lnTo>
                  <a:lnTo>
                    <a:pt x="144" y="1518"/>
                  </a:lnTo>
                  <a:lnTo>
                    <a:pt x="120" y="1476"/>
                  </a:lnTo>
                  <a:lnTo>
                    <a:pt x="97" y="1433"/>
                  </a:lnTo>
                  <a:lnTo>
                    <a:pt x="78" y="1389"/>
                  </a:lnTo>
                  <a:lnTo>
                    <a:pt x="60" y="1344"/>
                  </a:lnTo>
                  <a:lnTo>
                    <a:pt x="44" y="1297"/>
                  </a:lnTo>
                  <a:lnTo>
                    <a:pt x="31" y="1249"/>
                  </a:lnTo>
                  <a:lnTo>
                    <a:pt x="20" y="1201"/>
                  </a:lnTo>
                  <a:lnTo>
                    <a:pt x="10" y="1153"/>
                  </a:lnTo>
                  <a:lnTo>
                    <a:pt x="4" y="1102"/>
                  </a:lnTo>
                  <a:lnTo>
                    <a:pt x="1" y="1051"/>
                  </a:lnTo>
                  <a:lnTo>
                    <a:pt x="0" y="1000"/>
                  </a:lnTo>
                  <a:lnTo>
                    <a:pt x="1" y="949"/>
                  </a:lnTo>
                  <a:lnTo>
                    <a:pt x="4" y="897"/>
                  </a:lnTo>
                  <a:lnTo>
                    <a:pt x="10" y="848"/>
                  </a:lnTo>
                  <a:lnTo>
                    <a:pt x="20" y="798"/>
                  </a:lnTo>
                  <a:lnTo>
                    <a:pt x="31" y="750"/>
                  </a:lnTo>
                  <a:lnTo>
                    <a:pt x="44" y="702"/>
                  </a:lnTo>
                  <a:lnTo>
                    <a:pt x="60" y="655"/>
                  </a:lnTo>
                  <a:lnTo>
                    <a:pt x="78" y="610"/>
                  </a:lnTo>
                  <a:lnTo>
                    <a:pt x="97" y="565"/>
                  </a:lnTo>
                  <a:lnTo>
                    <a:pt x="120" y="523"/>
                  </a:lnTo>
                  <a:lnTo>
                    <a:pt x="144" y="481"/>
                  </a:lnTo>
                  <a:lnTo>
                    <a:pt x="170" y="440"/>
                  </a:lnTo>
                  <a:lnTo>
                    <a:pt x="198" y="401"/>
                  </a:lnTo>
                  <a:lnTo>
                    <a:pt x="227" y="363"/>
                  </a:lnTo>
                  <a:lnTo>
                    <a:pt x="259" y="328"/>
                  </a:lnTo>
                  <a:lnTo>
                    <a:pt x="293" y="292"/>
                  </a:lnTo>
                  <a:lnTo>
                    <a:pt x="326" y="259"/>
                  </a:lnTo>
                  <a:lnTo>
                    <a:pt x="363" y="228"/>
                  </a:lnTo>
                  <a:lnTo>
                    <a:pt x="400" y="198"/>
                  </a:lnTo>
                  <a:lnTo>
                    <a:pt x="440" y="170"/>
                  </a:lnTo>
                  <a:lnTo>
                    <a:pt x="480" y="144"/>
                  </a:lnTo>
                  <a:lnTo>
                    <a:pt x="523" y="120"/>
                  </a:lnTo>
                  <a:lnTo>
                    <a:pt x="565" y="99"/>
                  </a:lnTo>
                  <a:lnTo>
                    <a:pt x="609" y="78"/>
                  </a:lnTo>
                  <a:lnTo>
                    <a:pt x="655" y="59"/>
                  </a:lnTo>
                  <a:lnTo>
                    <a:pt x="702" y="44"/>
                  </a:lnTo>
                  <a:lnTo>
                    <a:pt x="748" y="30"/>
                  </a:lnTo>
                  <a:lnTo>
                    <a:pt x="797" y="19"/>
                  </a:lnTo>
                  <a:lnTo>
                    <a:pt x="847" y="11"/>
                  </a:lnTo>
                  <a:lnTo>
                    <a:pt x="897" y="5"/>
                  </a:lnTo>
                  <a:lnTo>
                    <a:pt x="948" y="1"/>
                  </a:lnTo>
                  <a:lnTo>
                    <a:pt x="999" y="0"/>
                  </a:lnTo>
                  <a:lnTo>
                    <a:pt x="1050" y="1"/>
                  </a:lnTo>
                  <a:lnTo>
                    <a:pt x="1101" y="5"/>
                  </a:lnTo>
                  <a:lnTo>
                    <a:pt x="1151" y="11"/>
                  </a:lnTo>
                  <a:lnTo>
                    <a:pt x="1200" y="19"/>
                  </a:lnTo>
                  <a:lnTo>
                    <a:pt x="1249" y="30"/>
                  </a:lnTo>
                  <a:lnTo>
                    <a:pt x="1296" y="44"/>
                  </a:lnTo>
                  <a:lnTo>
                    <a:pt x="1343" y="59"/>
                  </a:lnTo>
                  <a:lnTo>
                    <a:pt x="1389" y="78"/>
                  </a:lnTo>
                  <a:lnTo>
                    <a:pt x="1433" y="99"/>
                  </a:lnTo>
                  <a:lnTo>
                    <a:pt x="1476" y="120"/>
                  </a:lnTo>
                  <a:lnTo>
                    <a:pt x="1518" y="144"/>
                  </a:lnTo>
                  <a:lnTo>
                    <a:pt x="1558" y="170"/>
                  </a:lnTo>
                  <a:lnTo>
                    <a:pt x="1597" y="198"/>
                  </a:lnTo>
                  <a:lnTo>
                    <a:pt x="1635" y="228"/>
                  </a:lnTo>
                  <a:lnTo>
                    <a:pt x="1671" y="259"/>
                  </a:lnTo>
                  <a:lnTo>
                    <a:pt x="1706" y="292"/>
                  </a:lnTo>
                  <a:lnTo>
                    <a:pt x="1739" y="328"/>
                  </a:lnTo>
                  <a:lnTo>
                    <a:pt x="1770" y="363"/>
                  </a:lnTo>
                  <a:lnTo>
                    <a:pt x="1800" y="401"/>
                  </a:lnTo>
                  <a:lnTo>
                    <a:pt x="1828" y="440"/>
                  </a:lnTo>
                  <a:lnTo>
                    <a:pt x="1854" y="481"/>
                  </a:lnTo>
                  <a:lnTo>
                    <a:pt x="1878" y="523"/>
                  </a:lnTo>
                  <a:lnTo>
                    <a:pt x="1900" y="565"/>
                  </a:lnTo>
                  <a:lnTo>
                    <a:pt x="1921" y="610"/>
                  </a:lnTo>
                  <a:lnTo>
                    <a:pt x="1938" y="655"/>
                  </a:lnTo>
                  <a:lnTo>
                    <a:pt x="1954" y="702"/>
                  </a:lnTo>
                  <a:lnTo>
                    <a:pt x="1967" y="750"/>
                  </a:lnTo>
                  <a:lnTo>
                    <a:pt x="1978" y="798"/>
                  </a:lnTo>
                  <a:lnTo>
                    <a:pt x="1988" y="848"/>
                  </a:lnTo>
                  <a:lnTo>
                    <a:pt x="1993" y="897"/>
                  </a:lnTo>
                  <a:lnTo>
                    <a:pt x="1998" y="949"/>
                  </a:lnTo>
                  <a:lnTo>
                    <a:pt x="1999" y="1000"/>
                  </a:lnTo>
                  <a:close/>
                  <a:moveTo>
                    <a:pt x="1952" y="1000"/>
                  </a:moveTo>
                  <a:lnTo>
                    <a:pt x="1951" y="951"/>
                  </a:lnTo>
                  <a:lnTo>
                    <a:pt x="1948" y="902"/>
                  </a:lnTo>
                  <a:lnTo>
                    <a:pt x="1941" y="854"/>
                  </a:lnTo>
                  <a:lnTo>
                    <a:pt x="1934" y="807"/>
                  </a:lnTo>
                  <a:lnTo>
                    <a:pt x="1923" y="762"/>
                  </a:lnTo>
                  <a:lnTo>
                    <a:pt x="1910" y="715"/>
                  </a:lnTo>
                  <a:lnTo>
                    <a:pt x="1894" y="672"/>
                  </a:lnTo>
                  <a:lnTo>
                    <a:pt x="1877" y="628"/>
                  </a:lnTo>
                  <a:lnTo>
                    <a:pt x="1859" y="586"/>
                  </a:lnTo>
                  <a:lnTo>
                    <a:pt x="1838" y="545"/>
                  </a:lnTo>
                  <a:lnTo>
                    <a:pt x="1814" y="505"/>
                  </a:lnTo>
                  <a:lnTo>
                    <a:pt x="1789" y="467"/>
                  </a:lnTo>
                  <a:lnTo>
                    <a:pt x="1763" y="429"/>
                  </a:lnTo>
                  <a:lnTo>
                    <a:pt x="1735" y="393"/>
                  </a:lnTo>
                  <a:lnTo>
                    <a:pt x="1706" y="358"/>
                  </a:lnTo>
                  <a:lnTo>
                    <a:pt x="1673" y="324"/>
                  </a:lnTo>
                  <a:lnTo>
                    <a:pt x="1640" y="293"/>
                  </a:lnTo>
                  <a:lnTo>
                    <a:pt x="1605" y="264"/>
                  </a:lnTo>
                  <a:lnTo>
                    <a:pt x="1569" y="235"/>
                  </a:lnTo>
                  <a:lnTo>
                    <a:pt x="1532" y="209"/>
                  </a:lnTo>
                  <a:lnTo>
                    <a:pt x="1494" y="184"/>
                  </a:lnTo>
                  <a:lnTo>
                    <a:pt x="1454" y="160"/>
                  </a:lnTo>
                  <a:lnTo>
                    <a:pt x="1413" y="140"/>
                  </a:lnTo>
                  <a:lnTo>
                    <a:pt x="1370" y="120"/>
                  </a:lnTo>
                  <a:lnTo>
                    <a:pt x="1327" y="104"/>
                  </a:lnTo>
                  <a:lnTo>
                    <a:pt x="1282" y="89"/>
                  </a:lnTo>
                  <a:lnTo>
                    <a:pt x="1237" y="76"/>
                  </a:lnTo>
                  <a:lnTo>
                    <a:pt x="1191" y="65"/>
                  </a:lnTo>
                  <a:lnTo>
                    <a:pt x="1145" y="56"/>
                  </a:lnTo>
                  <a:lnTo>
                    <a:pt x="1096" y="51"/>
                  </a:lnTo>
                  <a:lnTo>
                    <a:pt x="1048" y="48"/>
                  </a:lnTo>
                  <a:lnTo>
                    <a:pt x="999" y="45"/>
                  </a:lnTo>
                  <a:lnTo>
                    <a:pt x="949" y="48"/>
                  </a:lnTo>
                  <a:lnTo>
                    <a:pt x="901" y="51"/>
                  </a:lnTo>
                  <a:lnTo>
                    <a:pt x="854" y="56"/>
                  </a:lnTo>
                  <a:lnTo>
                    <a:pt x="807" y="65"/>
                  </a:lnTo>
                  <a:lnTo>
                    <a:pt x="760" y="76"/>
                  </a:lnTo>
                  <a:lnTo>
                    <a:pt x="716" y="89"/>
                  </a:lnTo>
                  <a:lnTo>
                    <a:pt x="671" y="104"/>
                  </a:lnTo>
                  <a:lnTo>
                    <a:pt x="628" y="120"/>
                  </a:lnTo>
                  <a:lnTo>
                    <a:pt x="586" y="140"/>
                  </a:lnTo>
                  <a:lnTo>
                    <a:pt x="544" y="160"/>
                  </a:lnTo>
                  <a:lnTo>
                    <a:pt x="504" y="184"/>
                  </a:lnTo>
                  <a:lnTo>
                    <a:pt x="465" y="209"/>
                  </a:lnTo>
                  <a:lnTo>
                    <a:pt x="428" y="235"/>
                  </a:lnTo>
                  <a:lnTo>
                    <a:pt x="392" y="264"/>
                  </a:lnTo>
                  <a:lnTo>
                    <a:pt x="358" y="293"/>
                  </a:lnTo>
                  <a:lnTo>
                    <a:pt x="325" y="324"/>
                  </a:lnTo>
                  <a:lnTo>
                    <a:pt x="293" y="358"/>
                  </a:lnTo>
                  <a:lnTo>
                    <a:pt x="263" y="393"/>
                  </a:lnTo>
                  <a:lnTo>
                    <a:pt x="235" y="429"/>
                  </a:lnTo>
                  <a:lnTo>
                    <a:pt x="208" y="467"/>
                  </a:lnTo>
                  <a:lnTo>
                    <a:pt x="183" y="505"/>
                  </a:lnTo>
                  <a:lnTo>
                    <a:pt x="160" y="545"/>
                  </a:lnTo>
                  <a:lnTo>
                    <a:pt x="140" y="586"/>
                  </a:lnTo>
                  <a:lnTo>
                    <a:pt x="121" y="628"/>
                  </a:lnTo>
                  <a:lnTo>
                    <a:pt x="103" y="672"/>
                  </a:lnTo>
                  <a:lnTo>
                    <a:pt x="89" y="715"/>
                  </a:lnTo>
                  <a:lnTo>
                    <a:pt x="75" y="762"/>
                  </a:lnTo>
                  <a:lnTo>
                    <a:pt x="65" y="807"/>
                  </a:lnTo>
                  <a:lnTo>
                    <a:pt x="56" y="854"/>
                  </a:lnTo>
                  <a:lnTo>
                    <a:pt x="51" y="902"/>
                  </a:lnTo>
                  <a:lnTo>
                    <a:pt x="46" y="951"/>
                  </a:lnTo>
                  <a:lnTo>
                    <a:pt x="46" y="1000"/>
                  </a:lnTo>
                  <a:lnTo>
                    <a:pt x="46" y="1048"/>
                  </a:lnTo>
                  <a:lnTo>
                    <a:pt x="51" y="1097"/>
                  </a:lnTo>
                  <a:lnTo>
                    <a:pt x="56" y="1145"/>
                  </a:lnTo>
                  <a:lnTo>
                    <a:pt x="65" y="1192"/>
                  </a:lnTo>
                  <a:lnTo>
                    <a:pt x="75" y="1238"/>
                  </a:lnTo>
                  <a:lnTo>
                    <a:pt x="89" y="1283"/>
                  </a:lnTo>
                  <a:lnTo>
                    <a:pt x="103" y="1328"/>
                  </a:lnTo>
                  <a:lnTo>
                    <a:pt x="121" y="1371"/>
                  </a:lnTo>
                  <a:lnTo>
                    <a:pt x="140" y="1413"/>
                  </a:lnTo>
                  <a:lnTo>
                    <a:pt x="160" y="1454"/>
                  </a:lnTo>
                  <a:lnTo>
                    <a:pt x="183" y="1495"/>
                  </a:lnTo>
                  <a:lnTo>
                    <a:pt x="208" y="1533"/>
                  </a:lnTo>
                  <a:lnTo>
                    <a:pt x="235" y="1571"/>
                  </a:lnTo>
                  <a:lnTo>
                    <a:pt x="263" y="1607"/>
                  </a:lnTo>
                  <a:lnTo>
                    <a:pt x="293" y="1641"/>
                  </a:lnTo>
                  <a:lnTo>
                    <a:pt x="325" y="1675"/>
                  </a:lnTo>
                  <a:lnTo>
                    <a:pt x="358" y="1706"/>
                  </a:lnTo>
                  <a:lnTo>
                    <a:pt x="392" y="1737"/>
                  </a:lnTo>
                  <a:lnTo>
                    <a:pt x="428" y="1765"/>
                  </a:lnTo>
                  <a:lnTo>
                    <a:pt x="465" y="1791"/>
                  </a:lnTo>
                  <a:lnTo>
                    <a:pt x="504" y="1816"/>
                  </a:lnTo>
                  <a:lnTo>
                    <a:pt x="544" y="1840"/>
                  </a:lnTo>
                  <a:lnTo>
                    <a:pt x="586" y="1860"/>
                  </a:lnTo>
                  <a:lnTo>
                    <a:pt x="628" y="1880"/>
                  </a:lnTo>
                  <a:lnTo>
                    <a:pt x="671" y="1896"/>
                  </a:lnTo>
                  <a:lnTo>
                    <a:pt x="716" y="1912"/>
                  </a:lnTo>
                  <a:lnTo>
                    <a:pt x="760" y="1924"/>
                  </a:lnTo>
                  <a:lnTo>
                    <a:pt x="807" y="1935"/>
                  </a:lnTo>
                  <a:lnTo>
                    <a:pt x="854" y="1944"/>
                  </a:lnTo>
                  <a:lnTo>
                    <a:pt x="901" y="1949"/>
                  </a:lnTo>
                  <a:lnTo>
                    <a:pt x="949" y="1954"/>
                  </a:lnTo>
                  <a:lnTo>
                    <a:pt x="999" y="1955"/>
                  </a:lnTo>
                  <a:lnTo>
                    <a:pt x="1048" y="1954"/>
                  </a:lnTo>
                  <a:lnTo>
                    <a:pt x="1096" y="1949"/>
                  </a:lnTo>
                  <a:lnTo>
                    <a:pt x="1145" y="1944"/>
                  </a:lnTo>
                  <a:lnTo>
                    <a:pt x="1191" y="1935"/>
                  </a:lnTo>
                  <a:lnTo>
                    <a:pt x="1237" y="1924"/>
                  </a:lnTo>
                  <a:lnTo>
                    <a:pt x="1282" y="1912"/>
                  </a:lnTo>
                  <a:lnTo>
                    <a:pt x="1327" y="1896"/>
                  </a:lnTo>
                  <a:lnTo>
                    <a:pt x="1370" y="1880"/>
                  </a:lnTo>
                  <a:lnTo>
                    <a:pt x="1413" y="1860"/>
                  </a:lnTo>
                  <a:lnTo>
                    <a:pt x="1454" y="1840"/>
                  </a:lnTo>
                  <a:lnTo>
                    <a:pt x="1494" y="1816"/>
                  </a:lnTo>
                  <a:lnTo>
                    <a:pt x="1532" y="1791"/>
                  </a:lnTo>
                  <a:lnTo>
                    <a:pt x="1569" y="1765"/>
                  </a:lnTo>
                  <a:lnTo>
                    <a:pt x="1605" y="1737"/>
                  </a:lnTo>
                  <a:lnTo>
                    <a:pt x="1640" y="1706"/>
                  </a:lnTo>
                  <a:lnTo>
                    <a:pt x="1673" y="1675"/>
                  </a:lnTo>
                  <a:lnTo>
                    <a:pt x="1706" y="1641"/>
                  </a:lnTo>
                  <a:lnTo>
                    <a:pt x="1735" y="1607"/>
                  </a:lnTo>
                  <a:lnTo>
                    <a:pt x="1763" y="1571"/>
                  </a:lnTo>
                  <a:lnTo>
                    <a:pt x="1789" y="1533"/>
                  </a:lnTo>
                  <a:lnTo>
                    <a:pt x="1814" y="1495"/>
                  </a:lnTo>
                  <a:lnTo>
                    <a:pt x="1838" y="1454"/>
                  </a:lnTo>
                  <a:lnTo>
                    <a:pt x="1859" y="1413"/>
                  </a:lnTo>
                  <a:lnTo>
                    <a:pt x="1877" y="1371"/>
                  </a:lnTo>
                  <a:lnTo>
                    <a:pt x="1894" y="1328"/>
                  </a:lnTo>
                  <a:lnTo>
                    <a:pt x="1910" y="1283"/>
                  </a:lnTo>
                  <a:lnTo>
                    <a:pt x="1923" y="1238"/>
                  </a:lnTo>
                  <a:lnTo>
                    <a:pt x="1934" y="1192"/>
                  </a:lnTo>
                  <a:lnTo>
                    <a:pt x="1941" y="1145"/>
                  </a:lnTo>
                  <a:lnTo>
                    <a:pt x="1948" y="1097"/>
                  </a:lnTo>
                  <a:lnTo>
                    <a:pt x="1951" y="1048"/>
                  </a:lnTo>
                  <a:lnTo>
                    <a:pt x="1952" y="10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2185" y="2894"/>
              <a:ext cx="1022" cy="256"/>
            </a:xfrm>
            <a:custGeom>
              <a:avLst/>
              <a:gdLst/>
              <a:ahLst/>
              <a:cxnLst>
                <a:cxn ang="0">
                  <a:pos x="2029" y="469"/>
                </a:cxn>
                <a:cxn ang="0">
                  <a:pos x="1966" y="406"/>
                </a:cxn>
                <a:cxn ang="0">
                  <a:pos x="1899" y="345"/>
                </a:cxn>
                <a:cxn ang="0">
                  <a:pos x="1815" y="277"/>
                </a:cxn>
                <a:cxn ang="0">
                  <a:pos x="1718" y="208"/>
                </a:cxn>
                <a:cxn ang="0">
                  <a:pos x="1610" y="145"/>
                </a:cxn>
                <a:cxn ang="0">
                  <a:pos x="1524" y="106"/>
                </a:cxn>
                <a:cxn ang="0">
                  <a:pos x="1466" y="86"/>
                </a:cxn>
                <a:cxn ang="0">
                  <a:pos x="1335" y="50"/>
                </a:cxn>
                <a:cxn ang="0">
                  <a:pos x="1202" y="20"/>
                </a:cxn>
                <a:cxn ang="0">
                  <a:pos x="1124" y="7"/>
                </a:cxn>
                <a:cxn ang="0">
                  <a:pos x="1049" y="1"/>
                </a:cxn>
                <a:cxn ang="0">
                  <a:pos x="973" y="0"/>
                </a:cxn>
                <a:cxn ang="0">
                  <a:pos x="893" y="6"/>
                </a:cxn>
                <a:cxn ang="0">
                  <a:pos x="806" y="19"/>
                </a:cxn>
                <a:cxn ang="0">
                  <a:pos x="661" y="51"/>
                </a:cxn>
                <a:cxn ang="0">
                  <a:pos x="471" y="94"/>
                </a:cxn>
                <a:cxn ang="0">
                  <a:pos x="378" y="111"/>
                </a:cxn>
                <a:cxn ang="0">
                  <a:pos x="287" y="121"/>
                </a:cxn>
                <a:cxn ang="0">
                  <a:pos x="198" y="124"/>
                </a:cxn>
                <a:cxn ang="0">
                  <a:pos x="111" y="114"/>
                </a:cxn>
                <a:cxn ang="0">
                  <a:pos x="25" y="90"/>
                </a:cxn>
                <a:cxn ang="0">
                  <a:pos x="5" y="87"/>
                </a:cxn>
                <a:cxn ang="0">
                  <a:pos x="0" y="91"/>
                </a:cxn>
                <a:cxn ang="0">
                  <a:pos x="2" y="100"/>
                </a:cxn>
                <a:cxn ang="0">
                  <a:pos x="23" y="125"/>
                </a:cxn>
                <a:cxn ang="0">
                  <a:pos x="67" y="168"/>
                </a:cxn>
                <a:cxn ang="0">
                  <a:pos x="117" y="204"/>
                </a:cxn>
                <a:cxn ang="0">
                  <a:pos x="181" y="229"/>
                </a:cxn>
                <a:cxn ang="0">
                  <a:pos x="267" y="255"/>
                </a:cxn>
                <a:cxn ang="0">
                  <a:pos x="366" y="277"/>
                </a:cxn>
                <a:cxn ang="0">
                  <a:pos x="470" y="293"/>
                </a:cxn>
                <a:cxn ang="0">
                  <a:pos x="559" y="299"/>
                </a:cxn>
                <a:cxn ang="0">
                  <a:pos x="650" y="292"/>
                </a:cxn>
                <a:cxn ang="0">
                  <a:pos x="765" y="266"/>
                </a:cxn>
                <a:cxn ang="0">
                  <a:pos x="908" y="221"/>
                </a:cxn>
                <a:cxn ang="0">
                  <a:pos x="1028" y="176"/>
                </a:cxn>
                <a:cxn ang="0">
                  <a:pos x="1111" y="149"/>
                </a:cxn>
                <a:cxn ang="0">
                  <a:pos x="1166" y="134"/>
                </a:cxn>
                <a:cxn ang="0">
                  <a:pos x="1226" y="125"/>
                </a:cxn>
                <a:cxn ang="0">
                  <a:pos x="1292" y="118"/>
                </a:cxn>
                <a:cxn ang="0">
                  <a:pos x="1367" y="118"/>
                </a:cxn>
                <a:cxn ang="0">
                  <a:pos x="1434" y="125"/>
                </a:cxn>
                <a:cxn ang="0">
                  <a:pos x="1493" y="141"/>
                </a:cxn>
                <a:cxn ang="0">
                  <a:pos x="1551" y="168"/>
                </a:cxn>
                <a:cxn ang="0">
                  <a:pos x="1612" y="210"/>
                </a:cxn>
                <a:cxn ang="0">
                  <a:pos x="1683" y="269"/>
                </a:cxn>
                <a:cxn ang="0">
                  <a:pos x="1822" y="396"/>
                </a:cxn>
                <a:cxn ang="0">
                  <a:pos x="2016" y="491"/>
                </a:cxn>
              </a:cxnLst>
              <a:rect l="0" t="0" r="r" b="b"/>
              <a:pathLst>
                <a:path w="2042" h="511">
                  <a:moveTo>
                    <a:pt x="2042" y="483"/>
                  </a:moveTo>
                  <a:lnTo>
                    <a:pt x="2029" y="469"/>
                  </a:lnTo>
                  <a:lnTo>
                    <a:pt x="1992" y="432"/>
                  </a:lnTo>
                  <a:lnTo>
                    <a:pt x="1966" y="406"/>
                  </a:lnTo>
                  <a:lnTo>
                    <a:pt x="1935" y="377"/>
                  </a:lnTo>
                  <a:lnTo>
                    <a:pt x="1899" y="345"/>
                  </a:lnTo>
                  <a:lnTo>
                    <a:pt x="1859" y="311"/>
                  </a:lnTo>
                  <a:lnTo>
                    <a:pt x="1815" y="277"/>
                  </a:lnTo>
                  <a:lnTo>
                    <a:pt x="1768" y="243"/>
                  </a:lnTo>
                  <a:lnTo>
                    <a:pt x="1718" y="208"/>
                  </a:lnTo>
                  <a:lnTo>
                    <a:pt x="1666" y="176"/>
                  </a:lnTo>
                  <a:lnTo>
                    <a:pt x="1610" y="145"/>
                  </a:lnTo>
                  <a:lnTo>
                    <a:pt x="1554" y="118"/>
                  </a:lnTo>
                  <a:lnTo>
                    <a:pt x="1524" y="106"/>
                  </a:lnTo>
                  <a:lnTo>
                    <a:pt x="1495" y="95"/>
                  </a:lnTo>
                  <a:lnTo>
                    <a:pt x="1466" y="86"/>
                  </a:lnTo>
                  <a:lnTo>
                    <a:pt x="1435" y="77"/>
                  </a:lnTo>
                  <a:lnTo>
                    <a:pt x="1335" y="50"/>
                  </a:lnTo>
                  <a:lnTo>
                    <a:pt x="1244" y="29"/>
                  </a:lnTo>
                  <a:lnTo>
                    <a:pt x="1202" y="20"/>
                  </a:lnTo>
                  <a:lnTo>
                    <a:pt x="1162" y="14"/>
                  </a:lnTo>
                  <a:lnTo>
                    <a:pt x="1124" y="7"/>
                  </a:lnTo>
                  <a:lnTo>
                    <a:pt x="1087" y="3"/>
                  </a:lnTo>
                  <a:lnTo>
                    <a:pt x="1049" y="1"/>
                  </a:lnTo>
                  <a:lnTo>
                    <a:pt x="1011" y="0"/>
                  </a:lnTo>
                  <a:lnTo>
                    <a:pt x="973" y="0"/>
                  </a:lnTo>
                  <a:lnTo>
                    <a:pt x="934" y="3"/>
                  </a:lnTo>
                  <a:lnTo>
                    <a:pt x="893" y="6"/>
                  </a:lnTo>
                  <a:lnTo>
                    <a:pt x="850" y="12"/>
                  </a:lnTo>
                  <a:lnTo>
                    <a:pt x="806" y="19"/>
                  </a:lnTo>
                  <a:lnTo>
                    <a:pt x="758" y="28"/>
                  </a:lnTo>
                  <a:lnTo>
                    <a:pt x="661" y="51"/>
                  </a:lnTo>
                  <a:lnTo>
                    <a:pt x="565" y="74"/>
                  </a:lnTo>
                  <a:lnTo>
                    <a:pt x="471" y="94"/>
                  </a:lnTo>
                  <a:lnTo>
                    <a:pt x="424" y="103"/>
                  </a:lnTo>
                  <a:lnTo>
                    <a:pt x="378" y="111"/>
                  </a:lnTo>
                  <a:lnTo>
                    <a:pt x="334" y="117"/>
                  </a:lnTo>
                  <a:lnTo>
                    <a:pt x="287" y="121"/>
                  </a:lnTo>
                  <a:lnTo>
                    <a:pt x="243" y="124"/>
                  </a:lnTo>
                  <a:lnTo>
                    <a:pt x="198" y="124"/>
                  </a:lnTo>
                  <a:lnTo>
                    <a:pt x="155" y="120"/>
                  </a:lnTo>
                  <a:lnTo>
                    <a:pt x="111" y="114"/>
                  </a:lnTo>
                  <a:lnTo>
                    <a:pt x="68" y="103"/>
                  </a:lnTo>
                  <a:lnTo>
                    <a:pt x="25" y="90"/>
                  </a:lnTo>
                  <a:lnTo>
                    <a:pt x="12" y="87"/>
                  </a:lnTo>
                  <a:lnTo>
                    <a:pt x="5" y="87"/>
                  </a:lnTo>
                  <a:lnTo>
                    <a:pt x="2" y="89"/>
                  </a:lnTo>
                  <a:lnTo>
                    <a:pt x="0" y="91"/>
                  </a:lnTo>
                  <a:lnTo>
                    <a:pt x="0" y="95"/>
                  </a:lnTo>
                  <a:lnTo>
                    <a:pt x="2" y="100"/>
                  </a:lnTo>
                  <a:lnTo>
                    <a:pt x="8" y="107"/>
                  </a:lnTo>
                  <a:lnTo>
                    <a:pt x="23" y="125"/>
                  </a:lnTo>
                  <a:lnTo>
                    <a:pt x="43" y="146"/>
                  </a:lnTo>
                  <a:lnTo>
                    <a:pt x="67" y="168"/>
                  </a:lnTo>
                  <a:lnTo>
                    <a:pt x="97" y="192"/>
                  </a:lnTo>
                  <a:lnTo>
                    <a:pt x="117" y="204"/>
                  </a:lnTo>
                  <a:lnTo>
                    <a:pt x="145" y="217"/>
                  </a:lnTo>
                  <a:lnTo>
                    <a:pt x="181" y="229"/>
                  </a:lnTo>
                  <a:lnTo>
                    <a:pt x="222" y="243"/>
                  </a:lnTo>
                  <a:lnTo>
                    <a:pt x="267" y="255"/>
                  </a:lnTo>
                  <a:lnTo>
                    <a:pt x="317" y="267"/>
                  </a:lnTo>
                  <a:lnTo>
                    <a:pt x="366" y="277"/>
                  </a:lnTo>
                  <a:lnTo>
                    <a:pt x="420" y="286"/>
                  </a:lnTo>
                  <a:lnTo>
                    <a:pt x="470" y="293"/>
                  </a:lnTo>
                  <a:lnTo>
                    <a:pt x="514" y="297"/>
                  </a:lnTo>
                  <a:lnTo>
                    <a:pt x="559" y="299"/>
                  </a:lnTo>
                  <a:lnTo>
                    <a:pt x="603" y="297"/>
                  </a:lnTo>
                  <a:lnTo>
                    <a:pt x="650" y="292"/>
                  </a:lnTo>
                  <a:lnTo>
                    <a:pt x="703" y="282"/>
                  </a:lnTo>
                  <a:lnTo>
                    <a:pt x="765" y="266"/>
                  </a:lnTo>
                  <a:lnTo>
                    <a:pt x="836" y="245"/>
                  </a:lnTo>
                  <a:lnTo>
                    <a:pt x="908" y="221"/>
                  </a:lnTo>
                  <a:lnTo>
                    <a:pt x="971" y="197"/>
                  </a:lnTo>
                  <a:lnTo>
                    <a:pt x="1028" y="176"/>
                  </a:lnTo>
                  <a:lnTo>
                    <a:pt x="1083" y="157"/>
                  </a:lnTo>
                  <a:lnTo>
                    <a:pt x="1111" y="149"/>
                  </a:lnTo>
                  <a:lnTo>
                    <a:pt x="1138" y="141"/>
                  </a:lnTo>
                  <a:lnTo>
                    <a:pt x="1166" y="134"/>
                  </a:lnTo>
                  <a:lnTo>
                    <a:pt x="1196" y="128"/>
                  </a:lnTo>
                  <a:lnTo>
                    <a:pt x="1226" y="125"/>
                  </a:lnTo>
                  <a:lnTo>
                    <a:pt x="1259" y="121"/>
                  </a:lnTo>
                  <a:lnTo>
                    <a:pt x="1292" y="118"/>
                  </a:lnTo>
                  <a:lnTo>
                    <a:pt x="1329" y="117"/>
                  </a:lnTo>
                  <a:lnTo>
                    <a:pt x="1367" y="118"/>
                  </a:lnTo>
                  <a:lnTo>
                    <a:pt x="1402" y="121"/>
                  </a:lnTo>
                  <a:lnTo>
                    <a:pt x="1434" y="125"/>
                  </a:lnTo>
                  <a:lnTo>
                    <a:pt x="1465" y="132"/>
                  </a:lnTo>
                  <a:lnTo>
                    <a:pt x="1493" y="141"/>
                  </a:lnTo>
                  <a:lnTo>
                    <a:pt x="1521" y="153"/>
                  </a:lnTo>
                  <a:lnTo>
                    <a:pt x="1551" y="168"/>
                  </a:lnTo>
                  <a:lnTo>
                    <a:pt x="1581" y="187"/>
                  </a:lnTo>
                  <a:lnTo>
                    <a:pt x="1612" y="210"/>
                  </a:lnTo>
                  <a:lnTo>
                    <a:pt x="1646" y="237"/>
                  </a:lnTo>
                  <a:lnTo>
                    <a:pt x="1683" y="269"/>
                  </a:lnTo>
                  <a:lnTo>
                    <a:pt x="1725" y="306"/>
                  </a:lnTo>
                  <a:lnTo>
                    <a:pt x="1822" y="396"/>
                  </a:lnTo>
                  <a:lnTo>
                    <a:pt x="1944" y="511"/>
                  </a:lnTo>
                  <a:lnTo>
                    <a:pt x="2016" y="491"/>
                  </a:lnTo>
                  <a:lnTo>
                    <a:pt x="2042" y="4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1" name="Freeform 53"/>
            <p:cNvSpPr>
              <a:spLocks/>
            </p:cNvSpPr>
            <p:nvPr/>
          </p:nvSpPr>
          <p:spPr bwMode="auto">
            <a:xfrm>
              <a:off x="1960" y="2580"/>
              <a:ext cx="544" cy="344"/>
            </a:xfrm>
            <a:custGeom>
              <a:avLst/>
              <a:gdLst/>
              <a:ahLst/>
              <a:cxnLst>
                <a:cxn ang="0">
                  <a:pos x="986" y="632"/>
                </a:cxn>
                <a:cxn ang="0">
                  <a:pos x="883" y="653"/>
                </a:cxn>
                <a:cxn ang="0">
                  <a:pos x="796" y="677"/>
                </a:cxn>
                <a:cxn ang="0">
                  <a:pos x="738" y="685"/>
                </a:cxn>
                <a:cxn ang="0">
                  <a:pos x="677" y="687"/>
                </a:cxn>
                <a:cxn ang="0">
                  <a:pos x="574" y="679"/>
                </a:cxn>
                <a:cxn ang="0">
                  <a:pos x="452" y="660"/>
                </a:cxn>
                <a:cxn ang="0">
                  <a:pos x="388" y="642"/>
                </a:cxn>
                <a:cxn ang="0">
                  <a:pos x="344" y="625"/>
                </a:cxn>
                <a:cxn ang="0">
                  <a:pos x="302" y="600"/>
                </a:cxn>
                <a:cxn ang="0">
                  <a:pos x="262" y="567"/>
                </a:cxn>
                <a:cxn ang="0">
                  <a:pos x="202" y="507"/>
                </a:cxn>
                <a:cxn ang="0">
                  <a:pos x="126" y="420"/>
                </a:cxn>
                <a:cxn ang="0">
                  <a:pos x="36" y="309"/>
                </a:cxn>
                <a:cxn ang="0">
                  <a:pos x="3" y="263"/>
                </a:cxn>
                <a:cxn ang="0">
                  <a:pos x="0" y="252"/>
                </a:cxn>
                <a:cxn ang="0">
                  <a:pos x="5" y="249"/>
                </a:cxn>
                <a:cxn ang="0">
                  <a:pos x="16" y="255"/>
                </a:cxn>
                <a:cxn ang="0">
                  <a:pos x="36" y="273"/>
                </a:cxn>
                <a:cxn ang="0">
                  <a:pos x="77" y="305"/>
                </a:cxn>
                <a:cxn ang="0">
                  <a:pos x="145" y="342"/>
                </a:cxn>
                <a:cxn ang="0">
                  <a:pos x="190" y="362"/>
                </a:cxn>
                <a:cxn ang="0">
                  <a:pos x="242" y="378"/>
                </a:cxn>
                <a:cxn ang="0">
                  <a:pos x="304" y="392"/>
                </a:cxn>
                <a:cxn ang="0">
                  <a:pos x="422" y="417"/>
                </a:cxn>
                <a:cxn ang="0">
                  <a:pos x="522" y="447"/>
                </a:cxn>
                <a:cxn ang="0">
                  <a:pos x="617" y="484"/>
                </a:cxn>
                <a:cxn ang="0">
                  <a:pos x="721" y="536"/>
                </a:cxn>
                <a:cxn ang="0">
                  <a:pos x="777" y="563"/>
                </a:cxn>
                <a:cxn ang="0">
                  <a:pos x="839" y="583"/>
                </a:cxn>
                <a:cxn ang="0">
                  <a:pos x="905" y="595"/>
                </a:cxn>
                <a:cxn ang="0">
                  <a:pos x="975" y="593"/>
                </a:cxn>
                <a:cxn ang="0">
                  <a:pos x="917" y="564"/>
                </a:cxn>
                <a:cxn ang="0">
                  <a:pos x="841" y="529"/>
                </a:cxn>
                <a:cxn ang="0">
                  <a:pos x="800" y="505"/>
                </a:cxn>
                <a:cxn ang="0">
                  <a:pos x="753" y="473"/>
                </a:cxn>
                <a:cxn ang="0">
                  <a:pos x="710" y="435"/>
                </a:cxn>
                <a:cxn ang="0">
                  <a:pos x="668" y="388"/>
                </a:cxn>
                <a:cxn ang="0">
                  <a:pos x="630" y="334"/>
                </a:cxn>
                <a:cxn ang="0">
                  <a:pos x="597" y="271"/>
                </a:cxn>
                <a:cxn ang="0">
                  <a:pos x="574" y="209"/>
                </a:cxn>
                <a:cxn ang="0">
                  <a:pos x="559" y="154"/>
                </a:cxn>
                <a:cxn ang="0">
                  <a:pos x="553" y="115"/>
                </a:cxn>
                <a:cxn ang="0">
                  <a:pos x="552" y="62"/>
                </a:cxn>
                <a:cxn ang="0">
                  <a:pos x="549" y="34"/>
                </a:cxn>
                <a:cxn ang="0">
                  <a:pos x="543" y="12"/>
                </a:cxn>
                <a:cxn ang="0">
                  <a:pos x="544" y="4"/>
                </a:cxn>
                <a:cxn ang="0">
                  <a:pos x="550" y="1"/>
                </a:cxn>
                <a:cxn ang="0">
                  <a:pos x="561" y="11"/>
                </a:cxn>
                <a:cxn ang="0">
                  <a:pos x="612" y="69"/>
                </a:cxn>
                <a:cxn ang="0">
                  <a:pos x="672" y="126"/>
                </a:cxn>
                <a:cxn ang="0">
                  <a:pos x="740" y="184"/>
                </a:cxn>
                <a:cxn ang="0">
                  <a:pos x="785" y="226"/>
                </a:cxn>
                <a:cxn ang="0">
                  <a:pos x="826" y="278"/>
                </a:cxn>
                <a:cxn ang="0">
                  <a:pos x="865" y="343"/>
                </a:cxn>
                <a:cxn ang="0">
                  <a:pos x="909" y="436"/>
                </a:cxn>
                <a:cxn ang="0">
                  <a:pos x="936" y="484"/>
                </a:cxn>
                <a:cxn ang="0">
                  <a:pos x="977" y="531"/>
                </a:cxn>
                <a:cxn ang="0">
                  <a:pos x="1057" y="594"/>
                </a:cxn>
                <a:cxn ang="0">
                  <a:pos x="1083" y="617"/>
                </a:cxn>
                <a:cxn ang="0">
                  <a:pos x="1088" y="626"/>
                </a:cxn>
                <a:cxn ang="0">
                  <a:pos x="1078" y="629"/>
                </a:cxn>
                <a:cxn ang="0">
                  <a:pos x="1018" y="630"/>
                </a:cxn>
              </a:cxnLst>
              <a:rect l="0" t="0" r="r" b="b"/>
              <a:pathLst>
                <a:path w="1088" h="687">
                  <a:moveTo>
                    <a:pt x="1018" y="630"/>
                  </a:moveTo>
                  <a:lnTo>
                    <a:pt x="986" y="632"/>
                  </a:lnTo>
                  <a:lnTo>
                    <a:pt x="939" y="641"/>
                  </a:lnTo>
                  <a:lnTo>
                    <a:pt x="883" y="653"/>
                  </a:lnTo>
                  <a:lnTo>
                    <a:pt x="825" y="669"/>
                  </a:lnTo>
                  <a:lnTo>
                    <a:pt x="796" y="677"/>
                  </a:lnTo>
                  <a:lnTo>
                    <a:pt x="768" y="682"/>
                  </a:lnTo>
                  <a:lnTo>
                    <a:pt x="738" y="685"/>
                  </a:lnTo>
                  <a:lnTo>
                    <a:pt x="708" y="687"/>
                  </a:lnTo>
                  <a:lnTo>
                    <a:pt x="677" y="687"/>
                  </a:lnTo>
                  <a:lnTo>
                    <a:pt x="645" y="685"/>
                  </a:lnTo>
                  <a:lnTo>
                    <a:pt x="574" y="679"/>
                  </a:lnTo>
                  <a:lnTo>
                    <a:pt x="495" y="668"/>
                  </a:lnTo>
                  <a:lnTo>
                    <a:pt x="452" y="660"/>
                  </a:lnTo>
                  <a:lnTo>
                    <a:pt x="409" y="649"/>
                  </a:lnTo>
                  <a:lnTo>
                    <a:pt x="388" y="642"/>
                  </a:lnTo>
                  <a:lnTo>
                    <a:pt x="366" y="633"/>
                  </a:lnTo>
                  <a:lnTo>
                    <a:pt x="344" y="625"/>
                  </a:lnTo>
                  <a:lnTo>
                    <a:pt x="324" y="613"/>
                  </a:lnTo>
                  <a:lnTo>
                    <a:pt x="302" y="600"/>
                  </a:lnTo>
                  <a:lnTo>
                    <a:pt x="282" y="585"/>
                  </a:lnTo>
                  <a:lnTo>
                    <a:pt x="262" y="567"/>
                  </a:lnTo>
                  <a:lnTo>
                    <a:pt x="242" y="550"/>
                  </a:lnTo>
                  <a:lnTo>
                    <a:pt x="202" y="507"/>
                  </a:lnTo>
                  <a:lnTo>
                    <a:pt x="163" y="463"/>
                  </a:lnTo>
                  <a:lnTo>
                    <a:pt x="126" y="420"/>
                  </a:lnTo>
                  <a:lnTo>
                    <a:pt x="91" y="378"/>
                  </a:lnTo>
                  <a:lnTo>
                    <a:pt x="36" y="309"/>
                  </a:lnTo>
                  <a:lnTo>
                    <a:pt x="8" y="271"/>
                  </a:lnTo>
                  <a:lnTo>
                    <a:pt x="3" y="263"/>
                  </a:lnTo>
                  <a:lnTo>
                    <a:pt x="0" y="257"/>
                  </a:lnTo>
                  <a:lnTo>
                    <a:pt x="0" y="252"/>
                  </a:lnTo>
                  <a:lnTo>
                    <a:pt x="1" y="249"/>
                  </a:lnTo>
                  <a:lnTo>
                    <a:pt x="5" y="249"/>
                  </a:lnTo>
                  <a:lnTo>
                    <a:pt x="10" y="251"/>
                  </a:lnTo>
                  <a:lnTo>
                    <a:pt x="16" y="255"/>
                  </a:lnTo>
                  <a:lnTo>
                    <a:pt x="25" y="262"/>
                  </a:lnTo>
                  <a:lnTo>
                    <a:pt x="36" y="273"/>
                  </a:lnTo>
                  <a:lnTo>
                    <a:pt x="54" y="288"/>
                  </a:lnTo>
                  <a:lnTo>
                    <a:pt x="77" y="305"/>
                  </a:lnTo>
                  <a:lnTo>
                    <a:pt x="108" y="324"/>
                  </a:lnTo>
                  <a:lnTo>
                    <a:pt x="145" y="342"/>
                  </a:lnTo>
                  <a:lnTo>
                    <a:pt x="166" y="352"/>
                  </a:lnTo>
                  <a:lnTo>
                    <a:pt x="190" y="362"/>
                  </a:lnTo>
                  <a:lnTo>
                    <a:pt x="215" y="371"/>
                  </a:lnTo>
                  <a:lnTo>
                    <a:pt x="242" y="378"/>
                  </a:lnTo>
                  <a:lnTo>
                    <a:pt x="273" y="386"/>
                  </a:lnTo>
                  <a:lnTo>
                    <a:pt x="304" y="392"/>
                  </a:lnTo>
                  <a:lnTo>
                    <a:pt x="366" y="405"/>
                  </a:lnTo>
                  <a:lnTo>
                    <a:pt x="422" y="417"/>
                  </a:lnTo>
                  <a:lnTo>
                    <a:pt x="473" y="431"/>
                  </a:lnTo>
                  <a:lnTo>
                    <a:pt x="522" y="447"/>
                  </a:lnTo>
                  <a:lnTo>
                    <a:pt x="569" y="463"/>
                  </a:lnTo>
                  <a:lnTo>
                    <a:pt x="617" y="484"/>
                  </a:lnTo>
                  <a:lnTo>
                    <a:pt x="667" y="507"/>
                  </a:lnTo>
                  <a:lnTo>
                    <a:pt x="721" y="536"/>
                  </a:lnTo>
                  <a:lnTo>
                    <a:pt x="748" y="550"/>
                  </a:lnTo>
                  <a:lnTo>
                    <a:pt x="777" y="563"/>
                  </a:lnTo>
                  <a:lnTo>
                    <a:pt x="807" y="575"/>
                  </a:lnTo>
                  <a:lnTo>
                    <a:pt x="839" y="583"/>
                  </a:lnTo>
                  <a:lnTo>
                    <a:pt x="872" y="591"/>
                  </a:lnTo>
                  <a:lnTo>
                    <a:pt x="905" y="595"/>
                  </a:lnTo>
                  <a:lnTo>
                    <a:pt x="940" y="596"/>
                  </a:lnTo>
                  <a:lnTo>
                    <a:pt x="975" y="593"/>
                  </a:lnTo>
                  <a:lnTo>
                    <a:pt x="943" y="576"/>
                  </a:lnTo>
                  <a:lnTo>
                    <a:pt x="917" y="564"/>
                  </a:lnTo>
                  <a:lnTo>
                    <a:pt x="877" y="545"/>
                  </a:lnTo>
                  <a:lnTo>
                    <a:pt x="841" y="529"/>
                  </a:lnTo>
                  <a:lnTo>
                    <a:pt x="822" y="518"/>
                  </a:lnTo>
                  <a:lnTo>
                    <a:pt x="800" y="505"/>
                  </a:lnTo>
                  <a:lnTo>
                    <a:pt x="776" y="490"/>
                  </a:lnTo>
                  <a:lnTo>
                    <a:pt x="753" y="473"/>
                  </a:lnTo>
                  <a:lnTo>
                    <a:pt x="732" y="454"/>
                  </a:lnTo>
                  <a:lnTo>
                    <a:pt x="710" y="435"/>
                  </a:lnTo>
                  <a:lnTo>
                    <a:pt x="688" y="413"/>
                  </a:lnTo>
                  <a:lnTo>
                    <a:pt x="668" y="388"/>
                  </a:lnTo>
                  <a:lnTo>
                    <a:pt x="648" y="363"/>
                  </a:lnTo>
                  <a:lnTo>
                    <a:pt x="630" y="334"/>
                  </a:lnTo>
                  <a:lnTo>
                    <a:pt x="612" y="302"/>
                  </a:lnTo>
                  <a:lnTo>
                    <a:pt x="597" y="271"/>
                  </a:lnTo>
                  <a:lnTo>
                    <a:pt x="584" y="240"/>
                  </a:lnTo>
                  <a:lnTo>
                    <a:pt x="574" y="209"/>
                  </a:lnTo>
                  <a:lnTo>
                    <a:pt x="567" y="181"/>
                  </a:lnTo>
                  <a:lnTo>
                    <a:pt x="559" y="154"/>
                  </a:lnTo>
                  <a:lnTo>
                    <a:pt x="556" y="133"/>
                  </a:lnTo>
                  <a:lnTo>
                    <a:pt x="553" y="115"/>
                  </a:lnTo>
                  <a:lnTo>
                    <a:pt x="552" y="86"/>
                  </a:lnTo>
                  <a:lnTo>
                    <a:pt x="552" y="62"/>
                  </a:lnTo>
                  <a:lnTo>
                    <a:pt x="552" y="44"/>
                  </a:lnTo>
                  <a:lnTo>
                    <a:pt x="549" y="34"/>
                  </a:lnTo>
                  <a:lnTo>
                    <a:pt x="547" y="26"/>
                  </a:lnTo>
                  <a:lnTo>
                    <a:pt x="543" y="12"/>
                  </a:lnTo>
                  <a:lnTo>
                    <a:pt x="543" y="7"/>
                  </a:lnTo>
                  <a:lnTo>
                    <a:pt x="544" y="4"/>
                  </a:lnTo>
                  <a:lnTo>
                    <a:pt x="546" y="0"/>
                  </a:lnTo>
                  <a:lnTo>
                    <a:pt x="550" y="1"/>
                  </a:lnTo>
                  <a:lnTo>
                    <a:pt x="556" y="5"/>
                  </a:lnTo>
                  <a:lnTo>
                    <a:pt x="561" y="11"/>
                  </a:lnTo>
                  <a:lnTo>
                    <a:pt x="581" y="36"/>
                  </a:lnTo>
                  <a:lnTo>
                    <a:pt x="612" y="69"/>
                  </a:lnTo>
                  <a:lnTo>
                    <a:pt x="650" y="107"/>
                  </a:lnTo>
                  <a:lnTo>
                    <a:pt x="672" y="126"/>
                  </a:lnTo>
                  <a:lnTo>
                    <a:pt x="695" y="145"/>
                  </a:lnTo>
                  <a:lnTo>
                    <a:pt x="740" y="184"/>
                  </a:lnTo>
                  <a:lnTo>
                    <a:pt x="763" y="204"/>
                  </a:lnTo>
                  <a:lnTo>
                    <a:pt x="785" y="226"/>
                  </a:lnTo>
                  <a:lnTo>
                    <a:pt x="807" y="251"/>
                  </a:lnTo>
                  <a:lnTo>
                    <a:pt x="826" y="278"/>
                  </a:lnTo>
                  <a:lnTo>
                    <a:pt x="846" y="309"/>
                  </a:lnTo>
                  <a:lnTo>
                    <a:pt x="865" y="343"/>
                  </a:lnTo>
                  <a:lnTo>
                    <a:pt x="897" y="409"/>
                  </a:lnTo>
                  <a:lnTo>
                    <a:pt x="909" y="436"/>
                  </a:lnTo>
                  <a:lnTo>
                    <a:pt x="922" y="461"/>
                  </a:lnTo>
                  <a:lnTo>
                    <a:pt x="936" y="484"/>
                  </a:lnTo>
                  <a:lnTo>
                    <a:pt x="954" y="507"/>
                  </a:lnTo>
                  <a:lnTo>
                    <a:pt x="977" y="531"/>
                  </a:lnTo>
                  <a:lnTo>
                    <a:pt x="1005" y="555"/>
                  </a:lnTo>
                  <a:lnTo>
                    <a:pt x="1057" y="594"/>
                  </a:lnTo>
                  <a:lnTo>
                    <a:pt x="1072" y="607"/>
                  </a:lnTo>
                  <a:lnTo>
                    <a:pt x="1083" y="617"/>
                  </a:lnTo>
                  <a:lnTo>
                    <a:pt x="1088" y="623"/>
                  </a:lnTo>
                  <a:lnTo>
                    <a:pt x="1088" y="626"/>
                  </a:lnTo>
                  <a:lnTo>
                    <a:pt x="1087" y="628"/>
                  </a:lnTo>
                  <a:lnTo>
                    <a:pt x="1078" y="629"/>
                  </a:lnTo>
                  <a:lnTo>
                    <a:pt x="1065" y="630"/>
                  </a:lnTo>
                  <a:lnTo>
                    <a:pt x="1018" y="6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1826" y="2388"/>
              <a:ext cx="413" cy="392"/>
            </a:xfrm>
            <a:custGeom>
              <a:avLst/>
              <a:gdLst/>
              <a:ahLst/>
              <a:cxnLst>
                <a:cxn ang="0">
                  <a:pos x="653" y="728"/>
                </a:cxn>
                <a:cxn ang="0">
                  <a:pos x="461" y="662"/>
                </a:cxn>
                <a:cxn ang="0">
                  <a:pos x="382" y="628"/>
                </a:cxn>
                <a:cxn ang="0">
                  <a:pos x="316" y="590"/>
                </a:cxn>
                <a:cxn ang="0">
                  <a:pos x="271" y="557"/>
                </a:cxn>
                <a:cxn ang="0">
                  <a:pos x="228" y="518"/>
                </a:cxn>
                <a:cxn ang="0">
                  <a:pos x="189" y="471"/>
                </a:cxn>
                <a:cxn ang="0">
                  <a:pos x="154" y="417"/>
                </a:cxn>
                <a:cxn ang="0">
                  <a:pos x="90" y="270"/>
                </a:cxn>
                <a:cxn ang="0">
                  <a:pos x="30" y="138"/>
                </a:cxn>
                <a:cxn ang="0">
                  <a:pos x="8" y="79"/>
                </a:cxn>
                <a:cxn ang="0">
                  <a:pos x="0" y="33"/>
                </a:cxn>
                <a:cxn ang="0">
                  <a:pos x="2" y="11"/>
                </a:cxn>
                <a:cxn ang="0">
                  <a:pos x="7" y="2"/>
                </a:cxn>
                <a:cxn ang="0">
                  <a:pos x="12" y="1"/>
                </a:cxn>
                <a:cxn ang="0">
                  <a:pos x="39" y="38"/>
                </a:cxn>
                <a:cxn ang="0">
                  <a:pos x="121" y="151"/>
                </a:cxn>
                <a:cxn ang="0">
                  <a:pos x="187" y="229"/>
                </a:cxn>
                <a:cxn ang="0">
                  <a:pos x="220" y="260"/>
                </a:cxn>
                <a:cxn ang="0">
                  <a:pos x="287" y="312"/>
                </a:cxn>
                <a:cxn ang="0">
                  <a:pos x="420" y="405"/>
                </a:cxn>
                <a:cxn ang="0">
                  <a:pos x="472" y="446"/>
                </a:cxn>
                <a:cxn ang="0">
                  <a:pos x="560" y="532"/>
                </a:cxn>
                <a:cxn ang="0">
                  <a:pos x="660" y="634"/>
                </a:cxn>
                <a:cxn ang="0">
                  <a:pos x="692" y="662"/>
                </a:cxn>
                <a:cxn ang="0">
                  <a:pos x="724" y="683"/>
                </a:cxn>
                <a:cxn ang="0">
                  <a:pos x="686" y="618"/>
                </a:cxn>
                <a:cxn ang="0">
                  <a:pos x="581" y="459"/>
                </a:cxn>
                <a:cxn ang="0">
                  <a:pos x="555" y="414"/>
                </a:cxn>
                <a:cxn ang="0">
                  <a:pos x="536" y="362"/>
                </a:cxn>
                <a:cxn ang="0">
                  <a:pos x="531" y="318"/>
                </a:cxn>
                <a:cxn ang="0">
                  <a:pos x="532" y="152"/>
                </a:cxn>
                <a:cxn ang="0">
                  <a:pos x="537" y="41"/>
                </a:cxn>
                <a:cxn ang="0">
                  <a:pos x="539" y="36"/>
                </a:cxn>
                <a:cxn ang="0">
                  <a:pos x="545" y="37"/>
                </a:cxn>
                <a:cxn ang="0">
                  <a:pos x="574" y="73"/>
                </a:cxn>
                <a:cxn ang="0">
                  <a:pos x="626" y="142"/>
                </a:cxn>
                <a:cxn ang="0">
                  <a:pos x="664" y="202"/>
                </a:cxn>
                <a:cxn ang="0">
                  <a:pos x="697" y="264"/>
                </a:cxn>
                <a:cxn ang="0">
                  <a:pos x="722" y="328"/>
                </a:cxn>
                <a:cxn ang="0">
                  <a:pos x="739" y="384"/>
                </a:cxn>
                <a:cxn ang="0">
                  <a:pos x="749" y="430"/>
                </a:cxn>
                <a:cxn ang="0">
                  <a:pos x="750" y="510"/>
                </a:cxn>
                <a:cxn ang="0">
                  <a:pos x="758" y="579"/>
                </a:cxn>
                <a:cxn ang="0">
                  <a:pos x="786" y="673"/>
                </a:cxn>
                <a:cxn ang="0">
                  <a:pos x="818" y="762"/>
                </a:cxn>
                <a:cxn ang="0">
                  <a:pos x="827" y="783"/>
                </a:cxn>
                <a:cxn ang="0">
                  <a:pos x="822" y="785"/>
                </a:cxn>
                <a:cxn ang="0">
                  <a:pos x="796" y="775"/>
                </a:cxn>
              </a:cxnLst>
              <a:rect l="0" t="0" r="r" b="b"/>
              <a:pathLst>
                <a:path w="827" h="785">
                  <a:moveTo>
                    <a:pt x="796" y="775"/>
                  </a:moveTo>
                  <a:lnTo>
                    <a:pt x="653" y="728"/>
                  </a:lnTo>
                  <a:lnTo>
                    <a:pt x="549" y="694"/>
                  </a:lnTo>
                  <a:lnTo>
                    <a:pt x="461" y="662"/>
                  </a:lnTo>
                  <a:lnTo>
                    <a:pt x="423" y="647"/>
                  </a:lnTo>
                  <a:lnTo>
                    <a:pt x="382" y="628"/>
                  </a:lnTo>
                  <a:lnTo>
                    <a:pt x="338" y="604"/>
                  </a:lnTo>
                  <a:lnTo>
                    <a:pt x="316" y="590"/>
                  </a:lnTo>
                  <a:lnTo>
                    <a:pt x="294" y="573"/>
                  </a:lnTo>
                  <a:lnTo>
                    <a:pt x="271" y="557"/>
                  </a:lnTo>
                  <a:lnTo>
                    <a:pt x="250" y="537"/>
                  </a:lnTo>
                  <a:lnTo>
                    <a:pt x="228" y="518"/>
                  </a:lnTo>
                  <a:lnTo>
                    <a:pt x="208" y="495"/>
                  </a:lnTo>
                  <a:lnTo>
                    <a:pt x="189" y="471"/>
                  </a:lnTo>
                  <a:lnTo>
                    <a:pt x="172" y="445"/>
                  </a:lnTo>
                  <a:lnTo>
                    <a:pt x="154" y="417"/>
                  </a:lnTo>
                  <a:lnTo>
                    <a:pt x="140" y="387"/>
                  </a:lnTo>
                  <a:lnTo>
                    <a:pt x="90" y="270"/>
                  </a:lnTo>
                  <a:lnTo>
                    <a:pt x="47" y="177"/>
                  </a:lnTo>
                  <a:lnTo>
                    <a:pt x="30" y="138"/>
                  </a:lnTo>
                  <a:lnTo>
                    <a:pt x="17" y="105"/>
                  </a:lnTo>
                  <a:lnTo>
                    <a:pt x="8" y="79"/>
                  </a:lnTo>
                  <a:lnTo>
                    <a:pt x="4" y="59"/>
                  </a:lnTo>
                  <a:lnTo>
                    <a:pt x="0" y="33"/>
                  </a:lnTo>
                  <a:lnTo>
                    <a:pt x="0" y="19"/>
                  </a:lnTo>
                  <a:lnTo>
                    <a:pt x="2" y="11"/>
                  </a:lnTo>
                  <a:lnTo>
                    <a:pt x="4" y="6"/>
                  </a:lnTo>
                  <a:lnTo>
                    <a:pt x="7" y="2"/>
                  </a:lnTo>
                  <a:lnTo>
                    <a:pt x="9" y="0"/>
                  </a:lnTo>
                  <a:lnTo>
                    <a:pt x="12" y="1"/>
                  </a:lnTo>
                  <a:lnTo>
                    <a:pt x="16" y="4"/>
                  </a:lnTo>
                  <a:lnTo>
                    <a:pt x="39" y="38"/>
                  </a:lnTo>
                  <a:lnTo>
                    <a:pt x="89" y="109"/>
                  </a:lnTo>
                  <a:lnTo>
                    <a:pt x="121" y="151"/>
                  </a:lnTo>
                  <a:lnTo>
                    <a:pt x="154" y="191"/>
                  </a:lnTo>
                  <a:lnTo>
                    <a:pt x="187" y="229"/>
                  </a:lnTo>
                  <a:lnTo>
                    <a:pt x="204" y="245"/>
                  </a:lnTo>
                  <a:lnTo>
                    <a:pt x="220" y="260"/>
                  </a:lnTo>
                  <a:lnTo>
                    <a:pt x="253" y="287"/>
                  </a:lnTo>
                  <a:lnTo>
                    <a:pt x="287" y="312"/>
                  </a:lnTo>
                  <a:lnTo>
                    <a:pt x="355" y="359"/>
                  </a:lnTo>
                  <a:lnTo>
                    <a:pt x="420" y="405"/>
                  </a:lnTo>
                  <a:lnTo>
                    <a:pt x="447" y="427"/>
                  </a:lnTo>
                  <a:lnTo>
                    <a:pt x="472" y="446"/>
                  </a:lnTo>
                  <a:lnTo>
                    <a:pt x="517" y="489"/>
                  </a:lnTo>
                  <a:lnTo>
                    <a:pt x="560" y="532"/>
                  </a:lnTo>
                  <a:lnTo>
                    <a:pt x="641" y="616"/>
                  </a:lnTo>
                  <a:lnTo>
                    <a:pt x="660" y="634"/>
                  </a:lnTo>
                  <a:lnTo>
                    <a:pt x="676" y="650"/>
                  </a:lnTo>
                  <a:lnTo>
                    <a:pt x="692" y="662"/>
                  </a:lnTo>
                  <a:lnTo>
                    <a:pt x="704" y="672"/>
                  </a:lnTo>
                  <a:lnTo>
                    <a:pt x="724" y="683"/>
                  </a:lnTo>
                  <a:lnTo>
                    <a:pt x="730" y="686"/>
                  </a:lnTo>
                  <a:lnTo>
                    <a:pt x="686" y="618"/>
                  </a:lnTo>
                  <a:lnTo>
                    <a:pt x="610" y="503"/>
                  </a:lnTo>
                  <a:lnTo>
                    <a:pt x="581" y="459"/>
                  </a:lnTo>
                  <a:lnTo>
                    <a:pt x="567" y="436"/>
                  </a:lnTo>
                  <a:lnTo>
                    <a:pt x="555" y="414"/>
                  </a:lnTo>
                  <a:lnTo>
                    <a:pt x="545" y="389"/>
                  </a:lnTo>
                  <a:lnTo>
                    <a:pt x="536" y="362"/>
                  </a:lnTo>
                  <a:lnTo>
                    <a:pt x="531" y="333"/>
                  </a:lnTo>
                  <a:lnTo>
                    <a:pt x="531" y="318"/>
                  </a:lnTo>
                  <a:lnTo>
                    <a:pt x="530" y="302"/>
                  </a:lnTo>
                  <a:lnTo>
                    <a:pt x="532" y="152"/>
                  </a:lnTo>
                  <a:lnTo>
                    <a:pt x="535" y="53"/>
                  </a:lnTo>
                  <a:lnTo>
                    <a:pt x="537" y="41"/>
                  </a:lnTo>
                  <a:lnTo>
                    <a:pt x="538" y="37"/>
                  </a:lnTo>
                  <a:lnTo>
                    <a:pt x="539" y="36"/>
                  </a:lnTo>
                  <a:lnTo>
                    <a:pt x="542" y="36"/>
                  </a:lnTo>
                  <a:lnTo>
                    <a:pt x="545" y="37"/>
                  </a:lnTo>
                  <a:lnTo>
                    <a:pt x="555" y="48"/>
                  </a:lnTo>
                  <a:lnTo>
                    <a:pt x="574" y="73"/>
                  </a:lnTo>
                  <a:lnTo>
                    <a:pt x="607" y="116"/>
                  </a:lnTo>
                  <a:lnTo>
                    <a:pt x="626" y="142"/>
                  </a:lnTo>
                  <a:lnTo>
                    <a:pt x="646" y="171"/>
                  </a:lnTo>
                  <a:lnTo>
                    <a:pt x="664" y="202"/>
                  </a:lnTo>
                  <a:lnTo>
                    <a:pt x="682" y="232"/>
                  </a:lnTo>
                  <a:lnTo>
                    <a:pt x="697" y="264"/>
                  </a:lnTo>
                  <a:lnTo>
                    <a:pt x="710" y="296"/>
                  </a:lnTo>
                  <a:lnTo>
                    <a:pt x="722" y="328"/>
                  </a:lnTo>
                  <a:lnTo>
                    <a:pt x="732" y="357"/>
                  </a:lnTo>
                  <a:lnTo>
                    <a:pt x="739" y="384"/>
                  </a:lnTo>
                  <a:lnTo>
                    <a:pt x="746" y="409"/>
                  </a:lnTo>
                  <a:lnTo>
                    <a:pt x="749" y="430"/>
                  </a:lnTo>
                  <a:lnTo>
                    <a:pt x="750" y="446"/>
                  </a:lnTo>
                  <a:lnTo>
                    <a:pt x="750" y="510"/>
                  </a:lnTo>
                  <a:lnTo>
                    <a:pt x="753" y="546"/>
                  </a:lnTo>
                  <a:lnTo>
                    <a:pt x="758" y="579"/>
                  </a:lnTo>
                  <a:lnTo>
                    <a:pt x="770" y="619"/>
                  </a:lnTo>
                  <a:lnTo>
                    <a:pt x="786" y="673"/>
                  </a:lnTo>
                  <a:lnTo>
                    <a:pt x="804" y="725"/>
                  </a:lnTo>
                  <a:lnTo>
                    <a:pt x="818" y="762"/>
                  </a:lnTo>
                  <a:lnTo>
                    <a:pt x="826" y="779"/>
                  </a:lnTo>
                  <a:lnTo>
                    <a:pt x="827" y="783"/>
                  </a:lnTo>
                  <a:lnTo>
                    <a:pt x="825" y="785"/>
                  </a:lnTo>
                  <a:lnTo>
                    <a:pt x="822" y="785"/>
                  </a:lnTo>
                  <a:lnTo>
                    <a:pt x="815" y="783"/>
                  </a:lnTo>
                  <a:lnTo>
                    <a:pt x="796" y="7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1858" y="2371"/>
              <a:ext cx="189" cy="1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57"/>
                </a:cxn>
                <a:cxn ang="0">
                  <a:pos x="99" y="108"/>
                </a:cxn>
                <a:cxn ang="0">
                  <a:pos x="124" y="134"/>
                </a:cxn>
                <a:cxn ang="0">
                  <a:pos x="149" y="158"/>
                </a:cxn>
                <a:cxn ang="0">
                  <a:pos x="204" y="209"/>
                </a:cxn>
                <a:cxn ang="0">
                  <a:pos x="264" y="262"/>
                </a:cxn>
                <a:cxn ang="0">
                  <a:pos x="314" y="306"/>
                </a:cxn>
                <a:cxn ang="0">
                  <a:pos x="340" y="331"/>
                </a:cxn>
                <a:cxn ang="0">
                  <a:pos x="347" y="338"/>
                </a:cxn>
                <a:cxn ang="0">
                  <a:pos x="350" y="339"/>
                </a:cxn>
                <a:cxn ang="0">
                  <a:pos x="352" y="339"/>
                </a:cxn>
                <a:cxn ang="0">
                  <a:pos x="354" y="337"/>
                </a:cxn>
                <a:cxn ang="0">
                  <a:pos x="356" y="333"/>
                </a:cxn>
                <a:cxn ang="0">
                  <a:pos x="357" y="322"/>
                </a:cxn>
                <a:cxn ang="0">
                  <a:pos x="360" y="238"/>
                </a:cxn>
                <a:cxn ang="0">
                  <a:pos x="365" y="178"/>
                </a:cxn>
                <a:cxn ang="0">
                  <a:pos x="370" y="126"/>
                </a:cxn>
                <a:cxn ang="0">
                  <a:pos x="376" y="82"/>
                </a:cxn>
                <a:cxn ang="0">
                  <a:pos x="378" y="42"/>
                </a:cxn>
                <a:cxn ang="0">
                  <a:pos x="379" y="0"/>
                </a:cxn>
                <a:cxn ang="0">
                  <a:pos x="241" y="0"/>
                </a:cxn>
                <a:cxn ang="0">
                  <a:pos x="259" y="48"/>
                </a:cxn>
                <a:cxn ang="0">
                  <a:pos x="274" y="90"/>
                </a:cxn>
                <a:cxn ang="0">
                  <a:pos x="284" y="126"/>
                </a:cxn>
                <a:cxn ang="0">
                  <a:pos x="291" y="151"/>
                </a:cxn>
                <a:cxn ang="0">
                  <a:pos x="293" y="169"/>
                </a:cxn>
                <a:cxn ang="0">
                  <a:pos x="294" y="183"/>
                </a:cxn>
                <a:cxn ang="0">
                  <a:pos x="289" y="177"/>
                </a:cxn>
                <a:cxn ang="0">
                  <a:pos x="277" y="161"/>
                </a:cxn>
                <a:cxn ang="0">
                  <a:pos x="259" y="131"/>
                </a:cxn>
                <a:cxn ang="0">
                  <a:pos x="250" y="109"/>
                </a:cxn>
                <a:cxn ang="0">
                  <a:pos x="239" y="84"/>
                </a:cxn>
                <a:cxn ang="0">
                  <a:pos x="211" y="14"/>
                </a:cxn>
                <a:cxn ang="0">
                  <a:pos x="205" y="0"/>
                </a:cxn>
                <a:cxn ang="0">
                  <a:pos x="0" y="0"/>
                </a:cxn>
              </a:cxnLst>
              <a:rect l="0" t="0" r="r" b="b"/>
              <a:pathLst>
                <a:path w="379" h="339">
                  <a:moveTo>
                    <a:pt x="0" y="0"/>
                  </a:moveTo>
                  <a:lnTo>
                    <a:pt x="51" y="57"/>
                  </a:lnTo>
                  <a:lnTo>
                    <a:pt x="99" y="108"/>
                  </a:lnTo>
                  <a:lnTo>
                    <a:pt x="124" y="134"/>
                  </a:lnTo>
                  <a:lnTo>
                    <a:pt x="149" y="158"/>
                  </a:lnTo>
                  <a:lnTo>
                    <a:pt x="204" y="209"/>
                  </a:lnTo>
                  <a:lnTo>
                    <a:pt x="264" y="262"/>
                  </a:lnTo>
                  <a:lnTo>
                    <a:pt x="314" y="306"/>
                  </a:lnTo>
                  <a:lnTo>
                    <a:pt x="340" y="331"/>
                  </a:lnTo>
                  <a:lnTo>
                    <a:pt x="347" y="338"/>
                  </a:lnTo>
                  <a:lnTo>
                    <a:pt x="350" y="339"/>
                  </a:lnTo>
                  <a:lnTo>
                    <a:pt x="352" y="339"/>
                  </a:lnTo>
                  <a:lnTo>
                    <a:pt x="354" y="337"/>
                  </a:lnTo>
                  <a:lnTo>
                    <a:pt x="356" y="333"/>
                  </a:lnTo>
                  <a:lnTo>
                    <a:pt x="357" y="322"/>
                  </a:lnTo>
                  <a:lnTo>
                    <a:pt x="360" y="238"/>
                  </a:lnTo>
                  <a:lnTo>
                    <a:pt x="365" y="178"/>
                  </a:lnTo>
                  <a:lnTo>
                    <a:pt x="370" y="126"/>
                  </a:lnTo>
                  <a:lnTo>
                    <a:pt x="376" y="82"/>
                  </a:lnTo>
                  <a:lnTo>
                    <a:pt x="378" y="42"/>
                  </a:lnTo>
                  <a:lnTo>
                    <a:pt x="379" y="0"/>
                  </a:lnTo>
                  <a:lnTo>
                    <a:pt x="241" y="0"/>
                  </a:lnTo>
                  <a:lnTo>
                    <a:pt x="259" y="48"/>
                  </a:lnTo>
                  <a:lnTo>
                    <a:pt x="274" y="90"/>
                  </a:lnTo>
                  <a:lnTo>
                    <a:pt x="284" y="126"/>
                  </a:lnTo>
                  <a:lnTo>
                    <a:pt x="291" y="151"/>
                  </a:lnTo>
                  <a:lnTo>
                    <a:pt x="293" y="169"/>
                  </a:lnTo>
                  <a:lnTo>
                    <a:pt x="294" y="183"/>
                  </a:lnTo>
                  <a:lnTo>
                    <a:pt x="289" y="177"/>
                  </a:lnTo>
                  <a:lnTo>
                    <a:pt x="277" y="161"/>
                  </a:lnTo>
                  <a:lnTo>
                    <a:pt x="259" y="131"/>
                  </a:lnTo>
                  <a:lnTo>
                    <a:pt x="250" y="109"/>
                  </a:lnTo>
                  <a:lnTo>
                    <a:pt x="239" y="84"/>
                  </a:lnTo>
                  <a:lnTo>
                    <a:pt x="211" y="14"/>
                  </a:lnTo>
                  <a:lnTo>
                    <a:pt x="2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4" name="Freeform 56"/>
            <p:cNvSpPr>
              <a:spLocks/>
            </p:cNvSpPr>
            <p:nvPr/>
          </p:nvSpPr>
          <p:spPr bwMode="auto">
            <a:xfrm>
              <a:off x="1815" y="1445"/>
              <a:ext cx="123" cy="316"/>
            </a:xfrm>
            <a:custGeom>
              <a:avLst/>
              <a:gdLst/>
              <a:ahLst/>
              <a:cxnLst>
                <a:cxn ang="0">
                  <a:pos x="0" y="631"/>
                </a:cxn>
                <a:cxn ang="0">
                  <a:pos x="0" y="610"/>
                </a:cxn>
                <a:cxn ang="0">
                  <a:pos x="3" y="585"/>
                </a:cxn>
                <a:cxn ang="0">
                  <a:pos x="5" y="550"/>
                </a:cxn>
                <a:cxn ang="0">
                  <a:pos x="10" y="509"/>
                </a:cxn>
                <a:cxn ang="0">
                  <a:pos x="18" y="461"/>
                </a:cxn>
                <a:cxn ang="0">
                  <a:pos x="29" y="409"/>
                </a:cxn>
                <a:cxn ang="0">
                  <a:pos x="44" y="352"/>
                </a:cxn>
                <a:cxn ang="0">
                  <a:pos x="62" y="298"/>
                </a:cxn>
                <a:cxn ang="0">
                  <a:pos x="82" y="248"/>
                </a:cxn>
                <a:cxn ang="0">
                  <a:pos x="101" y="201"/>
                </a:cxn>
                <a:cxn ang="0">
                  <a:pos x="123" y="158"/>
                </a:cxn>
                <a:cxn ang="0">
                  <a:pos x="146" y="118"/>
                </a:cxn>
                <a:cxn ang="0">
                  <a:pos x="171" y="80"/>
                </a:cxn>
                <a:cxn ang="0">
                  <a:pos x="197" y="44"/>
                </a:cxn>
                <a:cxn ang="0">
                  <a:pos x="226" y="8"/>
                </a:cxn>
                <a:cxn ang="0">
                  <a:pos x="235" y="2"/>
                </a:cxn>
                <a:cxn ang="0">
                  <a:pos x="238" y="1"/>
                </a:cxn>
                <a:cxn ang="0">
                  <a:pos x="241" y="0"/>
                </a:cxn>
                <a:cxn ang="0">
                  <a:pos x="244" y="1"/>
                </a:cxn>
                <a:cxn ang="0">
                  <a:pos x="246" y="4"/>
                </a:cxn>
                <a:cxn ang="0">
                  <a:pos x="246" y="8"/>
                </a:cxn>
                <a:cxn ang="0">
                  <a:pos x="244" y="15"/>
                </a:cxn>
                <a:cxn ang="0">
                  <a:pos x="232" y="45"/>
                </a:cxn>
                <a:cxn ang="0">
                  <a:pos x="223" y="71"/>
                </a:cxn>
                <a:cxn ang="0">
                  <a:pos x="214" y="106"/>
                </a:cxn>
                <a:cxn ang="0">
                  <a:pos x="204" y="148"/>
                </a:cxn>
                <a:cxn ang="0">
                  <a:pos x="197" y="201"/>
                </a:cxn>
                <a:cxn ang="0">
                  <a:pos x="195" y="230"/>
                </a:cxn>
                <a:cxn ang="0">
                  <a:pos x="193" y="262"/>
                </a:cxn>
                <a:cxn ang="0">
                  <a:pos x="190" y="297"/>
                </a:cxn>
                <a:cxn ang="0">
                  <a:pos x="190" y="334"/>
                </a:cxn>
                <a:cxn ang="0">
                  <a:pos x="191" y="438"/>
                </a:cxn>
                <a:cxn ang="0">
                  <a:pos x="194" y="482"/>
                </a:cxn>
                <a:cxn ang="0">
                  <a:pos x="197" y="525"/>
                </a:cxn>
                <a:cxn ang="0">
                  <a:pos x="197" y="567"/>
                </a:cxn>
                <a:cxn ang="0">
                  <a:pos x="198" y="631"/>
                </a:cxn>
                <a:cxn ang="0">
                  <a:pos x="0" y="631"/>
                </a:cxn>
              </a:cxnLst>
              <a:rect l="0" t="0" r="r" b="b"/>
              <a:pathLst>
                <a:path w="246" h="631">
                  <a:moveTo>
                    <a:pt x="0" y="631"/>
                  </a:moveTo>
                  <a:lnTo>
                    <a:pt x="0" y="610"/>
                  </a:lnTo>
                  <a:lnTo>
                    <a:pt x="3" y="585"/>
                  </a:lnTo>
                  <a:lnTo>
                    <a:pt x="5" y="550"/>
                  </a:lnTo>
                  <a:lnTo>
                    <a:pt x="10" y="509"/>
                  </a:lnTo>
                  <a:lnTo>
                    <a:pt x="18" y="461"/>
                  </a:lnTo>
                  <a:lnTo>
                    <a:pt x="29" y="409"/>
                  </a:lnTo>
                  <a:lnTo>
                    <a:pt x="44" y="352"/>
                  </a:lnTo>
                  <a:lnTo>
                    <a:pt x="62" y="298"/>
                  </a:lnTo>
                  <a:lnTo>
                    <a:pt x="82" y="248"/>
                  </a:lnTo>
                  <a:lnTo>
                    <a:pt x="101" y="201"/>
                  </a:lnTo>
                  <a:lnTo>
                    <a:pt x="123" y="158"/>
                  </a:lnTo>
                  <a:lnTo>
                    <a:pt x="146" y="118"/>
                  </a:lnTo>
                  <a:lnTo>
                    <a:pt x="171" y="80"/>
                  </a:lnTo>
                  <a:lnTo>
                    <a:pt x="197" y="44"/>
                  </a:lnTo>
                  <a:lnTo>
                    <a:pt x="226" y="8"/>
                  </a:lnTo>
                  <a:lnTo>
                    <a:pt x="235" y="2"/>
                  </a:lnTo>
                  <a:lnTo>
                    <a:pt x="238" y="1"/>
                  </a:lnTo>
                  <a:lnTo>
                    <a:pt x="241" y="0"/>
                  </a:lnTo>
                  <a:lnTo>
                    <a:pt x="244" y="1"/>
                  </a:lnTo>
                  <a:lnTo>
                    <a:pt x="246" y="4"/>
                  </a:lnTo>
                  <a:lnTo>
                    <a:pt x="246" y="8"/>
                  </a:lnTo>
                  <a:lnTo>
                    <a:pt x="244" y="15"/>
                  </a:lnTo>
                  <a:lnTo>
                    <a:pt x="232" y="45"/>
                  </a:lnTo>
                  <a:lnTo>
                    <a:pt x="223" y="71"/>
                  </a:lnTo>
                  <a:lnTo>
                    <a:pt x="214" y="106"/>
                  </a:lnTo>
                  <a:lnTo>
                    <a:pt x="204" y="148"/>
                  </a:lnTo>
                  <a:lnTo>
                    <a:pt x="197" y="201"/>
                  </a:lnTo>
                  <a:lnTo>
                    <a:pt x="195" y="230"/>
                  </a:lnTo>
                  <a:lnTo>
                    <a:pt x="193" y="262"/>
                  </a:lnTo>
                  <a:lnTo>
                    <a:pt x="190" y="297"/>
                  </a:lnTo>
                  <a:lnTo>
                    <a:pt x="190" y="334"/>
                  </a:lnTo>
                  <a:lnTo>
                    <a:pt x="191" y="438"/>
                  </a:lnTo>
                  <a:lnTo>
                    <a:pt x="194" y="482"/>
                  </a:lnTo>
                  <a:lnTo>
                    <a:pt x="197" y="525"/>
                  </a:lnTo>
                  <a:lnTo>
                    <a:pt x="197" y="567"/>
                  </a:lnTo>
                  <a:lnTo>
                    <a:pt x="198" y="631"/>
                  </a:lnTo>
                  <a:lnTo>
                    <a:pt x="0" y="6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1945" y="1577"/>
              <a:ext cx="183" cy="184"/>
            </a:xfrm>
            <a:custGeom>
              <a:avLst/>
              <a:gdLst/>
              <a:ahLst/>
              <a:cxnLst>
                <a:cxn ang="0">
                  <a:pos x="0" y="369"/>
                </a:cxn>
                <a:cxn ang="0">
                  <a:pos x="68" y="306"/>
                </a:cxn>
                <a:cxn ang="0">
                  <a:pos x="138" y="240"/>
                </a:cxn>
                <a:cxn ang="0">
                  <a:pos x="176" y="201"/>
                </a:cxn>
                <a:cxn ang="0">
                  <a:pos x="216" y="161"/>
                </a:cxn>
                <a:cxn ang="0">
                  <a:pos x="279" y="94"/>
                </a:cxn>
                <a:cxn ang="0">
                  <a:pos x="316" y="52"/>
                </a:cxn>
                <a:cxn ang="0">
                  <a:pos x="335" y="28"/>
                </a:cxn>
                <a:cxn ang="0">
                  <a:pos x="344" y="14"/>
                </a:cxn>
                <a:cxn ang="0">
                  <a:pos x="348" y="8"/>
                </a:cxn>
                <a:cxn ang="0">
                  <a:pos x="353" y="3"/>
                </a:cxn>
                <a:cxn ang="0">
                  <a:pos x="357" y="0"/>
                </a:cxn>
                <a:cxn ang="0">
                  <a:pos x="360" y="0"/>
                </a:cxn>
                <a:cxn ang="0">
                  <a:pos x="363" y="0"/>
                </a:cxn>
                <a:cxn ang="0">
                  <a:pos x="364" y="3"/>
                </a:cxn>
                <a:cxn ang="0">
                  <a:pos x="366" y="10"/>
                </a:cxn>
                <a:cxn ang="0">
                  <a:pos x="363" y="19"/>
                </a:cxn>
                <a:cxn ang="0">
                  <a:pos x="349" y="64"/>
                </a:cxn>
                <a:cxn ang="0">
                  <a:pos x="320" y="151"/>
                </a:cxn>
                <a:cxn ang="0">
                  <a:pos x="299" y="204"/>
                </a:cxn>
                <a:cxn ang="0">
                  <a:pos x="277" y="259"/>
                </a:cxn>
                <a:cxn ang="0">
                  <a:pos x="251" y="316"/>
                </a:cxn>
                <a:cxn ang="0">
                  <a:pos x="223" y="369"/>
                </a:cxn>
                <a:cxn ang="0">
                  <a:pos x="0" y="369"/>
                </a:cxn>
              </a:cxnLst>
              <a:rect l="0" t="0" r="r" b="b"/>
              <a:pathLst>
                <a:path w="366" h="369">
                  <a:moveTo>
                    <a:pt x="0" y="369"/>
                  </a:moveTo>
                  <a:lnTo>
                    <a:pt x="68" y="306"/>
                  </a:lnTo>
                  <a:lnTo>
                    <a:pt x="138" y="240"/>
                  </a:lnTo>
                  <a:lnTo>
                    <a:pt x="176" y="201"/>
                  </a:lnTo>
                  <a:lnTo>
                    <a:pt x="216" y="161"/>
                  </a:lnTo>
                  <a:lnTo>
                    <a:pt x="279" y="94"/>
                  </a:lnTo>
                  <a:lnTo>
                    <a:pt x="316" y="52"/>
                  </a:lnTo>
                  <a:lnTo>
                    <a:pt x="335" y="28"/>
                  </a:lnTo>
                  <a:lnTo>
                    <a:pt x="344" y="14"/>
                  </a:lnTo>
                  <a:lnTo>
                    <a:pt x="348" y="8"/>
                  </a:lnTo>
                  <a:lnTo>
                    <a:pt x="353" y="3"/>
                  </a:lnTo>
                  <a:lnTo>
                    <a:pt x="357" y="0"/>
                  </a:lnTo>
                  <a:lnTo>
                    <a:pt x="360" y="0"/>
                  </a:lnTo>
                  <a:lnTo>
                    <a:pt x="363" y="0"/>
                  </a:lnTo>
                  <a:lnTo>
                    <a:pt x="364" y="3"/>
                  </a:lnTo>
                  <a:lnTo>
                    <a:pt x="366" y="10"/>
                  </a:lnTo>
                  <a:lnTo>
                    <a:pt x="363" y="19"/>
                  </a:lnTo>
                  <a:lnTo>
                    <a:pt x="349" y="64"/>
                  </a:lnTo>
                  <a:lnTo>
                    <a:pt x="320" y="151"/>
                  </a:lnTo>
                  <a:lnTo>
                    <a:pt x="299" y="204"/>
                  </a:lnTo>
                  <a:lnTo>
                    <a:pt x="277" y="259"/>
                  </a:lnTo>
                  <a:lnTo>
                    <a:pt x="251" y="316"/>
                  </a:lnTo>
                  <a:lnTo>
                    <a:pt x="223" y="369"/>
                  </a:lnTo>
                  <a:lnTo>
                    <a:pt x="0" y="3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1946" y="1274"/>
              <a:ext cx="292" cy="435"/>
            </a:xfrm>
            <a:custGeom>
              <a:avLst/>
              <a:gdLst/>
              <a:ahLst/>
              <a:cxnLst>
                <a:cxn ang="0">
                  <a:pos x="1" y="475"/>
                </a:cxn>
                <a:cxn ang="0">
                  <a:pos x="11" y="394"/>
                </a:cxn>
                <a:cxn ang="0">
                  <a:pos x="24" y="338"/>
                </a:cxn>
                <a:cxn ang="0">
                  <a:pos x="42" y="283"/>
                </a:cxn>
                <a:cxn ang="0">
                  <a:pos x="67" y="229"/>
                </a:cxn>
                <a:cxn ang="0">
                  <a:pos x="100" y="179"/>
                </a:cxn>
                <a:cxn ang="0">
                  <a:pos x="139" y="131"/>
                </a:cxn>
                <a:cxn ang="0">
                  <a:pos x="224" y="54"/>
                </a:cxn>
                <a:cxn ang="0">
                  <a:pos x="277" y="3"/>
                </a:cxn>
                <a:cxn ang="0">
                  <a:pos x="287" y="0"/>
                </a:cxn>
                <a:cxn ang="0">
                  <a:pos x="289" y="6"/>
                </a:cxn>
                <a:cxn ang="0">
                  <a:pos x="281" y="23"/>
                </a:cxn>
                <a:cxn ang="0">
                  <a:pos x="253" y="79"/>
                </a:cxn>
                <a:cxn ang="0">
                  <a:pos x="228" y="140"/>
                </a:cxn>
                <a:cxn ang="0">
                  <a:pos x="201" y="224"/>
                </a:cxn>
                <a:cxn ang="0">
                  <a:pos x="165" y="383"/>
                </a:cxn>
                <a:cxn ang="0">
                  <a:pos x="117" y="567"/>
                </a:cxn>
                <a:cxn ang="0">
                  <a:pos x="140" y="556"/>
                </a:cxn>
                <a:cxn ang="0">
                  <a:pos x="182" y="491"/>
                </a:cxn>
                <a:cxn ang="0">
                  <a:pos x="207" y="464"/>
                </a:cxn>
                <a:cxn ang="0">
                  <a:pos x="237" y="437"/>
                </a:cxn>
                <a:cxn ang="0">
                  <a:pos x="326" y="377"/>
                </a:cxn>
                <a:cxn ang="0">
                  <a:pos x="422" y="312"/>
                </a:cxn>
                <a:cxn ang="0">
                  <a:pos x="494" y="254"/>
                </a:cxn>
                <a:cxn ang="0">
                  <a:pos x="540" y="207"/>
                </a:cxn>
                <a:cxn ang="0">
                  <a:pos x="563" y="175"/>
                </a:cxn>
                <a:cxn ang="0">
                  <a:pos x="574" y="160"/>
                </a:cxn>
                <a:cxn ang="0">
                  <a:pos x="582" y="157"/>
                </a:cxn>
                <a:cxn ang="0">
                  <a:pos x="584" y="165"/>
                </a:cxn>
                <a:cxn ang="0">
                  <a:pos x="581" y="181"/>
                </a:cxn>
                <a:cxn ang="0">
                  <a:pos x="564" y="225"/>
                </a:cxn>
                <a:cxn ang="0">
                  <a:pos x="526" y="308"/>
                </a:cxn>
                <a:cxn ang="0">
                  <a:pos x="483" y="382"/>
                </a:cxn>
                <a:cxn ang="0">
                  <a:pos x="446" y="434"/>
                </a:cxn>
                <a:cxn ang="0">
                  <a:pos x="402" y="484"/>
                </a:cxn>
                <a:cxn ang="0">
                  <a:pos x="326" y="554"/>
                </a:cxn>
                <a:cxn ang="0">
                  <a:pos x="222" y="642"/>
                </a:cxn>
                <a:cxn ang="0">
                  <a:pos x="130" y="727"/>
                </a:cxn>
                <a:cxn ang="0">
                  <a:pos x="91" y="768"/>
                </a:cxn>
                <a:cxn ang="0">
                  <a:pos x="59" y="809"/>
                </a:cxn>
                <a:cxn ang="0">
                  <a:pos x="35" y="851"/>
                </a:cxn>
                <a:cxn ang="0">
                  <a:pos x="23" y="868"/>
                </a:cxn>
                <a:cxn ang="0">
                  <a:pos x="16" y="870"/>
                </a:cxn>
                <a:cxn ang="0">
                  <a:pos x="12" y="858"/>
                </a:cxn>
                <a:cxn ang="0">
                  <a:pos x="4" y="727"/>
                </a:cxn>
                <a:cxn ang="0">
                  <a:pos x="0" y="582"/>
                </a:cxn>
              </a:cxnLst>
              <a:rect l="0" t="0" r="r" b="b"/>
              <a:pathLst>
                <a:path w="584" h="870">
                  <a:moveTo>
                    <a:pt x="0" y="526"/>
                  </a:moveTo>
                  <a:lnTo>
                    <a:pt x="1" y="475"/>
                  </a:lnTo>
                  <a:lnTo>
                    <a:pt x="7" y="422"/>
                  </a:lnTo>
                  <a:lnTo>
                    <a:pt x="11" y="394"/>
                  </a:lnTo>
                  <a:lnTo>
                    <a:pt x="17" y="365"/>
                  </a:lnTo>
                  <a:lnTo>
                    <a:pt x="24" y="338"/>
                  </a:lnTo>
                  <a:lnTo>
                    <a:pt x="31" y="311"/>
                  </a:lnTo>
                  <a:lnTo>
                    <a:pt x="42" y="283"/>
                  </a:lnTo>
                  <a:lnTo>
                    <a:pt x="53" y="256"/>
                  </a:lnTo>
                  <a:lnTo>
                    <a:pt x="67" y="229"/>
                  </a:lnTo>
                  <a:lnTo>
                    <a:pt x="82" y="204"/>
                  </a:lnTo>
                  <a:lnTo>
                    <a:pt x="100" y="179"/>
                  </a:lnTo>
                  <a:lnTo>
                    <a:pt x="118" y="154"/>
                  </a:lnTo>
                  <a:lnTo>
                    <a:pt x="139" y="131"/>
                  </a:lnTo>
                  <a:lnTo>
                    <a:pt x="163" y="108"/>
                  </a:lnTo>
                  <a:lnTo>
                    <a:pt x="224" y="54"/>
                  </a:lnTo>
                  <a:lnTo>
                    <a:pt x="263" y="16"/>
                  </a:lnTo>
                  <a:lnTo>
                    <a:pt x="277" y="3"/>
                  </a:lnTo>
                  <a:lnTo>
                    <a:pt x="282" y="1"/>
                  </a:lnTo>
                  <a:lnTo>
                    <a:pt x="287" y="0"/>
                  </a:lnTo>
                  <a:lnTo>
                    <a:pt x="289" y="2"/>
                  </a:lnTo>
                  <a:lnTo>
                    <a:pt x="289" y="6"/>
                  </a:lnTo>
                  <a:lnTo>
                    <a:pt x="287" y="14"/>
                  </a:lnTo>
                  <a:lnTo>
                    <a:pt x="281" y="23"/>
                  </a:lnTo>
                  <a:lnTo>
                    <a:pt x="265" y="56"/>
                  </a:lnTo>
                  <a:lnTo>
                    <a:pt x="253" y="79"/>
                  </a:lnTo>
                  <a:lnTo>
                    <a:pt x="240" y="107"/>
                  </a:lnTo>
                  <a:lnTo>
                    <a:pt x="228" y="140"/>
                  </a:lnTo>
                  <a:lnTo>
                    <a:pt x="215" y="179"/>
                  </a:lnTo>
                  <a:lnTo>
                    <a:pt x="201" y="224"/>
                  </a:lnTo>
                  <a:lnTo>
                    <a:pt x="189" y="276"/>
                  </a:lnTo>
                  <a:lnTo>
                    <a:pt x="165" y="383"/>
                  </a:lnTo>
                  <a:lnTo>
                    <a:pt x="142" y="479"/>
                  </a:lnTo>
                  <a:lnTo>
                    <a:pt x="117" y="567"/>
                  </a:lnTo>
                  <a:lnTo>
                    <a:pt x="90" y="649"/>
                  </a:lnTo>
                  <a:lnTo>
                    <a:pt x="140" y="556"/>
                  </a:lnTo>
                  <a:lnTo>
                    <a:pt x="161" y="522"/>
                  </a:lnTo>
                  <a:lnTo>
                    <a:pt x="182" y="491"/>
                  </a:lnTo>
                  <a:lnTo>
                    <a:pt x="193" y="477"/>
                  </a:lnTo>
                  <a:lnTo>
                    <a:pt x="207" y="464"/>
                  </a:lnTo>
                  <a:lnTo>
                    <a:pt x="221" y="451"/>
                  </a:lnTo>
                  <a:lnTo>
                    <a:pt x="237" y="437"/>
                  </a:lnTo>
                  <a:lnTo>
                    <a:pt x="276" y="409"/>
                  </a:lnTo>
                  <a:lnTo>
                    <a:pt x="326" y="377"/>
                  </a:lnTo>
                  <a:lnTo>
                    <a:pt x="377" y="344"/>
                  </a:lnTo>
                  <a:lnTo>
                    <a:pt x="422" y="312"/>
                  </a:lnTo>
                  <a:lnTo>
                    <a:pt x="461" y="282"/>
                  </a:lnTo>
                  <a:lnTo>
                    <a:pt x="494" y="254"/>
                  </a:lnTo>
                  <a:lnTo>
                    <a:pt x="519" y="229"/>
                  </a:lnTo>
                  <a:lnTo>
                    <a:pt x="540" y="207"/>
                  </a:lnTo>
                  <a:lnTo>
                    <a:pt x="555" y="188"/>
                  </a:lnTo>
                  <a:lnTo>
                    <a:pt x="563" y="175"/>
                  </a:lnTo>
                  <a:lnTo>
                    <a:pt x="570" y="166"/>
                  </a:lnTo>
                  <a:lnTo>
                    <a:pt x="574" y="160"/>
                  </a:lnTo>
                  <a:lnTo>
                    <a:pt x="578" y="157"/>
                  </a:lnTo>
                  <a:lnTo>
                    <a:pt x="582" y="157"/>
                  </a:lnTo>
                  <a:lnTo>
                    <a:pt x="584" y="159"/>
                  </a:lnTo>
                  <a:lnTo>
                    <a:pt x="584" y="165"/>
                  </a:lnTo>
                  <a:lnTo>
                    <a:pt x="584" y="171"/>
                  </a:lnTo>
                  <a:lnTo>
                    <a:pt x="581" y="181"/>
                  </a:lnTo>
                  <a:lnTo>
                    <a:pt x="575" y="197"/>
                  </a:lnTo>
                  <a:lnTo>
                    <a:pt x="564" y="225"/>
                  </a:lnTo>
                  <a:lnTo>
                    <a:pt x="548" y="263"/>
                  </a:lnTo>
                  <a:lnTo>
                    <a:pt x="526" y="308"/>
                  </a:lnTo>
                  <a:lnTo>
                    <a:pt x="499" y="357"/>
                  </a:lnTo>
                  <a:lnTo>
                    <a:pt x="483" y="382"/>
                  </a:lnTo>
                  <a:lnTo>
                    <a:pt x="466" y="408"/>
                  </a:lnTo>
                  <a:lnTo>
                    <a:pt x="446" y="434"/>
                  </a:lnTo>
                  <a:lnTo>
                    <a:pt x="424" y="459"/>
                  </a:lnTo>
                  <a:lnTo>
                    <a:pt x="402" y="484"/>
                  </a:lnTo>
                  <a:lnTo>
                    <a:pt x="377" y="509"/>
                  </a:lnTo>
                  <a:lnTo>
                    <a:pt x="326" y="554"/>
                  </a:lnTo>
                  <a:lnTo>
                    <a:pt x="272" y="599"/>
                  </a:lnTo>
                  <a:lnTo>
                    <a:pt x="222" y="642"/>
                  </a:lnTo>
                  <a:lnTo>
                    <a:pt x="175" y="684"/>
                  </a:lnTo>
                  <a:lnTo>
                    <a:pt x="130" y="727"/>
                  </a:lnTo>
                  <a:lnTo>
                    <a:pt x="111" y="747"/>
                  </a:lnTo>
                  <a:lnTo>
                    <a:pt x="91" y="768"/>
                  </a:lnTo>
                  <a:lnTo>
                    <a:pt x="75" y="788"/>
                  </a:lnTo>
                  <a:lnTo>
                    <a:pt x="59" y="809"/>
                  </a:lnTo>
                  <a:lnTo>
                    <a:pt x="46" y="830"/>
                  </a:lnTo>
                  <a:lnTo>
                    <a:pt x="35" y="851"/>
                  </a:lnTo>
                  <a:lnTo>
                    <a:pt x="27" y="864"/>
                  </a:lnTo>
                  <a:lnTo>
                    <a:pt x="23" y="868"/>
                  </a:lnTo>
                  <a:lnTo>
                    <a:pt x="20" y="870"/>
                  </a:lnTo>
                  <a:lnTo>
                    <a:pt x="16" y="870"/>
                  </a:lnTo>
                  <a:lnTo>
                    <a:pt x="14" y="867"/>
                  </a:lnTo>
                  <a:lnTo>
                    <a:pt x="12" y="858"/>
                  </a:lnTo>
                  <a:lnTo>
                    <a:pt x="11" y="845"/>
                  </a:lnTo>
                  <a:lnTo>
                    <a:pt x="4" y="727"/>
                  </a:lnTo>
                  <a:lnTo>
                    <a:pt x="1" y="635"/>
                  </a:lnTo>
                  <a:lnTo>
                    <a:pt x="0" y="582"/>
                  </a:lnTo>
                  <a:lnTo>
                    <a:pt x="0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7" name="Freeform 59"/>
            <p:cNvSpPr>
              <a:spLocks/>
            </p:cNvSpPr>
            <p:nvPr/>
          </p:nvSpPr>
          <p:spPr bwMode="auto">
            <a:xfrm>
              <a:off x="2054" y="1186"/>
              <a:ext cx="258" cy="265"/>
            </a:xfrm>
            <a:custGeom>
              <a:avLst/>
              <a:gdLst/>
              <a:ahLst/>
              <a:cxnLst>
                <a:cxn ang="0">
                  <a:pos x="3" y="503"/>
                </a:cxn>
                <a:cxn ang="0">
                  <a:pos x="16" y="457"/>
                </a:cxn>
                <a:cxn ang="0">
                  <a:pos x="28" y="420"/>
                </a:cxn>
                <a:cxn ang="0">
                  <a:pos x="46" y="376"/>
                </a:cxn>
                <a:cxn ang="0">
                  <a:pos x="68" y="330"/>
                </a:cxn>
                <a:cxn ang="0">
                  <a:pos x="81" y="306"/>
                </a:cxn>
                <a:cxn ang="0">
                  <a:pos x="97" y="282"/>
                </a:cxn>
                <a:cxn ang="0">
                  <a:pos x="113" y="258"/>
                </a:cxn>
                <a:cxn ang="0">
                  <a:pos x="131" y="236"/>
                </a:cxn>
                <a:cxn ang="0">
                  <a:pos x="152" y="215"/>
                </a:cxn>
                <a:cxn ang="0">
                  <a:pos x="175" y="193"/>
                </a:cxn>
                <a:cxn ang="0">
                  <a:pos x="197" y="174"/>
                </a:cxn>
                <a:cxn ang="0">
                  <a:pos x="221" y="156"/>
                </a:cxn>
                <a:cxn ang="0">
                  <a:pos x="270" y="121"/>
                </a:cxn>
                <a:cxn ang="0">
                  <a:pos x="318" y="93"/>
                </a:cxn>
                <a:cxn ang="0">
                  <a:pos x="364" y="68"/>
                </a:cxn>
                <a:cxn ang="0">
                  <a:pos x="405" y="46"/>
                </a:cxn>
                <a:cxn ang="0">
                  <a:pos x="440" y="29"/>
                </a:cxn>
                <a:cxn ang="0">
                  <a:pos x="486" y="8"/>
                </a:cxn>
                <a:cxn ang="0">
                  <a:pos x="497" y="3"/>
                </a:cxn>
                <a:cxn ang="0">
                  <a:pos x="507" y="1"/>
                </a:cxn>
                <a:cxn ang="0">
                  <a:pos x="512" y="0"/>
                </a:cxn>
                <a:cxn ang="0">
                  <a:pos x="515" y="2"/>
                </a:cxn>
                <a:cxn ang="0">
                  <a:pos x="515" y="5"/>
                </a:cxn>
                <a:cxn ang="0">
                  <a:pos x="514" y="9"/>
                </a:cxn>
                <a:cxn ang="0">
                  <a:pos x="509" y="16"/>
                </a:cxn>
                <a:cxn ang="0">
                  <a:pos x="502" y="22"/>
                </a:cxn>
                <a:cxn ang="0">
                  <a:pos x="475" y="52"/>
                </a:cxn>
                <a:cxn ang="0">
                  <a:pos x="433" y="104"/>
                </a:cxn>
                <a:cxn ang="0">
                  <a:pos x="408" y="136"/>
                </a:cxn>
                <a:cxn ang="0">
                  <a:pos x="382" y="171"/>
                </a:cxn>
                <a:cxn ang="0">
                  <a:pos x="357" y="208"/>
                </a:cxn>
                <a:cxn ang="0">
                  <a:pos x="332" y="247"/>
                </a:cxn>
                <a:cxn ang="0">
                  <a:pos x="308" y="283"/>
                </a:cxn>
                <a:cxn ang="0">
                  <a:pos x="285" y="316"/>
                </a:cxn>
                <a:cxn ang="0">
                  <a:pos x="264" y="342"/>
                </a:cxn>
                <a:cxn ang="0">
                  <a:pos x="243" y="365"/>
                </a:cxn>
                <a:cxn ang="0">
                  <a:pos x="222" y="384"/>
                </a:cxn>
                <a:cxn ang="0">
                  <a:pos x="200" y="401"/>
                </a:cxn>
                <a:cxn ang="0">
                  <a:pos x="178" y="415"/>
                </a:cxn>
                <a:cxn ang="0">
                  <a:pos x="153" y="430"/>
                </a:cxn>
                <a:cxn ang="0">
                  <a:pos x="104" y="454"/>
                </a:cxn>
                <a:cxn ang="0">
                  <a:pos x="65" y="478"/>
                </a:cxn>
                <a:cxn ang="0">
                  <a:pos x="36" y="500"/>
                </a:cxn>
                <a:cxn ang="0">
                  <a:pos x="26" y="509"/>
                </a:cxn>
                <a:cxn ang="0">
                  <a:pos x="20" y="517"/>
                </a:cxn>
                <a:cxn ang="0">
                  <a:pos x="14" y="524"/>
                </a:cxn>
                <a:cxn ang="0">
                  <a:pos x="10" y="528"/>
                </a:cxn>
                <a:cxn ang="0">
                  <a:pos x="5" y="530"/>
                </a:cxn>
                <a:cxn ang="0">
                  <a:pos x="2" y="529"/>
                </a:cxn>
                <a:cxn ang="0">
                  <a:pos x="1" y="526"/>
                </a:cxn>
                <a:cxn ang="0">
                  <a:pos x="0" y="521"/>
                </a:cxn>
                <a:cxn ang="0">
                  <a:pos x="1" y="513"/>
                </a:cxn>
                <a:cxn ang="0">
                  <a:pos x="3" y="503"/>
                </a:cxn>
              </a:cxnLst>
              <a:rect l="0" t="0" r="r" b="b"/>
              <a:pathLst>
                <a:path w="515" h="530">
                  <a:moveTo>
                    <a:pt x="3" y="503"/>
                  </a:moveTo>
                  <a:lnTo>
                    <a:pt x="16" y="457"/>
                  </a:lnTo>
                  <a:lnTo>
                    <a:pt x="28" y="420"/>
                  </a:lnTo>
                  <a:lnTo>
                    <a:pt x="46" y="376"/>
                  </a:lnTo>
                  <a:lnTo>
                    <a:pt x="68" y="330"/>
                  </a:lnTo>
                  <a:lnTo>
                    <a:pt x="81" y="306"/>
                  </a:lnTo>
                  <a:lnTo>
                    <a:pt x="97" y="282"/>
                  </a:lnTo>
                  <a:lnTo>
                    <a:pt x="113" y="258"/>
                  </a:lnTo>
                  <a:lnTo>
                    <a:pt x="131" y="236"/>
                  </a:lnTo>
                  <a:lnTo>
                    <a:pt x="152" y="215"/>
                  </a:lnTo>
                  <a:lnTo>
                    <a:pt x="175" y="193"/>
                  </a:lnTo>
                  <a:lnTo>
                    <a:pt x="197" y="174"/>
                  </a:lnTo>
                  <a:lnTo>
                    <a:pt x="221" y="156"/>
                  </a:lnTo>
                  <a:lnTo>
                    <a:pt x="270" y="121"/>
                  </a:lnTo>
                  <a:lnTo>
                    <a:pt x="318" y="93"/>
                  </a:lnTo>
                  <a:lnTo>
                    <a:pt x="364" y="68"/>
                  </a:lnTo>
                  <a:lnTo>
                    <a:pt x="405" y="46"/>
                  </a:lnTo>
                  <a:lnTo>
                    <a:pt x="440" y="29"/>
                  </a:lnTo>
                  <a:lnTo>
                    <a:pt x="486" y="8"/>
                  </a:lnTo>
                  <a:lnTo>
                    <a:pt x="497" y="3"/>
                  </a:lnTo>
                  <a:lnTo>
                    <a:pt x="507" y="1"/>
                  </a:lnTo>
                  <a:lnTo>
                    <a:pt x="512" y="0"/>
                  </a:lnTo>
                  <a:lnTo>
                    <a:pt x="515" y="2"/>
                  </a:lnTo>
                  <a:lnTo>
                    <a:pt x="515" y="5"/>
                  </a:lnTo>
                  <a:lnTo>
                    <a:pt x="514" y="9"/>
                  </a:lnTo>
                  <a:lnTo>
                    <a:pt x="509" y="16"/>
                  </a:lnTo>
                  <a:lnTo>
                    <a:pt x="502" y="22"/>
                  </a:lnTo>
                  <a:lnTo>
                    <a:pt x="475" y="52"/>
                  </a:lnTo>
                  <a:lnTo>
                    <a:pt x="433" y="104"/>
                  </a:lnTo>
                  <a:lnTo>
                    <a:pt x="408" y="136"/>
                  </a:lnTo>
                  <a:lnTo>
                    <a:pt x="382" y="171"/>
                  </a:lnTo>
                  <a:lnTo>
                    <a:pt x="357" y="208"/>
                  </a:lnTo>
                  <a:lnTo>
                    <a:pt x="332" y="247"/>
                  </a:lnTo>
                  <a:lnTo>
                    <a:pt x="308" y="283"/>
                  </a:lnTo>
                  <a:lnTo>
                    <a:pt x="285" y="316"/>
                  </a:lnTo>
                  <a:lnTo>
                    <a:pt x="264" y="342"/>
                  </a:lnTo>
                  <a:lnTo>
                    <a:pt x="243" y="365"/>
                  </a:lnTo>
                  <a:lnTo>
                    <a:pt x="222" y="384"/>
                  </a:lnTo>
                  <a:lnTo>
                    <a:pt x="200" y="401"/>
                  </a:lnTo>
                  <a:lnTo>
                    <a:pt x="178" y="415"/>
                  </a:lnTo>
                  <a:lnTo>
                    <a:pt x="153" y="430"/>
                  </a:lnTo>
                  <a:lnTo>
                    <a:pt x="104" y="454"/>
                  </a:lnTo>
                  <a:lnTo>
                    <a:pt x="65" y="478"/>
                  </a:lnTo>
                  <a:lnTo>
                    <a:pt x="36" y="500"/>
                  </a:lnTo>
                  <a:lnTo>
                    <a:pt x="26" y="509"/>
                  </a:lnTo>
                  <a:lnTo>
                    <a:pt x="20" y="517"/>
                  </a:lnTo>
                  <a:lnTo>
                    <a:pt x="14" y="524"/>
                  </a:lnTo>
                  <a:lnTo>
                    <a:pt x="10" y="528"/>
                  </a:lnTo>
                  <a:lnTo>
                    <a:pt x="5" y="530"/>
                  </a:lnTo>
                  <a:lnTo>
                    <a:pt x="2" y="529"/>
                  </a:lnTo>
                  <a:lnTo>
                    <a:pt x="1" y="526"/>
                  </a:lnTo>
                  <a:lnTo>
                    <a:pt x="0" y="521"/>
                  </a:lnTo>
                  <a:lnTo>
                    <a:pt x="1" y="513"/>
                  </a:lnTo>
                  <a:lnTo>
                    <a:pt x="3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2620" y="2894"/>
              <a:ext cx="1022" cy="256"/>
            </a:xfrm>
            <a:custGeom>
              <a:avLst/>
              <a:gdLst/>
              <a:ahLst/>
              <a:cxnLst>
                <a:cxn ang="0">
                  <a:pos x="14" y="469"/>
                </a:cxn>
                <a:cxn ang="0">
                  <a:pos x="77" y="406"/>
                </a:cxn>
                <a:cxn ang="0">
                  <a:pos x="143" y="345"/>
                </a:cxn>
                <a:cxn ang="0">
                  <a:pos x="228" y="277"/>
                </a:cxn>
                <a:cxn ang="0">
                  <a:pos x="324" y="208"/>
                </a:cxn>
                <a:cxn ang="0">
                  <a:pos x="433" y="145"/>
                </a:cxn>
                <a:cxn ang="0">
                  <a:pos x="519" y="106"/>
                </a:cxn>
                <a:cxn ang="0">
                  <a:pos x="577" y="86"/>
                </a:cxn>
                <a:cxn ang="0">
                  <a:pos x="709" y="50"/>
                </a:cxn>
                <a:cxn ang="0">
                  <a:pos x="840" y="20"/>
                </a:cxn>
                <a:cxn ang="0">
                  <a:pos x="918" y="7"/>
                </a:cxn>
                <a:cxn ang="0">
                  <a:pos x="994" y="1"/>
                </a:cxn>
                <a:cxn ang="0">
                  <a:pos x="1070" y="0"/>
                </a:cxn>
                <a:cxn ang="0">
                  <a:pos x="1149" y="6"/>
                </a:cxn>
                <a:cxn ang="0">
                  <a:pos x="1236" y="19"/>
                </a:cxn>
                <a:cxn ang="0">
                  <a:pos x="1383" y="51"/>
                </a:cxn>
                <a:cxn ang="0">
                  <a:pos x="1571" y="94"/>
                </a:cxn>
                <a:cxn ang="0">
                  <a:pos x="1664" y="111"/>
                </a:cxn>
                <a:cxn ang="0">
                  <a:pos x="1755" y="121"/>
                </a:cxn>
                <a:cxn ang="0">
                  <a:pos x="1844" y="124"/>
                </a:cxn>
                <a:cxn ang="0">
                  <a:pos x="1932" y="114"/>
                </a:cxn>
                <a:cxn ang="0">
                  <a:pos x="2018" y="90"/>
                </a:cxn>
                <a:cxn ang="0">
                  <a:pos x="2037" y="87"/>
                </a:cxn>
                <a:cxn ang="0">
                  <a:pos x="2044" y="91"/>
                </a:cxn>
                <a:cxn ang="0">
                  <a:pos x="2040" y="100"/>
                </a:cxn>
                <a:cxn ang="0">
                  <a:pos x="2020" y="125"/>
                </a:cxn>
                <a:cxn ang="0">
                  <a:pos x="1975" y="168"/>
                </a:cxn>
                <a:cxn ang="0">
                  <a:pos x="1925" y="204"/>
                </a:cxn>
                <a:cxn ang="0">
                  <a:pos x="1862" y="229"/>
                </a:cxn>
                <a:cxn ang="0">
                  <a:pos x="1777" y="255"/>
                </a:cxn>
                <a:cxn ang="0">
                  <a:pos x="1677" y="277"/>
                </a:cxn>
                <a:cxn ang="0">
                  <a:pos x="1574" y="293"/>
                </a:cxn>
                <a:cxn ang="0">
                  <a:pos x="1485" y="299"/>
                </a:cxn>
                <a:cxn ang="0">
                  <a:pos x="1392" y="292"/>
                </a:cxn>
                <a:cxn ang="0">
                  <a:pos x="1278" y="266"/>
                </a:cxn>
                <a:cxn ang="0">
                  <a:pos x="1135" y="221"/>
                </a:cxn>
                <a:cxn ang="0">
                  <a:pos x="1014" y="176"/>
                </a:cxn>
                <a:cxn ang="0">
                  <a:pos x="932" y="149"/>
                </a:cxn>
                <a:cxn ang="0">
                  <a:pos x="877" y="134"/>
                </a:cxn>
                <a:cxn ang="0">
                  <a:pos x="816" y="125"/>
                </a:cxn>
                <a:cxn ang="0">
                  <a:pos x="751" y="118"/>
                </a:cxn>
                <a:cxn ang="0">
                  <a:pos x="676" y="118"/>
                </a:cxn>
                <a:cxn ang="0">
                  <a:pos x="609" y="125"/>
                </a:cxn>
                <a:cxn ang="0">
                  <a:pos x="549" y="141"/>
                </a:cxn>
                <a:cxn ang="0">
                  <a:pos x="493" y="168"/>
                </a:cxn>
                <a:cxn ang="0">
                  <a:pos x="431" y="210"/>
                </a:cxn>
                <a:cxn ang="0">
                  <a:pos x="359" y="269"/>
                </a:cxn>
                <a:cxn ang="0">
                  <a:pos x="221" y="396"/>
                </a:cxn>
                <a:cxn ang="0">
                  <a:pos x="27" y="491"/>
                </a:cxn>
              </a:cxnLst>
              <a:rect l="0" t="0" r="r" b="b"/>
              <a:pathLst>
                <a:path w="2044" h="511">
                  <a:moveTo>
                    <a:pt x="0" y="483"/>
                  </a:moveTo>
                  <a:lnTo>
                    <a:pt x="14" y="469"/>
                  </a:lnTo>
                  <a:lnTo>
                    <a:pt x="50" y="432"/>
                  </a:lnTo>
                  <a:lnTo>
                    <a:pt x="77" y="406"/>
                  </a:lnTo>
                  <a:lnTo>
                    <a:pt x="107" y="377"/>
                  </a:lnTo>
                  <a:lnTo>
                    <a:pt x="143" y="345"/>
                  </a:lnTo>
                  <a:lnTo>
                    <a:pt x="183" y="311"/>
                  </a:lnTo>
                  <a:lnTo>
                    <a:pt x="228" y="277"/>
                  </a:lnTo>
                  <a:lnTo>
                    <a:pt x="275" y="243"/>
                  </a:lnTo>
                  <a:lnTo>
                    <a:pt x="324" y="208"/>
                  </a:lnTo>
                  <a:lnTo>
                    <a:pt x="378" y="176"/>
                  </a:lnTo>
                  <a:lnTo>
                    <a:pt x="433" y="145"/>
                  </a:lnTo>
                  <a:lnTo>
                    <a:pt x="489" y="118"/>
                  </a:lnTo>
                  <a:lnTo>
                    <a:pt x="519" y="106"/>
                  </a:lnTo>
                  <a:lnTo>
                    <a:pt x="548" y="95"/>
                  </a:lnTo>
                  <a:lnTo>
                    <a:pt x="577" y="86"/>
                  </a:lnTo>
                  <a:lnTo>
                    <a:pt x="608" y="77"/>
                  </a:lnTo>
                  <a:lnTo>
                    <a:pt x="709" y="50"/>
                  </a:lnTo>
                  <a:lnTo>
                    <a:pt x="799" y="29"/>
                  </a:lnTo>
                  <a:lnTo>
                    <a:pt x="840" y="20"/>
                  </a:lnTo>
                  <a:lnTo>
                    <a:pt x="880" y="14"/>
                  </a:lnTo>
                  <a:lnTo>
                    <a:pt x="918" y="7"/>
                  </a:lnTo>
                  <a:lnTo>
                    <a:pt x="956" y="3"/>
                  </a:lnTo>
                  <a:lnTo>
                    <a:pt x="994" y="1"/>
                  </a:lnTo>
                  <a:lnTo>
                    <a:pt x="1031" y="0"/>
                  </a:lnTo>
                  <a:lnTo>
                    <a:pt x="1070" y="0"/>
                  </a:lnTo>
                  <a:lnTo>
                    <a:pt x="1109" y="3"/>
                  </a:lnTo>
                  <a:lnTo>
                    <a:pt x="1149" y="6"/>
                  </a:lnTo>
                  <a:lnTo>
                    <a:pt x="1193" y="12"/>
                  </a:lnTo>
                  <a:lnTo>
                    <a:pt x="1236" y="19"/>
                  </a:lnTo>
                  <a:lnTo>
                    <a:pt x="1285" y="28"/>
                  </a:lnTo>
                  <a:lnTo>
                    <a:pt x="1383" y="51"/>
                  </a:lnTo>
                  <a:lnTo>
                    <a:pt x="1478" y="74"/>
                  </a:lnTo>
                  <a:lnTo>
                    <a:pt x="1571" y="94"/>
                  </a:lnTo>
                  <a:lnTo>
                    <a:pt x="1618" y="103"/>
                  </a:lnTo>
                  <a:lnTo>
                    <a:pt x="1664" y="111"/>
                  </a:lnTo>
                  <a:lnTo>
                    <a:pt x="1709" y="117"/>
                  </a:lnTo>
                  <a:lnTo>
                    <a:pt x="1755" y="121"/>
                  </a:lnTo>
                  <a:lnTo>
                    <a:pt x="1799" y="124"/>
                  </a:lnTo>
                  <a:lnTo>
                    <a:pt x="1844" y="124"/>
                  </a:lnTo>
                  <a:lnTo>
                    <a:pt x="1888" y="120"/>
                  </a:lnTo>
                  <a:lnTo>
                    <a:pt x="1932" y="114"/>
                  </a:lnTo>
                  <a:lnTo>
                    <a:pt x="1975" y="103"/>
                  </a:lnTo>
                  <a:lnTo>
                    <a:pt x="2018" y="90"/>
                  </a:lnTo>
                  <a:lnTo>
                    <a:pt x="2032" y="87"/>
                  </a:lnTo>
                  <a:lnTo>
                    <a:pt x="2037" y="87"/>
                  </a:lnTo>
                  <a:lnTo>
                    <a:pt x="2041" y="89"/>
                  </a:lnTo>
                  <a:lnTo>
                    <a:pt x="2044" y="91"/>
                  </a:lnTo>
                  <a:lnTo>
                    <a:pt x="2042" y="95"/>
                  </a:lnTo>
                  <a:lnTo>
                    <a:pt x="2040" y="100"/>
                  </a:lnTo>
                  <a:lnTo>
                    <a:pt x="2035" y="107"/>
                  </a:lnTo>
                  <a:lnTo>
                    <a:pt x="2020" y="125"/>
                  </a:lnTo>
                  <a:lnTo>
                    <a:pt x="1999" y="146"/>
                  </a:lnTo>
                  <a:lnTo>
                    <a:pt x="1975" y="168"/>
                  </a:lnTo>
                  <a:lnTo>
                    <a:pt x="1946" y="192"/>
                  </a:lnTo>
                  <a:lnTo>
                    <a:pt x="1925" y="204"/>
                  </a:lnTo>
                  <a:lnTo>
                    <a:pt x="1897" y="217"/>
                  </a:lnTo>
                  <a:lnTo>
                    <a:pt x="1862" y="229"/>
                  </a:lnTo>
                  <a:lnTo>
                    <a:pt x="1821" y="243"/>
                  </a:lnTo>
                  <a:lnTo>
                    <a:pt x="1777" y="255"/>
                  </a:lnTo>
                  <a:lnTo>
                    <a:pt x="1727" y="267"/>
                  </a:lnTo>
                  <a:lnTo>
                    <a:pt x="1677" y="277"/>
                  </a:lnTo>
                  <a:lnTo>
                    <a:pt x="1624" y="286"/>
                  </a:lnTo>
                  <a:lnTo>
                    <a:pt x="1574" y="293"/>
                  </a:lnTo>
                  <a:lnTo>
                    <a:pt x="1528" y="297"/>
                  </a:lnTo>
                  <a:lnTo>
                    <a:pt x="1485" y="299"/>
                  </a:lnTo>
                  <a:lnTo>
                    <a:pt x="1440" y="297"/>
                  </a:lnTo>
                  <a:lnTo>
                    <a:pt x="1392" y="292"/>
                  </a:lnTo>
                  <a:lnTo>
                    <a:pt x="1339" y="282"/>
                  </a:lnTo>
                  <a:lnTo>
                    <a:pt x="1278" y="266"/>
                  </a:lnTo>
                  <a:lnTo>
                    <a:pt x="1207" y="245"/>
                  </a:lnTo>
                  <a:lnTo>
                    <a:pt x="1135" y="221"/>
                  </a:lnTo>
                  <a:lnTo>
                    <a:pt x="1071" y="197"/>
                  </a:lnTo>
                  <a:lnTo>
                    <a:pt x="1014" y="176"/>
                  </a:lnTo>
                  <a:lnTo>
                    <a:pt x="959" y="157"/>
                  </a:lnTo>
                  <a:lnTo>
                    <a:pt x="932" y="149"/>
                  </a:lnTo>
                  <a:lnTo>
                    <a:pt x="905" y="141"/>
                  </a:lnTo>
                  <a:lnTo>
                    <a:pt x="877" y="134"/>
                  </a:lnTo>
                  <a:lnTo>
                    <a:pt x="848" y="128"/>
                  </a:lnTo>
                  <a:lnTo>
                    <a:pt x="816" y="125"/>
                  </a:lnTo>
                  <a:lnTo>
                    <a:pt x="785" y="121"/>
                  </a:lnTo>
                  <a:lnTo>
                    <a:pt x="751" y="118"/>
                  </a:lnTo>
                  <a:lnTo>
                    <a:pt x="714" y="117"/>
                  </a:lnTo>
                  <a:lnTo>
                    <a:pt x="676" y="118"/>
                  </a:lnTo>
                  <a:lnTo>
                    <a:pt x="640" y="121"/>
                  </a:lnTo>
                  <a:lnTo>
                    <a:pt x="609" y="125"/>
                  </a:lnTo>
                  <a:lnTo>
                    <a:pt x="578" y="132"/>
                  </a:lnTo>
                  <a:lnTo>
                    <a:pt x="549" y="141"/>
                  </a:lnTo>
                  <a:lnTo>
                    <a:pt x="521" y="153"/>
                  </a:lnTo>
                  <a:lnTo>
                    <a:pt x="493" y="168"/>
                  </a:lnTo>
                  <a:lnTo>
                    <a:pt x="462" y="187"/>
                  </a:lnTo>
                  <a:lnTo>
                    <a:pt x="431" y="210"/>
                  </a:lnTo>
                  <a:lnTo>
                    <a:pt x="397" y="237"/>
                  </a:lnTo>
                  <a:lnTo>
                    <a:pt x="359" y="269"/>
                  </a:lnTo>
                  <a:lnTo>
                    <a:pt x="318" y="306"/>
                  </a:lnTo>
                  <a:lnTo>
                    <a:pt x="221" y="396"/>
                  </a:lnTo>
                  <a:lnTo>
                    <a:pt x="99" y="511"/>
                  </a:lnTo>
                  <a:lnTo>
                    <a:pt x="27" y="491"/>
                  </a:lnTo>
                  <a:lnTo>
                    <a:pt x="0" y="4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3323" y="2580"/>
              <a:ext cx="544" cy="344"/>
            </a:xfrm>
            <a:custGeom>
              <a:avLst/>
              <a:gdLst/>
              <a:ahLst/>
              <a:cxnLst>
                <a:cxn ang="0">
                  <a:pos x="103" y="632"/>
                </a:cxn>
                <a:cxn ang="0">
                  <a:pos x="205" y="653"/>
                </a:cxn>
                <a:cxn ang="0">
                  <a:pos x="292" y="677"/>
                </a:cxn>
                <a:cxn ang="0">
                  <a:pos x="350" y="685"/>
                </a:cxn>
                <a:cxn ang="0">
                  <a:pos x="411" y="687"/>
                </a:cxn>
                <a:cxn ang="0">
                  <a:pos x="514" y="679"/>
                </a:cxn>
                <a:cxn ang="0">
                  <a:pos x="636" y="660"/>
                </a:cxn>
                <a:cxn ang="0">
                  <a:pos x="701" y="642"/>
                </a:cxn>
                <a:cxn ang="0">
                  <a:pos x="744" y="625"/>
                </a:cxn>
                <a:cxn ang="0">
                  <a:pos x="785" y="600"/>
                </a:cxn>
                <a:cxn ang="0">
                  <a:pos x="826" y="567"/>
                </a:cxn>
                <a:cxn ang="0">
                  <a:pos x="885" y="507"/>
                </a:cxn>
                <a:cxn ang="0">
                  <a:pos x="962" y="420"/>
                </a:cxn>
                <a:cxn ang="0">
                  <a:pos x="1052" y="309"/>
                </a:cxn>
                <a:cxn ang="0">
                  <a:pos x="1085" y="263"/>
                </a:cxn>
                <a:cxn ang="0">
                  <a:pos x="1088" y="252"/>
                </a:cxn>
                <a:cxn ang="0">
                  <a:pos x="1084" y="249"/>
                </a:cxn>
                <a:cxn ang="0">
                  <a:pos x="1072" y="255"/>
                </a:cxn>
                <a:cxn ang="0">
                  <a:pos x="1051" y="273"/>
                </a:cxn>
                <a:cxn ang="0">
                  <a:pos x="1010" y="305"/>
                </a:cxn>
                <a:cxn ang="0">
                  <a:pos x="944" y="342"/>
                </a:cxn>
                <a:cxn ang="0">
                  <a:pos x="898" y="362"/>
                </a:cxn>
                <a:cxn ang="0">
                  <a:pos x="845" y="378"/>
                </a:cxn>
                <a:cxn ang="0">
                  <a:pos x="783" y="392"/>
                </a:cxn>
                <a:cxn ang="0">
                  <a:pos x="665" y="417"/>
                </a:cxn>
                <a:cxn ang="0">
                  <a:pos x="566" y="447"/>
                </a:cxn>
                <a:cxn ang="0">
                  <a:pos x="472" y="484"/>
                </a:cxn>
                <a:cxn ang="0">
                  <a:pos x="367" y="536"/>
                </a:cxn>
                <a:cxn ang="0">
                  <a:pos x="311" y="563"/>
                </a:cxn>
                <a:cxn ang="0">
                  <a:pos x="249" y="583"/>
                </a:cxn>
                <a:cxn ang="0">
                  <a:pos x="182" y="595"/>
                </a:cxn>
                <a:cxn ang="0">
                  <a:pos x="113" y="593"/>
                </a:cxn>
                <a:cxn ang="0">
                  <a:pos x="170" y="564"/>
                </a:cxn>
                <a:cxn ang="0">
                  <a:pos x="247" y="529"/>
                </a:cxn>
                <a:cxn ang="0">
                  <a:pos x="288" y="505"/>
                </a:cxn>
                <a:cxn ang="0">
                  <a:pos x="335" y="473"/>
                </a:cxn>
                <a:cxn ang="0">
                  <a:pos x="378" y="435"/>
                </a:cxn>
                <a:cxn ang="0">
                  <a:pos x="420" y="388"/>
                </a:cxn>
                <a:cxn ang="0">
                  <a:pos x="458" y="334"/>
                </a:cxn>
                <a:cxn ang="0">
                  <a:pos x="490" y="271"/>
                </a:cxn>
                <a:cxn ang="0">
                  <a:pos x="514" y="209"/>
                </a:cxn>
                <a:cxn ang="0">
                  <a:pos x="529" y="154"/>
                </a:cxn>
                <a:cxn ang="0">
                  <a:pos x="536" y="115"/>
                </a:cxn>
                <a:cxn ang="0">
                  <a:pos x="536" y="62"/>
                </a:cxn>
                <a:cxn ang="0">
                  <a:pos x="539" y="34"/>
                </a:cxn>
                <a:cxn ang="0">
                  <a:pos x="545" y="12"/>
                </a:cxn>
                <a:cxn ang="0">
                  <a:pos x="543" y="4"/>
                </a:cxn>
                <a:cxn ang="0">
                  <a:pos x="538" y="1"/>
                </a:cxn>
                <a:cxn ang="0">
                  <a:pos x="526" y="11"/>
                </a:cxn>
                <a:cxn ang="0">
                  <a:pos x="476" y="69"/>
                </a:cxn>
                <a:cxn ang="0">
                  <a:pos x="416" y="126"/>
                </a:cxn>
                <a:cxn ang="0">
                  <a:pos x="347" y="184"/>
                </a:cxn>
                <a:cxn ang="0">
                  <a:pos x="303" y="226"/>
                </a:cxn>
                <a:cxn ang="0">
                  <a:pos x="261" y="278"/>
                </a:cxn>
                <a:cxn ang="0">
                  <a:pos x="223" y="343"/>
                </a:cxn>
                <a:cxn ang="0">
                  <a:pos x="180" y="436"/>
                </a:cxn>
                <a:cxn ang="0">
                  <a:pos x="151" y="484"/>
                </a:cxn>
                <a:cxn ang="0">
                  <a:pos x="111" y="531"/>
                </a:cxn>
                <a:cxn ang="0">
                  <a:pos x="31" y="594"/>
                </a:cxn>
                <a:cxn ang="0">
                  <a:pos x="5" y="617"/>
                </a:cxn>
                <a:cxn ang="0">
                  <a:pos x="0" y="626"/>
                </a:cxn>
                <a:cxn ang="0">
                  <a:pos x="9" y="629"/>
                </a:cxn>
                <a:cxn ang="0">
                  <a:pos x="70" y="630"/>
                </a:cxn>
              </a:cxnLst>
              <a:rect l="0" t="0" r="r" b="b"/>
              <a:pathLst>
                <a:path w="1088" h="687">
                  <a:moveTo>
                    <a:pt x="70" y="630"/>
                  </a:moveTo>
                  <a:lnTo>
                    <a:pt x="103" y="632"/>
                  </a:lnTo>
                  <a:lnTo>
                    <a:pt x="149" y="641"/>
                  </a:lnTo>
                  <a:lnTo>
                    <a:pt x="205" y="653"/>
                  </a:lnTo>
                  <a:lnTo>
                    <a:pt x="263" y="669"/>
                  </a:lnTo>
                  <a:lnTo>
                    <a:pt x="292" y="677"/>
                  </a:lnTo>
                  <a:lnTo>
                    <a:pt x="321" y="682"/>
                  </a:lnTo>
                  <a:lnTo>
                    <a:pt x="350" y="685"/>
                  </a:lnTo>
                  <a:lnTo>
                    <a:pt x="379" y="687"/>
                  </a:lnTo>
                  <a:lnTo>
                    <a:pt x="411" y="687"/>
                  </a:lnTo>
                  <a:lnTo>
                    <a:pt x="442" y="685"/>
                  </a:lnTo>
                  <a:lnTo>
                    <a:pt x="514" y="679"/>
                  </a:lnTo>
                  <a:lnTo>
                    <a:pt x="593" y="668"/>
                  </a:lnTo>
                  <a:lnTo>
                    <a:pt x="636" y="660"/>
                  </a:lnTo>
                  <a:lnTo>
                    <a:pt x="679" y="649"/>
                  </a:lnTo>
                  <a:lnTo>
                    <a:pt x="701" y="642"/>
                  </a:lnTo>
                  <a:lnTo>
                    <a:pt x="722" y="633"/>
                  </a:lnTo>
                  <a:lnTo>
                    <a:pt x="744" y="625"/>
                  </a:lnTo>
                  <a:lnTo>
                    <a:pt x="765" y="613"/>
                  </a:lnTo>
                  <a:lnTo>
                    <a:pt x="785" y="600"/>
                  </a:lnTo>
                  <a:lnTo>
                    <a:pt x="806" y="585"/>
                  </a:lnTo>
                  <a:lnTo>
                    <a:pt x="826" y="567"/>
                  </a:lnTo>
                  <a:lnTo>
                    <a:pt x="846" y="550"/>
                  </a:lnTo>
                  <a:lnTo>
                    <a:pt x="885" y="507"/>
                  </a:lnTo>
                  <a:lnTo>
                    <a:pt x="924" y="463"/>
                  </a:lnTo>
                  <a:lnTo>
                    <a:pt x="962" y="420"/>
                  </a:lnTo>
                  <a:lnTo>
                    <a:pt x="997" y="378"/>
                  </a:lnTo>
                  <a:lnTo>
                    <a:pt x="1052" y="309"/>
                  </a:lnTo>
                  <a:lnTo>
                    <a:pt x="1080" y="271"/>
                  </a:lnTo>
                  <a:lnTo>
                    <a:pt x="1085" y="263"/>
                  </a:lnTo>
                  <a:lnTo>
                    <a:pt x="1088" y="257"/>
                  </a:lnTo>
                  <a:lnTo>
                    <a:pt x="1088" y="252"/>
                  </a:lnTo>
                  <a:lnTo>
                    <a:pt x="1086" y="249"/>
                  </a:lnTo>
                  <a:lnTo>
                    <a:pt x="1084" y="249"/>
                  </a:lnTo>
                  <a:lnTo>
                    <a:pt x="1078" y="251"/>
                  </a:lnTo>
                  <a:lnTo>
                    <a:pt x="1072" y="255"/>
                  </a:lnTo>
                  <a:lnTo>
                    <a:pt x="1063" y="262"/>
                  </a:lnTo>
                  <a:lnTo>
                    <a:pt x="1051" y="273"/>
                  </a:lnTo>
                  <a:lnTo>
                    <a:pt x="1034" y="288"/>
                  </a:lnTo>
                  <a:lnTo>
                    <a:pt x="1010" y="305"/>
                  </a:lnTo>
                  <a:lnTo>
                    <a:pt x="981" y="324"/>
                  </a:lnTo>
                  <a:lnTo>
                    <a:pt x="944" y="342"/>
                  </a:lnTo>
                  <a:lnTo>
                    <a:pt x="922" y="352"/>
                  </a:lnTo>
                  <a:lnTo>
                    <a:pt x="898" y="362"/>
                  </a:lnTo>
                  <a:lnTo>
                    <a:pt x="873" y="371"/>
                  </a:lnTo>
                  <a:lnTo>
                    <a:pt x="845" y="378"/>
                  </a:lnTo>
                  <a:lnTo>
                    <a:pt x="816" y="386"/>
                  </a:lnTo>
                  <a:lnTo>
                    <a:pt x="783" y="392"/>
                  </a:lnTo>
                  <a:lnTo>
                    <a:pt x="722" y="405"/>
                  </a:lnTo>
                  <a:lnTo>
                    <a:pt x="665" y="417"/>
                  </a:lnTo>
                  <a:lnTo>
                    <a:pt x="615" y="431"/>
                  </a:lnTo>
                  <a:lnTo>
                    <a:pt x="566" y="447"/>
                  </a:lnTo>
                  <a:lnTo>
                    <a:pt x="518" y="463"/>
                  </a:lnTo>
                  <a:lnTo>
                    <a:pt x="472" y="484"/>
                  </a:lnTo>
                  <a:lnTo>
                    <a:pt x="422" y="507"/>
                  </a:lnTo>
                  <a:lnTo>
                    <a:pt x="367" y="536"/>
                  </a:lnTo>
                  <a:lnTo>
                    <a:pt x="340" y="550"/>
                  </a:lnTo>
                  <a:lnTo>
                    <a:pt x="311" y="563"/>
                  </a:lnTo>
                  <a:lnTo>
                    <a:pt x="280" y="575"/>
                  </a:lnTo>
                  <a:lnTo>
                    <a:pt x="249" y="583"/>
                  </a:lnTo>
                  <a:lnTo>
                    <a:pt x="216" y="591"/>
                  </a:lnTo>
                  <a:lnTo>
                    <a:pt x="182" y="595"/>
                  </a:lnTo>
                  <a:lnTo>
                    <a:pt x="148" y="596"/>
                  </a:lnTo>
                  <a:lnTo>
                    <a:pt x="113" y="593"/>
                  </a:lnTo>
                  <a:lnTo>
                    <a:pt x="145" y="576"/>
                  </a:lnTo>
                  <a:lnTo>
                    <a:pt x="170" y="564"/>
                  </a:lnTo>
                  <a:lnTo>
                    <a:pt x="211" y="545"/>
                  </a:lnTo>
                  <a:lnTo>
                    <a:pt x="247" y="529"/>
                  </a:lnTo>
                  <a:lnTo>
                    <a:pt x="266" y="518"/>
                  </a:lnTo>
                  <a:lnTo>
                    <a:pt x="288" y="505"/>
                  </a:lnTo>
                  <a:lnTo>
                    <a:pt x="311" y="490"/>
                  </a:lnTo>
                  <a:lnTo>
                    <a:pt x="335" y="473"/>
                  </a:lnTo>
                  <a:lnTo>
                    <a:pt x="356" y="454"/>
                  </a:lnTo>
                  <a:lnTo>
                    <a:pt x="378" y="435"/>
                  </a:lnTo>
                  <a:lnTo>
                    <a:pt x="400" y="413"/>
                  </a:lnTo>
                  <a:lnTo>
                    <a:pt x="420" y="388"/>
                  </a:lnTo>
                  <a:lnTo>
                    <a:pt x="439" y="363"/>
                  </a:lnTo>
                  <a:lnTo>
                    <a:pt x="458" y="334"/>
                  </a:lnTo>
                  <a:lnTo>
                    <a:pt x="475" y="302"/>
                  </a:lnTo>
                  <a:lnTo>
                    <a:pt x="490" y="271"/>
                  </a:lnTo>
                  <a:lnTo>
                    <a:pt x="503" y="240"/>
                  </a:lnTo>
                  <a:lnTo>
                    <a:pt x="514" y="209"/>
                  </a:lnTo>
                  <a:lnTo>
                    <a:pt x="521" y="181"/>
                  </a:lnTo>
                  <a:lnTo>
                    <a:pt x="529" y="154"/>
                  </a:lnTo>
                  <a:lnTo>
                    <a:pt x="532" y="133"/>
                  </a:lnTo>
                  <a:lnTo>
                    <a:pt x="536" y="115"/>
                  </a:lnTo>
                  <a:lnTo>
                    <a:pt x="537" y="86"/>
                  </a:lnTo>
                  <a:lnTo>
                    <a:pt x="536" y="62"/>
                  </a:lnTo>
                  <a:lnTo>
                    <a:pt x="537" y="44"/>
                  </a:lnTo>
                  <a:lnTo>
                    <a:pt x="539" y="34"/>
                  </a:lnTo>
                  <a:lnTo>
                    <a:pt x="541" y="26"/>
                  </a:lnTo>
                  <a:lnTo>
                    <a:pt x="545" y="12"/>
                  </a:lnTo>
                  <a:lnTo>
                    <a:pt x="545" y="7"/>
                  </a:lnTo>
                  <a:lnTo>
                    <a:pt x="543" y="4"/>
                  </a:lnTo>
                  <a:lnTo>
                    <a:pt x="542" y="0"/>
                  </a:lnTo>
                  <a:lnTo>
                    <a:pt x="538" y="1"/>
                  </a:lnTo>
                  <a:lnTo>
                    <a:pt x="532" y="5"/>
                  </a:lnTo>
                  <a:lnTo>
                    <a:pt x="526" y="11"/>
                  </a:lnTo>
                  <a:lnTo>
                    <a:pt x="506" y="36"/>
                  </a:lnTo>
                  <a:lnTo>
                    <a:pt x="476" y="69"/>
                  </a:lnTo>
                  <a:lnTo>
                    <a:pt x="438" y="107"/>
                  </a:lnTo>
                  <a:lnTo>
                    <a:pt x="416" y="126"/>
                  </a:lnTo>
                  <a:lnTo>
                    <a:pt x="393" y="145"/>
                  </a:lnTo>
                  <a:lnTo>
                    <a:pt x="347" y="184"/>
                  </a:lnTo>
                  <a:lnTo>
                    <a:pt x="325" y="204"/>
                  </a:lnTo>
                  <a:lnTo>
                    <a:pt x="303" y="226"/>
                  </a:lnTo>
                  <a:lnTo>
                    <a:pt x="282" y="251"/>
                  </a:lnTo>
                  <a:lnTo>
                    <a:pt x="261" y="278"/>
                  </a:lnTo>
                  <a:lnTo>
                    <a:pt x="241" y="309"/>
                  </a:lnTo>
                  <a:lnTo>
                    <a:pt x="223" y="343"/>
                  </a:lnTo>
                  <a:lnTo>
                    <a:pt x="192" y="409"/>
                  </a:lnTo>
                  <a:lnTo>
                    <a:pt x="180" y="436"/>
                  </a:lnTo>
                  <a:lnTo>
                    <a:pt x="167" y="461"/>
                  </a:lnTo>
                  <a:lnTo>
                    <a:pt x="151" y="484"/>
                  </a:lnTo>
                  <a:lnTo>
                    <a:pt x="134" y="507"/>
                  </a:lnTo>
                  <a:lnTo>
                    <a:pt x="111" y="531"/>
                  </a:lnTo>
                  <a:lnTo>
                    <a:pt x="82" y="555"/>
                  </a:lnTo>
                  <a:lnTo>
                    <a:pt x="31" y="594"/>
                  </a:lnTo>
                  <a:lnTo>
                    <a:pt x="15" y="607"/>
                  </a:lnTo>
                  <a:lnTo>
                    <a:pt x="5" y="617"/>
                  </a:lnTo>
                  <a:lnTo>
                    <a:pt x="0" y="623"/>
                  </a:lnTo>
                  <a:lnTo>
                    <a:pt x="0" y="626"/>
                  </a:lnTo>
                  <a:lnTo>
                    <a:pt x="2" y="628"/>
                  </a:lnTo>
                  <a:lnTo>
                    <a:pt x="9" y="629"/>
                  </a:lnTo>
                  <a:lnTo>
                    <a:pt x="23" y="630"/>
                  </a:lnTo>
                  <a:lnTo>
                    <a:pt x="70" y="6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0" name="Freeform 62"/>
            <p:cNvSpPr>
              <a:spLocks/>
            </p:cNvSpPr>
            <p:nvPr/>
          </p:nvSpPr>
          <p:spPr bwMode="auto">
            <a:xfrm>
              <a:off x="3588" y="2388"/>
              <a:ext cx="414" cy="392"/>
            </a:xfrm>
            <a:custGeom>
              <a:avLst/>
              <a:gdLst/>
              <a:ahLst/>
              <a:cxnLst>
                <a:cxn ang="0">
                  <a:pos x="174" y="728"/>
                </a:cxn>
                <a:cxn ang="0">
                  <a:pos x="365" y="662"/>
                </a:cxn>
                <a:cxn ang="0">
                  <a:pos x="444" y="628"/>
                </a:cxn>
                <a:cxn ang="0">
                  <a:pos x="511" y="590"/>
                </a:cxn>
                <a:cxn ang="0">
                  <a:pos x="556" y="557"/>
                </a:cxn>
                <a:cxn ang="0">
                  <a:pos x="598" y="518"/>
                </a:cxn>
                <a:cxn ang="0">
                  <a:pos x="637" y="471"/>
                </a:cxn>
                <a:cxn ang="0">
                  <a:pos x="672" y="417"/>
                </a:cxn>
                <a:cxn ang="0">
                  <a:pos x="737" y="270"/>
                </a:cxn>
                <a:cxn ang="0">
                  <a:pos x="796" y="138"/>
                </a:cxn>
                <a:cxn ang="0">
                  <a:pos x="818" y="79"/>
                </a:cxn>
                <a:cxn ang="0">
                  <a:pos x="827" y="33"/>
                </a:cxn>
                <a:cxn ang="0">
                  <a:pos x="825" y="11"/>
                </a:cxn>
                <a:cxn ang="0">
                  <a:pos x="820" y="2"/>
                </a:cxn>
                <a:cxn ang="0">
                  <a:pos x="814" y="1"/>
                </a:cxn>
                <a:cxn ang="0">
                  <a:pos x="788" y="38"/>
                </a:cxn>
                <a:cxn ang="0">
                  <a:pos x="707" y="151"/>
                </a:cxn>
                <a:cxn ang="0">
                  <a:pos x="639" y="229"/>
                </a:cxn>
                <a:cxn ang="0">
                  <a:pos x="607" y="260"/>
                </a:cxn>
                <a:cxn ang="0">
                  <a:pos x="540" y="312"/>
                </a:cxn>
                <a:cxn ang="0">
                  <a:pos x="407" y="405"/>
                </a:cxn>
                <a:cxn ang="0">
                  <a:pos x="355" y="446"/>
                </a:cxn>
                <a:cxn ang="0">
                  <a:pos x="267" y="532"/>
                </a:cxn>
                <a:cxn ang="0">
                  <a:pos x="167" y="634"/>
                </a:cxn>
                <a:cxn ang="0">
                  <a:pos x="135" y="662"/>
                </a:cxn>
                <a:cxn ang="0">
                  <a:pos x="102" y="683"/>
                </a:cxn>
                <a:cxn ang="0">
                  <a:pos x="141" y="618"/>
                </a:cxn>
                <a:cxn ang="0">
                  <a:pos x="246" y="459"/>
                </a:cxn>
                <a:cxn ang="0">
                  <a:pos x="271" y="414"/>
                </a:cxn>
                <a:cxn ang="0">
                  <a:pos x="290" y="362"/>
                </a:cxn>
                <a:cxn ang="0">
                  <a:pos x="296" y="318"/>
                </a:cxn>
                <a:cxn ang="0">
                  <a:pos x="295" y="152"/>
                </a:cxn>
                <a:cxn ang="0">
                  <a:pos x="290" y="41"/>
                </a:cxn>
                <a:cxn ang="0">
                  <a:pos x="287" y="36"/>
                </a:cxn>
                <a:cxn ang="0">
                  <a:pos x="282" y="37"/>
                </a:cxn>
                <a:cxn ang="0">
                  <a:pos x="253" y="73"/>
                </a:cxn>
                <a:cxn ang="0">
                  <a:pos x="201" y="142"/>
                </a:cxn>
                <a:cxn ang="0">
                  <a:pos x="163" y="202"/>
                </a:cxn>
                <a:cxn ang="0">
                  <a:pos x="130" y="264"/>
                </a:cxn>
                <a:cxn ang="0">
                  <a:pos x="105" y="328"/>
                </a:cxn>
                <a:cxn ang="0">
                  <a:pos x="88" y="384"/>
                </a:cxn>
                <a:cxn ang="0">
                  <a:pos x="78" y="430"/>
                </a:cxn>
                <a:cxn ang="0">
                  <a:pos x="76" y="510"/>
                </a:cxn>
                <a:cxn ang="0">
                  <a:pos x="68" y="579"/>
                </a:cxn>
                <a:cxn ang="0">
                  <a:pos x="40" y="673"/>
                </a:cxn>
                <a:cxn ang="0">
                  <a:pos x="8" y="762"/>
                </a:cxn>
                <a:cxn ang="0">
                  <a:pos x="0" y="783"/>
                </a:cxn>
                <a:cxn ang="0">
                  <a:pos x="6" y="785"/>
                </a:cxn>
                <a:cxn ang="0">
                  <a:pos x="32" y="775"/>
                </a:cxn>
              </a:cxnLst>
              <a:rect l="0" t="0" r="r" b="b"/>
              <a:pathLst>
                <a:path w="827" h="785">
                  <a:moveTo>
                    <a:pt x="32" y="775"/>
                  </a:moveTo>
                  <a:lnTo>
                    <a:pt x="174" y="728"/>
                  </a:lnTo>
                  <a:lnTo>
                    <a:pt x="278" y="694"/>
                  </a:lnTo>
                  <a:lnTo>
                    <a:pt x="365" y="662"/>
                  </a:lnTo>
                  <a:lnTo>
                    <a:pt x="403" y="647"/>
                  </a:lnTo>
                  <a:lnTo>
                    <a:pt x="444" y="628"/>
                  </a:lnTo>
                  <a:lnTo>
                    <a:pt x="489" y="604"/>
                  </a:lnTo>
                  <a:lnTo>
                    <a:pt x="511" y="590"/>
                  </a:lnTo>
                  <a:lnTo>
                    <a:pt x="533" y="573"/>
                  </a:lnTo>
                  <a:lnTo>
                    <a:pt x="556" y="557"/>
                  </a:lnTo>
                  <a:lnTo>
                    <a:pt x="577" y="537"/>
                  </a:lnTo>
                  <a:lnTo>
                    <a:pt x="598" y="518"/>
                  </a:lnTo>
                  <a:lnTo>
                    <a:pt x="619" y="495"/>
                  </a:lnTo>
                  <a:lnTo>
                    <a:pt x="637" y="471"/>
                  </a:lnTo>
                  <a:lnTo>
                    <a:pt x="656" y="445"/>
                  </a:lnTo>
                  <a:lnTo>
                    <a:pt x="672" y="417"/>
                  </a:lnTo>
                  <a:lnTo>
                    <a:pt x="687" y="387"/>
                  </a:lnTo>
                  <a:lnTo>
                    <a:pt x="737" y="270"/>
                  </a:lnTo>
                  <a:lnTo>
                    <a:pt x="780" y="177"/>
                  </a:lnTo>
                  <a:lnTo>
                    <a:pt x="796" y="138"/>
                  </a:lnTo>
                  <a:lnTo>
                    <a:pt x="809" y="105"/>
                  </a:lnTo>
                  <a:lnTo>
                    <a:pt x="818" y="79"/>
                  </a:lnTo>
                  <a:lnTo>
                    <a:pt x="823" y="59"/>
                  </a:lnTo>
                  <a:lnTo>
                    <a:pt x="827" y="33"/>
                  </a:lnTo>
                  <a:lnTo>
                    <a:pt x="827" y="19"/>
                  </a:lnTo>
                  <a:lnTo>
                    <a:pt x="825" y="11"/>
                  </a:lnTo>
                  <a:lnTo>
                    <a:pt x="823" y="6"/>
                  </a:lnTo>
                  <a:lnTo>
                    <a:pt x="820" y="2"/>
                  </a:lnTo>
                  <a:lnTo>
                    <a:pt x="817" y="0"/>
                  </a:lnTo>
                  <a:lnTo>
                    <a:pt x="814" y="1"/>
                  </a:lnTo>
                  <a:lnTo>
                    <a:pt x="811" y="4"/>
                  </a:lnTo>
                  <a:lnTo>
                    <a:pt x="788" y="38"/>
                  </a:lnTo>
                  <a:lnTo>
                    <a:pt x="738" y="109"/>
                  </a:lnTo>
                  <a:lnTo>
                    <a:pt x="707" y="151"/>
                  </a:lnTo>
                  <a:lnTo>
                    <a:pt x="673" y="191"/>
                  </a:lnTo>
                  <a:lnTo>
                    <a:pt x="639" y="229"/>
                  </a:lnTo>
                  <a:lnTo>
                    <a:pt x="622" y="245"/>
                  </a:lnTo>
                  <a:lnTo>
                    <a:pt x="607" y="260"/>
                  </a:lnTo>
                  <a:lnTo>
                    <a:pt x="574" y="287"/>
                  </a:lnTo>
                  <a:lnTo>
                    <a:pt x="540" y="312"/>
                  </a:lnTo>
                  <a:lnTo>
                    <a:pt x="472" y="359"/>
                  </a:lnTo>
                  <a:lnTo>
                    <a:pt x="407" y="405"/>
                  </a:lnTo>
                  <a:lnTo>
                    <a:pt x="379" y="427"/>
                  </a:lnTo>
                  <a:lnTo>
                    <a:pt x="355" y="446"/>
                  </a:lnTo>
                  <a:lnTo>
                    <a:pt x="311" y="489"/>
                  </a:lnTo>
                  <a:lnTo>
                    <a:pt x="267" y="532"/>
                  </a:lnTo>
                  <a:lnTo>
                    <a:pt x="186" y="616"/>
                  </a:lnTo>
                  <a:lnTo>
                    <a:pt x="167" y="634"/>
                  </a:lnTo>
                  <a:lnTo>
                    <a:pt x="150" y="650"/>
                  </a:lnTo>
                  <a:lnTo>
                    <a:pt x="135" y="662"/>
                  </a:lnTo>
                  <a:lnTo>
                    <a:pt x="122" y="672"/>
                  </a:lnTo>
                  <a:lnTo>
                    <a:pt x="102" y="683"/>
                  </a:lnTo>
                  <a:lnTo>
                    <a:pt x="96" y="686"/>
                  </a:lnTo>
                  <a:lnTo>
                    <a:pt x="141" y="618"/>
                  </a:lnTo>
                  <a:lnTo>
                    <a:pt x="216" y="503"/>
                  </a:lnTo>
                  <a:lnTo>
                    <a:pt x="246" y="459"/>
                  </a:lnTo>
                  <a:lnTo>
                    <a:pt x="260" y="436"/>
                  </a:lnTo>
                  <a:lnTo>
                    <a:pt x="271" y="414"/>
                  </a:lnTo>
                  <a:lnTo>
                    <a:pt x="282" y="389"/>
                  </a:lnTo>
                  <a:lnTo>
                    <a:pt x="290" y="362"/>
                  </a:lnTo>
                  <a:lnTo>
                    <a:pt x="295" y="333"/>
                  </a:lnTo>
                  <a:lnTo>
                    <a:pt x="296" y="318"/>
                  </a:lnTo>
                  <a:lnTo>
                    <a:pt x="297" y="302"/>
                  </a:lnTo>
                  <a:lnTo>
                    <a:pt x="295" y="152"/>
                  </a:lnTo>
                  <a:lnTo>
                    <a:pt x="292" y="53"/>
                  </a:lnTo>
                  <a:lnTo>
                    <a:pt x="290" y="41"/>
                  </a:lnTo>
                  <a:lnTo>
                    <a:pt x="289" y="37"/>
                  </a:lnTo>
                  <a:lnTo>
                    <a:pt x="287" y="36"/>
                  </a:lnTo>
                  <a:lnTo>
                    <a:pt x="284" y="36"/>
                  </a:lnTo>
                  <a:lnTo>
                    <a:pt x="282" y="37"/>
                  </a:lnTo>
                  <a:lnTo>
                    <a:pt x="273" y="48"/>
                  </a:lnTo>
                  <a:lnTo>
                    <a:pt x="253" y="73"/>
                  </a:lnTo>
                  <a:lnTo>
                    <a:pt x="220" y="116"/>
                  </a:lnTo>
                  <a:lnTo>
                    <a:pt x="201" y="142"/>
                  </a:lnTo>
                  <a:lnTo>
                    <a:pt x="181" y="171"/>
                  </a:lnTo>
                  <a:lnTo>
                    <a:pt x="163" y="202"/>
                  </a:lnTo>
                  <a:lnTo>
                    <a:pt x="146" y="232"/>
                  </a:lnTo>
                  <a:lnTo>
                    <a:pt x="130" y="264"/>
                  </a:lnTo>
                  <a:lnTo>
                    <a:pt x="116" y="296"/>
                  </a:lnTo>
                  <a:lnTo>
                    <a:pt x="105" y="328"/>
                  </a:lnTo>
                  <a:lnTo>
                    <a:pt x="96" y="357"/>
                  </a:lnTo>
                  <a:lnTo>
                    <a:pt x="88" y="384"/>
                  </a:lnTo>
                  <a:lnTo>
                    <a:pt x="82" y="409"/>
                  </a:lnTo>
                  <a:lnTo>
                    <a:pt x="78" y="430"/>
                  </a:lnTo>
                  <a:lnTo>
                    <a:pt x="77" y="446"/>
                  </a:lnTo>
                  <a:lnTo>
                    <a:pt x="76" y="510"/>
                  </a:lnTo>
                  <a:lnTo>
                    <a:pt x="74" y="546"/>
                  </a:lnTo>
                  <a:lnTo>
                    <a:pt x="68" y="579"/>
                  </a:lnTo>
                  <a:lnTo>
                    <a:pt x="58" y="619"/>
                  </a:lnTo>
                  <a:lnTo>
                    <a:pt x="40" y="673"/>
                  </a:lnTo>
                  <a:lnTo>
                    <a:pt x="23" y="725"/>
                  </a:lnTo>
                  <a:lnTo>
                    <a:pt x="8" y="762"/>
                  </a:lnTo>
                  <a:lnTo>
                    <a:pt x="1" y="779"/>
                  </a:lnTo>
                  <a:lnTo>
                    <a:pt x="0" y="783"/>
                  </a:lnTo>
                  <a:lnTo>
                    <a:pt x="2" y="785"/>
                  </a:lnTo>
                  <a:lnTo>
                    <a:pt x="6" y="785"/>
                  </a:lnTo>
                  <a:lnTo>
                    <a:pt x="12" y="783"/>
                  </a:lnTo>
                  <a:lnTo>
                    <a:pt x="32" y="7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3780" y="2371"/>
              <a:ext cx="190" cy="169"/>
            </a:xfrm>
            <a:custGeom>
              <a:avLst/>
              <a:gdLst/>
              <a:ahLst/>
              <a:cxnLst>
                <a:cxn ang="0">
                  <a:pos x="379" y="0"/>
                </a:cxn>
                <a:cxn ang="0">
                  <a:pos x="328" y="57"/>
                </a:cxn>
                <a:cxn ang="0">
                  <a:pos x="280" y="108"/>
                </a:cxn>
                <a:cxn ang="0">
                  <a:pos x="254" y="134"/>
                </a:cxn>
                <a:cxn ang="0">
                  <a:pos x="230" y="158"/>
                </a:cxn>
                <a:cxn ang="0">
                  <a:pos x="175" y="209"/>
                </a:cxn>
                <a:cxn ang="0">
                  <a:pos x="115" y="262"/>
                </a:cxn>
                <a:cxn ang="0">
                  <a:pos x="64" y="306"/>
                </a:cxn>
                <a:cxn ang="0">
                  <a:pos x="39" y="331"/>
                </a:cxn>
                <a:cxn ang="0">
                  <a:pos x="32" y="338"/>
                </a:cxn>
                <a:cxn ang="0">
                  <a:pos x="29" y="339"/>
                </a:cxn>
                <a:cxn ang="0">
                  <a:pos x="26" y="339"/>
                </a:cxn>
                <a:cxn ang="0">
                  <a:pos x="24" y="337"/>
                </a:cxn>
                <a:cxn ang="0">
                  <a:pos x="23" y="333"/>
                </a:cxn>
                <a:cxn ang="0">
                  <a:pos x="22" y="322"/>
                </a:cxn>
                <a:cxn ang="0">
                  <a:pos x="18" y="238"/>
                </a:cxn>
                <a:cxn ang="0">
                  <a:pos x="14" y="178"/>
                </a:cxn>
                <a:cxn ang="0">
                  <a:pos x="9" y="126"/>
                </a:cxn>
                <a:cxn ang="0">
                  <a:pos x="4" y="82"/>
                </a:cxn>
                <a:cxn ang="0">
                  <a:pos x="1" y="42"/>
                </a:cxn>
                <a:cxn ang="0">
                  <a:pos x="0" y="0"/>
                </a:cxn>
                <a:cxn ang="0">
                  <a:pos x="138" y="0"/>
                </a:cxn>
                <a:cxn ang="0">
                  <a:pos x="120" y="48"/>
                </a:cxn>
                <a:cxn ang="0">
                  <a:pos x="106" y="90"/>
                </a:cxn>
                <a:cxn ang="0">
                  <a:pos x="95" y="126"/>
                </a:cxn>
                <a:cxn ang="0">
                  <a:pos x="88" y="151"/>
                </a:cxn>
                <a:cxn ang="0">
                  <a:pos x="86" y="169"/>
                </a:cxn>
                <a:cxn ang="0">
                  <a:pos x="85" y="183"/>
                </a:cxn>
                <a:cxn ang="0">
                  <a:pos x="89" y="177"/>
                </a:cxn>
                <a:cxn ang="0">
                  <a:pos x="101" y="161"/>
                </a:cxn>
                <a:cxn ang="0">
                  <a:pos x="119" y="131"/>
                </a:cxn>
                <a:cxn ang="0">
                  <a:pos x="129" y="109"/>
                </a:cxn>
                <a:cxn ang="0">
                  <a:pos x="140" y="84"/>
                </a:cxn>
                <a:cxn ang="0">
                  <a:pos x="169" y="14"/>
                </a:cxn>
                <a:cxn ang="0">
                  <a:pos x="174" y="0"/>
                </a:cxn>
                <a:cxn ang="0">
                  <a:pos x="379" y="0"/>
                </a:cxn>
              </a:cxnLst>
              <a:rect l="0" t="0" r="r" b="b"/>
              <a:pathLst>
                <a:path w="379" h="339">
                  <a:moveTo>
                    <a:pt x="379" y="0"/>
                  </a:moveTo>
                  <a:lnTo>
                    <a:pt x="328" y="57"/>
                  </a:lnTo>
                  <a:lnTo>
                    <a:pt x="280" y="108"/>
                  </a:lnTo>
                  <a:lnTo>
                    <a:pt x="254" y="134"/>
                  </a:lnTo>
                  <a:lnTo>
                    <a:pt x="230" y="158"/>
                  </a:lnTo>
                  <a:lnTo>
                    <a:pt x="175" y="209"/>
                  </a:lnTo>
                  <a:lnTo>
                    <a:pt x="115" y="262"/>
                  </a:lnTo>
                  <a:lnTo>
                    <a:pt x="64" y="306"/>
                  </a:lnTo>
                  <a:lnTo>
                    <a:pt x="39" y="331"/>
                  </a:lnTo>
                  <a:lnTo>
                    <a:pt x="32" y="338"/>
                  </a:lnTo>
                  <a:lnTo>
                    <a:pt x="29" y="339"/>
                  </a:lnTo>
                  <a:lnTo>
                    <a:pt x="26" y="339"/>
                  </a:lnTo>
                  <a:lnTo>
                    <a:pt x="24" y="337"/>
                  </a:lnTo>
                  <a:lnTo>
                    <a:pt x="23" y="333"/>
                  </a:lnTo>
                  <a:lnTo>
                    <a:pt x="22" y="322"/>
                  </a:lnTo>
                  <a:lnTo>
                    <a:pt x="18" y="238"/>
                  </a:lnTo>
                  <a:lnTo>
                    <a:pt x="14" y="178"/>
                  </a:lnTo>
                  <a:lnTo>
                    <a:pt x="9" y="126"/>
                  </a:lnTo>
                  <a:lnTo>
                    <a:pt x="4" y="82"/>
                  </a:lnTo>
                  <a:lnTo>
                    <a:pt x="1" y="42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20" y="48"/>
                  </a:lnTo>
                  <a:lnTo>
                    <a:pt x="106" y="90"/>
                  </a:lnTo>
                  <a:lnTo>
                    <a:pt x="95" y="126"/>
                  </a:lnTo>
                  <a:lnTo>
                    <a:pt x="88" y="151"/>
                  </a:lnTo>
                  <a:lnTo>
                    <a:pt x="86" y="169"/>
                  </a:lnTo>
                  <a:lnTo>
                    <a:pt x="85" y="183"/>
                  </a:lnTo>
                  <a:lnTo>
                    <a:pt x="89" y="177"/>
                  </a:lnTo>
                  <a:lnTo>
                    <a:pt x="101" y="161"/>
                  </a:lnTo>
                  <a:lnTo>
                    <a:pt x="119" y="131"/>
                  </a:lnTo>
                  <a:lnTo>
                    <a:pt x="129" y="109"/>
                  </a:lnTo>
                  <a:lnTo>
                    <a:pt x="140" y="84"/>
                  </a:lnTo>
                  <a:lnTo>
                    <a:pt x="169" y="14"/>
                  </a:lnTo>
                  <a:lnTo>
                    <a:pt x="174" y="0"/>
                  </a:lnTo>
                  <a:lnTo>
                    <a:pt x="37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3889" y="1445"/>
              <a:ext cx="122" cy="316"/>
            </a:xfrm>
            <a:custGeom>
              <a:avLst/>
              <a:gdLst/>
              <a:ahLst/>
              <a:cxnLst>
                <a:cxn ang="0">
                  <a:pos x="245" y="631"/>
                </a:cxn>
                <a:cxn ang="0">
                  <a:pos x="245" y="610"/>
                </a:cxn>
                <a:cxn ang="0">
                  <a:pos x="244" y="585"/>
                </a:cxn>
                <a:cxn ang="0">
                  <a:pos x="241" y="550"/>
                </a:cxn>
                <a:cxn ang="0">
                  <a:pos x="236" y="509"/>
                </a:cxn>
                <a:cxn ang="0">
                  <a:pos x="228" y="461"/>
                </a:cxn>
                <a:cxn ang="0">
                  <a:pos x="218" y="409"/>
                </a:cxn>
                <a:cxn ang="0">
                  <a:pos x="201" y="352"/>
                </a:cxn>
                <a:cxn ang="0">
                  <a:pos x="183" y="298"/>
                </a:cxn>
                <a:cxn ang="0">
                  <a:pos x="163" y="248"/>
                </a:cxn>
                <a:cxn ang="0">
                  <a:pos x="144" y="201"/>
                </a:cxn>
                <a:cxn ang="0">
                  <a:pos x="123" y="158"/>
                </a:cxn>
                <a:cxn ang="0">
                  <a:pos x="99" y="118"/>
                </a:cxn>
                <a:cxn ang="0">
                  <a:pos x="75" y="80"/>
                </a:cxn>
                <a:cxn ang="0">
                  <a:pos x="48" y="44"/>
                </a:cxn>
                <a:cxn ang="0">
                  <a:pos x="19" y="8"/>
                </a:cxn>
                <a:cxn ang="0">
                  <a:pos x="11" y="2"/>
                </a:cxn>
                <a:cxn ang="0">
                  <a:pos x="7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3" y="15"/>
                </a:cxn>
                <a:cxn ang="0">
                  <a:pos x="13" y="45"/>
                </a:cxn>
                <a:cxn ang="0">
                  <a:pos x="23" y="71"/>
                </a:cxn>
                <a:cxn ang="0">
                  <a:pos x="32" y="106"/>
                </a:cxn>
                <a:cxn ang="0">
                  <a:pos x="41" y="148"/>
                </a:cxn>
                <a:cxn ang="0">
                  <a:pos x="48" y="201"/>
                </a:cxn>
                <a:cxn ang="0">
                  <a:pos x="51" y="230"/>
                </a:cxn>
                <a:cxn ang="0">
                  <a:pos x="53" y="262"/>
                </a:cxn>
                <a:cxn ang="0">
                  <a:pos x="55" y="297"/>
                </a:cxn>
                <a:cxn ang="0">
                  <a:pos x="56" y="334"/>
                </a:cxn>
                <a:cxn ang="0">
                  <a:pos x="54" y="438"/>
                </a:cxn>
                <a:cxn ang="0">
                  <a:pos x="51" y="482"/>
                </a:cxn>
                <a:cxn ang="0">
                  <a:pos x="49" y="525"/>
                </a:cxn>
                <a:cxn ang="0">
                  <a:pos x="48" y="567"/>
                </a:cxn>
                <a:cxn ang="0">
                  <a:pos x="48" y="631"/>
                </a:cxn>
                <a:cxn ang="0">
                  <a:pos x="245" y="631"/>
                </a:cxn>
              </a:cxnLst>
              <a:rect l="0" t="0" r="r" b="b"/>
              <a:pathLst>
                <a:path w="245" h="631">
                  <a:moveTo>
                    <a:pt x="245" y="631"/>
                  </a:moveTo>
                  <a:lnTo>
                    <a:pt x="245" y="610"/>
                  </a:lnTo>
                  <a:lnTo>
                    <a:pt x="244" y="585"/>
                  </a:lnTo>
                  <a:lnTo>
                    <a:pt x="241" y="550"/>
                  </a:lnTo>
                  <a:lnTo>
                    <a:pt x="236" y="509"/>
                  </a:lnTo>
                  <a:lnTo>
                    <a:pt x="228" y="461"/>
                  </a:lnTo>
                  <a:lnTo>
                    <a:pt x="218" y="409"/>
                  </a:lnTo>
                  <a:lnTo>
                    <a:pt x="201" y="352"/>
                  </a:lnTo>
                  <a:lnTo>
                    <a:pt x="183" y="298"/>
                  </a:lnTo>
                  <a:lnTo>
                    <a:pt x="163" y="248"/>
                  </a:lnTo>
                  <a:lnTo>
                    <a:pt x="144" y="201"/>
                  </a:lnTo>
                  <a:lnTo>
                    <a:pt x="123" y="158"/>
                  </a:lnTo>
                  <a:lnTo>
                    <a:pt x="99" y="118"/>
                  </a:lnTo>
                  <a:lnTo>
                    <a:pt x="75" y="80"/>
                  </a:lnTo>
                  <a:lnTo>
                    <a:pt x="48" y="44"/>
                  </a:lnTo>
                  <a:lnTo>
                    <a:pt x="19" y="8"/>
                  </a:lnTo>
                  <a:lnTo>
                    <a:pt x="11" y="2"/>
                  </a:lnTo>
                  <a:lnTo>
                    <a:pt x="7" y="1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15"/>
                  </a:lnTo>
                  <a:lnTo>
                    <a:pt x="13" y="45"/>
                  </a:lnTo>
                  <a:lnTo>
                    <a:pt x="23" y="71"/>
                  </a:lnTo>
                  <a:lnTo>
                    <a:pt x="32" y="106"/>
                  </a:lnTo>
                  <a:lnTo>
                    <a:pt x="41" y="148"/>
                  </a:lnTo>
                  <a:lnTo>
                    <a:pt x="48" y="201"/>
                  </a:lnTo>
                  <a:lnTo>
                    <a:pt x="51" y="230"/>
                  </a:lnTo>
                  <a:lnTo>
                    <a:pt x="53" y="262"/>
                  </a:lnTo>
                  <a:lnTo>
                    <a:pt x="55" y="297"/>
                  </a:lnTo>
                  <a:lnTo>
                    <a:pt x="56" y="334"/>
                  </a:lnTo>
                  <a:lnTo>
                    <a:pt x="54" y="438"/>
                  </a:lnTo>
                  <a:lnTo>
                    <a:pt x="51" y="482"/>
                  </a:lnTo>
                  <a:lnTo>
                    <a:pt x="49" y="525"/>
                  </a:lnTo>
                  <a:lnTo>
                    <a:pt x="48" y="567"/>
                  </a:lnTo>
                  <a:lnTo>
                    <a:pt x="48" y="631"/>
                  </a:lnTo>
                  <a:lnTo>
                    <a:pt x="245" y="6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3" name="Freeform 65"/>
            <p:cNvSpPr>
              <a:spLocks/>
            </p:cNvSpPr>
            <p:nvPr/>
          </p:nvSpPr>
          <p:spPr bwMode="auto">
            <a:xfrm>
              <a:off x="3699" y="1577"/>
              <a:ext cx="183" cy="184"/>
            </a:xfrm>
            <a:custGeom>
              <a:avLst/>
              <a:gdLst/>
              <a:ahLst/>
              <a:cxnLst>
                <a:cxn ang="0">
                  <a:pos x="364" y="369"/>
                </a:cxn>
                <a:cxn ang="0">
                  <a:pos x="297" y="306"/>
                </a:cxn>
                <a:cxn ang="0">
                  <a:pos x="228" y="240"/>
                </a:cxn>
                <a:cxn ang="0">
                  <a:pos x="188" y="201"/>
                </a:cxn>
                <a:cxn ang="0">
                  <a:pos x="149" y="161"/>
                </a:cxn>
                <a:cxn ang="0">
                  <a:pos x="86" y="94"/>
                </a:cxn>
                <a:cxn ang="0">
                  <a:pos x="50" y="52"/>
                </a:cxn>
                <a:cxn ang="0">
                  <a:pos x="30" y="28"/>
                </a:cxn>
                <a:cxn ang="0">
                  <a:pos x="20" y="14"/>
                </a:cxn>
                <a:cxn ang="0">
                  <a:pos x="16" y="8"/>
                </a:cxn>
                <a:cxn ang="0">
                  <a:pos x="13" y="3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0" y="10"/>
                </a:cxn>
                <a:cxn ang="0">
                  <a:pos x="2" y="19"/>
                </a:cxn>
                <a:cxn ang="0">
                  <a:pos x="16" y="64"/>
                </a:cxn>
                <a:cxn ang="0">
                  <a:pos x="45" y="151"/>
                </a:cxn>
                <a:cxn ang="0">
                  <a:pos x="66" y="204"/>
                </a:cxn>
                <a:cxn ang="0">
                  <a:pos x="88" y="259"/>
                </a:cxn>
                <a:cxn ang="0">
                  <a:pos x="114" y="316"/>
                </a:cxn>
                <a:cxn ang="0">
                  <a:pos x="142" y="369"/>
                </a:cxn>
                <a:cxn ang="0">
                  <a:pos x="364" y="369"/>
                </a:cxn>
              </a:cxnLst>
              <a:rect l="0" t="0" r="r" b="b"/>
              <a:pathLst>
                <a:path w="364" h="369">
                  <a:moveTo>
                    <a:pt x="364" y="369"/>
                  </a:moveTo>
                  <a:lnTo>
                    <a:pt x="297" y="306"/>
                  </a:lnTo>
                  <a:lnTo>
                    <a:pt x="228" y="240"/>
                  </a:lnTo>
                  <a:lnTo>
                    <a:pt x="188" y="201"/>
                  </a:lnTo>
                  <a:lnTo>
                    <a:pt x="149" y="161"/>
                  </a:lnTo>
                  <a:lnTo>
                    <a:pt x="86" y="94"/>
                  </a:lnTo>
                  <a:lnTo>
                    <a:pt x="50" y="52"/>
                  </a:lnTo>
                  <a:lnTo>
                    <a:pt x="30" y="28"/>
                  </a:lnTo>
                  <a:lnTo>
                    <a:pt x="20" y="14"/>
                  </a:lnTo>
                  <a:lnTo>
                    <a:pt x="16" y="8"/>
                  </a:lnTo>
                  <a:lnTo>
                    <a:pt x="13" y="3"/>
                  </a:lnTo>
                  <a:lnTo>
                    <a:pt x="8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10"/>
                  </a:lnTo>
                  <a:lnTo>
                    <a:pt x="2" y="19"/>
                  </a:lnTo>
                  <a:lnTo>
                    <a:pt x="16" y="64"/>
                  </a:lnTo>
                  <a:lnTo>
                    <a:pt x="45" y="151"/>
                  </a:lnTo>
                  <a:lnTo>
                    <a:pt x="66" y="204"/>
                  </a:lnTo>
                  <a:lnTo>
                    <a:pt x="88" y="259"/>
                  </a:lnTo>
                  <a:lnTo>
                    <a:pt x="114" y="316"/>
                  </a:lnTo>
                  <a:lnTo>
                    <a:pt x="142" y="369"/>
                  </a:lnTo>
                  <a:lnTo>
                    <a:pt x="364" y="3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3589" y="1274"/>
              <a:ext cx="292" cy="435"/>
            </a:xfrm>
            <a:custGeom>
              <a:avLst/>
              <a:gdLst/>
              <a:ahLst/>
              <a:cxnLst>
                <a:cxn ang="0">
                  <a:pos x="583" y="475"/>
                </a:cxn>
                <a:cxn ang="0">
                  <a:pos x="573" y="394"/>
                </a:cxn>
                <a:cxn ang="0">
                  <a:pos x="559" y="338"/>
                </a:cxn>
                <a:cxn ang="0">
                  <a:pos x="542" y="283"/>
                </a:cxn>
                <a:cxn ang="0">
                  <a:pos x="517" y="229"/>
                </a:cxn>
                <a:cxn ang="0">
                  <a:pos x="484" y="179"/>
                </a:cxn>
                <a:cxn ang="0">
                  <a:pos x="444" y="131"/>
                </a:cxn>
                <a:cxn ang="0">
                  <a:pos x="361" y="54"/>
                </a:cxn>
                <a:cxn ang="0">
                  <a:pos x="307" y="3"/>
                </a:cxn>
                <a:cxn ang="0">
                  <a:pos x="298" y="0"/>
                </a:cxn>
                <a:cxn ang="0">
                  <a:pos x="295" y="6"/>
                </a:cxn>
                <a:cxn ang="0">
                  <a:pos x="302" y="23"/>
                </a:cxn>
                <a:cxn ang="0">
                  <a:pos x="330" y="79"/>
                </a:cxn>
                <a:cxn ang="0">
                  <a:pos x="356" y="140"/>
                </a:cxn>
                <a:cxn ang="0">
                  <a:pos x="382" y="224"/>
                </a:cxn>
                <a:cxn ang="0">
                  <a:pos x="419" y="383"/>
                </a:cxn>
                <a:cxn ang="0">
                  <a:pos x="466" y="567"/>
                </a:cxn>
                <a:cxn ang="0">
                  <a:pos x="444" y="556"/>
                </a:cxn>
                <a:cxn ang="0">
                  <a:pos x="402" y="491"/>
                </a:cxn>
                <a:cxn ang="0">
                  <a:pos x="377" y="464"/>
                </a:cxn>
                <a:cxn ang="0">
                  <a:pos x="348" y="437"/>
                </a:cxn>
                <a:cxn ang="0">
                  <a:pos x="259" y="377"/>
                </a:cxn>
                <a:cxn ang="0">
                  <a:pos x="162" y="312"/>
                </a:cxn>
                <a:cxn ang="0">
                  <a:pos x="90" y="254"/>
                </a:cxn>
                <a:cxn ang="0">
                  <a:pos x="44" y="207"/>
                </a:cxn>
                <a:cxn ang="0">
                  <a:pos x="21" y="175"/>
                </a:cxn>
                <a:cxn ang="0">
                  <a:pos x="9" y="160"/>
                </a:cxn>
                <a:cxn ang="0">
                  <a:pos x="2" y="157"/>
                </a:cxn>
                <a:cxn ang="0">
                  <a:pos x="0" y="165"/>
                </a:cxn>
                <a:cxn ang="0">
                  <a:pos x="4" y="181"/>
                </a:cxn>
                <a:cxn ang="0">
                  <a:pos x="19" y="225"/>
                </a:cxn>
                <a:cxn ang="0">
                  <a:pos x="57" y="308"/>
                </a:cxn>
                <a:cxn ang="0">
                  <a:pos x="100" y="382"/>
                </a:cxn>
                <a:cxn ang="0">
                  <a:pos x="138" y="434"/>
                </a:cxn>
                <a:cxn ang="0">
                  <a:pos x="183" y="484"/>
                </a:cxn>
                <a:cxn ang="0">
                  <a:pos x="259" y="554"/>
                </a:cxn>
                <a:cxn ang="0">
                  <a:pos x="362" y="642"/>
                </a:cxn>
                <a:cxn ang="0">
                  <a:pos x="453" y="727"/>
                </a:cxn>
                <a:cxn ang="0">
                  <a:pos x="492" y="768"/>
                </a:cxn>
                <a:cxn ang="0">
                  <a:pos x="524" y="809"/>
                </a:cxn>
                <a:cxn ang="0">
                  <a:pos x="549" y="851"/>
                </a:cxn>
                <a:cxn ang="0">
                  <a:pos x="560" y="868"/>
                </a:cxn>
                <a:cxn ang="0">
                  <a:pos x="567" y="870"/>
                </a:cxn>
                <a:cxn ang="0">
                  <a:pos x="572" y="858"/>
                </a:cxn>
                <a:cxn ang="0">
                  <a:pos x="579" y="727"/>
                </a:cxn>
                <a:cxn ang="0">
                  <a:pos x="584" y="582"/>
                </a:cxn>
              </a:cxnLst>
              <a:rect l="0" t="0" r="r" b="b"/>
              <a:pathLst>
                <a:path w="584" h="870">
                  <a:moveTo>
                    <a:pt x="584" y="526"/>
                  </a:moveTo>
                  <a:lnTo>
                    <a:pt x="583" y="475"/>
                  </a:lnTo>
                  <a:lnTo>
                    <a:pt x="578" y="422"/>
                  </a:lnTo>
                  <a:lnTo>
                    <a:pt x="573" y="394"/>
                  </a:lnTo>
                  <a:lnTo>
                    <a:pt x="567" y="365"/>
                  </a:lnTo>
                  <a:lnTo>
                    <a:pt x="559" y="338"/>
                  </a:lnTo>
                  <a:lnTo>
                    <a:pt x="552" y="311"/>
                  </a:lnTo>
                  <a:lnTo>
                    <a:pt x="542" y="283"/>
                  </a:lnTo>
                  <a:lnTo>
                    <a:pt x="530" y="256"/>
                  </a:lnTo>
                  <a:lnTo>
                    <a:pt x="517" y="229"/>
                  </a:lnTo>
                  <a:lnTo>
                    <a:pt x="502" y="204"/>
                  </a:lnTo>
                  <a:lnTo>
                    <a:pt x="484" y="179"/>
                  </a:lnTo>
                  <a:lnTo>
                    <a:pt x="466" y="154"/>
                  </a:lnTo>
                  <a:lnTo>
                    <a:pt x="444" y="131"/>
                  </a:lnTo>
                  <a:lnTo>
                    <a:pt x="421" y="108"/>
                  </a:lnTo>
                  <a:lnTo>
                    <a:pt x="361" y="54"/>
                  </a:lnTo>
                  <a:lnTo>
                    <a:pt x="322" y="16"/>
                  </a:lnTo>
                  <a:lnTo>
                    <a:pt x="307" y="3"/>
                  </a:lnTo>
                  <a:lnTo>
                    <a:pt x="301" y="1"/>
                  </a:lnTo>
                  <a:lnTo>
                    <a:pt x="298" y="0"/>
                  </a:lnTo>
                  <a:lnTo>
                    <a:pt x="295" y="2"/>
                  </a:lnTo>
                  <a:lnTo>
                    <a:pt x="295" y="6"/>
                  </a:lnTo>
                  <a:lnTo>
                    <a:pt x="298" y="14"/>
                  </a:lnTo>
                  <a:lnTo>
                    <a:pt x="302" y="23"/>
                  </a:lnTo>
                  <a:lnTo>
                    <a:pt x="319" y="56"/>
                  </a:lnTo>
                  <a:lnTo>
                    <a:pt x="330" y="79"/>
                  </a:lnTo>
                  <a:lnTo>
                    <a:pt x="343" y="107"/>
                  </a:lnTo>
                  <a:lnTo>
                    <a:pt x="356" y="140"/>
                  </a:lnTo>
                  <a:lnTo>
                    <a:pt x="369" y="179"/>
                  </a:lnTo>
                  <a:lnTo>
                    <a:pt x="382" y="224"/>
                  </a:lnTo>
                  <a:lnTo>
                    <a:pt x="394" y="276"/>
                  </a:lnTo>
                  <a:lnTo>
                    <a:pt x="419" y="383"/>
                  </a:lnTo>
                  <a:lnTo>
                    <a:pt x="442" y="479"/>
                  </a:lnTo>
                  <a:lnTo>
                    <a:pt x="466" y="567"/>
                  </a:lnTo>
                  <a:lnTo>
                    <a:pt x="493" y="649"/>
                  </a:lnTo>
                  <a:lnTo>
                    <a:pt x="444" y="556"/>
                  </a:lnTo>
                  <a:lnTo>
                    <a:pt x="424" y="522"/>
                  </a:lnTo>
                  <a:lnTo>
                    <a:pt x="402" y="491"/>
                  </a:lnTo>
                  <a:lnTo>
                    <a:pt x="390" y="477"/>
                  </a:lnTo>
                  <a:lnTo>
                    <a:pt x="377" y="464"/>
                  </a:lnTo>
                  <a:lnTo>
                    <a:pt x="363" y="451"/>
                  </a:lnTo>
                  <a:lnTo>
                    <a:pt x="348" y="437"/>
                  </a:lnTo>
                  <a:lnTo>
                    <a:pt x="309" y="409"/>
                  </a:lnTo>
                  <a:lnTo>
                    <a:pt x="259" y="377"/>
                  </a:lnTo>
                  <a:lnTo>
                    <a:pt x="206" y="344"/>
                  </a:lnTo>
                  <a:lnTo>
                    <a:pt x="162" y="312"/>
                  </a:lnTo>
                  <a:lnTo>
                    <a:pt x="122" y="282"/>
                  </a:lnTo>
                  <a:lnTo>
                    <a:pt x="90" y="254"/>
                  </a:lnTo>
                  <a:lnTo>
                    <a:pt x="64" y="229"/>
                  </a:lnTo>
                  <a:lnTo>
                    <a:pt x="44" y="207"/>
                  </a:lnTo>
                  <a:lnTo>
                    <a:pt x="30" y="188"/>
                  </a:lnTo>
                  <a:lnTo>
                    <a:pt x="21" y="175"/>
                  </a:lnTo>
                  <a:lnTo>
                    <a:pt x="14" y="166"/>
                  </a:lnTo>
                  <a:lnTo>
                    <a:pt x="9" y="160"/>
                  </a:lnTo>
                  <a:lnTo>
                    <a:pt x="5" y="157"/>
                  </a:lnTo>
                  <a:lnTo>
                    <a:pt x="2" y="157"/>
                  </a:lnTo>
                  <a:lnTo>
                    <a:pt x="0" y="159"/>
                  </a:lnTo>
                  <a:lnTo>
                    <a:pt x="0" y="165"/>
                  </a:lnTo>
                  <a:lnTo>
                    <a:pt x="0" y="171"/>
                  </a:lnTo>
                  <a:lnTo>
                    <a:pt x="4" y="181"/>
                  </a:lnTo>
                  <a:lnTo>
                    <a:pt x="9" y="197"/>
                  </a:lnTo>
                  <a:lnTo>
                    <a:pt x="19" y="225"/>
                  </a:lnTo>
                  <a:lnTo>
                    <a:pt x="35" y="263"/>
                  </a:lnTo>
                  <a:lnTo>
                    <a:pt x="57" y="308"/>
                  </a:lnTo>
                  <a:lnTo>
                    <a:pt x="84" y="357"/>
                  </a:lnTo>
                  <a:lnTo>
                    <a:pt x="100" y="382"/>
                  </a:lnTo>
                  <a:lnTo>
                    <a:pt x="119" y="408"/>
                  </a:lnTo>
                  <a:lnTo>
                    <a:pt x="138" y="434"/>
                  </a:lnTo>
                  <a:lnTo>
                    <a:pt x="159" y="459"/>
                  </a:lnTo>
                  <a:lnTo>
                    <a:pt x="183" y="484"/>
                  </a:lnTo>
                  <a:lnTo>
                    <a:pt x="208" y="509"/>
                  </a:lnTo>
                  <a:lnTo>
                    <a:pt x="259" y="554"/>
                  </a:lnTo>
                  <a:lnTo>
                    <a:pt x="311" y="599"/>
                  </a:lnTo>
                  <a:lnTo>
                    <a:pt x="362" y="642"/>
                  </a:lnTo>
                  <a:lnTo>
                    <a:pt x="408" y="684"/>
                  </a:lnTo>
                  <a:lnTo>
                    <a:pt x="453" y="727"/>
                  </a:lnTo>
                  <a:lnTo>
                    <a:pt x="473" y="747"/>
                  </a:lnTo>
                  <a:lnTo>
                    <a:pt x="492" y="768"/>
                  </a:lnTo>
                  <a:lnTo>
                    <a:pt x="509" y="788"/>
                  </a:lnTo>
                  <a:lnTo>
                    <a:pt x="524" y="809"/>
                  </a:lnTo>
                  <a:lnTo>
                    <a:pt x="538" y="830"/>
                  </a:lnTo>
                  <a:lnTo>
                    <a:pt x="549" y="851"/>
                  </a:lnTo>
                  <a:lnTo>
                    <a:pt x="557" y="864"/>
                  </a:lnTo>
                  <a:lnTo>
                    <a:pt x="560" y="868"/>
                  </a:lnTo>
                  <a:lnTo>
                    <a:pt x="565" y="870"/>
                  </a:lnTo>
                  <a:lnTo>
                    <a:pt x="567" y="870"/>
                  </a:lnTo>
                  <a:lnTo>
                    <a:pt x="570" y="867"/>
                  </a:lnTo>
                  <a:lnTo>
                    <a:pt x="572" y="858"/>
                  </a:lnTo>
                  <a:lnTo>
                    <a:pt x="573" y="845"/>
                  </a:lnTo>
                  <a:lnTo>
                    <a:pt x="579" y="727"/>
                  </a:lnTo>
                  <a:lnTo>
                    <a:pt x="583" y="635"/>
                  </a:lnTo>
                  <a:lnTo>
                    <a:pt x="584" y="582"/>
                  </a:lnTo>
                  <a:lnTo>
                    <a:pt x="584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3515" y="1186"/>
              <a:ext cx="258" cy="265"/>
            </a:xfrm>
            <a:custGeom>
              <a:avLst/>
              <a:gdLst/>
              <a:ahLst/>
              <a:cxnLst>
                <a:cxn ang="0">
                  <a:pos x="513" y="503"/>
                </a:cxn>
                <a:cxn ang="0">
                  <a:pos x="500" y="457"/>
                </a:cxn>
                <a:cxn ang="0">
                  <a:pos x="487" y="420"/>
                </a:cxn>
                <a:cxn ang="0">
                  <a:pos x="471" y="376"/>
                </a:cxn>
                <a:cxn ang="0">
                  <a:pos x="448" y="330"/>
                </a:cxn>
                <a:cxn ang="0">
                  <a:pos x="435" y="306"/>
                </a:cxn>
                <a:cxn ang="0">
                  <a:pos x="420" y="282"/>
                </a:cxn>
                <a:cxn ang="0">
                  <a:pos x="402" y="258"/>
                </a:cxn>
                <a:cxn ang="0">
                  <a:pos x="385" y="236"/>
                </a:cxn>
                <a:cxn ang="0">
                  <a:pos x="363" y="215"/>
                </a:cxn>
                <a:cxn ang="0">
                  <a:pos x="341" y="193"/>
                </a:cxn>
                <a:cxn ang="0">
                  <a:pos x="319" y="174"/>
                </a:cxn>
                <a:cxn ang="0">
                  <a:pos x="295" y="156"/>
                </a:cxn>
                <a:cxn ang="0">
                  <a:pos x="246" y="121"/>
                </a:cxn>
                <a:cxn ang="0">
                  <a:pos x="198" y="93"/>
                </a:cxn>
                <a:cxn ang="0">
                  <a:pos x="153" y="68"/>
                </a:cxn>
                <a:cxn ang="0">
                  <a:pos x="111" y="46"/>
                </a:cxn>
                <a:cxn ang="0">
                  <a:pos x="76" y="29"/>
                </a:cxn>
                <a:cxn ang="0">
                  <a:pos x="30" y="8"/>
                </a:cxn>
                <a:cxn ang="0">
                  <a:pos x="18" y="3"/>
                </a:cxn>
                <a:cxn ang="0">
                  <a:pos x="9" y="1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2" y="9"/>
                </a:cxn>
                <a:cxn ang="0">
                  <a:pos x="7" y="16"/>
                </a:cxn>
                <a:cxn ang="0">
                  <a:pos x="14" y="22"/>
                </a:cxn>
                <a:cxn ang="0">
                  <a:pos x="41" y="52"/>
                </a:cxn>
                <a:cxn ang="0">
                  <a:pos x="83" y="104"/>
                </a:cxn>
                <a:cxn ang="0">
                  <a:pos x="107" y="136"/>
                </a:cxn>
                <a:cxn ang="0">
                  <a:pos x="133" y="171"/>
                </a:cxn>
                <a:cxn ang="0">
                  <a:pos x="159" y="208"/>
                </a:cxn>
                <a:cxn ang="0">
                  <a:pos x="184" y="247"/>
                </a:cxn>
                <a:cxn ang="0">
                  <a:pos x="208" y="283"/>
                </a:cxn>
                <a:cxn ang="0">
                  <a:pos x="231" y="316"/>
                </a:cxn>
                <a:cxn ang="0">
                  <a:pos x="251" y="342"/>
                </a:cxn>
                <a:cxn ang="0">
                  <a:pos x="272" y="365"/>
                </a:cxn>
                <a:cxn ang="0">
                  <a:pos x="294" y="384"/>
                </a:cxn>
                <a:cxn ang="0">
                  <a:pos x="315" y="401"/>
                </a:cxn>
                <a:cxn ang="0">
                  <a:pos x="338" y="415"/>
                </a:cxn>
                <a:cxn ang="0">
                  <a:pos x="363" y="430"/>
                </a:cxn>
                <a:cxn ang="0">
                  <a:pos x="412" y="454"/>
                </a:cxn>
                <a:cxn ang="0">
                  <a:pos x="451" y="478"/>
                </a:cxn>
                <a:cxn ang="0">
                  <a:pos x="479" y="500"/>
                </a:cxn>
                <a:cxn ang="0">
                  <a:pos x="489" y="509"/>
                </a:cxn>
                <a:cxn ang="0">
                  <a:pos x="497" y="517"/>
                </a:cxn>
                <a:cxn ang="0">
                  <a:pos x="502" y="524"/>
                </a:cxn>
                <a:cxn ang="0">
                  <a:pos x="506" y="528"/>
                </a:cxn>
                <a:cxn ang="0">
                  <a:pos x="511" y="530"/>
                </a:cxn>
                <a:cxn ang="0">
                  <a:pos x="514" y="529"/>
                </a:cxn>
                <a:cxn ang="0">
                  <a:pos x="515" y="526"/>
                </a:cxn>
                <a:cxn ang="0">
                  <a:pos x="516" y="521"/>
                </a:cxn>
                <a:cxn ang="0">
                  <a:pos x="515" y="513"/>
                </a:cxn>
                <a:cxn ang="0">
                  <a:pos x="513" y="503"/>
                </a:cxn>
              </a:cxnLst>
              <a:rect l="0" t="0" r="r" b="b"/>
              <a:pathLst>
                <a:path w="516" h="530">
                  <a:moveTo>
                    <a:pt x="513" y="503"/>
                  </a:moveTo>
                  <a:lnTo>
                    <a:pt x="500" y="457"/>
                  </a:lnTo>
                  <a:lnTo>
                    <a:pt x="487" y="420"/>
                  </a:lnTo>
                  <a:lnTo>
                    <a:pt x="471" y="376"/>
                  </a:lnTo>
                  <a:lnTo>
                    <a:pt x="448" y="330"/>
                  </a:lnTo>
                  <a:lnTo>
                    <a:pt x="435" y="306"/>
                  </a:lnTo>
                  <a:lnTo>
                    <a:pt x="420" y="282"/>
                  </a:lnTo>
                  <a:lnTo>
                    <a:pt x="402" y="258"/>
                  </a:lnTo>
                  <a:lnTo>
                    <a:pt x="385" y="236"/>
                  </a:lnTo>
                  <a:lnTo>
                    <a:pt x="363" y="215"/>
                  </a:lnTo>
                  <a:lnTo>
                    <a:pt x="341" y="193"/>
                  </a:lnTo>
                  <a:lnTo>
                    <a:pt x="319" y="174"/>
                  </a:lnTo>
                  <a:lnTo>
                    <a:pt x="295" y="156"/>
                  </a:lnTo>
                  <a:lnTo>
                    <a:pt x="246" y="121"/>
                  </a:lnTo>
                  <a:lnTo>
                    <a:pt x="198" y="93"/>
                  </a:lnTo>
                  <a:lnTo>
                    <a:pt x="153" y="68"/>
                  </a:lnTo>
                  <a:lnTo>
                    <a:pt x="111" y="46"/>
                  </a:lnTo>
                  <a:lnTo>
                    <a:pt x="76" y="29"/>
                  </a:lnTo>
                  <a:lnTo>
                    <a:pt x="30" y="8"/>
                  </a:lnTo>
                  <a:lnTo>
                    <a:pt x="18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2" y="9"/>
                  </a:lnTo>
                  <a:lnTo>
                    <a:pt x="7" y="16"/>
                  </a:lnTo>
                  <a:lnTo>
                    <a:pt x="14" y="22"/>
                  </a:lnTo>
                  <a:lnTo>
                    <a:pt x="41" y="52"/>
                  </a:lnTo>
                  <a:lnTo>
                    <a:pt x="83" y="104"/>
                  </a:lnTo>
                  <a:lnTo>
                    <a:pt x="107" y="136"/>
                  </a:lnTo>
                  <a:lnTo>
                    <a:pt x="133" y="171"/>
                  </a:lnTo>
                  <a:lnTo>
                    <a:pt x="159" y="208"/>
                  </a:lnTo>
                  <a:lnTo>
                    <a:pt x="184" y="247"/>
                  </a:lnTo>
                  <a:lnTo>
                    <a:pt x="208" y="283"/>
                  </a:lnTo>
                  <a:lnTo>
                    <a:pt x="231" y="316"/>
                  </a:lnTo>
                  <a:lnTo>
                    <a:pt x="251" y="342"/>
                  </a:lnTo>
                  <a:lnTo>
                    <a:pt x="272" y="365"/>
                  </a:lnTo>
                  <a:lnTo>
                    <a:pt x="294" y="384"/>
                  </a:lnTo>
                  <a:lnTo>
                    <a:pt x="315" y="401"/>
                  </a:lnTo>
                  <a:lnTo>
                    <a:pt x="338" y="415"/>
                  </a:lnTo>
                  <a:lnTo>
                    <a:pt x="363" y="430"/>
                  </a:lnTo>
                  <a:lnTo>
                    <a:pt x="412" y="454"/>
                  </a:lnTo>
                  <a:lnTo>
                    <a:pt x="451" y="478"/>
                  </a:lnTo>
                  <a:lnTo>
                    <a:pt x="479" y="500"/>
                  </a:lnTo>
                  <a:lnTo>
                    <a:pt x="489" y="509"/>
                  </a:lnTo>
                  <a:lnTo>
                    <a:pt x="497" y="517"/>
                  </a:lnTo>
                  <a:lnTo>
                    <a:pt x="502" y="524"/>
                  </a:lnTo>
                  <a:lnTo>
                    <a:pt x="506" y="528"/>
                  </a:lnTo>
                  <a:lnTo>
                    <a:pt x="511" y="530"/>
                  </a:lnTo>
                  <a:lnTo>
                    <a:pt x="514" y="529"/>
                  </a:lnTo>
                  <a:lnTo>
                    <a:pt x="515" y="526"/>
                  </a:lnTo>
                  <a:lnTo>
                    <a:pt x="516" y="521"/>
                  </a:lnTo>
                  <a:lnTo>
                    <a:pt x="515" y="513"/>
                  </a:lnTo>
                  <a:lnTo>
                    <a:pt x="513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6" name="Freeform 68"/>
            <p:cNvSpPr>
              <a:spLocks/>
            </p:cNvSpPr>
            <p:nvPr/>
          </p:nvSpPr>
          <p:spPr bwMode="auto">
            <a:xfrm>
              <a:off x="2193" y="2065"/>
              <a:ext cx="437" cy="390"/>
            </a:xfrm>
            <a:custGeom>
              <a:avLst/>
              <a:gdLst/>
              <a:ahLst/>
              <a:cxnLst>
                <a:cxn ang="0">
                  <a:pos x="570" y="45"/>
                </a:cxn>
                <a:cxn ang="0">
                  <a:pos x="610" y="54"/>
                </a:cxn>
                <a:cxn ang="0">
                  <a:pos x="628" y="70"/>
                </a:cxn>
                <a:cxn ang="0">
                  <a:pos x="676" y="146"/>
                </a:cxn>
                <a:cxn ang="0">
                  <a:pos x="695" y="189"/>
                </a:cxn>
                <a:cxn ang="0">
                  <a:pos x="700" y="247"/>
                </a:cxn>
                <a:cxn ang="0">
                  <a:pos x="690" y="263"/>
                </a:cxn>
                <a:cxn ang="0">
                  <a:pos x="699" y="288"/>
                </a:cxn>
                <a:cxn ang="0">
                  <a:pos x="724" y="325"/>
                </a:cxn>
                <a:cxn ang="0">
                  <a:pos x="731" y="352"/>
                </a:cxn>
                <a:cxn ang="0">
                  <a:pos x="730" y="477"/>
                </a:cxn>
                <a:cxn ang="0">
                  <a:pos x="720" y="497"/>
                </a:cxn>
                <a:cxn ang="0">
                  <a:pos x="773" y="533"/>
                </a:cxn>
                <a:cxn ang="0">
                  <a:pos x="787" y="547"/>
                </a:cxn>
                <a:cxn ang="0">
                  <a:pos x="821" y="571"/>
                </a:cxn>
                <a:cxn ang="0">
                  <a:pos x="860" y="658"/>
                </a:cxn>
                <a:cxn ang="0">
                  <a:pos x="864" y="704"/>
                </a:cxn>
                <a:cxn ang="0">
                  <a:pos x="872" y="711"/>
                </a:cxn>
                <a:cxn ang="0">
                  <a:pos x="837" y="746"/>
                </a:cxn>
                <a:cxn ang="0">
                  <a:pos x="771" y="751"/>
                </a:cxn>
                <a:cxn ang="0">
                  <a:pos x="730" y="768"/>
                </a:cxn>
                <a:cxn ang="0">
                  <a:pos x="689" y="780"/>
                </a:cxn>
                <a:cxn ang="0">
                  <a:pos x="634" y="762"/>
                </a:cxn>
                <a:cxn ang="0">
                  <a:pos x="595" y="720"/>
                </a:cxn>
                <a:cxn ang="0">
                  <a:pos x="552" y="697"/>
                </a:cxn>
                <a:cxn ang="0">
                  <a:pos x="549" y="697"/>
                </a:cxn>
                <a:cxn ang="0">
                  <a:pos x="540" y="705"/>
                </a:cxn>
                <a:cxn ang="0">
                  <a:pos x="496" y="705"/>
                </a:cxn>
                <a:cxn ang="0">
                  <a:pos x="473" y="712"/>
                </a:cxn>
                <a:cxn ang="0">
                  <a:pos x="469" y="719"/>
                </a:cxn>
                <a:cxn ang="0">
                  <a:pos x="355" y="631"/>
                </a:cxn>
                <a:cxn ang="0">
                  <a:pos x="345" y="587"/>
                </a:cxn>
                <a:cxn ang="0">
                  <a:pos x="253" y="534"/>
                </a:cxn>
                <a:cxn ang="0">
                  <a:pos x="217" y="502"/>
                </a:cxn>
                <a:cxn ang="0">
                  <a:pos x="178" y="490"/>
                </a:cxn>
                <a:cxn ang="0">
                  <a:pos x="154" y="454"/>
                </a:cxn>
                <a:cxn ang="0">
                  <a:pos x="106" y="452"/>
                </a:cxn>
                <a:cxn ang="0">
                  <a:pos x="41" y="414"/>
                </a:cxn>
                <a:cxn ang="0">
                  <a:pos x="37" y="400"/>
                </a:cxn>
                <a:cxn ang="0">
                  <a:pos x="10" y="389"/>
                </a:cxn>
                <a:cxn ang="0">
                  <a:pos x="2" y="298"/>
                </a:cxn>
                <a:cxn ang="0">
                  <a:pos x="45" y="275"/>
                </a:cxn>
                <a:cxn ang="0">
                  <a:pos x="82" y="265"/>
                </a:cxn>
                <a:cxn ang="0">
                  <a:pos x="115" y="264"/>
                </a:cxn>
                <a:cxn ang="0">
                  <a:pos x="195" y="249"/>
                </a:cxn>
                <a:cxn ang="0">
                  <a:pos x="221" y="261"/>
                </a:cxn>
                <a:cxn ang="0">
                  <a:pos x="247" y="254"/>
                </a:cxn>
                <a:cxn ang="0">
                  <a:pos x="262" y="252"/>
                </a:cxn>
                <a:cxn ang="0">
                  <a:pos x="302" y="247"/>
                </a:cxn>
                <a:cxn ang="0">
                  <a:pos x="353" y="234"/>
                </a:cxn>
                <a:cxn ang="0">
                  <a:pos x="367" y="151"/>
                </a:cxn>
                <a:cxn ang="0">
                  <a:pos x="443" y="16"/>
                </a:cxn>
                <a:cxn ang="0">
                  <a:pos x="449" y="24"/>
                </a:cxn>
                <a:cxn ang="0">
                  <a:pos x="448" y="18"/>
                </a:cxn>
                <a:cxn ang="0">
                  <a:pos x="493" y="13"/>
                </a:cxn>
              </a:cxnLst>
              <a:rect l="0" t="0" r="r" b="b"/>
              <a:pathLst>
                <a:path w="873" h="780">
                  <a:moveTo>
                    <a:pt x="495" y="0"/>
                  </a:moveTo>
                  <a:lnTo>
                    <a:pt x="570" y="40"/>
                  </a:lnTo>
                  <a:lnTo>
                    <a:pt x="567" y="43"/>
                  </a:lnTo>
                  <a:lnTo>
                    <a:pt x="570" y="45"/>
                  </a:lnTo>
                  <a:lnTo>
                    <a:pt x="580" y="48"/>
                  </a:lnTo>
                  <a:lnTo>
                    <a:pt x="601" y="51"/>
                  </a:lnTo>
                  <a:lnTo>
                    <a:pt x="605" y="52"/>
                  </a:lnTo>
                  <a:lnTo>
                    <a:pt x="610" y="54"/>
                  </a:lnTo>
                  <a:lnTo>
                    <a:pt x="616" y="62"/>
                  </a:lnTo>
                  <a:lnTo>
                    <a:pt x="620" y="66"/>
                  </a:lnTo>
                  <a:lnTo>
                    <a:pt x="624" y="69"/>
                  </a:lnTo>
                  <a:lnTo>
                    <a:pt x="628" y="70"/>
                  </a:lnTo>
                  <a:lnTo>
                    <a:pt x="635" y="69"/>
                  </a:lnTo>
                  <a:lnTo>
                    <a:pt x="672" y="103"/>
                  </a:lnTo>
                  <a:lnTo>
                    <a:pt x="672" y="125"/>
                  </a:lnTo>
                  <a:lnTo>
                    <a:pt x="676" y="146"/>
                  </a:lnTo>
                  <a:lnTo>
                    <a:pt x="685" y="166"/>
                  </a:lnTo>
                  <a:lnTo>
                    <a:pt x="689" y="174"/>
                  </a:lnTo>
                  <a:lnTo>
                    <a:pt x="695" y="183"/>
                  </a:lnTo>
                  <a:lnTo>
                    <a:pt x="695" y="189"/>
                  </a:lnTo>
                  <a:lnTo>
                    <a:pt x="698" y="196"/>
                  </a:lnTo>
                  <a:lnTo>
                    <a:pt x="706" y="205"/>
                  </a:lnTo>
                  <a:lnTo>
                    <a:pt x="711" y="249"/>
                  </a:lnTo>
                  <a:lnTo>
                    <a:pt x="700" y="247"/>
                  </a:lnTo>
                  <a:lnTo>
                    <a:pt x="688" y="246"/>
                  </a:lnTo>
                  <a:lnTo>
                    <a:pt x="686" y="249"/>
                  </a:lnTo>
                  <a:lnTo>
                    <a:pt x="686" y="253"/>
                  </a:lnTo>
                  <a:lnTo>
                    <a:pt x="690" y="263"/>
                  </a:lnTo>
                  <a:lnTo>
                    <a:pt x="695" y="275"/>
                  </a:lnTo>
                  <a:lnTo>
                    <a:pt x="695" y="280"/>
                  </a:lnTo>
                  <a:lnTo>
                    <a:pt x="695" y="286"/>
                  </a:lnTo>
                  <a:lnTo>
                    <a:pt x="699" y="288"/>
                  </a:lnTo>
                  <a:lnTo>
                    <a:pt x="707" y="295"/>
                  </a:lnTo>
                  <a:lnTo>
                    <a:pt x="719" y="308"/>
                  </a:lnTo>
                  <a:lnTo>
                    <a:pt x="720" y="316"/>
                  </a:lnTo>
                  <a:lnTo>
                    <a:pt x="724" y="325"/>
                  </a:lnTo>
                  <a:lnTo>
                    <a:pt x="727" y="336"/>
                  </a:lnTo>
                  <a:lnTo>
                    <a:pt x="728" y="344"/>
                  </a:lnTo>
                  <a:lnTo>
                    <a:pt x="729" y="349"/>
                  </a:lnTo>
                  <a:lnTo>
                    <a:pt x="731" y="352"/>
                  </a:lnTo>
                  <a:lnTo>
                    <a:pt x="735" y="354"/>
                  </a:lnTo>
                  <a:lnTo>
                    <a:pt x="739" y="358"/>
                  </a:lnTo>
                  <a:lnTo>
                    <a:pt x="739" y="468"/>
                  </a:lnTo>
                  <a:lnTo>
                    <a:pt x="730" y="477"/>
                  </a:lnTo>
                  <a:lnTo>
                    <a:pt x="724" y="484"/>
                  </a:lnTo>
                  <a:lnTo>
                    <a:pt x="720" y="489"/>
                  </a:lnTo>
                  <a:lnTo>
                    <a:pt x="720" y="493"/>
                  </a:lnTo>
                  <a:lnTo>
                    <a:pt x="720" y="497"/>
                  </a:lnTo>
                  <a:lnTo>
                    <a:pt x="722" y="504"/>
                  </a:lnTo>
                  <a:lnTo>
                    <a:pt x="754" y="518"/>
                  </a:lnTo>
                  <a:lnTo>
                    <a:pt x="760" y="521"/>
                  </a:lnTo>
                  <a:lnTo>
                    <a:pt x="773" y="533"/>
                  </a:lnTo>
                  <a:lnTo>
                    <a:pt x="778" y="539"/>
                  </a:lnTo>
                  <a:lnTo>
                    <a:pt x="781" y="542"/>
                  </a:lnTo>
                  <a:lnTo>
                    <a:pt x="781" y="544"/>
                  </a:lnTo>
                  <a:lnTo>
                    <a:pt x="787" y="547"/>
                  </a:lnTo>
                  <a:lnTo>
                    <a:pt x="811" y="553"/>
                  </a:lnTo>
                  <a:lnTo>
                    <a:pt x="811" y="558"/>
                  </a:lnTo>
                  <a:lnTo>
                    <a:pt x="814" y="561"/>
                  </a:lnTo>
                  <a:lnTo>
                    <a:pt x="821" y="571"/>
                  </a:lnTo>
                  <a:lnTo>
                    <a:pt x="847" y="631"/>
                  </a:lnTo>
                  <a:lnTo>
                    <a:pt x="873" y="653"/>
                  </a:lnTo>
                  <a:lnTo>
                    <a:pt x="865" y="655"/>
                  </a:lnTo>
                  <a:lnTo>
                    <a:pt x="860" y="658"/>
                  </a:lnTo>
                  <a:lnTo>
                    <a:pt x="858" y="662"/>
                  </a:lnTo>
                  <a:lnTo>
                    <a:pt x="857" y="669"/>
                  </a:lnTo>
                  <a:lnTo>
                    <a:pt x="860" y="685"/>
                  </a:lnTo>
                  <a:lnTo>
                    <a:pt x="864" y="704"/>
                  </a:lnTo>
                  <a:lnTo>
                    <a:pt x="869" y="705"/>
                  </a:lnTo>
                  <a:lnTo>
                    <a:pt x="872" y="706"/>
                  </a:lnTo>
                  <a:lnTo>
                    <a:pt x="873" y="708"/>
                  </a:lnTo>
                  <a:lnTo>
                    <a:pt x="872" y="711"/>
                  </a:lnTo>
                  <a:lnTo>
                    <a:pt x="860" y="733"/>
                  </a:lnTo>
                  <a:lnTo>
                    <a:pt x="853" y="738"/>
                  </a:lnTo>
                  <a:lnTo>
                    <a:pt x="845" y="744"/>
                  </a:lnTo>
                  <a:lnTo>
                    <a:pt x="837" y="746"/>
                  </a:lnTo>
                  <a:lnTo>
                    <a:pt x="828" y="748"/>
                  </a:lnTo>
                  <a:lnTo>
                    <a:pt x="809" y="750"/>
                  </a:lnTo>
                  <a:lnTo>
                    <a:pt x="790" y="750"/>
                  </a:lnTo>
                  <a:lnTo>
                    <a:pt x="771" y="751"/>
                  </a:lnTo>
                  <a:lnTo>
                    <a:pt x="753" y="755"/>
                  </a:lnTo>
                  <a:lnTo>
                    <a:pt x="745" y="757"/>
                  </a:lnTo>
                  <a:lnTo>
                    <a:pt x="738" y="762"/>
                  </a:lnTo>
                  <a:lnTo>
                    <a:pt x="730" y="768"/>
                  </a:lnTo>
                  <a:lnTo>
                    <a:pt x="724" y="775"/>
                  </a:lnTo>
                  <a:lnTo>
                    <a:pt x="713" y="779"/>
                  </a:lnTo>
                  <a:lnTo>
                    <a:pt x="701" y="780"/>
                  </a:lnTo>
                  <a:lnTo>
                    <a:pt x="689" y="780"/>
                  </a:lnTo>
                  <a:lnTo>
                    <a:pt x="677" y="779"/>
                  </a:lnTo>
                  <a:lnTo>
                    <a:pt x="665" y="776"/>
                  </a:lnTo>
                  <a:lnTo>
                    <a:pt x="654" y="773"/>
                  </a:lnTo>
                  <a:lnTo>
                    <a:pt x="634" y="762"/>
                  </a:lnTo>
                  <a:lnTo>
                    <a:pt x="628" y="760"/>
                  </a:lnTo>
                  <a:lnTo>
                    <a:pt x="624" y="755"/>
                  </a:lnTo>
                  <a:lnTo>
                    <a:pt x="610" y="741"/>
                  </a:lnTo>
                  <a:lnTo>
                    <a:pt x="595" y="720"/>
                  </a:lnTo>
                  <a:lnTo>
                    <a:pt x="591" y="720"/>
                  </a:lnTo>
                  <a:lnTo>
                    <a:pt x="586" y="718"/>
                  </a:lnTo>
                  <a:lnTo>
                    <a:pt x="567" y="708"/>
                  </a:lnTo>
                  <a:lnTo>
                    <a:pt x="552" y="697"/>
                  </a:lnTo>
                  <a:lnTo>
                    <a:pt x="549" y="694"/>
                  </a:lnTo>
                  <a:lnTo>
                    <a:pt x="552" y="694"/>
                  </a:lnTo>
                  <a:lnTo>
                    <a:pt x="549" y="695"/>
                  </a:lnTo>
                  <a:lnTo>
                    <a:pt x="549" y="697"/>
                  </a:lnTo>
                  <a:lnTo>
                    <a:pt x="549" y="700"/>
                  </a:lnTo>
                  <a:lnTo>
                    <a:pt x="549" y="705"/>
                  </a:lnTo>
                  <a:lnTo>
                    <a:pt x="547" y="708"/>
                  </a:lnTo>
                  <a:lnTo>
                    <a:pt x="540" y="705"/>
                  </a:lnTo>
                  <a:lnTo>
                    <a:pt x="533" y="701"/>
                  </a:lnTo>
                  <a:lnTo>
                    <a:pt x="513" y="694"/>
                  </a:lnTo>
                  <a:lnTo>
                    <a:pt x="503" y="699"/>
                  </a:lnTo>
                  <a:lnTo>
                    <a:pt x="496" y="705"/>
                  </a:lnTo>
                  <a:lnTo>
                    <a:pt x="487" y="709"/>
                  </a:lnTo>
                  <a:lnTo>
                    <a:pt x="481" y="710"/>
                  </a:lnTo>
                  <a:lnTo>
                    <a:pt x="475" y="711"/>
                  </a:lnTo>
                  <a:lnTo>
                    <a:pt x="473" y="712"/>
                  </a:lnTo>
                  <a:lnTo>
                    <a:pt x="473" y="714"/>
                  </a:lnTo>
                  <a:lnTo>
                    <a:pt x="472" y="719"/>
                  </a:lnTo>
                  <a:lnTo>
                    <a:pt x="471" y="720"/>
                  </a:lnTo>
                  <a:lnTo>
                    <a:pt x="469" y="719"/>
                  </a:lnTo>
                  <a:lnTo>
                    <a:pt x="459" y="706"/>
                  </a:lnTo>
                  <a:lnTo>
                    <a:pt x="432" y="673"/>
                  </a:lnTo>
                  <a:lnTo>
                    <a:pt x="384" y="666"/>
                  </a:lnTo>
                  <a:lnTo>
                    <a:pt x="355" y="631"/>
                  </a:lnTo>
                  <a:lnTo>
                    <a:pt x="355" y="598"/>
                  </a:lnTo>
                  <a:lnTo>
                    <a:pt x="351" y="593"/>
                  </a:lnTo>
                  <a:lnTo>
                    <a:pt x="348" y="590"/>
                  </a:lnTo>
                  <a:lnTo>
                    <a:pt x="345" y="587"/>
                  </a:lnTo>
                  <a:lnTo>
                    <a:pt x="297" y="603"/>
                  </a:lnTo>
                  <a:lnTo>
                    <a:pt x="259" y="553"/>
                  </a:lnTo>
                  <a:lnTo>
                    <a:pt x="257" y="543"/>
                  </a:lnTo>
                  <a:lnTo>
                    <a:pt x="253" y="534"/>
                  </a:lnTo>
                  <a:lnTo>
                    <a:pt x="247" y="527"/>
                  </a:lnTo>
                  <a:lnTo>
                    <a:pt x="240" y="521"/>
                  </a:lnTo>
                  <a:lnTo>
                    <a:pt x="223" y="508"/>
                  </a:lnTo>
                  <a:lnTo>
                    <a:pt x="217" y="502"/>
                  </a:lnTo>
                  <a:lnTo>
                    <a:pt x="210" y="494"/>
                  </a:lnTo>
                  <a:lnTo>
                    <a:pt x="192" y="493"/>
                  </a:lnTo>
                  <a:lnTo>
                    <a:pt x="183" y="491"/>
                  </a:lnTo>
                  <a:lnTo>
                    <a:pt x="178" y="490"/>
                  </a:lnTo>
                  <a:lnTo>
                    <a:pt x="171" y="482"/>
                  </a:lnTo>
                  <a:lnTo>
                    <a:pt x="166" y="463"/>
                  </a:lnTo>
                  <a:lnTo>
                    <a:pt x="160" y="458"/>
                  </a:lnTo>
                  <a:lnTo>
                    <a:pt x="154" y="454"/>
                  </a:lnTo>
                  <a:lnTo>
                    <a:pt x="141" y="457"/>
                  </a:lnTo>
                  <a:lnTo>
                    <a:pt x="129" y="457"/>
                  </a:lnTo>
                  <a:lnTo>
                    <a:pt x="118" y="456"/>
                  </a:lnTo>
                  <a:lnTo>
                    <a:pt x="106" y="452"/>
                  </a:lnTo>
                  <a:lnTo>
                    <a:pt x="93" y="441"/>
                  </a:lnTo>
                  <a:lnTo>
                    <a:pt x="82" y="429"/>
                  </a:lnTo>
                  <a:lnTo>
                    <a:pt x="46" y="416"/>
                  </a:lnTo>
                  <a:lnTo>
                    <a:pt x="41" y="414"/>
                  </a:lnTo>
                  <a:lnTo>
                    <a:pt x="40" y="411"/>
                  </a:lnTo>
                  <a:lnTo>
                    <a:pt x="40" y="405"/>
                  </a:lnTo>
                  <a:lnTo>
                    <a:pt x="40" y="403"/>
                  </a:lnTo>
                  <a:lnTo>
                    <a:pt x="37" y="400"/>
                  </a:lnTo>
                  <a:lnTo>
                    <a:pt x="32" y="400"/>
                  </a:lnTo>
                  <a:lnTo>
                    <a:pt x="23" y="399"/>
                  </a:lnTo>
                  <a:lnTo>
                    <a:pt x="16" y="394"/>
                  </a:lnTo>
                  <a:lnTo>
                    <a:pt x="10" y="389"/>
                  </a:lnTo>
                  <a:lnTo>
                    <a:pt x="4" y="382"/>
                  </a:lnTo>
                  <a:lnTo>
                    <a:pt x="0" y="374"/>
                  </a:lnTo>
                  <a:lnTo>
                    <a:pt x="0" y="303"/>
                  </a:lnTo>
                  <a:lnTo>
                    <a:pt x="2" y="298"/>
                  </a:lnTo>
                  <a:lnTo>
                    <a:pt x="6" y="292"/>
                  </a:lnTo>
                  <a:lnTo>
                    <a:pt x="11" y="288"/>
                  </a:lnTo>
                  <a:lnTo>
                    <a:pt x="18" y="286"/>
                  </a:lnTo>
                  <a:lnTo>
                    <a:pt x="45" y="275"/>
                  </a:lnTo>
                  <a:lnTo>
                    <a:pt x="74" y="264"/>
                  </a:lnTo>
                  <a:lnTo>
                    <a:pt x="76" y="262"/>
                  </a:lnTo>
                  <a:lnTo>
                    <a:pt x="78" y="262"/>
                  </a:lnTo>
                  <a:lnTo>
                    <a:pt x="82" y="265"/>
                  </a:lnTo>
                  <a:lnTo>
                    <a:pt x="89" y="270"/>
                  </a:lnTo>
                  <a:lnTo>
                    <a:pt x="91" y="272"/>
                  </a:lnTo>
                  <a:lnTo>
                    <a:pt x="95" y="273"/>
                  </a:lnTo>
                  <a:lnTo>
                    <a:pt x="115" y="264"/>
                  </a:lnTo>
                  <a:lnTo>
                    <a:pt x="133" y="242"/>
                  </a:lnTo>
                  <a:lnTo>
                    <a:pt x="191" y="242"/>
                  </a:lnTo>
                  <a:lnTo>
                    <a:pt x="194" y="244"/>
                  </a:lnTo>
                  <a:lnTo>
                    <a:pt x="195" y="249"/>
                  </a:lnTo>
                  <a:lnTo>
                    <a:pt x="196" y="253"/>
                  </a:lnTo>
                  <a:lnTo>
                    <a:pt x="197" y="257"/>
                  </a:lnTo>
                  <a:lnTo>
                    <a:pt x="205" y="260"/>
                  </a:lnTo>
                  <a:lnTo>
                    <a:pt x="221" y="261"/>
                  </a:lnTo>
                  <a:lnTo>
                    <a:pt x="244" y="264"/>
                  </a:lnTo>
                  <a:lnTo>
                    <a:pt x="245" y="262"/>
                  </a:lnTo>
                  <a:lnTo>
                    <a:pt x="246" y="259"/>
                  </a:lnTo>
                  <a:lnTo>
                    <a:pt x="247" y="254"/>
                  </a:lnTo>
                  <a:lnTo>
                    <a:pt x="248" y="253"/>
                  </a:lnTo>
                  <a:lnTo>
                    <a:pt x="252" y="252"/>
                  </a:lnTo>
                  <a:lnTo>
                    <a:pt x="256" y="253"/>
                  </a:lnTo>
                  <a:lnTo>
                    <a:pt x="262" y="252"/>
                  </a:lnTo>
                  <a:lnTo>
                    <a:pt x="270" y="251"/>
                  </a:lnTo>
                  <a:lnTo>
                    <a:pt x="277" y="251"/>
                  </a:lnTo>
                  <a:lnTo>
                    <a:pt x="288" y="249"/>
                  </a:lnTo>
                  <a:lnTo>
                    <a:pt x="302" y="247"/>
                  </a:lnTo>
                  <a:lnTo>
                    <a:pt x="323" y="244"/>
                  </a:lnTo>
                  <a:lnTo>
                    <a:pt x="334" y="242"/>
                  </a:lnTo>
                  <a:lnTo>
                    <a:pt x="344" y="239"/>
                  </a:lnTo>
                  <a:lnTo>
                    <a:pt x="353" y="234"/>
                  </a:lnTo>
                  <a:lnTo>
                    <a:pt x="362" y="224"/>
                  </a:lnTo>
                  <a:lnTo>
                    <a:pt x="360" y="161"/>
                  </a:lnTo>
                  <a:lnTo>
                    <a:pt x="362" y="158"/>
                  </a:lnTo>
                  <a:lnTo>
                    <a:pt x="367" y="151"/>
                  </a:lnTo>
                  <a:lnTo>
                    <a:pt x="373" y="140"/>
                  </a:lnTo>
                  <a:lnTo>
                    <a:pt x="380" y="95"/>
                  </a:lnTo>
                  <a:lnTo>
                    <a:pt x="425" y="31"/>
                  </a:lnTo>
                  <a:lnTo>
                    <a:pt x="443" y="16"/>
                  </a:lnTo>
                  <a:lnTo>
                    <a:pt x="446" y="13"/>
                  </a:lnTo>
                  <a:lnTo>
                    <a:pt x="445" y="16"/>
                  </a:lnTo>
                  <a:lnTo>
                    <a:pt x="446" y="20"/>
                  </a:lnTo>
                  <a:lnTo>
                    <a:pt x="449" y="24"/>
                  </a:lnTo>
                  <a:lnTo>
                    <a:pt x="446" y="23"/>
                  </a:lnTo>
                  <a:lnTo>
                    <a:pt x="445" y="21"/>
                  </a:lnTo>
                  <a:lnTo>
                    <a:pt x="446" y="20"/>
                  </a:lnTo>
                  <a:lnTo>
                    <a:pt x="448" y="18"/>
                  </a:lnTo>
                  <a:lnTo>
                    <a:pt x="456" y="16"/>
                  </a:lnTo>
                  <a:lnTo>
                    <a:pt x="466" y="14"/>
                  </a:lnTo>
                  <a:lnTo>
                    <a:pt x="487" y="13"/>
                  </a:lnTo>
                  <a:lnTo>
                    <a:pt x="493" y="13"/>
                  </a:lnTo>
                  <a:lnTo>
                    <a:pt x="494" y="13"/>
                  </a:lnTo>
                  <a:lnTo>
                    <a:pt x="494" y="14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2795" y="1983"/>
              <a:ext cx="109" cy="138"/>
            </a:xfrm>
            <a:custGeom>
              <a:avLst/>
              <a:gdLst/>
              <a:ahLst/>
              <a:cxnLst>
                <a:cxn ang="0">
                  <a:pos x="122" y="6"/>
                </a:cxn>
                <a:cxn ang="0">
                  <a:pos x="136" y="28"/>
                </a:cxn>
                <a:cxn ang="0">
                  <a:pos x="144" y="39"/>
                </a:cxn>
                <a:cxn ang="0">
                  <a:pos x="154" y="49"/>
                </a:cxn>
                <a:cxn ang="0">
                  <a:pos x="163" y="58"/>
                </a:cxn>
                <a:cxn ang="0">
                  <a:pos x="174" y="63"/>
                </a:cxn>
                <a:cxn ang="0">
                  <a:pos x="186" y="67"/>
                </a:cxn>
                <a:cxn ang="0">
                  <a:pos x="199" y="70"/>
                </a:cxn>
                <a:cxn ang="0">
                  <a:pos x="209" y="81"/>
                </a:cxn>
                <a:cxn ang="0">
                  <a:pos x="214" y="94"/>
                </a:cxn>
                <a:cxn ang="0">
                  <a:pos x="218" y="105"/>
                </a:cxn>
                <a:cxn ang="0">
                  <a:pos x="218" y="120"/>
                </a:cxn>
                <a:cxn ang="0">
                  <a:pos x="215" y="133"/>
                </a:cxn>
                <a:cxn ang="0">
                  <a:pos x="212" y="147"/>
                </a:cxn>
                <a:cxn ang="0">
                  <a:pos x="207" y="160"/>
                </a:cxn>
                <a:cxn ang="0">
                  <a:pos x="199" y="173"/>
                </a:cxn>
                <a:cxn ang="0">
                  <a:pos x="190" y="185"/>
                </a:cxn>
                <a:cxn ang="0">
                  <a:pos x="180" y="196"/>
                </a:cxn>
                <a:cxn ang="0">
                  <a:pos x="169" y="206"/>
                </a:cxn>
                <a:cxn ang="0">
                  <a:pos x="157" y="214"/>
                </a:cxn>
                <a:cxn ang="0">
                  <a:pos x="145" y="222"/>
                </a:cxn>
                <a:cxn ang="0">
                  <a:pos x="133" y="228"/>
                </a:cxn>
                <a:cxn ang="0">
                  <a:pos x="120" y="231"/>
                </a:cxn>
                <a:cxn ang="0">
                  <a:pos x="108" y="231"/>
                </a:cxn>
                <a:cxn ang="0">
                  <a:pos x="92" y="246"/>
                </a:cxn>
                <a:cxn ang="0">
                  <a:pos x="72" y="260"/>
                </a:cxn>
                <a:cxn ang="0">
                  <a:pos x="50" y="270"/>
                </a:cxn>
                <a:cxn ang="0">
                  <a:pos x="41" y="275"/>
                </a:cxn>
                <a:cxn ang="0">
                  <a:pos x="32" y="277"/>
                </a:cxn>
                <a:cxn ang="0">
                  <a:pos x="22" y="277"/>
                </a:cxn>
                <a:cxn ang="0">
                  <a:pos x="18" y="275"/>
                </a:cxn>
                <a:cxn ang="0">
                  <a:pos x="14" y="272"/>
                </a:cxn>
                <a:cxn ang="0">
                  <a:pos x="9" y="267"/>
                </a:cxn>
                <a:cxn ang="0">
                  <a:pos x="6" y="260"/>
                </a:cxn>
                <a:cxn ang="0">
                  <a:pos x="2" y="246"/>
                </a:cxn>
                <a:cxn ang="0">
                  <a:pos x="0" y="236"/>
                </a:cxn>
                <a:cxn ang="0">
                  <a:pos x="12" y="219"/>
                </a:cxn>
                <a:cxn ang="0">
                  <a:pos x="25" y="199"/>
                </a:cxn>
                <a:cxn ang="0">
                  <a:pos x="36" y="178"/>
                </a:cxn>
                <a:cxn ang="0">
                  <a:pos x="45" y="160"/>
                </a:cxn>
                <a:cxn ang="0">
                  <a:pos x="54" y="145"/>
                </a:cxn>
                <a:cxn ang="0">
                  <a:pos x="63" y="132"/>
                </a:cxn>
                <a:cxn ang="0">
                  <a:pos x="86" y="108"/>
                </a:cxn>
                <a:cxn ang="0">
                  <a:pos x="96" y="96"/>
                </a:cxn>
                <a:cxn ang="0">
                  <a:pos x="100" y="89"/>
                </a:cxn>
                <a:cxn ang="0">
                  <a:pos x="103" y="83"/>
                </a:cxn>
                <a:cxn ang="0">
                  <a:pos x="105" y="74"/>
                </a:cxn>
                <a:cxn ang="0">
                  <a:pos x="106" y="66"/>
                </a:cxn>
                <a:cxn ang="0">
                  <a:pos x="106" y="57"/>
                </a:cxn>
                <a:cxn ang="0">
                  <a:pos x="105" y="46"/>
                </a:cxn>
                <a:cxn ang="0">
                  <a:pos x="105" y="28"/>
                </a:cxn>
                <a:cxn ang="0">
                  <a:pos x="97" y="21"/>
                </a:cxn>
                <a:cxn ang="0">
                  <a:pos x="96" y="16"/>
                </a:cxn>
                <a:cxn ang="0">
                  <a:pos x="95" y="10"/>
                </a:cxn>
                <a:cxn ang="0">
                  <a:pos x="98" y="9"/>
                </a:cxn>
                <a:cxn ang="0">
                  <a:pos x="101" y="8"/>
                </a:cxn>
                <a:cxn ang="0">
                  <a:pos x="105" y="6"/>
                </a:cxn>
                <a:cxn ang="0">
                  <a:pos x="108" y="6"/>
                </a:cxn>
                <a:cxn ang="0">
                  <a:pos x="109" y="2"/>
                </a:cxn>
                <a:cxn ang="0">
                  <a:pos x="113" y="0"/>
                </a:cxn>
                <a:cxn ang="0">
                  <a:pos x="118" y="1"/>
                </a:cxn>
                <a:cxn ang="0">
                  <a:pos x="122" y="6"/>
                </a:cxn>
              </a:cxnLst>
              <a:rect l="0" t="0" r="r" b="b"/>
              <a:pathLst>
                <a:path w="218" h="277">
                  <a:moveTo>
                    <a:pt x="122" y="6"/>
                  </a:moveTo>
                  <a:lnTo>
                    <a:pt x="136" y="28"/>
                  </a:lnTo>
                  <a:lnTo>
                    <a:pt x="144" y="39"/>
                  </a:lnTo>
                  <a:lnTo>
                    <a:pt x="154" y="49"/>
                  </a:lnTo>
                  <a:lnTo>
                    <a:pt x="163" y="58"/>
                  </a:lnTo>
                  <a:lnTo>
                    <a:pt x="174" y="63"/>
                  </a:lnTo>
                  <a:lnTo>
                    <a:pt x="186" y="67"/>
                  </a:lnTo>
                  <a:lnTo>
                    <a:pt x="199" y="70"/>
                  </a:lnTo>
                  <a:lnTo>
                    <a:pt x="209" y="81"/>
                  </a:lnTo>
                  <a:lnTo>
                    <a:pt x="214" y="94"/>
                  </a:lnTo>
                  <a:lnTo>
                    <a:pt x="218" y="105"/>
                  </a:lnTo>
                  <a:lnTo>
                    <a:pt x="218" y="120"/>
                  </a:lnTo>
                  <a:lnTo>
                    <a:pt x="215" y="133"/>
                  </a:lnTo>
                  <a:lnTo>
                    <a:pt x="212" y="147"/>
                  </a:lnTo>
                  <a:lnTo>
                    <a:pt x="207" y="160"/>
                  </a:lnTo>
                  <a:lnTo>
                    <a:pt x="199" y="173"/>
                  </a:lnTo>
                  <a:lnTo>
                    <a:pt x="190" y="185"/>
                  </a:lnTo>
                  <a:lnTo>
                    <a:pt x="180" y="196"/>
                  </a:lnTo>
                  <a:lnTo>
                    <a:pt x="169" y="206"/>
                  </a:lnTo>
                  <a:lnTo>
                    <a:pt x="157" y="214"/>
                  </a:lnTo>
                  <a:lnTo>
                    <a:pt x="145" y="222"/>
                  </a:lnTo>
                  <a:lnTo>
                    <a:pt x="133" y="228"/>
                  </a:lnTo>
                  <a:lnTo>
                    <a:pt x="120" y="231"/>
                  </a:lnTo>
                  <a:lnTo>
                    <a:pt x="108" y="231"/>
                  </a:lnTo>
                  <a:lnTo>
                    <a:pt x="92" y="246"/>
                  </a:lnTo>
                  <a:lnTo>
                    <a:pt x="72" y="260"/>
                  </a:lnTo>
                  <a:lnTo>
                    <a:pt x="50" y="270"/>
                  </a:lnTo>
                  <a:lnTo>
                    <a:pt x="41" y="275"/>
                  </a:lnTo>
                  <a:lnTo>
                    <a:pt x="32" y="277"/>
                  </a:lnTo>
                  <a:lnTo>
                    <a:pt x="22" y="277"/>
                  </a:lnTo>
                  <a:lnTo>
                    <a:pt x="18" y="275"/>
                  </a:lnTo>
                  <a:lnTo>
                    <a:pt x="14" y="272"/>
                  </a:lnTo>
                  <a:lnTo>
                    <a:pt x="9" y="267"/>
                  </a:lnTo>
                  <a:lnTo>
                    <a:pt x="6" y="260"/>
                  </a:lnTo>
                  <a:lnTo>
                    <a:pt x="2" y="246"/>
                  </a:lnTo>
                  <a:lnTo>
                    <a:pt x="0" y="236"/>
                  </a:lnTo>
                  <a:lnTo>
                    <a:pt x="12" y="219"/>
                  </a:lnTo>
                  <a:lnTo>
                    <a:pt x="25" y="199"/>
                  </a:lnTo>
                  <a:lnTo>
                    <a:pt x="36" y="178"/>
                  </a:lnTo>
                  <a:lnTo>
                    <a:pt x="45" y="160"/>
                  </a:lnTo>
                  <a:lnTo>
                    <a:pt x="54" y="145"/>
                  </a:lnTo>
                  <a:lnTo>
                    <a:pt x="63" y="132"/>
                  </a:lnTo>
                  <a:lnTo>
                    <a:pt x="86" y="108"/>
                  </a:lnTo>
                  <a:lnTo>
                    <a:pt x="96" y="96"/>
                  </a:lnTo>
                  <a:lnTo>
                    <a:pt x="100" y="89"/>
                  </a:lnTo>
                  <a:lnTo>
                    <a:pt x="103" y="83"/>
                  </a:lnTo>
                  <a:lnTo>
                    <a:pt x="105" y="74"/>
                  </a:lnTo>
                  <a:lnTo>
                    <a:pt x="106" y="66"/>
                  </a:lnTo>
                  <a:lnTo>
                    <a:pt x="106" y="57"/>
                  </a:lnTo>
                  <a:lnTo>
                    <a:pt x="105" y="46"/>
                  </a:lnTo>
                  <a:lnTo>
                    <a:pt x="105" y="28"/>
                  </a:lnTo>
                  <a:lnTo>
                    <a:pt x="97" y="21"/>
                  </a:lnTo>
                  <a:lnTo>
                    <a:pt x="96" y="16"/>
                  </a:lnTo>
                  <a:lnTo>
                    <a:pt x="95" y="10"/>
                  </a:lnTo>
                  <a:lnTo>
                    <a:pt x="98" y="9"/>
                  </a:lnTo>
                  <a:lnTo>
                    <a:pt x="101" y="8"/>
                  </a:lnTo>
                  <a:lnTo>
                    <a:pt x="105" y="6"/>
                  </a:lnTo>
                  <a:lnTo>
                    <a:pt x="108" y="6"/>
                  </a:lnTo>
                  <a:lnTo>
                    <a:pt x="109" y="2"/>
                  </a:lnTo>
                  <a:lnTo>
                    <a:pt x="113" y="0"/>
                  </a:lnTo>
                  <a:lnTo>
                    <a:pt x="118" y="1"/>
                  </a:lnTo>
                  <a:lnTo>
                    <a:pt x="12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3297" y="2339"/>
              <a:ext cx="59" cy="109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9" y="1"/>
                </a:cxn>
                <a:cxn ang="0">
                  <a:pos x="46" y="4"/>
                </a:cxn>
                <a:cxn ang="0">
                  <a:pos x="58" y="9"/>
                </a:cxn>
                <a:cxn ang="0">
                  <a:pos x="69" y="17"/>
                </a:cxn>
                <a:cxn ang="0">
                  <a:pos x="75" y="18"/>
                </a:cxn>
                <a:cxn ang="0">
                  <a:pos x="83" y="19"/>
                </a:cxn>
                <a:cxn ang="0">
                  <a:pos x="88" y="30"/>
                </a:cxn>
                <a:cxn ang="0">
                  <a:pos x="98" y="42"/>
                </a:cxn>
                <a:cxn ang="0">
                  <a:pos x="108" y="52"/>
                </a:cxn>
                <a:cxn ang="0">
                  <a:pos x="114" y="63"/>
                </a:cxn>
                <a:cxn ang="0">
                  <a:pos x="117" y="71"/>
                </a:cxn>
                <a:cxn ang="0">
                  <a:pos x="119" y="81"/>
                </a:cxn>
                <a:cxn ang="0">
                  <a:pos x="119" y="98"/>
                </a:cxn>
                <a:cxn ang="0">
                  <a:pos x="118" y="115"/>
                </a:cxn>
                <a:cxn ang="0">
                  <a:pos x="114" y="133"/>
                </a:cxn>
                <a:cxn ang="0">
                  <a:pos x="105" y="169"/>
                </a:cxn>
                <a:cxn ang="0">
                  <a:pos x="101" y="186"/>
                </a:cxn>
                <a:cxn ang="0">
                  <a:pos x="100" y="203"/>
                </a:cxn>
                <a:cxn ang="0">
                  <a:pos x="87" y="217"/>
                </a:cxn>
                <a:cxn ang="0">
                  <a:pos x="75" y="216"/>
                </a:cxn>
                <a:cxn ang="0">
                  <a:pos x="64" y="214"/>
                </a:cxn>
                <a:cxn ang="0">
                  <a:pos x="56" y="210"/>
                </a:cxn>
                <a:cxn ang="0">
                  <a:pos x="47" y="204"/>
                </a:cxn>
                <a:cxn ang="0">
                  <a:pos x="39" y="198"/>
                </a:cxn>
                <a:cxn ang="0">
                  <a:pos x="32" y="190"/>
                </a:cxn>
                <a:cxn ang="0">
                  <a:pos x="25" y="182"/>
                </a:cxn>
                <a:cxn ang="0">
                  <a:pos x="20" y="173"/>
                </a:cxn>
                <a:cxn ang="0">
                  <a:pos x="11" y="153"/>
                </a:cxn>
                <a:cxn ang="0">
                  <a:pos x="5" y="132"/>
                </a:cxn>
                <a:cxn ang="0">
                  <a:pos x="1" y="110"/>
                </a:cxn>
                <a:cxn ang="0">
                  <a:pos x="0" y="90"/>
                </a:cxn>
                <a:cxn ang="0">
                  <a:pos x="42" y="50"/>
                </a:cxn>
                <a:cxn ang="0">
                  <a:pos x="39" y="37"/>
                </a:cxn>
                <a:cxn ang="0">
                  <a:pos x="37" y="24"/>
                </a:cxn>
                <a:cxn ang="0">
                  <a:pos x="34" y="12"/>
                </a:cxn>
                <a:cxn ang="0">
                  <a:pos x="33" y="0"/>
                </a:cxn>
              </a:cxnLst>
              <a:rect l="0" t="0" r="r" b="b"/>
              <a:pathLst>
                <a:path w="119" h="217">
                  <a:moveTo>
                    <a:pt x="33" y="0"/>
                  </a:moveTo>
                  <a:lnTo>
                    <a:pt x="39" y="1"/>
                  </a:lnTo>
                  <a:lnTo>
                    <a:pt x="46" y="4"/>
                  </a:lnTo>
                  <a:lnTo>
                    <a:pt x="58" y="9"/>
                  </a:lnTo>
                  <a:lnTo>
                    <a:pt x="69" y="17"/>
                  </a:lnTo>
                  <a:lnTo>
                    <a:pt x="75" y="18"/>
                  </a:lnTo>
                  <a:lnTo>
                    <a:pt x="83" y="19"/>
                  </a:lnTo>
                  <a:lnTo>
                    <a:pt x="88" y="30"/>
                  </a:lnTo>
                  <a:lnTo>
                    <a:pt x="98" y="42"/>
                  </a:lnTo>
                  <a:lnTo>
                    <a:pt x="108" y="52"/>
                  </a:lnTo>
                  <a:lnTo>
                    <a:pt x="114" y="63"/>
                  </a:lnTo>
                  <a:lnTo>
                    <a:pt x="117" y="71"/>
                  </a:lnTo>
                  <a:lnTo>
                    <a:pt x="119" y="81"/>
                  </a:lnTo>
                  <a:lnTo>
                    <a:pt x="119" y="98"/>
                  </a:lnTo>
                  <a:lnTo>
                    <a:pt x="118" y="115"/>
                  </a:lnTo>
                  <a:lnTo>
                    <a:pt x="114" y="133"/>
                  </a:lnTo>
                  <a:lnTo>
                    <a:pt x="105" y="169"/>
                  </a:lnTo>
                  <a:lnTo>
                    <a:pt x="101" y="186"/>
                  </a:lnTo>
                  <a:lnTo>
                    <a:pt x="100" y="203"/>
                  </a:lnTo>
                  <a:lnTo>
                    <a:pt x="87" y="217"/>
                  </a:lnTo>
                  <a:lnTo>
                    <a:pt x="75" y="216"/>
                  </a:lnTo>
                  <a:lnTo>
                    <a:pt x="64" y="214"/>
                  </a:lnTo>
                  <a:lnTo>
                    <a:pt x="56" y="210"/>
                  </a:lnTo>
                  <a:lnTo>
                    <a:pt x="47" y="204"/>
                  </a:lnTo>
                  <a:lnTo>
                    <a:pt x="39" y="198"/>
                  </a:lnTo>
                  <a:lnTo>
                    <a:pt x="32" y="190"/>
                  </a:lnTo>
                  <a:lnTo>
                    <a:pt x="25" y="182"/>
                  </a:lnTo>
                  <a:lnTo>
                    <a:pt x="20" y="173"/>
                  </a:lnTo>
                  <a:lnTo>
                    <a:pt x="11" y="153"/>
                  </a:lnTo>
                  <a:lnTo>
                    <a:pt x="5" y="132"/>
                  </a:lnTo>
                  <a:lnTo>
                    <a:pt x="1" y="110"/>
                  </a:lnTo>
                  <a:lnTo>
                    <a:pt x="0" y="90"/>
                  </a:lnTo>
                  <a:lnTo>
                    <a:pt x="42" y="50"/>
                  </a:lnTo>
                  <a:lnTo>
                    <a:pt x="39" y="37"/>
                  </a:lnTo>
                  <a:lnTo>
                    <a:pt x="37" y="24"/>
                  </a:lnTo>
                  <a:lnTo>
                    <a:pt x="34" y="1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9" name="Freeform 71"/>
            <p:cNvSpPr>
              <a:spLocks/>
            </p:cNvSpPr>
            <p:nvPr/>
          </p:nvSpPr>
          <p:spPr bwMode="auto">
            <a:xfrm>
              <a:off x="2557" y="2093"/>
              <a:ext cx="34" cy="57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2" y="2"/>
                </a:cxn>
                <a:cxn ang="0">
                  <a:pos x="32" y="6"/>
                </a:cxn>
                <a:cxn ang="0">
                  <a:pos x="41" y="12"/>
                </a:cxn>
                <a:cxn ang="0">
                  <a:pos x="49" y="18"/>
                </a:cxn>
                <a:cxn ang="0">
                  <a:pos x="50" y="28"/>
                </a:cxn>
                <a:cxn ang="0">
                  <a:pos x="52" y="39"/>
                </a:cxn>
                <a:cxn ang="0">
                  <a:pos x="60" y="65"/>
                </a:cxn>
                <a:cxn ang="0">
                  <a:pos x="65" y="91"/>
                </a:cxn>
                <a:cxn ang="0">
                  <a:pos x="67" y="101"/>
                </a:cxn>
                <a:cxn ang="0">
                  <a:pos x="67" y="109"/>
                </a:cxn>
                <a:cxn ang="0">
                  <a:pos x="62" y="114"/>
                </a:cxn>
                <a:cxn ang="0">
                  <a:pos x="58" y="114"/>
                </a:cxn>
                <a:cxn ang="0">
                  <a:pos x="54" y="113"/>
                </a:cxn>
                <a:cxn ang="0">
                  <a:pos x="46" y="106"/>
                </a:cxn>
                <a:cxn ang="0">
                  <a:pos x="36" y="100"/>
                </a:cxn>
                <a:cxn ang="0">
                  <a:pos x="32" y="96"/>
                </a:cxn>
                <a:cxn ang="0">
                  <a:pos x="26" y="95"/>
                </a:cxn>
                <a:cxn ang="0">
                  <a:pos x="12" y="73"/>
                </a:cxn>
                <a:cxn ang="0">
                  <a:pos x="7" y="63"/>
                </a:cxn>
                <a:cxn ang="0">
                  <a:pos x="2" y="52"/>
                </a:cxn>
                <a:cxn ang="0">
                  <a:pos x="0" y="40"/>
                </a:cxn>
                <a:cxn ang="0">
                  <a:pos x="0" y="28"/>
                </a:cxn>
                <a:cxn ang="0">
                  <a:pos x="3" y="15"/>
                </a:cxn>
                <a:cxn ang="0">
                  <a:pos x="12" y="0"/>
                </a:cxn>
              </a:cxnLst>
              <a:rect l="0" t="0" r="r" b="b"/>
              <a:pathLst>
                <a:path w="67" h="114">
                  <a:moveTo>
                    <a:pt x="12" y="0"/>
                  </a:moveTo>
                  <a:lnTo>
                    <a:pt x="22" y="2"/>
                  </a:lnTo>
                  <a:lnTo>
                    <a:pt x="32" y="6"/>
                  </a:lnTo>
                  <a:lnTo>
                    <a:pt x="41" y="12"/>
                  </a:lnTo>
                  <a:lnTo>
                    <a:pt x="49" y="18"/>
                  </a:lnTo>
                  <a:lnTo>
                    <a:pt x="50" y="28"/>
                  </a:lnTo>
                  <a:lnTo>
                    <a:pt x="52" y="39"/>
                  </a:lnTo>
                  <a:lnTo>
                    <a:pt x="60" y="65"/>
                  </a:lnTo>
                  <a:lnTo>
                    <a:pt x="65" y="91"/>
                  </a:lnTo>
                  <a:lnTo>
                    <a:pt x="67" y="101"/>
                  </a:lnTo>
                  <a:lnTo>
                    <a:pt x="67" y="109"/>
                  </a:lnTo>
                  <a:lnTo>
                    <a:pt x="62" y="114"/>
                  </a:lnTo>
                  <a:lnTo>
                    <a:pt x="58" y="114"/>
                  </a:lnTo>
                  <a:lnTo>
                    <a:pt x="54" y="113"/>
                  </a:lnTo>
                  <a:lnTo>
                    <a:pt x="46" y="106"/>
                  </a:lnTo>
                  <a:lnTo>
                    <a:pt x="36" y="100"/>
                  </a:lnTo>
                  <a:lnTo>
                    <a:pt x="32" y="96"/>
                  </a:lnTo>
                  <a:lnTo>
                    <a:pt x="26" y="95"/>
                  </a:lnTo>
                  <a:lnTo>
                    <a:pt x="12" y="73"/>
                  </a:lnTo>
                  <a:lnTo>
                    <a:pt x="7" y="63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3" y="15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2541" y="2027"/>
              <a:ext cx="38" cy="48"/>
            </a:xfrm>
            <a:custGeom>
              <a:avLst/>
              <a:gdLst/>
              <a:ahLst/>
              <a:cxnLst>
                <a:cxn ang="0">
                  <a:pos x="36" y="96"/>
                </a:cxn>
                <a:cxn ang="0">
                  <a:pos x="47" y="94"/>
                </a:cxn>
                <a:cxn ang="0">
                  <a:pos x="58" y="89"/>
                </a:cxn>
                <a:cxn ang="0">
                  <a:pos x="67" y="83"/>
                </a:cxn>
                <a:cxn ang="0">
                  <a:pos x="76" y="74"/>
                </a:cxn>
                <a:cxn ang="0">
                  <a:pos x="70" y="50"/>
                </a:cxn>
                <a:cxn ang="0">
                  <a:pos x="69" y="37"/>
                </a:cxn>
                <a:cxn ang="0">
                  <a:pos x="68" y="24"/>
                </a:cxn>
                <a:cxn ang="0">
                  <a:pos x="59" y="12"/>
                </a:cxn>
                <a:cxn ang="0">
                  <a:pos x="55" y="6"/>
                </a:cxn>
                <a:cxn ang="0">
                  <a:pos x="55" y="0"/>
                </a:cxn>
                <a:cxn ang="0">
                  <a:pos x="36" y="0"/>
                </a:cxn>
                <a:cxn ang="0">
                  <a:pos x="22" y="14"/>
                </a:cxn>
                <a:cxn ang="0">
                  <a:pos x="22" y="50"/>
                </a:cxn>
                <a:cxn ang="0">
                  <a:pos x="16" y="60"/>
                </a:cxn>
                <a:cxn ang="0">
                  <a:pos x="9" y="71"/>
                </a:cxn>
                <a:cxn ang="0">
                  <a:pos x="0" y="91"/>
                </a:cxn>
                <a:cxn ang="0">
                  <a:pos x="4" y="92"/>
                </a:cxn>
                <a:cxn ang="0">
                  <a:pos x="11" y="96"/>
                </a:cxn>
                <a:cxn ang="0">
                  <a:pos x="21" y="97"/>
                </a:cxn>
                <a:cxn ang="0">
                  <a:pos x="36" y="96"/>
                </a:cxn>
              </a:cxnLst>
              <a:rect l="0" t="0" r="r" b="b"/>
              <a:pathLst>
                <a:path w="76" h="97">
                  <a:moveTo>
                    <a:pt x="36" y="96"/>
                  </a:moveTo>
                  <a:lnTo>
                    <a:pt x="47" y="94"/>
                  </a:lnTo>
                  <a:lnTo>
                    <a:pt x="58" y="89"/>
                  </a:lnTo>
                  <a:lnTo>
                    <a:pt x="67" y="83"/>
                  </a:lnTo>
                  <a:lnTo>
                    <a:pt x="76" y="74"/>
                  </a:lnTo>
                  <a:lnTo>
                    <a:pt x="70" y="50"/>
                  </a:lnTo>
                  <a:lnTo>
                    <a:pt x="69" y="37"/>
                  </a:lnTo>
                  <a:lnTo>
                    <a:pt x="68" y="24"/>
                  </a:lnTo>
                  <a:lnTo>
                    <a:pt x="59" y="12"/>
                  </a:lnTo>
                  <a:lnTo>
                    <a:pt x="55" y="6"/>
                  </a:lnTo>
                  <a:lnTo>
                    <a:pt x="55" y="0"/>
                  </a:lnTo>
                  <a:lnTo>
                    <a:pt x="36" y="0"/>
                  </a:lnTo>
                  <a:lnTo>
                    <a:pt x="22" y="14"/>
                  </a:lnTo>
                  <a:lnTo>
                    <a:pt x="22" y="50"/>
                  </a:lnTo>
                  <a:lnTo>
                    <a:pt x="16" y="60"/>
                  </a:lnTo>
                  <a:lnTo>
                    <a:pt x="9" y="71"/>
                  </a:lnTo>
                  <a:lnTo>
                    <a:pt x="0" y="91"/>
                  </a:lnTo>
                  <a:lnTo>
                    <a:pt x="4" y="92"/>
                  </a:lnTo>
                  <a:lnTo>
                    <a:pt x="11" y="96"/>
                  </a:lnTo>
                  <a:lnTo>
                    <a:pt x="21" y="97"/>
                  </a:lnTo>
                  <a:lnTo>
                    <a:pt x="36" y="9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1" name="Freeform 73"/>
            <p:cNvSpPr>
              <a:spLocks/>
            </p:cNvSpPr>
            <p:nvPr/>
          </p:nvSpPr>
          <p:spPr bwMode="auto">
            <a:xfrm>
              <a:off x="2871" y="2155"/>
              <a:ext cx="38" cy="43"/>
            </a:xfrm>
            <a:custGeom>
              <a:avLst/>
              <a:gdLst/>
              <a:ahLst/>
              <a:cxnLst>
                <a:cxn ang="0">
                  <a:pos x="9" y="86"/>
                </a:cxn>
                <a:cxn ang="0">
                  <a:pos x="4" y="77"/>
                </a:cxn>
                <a:cxn ang="0">
                  <a:pos x="1" y="68"/>
                </a:cxn>
                <a:cxn ang="0">
                  <a:pos x="0" y="58"/>
                </a:cxn>
                <a:cxn ang="0">
                  <a:pos x="0" y="45"/>
                </a:cxn>
                <a:cxn ang="0">
                  <a:pos x="7" y="39"/>
                </a:cxn>
                <a:cxn ang="0">
                  <a:pos x="11" y="38"/>
                </a:cxn>
                <a:cxn ang="0">
                  <a:pos x="18" y="37"/>
                </a:cxn>
                <a:cxn ang="0">
                  <a:pos x="25" y="27"/>
                </a:cxn>
                <a:cxn ang="0">
                  <a:pos x="34" y="17"/>
                </a:cxn>
                <a:cxn ang="0">
                  <a:pos x="50" y="0"/>
                </a:cxn>
                <a:cxn ang="0">
                  <a:pos x="57" y="2"/>
                </a:cxn>
                <a:cxn ang="0">
                  <a:pos x="64" y="5"/>
                </a:cxn>
                <a:cxn ang="0">
                  <a:pos x="64" y="10"/>
                </a:cxn>
                <a:cxn ang="0">
                  <a:pos x="67" y="16"/>
                </a:cxn>
                <a:cxn ang="0">
                  <a:pos x="69" y="20"/>
                </a:cxn>
                <a:cxn ang="0">
                  <a:pos x="73" y="23"/>
                </a:cxn>
                <a:cxn ang="0">
                  <a:pos x="75" y="44"/>
                </a:cxn>
                <a:cxn ang="0">
                  <a:pos x="76" y="63"/>
                </a:cxn>
                <a:cxn ang="0">
                  <a:pos x="72" y="68"/>
                </a:cxn>
                <a:cxn ang="0">
                  <a:pos x="68" y="73"/>
                </a:cxn>
                <a:cxn ang="0">
                  <a:pos x="61" y="76"/>
                </a:cxn>
                <a:cxn ang="0">
                  <a:pos x="55" y="77"/>
                </a:cxn>
                <a:cxn ang="0">
                  <a:pos x="54" y="64"/>
                </a:cxn>
                <a:cxn ang="0">
                  <a:pos x="52" y="58"/>
                </a:cxn>
                <a:cxn ang="0">
                  <a:pos x="51" y="56"/>
                </a:cxn>
                <a:cxn ang="0">
                  <a:pos x="50" y="55"/>
                </a:cxn>
                <a:cxn ang="0">
                  <a:pos x="41" y="55"/>
                </a:cxn>
                <a:cxn ang="0">
                  <a:pos x="39" y="56"/>
                </a:cxn>
                <a:cxn ang="0">
                  <a:pos x="36" y="59"/>
                </a:cxn>
                <a:cxn ang="0">
                  <a:pos x="32" y="69"/>
                </a:cxn>
                <a:cxn ang="0">
                  <a:pos x="27" y="86"/>
                </a:cxn>
                <a:cxn ang="0">
                  <a:pos x="17" y="85"/>
                </a:cxn>
                <a:cxn ang="0">
                  <a:pos x="12" y="85"/>
                </a:cxn>
                <a:cxn ang="0">
                  <a:pos x="9" y="86"/>
                </a:cxn>
              </a:cxnLst>
              <a:rect l="0" t="0" r="r" b="b"/>
              <a:pathLst>
                <a:path w="76" h="86">
                  <a:moveTo>
                    <a:pt x="9" y="86"/>
                  </a:moveTo>
                  <a:lnTo>
                    <a:pt x="4" y="77"/>
                  </a:lnTo>
                  <a:lnTo>
                    <a:pt x="1" y="68"/>
                  </a:lnTo>
                  <a:lnTo>
                    <a:pt x="0" y="58"/>
                  </a:lnTo>
                  <a:lnTo>
                    <a:pt x="0" y="45"/>
                  </a:lnTo>
                  <a:lnTo>
                    <a:pt x="7" y="39"/>
                  </a:lnTo>
                  <a:lnTo>
                    <a:pt x="11" y="38"/>
                  </a:lnTo>
                  <a:lnTo>
                    <a:pt x="18" y="37"/>
                  </a:lnTo>
                  <a:lnTo>
                    <a:pt x="25" y="27"/>
                  </a:lnTo>
                  <a:lnTo>
                    <a:pt x="34" y="17"/>
                  </a:lnTo>
                  <a:lnTo>
                    <a:pt x="50" y="0"/>
                  </a:lnTo>
                  <a:lnTo>
                    <a:pt x="57" y="2"/>
                  </a:lnTo>
                  <a:lnTo>
                    <a:pt x="64" y="5"/>
                  </a:lnTo>
                  <a:lnTo>
                    <a:pt x="64" y="10"/>
                  </a:lnTo>
                  <a:lnTo>
                    <a:pt x="67" y="16"/>
                  </a:lnTo>
                  <a:lnTo>
                    <a:pt x="69" y="20"/>
                  </a:lnTo>
                  <a:lnTo>
                    <a:pt x="73" y="23"/>
                  </a:lnTo>
                  <a:lnTo>
                    <a:pt x="75" y="44"/>
                  </a:lnTo>
                  <a:lnTo>
                    <a:pt x="76" y="63"/>
                  </a:lnTo>
                  <a:lnTo>
                    <a:pt x="72" y="68"/>
                  </a:lnTo>
                  <a:lnTo>
                    <a:pt x="68" y="73"/>
                  </a:lnTo>
                  <a:lnTo>
                    <a:pt x="61" y="76"/>
                  </a:lnTo>
                  <a:lnTo>
                    <a:pt x="55" y="77"/>
                  </a:lnTo>
                  <a:lnTo>
                    <a:pt x="54" y="64"/>
                  </a:lnTo>
                  <a:lnTo>
                    <a:pt x="52" y="58"/>
                  </a:lnTo>
                  <a:lnTo>
                    <a:pt x="51" y="56"/>
                  </a:lnTo>
                  <a:lnTo>
                    <a:pt x="50" y="55"/>
                  </a:lnTo>
                  <a:lnTo>
                    <a:pt x="41" y="55"/>
                  </a:lnTo>
                  <a:lnTo>
                    <a:pt x="39" y="56"/>
                  </a:lnTo>
                  <a:lnTo>
                    <a:pt x="36" y="59"/>
                  </a:lnTo>
                  <a:lnTo>
                    <a:pt x="32" y="69"/>
                  </a:lnTo>
                  <a:lnTo>
                    <a:pt x="27" y="86"/>
                  </a:lnTo>
                  <a:lnTo>
                    <a:pt x="17" y="85"/>
                  </a:lnTo>
                  <a:lnTo>
                    <a:pt x="12" y="85"/>
                  </a:lnTo>
                  <a:lnTo>
                    <a:pt x="9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2" name="Freeform 74"/>
            <p:cNvSpPr>
              <a:spLocks/>
            </p:cNvSpPr>
            <p:nvPr/>
          </p:nvSpPr>
          <p:spPr bwMode="auto">
            <a:xfrm>
              <a:off x="3222" y="1727"/>
              <a:ext cx="61" cy="86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55" y="141"/>
                </a:cxn>
                <a:cxn ang="0">
                  <a:pos x="77" y="126"/>
                </a:cxn>
                <a:cxn ang="0">
                  <a:pos x="94" y="112"/>
                </a:cxn>
                <a:cxn ang="0">
                  <a:pos x="93" y="104"/>
                </a:cxn>
                <a:cxn ang="0">
                  <a:pos x="90" y="98"/>
                </a:cxn>
                <a:cxn ang="0">
                  <a:pos x="85" y="86"/>
                </a:cxn>
                <a:cxn ang="0">
                  <a:pos x="112" y="86"/>
                </a:cxn>
                <a:cxn ang="0">
                  <a:pos x="121" y="76"/>
                </a:cxn>
                <a:cxn ang="0">
                  <a:pos x="120" y="64"/>
                </a:cxn>
                <a:cxn ang="0">
                  <a:pos x="115" y="52"/>
                </a:cxn>
                <a:cxn ang="0">
                  <a:pos x="108" y="41"/>
                </a:cxn>
                <a:cxn ang="0">
                  <a:pos x="99" y="31"/>
                </a:cxn>
                <a:cxn ang="0">
                  <a:pos x="96" y="15"/>
                </a:cxn>
                <a:cxn ang="0">
                  <a:pos x="94" y="0"/>
                </a:cxn>
                <a:cxn ang="0">
                  <a:pos x="85" y="0"/>
                </a:cxn>
                <a:cxn ang="0">
                  <a:pos x="79" y="1"/>
                </a:cxn>
                <a:cxn ang="0">
                  <a:pos x="74" y="4"/>
                </a:cxn>
                <a:cxn ang="0">
                  <a:pos x="69" y="8"/>
                </a:cxn>
                <a:cxn ang="0">
                  <a:pos x="61" y="15"/>
                </a:cxn>
                <a:cxn ang="0">
                  <a:pos x="57" y="25"/>
                </a:cxn>
                <a:cxn ang="0">
                  <a:pos x="52" y="47"/>
                </a:cxn>
                <a:cxn ang="0">
                  <a:pos x="49" y="57"/>
                </a:cxn>
                <a:cxn ang="0">
                  <a:pos x="45" y="67"/>
                </a:cxn>
                <a:cxn ang="0">
                  <a:pos x="40" y="72"/>
                </a:cxn>
                <a:cxn ang="0">
                  <a:pos x="35" y="75"/>
                </a:cxn>
                <a:cxn ang="0">
                  <a:pos x="28" y="79"/>
                </a:cxn>
                <a:cxn ang="0">
                  <a:pos x="21" y="82"/>
                </a:cxn>
                <a:cxn ang="0">
                  <a:pos x="17" y="86"/>
                </a:cxn>
                <a:cxn ang="0">
                  <a:pos x="19" y="111"/>
                </a:cxn>
                <a:cxn ang="0">
                  <a:pos x="21" y="136"/>
                </a:cxn>
                <a:cxn ang="0">
                  <a:pos x="10" y="141"/>
                </a:cxn>
                <a:cxn ang="0">
                  <a:pos x="3" y="148"/>
                </a:cxn>
                <a:cxn ang="0">
                  <a:pos x="0" y="157"/>
                </a:cxn>
                <a:cxn ang="0">
                  <a:pos x="0" y="171"/>
                </a:cxn>
                <a:cxn ang="0">
                  <a:pos x="17" y="173"/>
                </a:cxn>
                <a:cxn ang="0">
                  <a:pos x="21" y="173"/>
                </a:cxn>
                <a:cxn ang="0">
                  <a:pos x="22" y="171"/>
                </a:cxn>
                <a:cxn ang="0">
                  <a:pos x="20" y="169"/>
                </a:cxn>
                <a:cxn ang="0">
                  <a:pos x="14" y="166"/>
                </a:cxn>
              </a:cxnLst>
              <a:rect l="0" t="0" r="r" b="b"/>
              <a:pathLst>
                <a:path w="121" h="173">
                  <a:moveTo>
                    <a:pt x="14" y="166"/>
                  </a:moveTo>
                  <a:lnTo>
                    <a:pt x="55" y="141"/>
                  </a:lnTo>
                  <a:lnTo>
                    <a:pt x="77" y="126"/>
                  </a:lnTo>
                  <a:lnTo>
                    <a:pt x="94" y="112"/>
                  </a:lnTo>
                  <a:lnTo>
                    <a:pt x="93" y="104"/>
                  </a:lnTo>
                  <a:lnTo>
                    <a:pt x="90" y="98"/>
                  </a:lnTo>
                  <a:lnTo>
                    <a:pt x="85" y="86"/>
                  </a:lnTo>
                  <a:lnTo>
                    <a:pt x="112" y="86"/>
                  </a:lnTo>
                  <a:lnTo>
                    <a:pt x="121" y="76"/>
                  </a:lnTo>
                  <a:lnTo>
                    <a:pt x="120" y="64"/>
                  </a:lnTo>
                  <a:lnTo>
                    <a:pt x="115" y="52"/>
                  </a:lnTo>
                  <a:lnTo>
                    <a:pt x="108" y="41"/>
                  </a:lnTo>
                  <a:lnTo>
                    <a:pt x="99" y="31"/>
                  </a:lnTo>
                  <a:lnTo>
                    <a:pt x="96" y="15"/>
                  </a:lnTo>
                  <a:lnTo>
                    <a:pt x="94" y="0"/>
                  </a:lnTo>
                  <a:lnTo>
                    <a:pt x="85" y="0"/>
                  </a:lnTo>
                  <a:lnTo>
                    <a:pt x="79" y="1"/>
                  </a:lnTo>
                  <a:lnTo>
                    <a:pt x="74" y="4"/>
                  </a:lnTo>
                  <a:lnTo>
                    <a:pt x="69" y="8"/>
                  </a:lnTo>
                  <a:lnTo>
                    <a:pt x="61" y="15"/>
                  </a:lnTo>
                  <a:lnTo>
                    <a:pt x="57" y="25"/>
                  </a:lnTo>
                  <a:lnTo>
                    <a:pt x="52" y="47"/>
                  </a:lnTo>
                  <a:lnTo>
                    <a:pt x="49" y="57"/>
                  </a:lnTo>
                  <a:lnTo>
                    <a:pt x="45" y="67"/>
                  </a:lnTo>
                  <a:lnTo>
                    <a:pt x="40" y="72"/>
                  </a:lnTo>
                  <a:lnTo>
                    <a:pt x="35" y="75"/>
                  </a:lnTo>
                  <a:lnTo>
                    <a:pt x="28" y="79"/>
                  </a:lnTo>
                  <a:lnTo>
                    <a:pt x="21" y="82"/>
                  </a:lnTo>
                  <a:lnTo>
                    <a:pt x="17" y="86"/>
                  </a:lnTo>
                  <a:lnTo>
                    <a:pt x="19" y="111"/>
                  </a:lnTo>
                  <a:lnTo>
                    <a:pt x="21" y="136"/>
                  </a:lnTo>
                  <a:lnTo>
                    <a:pt x="10" y="141"/>
                  </a:lnTo>
                  <a:lnTo>
                    <a:pt x="3" y="148"/>
                  </a:lnTo>
                  <a:lnTo>
                    <a:pt x="0" y="157"/>
                  </a:lnTo>
                  <a:lnTo>
                    <a:pt x="0" y="171"/>
                  </a:lnTo>
                  <a:lnTo>
                    <a:pt x="17" y="173"/>
                  </a:lnTo>
                  <a:lnTo>
                    <a:pt x="21" y="173"/>
                  </a:lnTo>
                  <a:lnTo>
                    <a:pt x="22" y="171"/>
                  </a:lnTo>
                  <a:lnTo>
                    <a:pt x="20" y="169"/>
                  </a:lnTo>
                  <a:lnTo>
                    <a:pt x="14" y="1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3" name="Freeform 75"/>
            <p:cNvSpPr>
              <a:spLocks/>
            </p:cNvSpPr>
            <p:nvPr/>
          </p:nvSpPr>
          <p:spPr bwMode="auto">
            <a:xfrm>
              <a:off x="2984" y="1282"/>
              <a:ext cx="94" cy="37"/>
            </a:xfrm>
            <a:custGeom>
              <a:avLst/>
              <a:gdLst/>
              <a:ahLst/>
              <a:cxnLst>
                <a:cxn ang="0">
                  <a:pos x="48" y="9"/>
                </a:cxn>
                <a:cxn ang="0">
                  <a:pos x="167" y="2"/>
                </a:cxn>
                <a:cxn ang="0">
                  <a:pos x="180" y="15"/>
                </a:cxn>
                <a:cxn ang="0">
                  <a:pos x="185" y="22"/>
                </a:cxn>
                <a:cxn ang="0">
                  <a:pos x="187" y="26"/>
                </a:cxn>
                <a:cxn ang="0">
                  <a:pos x="188" y="31"/>
                </a:cxn>
                <a:cxn ang="0">
                  <a:pos x="175" y="40"/>
                </a:cxn>
                <a:cxn ang="0">
                  <a:pos x="161" y="48"/>
                </a:cxn>
                <a:cxn ang="0">
                  <a:pos x="146" y="52"/>
                </a:cxn>
                <a:cxn ang="0">
                  <a:pos x="128" y="54"/>
                </a:cxn>
                <a:cxn ang="0">
                  <a:pos x="123" y="58"/>
                </a:cxn>
                <a:cxn ang="0">
                  <a:pos x="117" y="62"/>
                </a:cxn>
                <a:cxn ang="0">
                  <a:pos x="103" y="68"/>
                </a:cxn>
                <a:cxn ang="0">
                  <a:pos x="86" y="72"/>
                </a:cxn>
                <a:cxn ang="0">
                  <a:pos x="70" y="73"/>
                </a:cxn>
                <a:cxn ang="0">
                  <a:pos x="34" y="73"/>
                </a:cxn>
                <a:cxn ang="0">
                  <a:pos x="2" y="70"/>
                </a:cxn>
                <a:cxn ang="0">
                  <a:pos x="1" y="57"/>
                </a:cxn>
                <a:cxn ang="0">
                  <a:pos x="0" y="47"/>
                </a:cxn>
                <a:cxn ang="0">
                  <a:pos x="0" y="38"/>
                </a:cxn>
                <a:cxn ang="0">
                  <a:pos x="5" y="26"/>
                </a:cxn>
                <a:cxn ang="0">
                  <a:pos x="3" y="26"/>
                </a:cxn>
                <a:cxn ang="0">
                  <a:pos x="3" y="26"/>
                </a:cxn>
                <a:cxn ang="0">
                  <a:pos x="5" y="26"/>
                </a:cxn>
                <a:cxn ang="0">
                  <a:pos x="11" y="20"/>
                </a:cxn>
                <a:cxn ang="0">
                  <a:pos x="33" y="7"/>
                </a:cxn>
                <a:cxn ang="0">
                  <a:pos x="43" y="3"/>
                </a:cxn>
                <a:cxn ang="0">
                  <a:pos x="50" y="0"/>
                </a:cxn>
                <a:cxn ang="0">
                  <a:pos x="52" y="0"/>
                </a:cxn>
                <a:cxn ang="0">
                  <a:pos x="52" y="2"/>
                </a:cxn>
                <a:cxn ang="0">
                  <a:pos x="48" y="9"/>
                </a:cxn>
              </a:cxnLst>
              <a:rect l="0" t="0" r="r" b="b"/>
              <a:pathLst>
                <a:path w="188" h="73">
                  <a:moveTo>
                    <a:pt x="48" y="9"/>
                  </a:moveTo>
                  <a:lnTo>
                    <a:pt x="167" y="2"/>
                  </a:lnTo>
                  <a:lnTo>
                    <a:pt x="180" y="15"/>
                  </a:lnTo>
                  <a:lnTo>
                    <a:pt x="185" y="22"/>
                  </a:lnTo>
                  <a:lnTo>
                    <a:pt x="187" y="26"/>
                  </a:lnTo>
                  <a:lnTo>
                    <a:pt x="188" y="31"/>
                  </a:lnTo>
                  <a:lnTo>
                    <a:pt x="175" y="40"/>
                  </a:lnTo>
                  <a:lnTo>
                    <a:pt x="161" y="48"/>
                  </a:lnTo>
                  <a:lnTo>
                    <a:pt x="146" y="52"/>
                  </a:lnTo>
                  <a:lnTo>
                    <a:pt x="128" y="54"/>
                  </a:lnTo>
                  <a:lnTo>
                    <a:pt x="123" y="58"/>
                  </a:lnTo>
                  <a:lnTo>
                    <a:pt x="117" y="62"/>
                  </a:lnTo>
                  <a:lnTo>
                    <a:pt x="103" y="68"/>
                  </a:lnTo>
                  <a:lnTo>
                    <a:pt x="86" y="72"/>
                  </a:lnTo>
                  <a:lnTo>
                    <a:pt x="70" y="73"/>
                  </a:lnTo>
                  <a:lnTo>
                    <a:pt x="34" y="73"/>
                  </a:lnTo>
                  <a:lnTo>
                    <a:pt x="2" y="70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0" y="38"/>
                  </a:lnTo>
                  <a:lnTo>
                    <a:pt x="5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5" y="26"/>
                  </a:lnTo>
                  <a:lnTo>
                    <a:pt x="11" y="20"/>
                  </a:lnTo>
                  <a:lnTo>
                    <a:pt x="33" y="7"/>
                  </a:lnTo>
                  <a:lnTo>
                    <a:pt x="43" y="3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2" y="2"/>
                  </a:lnTo>
                  <a:lnTo>
                    <a:pt x="48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4" name="Freeform 76"/>
            <p:cNvSpPr>
              <a:spLocks/>
            </p:cNvSpPr>
            <p:nvPr/>
          </p:nvSpPr>
          <p:spPr bwMode="auto">
            <a:xfrm>
              <a:off x="2933" y="1297"/>
              <a:ext cx="74" cy="55"/>
            </a:xfrm>
            <a:custGeom>
              <a:avLst/>
              <a:gdLst/>
              <a:ahLst/>
              <a:cxnLst>
                <a:cxn ang="0">
                  <a:pos x="62" y="7"/>
                </a:cxn>
                <a:cxn ang="0">
                  <a:pos x="47" y="10"/>
                </a:cxn>
                <a:cxn ang="0">
                  <a:pos x="29" y="12"/>
                </a:cxn>
                <a:cxn ang="0">
                  <a:pos x="13" y="16"/>
                </a:cxn>
                <a:cxn ang="0">
                  <a:pos x="7" y="21"/>
                </a:cxn>
                <a:cxn ang="0">
                  <a:pos x="0" y="25"/>
                </a:cxn>
                <a:cxn ang="0">
                  <a:pos x="11" y="63"/>
                </a:cxn>
                <a:cxn ang="0">
                  <a:pos x="14" y="72"/>
                </a:cxn>
                <a:cxn ang="0">
                  <a:pos x="21" y="78"/>
                </a:cxn>
                <a:cxn ang="0">
                  <a:pos x="29" y="83"/>
                </a:cxn>
                <a:cxn ang="0">
                  <a:pos x="40" y="86"/>
                </a:cxn>
                <a:cxn ang="0">
                  <a:pos x="64" y="89"/>
                </a:cxn>
                <a:cxn ang="0">
                  <a:pos x="89" y="94"/>
                </a:cxn>
                <a:cxn ang="0">
                  <a:pos x="90" y="94"/>
                </a:cxn>
                <a:cxn ang="0">
                  <a:pos x="90" y="97"/>
                </a:cxn>
                <a:cxn ang="0">
                  <a:pos x="90" y="103"/>
                </a:cxn>
                <a:cxn ang="0">
                  <a:pos x="90" y="108"/>
                </a:cxn>
                <a:cxn ang="0">
                  <a:pos x="91" y="110"/>
                </a:cxn>
                <a:cxn ang="0">
                  <a:pos x="95" y="111"/>
                </a:cxn>
                <a:cxn ang="0">
                  <a:pos x="100" y="111"/>
                </a:cxn>
                <a:cxn ang="0">
                  <a:pos x="148" y="100"/>
                </a:cxn>
                <a:cxn ang="0">
                  <a:pos x="134" y="89"/>
                </a:cxn>
                <a:cxn ang="0">
                  <a:pos x="118" y="78"/>
                </a:cxn>
                <a:cxn ang="0">
                  <a:pos x="112" y="72"/>
                </a:cxn>
                <a:cxn ang="0">
                  <a:pos x="107" y="64"/>
                </a:cxn>
                <a:cxn ang="0">
                  <a:pos x="103" y="57"/>
                </a:cxn>
                <a:cxn ang="0">
                  <a:pos x="102" y="47"/>
                </a:cxn>
                <a:cxn ang="0">
                  <a:pos x="105" y="0"/>
                </a:cxn>
                <a:cxn ang="0">
                  <a:pos x="93" y="0"/>
                </a:cxn>
                <a:cxn ang="0">
                  <a:pos x="82" y="3"/>
                </a:cxn>
                <a:cxn ang="0">
                  <a:pos x="62" y="7"/>
                </a:cxn>
              </a:cxnLst>
              <a:rect l="0" t="0" r="r" b="b"/>
              <a:pathLst>
                <a:path w="148" h="111">
                  <a:moveTo>
                    <a:pt x="62" y="7"/>
                  </a:moveTo>
                  <a:lnTo>
                    <a:pt x="47" y="10"/>
                  </a:lnTo>
                  <a:lnTo>
                    <a:pt x="29" y="12"/>
                  </a:lnTo>
                  <a:lnTo>
                    <a:pt x="13" y="16"/>
                  </a:lnTo>
                  <a:lnTo>
                    <a:pt x="7" y="21"/>
                  </a:lnTo>
                  <a:lnTo>
                    <a:pt x="0" y="25"/>
                  </a:lnTo>
                  <a:lnTo>
                    <a:pt x="11" y="63"/>
                  </a:lnTo>
                  <a:lnTo>
                    <a:pt x="14" y="72"/>
                  </a:lnTo>
                  <a:lnTo>
                    <a:pt x="21" y="78"/>
                  </a:lnTo>
                  <a:lnTo>
                    <a:pt x="29" y="83"/>
                  </a:lnTo>
                  <a:lnTo>
                    <a:pt x="40" y="86"/>
                  </a:lnTo>
                  <a:lnTo>
                    <a:pt x="64" y="89"/>
                  </a:lnTo>
                  <a:lnTo>
                    <a:pt x="89" y="94"/>
                  </a:lnTo>
                  <a:lnTo>
                    <a:pt x="90" y="94"/>
                  </a:lnTo>
                  <a:lnTo>
                    <a:pt x="90" y="97"/>
                  </a:lnTo>
                  <a:lnTo>
                    <a:pt x="90" y="103"/>
                  </a:lnTo>
                  <a:lnTo>
                    <a:pt x="90" y="108"/>
                  </a:lnTo>
                  <a:lnTo>
                    <a:pt x="91" y="110"/>
                  </a:lnTo>
                  <a:lnTo>
                    <a:pt x="95" y="111"/>
                  </a:lnTo>
                  <a:lnTo>
                    <a:pt x="100" y="111"/>
                  </a:lnTo>
                  <a:lnTo>
                    <a:pt x="148" y="100"/>
                  </a:lnTo>
                  <a:lnTo>
                    <a:pt x="134" y="89"/>
                  </a:lnTo>
                  <a:lnTo>
                    <a:pt x="118" y="78"/>
                  </a:lnTo>
                  <a:lnTo>
                    <a:pt x="112" y="72"/>
                  </a:lnTo>
                  <a:lnTo>
                    <a:pt x="107" y="64"/>
                  </a:lnTo>
                  <a:lnTo>
                    <a:pt x="103" y="57"/>
                  </a:lnTo>
                  <a:lnTo>
                    <a:pt x="102" y="47"/>
                  </a:lnTo>
                  <a:lnTo>
                    <a:pt x="105" y="0"/>
                  </a:lnTo>
                  <a:lnTo>
                    <a:pt x="93" y="0"/>
                  </a:lnTo>
                  <a:lnTo>
                    <a:pt x="82" y="3"/>
                  </a:lnTo>
                  <a:lnTo>
                    <a:pt x="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5" name="Freeform 77"/>
            <p:cNvSpPr>
              <a:spLocks/>
            </p:cNvSpPr>
            <p:nvPr/>
          </p:nvSpPr>
          <p:spPr bwMode="auto">
            <a:xfrm>
              <a:off x="3054" y="1421"/>
              <a:ext cx="30" cy="2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7" y="6"/>
                </a:cxn>
                <a:cxn ang="0">
                  <a:pos x="45" y="14"/>
                </a:cxn>
                <a:cxn ang="0">
                  <a:pos x="60" y="28"/>
                </a:cxn>
                <a:cxn ang="0">
                  <a:pos x="49" y="53"/>
                </a:cxn>
                <a:cxn ang="0">
                  <a:pos x="31" y="52"/>
                </a:cxn>
                <a:cxn ang="0">
                  <a:pos x="22" y="47"/>
                </a:cxn>
                <a:cxn ang="0">
                  <a:pos x="16" y="41"/>
                </a:cxn>
                <a:cxn ang="0">
                  <a:pos x="5" y="27"/>
                </a:cxn>
                <a:cxn ang="0">
                  <a:pos x="1" y="15"/>
                </a:cxn>
                <a:cxn ang="0">
                  <a:pos x="0" y="8"/>
                </a:cxn>
                <a:cxn ang="0">
                  <a:pos x="1" y="6"/>
                </a:cxn>
                <a:cxn ang="0">
                  <a:pos x="2" y="3"/>
                </a:cxn>
                <a:cxn ang="0">
                  <a:pos x="5" y="2"/>
                </a:cxn>
                <a:cxn ang="0">
                  <a:pos x="9" y="1"/>
                </a:cxn>
                <a:cxn ang="0">
                  <a:pos x="16" y="1"/>
                </a:cxn>
                <a:cxn ang="0">
                  <a:pos x="26" y="1"/>
                </a:cxn>
                <a:cxn ang="0">
                  <a:pos x="33" y="0"/>
                </a:cxn>
              </a:cxnLst>
              <a:rect l="0" t="0" r="r" b="b"/>
              <a:pathLst>
                <a:path w="60" h="53">
                  <a:moveTo>
                    <a:pt x="33" y="0"/>
                  </a:moveTo>
                  <a:lnTo>
                    <a:pt x="37" y="6"/>
                  </a:lnTo>
                  <a:lnTo>
                    <a:pt x="45" y="14"/>
                  </a:lnTo>
                  <a:lnTo>
                    <a:pt x="60" y="28"/>
                  </a:lnTo>
                  <a:lnTo>
                    <a:pt x="49" y="53"/>
                  </a:lnTo>
                  <a:lnTo>
                    <a:pt x="31" y="52"/>
                  </a:lnTo>
                  <a:lnTo>
                    <a:pt x="22" y="47"/>
                  </a:lnTo>
                  <a:lnTo>
                    <a:pt x="16" y="41"/>
                  </a:lnTo>
                  <a:lnTo>
                    <a:pt x="5" y="27"/>
                  </a:lnTo>
                  <a:lnTo>
                    <a:pt x="1" y="15"/>
                  </a:lnTo>
                  <a:lnTo>
                    <a:pt x="0" y="8"/>
                  </a:lnTo>
                  <a:lnTo>
                    <a:pt x="1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1"/>
                  </a:lnTo>
                  <a:lnTo>
                    <a:pt x="16" y="1"/>
                  </a:lnTo>
                  <a:lnTo>
                    <a:pt x="26" y="1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6" name="Freeform 78"/>
            <p:cNvSpPr>
              <a:spLocks/>
            </p:cNvSpPr>
            <p:nvPr/>
          </p:nvSpPr>
          <p:spPr bwMode="auto">
            <a:xfrm>
              <a:off x="3028" y="1450"/>
              <a:ext cx="20" cy="2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3" y="7"/>
                </a:cxn>
                <a:cxn ang="0">
                  <a:pos x="34" y="12"/>
                </a:cxn>
                <a:cxn ang="0">
                  <a:pos x="36" y="18"/>
                </a:cxn>
                <a:cxn ang="0">
                  <a:pos x="40" y="24"/>
                </a:cxn>
                <a:cxn ang="0">
                  <a:pos x="39" y="52"/>
                </a:cxn>
                <a:cxn ang="0">
                  <a:pos x="23" y="52"/>
                </a:cxn>
                <a:cxn ang="0">
                  <a:pos x="19" y="50"/>
                </a:cxn>
                <a:cxn ang="0">
                  <a:pos x="15" y="47"/>
                </a:cxn>
                <a:cxn ang="0">
                  <a:pos x="10" y="36"/>
                </a:cxn>
                <a:cxn ang="0">
                  <a:pos x="6" y="25"/>
                </a:cxn>
                <a:cxn ang="0">
                  <a:pos x="3" y="20"/>
                </a:cxn>
                <a:cxn ang="0">
                  <a:pos x="0" y="15"/>
                </a:cxn>
                <a:cxn ang="0">
                  <a:pos x="1" y="13"/>
                </a:cxn>
                <a:cxn ang="0">
                  <a:pos x="4" y="10"/>
                </a:cxn>
                <a:cxn ang="0">
                  <a:pos x="12" y="8"/>
                </a:cxn>
                <a:cxn ang="0">
                  <a:pos x="22" y="6"/>
                </a:cxn>
                <a:cxn ang="0">
                  <a:pos x="27" y="3"/>
                </a:cxn>
                <a:cxn ang="0">
                  <a:pos x="32" y="0"/>
                </a:cxn>
              </a:cxnLst>
              <a:rect l="0" t="0" r="r" b="b"/>
              <a:pathLst>
                <a:path w="40" h="52">
                  <a:moveTo>
                    <a:pt x="32" y="0"/>
                  </a:moveTo>
                  <a:lnTo>
                    <a:pt x="33" y="7"/>
                  </a:lnTo>
                  <a:lnTo>
                    <a:pt x="34" y="12"/>
                  </a:lnTo>
                  <a:lnTo>
                    <a:pt x="36" y="18"/>
                  </a:lnTo>
                  <a:lnTo>
                    <a:pt x="40" y="24"/>
                  </a:lnTo>
                  <a:lnTo>
                    <a:pt x="39" y="52"/>
                  </a:lnTo>
                  <a:lnTo>
                    <a:pt x="23" y="52"/>
                  </a:lnTo>
                  <a:lnTo>
                    <a:pt x="19" y="50"/>
                  </a:lnTo>
                  <a:lnTo>
                    <a:pt x="15" y="47"/>
                  </a:lnTo>
                  <a:lnTo>
                    <a:pt x="10" y="36"/>
                  </a:lnTo>
                  <a:lnTo>
                    <a:pt x="6" y="25"/>
                  </a:lnTo>
                  <a:lnTo>
                    <a:pt x="3" y="20"/>
                  </a:lnTo>
                  <a:lnTo>
                    <a:pt x="0" y="15"/>
                  </a:lnTo>
                  <a:lnTo>
                    <a:pt x="1" y="13"/>
                  </a:lnTo>
                  <a:lnTo>
                    <a:pt x="4" y="10"/>
                  </a:lnTo>
                  <a:lnTo>
                    <a:pt x="12" y="8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7" name="Freeform 79"/>
            <p:cNvSpPr>
              <a:spLocks/>
            </p:cNvSpPr>
            <p:nvPr/>
          </p:nvSpPr>
          <p:spPr bwMode="auto">
            <a:xfrm>
              <a:off x="3014" y="1415"/>
              <a:ext cx="32" cy="31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9" y="2"/>
                </a:cxn>
                <a:cxn ang="0">
                  <a:pos x="42" y="4"/>
                </a:cxn>
                <a:cxn ang="0">
                  <a:pos x="49" y="6"/>
                </a:cxn>
                <a:cxn ang="0">
                  <a:pos x="56" y="7"/>
                </a:cxn>
                <a:cxn ang="0">
                  <a:pos x="60" y="10"/>
                </a:cxn>
                <a:cxn ang="0">
                  <a:pos x="63" y="12"/>
                </a:cxn>
                <a:cxn ang="0">
                  <a:pos x="60" y="36"/>
                </a:cxn>
                <a:cxn ang="0">
                  <a:pos x="42" y="37"/>
                </a:cxn>
                <a:cxn ang="0">
                  <a:pos x="39" y="62"/>
                </a:cxn>
                <a:cxn ang="0">
                  <a:pos x="5" y="62"/>
                </a:cxn>
                <a:cxn ang="0">
                  <a:pos x="1" y="61"/>
                </a:cxn>
                <a:cxn ang="0">
                  <a:pos x="0" y="58"/>
                </a:cxn>
                <a:cxn ang="0">
                  <a:pos x="2" y="52"/>
                </a:cxn>
                <a:cxn ang="0">
                  <a:pos x="5" y="45"/>
                </a:cxn>
                <a:cxn ang="0">
                  <a:pos x="5" y="41"/>
                </a:cxn>
                <a:cxn ang="0">
                  <a:pos x="3" y="38"/>
                </a:cxn>
                <a:cxn ang="0">
                  <a:pos x="3" y="37"/>
                </a:cxn>
                <a:cxn ang="0">
                  <a:pos x="5" y="36"/>
                </a:cxn>
                <a:cxn ang="0">
                  <a:pos x="10" y="33"/>
                </a:cxn>
                <a:cxn ang="0">
                  <a:pos x="16" y="31"/>
                </a:cxn>
                <a:cxn ang="0">
                  <a:pos x="18" y="29"/>
                </a:cxn>
                <a:cxn ang="0">
                  <a:pos x="22" y="26"/>
                </a:cxn>
                <a:cxn ang="0">
                  <a:pos x="29" y="12"/>
                </a:cxn>
                <a:cxn ang="0">
                  <a:pos x="38" y="0"/>
                </a:cxn>
              </a:cxnLst>
              <a:rect l="0" t="0" r="r" b="b"/>
              <a:pathLst>
                <a:path w="63" h="62">
                  <a:moveTo>
                    <a:pt x="38" y="0"/>
                  </a:moveTo>
                  <a:lnTo>
                    <a:pt x="39" y="2"/>
                  </a:lnTo>
                  <a:lnTo>
                    <a:pt x="42" y="4"/>
                  </a:lnTo>
                  <a:lnTo>
                    <a:pt x="49" y="6"/>
                  </a:lnTo>
                  <a:lnTo>
                    <a:pt x="56" y="7"/>
                  </a:lnTo>
                  <a:lnTo>
                    <a:pt x="60" y="10"/>
                  </a:lnTo>
                  <a:lnTo>
                    <a:pt x="63" y="12"/>
                  </a:lnTo>
                  <a:lnTo>
                    <a:pt x="60" y="36"/>
                  </a:lnTo>
                  <a:lnTo>
                    <a:pt x="42" y="37"/>
                  </a:lnTo>
                  <a:lnTo>
                    <a:pt x="39" y="62"/>
                  </a:lnTo>
                  <a:lnTo>
                    <a:pt x="5" y="62"/>
                  </a:lnTo>
                  <a:lnTo>
                    <a:pt x="1" y="61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3" y="37"/>
                  </a:lnTo>
                  <a:lnTo>
                    <a:pt x="5" y="36"/>
                  </a:lnTo>
                  <a:lnTo>
                    <a:pt x="10" y="33"/>
                  </a:lnTo>
                  <a:lnTo>
                    <a:pt x="16" y="31"/>
                  </a:lnTo>
                  <a:lnTo>
                    <a:pt x="18" y="29"/>
                  </a:lnTo>
                  <a:lnTo>
                    <a:pt x="22" y="26"/>
                  </a:lnTo>
                  <a:lnTo>
                    <a:pt x="29" y="1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8" name="Freeform 80"/>
            <p:cNvSpPr>
              <a:spLocks/>
            </p:cNvSpPr>
            <p:nvPr/>
          </p:nvSpPr>
          <p:spPr bwMode="auto">
            <a:xfrm>
              <a:off x="3037" y="1247"/>
              <a:ext cx="21" cy="21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9" y="8"/>
                </a:cxn>
                <a:cxn ang="0">
                  <a:pos x="33" y="14"/>
                </a:cxn>
                <a:cxn ang="0">
                  <a:pos x="35" y="21"/>
                </a:cxn>
                <a:cxn ang="0">
                  <a:pos x="36" y="26"/>
                </a:cxn>
                <a:cxn ang="0">
                  <a:pos x="36" y="34"/>
                </a:cxn>
                <a:cxn ang="0">
                  <a:pos x="39" y="36"/>
                </a:cxn>
                <a:cxn ang="0">
                  <a:pos x="42" y="36"/>
                </a:cxn>
                <a:cxn ang="0">
                  <a:pos x="32" y="40"/>
                </a:cxn>
                <a:cxn ang="0">
                  <a:pos x="21" y="44"/>
                </a:cxn>
                <a:cxn ang="0">
                  <a:pos x="15" y="44"/>
                </a:cxn>
                <a:cxn ang="0">
                  <a:pos x="9" y="41"/>
                </a:cxn>
                <a:cxn ang="0">
                  <a:pos x="4" y="39"/>
                </a:cxn>
                <a:cxn ang="0">
                  <a:pos x="0" y="35"/>
                </a:cxn>
                <a:cxn ang="0">
                  <a:pos x="7" y="15"/>
                </a:cxn>
                <a:cxn ang="0">
                  <a:pos x="15" y="3"/>
                </a:cxn>
                <a:cxn ang="0">
                  <a:pos x="18" y="0"/>
                </a:cxn>
                <a:cxn ang="0">
                  <a:pos x="21" y="0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lnTo>
                    <a:pt x="29" y="8"/>
                  </a:lnTo>
                  <a:lnTo>
                    <a:pt x="33" y="14"/>
                  </a:lnTo>
                  <a:lnTo>
                    <a:pt x="35" y="21"/>
                  </a:lnTo>
                  <a:lnTo>
                    <a:pt x="36" y="26"/>
                  </a:lnTo>
                  <a:lnTo>
                    <a:pt x="36" y="34"/>
                  </a:lnTo>
                  <a:lnTo>
                    <a:pt x="39" y="36"/>
                  </a:lnTo>
                  <a:lnTo>
                    <a:pt x="42" y="36"/>
                  </a:lnTo>
                  <a:lnTo>
                    <a:pt x="32" y="40"/>
                  </a:lnTo>
                  <a:lnTo>
                    <a:pt x="21" y="44"/>
                  </a:lnTo>
                  <a:lnTo>
                    <a:pt x="15" y="44"/>
                  </a:lnTo>
                  <a:lnTo>
                    <a:pt x="9" y="41"/>
                  </a:lnTo>
                  <a:lnTo>
                    <a:pt x="4" y="39"/>
                  </a:lnTo>
                  <a:lnTo>
                    <a:pt x="0" y="35"/>
                  </a:lnTo>
                  <a:lnTo>
                    <a:pt x="7" y="15"/>
                  </a:lnTo>
                  <a:lnTo>
                    <a:pt x="15" y="3"/>
                  </a:lnTo>
                  <a:lnTo>
                    <a:pt x="18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9" name="Freeform 81"/>
            <p:cNvSpPr>
              <a:spLocks/>
            </p:cNvSpPr>
            <p:nvPr/>
          </p:nvSpPr>
          <p:spPr bwMode="auto">
            <a:xfrm>
              <a:off x="3069" y="1388"/>
              <a:ext cx="425" cy="583"/>
            </a:xfrm>
            <a:custGeom>
              <a:avLst/>
              <a:gdLst/>
              <a:ahLst/>
              <a:cxnLst>
                <a:cxn ang="0">
                  <a:pos x="358" y="551"/>
                </a:cxn>
                <a:cxn ang="0">
                  <a:pos x="326" y="507"/>
                </a:cxn>
                <a:cxn ang="0">
                  <a:pos x="280" y="468"/>
                </a:cxn>
                <a:cxn ang="0">
                  <a:pos x="172" y="410"/>
                </a:cxn>
                <a:cxn ang="0">
                  <a:pos x="123" y="347"/>
                </a:cxn>
                <a:cxn ang="0">
                  <a:pos x="4" y="223"/>
                </a:cxn>
                <a:cxn ang="0">
                  <a:pos x="70" y="252"/>
                </a:cxn>
                <a:cxn ang="0">
                  <a:pos x="130" y="313"/>
                </a:cxn>
                <a:cxn ang="0">
                  <a:pos x="148" y="337"/>
                </a:cxn>
                <a:cxn ang="0">
                  <a:pos x="253" y="371"/>
                </a:cxn>
                <a:cxn ang="0">
                  <a:pos x="335" y="392"/>
                </a:cxn>
                <a:cxn ang="0">
                  <a:pos x="314" y="328"/>
                </a:cxn>
                <a:cxn ang="0">
                  <a:pos x="272" y="210"/>
                </a:cxn>
                <a:cxn ang="0">
                  <a:pos x="221" y="149"/>
                </a:cxn>
                <a:cxn ang="0">
                  <a:pos x="235" y="97"/>
                </a:cxn>
                <a:cxn ang="0">
                  <a:pos x="257" y="66"/>
                </a:cxn>
                <a:cxn ang="0">
                  <a:pos x="322" y="42"/>
                </a:cxn>
                <a:cxn ang="0">
                  <a:pos x="401" y="58"/>
                </a:cxn>
                <a:cxn ang="0">
                  <a:pos x="411" y="36"/>
                </a:cxn>
                <a:cxn ang="0">
                  <a:pos x="442" y="2"/>
                </a:cxn>
                <a:cxn ang="0">
                  <a:pos x="470" y="34"/>
                </a:cxn>
                <a:cxn ang="0">
                  <a:pos x="582" y="248"/>
                </a:cxn>
                <a:cxn ang="0">
                  <a:pos x="579" y="299"/>
                </a:cxn>
                <a:cxn ang="0">
                  <a:pos x="680" y="392"/>
                </a:cxn>
                <a:cxn ang="0">
                  <a:pos x="741" y="464"/>
                </a:cxn>
                <a:cxn ang="0">
                  <a:pos x="807" y="565"/>
                </a:cxn>
                <a:cxn ang="0">
                  <a:pos x="850" y="657"/>
                </a:cxn>
                <a:cxn ang="0">
                  <a:pos x="831" y="682"/>
                </a:cxn>
                <a:cxn ang="0">
                  <a:pos x="785" y="720"/>
                </a:cxn>
                <a:cxn ang="0">
                  <a:pos x="801" y="727"/>
                </a:cxn>
                <a:cxn ang="0">
                  <a:pos x="742" y="745"/>
                </a:cxn>
                <a:cxn ang="0">
                  <a:pos x="636" y="631"/>
                </a:cxn>
                <a:cxn ang="0">
                  <a:pos x="530" y="573"/>
                </a:cxn>
                <a:cxn ang="0">
                  <a:pos x="486" y="529"/>
                </a:cxn>
                <a:cxn ang="0">
                  <a:pos x="442" y="474"/>
                </a:cxn>
                <a:cxn ang="0">
                  <a:pos x="425" y="442"/>
                </a:cxn>
                <a:cxn ang="0">
                  <a:pos x="416" y="396"/>
                </a:cxn>
                <a:cxn ang="0">
                  <a:pos x="389" y="361"/>
                </a:cxn>
                <a:cxn ang="0">
                  <a:pos x="345" y="378"/>
                </a:cxn>
                <a:cxn ang="0">
                  <a:pos x="365" y="467"/>
                </a:cxn>
                <a:cxn ang="0">
                  <a:pos x="410" y="544"/>
                </a:cxn>
                <a:cxn ang="0">
                  <a:pos x="440" y="598"/>
                </a:cxn>
                <a:cxn ang="0">
                  <a:pos x="464" y="643"/>
                </a:cxn>
                <a:cxn ang="0">
                  <a:pos x="521" y="690"/>
                </a:cxn>
                <a:cxn ang="0">
                  <a:pos x="551" y="766"/>
                </a:cxn>
                <a:cxn ang="0">
                  <a:pos x="613" y="824"/>
                </a:cxn>
                <a:cxn ang="0">
                  <a:pos x="571" y="774"/>
                </a:cxn>
                <a:cxn ang="0">
                  <a:pos x="593" y="730"/>
                </a:cxn>
                <a:cxn ang="0">
                  <a:pos x="645" y="803"/>
                </a:cxn>
                <a:cxn ang="0">
                  <a:pos x="679" y="907"/>
                </a:cxn>
                <a:cxn ang="0">
                  <a:pos x="691" y="1017"/>
                </a:cxn>
                <a:cxn ang="0">
                  <a:pos x="622" y="1117"/>
                </a:cxn>
                <a:cxn ang="0">
                  <a:pos x="595" y="1167"/>
                </a:cxn>
                <a:cxn ang="0">
                  <a:pos x="531" y="1117"/>
                </a:cxn>
                <a:cxn ang="0">
                  <a:pos x="508" y="1099"/>
                </a:cxn>
                <a:cxn ang="0">
                  <a:pos x="583" y="1019"/>
                </a:cxn>
                <a:cxn ang="0">
                  <a:pos x="587" y="933"/>
                </a:cxn>
                <a:cxn ang="0">
                  <a:pos x="477" y="860"/>
                </a:cxn>
                <a:cxn ang="0">
                  <a:pos x="519" y="744"/>
                </a:cxn>
                <a:cxn ang="0">
                  <a:pos x="468" y="687"/>
                </a:cxn>
                <a:cxn ang="0">
                  <a:pos x="377" y="579"/>
                </a:cxn>
              </a:cxnLst>
              <a:rect l="0" t="0" r="r" b="b"/>
              <a:pathLst>
                <a:path w="851" h="1167">
                  <a:moveTo>
                    <a:pt x="377" y="577"/>
                  </a:moveTo>
                  <a:lnTo>
                    <a:pt x="372" y="576"/>
                  </a:lnTo>
                  <a:lnTo>
                    <a:pt x="367" y="575"/>
                  </a:lnTo>
                  <a:lnTo>
                    <a:pt x="359" y="566"/>
                  </a:lnTo>
                  <a:lnTo>
                    <a:pt x="359" y="554"/>
                  </a:lnTo>
                  <a:lnTo>
                    <a:pt x="358" y="551"/>
                  </a:lnTo>
                  <a:lnTo>
                    <a:pt x="355" y="550"/>
                  </a:lnTo>
                  <a:lnTo>
                    <a:pt x="350" y="546"/>
                  </a:lnTo>
                  <a:lnTo>
                    <a:pt x="336" y="533"/>
                  </a:lnTo>
                  <a:lnTo>
                    <a:pt x="330" y="528"/>
                  </a:lnTo>
                  <a:lnTo>
                    <a:pt x="328" y="522"/>
                  </a:lnTo>
                  <a:lnTo>
                    <a:pt x="326" y="507"/>
                  </a:lnTo>
                  <a:lnTo>
                    <a:pt x="317" y="500"/>
                  </a:lnTo>
                  <a:lnTo>
                    <a:pt x="310" y="490"/>
                  </a:lnTo>
                  <a:lnTo>
                    <a:pt x="303" y="481"/>
                  </a:lnTo>
                  <a:lnTo>
                    <a:pt x="298" y="478"/>
                  </a:lnTo>
                  <a:lnTo>
                    <a:pt x="292" y="475"/>
                  </a:lnTo>
                  <a:lnTo>
                    <a:pt x="280" y="468"/>
                  </a:lnTo>
                  <a:lnTo>
                    <a:pt x="263" y="461"/>
                  </a:lnTo>
                  <a:lnTo>
                    <a:pt x="244" y="453"/>
                  </a:lnTo>
                  <a:lnTo>
                    <a:pt x="221" y="442"/>
                  </a:lnTo>
                  <a:lnTo>
                    <a:pt x="197" y="428"/>
                  </a:lnTo>
                  <a:lnTo>
                    <a:pt x="185" y="418"/>
                  </a:lnTo>
                  <a:lnTo>
                    <a:pt x="172" y="410"/>
                  </a:lnTo>
                  <a:lnTo>
                    <a:pt x="160" y="398"/>
                  </a:lnTo>
                  <a:lnTo>
                    <a:pt x="149" y="385"/>
                  </a:lnTo>
                  <a:lnTo>
                    <a:pt x="137" y="371"/>
                  </a:lnTo>
                  <a:lnTo>
                    <a:pt x="127" y="353"/>
                  </a:lnTo>
                  <a:lnTo>
                    <a:pt x="126" y="351"/>
                  </a:lnTo>
                  <a:lnTo>
                    <a:pt x="123" y="347"/>
                  </a:lnTo>
                  <a:lnTo>
                    <a:pt x="109" y="332"/>
                  </a:lnTo>
                  <a:lnTo>
                    <a:pt x="66" y="291"/>
                  </a:lnTo>
                  <a:lnTo>
                    <a:pt x="21" y="250"/>
                  </a:lnTo>
                  <a:lnTo>
                    <a:pt x="6" y="236"/>
                  </a:lnTo>
                  <a:lnTo>
                    <a:pt x="0" y="230"/>
                  </a:lnTo>
                  <a:lnTo>
                    <a:pt x="4" y="223"/>
                  </a:lnTo>
                  <a:lnTo>
                    <a:pt x="9" y="220"/>
                  </a:lnTo>
                  <a:lnTo>
                    <a:pt x="18" y="220"/>
                  </a:lnTo>
                  <a:lnTo>
                    <a:pt x="27" y="222"/>
                  </a:lnTo>
                  <a:lnTo>
                    <a:pt x="37" y="227"/>
                  </a:lnTo>
                  <a:lnTo>
                    <a:pt x="48" y="235"/>
                  </a:lnTo>
                  <a:lnTo>
                    <a:pt x="70" y="252"/>
                  </a:lnTo>
                  <a:lnTo>
                    <a:pt x="93" y="272"/>
                  </a:lnTo>
                  <a:lnTo>
                    <a:pt x="111" y="291"/>
                  </a:lnTo>
                  <a:lnTo>
                    <a:pt x="124" y="307"/>
                  </a:lnTo>
                  <a:lnTo>
                    <a:pt x="126" y="311"/>
                  </a:lnTo>
                  <a:lnTo>
                    <a:pt x="127" y="314"/>
                  </a:lnTo>
                  <a:lnTo>
                    <a:pt x="130" y="313"/>
                  </a:lnTo>
                  <a:lnTo>
                    <a:pt x="132" y="315"/>
                  </a:lnTo>
                  <a:lnTo>
                    <a:pt x="135" y="326"/>
                  </a:lnTo>
                  <a:lnTo>
                    <a:pt x="139" y="338"/>
                  </a:lnTo>
                  <a:lnTo>
                    <a:pt x="142" y="341"/>
                  </a:lnTo>
                  <a:lnTo>
                    <a:pt x="145" y="341"/>
                  </a:lnTo>
                  <a:lnTo>
                    <a:pt x="148" y="337"/>
                  </a:lnTo>
                  <a:lnTo>
                    <a:pt x="154" y="335"/>
                  </a:lnTo>
                  <a:lnTo>
                    <a:pt x="161" y="336"/>
                  </a:lnTo>
                  <a:lnTo>
                    <a:pt x="171" y="338"/>
                  </a:lnTo>
                  <a:lnTo>
                    <a:pt x="196" y="346"/>
                  </a:lnTo>
                  <a:lnTo>
                    <a:pt x="224" y="358"/>
                  </a:lnTo>
                  <a:lnTo>
                    <a:pt x="253" y="371"/>
                  </a:lnTo>
                  <a:lnTo>
                    <a:pt x="283" y="383"/>
                  </a:lnTo>
                  <a:lnTo>
                    <a:pt x="310" y="392"/>
                  </a:lnTo>
                  <a:lnTo>
                    <a:pt x="321" y="393"/>
                  </a:lnTo>
                  <a:lnTo>
                    <a:pt x="331" y="395"/>
                  </a:lnTo>
                  <a:lnTo>
                    <a:pt x="333" y="393"/>
                  </a:lnTo>
                  <a:lnTo>
                    <a:pt x="335" y="392"/>
                  </a:lnTo>
                  <a:lnTo>
                    <a:pt x="335" y="386"/>
                  </a:lnTo>
                  <a:lnTo>
                    <a:pt x="331" y="376"/>
                  </a:lnTo>
                  <a:lnTo>
                    <a:pt x="328" y="365"/>
                  </a:lnTo>
                  <a:lnTo>
                    <a:pt x="318" y="343"/>
                  </a:lnTo>
                  <a:lnTo>
                    <a:pt x="315" y="335"/>
                  </a:lnTo>
                  <a:lnTo>
                    <a:pt x="314" y="328"/>
                  </a:lnTo>
                  <a:lnTo>
                    <a:pt x="296" y="303"/>
                  </a:lnTo>
                  <a:lnTo>
                    <a:pt x="296" y="278"/>
                  </a:lnTo>
                  <a:lnTo>
                    <a:pt x="297" y="272"/>
                  </a:lnTo>
                  <a:lnTo>
                    <a:pt x="302" y="263"/>
                  </a:lnTo>
                  <a:lnTo>
                    <a:pt x="280" y="224"/>
                  </a:lnTo>
                  <a:lnTo>
                    <a:pt x="272" y="210"/>
                  </a:lnTo>
                  <a:lnTo>
                    <a:pt x="270" y="201"/>
                  </a:lnTo>
                  <a:lnTo>
                    <a:pt x="269" y="194"/>
                  </a:lnTo>
                  <a:lnTo>
                    <a:pt x="265" y="189"/>
                  </a:lnTo>
                  <a:lnTo>
                    <a:pt x="258" y="181"/>
                  </a:lnTo>
                  <a:lnTo>
                    <a:pt x="220" y="145"/>
                  </a:lnTo>
                  <a:lnTo>
                    <a:pt x="221" y="149"/>
                  </a:lnTo>
                  <a:lnTo>
                    <a:pt x="221" y="149"/>
                  </a:lnTo>
                  <a:lnTo>
                    <a:pt x="223" y="149"/>
                  </a:lnTo>
                  <a:lnTo>
                    <a:pt x="224" y="146"/>
                  </a:lnTo>
                  <a:lnTo>
                    <a:pt x="231" y="123"/>
                  </a:lnTo>
                  <a:lnTo>
                    <a:pt x="235" y="100"/>
                  </a:lnTo>
                  <a:lnTo>
                    <a:pt x="235" y="97"/>
                  </a:lnTo>
                  <a:lnTo>
                    <a:pt x="233" y="104"/>
                  </a:lnTo>
                  <a:lnTo>
                    <a:pt x="235" y="96"/>
                  </a:lnTo>
                  <a:lnTo>
                    <a:pt x="239" y="89"/>
                  </a:lnTo>
                  <a:lnTo>
                    <a:pt x="250" y="78"/>
                  </a:lnTo>
                  <a:lnTo>
                    <a:pt x="254" y="71"/>
                  </a:lnTo>
                  <a:lnTo>
                    <a:pt x="257" y="66"/>
                  </a:lnTo>
                  <a:lnTo>
                    <a:pt x="257" y="59"/>
                  </a:lnTo>
                  <a:lnTo>
                    <a:pt x="252" y="54"/>
                  </a:lnTo>
                  <a:lnTo>
                    <a:pt x="271" y="53"/>
                  </a:lnTo>
                  <a:lnTo>
                    <a:pt x="288" y="49"/>
                  </a:lnTo>
                  <a:lnTo>
                    <a:pt x="304" y="45"/>
                  </a:lnTo>
                  <a:lnTo>
                    <a:pt x="322" y="42"/>
                  </a:lnTo>
                  <a:lnTo>
                    <a:pt x="340" y="40"/>
                  </a:lnTo>
                  <a:lnTo>
                    <a:pt x="359" y="41"/>
                  </a:lnTo>
                  <a:lnTo>
                    <a:pt x="368" y="43"/>
                  </a:lnTo>
                  <a:lnTo>
                    <a:pt x="378" y="46"/>
                  </a:lnTo>
                  <a:lnTo>
                    <a:pt x="389" y="51"/>
                  </a:lnTo>
                  <a:lnTo>
                    <a:pt x="401" y="58"/>
                  </a:lnTo>
                  <a:lnTo>
                    <a:pt x="403" y="57"/>
                  </a:lnTo>
                  <a:lnTo>
                    <a:pt x="405" y="56"/>
                  </a:lnTo>
                  <a:lnTo>
                    <a:pt x="410" y="48"/>
                  </a:lnTo>
                  <a:lnTo>
                    <a:pt x="412" y="42"/>
                  </a:lnTo>
                  <a:lnTo>
                    <a:pt x="411" y="38"/>
                  </a:lnTo>
                  <a:lnTo>
                    <a:pt x="411" y="36"/>
                  </a:lnTo>
                  <a:lnTo>
                    <a:pt x="407" y="35"/>
                  </a:lnTo>
                  <a:lnTo>
                    <a:pt x="409" y="33"/>
                  </a:lnTo>
                  <a:lnTo>
                    <a:pt x="417" y="24"/>
                  </a:lnTo>
                  <a:lnTo>
                    <a:pt x="430" y="13"/>
                  </a:lnTo>
                  <a:lnTo>
                    <a:pt x="438" y="4"/>
                  </a:lnTo>
                  <a:lnTo>
                    <a:pt x="442" y="2"/>
                  </a:lnTo>
                  <a:lnTo>
                    <a:pt x="444" y="0"/>
                  </a:lnTo>
                  <a:lnTo>
                    <a:pt x="448" y="0"/>
                  </a:lnTo>
                  <a:lnTo>
                    <a:pt x="450" y="2"/>
                  </a:lnTo>
                  <a:lnTo>
                    <a:pt x="455" y="7"/>
                  </a:lnTo>
                  <a:lnTo>
                    <a:pt x="464" y="24"/>
                  </a:lnTo>
                  <a:lnTo>
                    <a:pt x="470" y="34"/>
                  </a:lnTo>
                  <a:lnTo>
                    <a:pt x="477" y="44"/>
                  </a:lnTo>
                  <a:lnTo>
                    <a:pt x="478" y="98"/>
                  </a:lnTo>
                  <a:lnTo>
                    <a:pt x="525" y="149"/>
                  </a:lnTo>
                  <a:lnTo>
                    <a:pt x="540" y="202"/>
                  </a:lnTo>
                  <a:lnTo>
                    <a:pt x="583" y="238"/>
                  </a:lnTo>
                  <a:lnTo>
                    <a:pt x="582" y="248"/>
                  </a:lnTo>
                  <a:lnTo>
                    <a:pt x="581" y="252"/>
                  </a:lnTo>
                  <a:lnTo>
                    <a:pt x="577" y="256"/>
                  </a:lnTo>
                  <a:lnTo>
                    <a:pt x="570" y="258"/>
                  </a:lnTo>
                  <a:lnTo>
                    <a:pt x="577" y="289"/>
                  </a:lnTo>
                  <a:lnTo>
                    <a:pt x="579" y="299"/>
                  </a:lnTo>
                  <a:lnTo>
                    <a:pt x="579" y="299"/>
                  </a:lnTo>
                  <a:lnTo>
                    <a:pt x="581" y="300"/>
                  </a:lnTo>
                  <a:lnTo>
                    <a:pt x="584" y="302"/>
                  </a:lnTo>
                  <a:lnTo>
                    <a:pt x="591" y="307"/>
                  </a:lnTo>
                  <a:lnTo>
                    <a:pt x="617" y="338"/>
                  </a:lnTo>
                  <a:lnTo>
                    <a:pt x="676" y="377"/>
                  </a:lnTo>
                  <a:lnTo>
                    <a:pt x="680" y="392"/>
                  </a:lnTo>
                  <a:lnTo>
                    <a:pt x="686" y="408"/>
                  </a:lnTo>
                  <a:lnTo>
                    <a:pt x="695" y="422"/>
                  </a:lnTo>
                  <a:lnTo>
                    <a:pt x="705" y="435"/>
                  </a:lnTo>
                  <a:lnTo>
                    <a:pt x="715" y="447"/>
                  </a:lnTo>
                  <a:lnTo>
                    <a:pt x="727" y="456"/>
                  </a:lnTo>
                  <a:lnTo>
                    <a:pt x="741" y="464"/>
                  </a:lnTo>
                  <a:lnTo>
                    <a:pt x="757" y="472"/>
                  </a:lnTo>
                  <a:lnTo>
                    <a:pt x="780" y="507"/>
                  </a:lnTo>
                  <a:lnTo>
                    <a:pt x="783" y="524"/>
                  </a:lnTo>
                  <a:lnTo>
                    <a:pt x="788" y="539"/>
                  </a:lnTo>
                  <a:lnTo>
                    <a:pt x="797" y="552"/>
                  </a:lnTo>
                  <a:lnTo>
                    <a:pt x="807" y="565"/>
                  </a:lnTo>
                  <a:lnTo>
                    <a:pt x="829" y="590"/>
                  </a:lnTo>
                  <a:lnTo>
                    <a:pt x="838" y="604"/>
                  </a:lnTo>
                  <a:lnTo>
                    <a:pt x="848" y="617"/>
                  </a:lnTo>
                  <a:lnTo>
                    <a:pt x="850" y="630"/>
                  </a:lnTo>
                  <a:lnTo>
                    <a:pt x="851" y="643"/>
                  </a:lnTo>
                  <a:lnTo>
                    <a:pt x="850" y="657"/>
                  </a:lnTo>
                  <a:lnTo>
                    <a:pt x="848" y="670"/>
                  </a:lnTo>
                  <a:lnTo>
                    <a:pt x="846" y="677"/>
                  </a:lnTo>
                  <a:lnTo>
                    <a:pt x="843" y="680"/>
                  </a:lnTo>
                  <a:lnTo>
                    <a:pt x="839" y="681"/>
                  </a:lnTo>
                  <a:lnTo>
                    <a:pt x="835" y="681"/>
                  </a:lnTo>
                  <a:lnTo>
                    <a:pt x="831" y="682"/>
                  </a:lnTo>
                  <a:lnTo>
                    <a:pt x="827" y="683"/>
                  </a:lnTo>
                  <a:lnTo>
                    <a:pt x="824" y="688"/>
                  </a:lnTo>
                  <a:lnTo>
                    <a:pt x="822" y="696"/>
                  </a:lnTo>
                  <a:lnTo>
                    <a:pt x="796" y="711"/>
                  </a:lnTo>
                  <a:lnTo>
                    <a:pt x="785" y="719"/>
                  </a:lnTo>
                  <a:lnTo>
                    <a:pt x="785" y="720"/>
                  </a:lnTo>
                  <a:lnTo>
                    <a:pt x="786" y="721"/>
                  </a:lnTo>
                  <a:lnTo>
                    <a:pt x="793" y="720"/>
                  </a:lnTo>
                  <a:lnTo>
                    <a:pt x="800" y="721"/>
                  </a:lnTo>
                  <a:lnTo>
                    <a:pt x="803" y="722"/>
                  </a:lnTo>
                  <a:lnTo>
                    <a:pt x="804" y="723"/>
                  </a:lnTo>
                  <a:lnTo>
                    <a:pt x="801" y="727"/>
                  </a:lnTo>
                  <a:lnTo>
                    <a:pt x="797" y="731"/>
                  </a:lnTo>
                  <a:lnTo>
                    <a:pt x="776" y="747"/>
                  </a:lnTo>
                  <a:lnTo>
                    <a:pt x="758" y="751"/>
                  </a:lnTo>
                  <a:lnTo>
                    <a:pt x="752" y="751"/>
                  </a:lnTo>
                  <a:lnTo>
                    <a:pt x="746" y="748"/>
                  </a:lnTo>
                  <a:lnTo>
                    <a:pt x="742" y="745"/>
                  </a:lnTo>
                  <a:lnTo>
                    <a:pt x="737" y="741"/>
                  </a:lnTo>
                  <a:lnTo>
                    <a:pt x="734" y="733"/>
                  </a:lnTo>
                  <a:lnTo>
                    <a:pt x="732" y="726"/>
                  </a:lnTo>
                  <a:lnTo>
                    <a:pt x="687" y="687"/>
                  </a:lnTo>
                  <a:lnTo>
                    <a:pt x="652" y="637"/>
                  </a:lnTo>
                  <a:lnTo>
                    <a:pt x="636" y="631"/>
                  </a:lnTo>
                  <a:lnTo>
                    <a:pt x="622" y="624"/>
                  </a:lnTo>
                  <a:lnTo>
                    <a:pt x="594" y="606"/>
                  </a:lnTo>
                  <a:lnTo>
                    <a:pt x="566" y="589"/>
                  </a:lnTo>
                  <a:lnTo>
                    <a:pt x="551" y="581"/>
                  </a:lnTo>
                  <a:lnTo>
                    <a:pt x="534" y="576"/>
                  </a:lnTo>
                  <a:lnTo>
                    <a:pt x="530" y="573"/>
                  </a:lnTo>
                  <a:lnTo>
                    <a:pt x="526" y="568"/>
                  </a:lnTo>
                  <a:lnTo>
                    <a:pt x="521" y="561"/>
                  </a:lnTo>
                  <a:lnTo>
                    <a:pt x="515" y="542"/>
                  </a:lnTo>
                  <a:lnTo>
                    <a:pt x="509" y="537"/>
                  </a:lnTo>
                  <a:lnTo>
                    <a:pt x="503" y="535"/>
                  </a:lnTo>
                  <a:lnTo>
                    <a:pt x="486" y="529"/>
                  </a:lnTo>
                  <a:lnTo>
                    <a:pt x="450" y="495"/>
                  </a:lnTo>
                  <a:lnTo>
                    <a:pt x="439" y="477"/>
                  </a:lnTo>
                  <a:lnTo>
                    <a:pt x="439" y="475"/>
                  </a:lnTo>
                  <a:lnTo>
                    <a:pt x="439" y="475"/>
                  </a:lnTo>
                  <a:lnTo>
                    <a:pt x="441" y="475"/>
                  </a:lnTo>
                  <a:lnTo>
                    <a:pt x="442" y="474"/>
                  </a:lnTo>
                  <a:lnTo>
                    <a:pt x="442" y="469"/>
                  </a:lnTo>
                  <a:lnTo>
                    <a:pt x="439" y="461"/>
                  </a:lnTo>
                  <a:lnTo>
                    <a:pt x="436" y="461"/>
                  </a:lnTo>
                  <a:lnTo>
                    <a:pt x="432" y="459"/>
                  </a:lnTo>
                  <a:lnTo>
                    <a:pt x="428" y="453"/>
                  </a:lnTo>
                  <a:lnTo>
                    <a:pt x="425" y="442"/>
                  </a:lnTo>
                  <a:lnTo>
                    <a:pt x="419" y="440"/>
                  </a:lnTo>
                  <a:lnTo>
                    <a:pt x="416" y="437"/>
                  </a:lnTo>
                  <a:lnTo>
                    <a:pt x="414" y="433"/>
                  </a:lnTo>
                  <a:lnTo>
                    <a:pt x="414" y="425"/>
                  </a:lnTo>
                  <a:lnTo>
                    <a:pt x="414" y="411"/>
                  </a:lnTo>
                  <a:lnTo>
                    <a:pt x="416" y="396"/>
                  </a:lnTo>
                  <a:lnTo>
                    <a:pt x="416" y="388"/>
                  </a:lnTo>
                  <a:lnTo>
                    <a:pt x="414" y="380"/>
                  </a:lnTo>
                  <a:lnTo>
                    <a:pt x="411" y="374"/>
                  </a:lnTo>
                  <a:lnTo>
                    <a:pt x="406" y="368"/>
                  </a:lnTo>
                  <a:lnTo>
                    <a:pt x="400" y="364"/>
                  </a:lnTo>
                  <a:lnTo>
                    <a:pt x="389" y="361"/>
                  </a:lnTo>
                  <a:lnTo>
                    <a:pt x="375" y="361"/>
                  </a:lnTo>
                  <a:lnTo>
                    <a:pt x="359" y="362"/>
                  </a:lnTo>
                  <a:lnTo>
                    <a:pt x="353" y="364"/>
                  </a:lnTo>
                  <a:lnTo>
                    <a:pt x="350" y="368"/>
                  </a:lnTo>
                  <a:lnTo>
                    <a:pt x="346" y="373"/>
                  </a:lnTo>
                  <a:lnTo>
                    <a:pt x="345" y="378"/>
                  </a:lnTo>
                  <a:lnTo>
                    <a:pt x="342" y="391"/>
                  </a:lnTo>
                  <a:lnTo>
                    <a:pt x="342" y="403"/>
                  </a:lnTo>
                  <a:lnTo>
                    <a:pt x="352" y="421"/>
                  </a:lnTo>
                  <a:lnTo>
                    <a:pt x="356" y="428"/>
                  </a:lnTo>
                  <a:lnTo>
                    <a:pt x="360" y="440"/>
                  </a:lnTo>
                  <a:lnTo>
                    <a:pt x="365" y="467"/>
                  </a:lnTo>
                  <a:lnTo>
                    <a:pt x="369" y="473"/>
                  </a:lnTo>
                  <a:lnTo>
                    <a:pt x="376" y="482"/>
                  </a:lnTo>
                  <a:lnTo>
                    <a:pt x="389" y="510"/>
                  </a:lnTo>
                  <a:lnTo>
                    <a:pt x="403" y="543"/>
                  </a:lnTo>
                  <a:lnTo>
                    <a:pt x="406" y="543"/>
                  </a:lnTo>
                  <a:lnTo>
                    <a:pt x="410" y="544"/>
                  </a:lnTo>
                  <a:lnTo>
                    <a:pt x="415" y="551"/>
                  </a:lnTo>
                  <a:lnTo>
                    <a:pt x="420" y="558"/>
                  </a:lnTo>
                  <a:lnTo>
                    <a:pt x="427" y="567"/>
                  </a:lnTo>
                  <a:lnTo>
                    <a:pt x="427" y="584"/>
                  </a:lnTo>
                  <a:lnTo>
                    <a:pt x="437" y="593"/>
                  </a:lnTo>
                  <a:lnTo>
                    <a:pt x="440" y="598"/>
                  </a:lnTo>
                  <a:lnTo>
                    <a:pt x="441" y="603"/>
                  </a:lnTo>
                  <a:lnTo>
                    <a:pt x="473" y="603"/>
                  </a:lnTo>
                  <a:lnTo>
                    <a:pt x="472" y="614"/>
                  </a:lnTo>
                  <a:lnTo>
                    <a:pt x="468" y="624"/>
                  </a:lnTo>
                  <a:lnTo>
                    <a:pt x="464" y="633"/>
                  </a:lnTo>
                  <a:lnTo>
                    <a:pt x="464" y="643"/>
                  </a:lnTo>
                  <a:lnTo>
                    <a:pt x="478" y="645"/>
                  </a:lnTo>
                  <a:lnTo>
                    <a:pt x="492" y="651"/>
                  </a:lnTo>
                  <a:lnTo>
                    <a:pt x="506" y="657"/>
                  </a:lnTo>
                  <a:lnTo>
                    <a:pt x="518" y="666"/>
                  </a:lnTo>
                  <a:lnTo>
                    <a:pt x="518" y="679"/>
                  </a:lnTo>
                  <a:lnTo>
                    <a:pt x="521" y="690"/>
                  </a:lnTo>
                  <a:lnTo>
                    <a:pt x="527" y="701"/>
                  </a:lnTo>
                  <a:lnTo>
                    <a:pt x="536" y="711"/>
                  </a:lnTo>
                  <a:lnTo>
                    <a:pt x="537" y="720"/>
                  </a:lnTo>
                  <a:lnTo>
                    <a:pt x="539" y="730"/>
                  </a:lnTo>
                  <a:lnTo>
                    <a:pt x="544" y="747"/>
                  </a:lnTo>
                  <a:lnTo>
                    <a:pt x="551" y="766"/>
                  </a:lnTo>
                  <a:lnTo>
                    <a:pt x="553" y="776"/>
                  </a:lnTo>
                  <a:lnTo>
                    <a:pt x="554" y="783"/>
                  </a:lnTo>
                  <a:lnTo>
                    <a:pt x="568" y="792"/>
                  </a:lnTo>
                  <a:lnTo>
                    <a:pt x="584" y="803"/>
                  </a:lnTo>
                  <a:lnTo>
                    <a:pt x="600" y="814"/>
                  </a:lnTo>
                  <a:lnTo>
                    <a:pt x="613" y="824"/>
                  </a:lnTo>
                  <a:lnTo>
                    <a:pt x="612" y="816"/>
                  </a:lnTo>
                  <a:lnTo>
                    <a:pt x="608" y="808"/>
                  </a:lnTo>
                  <a:lnTo>
                    <a:pt x="604" y="802"/>
                  </a:lnTo>
                  <a:lnTo>
                    <a:pt x="598" y="794"/>
                  </a:lnTo>
                  <a:lnTo>
                    <a:pt x="587" y="783"/>
                  </a:lnTo>
                  <a:lnTo>
                    <a:pt x="571" y="774"/>
                  </a:lnTo>
                  <a:lnTo>
                    <a:pt x="572" y="764"/>
                  </a:lnTo>
                  <a:lnTo>
                    <a:pt x="575" y="753"/>
                  </a:lnTo>
                  <a:lnTo>
                    <a:pt x="577" y="734"/>
                  </a:lnTo>
                  <a:lnTo>
                    <a:pt x="582" y="733"/>
                  </a:lnTo>
                  <a:lnTo>
                    <a:pt x="588" y="732"/>
                  </a:lnTo>
                  <a:lnTo>
                    <a:pt x="593" y="730"/>
                  </a:lnTo>
                  <a:lnTo>
                    <a:pt x="598" y="730"/>
                  </a:lnTo>
                  <a:lnTo>
                    <a:pt x="610" y="744"/>
                  </a:lnTo>
                  <a:lnTo>
                    <a:pt x="621" y="761"/>
                  </a:lnTo>
                  <a:lnTo>
                    <a:pt x="632" y="778"/>
                  </a:lnTo>
                  <a:lnTo>
                    <a:pt x="644" y="793"/>
                  </a:lnTo>
                  <a:lnTo>
                    <a:pt x="645" y="803"/>
                  </a:lnTo>
                  <a:lnTo>
                    <a:pt x="647" y="815"/>
                  </a:lnTo>
                  <a:lnTo>
                    <a:pt x="657" y="841"/>
                  </a:lnTo>
                  <a:lnTo>
                    <a:pt x="669" y="867"/>
                  </a:lnTo>
                  <a:lnTo>
                    <a:pt x="676" y="876"/>
                  </a:lnTo>
                  <a:lnTo>
                    <a:pt x="681" y="884"/>
                  </a:lnTo>
                  <a:lnTo>
                    <a:pt x="679" y="907"/>
                  </a:lnTo>
                  <a:lnTo>
                    <a:pt x="676" y="929"/>
                  </a:lnTo>
                  <a:lnTo>
                    <a:pt x="672" y="951"/>
                  </a:lnTo>
                  <a:lnTo>
                    <a:pt x="672" y="973"/>
                  </a:lnTo>
                  <a:lnTo>
                    <a:pt x="694" y="996"/>
                  </a:lnTo>
                  <a:lnTo>
                    <a:pt x="693" y="1006"/>
                  </a:lnTo>
                  <a:lnTo>
                    <a:pt x="691" y="1017"/>
                  </a:lnTo>
                  <a:lnTo>
                    <a:pt x="684" y="1035"/>
                  </a:lnTo>
                  <a:lnTo>
                    <a:pt x="676" y="1053"/>
                  </a:lnTo>
                  <a:lnTo>
                    <a:pt x="663" y="1069"/>
                  </a:lnTo>
                  <a:lnTo>
                    <a:pt x="663" y="1123"/>
                  </a:lnTo>
                  <a:lnTo>
                    <a:pt x="644" y="1141"/>
                  </a:lnTo>
                  <a:lnTo>
                    <a:pt x="622" y="1117"/>
                  </a:lnTo>
                  <a:lnTo>
                    <a:pt x="619" y="1132"/>
                  </a:lnTo>
                  <a:lnTo>
                    <a:pt x="616" y="1148"/>
                  </a:lnTo>
                  <a:lnTo>
                    <a:pt x="614" y="1157"/>
                  </a:lnTo>
                  <a:lnTo>
                    <a:pt x="609" y="1162"/>
                  </a:lnTo>
                  <a:lnTo>
                    <a:pt x="604" y="1166"/>
                  </a:lnTo>
                  <a:lnTo>
                    <a:pt x="595" y="1167"/>
                  </a:lnTo>
                  <a:lnTo>
                    <a:pt x="590" y="1087"/>
                  </a:lnTo>
                  <a:lnTo>
                    <a:pt x="584" y="1088"/>
                  </a:lnTo>
                  <a:lnTo>
                    <a:pt x="579" y="1090"/>
                  </a:lnTo>
                  <a:lnTo>
                    <a:pt x="568" y="1099"/>
                  </a:lnTo>
                  <a:lnTo>
                    <a:pt x="550" y="1117"/>
                  </a:lnTo>
                  <a:lnTo>
                    <a:pt x="531" y="1117"/>
                  </a:lnTo>
                  <a:lnTo>
                    <a:pt x="516" y="1103"/>
                  </a:lnTo>
                  <a:lnTo>
                    <a:pt x="511" y="1096"/>
                  </a:lnTo>
                  <a:lnTo>
                    <a:pt x="508" y="1091"/>
                  </a:lnTo>
                  <a:lnTo>
                    <a:pt x="508" y="1087"/>
                  </a:lnTo>
                  <a:lnTo>
                    <a:pt x="507" y="1096"/>
                  </a:lnTo>
                  <a:lnTo>
                    <a:pt x="508" y="1099"/>
                  </a:lnTo>
                  <a:lnTo>
                    <a:pt x="513" y="1100"/>
                  </a:lnTo>
                  <a:lnTo>
                    <a:pt x="521" y="1100"/>
                  </a:lnTo>
                  <a:lnTo>
                    <a:pt x="545" y="1077"/>
                  </a:lnTo>
                  <a:lnTo>
                    <a:pt x="552" y="1065"/>
                  </a:lnTo>
                  <a:lnTo>
                    <a:pt x="560" y="1050"/>
                  </a:lnTo>
                  <a:lnTo>
                    <a:pt x="583" y="1019"/>
                  </a:lnTo>
                  <a:lnTo>
                    <a:pt x="594" y="1002"/>
                  </a:lnTo>
                  <a:lnTo>
                    <a:pt x="604" y="985"/>
                  </a:lnTo>
                  <a:lnTo>
                    <a:pt x="610" y="970"/>
                  </a:lnTo>
                  <a:lnTo>
                    <a:pt x="612" y="962"/>
                  </a:lnTo>
                  <a:lnTo>
                    <a:pt x="613" y="956"/>
                  </a:lnTo>
                  <a:lnTo>
                    <a:pt x="587" y="933"/>
                  </a:lnTo>
                  <a:lnTo>
                    <a:pt x="560" y="910"/>
                  </a:lnTo>
                  <a:lnTo>
                    <a:pt x="533" y="888"/>
                  </a:lnTo>
                  <a:lnTo>
                    <a:pt x="508" y="866"/>
                  </a:lnTo>
                  <a:lnTo>
                    <a:pt x="493" y="862"/>
                  </a:lnTo>
                  <a:lnTo>
                    <a:pt x="485" y="861"/>
                  </a:lnTo>
                  <a:lnTo>
                    <a:pt x="477" y="860"/>
                  </a:lnTo>
                  <a:lnTo>
                    <a:pt x="470" y="852"/>
                  </a:lnTo>
                  <a:lnTo>
                    <a:pt x="468" y="845"/>
                  </a:lnTo>
                  <a:lnTo>
                    <a:pt x="468" y="838"/>
                  </a:lnTo>
                  <a:lnTo>
                    <a:pt x="531" y="774"/>
                  </a:lnTo>
                  <a:lnTo>
                    <a:pt x="531" y="747"/>
                  </a:lnTo>
                  <a:lnTo>
                    <a:pt x="519" y="744"/>
                  </a:lnTo>
                  <a:lnTo>
                    <a:pt x="506" y="738"/>
                  </a:lnTo>
                  <a:lnTo>
                    <a:pt x="493" y="730"/>
                  </a:lnTo>
                  <a:lnTo>
                    <a:pt x="482" y="720"/>
                  </a:lnTo>
                  <a:lnTo>
                    <a:pt x="479" y="709"/>
                  </a:lnTo>
                  <a:lnTo>
                    <a:pt x="475" y="697"/>
                  </a:lnTo>
                  <a:lnTo>
                    <a:pt x="468" y="687"/>
                  </a:lnTo>
                  <a:lnTo>
                    <a:pt x="464" y="676"/>
                  </a:lnTo>
                  <a:lnTo>
                    <a:pt x="441" y="651"/>
                  </a:lnTo>
                  <a:lnTo>
                    <a:pt x="411" y="618"/>
                  </a:lnTo>
                  <a:lnTo>
                    <a:pt x="386" y="590"/>
                  </a:lnTo>
                  <a:lnTo>
                    <a:pt x="378" y="581"/>
                  </a:lnTo>
                  <a:lnTo>
                    <a:pt x="377" y="579"/>
                  </a:lnTo>
                  <a:lnTo>
                    <a:pt x="377" y="5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0" name="Freeform 82"/>
            <p:cNvSpPr>
              <a:spLocks/>
            </p:cNvSpPr>
            <p:nvPr/>
          </p:nvSpPr>
          <p:spPr bwMode="auto">
            <a:xfrm>
              <a:off x="2466" y="1809"/>
              <a:ext cx="437" cy="289"/>
            </a:xfrm>
            <a:custGeom>
              <a:avLst/>
              <a:gdLst/>
              <a:ahLst/>
              <a:cxnLst>
                <a:cxn ang="0">
                  <a:pos x="847" y="36"/>
                </a:cxn>
                <a:cxn ang="0">
                  <a:pos x="851" y="89"/>
                </a:cxn>
                <a:cxn ang="0">
                  <a:pos x="834" y="154"/>
                </a:cxn>
                <a:cxn ang="0">
                  <a:pos x="749" y="216"/>
                </a:cxn>
                <a:cxn ang="0">
                  <a:pos x="677" y="291"/>
                </a:cxn>
                <a:cxn ang="0">
                  <a:pos x="694" y="348"/>
                </a:cxn>
                <a:cxn ang="0">
                  <a:pos x="699" y="371"/>
                </a:cxn>
                <a:cxn ang="0">
                  <a:pos x="697" y="421"/>
                </a:cxn>
                <a:cxn ang="0">
                  <a:pos x="674" y="437"/>
                </a:cxn>
                <a:cxn ang="0">
                  <a:pos x="663" y="391"/>
                </a:cxn>
                <a:cxn ang="0">
                  <a:pos x="631" y="341"/>
                </a:cxn>
                <a:cxn ang="0">
                  <a:pos x="564" y="328"/>
                </a:cxn>
                <a:cxn ang="0">
                  <a:pos x="540" y="380"/>
                </a:cxn>
                <a:cxn ang="0">
                  <a:pos x="537" y="416"/>
                </a:cxn>
                <a:cxn ang="0">
                  <a:pos x="599" y="419"/>
                </a:cxn>
                <a:cxn ang="0">
                  <a:pos x="621" y="451"/>
                </a:cxn>
                <a:cxn ang="0">
                  <a:pos x="600" y="495"/>
                </a:cxn>
                <a:cxn ang="0">
                  <a:pos x="603" y="507"/>
                </a:cxn>
                <a:cxn ang="0">
                  <a:pos x="575" y="556"/>
                </a:cxn>
                <a:cxn ang="0">
                  <a:pos x="567" y="545"/>
                </a:cxn>
                <a:cxn ang="0">
                  <a:pos x="539" y="562"/>
                </a:cxn>
                <a:cxn ang="0">
                  <a:pos x="493" y="567"/>
                </a:cxn>
                <a:cxn ang="0">
                  <a:pos x="453" y="570"/>
                </a:cxn>
                <a:cxn ang="0">
                  <a:pos x="421" y="534"/>
                </a:cxn>
                <a:cxn ang="0">
                  <a:pos x="369" y="503"/>
                </a:cxn>
                <a:cxn ang="0">
                  <a:pos x="342" y="485"/>
                </a:cxn>
                <a:cxn ang="0">
                  <a:pos x="329" y="498"/>
                </a:cxn>
                <a:cxn ang="0">
                  <a:pos x="294" y="476"/>
                </a:cxn>
                <a:cxn ang="0">
                  <a:pos x="247" y="462"/>
                </a:cxn>
                <a:cxn ang="0">
                  <a:pos x="242" y="374"/>
                </a:cxn>
                <a:cxn ang="0">
                  <a:pos x="215" y="316"/>
                </a:cxn>
                <a:cxn ang="0">
                  <a:pos x="156" y="324"/>
                </a:cxn>
                <a:cxn ang="0">
                  <a:pos x="167" y="346"/>
                </a:cxn>
                <a:cxn ang="0">
                  <a:pos x="163" y="373"/>
                </a:cxn>
                <a:cxn ang="0">
                  <a:pos x="130" y="421"/>
                </a:cxn>
                <a:cxn ang="0">
                  <a:pos x="42" y="470"/>
                </a:cxn>
                <a:cxn ang="0">
                  <a:pos x="0" y="520"/>
                </a:cxn>
                <a:cxn ang="0">
                  <a:pos x="33" y="421"/>
                </a:cxn>
                <a:cxn ang="0">
                  <a:pos x="83" y="326"/>
                </a:cxn>
                <a:cxn ang="0">
                  <a:pos x="132" y="219"/>
                </a:cxn>
                <a:cxn ang="0">
                  <a:pos x="189" y="142"/>
                </a:cxn>
                <a:cxn ang="0">
                  <a:pos x="209" y="153"/>
                </a:cxn>
                <a:cxn ang="0">
                  <a:pos x="275" y="128"/>
                </a:cxn>
                <a:cxn ang="0">
                  <a:pos x="296" y="57"/>
                </a:cxn>
                <a:cxn ang="0">
                  <a:pos x="324" y="60"/>
                </a:cxn>
                <a:cxn ang="0">
                  <a:pos x="357" y="56"/>
                </a:cxn>
                <a:cxn ang="0">
                  <a:pos x="413" y="40"/>
                </a:cxn>
                <a:cxn ang="0">
                  <a:pos x="493" y="55"/>
                </a:cxn>
                <a:cxn ang="0">
                  <a:pos x="517" y="90"/>
                </a:cxn>
                <a:cxn ang="0">
                  <a:pos x="586" y="119"/>
                </a:cxn>
                <a:cxn ang="0">
                  <a:pos x="600" y="106"/>
                </a:cxn>
                <a:cxn ang="0">
                  <a:pos x="664" y="101"/>
                </a:cxn>
                <a:cxn ang="0">
                  <a:pos x="726" y="59"/>
                </a:cxn>
                <a:cxn ang="0">
                  <a:pos x="764" y="29"/>
                </a:cxn>
                <a:cxn ang="0">
                  <a:pos x="819" y="19"/>
                </a:cxn>
                <a:cxn ang="0">
                  <a:pos x="873" y="1"/>
                </a:cxn>
              </a:cxnLst>
              <a:rect l="0" t="0" r="r" b="b"/>
              <a:pathLst>
                <a:path w="873" h="576">
                  <a:moveTo>
                    <a:pt x="873" y="1"/>
                  </a:moveTo>
                  <a:lnTo>
                    <a:pt x="869" y="8"/>
                  </a:lnTo>
                  <a:lnTo>
                    <a:pt x="863" y="14"/>
                  </a:lnTo>
                  <a:lnTo>
                    <a:pt x="852" y="24"/>
                  </a:lnTo>
                  <a:lnTo>
                    <a:pt x="847" y="29"/>
                  </a:lnTo>
                  <a:lnTo>
                    <a:pt x="847" y="36"/>
                  </a:lnTo>
                  <a:lnTo>
                    <a:pt x="849" y="43"/>
                  </a:lnTo>
                  <a:lnTo>
                    <a:pt x="855" y="53"/>
                  </a:lnTo>
                  <a:lnTo>
                    <a:pt x="852" y="69"/>
                  </a:lnTo>
                  <a:lnTo>
                    <a:pt x="851" y="79"/>
                  </a:lnTo>
                  <a:lnTo>
                    <a:pt x="853" y="87"/>
                  </a:lnTo>
                  <a:lnTo>
                    <a:pt x="851" y="89"/>
                  </a:lnTo>
                  <a:lnTo>
                    <a:pt x="847" y="89"/>
                  </a:lnTo>
                  <a:lnTo>
                    <a:pt x="844" y="89"/>
                  </a:lnTo>
                  <a:lnTo>
                    <a:pt x="840" y="90"/>
                  </a:lnTo>
                  <a:lnTo>
                    <a:pt x="834" y="137"/>
                  </a:lnTo>
                  <a:lnTo>
                    <a:pt x="851" y="140"/>
                  </a:lnTo>
                  <a:lnTo>
                    <a:pt x="834" y="154"/>
                  </a:lnTo>
                  <a:lnTo>
                    <a:pt x="812" y="166"/>
                  </a:lnTo>
                  <a:lnTo>
                    <a:pt x="788" y="179"/>
                  </a:lnTo>
                  <a:lnTo>
                    <a:pt x="777" y="187"/>
                  </a:lnTo>
                  <a:lnTo>
                    <a:pt x="766" y="194"/>
                  </a:lnTo>
                  <a:lnTo>
                    <a:pt x="757" y="205"/>
                  </a:lnTo>
                  <a:lnTo>
                    <a:pt x="749" y="216"/>
                  </a:lnTo>
                  <a:lnTo>
                    <a:pt x="704" y="229"/>
                  </a:lnTo>
                  <a:lnTo>
                    <a:pt x="693" y="241"/>
                  </a:lnTo>
                  <a:lnTo>
                    <a:pt x="682" y="253"/>
                  </a:lnTo>
                  <a:lnTo>
                    <a:pt x="682" y="265"/>
                  </a:lnTo>
                  <a:lnTo>
                    <a:pt x="681" y="277"/>
                  </a:lnTo>
                  <a:lnTo>
                    <a:pt x="677" y="291"/>
                  </a:lnTo>
                  <a:lnTo>
                    <a:pt x="672" y="304"/>
                  </a:lnTo>
                  <a:lnTo>
                    <a:pt x="672" y="313"/>
                  </a:lnTo>
                  <a:lnTo>
                    <a:pt x="675" y="321"/>
                  </a:lnTo>
                  <a:lnTo>
                    <a:pt x="679" y="329"/>
                  </a:lnTo>
                  <a:lnTo>
                    <a:pt x="684" y="335"/>
                  </a:lnTo>
                  <a:lnTo>
                    <a:pt x="694" y="348"/>
                  </a:lnTo>
                  <a:lnTo>
                    <a:pt x="704" y="362"/>
                  </a:lnTo>
                  <a:lnTo>
                    <a:pt x="705" y="370"/>
                  </a:lnTo>
                  <a:lnTo>
                    <a:pt x="707" y="378"/>
                  </a:lnTo>
                  <a:lnTo>
                    <a:pt x="704" y="373"/>
                  </a:lnTo>
                  <a:lnTo>
                    <a:pt x="701" y="370"/>
                  </a:lnTo>
                  <a:lnTo>
                    <a:pt x="699" y="371"/>
                  </a:lnTo>
                  <a:lnTo>
                    <a:pt x="697" y="374"/>
                  </a:lnTo>
                  <a:lnTo>
                    <a:pt x="695" y="385"/>
                  </a:lnTo>
                  <a:lnTo>
                    <a:pt x="694" y="398"/>
                  </a:lnTo>
                  <a:lnTo>
                    <a:pt x="695" y="422"/>
                  </a:lnTo>
                  <a:lnTo>
                    <a:pt x="695" y="412"/>
                  </a:lnTo>
                  <a:lnTo>
                    <a:pt x="697" y="421"/>
                  </a:lnTo>
                  <a:lnTo>
                    <a:pt x="698" y="427"/>
                  </a:lnTo>
                  <a:lnTo>
                    <a:pt x="701" y="429"/>
                  </a:lnTo>
                  <a:lnTo>
                    <a:pt x="701" y="430"/>
                  </a:lnTo>
                  <a:lnTo>
                    <a:pt x="698" y="431"/>
                  </a:lnTo>
                  <a:lnTo>
                    <a:pt x="680" y="438"/>
                  </a:lnTo>
                  <a:lnTo>
                    <a:pt x="674" y="437"/>
                  </a:lnTo>
                  <a:lnTo>
                    <a:pt x="667" y="432"/>
                  </a:lnTo>
                  <a:lnTo>
                    <a:pt x="661" y="425"/>
                  </a:lnTo>
                  <a:lnTo>
                    <a:pt x="657" y="417"/>
                  </a:lnTo>
                  <a:lnTo>
                    <a:pt x="667" y="397"/>
                  </a:lnTo>
                  <a:lnTo>
                    <a:pt x="665" y="394"/>
                  </a:lnTo>
                  <a:lnTo>
                    <a:pt x="663" y="391"/>
                  </a:lnTo>
                  <a:lnTo>
                    <a:pt x="657" y="387"/>
                  </a:lnTo>
                  <a:lnTo>
                    <a:pt x="650" y="384"/>
                  </a:lnTo>
                  <a:lnTo>
                    <a:pt x="643" y="378"/>
                  </a:lnTo>
                  <a:lnTo>
                    <a:pt x="642" y="352"/>
                  </a:lnTo>
                  <a:lnTo>
                    <a:pt x="637" y="344"/>
                  </a:lnTo>
                  <a:lnTo>
                    <a:pt x="631" y="341"/>
                  </a:lnTo>
                  <a:lnTo>
                    <a:pt x="624" y="339"/>
                  </a:lnTo>
                  <a:lnTo>
                    <a:pt x="616" y="338"/>
                  </a:lnTo>
                  <a:lnTo>
                    <a:pt x="600" y="334"/>
                  </a:lnTo>
                  <a:lnTo>
                    <a:pt x="592" y="332"/>
                  </a:lnTo>
                  <a:lnTo>
                    <a:pt x="586" y="328"/>
                  </a:lnTo>
                  <a:lnTo>
                    <a:pt x="564" y="328"/>
                  </a:lnTo>
                  <a:lnTo>
                    <a:pt x="560" y="330"/>
                  </a:lnTo>
                  <a:lnTo>
                    <a:pt x="557" y="333"/>
                  </a:lnTo>
                  <a:lnTo>
                    <a:pt x="551" y="345"/>
                  </a:lnTo>
                  <a:lnTo>
                    <a:pt x="542" y="368"/>
                  </a:lnTo>
                  <a:lnTo>
                    <a:pt x="540" y="376"/>
                  </a:lnTo>
                  <a:lnTo>
                    <a:pt x="540" y="380"/>
                  </a:lnTo>
                  <a:lnTo>
                    <a:pt x="542" y="382"/>
                  </a:lnTo>
                  <a:lnTo>
                    <a:pt x="539" y="385"/>
                  </a:lnTo>
                  <a:lnTo>
                    <a:pt x="524" y="403"/>
                  </a:lnTo>
                  <a:lnTo>
                    <a:pt x="525" y="409"/>
                  </a:lnTo>
                  <a:lnTo>
                    <a:pt x="531" y="413"/>
                  </a:lnTo>
                  <a:lnTo>
                    <a:pt x="537" y="416"/>
                  </a:lnTo>
                  <a:lnTo>
                    <a:pt x="547" y="417"/>
                  </a:lnTo>
                  <a:lnTo>
                    <a:pt x="563" y="417"/>
                  </a:lnTo>
                  <a:lnTo>
                    <a:pt x="575" y="417"/>
                  </a:lnTo>
                  <a:lnTo>
                    <a:pt x="595" y="409"/>
                  </a:lnTo>
                  <a:lnTo>
                    <a:pt x="596" y="416"/>
                  </a:lnTo>
                  <a:lnTo>
                    <a:pt x="599" y="419"/>
                  </a:lnTo>
                  <a:lnTo>
                    <a:pt x="603" y="422"/>
                  </a:lnTo>
                  <a:lnTo>
                    <a:pt x="608" y="423"/>
                  </a:lnTo>
                  <a:lnTo>
                    <a:pt x="615" y="436"/>
                  </a:lnTo>
                  <a:lnTo>
                    <a:pt x="622" y="445"/>
                  </a:lnTo>
                  <a:lnTo>
                    <a:pt x="626" y="449"/>
                  </a:lnTo>
                  <a:lnTo>
                    <a:pt x="621" y="451"/>
                  </a:lnTo>
                  <a:lnTo>
                    <a:pt x="616" y="456"/>
                  </a:lnTo>
                  <a:lnTo>
                    <a:pt x="611" y="467"/>
                  </a:lnTo>
                  <a:lnTo>
                    <a:pt x="605" y="481"/>
                  </a:lnTo>
                  <a:lnTo>
                    <a:pt x="602" y="486"/>
                  </a:lnTo>
                  <a:lnTo>
                    <a:pt x="598" y="492"/>
                  </a:lnTo>
                  <a:lnTo>
                    <a:pt x="600" y="495"/>
                  </a:lnTo>
                  <a:lnTo>
                    <a:pt x="603" y="495"/>
                  </a:lnTo>
                  <a:lnTo>
                    <a:pt x="609" y="495"/>
                  </a:lnTo>
                  <a:lnTo>
                    <a:pt x="614" y="495"/>
                  </a:lnTo>
                  <a:lnTo>
                    <a:pt x="612" y="499"/>
                  </a:lnTo>
                  <a:lnTo>
                    <a:pt x="610" y="503"/>
                  </a:lnTo>
                  <a:lnTo>
                    <a:pt x="603" y="507"/>
                  </a:lnTo>
                  <a:lnTo>
                    <a:pt x="597" y="511"/>
                  </a:lnTo>
                  <a:lnTo>
                    <a:pt x="591" y="517"/>
                  </a:lnTo>
                  <a:lnTo>
                    <a:pt x="586" y="542"/>
                  </a:lnTo>
                  <a:lnTo>
                    <a:pt x="583" y="546"/>
                  </a:lnTo>
                  <a:lnTo>
                    <a:pt x="578" y="550"/>
                  </a:lnTo>
                  <a:lnTo>
                    <a:pt x="575" y="556"/>
                  </a:lnTo>
                  <a:lnTo>
                    <a:pt x="575" y="562"/>
                  </a:lnTo>
                  <a:lnTo>
                    <a:pt x="572" y="560"/>
                  </a:lnTo>
                  <a:lnTo>
                    <a:pt x="572" y="556"/>
                  </a:lnTo>
                  <a:lnTo>
                    <a:pt x="573" y="551"/>
                  </a:lnTo>
                  <a:lnTo>
                    <a:pt x="572" y="546"/>
                  </a:lnTo>
                  <a:lnTo>
                    <a:pt x="567" y="545"/>
                  </a:lnTo>
                  <a:lnTo>
                    <a:pt x="565" y="547"/>
                  </a:lnTo>
                  <a:lnTo>
                    <a:pt x="560" y="552"/>
                  </a:lnTo>
                  <a:lnTo>
                    <a:pt x="553" y="559"/>
                  </a:lnTo>
                  <a:lnTo>
                    <a:pt x="550" y="561"/>
                  </a:lnTo>
                  <a:lnTo>
                    <a:pt x="547" y="562"/>
                  </a:lnTo>
                  <a:lnTo>
                    <a:pt x="539" y="562"/>
                  </a:lnTo>
                  <a:lnTo>
                    <a:pt x="532" y="561"/>
                  </a:lnTo>
                  <a:lnTo>
                    <a:pt x="520" y="557"/>
                  </a:lnTo>
                  <a:lnTo>
                    <a:pt x="514" y="556"/>
                  </a:lnTo>
                  <a:lnTo>
                    <a:pt x="507" y="557"/>
                  </a:lnTo>
                  <a:lnTo>
                    <a:pt x="500" y="560"/>
                  </a:lnTo>
                  <a:lnTo>
                    <a:pt x="493" y="567"/>
                  </a:lnTo>
                  <a:lnTo>
                    <a:pt x="478" y="569"/>
                  </a:lnTo>
                  <a:lnTo>
                    <a:pt x="469" y="572"/>
                  </a:lnTo>
                  <a:lnTo>
                    <a:pt x="465" y="574"/>
                  </a:lnTo>
                  <a:lnTo>
                    <a:pt x="464" y="576"/>
                  </a:lnTo>
                  <a:lnTo>
                    <a:pt x="458" y="574"/>
                  </a:lnTo>
                  <a:lnTo>
                    <a:pt x="453" y="570"/>
                  </a:lnTo>
                  <a:lnTo>
                    <a:pt x="449" y="563"/>
                  </a:lnTo>
                  <a:lnTo>
                    <a:pt x="446" y="556"/>
                  </a:lnTo>
                  <a:lnTo>
                    <a:pt x="443" y="549"/>
                  </a:lnTo>
                  <a:lnTo>
                    <a:pt x="436" y="543"/>
                  </a:lnTo>
                  <a:lnTo>
                    <a:pt x="428" y="538"/>
                  </a:lnTo>
                  <a:lnTo>
                    <a:pt x="421" y="534"/>
                  </a:lnTo>
                  <a:lnTo>
                    <a:pt x="402" y="527"/>
                  </a:lnTo>
                  <a:lnTo>
                    <a:pt x="385" y="521"/>
                  </a:lnTo>
                  <a:lnTo>
                    <a:pt x="383" y="514"/>
                  </a:lnTo>
                  <a:lnTo>
                    <a:pt x="380" y="509"/>
                  </a:lnTo>
                  <a:lnTo>
                    <a:pt x="374" y="506"/>
                  </a:lnTo>
                  <a:lnTo>
                    <a:pt x="369" y="503"/>
                  </a:lnTo>
                  <a:lnTo>
                    <a:pt x="356" y="500"/>
                  </a:lnTo>
                  <a:lnTo>
                    <a:pt x="345" y="501"/>
                  </a:lnTo>
                  <a:lnTo>
                    <a:pt x="360" y="492"/>
                  </a:lnTo>
                  <a:lnTo>
                    <a:pt x="357" y="489"/>
                  </a:lnTo>
                  <a:lnTo>
                    <a:pt x="353" y="487"/>
                  </a:lnTo>
                  <a:lnTo>
                    <a:pt x="342" y="485"/>
                  </a:lnTo>
                  <a:lnTo>
                    <a:pt x="331" y="486"/>
                  </a:lnTo>
                  <a:lnTo>
                    <a:pt x="320" y="487"/>
                  </a:lnTo>
                  <a:lnTo>
                    <a:pt x="319" y="492"/>
                  </a:lnTo>
                  <a:lnTo>
                    <a:pt x="320" y="494"/>
                  </a:lnTo>
                  <a:lnTo>
                    <a:pt x="324" y="496"/>
                  </a:lnTo>
                  <a:lnTo>
                    <a:pt x="329" y="498"/>
                  </a:lnTo>
                  <a:lnTo>
                    <a:pt x="331" y="499"/>
                  </a:lnTo>
                  <a:lnTo>
                    <a:pt x="332" y="501"/>
                  </a:lnTo>
                  <a:lnTo>
                    <a:pt x="310" y="493"/>
                  </a:lnTo>
                  <a:lnTo>
                    <a:pt x="305" y="487"/>
                  </a:lnTo>
                  <a:lnTo>
                    <a:pt x="299" y="483"/>
                  </a:lnTo>
                  <a:lnTo>
                    <a:pt x="294" y="476"/>
                  </a:lnTo>
                  <a:lnTo>
                    <a:pt x="288" y="467"/>
                  </a:lnTo>
                  <a:lnTo>
                    <a:pt x="285" y="465"/>
                  </a:lnTo>
                  <a:lnTo>
                    <a:pt x="281" y="462"/>
                  </a:lnTo>
                  <a:lnTo>
                    <a:pt x="270" y="462"/>
                  </a:lnTo>
                  <a:lnTo>
                    <a:pt x="258" y="462"/>
                  </a:lnTo>
                  <a:lnTo>
                    <a:pt x="247" y="462"/>
                  </a:lnTo>
                  <a:lnTo>
                    <a:pt x="246" y="461"/>
                  </a:lnTo>
                  <a:lnTo>
                    <a:pt x="245" y="458"/>
                  </a:lnTo>
                  <a:lnTo>
                    <a:pt x="245" y="447"/>
                  </a:lnTo>
                  <a:lnTo>
                    <a:pt x="246" y="432"/>
                  </a:lnTo>
                  <a:lnTo>
                    <a:pt x="239" y="378"/>
                  </a:lnTo>
                  <a:lnTo>
                    <a:pt x="242" y="374"/>
                  </a:lnTo>
                  <a:lnTo>
                    <a:pt x="247" y="371"/>
                  </a:lnTo>
                  <a:lnTo>
                    <a:pt x="231" y="328"/>
                  </a:lnTo>
                  <a:lnTo>
                    <a:pt x="230" y="327"/>
                  </a:lnTo>
                  <a:lnTo>
                    <a:pt x="227" y="324"/>
                  </a:lnTo>
                  <a:lnTo>
                    <a:pt x="219" y="321"/>
                  </a:lnTo>
                  <a:lnTo>
                    <a:pt x="215" y="316"/>
                  </a:lnTo>
                  <a:lnTo>
                    <a:pt x="209" y="310"/>
                  </a:lnTo>
                  <a:lnTo>
                    <a:pt x="194" y="300"/>
                  </a:lnTo>
                  <a:lnTo>
                    <a:pt x="184" y="305"/>
                  </a:lnTo>
                  <a:lnTo>
                    <a:pt x="175" y="313"/>
                  </a:lnTo>
                  <a:lnTo>
                    <a:pt x="164" y="320"/>
                  </a:lnTo>
                  <a:lnTo>
                    <a:pt x="156" y="324"/>
                  </a:lnTo>
                  <a:lnTo>
                    <a:pt x="154" y="328"/>
                  </a:lnTo>
                  <a:lnTo>
                    <a:pt x="155" y="330"/>
                  </a:lnTo>
                  <a:lnTo>
                    <a:pt x="159" y="335"/>
                  </a:lnTo>
                  <a:lnTo>
                    <a:pt x="164" y="341"/>
                  </a:lnTo>
                  <a:lnTo>
                    <a:pt x="167" y="343"/>
                  </a:lnTo>
                  <a:lnTo>
                    <a:pt x="167" y="346"/>
                  </a:lnTo>
                  <a:lnTo>
                    <a:pt x="167" y="352"/>
                  </a:lnTo>
                  <a:lnTo>
                    <a:pt x="164" y="355"/>
                  </a:lnTo>
                  <a:lnTo>
                    <a:pt x="162" y="358"/>
                  </a:lnTo>
                  <a:lnTo>
                    <a:pt x="159" y="362"/>
                  </a:lnTo>
                  <a:lnTo>
                    <a:pt x="159" y="369"/>
                  </a:lnTo>
                  <a:lnTo>
                    <a:pt x="163" y="373"/>
                  </a:lnTo>
                  <a:lnTo>
                    <a:pt x="167" y="374"/>
                  </a:lnTo>
                  <a:lnTo>
                    <a:pt x="173" y="377"/>
                  </a:lnTo>
                  <a:lnTo>
                    <a:pt x="169" y="381"/>
                  </a:lnTo>
                  <a:lnTo>
                    <a:pt x="164" y="387"/>
                  </a:lnTo>
                  <a:lnTo>
                    <a:pt x="143" y="404"/>
                  </a:lnTo>
                  <a:lnTo>
                    <a:pt x="130" y="421"/>
                  </a:lnTo>
                  <a:lnTo>
                    <a:pt x="121" y="427"/>
                  </a:lnTo>
                  <a:lnTo>
                    <a:pt x="108" y="434"/>
                  </a:lnTo>
                  <a:lnTo>
                    <a:pt x="95" y="442"/>
                  </a:lnTo>
                  <a:lnTo>
                    <a:pt x="90" y="445"/>
                  </a:lnTo>
                  <a:lnTo>
                    <a:pt x="88" y="449"/>
                  </a:lnTo>
                  <a:lnTo>
                    <a:pt x="42" y="470"/>
                  </a:lnTo>
                  <a:lnTo>
                    <a:pt x="38" y="479"/>
                  </a:lnTo>
                  <a:lnTo>
                    <a:pt x="29" y="497"/>
                  </a:lnTo>
                  <a:lnTo>
                    <a:pt x="19" y="517"/>
                  </a:lnTo>
                  <a:lnTo>
                    <a:pt x="16" y="523"/>
                  </a:lnTo>
                  <a:lnTo>
                    <a:pt x="13" y="525"/>
                  </a:lnTo>
                  <a:lnTo>
                    <a:pt x="0" y="520"/>
                  </a:lnTo>
                  <a:lnTo>
                    <a:pt x="2" y="506"/>
                  </a:lnTo>
                  <a:lnTo>
                    <a:pt x="6" y="492"/>
                  </a:lnTo>
                  <a:lnTo>
                    <a:pt x="13" y="476"/>
                  </a:lnTo>
                  <a:lnTo>
                    <a:pt x="19" y="458"/>
                  </a:lnTo>
                  <a:lnTo>
                    <a:pt x="24" y="442"/>
                  </a:lnTo>
                  <a:lnTo>
                    <a:pt x="33" y="421"/>
                  </a:lnTo>
                  <a:lnTo>
                    <a:pt x="48" y="399"/>
                  </a:lnTo>
                  <a:lnTo>
                    <a:pt x="66" y="377"/>
                  </a:lnTo>
                  <a:lnTo>
                    <a:pt x="87" y="348"/>
                  </a:lnTo>
                  <a:lnTo>
                    <a:pt x="88" y="341"/>
                  </a:lnTo>
                  <a:lnTo>
                    <a:pt x="86" y="333"/>
                  </a:lnTo>
                  <a:lnTo>
                    <a:pt x="83" y="326"/>
                  </a:lnTo>
                  <a:lnTo>
                    <a:pt x="82" y="317"/>
                  </a:lnTo>
                  <a:lnTo>
                    <a:pt x="110" y="282"/>
                  </a:lnTo>
                  <a:lnTo>
                    <a:pt x="112" y="243"/>
                  </a:lnTo>
                  <a:lnTo>
                    <a:pt x="120" y="234"/>
                  </a:lnTo>
                  <a:lnTo>
                    <a:pt x="129" y="225"/>
                  </a:lnTo>
                  <a:lnTo>
                    <a:pt x="132" y="219"/>
                  </a:lnTo>
                  <a:lnTo>
                    <a:pt x="135" y="213"/>
                  </a:lnTo>
                  <a:lnTo>
                    <a:pt x="138" y="206"/>
                  </a:lnTo>
                  <a:lnTo>
                    <a:pt x="138" y="197"/>
                  </a:lnTo>
                  <a:lnTo>
                    <a:pt x="171" y="151"/>
                  </a:lnTo>
                  <a:lnTo>
                    <a:pt x="179" y="148"/>
                  </a:lnTo>
                  <a:lnTo>
                    <a:pt x="189" y="142"/>
                  </a:lnTo>
                  <a:lnTo>
                    <a:pt x="199" y="139"/>
                  </a:lnTo>
                  <a:lnTo>
                    <a:pt x="204" y="139"/>
                  </a:lnTo>
                  <a:lnTo>
                    <a:pt x="208" y="140"/>
                  </a:lnTo>
                  <a:lnTo>
                    <a:pt x="207" y="145"/>
                  </a:lnTo>
                  <a:lnTo>
                    <a:pt x="208" y="149"/>
                  </a:lnTo>
                  <a:lnTo>
                    <a:pt x="209" y="153"/>
                  </a:lnTo>
                  <a:lnTo>
                    <a:pt x="233" y="140"/>
                  </a:lnTo>
                  <a:lnTo>
                    <a:pt x="244" y="140"/>
                  </a:lnTo>
                  <a:lnTo>
                    <a:pt x="255" y="139"/>
                  </a:lnTo>
                  <a:lnTo>
                    <a:pt x="266" y="136"/>
                  </a:lnTo>
                  <a:lnTo>
                    <a:pt x="270" y="132"/>
                  </a:lnTo>
                  <a:lnTo>
                    <a:pt x="275" y="128"/>
                  </a:lnTo>
                  <a:lnTo>
                    <a:pt x="278" y="104"/>
                  </a:lnTo>
                  <a:lnTo>
                    <a:pt x="274" y="98"/>
                  </a:lnTo>
                  <a:lnTo>
                    <a:pt x="269" y="92"/>
                  </a:lnTo>
                  <a:lnTo>
                    <a:pt x="278" y="80"/>
                  </a:lnTo>
                  <a:lnTo>
                    <a:pt x="288" y="68"/>
                  </a:lnTo>
                  <a:lnTo>
                    <a:pt x="296" y="57"/>
                  </a:lnTo>
                  <a:lnTo>
                    <a:pt x="299" y="51"/>
                  </a:lnTo>
                  <a:lnTo>
                    <a:pt x="303" y="43"/>
                  </a:lnTo>
                  <a:lnTo>
                    <a:pt x="305" y="48"/>
                  </a:lnTo>
                  <a:lnTo>
                    <a:pt x="309" y="52"/>
                  </a:lnTo>
                  <a:lnTo>
                    <a:pt x="317" y="57"/>
                  </a:lnTo>
                  <a:lnTo>
                    <a:pt x="324" y="60"/>
                  </a:lnTo>
                  <a:lnTo>
                    <a:pt x="330" y="62"/>
                  </a:lnTo>
                  <a:lnTo>
                    <a:pt x="335" y="65"/>
                  </a:lnTo>
                  <a:lnTo>
                    <a:pt x="345" y="64"/>
                  </a:lnTo>
                  <a:lnTo>
                    <a:pt x="348" y="62"/>
                  </a:lnTo>
                  <a:lnTo>
                    <a:pt x="353" y="59"/>
                  </a:lnTo>
                  <a:lnTo>
                    <a:pt x="357" y="56"/>
                  </a:lnTo>
                  <a:lnTo>
                    <a:pt x="357" y="54"/>
                  </a:lnTo>
                  <a:lnTo>
                    <a:pt x="357" y="53"/>
                  </a:lnTo>
                  <a:lnTo>
                    <a:pt x="363" y="54"/>
                  </a:lnTo>
                  <a:lnTo>
                    <a:pt x="373" y="59"/>
                  </a:lnTo>
                  <a:lnTo>
                    <a:pt x="401" y="41"/>
                  </a:lnTo>
                  <a:lnTo>
                    <a:pt x="413" y="40"/>
                  </a:lnTo>
                  <a:lnTo>
                    <a:pt x="427" y="39"/>
                  </a:lnTo>
                  <a:lnTo>
                    <a:pt x="440" y="39"/>
                  </a:lnTo>
                  <a:lnTo>
                    <a:pt x="455" y="40"/>
                  </a:lnTo>
                  <a:lnTo>
                    <a:pt x="468" y="43"/>
                  </a:lnTo>
                  <a:lnTo>
                    <a:pt x="481" y="49"/>
                  </a:lnTo>
                  <a:lnTo>
                    <a:pt x="493" y="55"/>
                  </a:lnTo>
                  <a:lnTo>
                    <a:pt x="502" y="65"/>
                  </a:lnTo>
                  <a:lnTo>
                    <a:pt x="508" y="70"/>
                  </a:lnTo>
                  <a:lnTo>
                    <a:pt x="511" y="74"/>
                  </a:lnTo>
                  <a:lnTo>
                    <a:pt x="513" y="79"/>
                  </a:lnTo>
                  <a:lnTo>
                    <a:pt x="513" y="86"/>
                  </a:lnTo>
                  <a:lnTo>
                    <a:pt x="517" y="90"/>
                  </a:lnTo>
                  <a:lnTo>
                    <a:pt x="527" y="102"/>
                  </a:lnTo>
                  <a:lnTo>
                    <a:pt x="532" y="101"/>
                  </a:lnTo>
                  <a:lnTo>
                    <a:pt x="536" y="101"/>
                  </a:lnTo>
                  <a:lnTo>
                    <a:pt x="537" y="102"/>
                  </a:lnTo>
                  <a:lnTo>
                    <a:pt x="541" y="107"/>
                  </a:lnTo>
                  <a:lnTo>
                    <a:pt x="586" y="119"/>
                  </a:lnTo>
                  <a:lnTo>
                    <a:pt x="588" y="117"/>
                  </a:lnTo>
                  <a:lnTo>
                    <a:pt x="588" y="113"/>
                  </a:lnTo>
                  <a:lnTo>
                    <a:pt x="587" y="108"/>
                  </a:lnTo>
                  <a:lnTo>
                    <a:pt x="587" y="104"/>
                  </a:lnTo>
                  <a:lnTo>
                    <a:pt x="593" y="104"/>
                  </a:lnTo>
                  <a:lnTo>
                    <a:pt x="600" y="106"/>
                  </a:lnTo>
                  <a:lnTo>
                    <a:pt x="606" y="107"/>
                  </a:lnTo>
                  <a:lnTo>
                    <a:pt x="618" y="107"/>
                  </a:lnTo>
                  <a:lnTo>
                    <a:pt x="620" y="117"/>
                  </a:lnTo>
                  <a:lnTo>
                    <a:pt x="644" y="117"/>
                  </a:lnTo>
                  <a:lnTo>
                    <a:pt x="656" y="107"/>
                  </a:lnTo>
                  <a:lnTo>
                    <a:pt x="664" y="101"/>
                  </a:lnTo>
                  <a:lnTo>
                    <a:pt x="669" y="93"/>
                  </a:lnTo>
                  <a:lnTo>
                    <a:pt x="674" y="90"/>
                  </a:lnTo>
                  <a:lnTo>
                    <a:pt x="681" y="85"/>
                  </a:lnTo>
                  <a:lnTo>
                    <a:pt x="718" y="67"/>
                  </a:lnTo>
                  <a:lnTo>
                    <a:pt x="722" y="65"/>
                  </a:lnTo>
                  <a:lnTo>
                    <a:pt x="726" y="59"/>
                  </a:lnTo>
                  <a:lnTo>
                    <a:pt x="728" y="51"/>
                  </a:lnTo>
                  <a:lnTo>
                    <a:pt x="729" y="43"/>
                  </a:lnTo>
                  <a:lnTo>
                    <a:pt x="743" y="23"/>
                  </a:lnTo>
                  <a:lnTo>
                    <a:pt x="751" y="24"/>
                  </a:lnTo>
                  <a:lnTo>
                    <a:pt x="755" y="26"/>
                  </a:lnTo>
                  <a:lnTo>
                    <a:pt x="764" y="29"/>
                  </a:lnTo>
                  <a:lnTo>
                    <a:pt x="777" y="32"/>
                  </a:lnTo>
                  <a:lnTo>
                    <a:pt x="783" y="31"/>
                  </a:lnTo>
                  <a:lnTo>
                    <a:pt x="789" y="29"/>
                  </a:lnTo>
                  <a:lnTo>
                    <a:pt x="794" y="25"/>
                  </a:lnTo>
                  <a:lnTo>
                    <a:pt x="802" y="19"/>
                  </a:lnTo>
                  <a:lnTo>
                    <a:pt x="819" y="19"/>
                  </a:lnTo>
                  <a:lnTo>
                    <a:pt x="834" y="17"/>
                  </a:lnTo>
                  <a:lnTo>
                    <a:pt x="847" y="13"/>
                  </a:lnTo>
                  <a:lnTo>
                    <a:pt x="857" y="8"/>
                  </a:lnTo>
                  <a:lnTo>
                    <a:pt x="869" y="0"/>
                  </a:lnTo>
                  <a:lnTo>
                    <a:pt x="872" y="0"/>
                  </a:lnTo>
                  <a:lnTo>
                    <a:pt x="87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1" name="Freeform 83"/>
            <p:cNvSpPr>
              <a:spLocks/>
            </p:cNvSpPr>
            <p:nvPr/>
          </p:nvSpPr>
          <p:spPr bwMode="auto">
            <a:xfrm>
              <a:off x="2904" y="1812"/>
              <a:ext cx="2" cy="2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4" y="4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2" name="Freeform 84"/>
            <p:cNvSpPr>
              <a:spLocks/>
            </p:cNvSpPr>
            <p:nvPr/>
          </p:nvSpPr>
          <p:spPr bwMode="auto">
            <a:xfrm>
              <a:off x="2905" y="1871"/>
              <a:ext cx="1" cy="1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3" name="Freeform 85"/>
            <p:cNvSpPr>
              <a:spLocks/>
            </p:cNvSpPr>
            <p:nvPr/>
          </p:nvSpPr>
          <p:spPr bwMode="auto">
            <a:xfrm>
              <a:off x="2795" y="2264"/>
              <a:ext cx="471" cy="382"/>
            </a:xfrm>
            <a:custGeom>
              <a:avLst/>
              <a:gdLst/>
              <a:ahLst/>
              <a:cxnLst>
                <a:cxn ang="0">
                  <a:pos x="829" y="66"/>
                </a:cxn>
                <a:cxn ang="0">
                  <a:pos x="849" y="23"/>
                </a:cxn>
                <a:cxn ang="0">
                  <a:pos x="859" y="27"/>
                </a:cxn>
                <a:cxn ang="0">
                  <a:pos x="893" y="28"/>
                </a:cxn>
                <a:cxn ang="0">
                  <a:pos x="907" y="108"/>
                </a:cxn>
                <a:cxn ang="0">
                  <a:pos x="896" y="116"/>
                </a:cxn>
                <a:cxn ang="0">
                  <a:pos x="906" y="148"/>
                </a:cxn>
                <a:cxn ang="0">
                  <a:pos x="911" y="283"/>
                </a:cxn>
                <a:cxn ang="0">
                  <a:pos x="941" y="318"/>
                </a:cxn>
                <a:cxn ang="0">
                  <a:pos x="914" y="391"/>
                </a:cxn>
                <a:cxn ang="0">
                  <a:pos x="898" y="497"/>
                </a:cxn>
                <a:cxn ang="0">
                  <a:pos x="892" y="539"/>
                </a:cxn>
                <a:cxn ang="0">
                  <a:pos x="900" y="555"/>
                </a:cxn>
                <a:cxn ang="0">
                  <a:pos x="873" y="585"/>
                </a:cxn>
                <a:cxn ang="0">
                  <a:pos x="836" y="628"/>
                </a:cxn>
                <a:cxn ang="0">
                  <a:pos x="790" y="670"/>
                </a:cxn>
                <a:cxn ang="0">
                  <a:pos x="719" y="703"/>
                </a:cxn>
                <a:cxn ang="0">
                  <a:pos x="669" y="719"/>
                </a:cxn>
                <a:cxn ang="0">
                  <a:pos x="628" y="758"/>
                </a:cxn>
                <a:cxn ang="0">
                  <a:pos x="606" y="757"/>
                </a:cxn>
                <a:cxn ang="0">
                  <a:pos x="578" y="707"/>
                </a:cxn>
                <a:cxn ang="0">
                  <a:pos x="556" y="691"/>
                </a:cxn>
                <a:cxn ang="0">
                  <a:pos x="509" y="658"/>
                </a:cxn>
                <a:cxn ang="0">
                  <a:pos x="439" y="558"/>
                </a:cxn>
                <a:cxn ang="0">
                  <a:pos x="413" y="466"/>
                </a:cxn>
                <a:cxn ang="0">
                  <a:pos x="384" y="413"/>
                </a:cxn>
                <a:cxn ang="0">
                  <a:pos x="355" y="385"/>
                </a:cxn>
                <a:cxn ang="0">
                  <a:pos x="294" y="369"/>
                </a:cxn>
                <a:cxn ang="0">
                  <a:pos x="235" y="359"/>
                </a:cxn>
                <a:cxn ang="0">
                  <a:pos x="202" y="366"/>
                </a:cxn>
                <a:cxn ang="0">
                  <a:pos x="152" y="387"/>
                </a:cxn>
                <a:cxn ang="0">
                  <a:pos x="94" y="374"/>
                </a:cxn>
                <a:cxn ang="0">
                  <a:pos x="22" y="312"/>
                </a:cxn>
                <a:cxn ang="0">
                  <a:pos x="0" y="263"/>
                </a:cxn>
                <a:cxn ang="0">
                  <a:pos x="2" y="180"/>
                </a:cxn>
                <a:cxn ang="0">
                  <a:pos x="22" y="143"/>
                </a:cxn>
                <a:cxn ang="0">
                  <a:pos x="97" y="78"/>
                </a:cxn>
                <a:cxn ang="0">
                  <a:pos x="101" y="54"/>
                </a:cxn>
                <a:cxn ang="0">
                  <a:pos x="145" y="66"/>
                </a:cxn>
                <a:cxn ang="0">
                  <a:pos x="174" y="57"/>
                </a:cxn>
                <a:cxn ang="0">
                  <a:pos x="205" y="52"/>
                </a:cxn>
                <a:cxn ang="0">
                  <a:pos x="233" y="39"/>
                </a:cxn>
                <a:cxn ang="0">
                  <a:pos x="259" y="17"/>
                </a:cxn>
                <a:cxn ang="0">
                  <a:pos x="298" y="3"/>
                </a:cxn>
                <a:cxn ang="0">
                  <a:pos x="334" y="8"/>
                </a:cxn>
                <a:cxn ang="0">
                  <a:pos x="360" y="44"/>
                </a:cxn>
                <a:cxn ang="0">
                  <a:pos x="447" y="19"/>
                </a:cxn>
                <a:cxn ang="0">
                  <a:pos x="506" y="2"/>
                </a:cxn>
                <a:cxn ang="0">
                  <a:pos x="546" y="12"/>
                </a:cxn>
                <a:cxn ang="0">
                  <a:pos x="567" y="30"/>
                </a:cxn>
                <a:cxn ang="0">
                  <a:pos x="617" y="31"/>
                </a:cxn>
                <a:cxn ang="0">
                  <a:pos x="677" y="45"/>
                </a:cxn>
                <a:cxn ang="0">
                  <a:pos x="740" y="65"/>
                </a:cxn>
                <a:cxn ang="0">
                  <a:pos x="774" y="66"/>
                </a:cxn>
                <a:cxn ang="0">
                  <a:pos x="790" y="69"/>
                </a:cxn>
              </a:cxnLst>
              <a:rect l="0" t="0" r="r" b="b"/>
              <a:pathLst>
                <a:path w="941" h="764">
                  <a:moveTo>
                    <a:pt x="807" y="64"/>
                  </a:moveTo>
                  <a:lnTo>
                    <a:pt x="812" y="66"/>
                  </a:lnTo>
                  <a:lnTo>
                    <a:pt x="824" y="67"/>
                  </a:lnTo>
                  <a:lnTo>
                    <a:pt x="829" y="66"/>
                  </a:lnTo>
                  <a:lnTo>
                    <a:pt x="834" y="61"/>
                  </a:lnTo>
                  <a:lnTo>
                    <a:pt x="836" y="57"/>
                  </a:lnTo>
                  <a:lnTo>
                    <a:pt x="836" y="50"/>
                  </a:lnTo>
                  <a:lnTo>
                    <a:pt x="849" y="23"/>
                  </a:lnTo>
                  <a:lnTo>
                    <a:pt x="850" y="26"/>
                  </a:lnTo>
                  <a:lnTo>
                    <a:pt x="852" y="28"/>
                  </a:lnTo>
                  <a:lnTo>
                    <a:pt x="855" y="28"/>
                  </a:lnTo>
                  <a:lnTo>
                    <a:pt x="859" y="27"/>
                  </a:lnTo>
                  <a:lnTo>
                    <a:pt x="873" y="20"/>
                  </a:lnTo>
                  <a:lnTo>
                    <a:pt x="886" y="27"/>
                  </a:lnTo>
                  <a:lnTo>
                    <a:pt x="890" y="28"/>
                  </a:lnTo>
                  <a:lnTo>
                    <a:pt x="893" y="28"/>
                  </a:lnTo>
                  <a:lnTo>
                    <a:pt x="896" y="26"/>
                  </a:lnTo>
                  <a:lnTo>
                    <a:pt x="897" y="23"/>
                  </a:lnTo>
                  <a:lnTo>
                    <a:pt x="909" y="50"/>
                  </a:lnTo>
                  <a:lnTo>
                    <a:pt x="907" y="108"/>
                  </a:lnTo>
                  <a:lnTo>
                    <a:pt x="898" y="107"/>
                  </a:lnTo>
                  <a:lnTo>
                    <a:pt x="894" y="108"/>
                  </a:lnTo>
                  <a:lnTo>
                    <a:pt x="894" y="112"/>
                  </a:lnTo>
                  <a:lnTo>
                    <a:pt x="896" y="116"/>
                  </a:lnTo>
                  <a:lnTo>
                    <a:pt x="903" y="127"/>
                  </a:lnTo>
                  <a:lnTo>
                    <a:pt x="909" y="133"/>
                  </a:lnTo>
                  <a:lnTo>
                    <a:pt x="908" y="144"/>
                  </a:lnTo>
                  <a:lnTo>
                    <a:pt x="906" y="148"/>
                  </a:lnTo>
                  <a:lnTo>
                    <a:pt x="893" y="155"/>
                  </a:lnTo>
                  <a:lnTo>
                    <a:pt x="875" y="188"/>
                  </a:lnTo>
                  <a:lnTo>
                    <a:pt x="873" y="212"/>
                  </a:lnTo>
                  <a:lnTo>
                    <a:pt x="911" y="283"/>
                  </a:lnTo>
                  <a:lnTo>
                    <a:pt x="918" y="292"/>
                  </a:lnTo>
                  <a:lnTo>
                    <a:pt x="925" y="298"/>
                  </a:lnTo>
                  <a:lnTo>
                    <a:pt x="933" y="306"/>
                  </a:lnTo>
                  <a:lnTo>
                    <a:pt x="941" y="318"/>
                  </a:lnTo>
                  <a:lnTo>
                    <a:pt x="941" y="352"/>
                  </a:lnTo>
                  <a:lnTo>
                    <a:pt x="936" y="362"/>
                  </a:lnTo>
                  <a:lnTo>
                    <a:pt x="928" y="372"/>
                  </a:lnTo>
                  <a:lnTo>
                    <a:pt x="914" y="391"/>
                  </a:lnTo>
                  <a:lnTo>
                    <a:pt x="909" y="496"/>
                  </a:lnTo>
                  <a:lnTo>
                    <a:pt x="905" y="495"/>
                  </a:lnTo>
                  <a:lnTo>
                    <a:pt x="900" y="496"/>
                  </a:lnTo>
                  <a:lnTo>
                    <a:pt x="898" y="497"/>
                  </a:lnTo>
                  <a:lnTo>
                    <a:pt x="896" y="500"/>
                  </a:lnTo>
                  <a:lnTo>
                    <a:pt x="893" y="510"/>
                  </a:lnTo>
                  <a:lnTo>
                    <a:pt x="892" y="520"/>
                  </a:lnTo>
                  <a:lnTo>
                    <a:pt x="892" y="539"/>
                  </a:lnTo>
                  <a:lnTo>
                    <a:pt x="893" y="545"/>
                  </a:lnTo>
                  <a:lnTo>
                    <a:pt x="909" y="546"/>
                  </a:lnTo>
                  <a:lnTo>
                    <a:pt x="903" y="549"/>
                  </a:lnTo>
                  <a:lnTo>
                    <a:pt x="900" y="555"/>
                  </a:lnTo>
                  <a:lnTo>
                    <a:pt x="893" y="566"/>
                  </a:lnTo>
                  <a:lnTo>
                    <a:pt x="885" y="578"/>
                  </a:lnTo>
                  <a:lnTo>
                    <a:pt x="880" y="581"/>
                  </a:lnTo>
                  <a:lnTo>
                    <a:pt x="873" y="585"/>
                  </a:lnTo>
                  <a:lnTo>
                    <a:pt x="858" y="603"/>
                  </a:lnTo>
                  <a:lnTo>
                    <a:pt x="850" y="613"/>
                  </a:lnTo>
                  <a:lnTo>
                    <a:pt x="844" y="618"/>
                  </a:lnTo>
                  <a:lnTo>
                    <a:pt x="836" y="628"/>
                  </a:lnTo>
                  <a:lnTo>
                    <a:pt x="827" y="641"/>
                  </a:lnTo>
                  <a:lnTo>
                    <a:pt x="816" y="652"/>
                  </a:lnTo>
                  <a:lnTo>
                    <a:pt x="804" y="661"/>
                  </a:lnTo>
                  <a:lnTo>
                    <a:pt x="790" y="670"/>
                  </a:lnTo>
                  <a:lnTo>
                    <a:pt x="774" y="679"/>
                  </a:lnTo>
                  <a:lnTo>
                    <a:pt x="757" y="689"/>
                  </a:lnTo>
                  <a:lnTo>
                    <a:pt x="737" y="696"/>
                  </a:lnTo>
                  <a:lnTo>
                    <a:pt x="719" y="703"/>
                  </a:lnTo>
                  <a:lnTo>
                    <a:pt x="687" y="714"/>
                  </a:lnTo>
                  <a:lnTo>
                    <a:pt x="678" y="715"/>
                  </a:lnTo>
                  <a:lnTo>
                    <a:pt x="674" y="715"/>
                  </a:lnTo>
                  <a:lnTo>
                    <a:pt x="669" y="719"/>
                  </a:lnTo>
                  <a:lnTo>
                    <a:pt x="663" y="726"/>
                  </a:lnTo>
                  <a:lnTo>
                    <a:pt x="645" y="743"/>
                  </a:lnTo>
                  <a:lnTo>
                    <a:pt x="636" y="752"/>
                  </a:lnTo>
                  <a:lnTo>
                    <a:pt x="628" y="758"/>
                  </a:lnTo>
                  <a:lnTo>
                    <a:pt x="620" y="763"/>
                  </a:lnTo>
                  <a:lnTo>
                    <a:pt x="617" y="764"/>
                  </a:lnTo>
                  <a:lnTo>
                    <a:pt x="614" y="763"/>
                  </a:lnTo>
                  <a:lnTo>
                    <a:pt x="606" y="757"/>
                  </a:lnTo>
                  <a:lnTo>
                    <a:pt x="600" y="748"/>
                  </a:lnTo>
                  <a:lnTo>
                    <a:pt x="590" y="727"/>
                  </a:lnTo>
                  <a:lnTo>
                    <a:pt x="584" y="717"/>
                  </a:lnTo>
                  <a:lnTo>
                    <a:pt x="578" y="707"/>
                  </a:lnTo>
                  <a:lnTo>
                    <a:pt x="570" y="701"/>
                  </a:lnTo>
                  <a:lnTo>
                    <a:pt x="565" y="699"/>
                  </a:lnTo>
                  <a:lnTo>
                    <a:pt x="559" y="698"/>
                  </a:lnTo>
                  <a:lnTo>
                    <a:pt x="556" y="691"/>
                  </a:lnTo>
                  <a:lnTo>
                    <a:pt x="550" y="685"/>
                  </a:lnTo>
                  <a:lnTo>
                    <a:pt x="541" y="677"/>
                  </a:lnTo>
                  <a:lnTo>
                    <a:pt x="531" y="669"/>
                  </a:lnTo>
                  <a:lnTo>
                    <a:pt x="509" y="658"/>
                  </a:lnTo>
                  <a:lnTo>
                    <a:pt x="499" y="653"/>
                  </a:lnTo>
                  <a:lnTo>
                    <a:pt x="441" y="591"/>
                  </a:lnTo>
                  <a:lnTo>
                    <a:pt x="440" y="568"/>
                  </a:lnTo>
                  <a:lnTo>
                    <a:pt x="439" y="558"/>
                  </a:lnTo>
                  <a:lnTo>
                    <a:pt x="440" y="554"/>
                  </a:lnTo>
                  <a:lnTo>
                    <a:pt x="441" y="551"/>
                  </a:lnTo>
                  <a:lnTo>
                    <a:pt x="451" y="541"/>
                  </a:lnTo>
                  <a:lnTo>
                    <a:pt x="413" y="466"/>
                  </a:lnTo>
                  <a:lnTo>
                    <a:pt x="380" y="432"/>
                  </a:lnTo>
                  <a:lnTo>
                    <a:pt x="384" y="425"/>
                  </a:lnTo>
                  <a:lnTo>
                    <a:pt x="385" y="420"/>
                  </a:lnTo>
                  <a:lnTo>
                    <a:pt x="384" y="413"/>
                  </a:lnTo>
                  <a:lnTo>
                    <a:pt x="380" y="407"/>
                  </a:lnTo>
                  <a:lnTo>
                    <a:pt x="377" y="401"/>
                  </a:lnTo>
                  <a:lnTo>
                    <a:pt x="371" y="395"/>
                  </a:lnTo>
                  <a:lnTo>
                    <a:pt x="355" y="385"/>
                  </a:lnTo>
                  <a:lnTo>
                    <a:pt x="340" y="377"/>
                  </a:lnTo>
                  <a:lnTo>
                    <a:pt x="325" y="370"/>
                  </a:lnTo>
                  <a:lnTo>
                    <a:pt x="307" y="364"/>
                  </a:lnTo>
                  <a:lnTo>
                    <a:pt x="294" y="369"/>
                  </a:lnTo>
                  <a:lnTo>
                    <a:pt x="285" y="371"/>
                  </a:lnTo>
                  <a:lnTo>
                    <a:pt x="280" y="374"/>
                  </a:lnTo>
                  <a:lnTo>
                    <a:pt x="249" y="363"/>
                  </a:lnTo>
                  <a:lnTo>
                    <a:pt x="235" y="359"/>
                  </a:lnTo>
                  <a:lnTo>
                    <a:pt x="228" y="359"/>
                  </a:lnTo>
                  <a:lnTo>
                    <a:pt x="223" y="359"/>
                  </a:lnTo>
                  <a:lnTo>
                    <a:pt x="212" y="362"/>
                  </a:lnTo>
                  <a:lnTo>
                    <a:pt x="202" y="366"/>
                  </a:lnTo>
                  <a:lnTo>
                    <a:pt x="194" y="374"/>
                  </a:lnTo>
                  <a:lnTo>
                    <a:pt x="184" y="385"/>
                  </a:lnTo>
                  <a:lnTo>
                    <a:pt x="169" y="387"/>
                  </a:lnTo>
                  <a:lnTo>
                    <a:pt x="152" y="387"/>
                  </a:lnTo>
                  <a:lnTo>
                    <a:pt x="136" y="385"/>
                  </a:lnTo>
                  <a:lnTo>
                    <a:pt x="122" y="382"/>
                  </a:lnTo>
                  <a:lnTo>
                    <a:pt x="108" y="378"/>
                  </a:lnTo>
                  <a:lnTo>
                    <a:pt x="94" y="374"/>
                  </a:lnTo>
                  <a:lnTo>
                    <a:pt x="70" y="361"/>
                  </a:lnTo>
                  <a:lnTo>
                    <a:pt x="44" y="337"/>
                  </a:lnTo>
                  <a:lnTo>
                    <a:pt x="33" y="324"/>
                  </a:lnTo>
                  <a:lnTo>
                    <a:pt x="22" y="312"/>
                  </a:lnTo>
                  <a:lnTo>
                    <a:pt x="15" y="301"/>
                  </a:lnTo>
                  <a:lnTo>
                    <a:pt x="8" y="289"/>
                  </a:lnTo>
                  <a:lnTo>
                    <a:pt x="4" y="276"/>
                  </a:lnTo>
                  <a:lnTo>
                    <a:pt x="0" y="263"/>
                  </a:lnTo>
                  <a:lnTo>
                    <a:pt x="5" y="233"/>
                  </a:lnTo>
                  <a:lnTo>
                    <a:pt x="9" y="206"/>
                  </a:lnTo>
                  <a:lnTo>
                    <a:pt x="4" y="192"/>
                  </a:lnTo>
                  <a:lnTo>
                    <a:pt x="2" y="180"/>
                  </a:lnTo>
                  <a:lnTo>
                    <a:pt x="4" y="169"/>
                  </a:lnTo>
                  <a:lnTo>
                    <a:pt x="8" y="158"/>
                  </a:lnTo>
                  <a:lnTo>
                    <a:pt x="15" y="150"/>
                  </a:lnTo>
                  <a:lnTo>
                    <a:pt x="22" y="143"/>
                  </a:lnTo>
                  <a:lnTo>
                    <a:pt x="43" y="129"/>
                  </a:lnTo>
                  <a:lnTo>
                    <a:pt x="83" y="86"/>
                  </a:lnTo>
                  <a:lnTo>
                    <a:pt x="91" y="84"/>
                  </a:lnTo>
                  <a:lnTo>
                    <a:pt x="97" y="78"/>
                  </a:lnTo>
                  <a:lnTo>
                    <a:pt x="99" y="73"/>
                  </a:lnTo>
                  <a:lnTo>
                    <a:pt x="100" y="68"/>
                  </a:lnTo>
                  <a:lnTo>
                    <a:pt x="101" y="61"/>
                  </a:lnTo>
                  <a:lnTo>
                    <a:pt x="101" y="54"/>
                  </a:lnTo>
                  <a:lnTo>
                    <a:pt x="109" y="56"/>
                  </a:lnTo>
                  <a:lnTo>
                    <a:pt x="123" y="61"/>
                  </a:lnTo>
                  <a:lnTo>
                    <a:pt x="139" y="66"/>
                  </a:lnTo>
                  <a:lnTo>
                    <a:pt x="145" y="66"/>
                  </a:lnTo>
                  <a:lnTo>
                    <a:pt x="150" y="65"/>
                  </a:lnTo>
                  <a:lnTo>
                    <a:pt x="155" y="65"/>
                  </a:lnTo>
                  <a:lnTo>
                    <a:pt x="162" y="63"/>
                  </a:lnTo>
                  <a:lnTo>
                    <a:pt x="174" y="57"/>
                  </a:lnTo>
                  <a:lnTo>
                    <a:pt x="184" y="52"/>
                  </a:lnTo>
                  <a:lnTo>
                    <a:pt x="187" y="51"/>
                  </a:lnTo>
                  <a:lnTo>
                    <a:pt x="190" y="52"/>
                  </a:lnTo>
                  <a:lnTo>
                    <a:pt x="205" y="52"/>
                  </a:lnTo>
                  <a:lnTo>
                    <a:pt x="214" y="51"/>
                  </a:lnTo>
                  <a:lnTo>
                    <a:pt x="223" y="48"/>
                  </a:lnTo>
                  <a:lnTo>
                    <a:pt x="226" y="46"/>
                  </a:lnTo>
                  <a:lnTo>
                    <a:pt x="233" y="39"/>
                  </a:lnTo>
                  <a:lnTo>
                    <a:pt x="243" y="30"/>
                  </a:lnTo>
                  <a:lnTo>
                    <a:pt x="259" y="17"/>
                  </a:lnTo>
                  <a:lnTo>
                    <a:pt x="262" y="15"/>
                  </a:lnTo>
                  <a:lnTo>
                    <a:pt x="259" y="17"/>
                  </a:lnTo>
                  <a:lnTo>
                    <a:pt x="275" y="15"/>
                  </a:lnTo>
                  <a:lnTo>
                    <a:pt x="284" y="12"/>
                  </a:lnTo>
                  <a:lnTo>
                    <a:pt x="291" y="6"/>
                  </a:lnTo>
                  <a:lnTo>
                    <a:pt x="298" y="3"/>
                  </a:lnTo>
                  <a:lnTo>
                    <a:pt x="305" y="1"/>
                  </a:lnTo>
                  <a:lnTo>
                    <a:pt x="312" y="1"/>
                  </a:lnTo>
                  <a:lnTo>
                    <a:pt x="320" y="2"/>
                  </a:lnTo>
                  <a:lnTo>
                    <a:pt x="334" y="8"/>
                  </a:lnTo>
                  <a:lnTo>
                    <a:pt x="345" y="15"/>
                  </a:lnTo>
                  <a:lnTo>
                    <a:pt x="345" y="23"/>
                  </a:lnTo>
                  <a:lnTo>
                    <a:pt x="345" y="25"/>
                  </a:lnTo>
                  <a:lnTo>
                    <a:pt x="360" y="44"/>
                  </a:lnTo>
                  <a:lnTo>
                    <a:pt x="434" y="35"/>
                  </a:lnTo>
                  <a:lnTo>
                    <a:pt x="436" y="30"/>
                  </a:lnTo>
                  <a:lnTo>
                    <a:pt x="441" y="23"/>
                  </a:lnTo>
                  <a:lnTo>
                    <a:pt x="447" y="19"/>
                  </a:lnTo>
                  <a:lnTo>
                    <a:pt x="454" y="15"/>
                  </a:lnTo>
                  <a:lnTo>
                    <a:pt x="470" y="8"/>
                  </a:lnTo>
                  <a:lnTo>
                    <a:pt x="489" y="4"/>
                  </a:lnTo>
                  <a:lnTo>
                    <a:pt x="506" y="2"/>
                  </a:lnTo>
                  <a:lnTo>
                    <a:pt x="523" y="1"/>
                  </a:lnTo>
                  <a:lnTo>
                    <a:pt x="538" y="0"/>
                  </a:lnTo>
                  <a:lnTo>
                    <a:pt x="541" y="6"/>
                  </a:lnTo>
                  <a:lnTo>
                    <a:pt x="546" y="12"/>
                  </a:lnTo>
                  <a:lnTo>
                    <a:pt x="553" y="18"/>
                  </a:lnTo>
                  <a:lnTo>
                    <a:pt x="558" y="27"/>
                  </a:lnTo>
                  <a:lnTo>
                    <a:pt x="562" y="29"/>
                  </a:lnTo>
                  <a:lnTo>
                    <a:pt x="567" y="30"/>
                  </a:lnTo>
                  <a:lnTo>
                    <a:pt x="581" y="29"/>
                  </a:lnTo>
                  <a:lnTo>
                    <a:pt x="595" y="28"/>
                  </a:lnTo>
                  <a:lnTo>
                    <a:pt x="606" y="27"/>
                  </a:lnTo>
                  <a:lnTo>
                    <a:pt x="617" y="31"/>
                  </a:lnTo>
                  <a:lnTo>
                    <a:pt x="628" y="34"/>
                  </a:lnTo>
                  <a:lnTo>
                    <a:pt x="653" y="40"/>
                  </a:lnTo>
                  <a:lnTo>
                    <a:pt x="665" y="42"/>
                  </a:lnTo>
                  <a:lnTo>
                    <a:pt x="677" y="45"/>
                  </a:lnTo>
                  <a:lnTo>
                    <a:pt x="689" y="51"/>
                  </a:lnTo>
                  <a:lnTo>
                    <a:pt x="699" y="58"/>
                  </a:lnTo>
                  <a:lnTo>
                    <a:pt x="720" y="61"/>
                  </a:lnTo>
                  <a:lnTo>
                    <a:pt x="740" y="65"/>
                  </a:lnTo>
                  <a:lnTo>
                    <a:pt x="758" y="66"/>
                  </a:lnTo>
                  <a:lnTo>
                    <a:pt x="766" y="66"/>
                  </a:lnTo>
                  <a:lnTo>
                    <a:pt x="773" y="61"/>
                  </a:lnTo>
                  <a:lnTo>
                    <a:pt x="774" y="66"/>
                  </a:lnTo>
                  <a:lnTo>
                    <a:pt x="775" y="68"/>
                  </a:lnTo>
                  <a:lnTo>
                    <a:pt x="779" y="69"/>
                  </a:lnTo>
                  <a:lnTo>
                    <a:pt x="783" y="69"/>
                  </a:lnTo>
                  <a:lnTo>
                    <a:pt x="790" y="69"/>
                  </a:lnTo>
                  <a:lnTo>
                    <a:pt x="796" y="67"/>
                  </a:lnTo>
                  <a:lnTo>
                    <a:pt x="807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4" name="Freeform 86"/>
            <p:cNvSpPr>
              <a:spLocks/>
            </p:cNvSpPr>
            <p:nvPr/>
          </p:nvSpPr>
          <p:spPr bwMode="auto">
            <a:xfrm>
              <a:off x="2924" y="2272"/>
              <a:ext cx="2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5" name="Freeform 87"/>
            <p:cNvSpPr>
              <a:spLocks/>
            </p:cNvSpPr>
            <p:nvPr/>
          </p:nvSpPr>
          <p:spPr bwMode="auto">
            <a:xfrm>
              <a:off x="2841" y="1792"/>
              <a:ext cx="490" cy="503"/>
            </a:xfrm>
            <a:custGeom>
              <a:avLst/>
              <a:gdLst/>
              <a:ahLst/>
              <a:cxnLst>
                <a:cxn ang="0">
                  <a:pos x="624" y="128"/>
                </a:cxn>
                <a:cxn ang="0">
                  <a:pos x="645" y="64"/>
                </a:cxn>
                <a:cxn ang="0">
                  <a:pos x="685" y="11"/>
                </a:cxn>
                <a:cxn ang="0">
                  <a:pos x="713" y="30"/>
                </a:cxn>
                <a:cxn ang="0">
                  <a:pos x="874" y="142"/>
                </a:cxn>
                <a:cxn ang="0">
                  <a:pos x="934" y="193"/>
                </a:cxn>
                <a:cxn ang="0">
                  <a:pos x="941" y="235"/>
                </a:cxn>
                <a:cxn ang="0">
                  <a:pos x="854" y="377"/>
                </a:cxn>
                <a:cxn ang="0">
                  <a:pos x="937" y="547"/>
                </a:cxn>
                <a:cxn ang="0">
                  <a:pos x="873" y="649"/>
                </a:cxn>
                <a:cxn ang="0">
                  <a:pos x="789" y="654"/>
                </a:cxn>
                <a:cxn ang="0">
                  <a:pos x="681" y="768"/>
                </a:cxn>
                <a:cxn ang="0">
                  <a:pos x="642" y="811"/>
                </a:cxn>
                <a:cxn ang="0">
                  <a:pos x="649" y="836"/>
                </a:cxn>
                <a:cxn ang="0">
                  <a:pos x="700" y="782"/>
                </a:cxn>
                <a:cxn ang="0">
                  <a:pos x="753" y="803"/>
                </a:cxn>
                <a:cxn ang="0">
                  <a:pos x="732" y="980"/>
                </a:cxn>
                <a:cxn ang="0">
                  <a:pos x="571" y="969"/>
                </a:cxn>
                <a:cxn ang="0">
                  <a:pos x="458" y="896"/>
                </a:cxn>
                <a:cxn ang="0">
                  <a:pos x="438" y="870"/>
                </a:cxn>
                <a:cxn ang="0">
                  <a:pos x="400" y="900"/>
                </a:cxn>
                <a:cxn ang="0">
                  <a:pos x="377" y="864"/>
                </a:cxn>
                <a:cxn ang="0">
                  <a:pos x="415" y="807"/>
                </a:cxn>
                <a:cxn ang="0">
                  <a:pos x="400" y="770"/>
                </a:cxn>
                <a:cxn ang="0">
                  <a:pos x="359" y="847"/>
                </a:cxn>
                <a:cxn ang="0">
                  <a:pos x="328" y="871"/>
                </a:cxn>
                <a:cxn ang="0">
                  <a:pos x="339" y="889"/>
                </a:cxn>
                <a:cxn ang="0">
                  <a:pos x="367" y="929"/>
                </a:cxn>
                <a:cxn ang="0">
                  <a:pos x="350" y="934"/>
                </a:cxn>
                <a:cxn ang="0">
                  <a:pos x="196" y="912"/>
                </a:cxn>
                <a:cxn ang="0">
                  <a:pos x="147" y="942"/>
                </a:cxn>
                <a:cxn ang="0">
                  <a:pos x="88" y="982"/>
                </a:cxn>
                <a:cxn ang="0">
                  <a:pos x="6" y="993"/>
                </a:cxn>
                <a:cxn ang="0">
                  <a:pos x="43" y="911"/>
                </a:cxn>
                <a:cxn ang="0">
                  <a:pos x="122" y="852"/>
                </a:cxn>
                <a:cxn ang="0">
                  <a:pos x="141" y="811"/>
                </a:cxn>
                <a:cxn ang="0">
                  <a:pos x="194" y="758"/>
                </a:cxn>
                <a:cxn ang="0">
                  <a:pos x="234" y="660"/>
                </a:cxn>
                <a:cxn ang="0">
                  <a:pos x="231" y="688"/>
                </a:cxn>
                <a:cxn ang="0">
                  <a:pos x="207" y="718"/>
                </a:cxn>
                <a:cxn ang="0">
                  <a:pos x="147" y="711"/>
                </a:cxn>
                <a:cxn ang="0">
                  <a:pos x="257" y="558"/>
                </a:cxn>
                <a:cxn ang="0">
                  <a:pos x="280" y="391"/>
                </a:cxn>
                <a:cxn ang="0">
                  <a:pos x="280" y="308"/>
                </a:cxn>
                <a:cxn ang="0">
                  <a:pos x="224" y="237"/>
                </a:cxn>
                <a:cxn ang="0">
                  <a:pos x="192" y="214"/>
                </a:cxn>
                <a:cxn ang="0">
                  <a:pos x="152" y="124"/>
                </a:cxn>
                <a:cxn ang="0">
                  <a:pos x="152" y="42"/>
                </a:cxn>
                <a:cxn ang="0">
                  <a:pos x="260" y="85"/>
                </a:cxn>
                <a:cxn ang="0">
                  <a:pos x="307" y="113"/>
                </a:cxn>
                <a:cxn ang="0">
                  <a:pos x="374" y="79"/>
                </a:cxn>
                <a:cxn ang="0">
                  <a:pos x="370" y="33"/>
                </a:cxn>
                <a:cxn ang="0">
                  <a:pos x="401" y="38"/>
                </a:cxn>
                <a:cxn ang="0">
                  <a:pos x="452" y="26"/>
                </a:cxn>
                <a:cxn ang="0">
                  <a:pos x="483" y="53"/>
                </a:cxn>
                <a:cxn ang="0">
                  <a:pos x="593" y="50"/>
                </a:cxn>
                <a:cxn ang="0">
                  <a:pos x="577" y="60"/>
                </a:cxn>
              </a:cxnLst>
              <a:rect l="0" t="0" r="r" b="b"/>
              <a:pathLst>
                <a:path w="979" h="1007">
                  <a:moveTo>
                    <a:pt x="571" y="61"/>
                  </a:moveTo>
                  <a:lnTo>
                    <a:pt x="565" y="65"/>
                  </a:lnTo>
                  <a:lnTo>
                    <a:pt x="563" y="68"/>
                  </a:lnTo>
                  <a:lnTo>
                    <a:pt x="563" y="73"/>
                  </a:lnTo>
                  <a:lnTo>
                    <a:pt x="565" y="77"/>
                  </a:lnTo>
                  <a:lnTo>
                    <a:pt x="572" y="84"/>
                  </a:lnTo>
                  <a:lnTo>
                    <a:pt x="580" y="88"/>
                  </a:lnTo>
                  <a:lnTo>
                    <a:pt x="624" y="128"/>
                  </a:lnTo>
                  <a:lnTo>
                    <a:pt x="643" y="85"/>
                  </a:lnTo>
                  <a:lnTo>
                    <a:pt x="642" y="83"/>
                  </a:lnTo>
                  <a:lnTo>
                    <a:pt x="640" y="82"/>
                  </a:lnTo>
                  <a:lnTo>
                    <a:pt x="637" y="82"/>
                  </a:lnTo>
                  <a:lnTo>
                    <a:pt x="631" y="83"/>
                  </a:lnTo>
                  <a:lnTo>
                    <a:pt x="628" y="80"/>
                  </a:lnTo>
                  <a:lnTo>
                    <a:pt x="637" y="73"/>
                  </a:lnTo>
                  <a:lnTo>
                    <a:pt x="645" y="64"/>
                  </a:lnTo>
                  <a:lnTo>
                    <a:pt x="655" y="55"/>
                  </a:lnTo>
                  <a:lnTo>
                    <a:pt x="667" y="48"/>
                  </a:lnTo>
                  <a:lnTo>
                    <a:pt x="670" y="40"/>
                  </a:lnTo>
                  <a:lnTo>
                    <a:pt x="674" y="36"/>
                  </a:lnTo>
                  <a:lnTo>
                    <a:pt x="678" y="34"/>
                  </a:lnTo>
                  <a:lnTo>
                    <a:pt x="686" y="29"/>
                  </a:lnTo>
                  <a:lnTo>
                    <a:pt x="686" y="19"/>
                  </a:lnTo>
                  <a:lnTo>
                    <a:pt x="685" y="11"/>
                  </a:lnTo>
                  <a:lnTo>
                    <a:pt x="685" y="1"/>
                  </a:lnTo>
                  <a:lnTo>
                    <a:pt x="686" y="0"/>
                  </a:lnTo>
                  <a:lnTo>
                    <a:pt x="690" y="0"/>
                  </a:lnTo>
                  <a:lnTo>
                    <a:pt x="708" y="2"/>
                  </a:lnTo>
                  <a:lnTo>
                    <a:pt x="711" y="4"/>
                  </a:lnTo>
                  <a:lnTo>
                    <a:pt x="712" y="8"/>
                  </a:lnTo>
                  <a:lnTo>
                    <a:pt x="713" y="15"/>
                  </a:lnTo>
                  <a:lnTo>
                    <a:pt x="713" y="30"/>
                  </a:lnTo>
                  <a:lnTo>
                    <a:pt x="801" y="79"/>
                  </a:lnTo>
                  <a:lnTo>
                    <a:pt x="807" y="105"/>
                  </a:lnTo>
                  <a:lnTo>
                    <a:pt x="815" y="112"/>
                  </a:lnTo>
                  <a:lnTo>
                    <a:pt x="821" y="119"/>
                  </a:lnTo>
                  <a:lnTo>
                    <a:pt x="835" y="135"/>
                  </a:lnTo>
                  <a:lnTo>
                    <a:pt x="867" y="143"/>
                  </a:lnTo>
                  <a:lnTo>
                    <a:pt x="871" y="143"/>
                  </a:lnTo>
                  <a:lnTo>
                    <a:pt x="874" y="142"/>
                  </a:lnTo>
                  <a:lnTo>
                    <a:pt x="879" y="137"/>
                  </a:lnTo>
                  <a:lnTo>
                    <a:pt x="882" y="131"/>
                  </a:lnTo>
                  <a:lnTo>
                    <a:pt x="888" y="126"/>
                  </a:lnTo>
                  <a:lnTo>
                    <a:pt x="946" y="147"/>
                  </a:lnTo>
                  <a:lnTo>
                    <a:pt x="929" y="190"/>
                  </a:lnTo>
                  <a:lnTo>
                    <a:pt x="929" y="191"/>
                  </a:lnTo>
                  <a:lnTo>
                    <a:pt x="930" y="193"/>
                  </a:lnTo>
                  <a:lnTo>
                    <a:pt x="934" y="193"/>
                  </a:lnTo>
                  <a:lnTo>
                    <a:pt x="940" y="192"/>
                  </a:lnTo>
                  <a:lnTo>
                    <a:pt x="944" y="193"/>
                  </a:lnTo>
                  <a:lnTo>
                    <a:pt x="940" y="201"/>
                  </a:lnTo>
                  <a:lnTo>
                    <a:pt x="940" y="211"/>
                  </a:lnTo>
                  <a:lnTo>
                    <a:pt x="940" y="219"/>
                  </a:lnTo>
                  <a:lnTo>
                    <a:pt x="940" y="228"/>
                  </a:lnTo>
                  <a:lnTo>
                    <a:pt x="940" y="232"/>
                  </a:lnTo>
                  <a:lnTo>
                    <a:pt x="941" y="235"/>
                  </a:lnTo>
                  <a:lnTo>
                    <a:pt x="946" y="237"/>
                  </a:lnTo>
                  <a:lnTo>
                    <a:pt x="952" y="238"/>
                  </a:lnTo>
                  <a:lnTo>
                    <a:pt x="959" y="240"/>
                  </a:lnTo>
                  <a:lnTo>
                    <a:pt x="979" y="277"/>
                  </a:lnTo>
                  <a:lnTo>
                    <a:pt x="918" y="298"/>
                  </a:lnTo>
                  <a:lnTo>
                    <a:pt x="916" y="334"/>
                  </a:lnTo>
                  <a:lnTo>
                    <a:pt x="861" y="360"/>
                  </a:lnTo>
                  <a:lnTo>
                    <a:pt x="854" y="377"/>
                  </a:lnTo>
                  <a:lnTo>
                    <a:pt x="847" y="391"/>
                  </a:lnTo>
                  <a:lnTo>
                    <a:pt x="846" y="396"/>
                  </a:lnTo>
                  <a:lnTo>
                    <a:pt x="848" y="402"/>
                  </a:lnTo>
                  <a:lnTo>
                    <a:pt x="853" y="406"/>
                  </a:lnTo>
                  <a:lnTo>
                    <a:pt x="860" y="410"/>
                  </a:lnTo>
                  <a:lnTo>
                    <a:pt x="893" y="453"/>
                  </a:lnTo>
                  <a:lnTo>
                    <a:pt x="893" y="489"/>
                  </a:lnTo>
                  <a:lnTo>
                    <a:pt x="937" y="547"/>
                  </a:lnTo>
                  <a:lnTo>
                    <a:pt x="971" y="578"/>
                  </a:lnTo>
                  <a:lnTo>
                    <a:pt x="965" y="579"/>
                  </a:lnTo>
                  <a:lnTo>
                    <a:pt x="959" y="581"/>
                  </a:lnTo>
                  <a:lnTo>
                    <a:pt x="947" y="591"/>
                  </a:lnTo>
                  <a:lnTo>
                    <a:pt x="917" y="617"/>
                  </a:lnTo>
                  <a:lnTo>
                    <a:pt x="901" y="632"/>
                  </a:lnTo>
                  <a:lnTo>
                    <a:pt x="882" y="645"/>
                  </a:lnTo>
                  <a:lnTo>
                    <a:pt x="873" y="649"/>
                  </a:lnTo>
                  <a:lnTo>
                    <a:pt x="865" y="652"/>
                  </a:lnTo>
                  <a:lnTo>
                    <a:pt x="855" y="656"/>
                  </a:lnTo>
                  <a:lnTo>
                    <a:pt x="846" y="657"/>
                  </a:lnTo>
                  <a:lnTo>
                    <a:pt x="829" y="649"/>
                  </a:lnTo>
                  <a:lnTo>
                    <a:pt x="821" y="646"/>
                  </a:lnTo>
                  <a:lnTo>
                    <a:pt x="816" y="639"/>
                  </a:lnTo>
                  <a:lnTo>
                    <a:pt x="796" y="649"/>
                  </a:lnTo>
                  <a:lnTo>
                    <a:pt x="789" y="654"/>
                  </a:lnTo>
                  <a:lnTo>
                    <a:pt x="790" y="656"/>
                  </a:lnTo>
                  <a:lnTo>
                    <a:pt x="792" y="658"/>
                  </a:lnTo>
                  <a:lnTo>
                    <a:pt x="797" y="668"/>
                  </a:lnTo>
                  <a:lnTo>
                    <a:pt x="776" y="669"/>
                  </a:lnTo>
                  <a:lnTo>
                    <a:pt x="736" y="737"/>
                  </a:lnTo>
                  <a:lnTo>
                    <a:pt x="716" y="748"/>
                  </a:lnTo>
                  <a:lnTo>
                    <a:pt x="692" y="760"/>
                  </a:lnTo>
                  <a:lnTo>
                    <a:pt x="681" y="768"/>
                  </a:lnTo>
                  <a:lnTo>
                    <a:pt x="672" y="775"/>
                  </a:lnTo>
                  <a:lnTo>
                    <a:pt x="665" y="786"/>
                  </a:lnTo>
                  <a:lnTo>
                    <a:pt x="663" y="790"/>
                  </a:lnTo>
                  <a:lnTo>
                    <a:pt x="662" y="796"/>
                  </a:lnTo>
                  <a:lnTo>
                    <a:pt x="659" y="802"/>
                  </a:lnTo>
                  <a:lnTo>
                    <a:pt x="654" y="807"/>
                  </a:lnTo>
                  <a:lnTo>
                    <a:pt x="649" y="809"/>
                  </a:lnTo>
                  <a:lnTo>
                    <a:pt x="642" y="811"/>
                  </a:lnTo>
                  <a:lnTo>
                    <a:pt x="630" y="814"/>
                  </a:lnTo>
                  <a:lnTo>
                    <a:pt x="624" y="817"/>
                  </a:lnTo>
                  <a:lnTo>
                    <a:pt x="621" y="822"/>
                  </a:lnTo>
                  <a:lnTo>
                    <a:pt x="621" y="827"/>
                  </a:lnTo>
                  <a:lnTo>
                    <a:pt x="624" y="832"/>
                  </a:lnTo>
                  <a:lnTo>
                    <a:pt x="629" y="834"/>
                  </a:lnTo>
                  <a:lnTo>
                    <a:pt x="635" y="835"/>
                  </a:lnTo>
                  <a:lnTo>
                    <a:pt x="649" y="836"/>
                  </a:lnTo>
                  <a:lnTo>
                    <a:pt x="662" y="836"/>
                  </a:lnTo>
                  <a:lnTo>
                    <a:pt x="672" y="834"/>
                  </a:lnTo>
                  <a:lnTo>
                    <a:pt x="680" y="829"/>
                  </a:lnTo>
                  <a:lnTo>
                    <a:pt x="686" y="824"/>
                  </a:lnTo>
                  <a:lnTo>
                    <a:pt x="691" y="817"/>
                  </a:lnTo>
                  <a:lnTo>
                    <a:pt x="694" y="809"/>
                  </a:lnTo>
                  <a:lnTo>
                    <a:pt x="697" y="800"/>
                  </a:lnTo>
                  <a:lnTo>
                    <a:pt x="700" y="782"/>
                  </a:lnTo>
                  <a:lnTo>
                    <a:pt x="703" y="775"/>
                  </a:lnTo>
                  <a:lnTo>
                    <a:pt x="707" y="772"/>
                  </a:lnTo>
                  <a:lnTo>
                    <a:pt x="712" y="772"/>
                  </a:lnTo>
                  <a:lnTo>
                    <a:pt x="716" y="773"/>
                  </a:lnTo>
                  <a:lnTo>
                    <a:pt x="719" y="776"/>
                  </a:lnTo>
                  <a:lnTo>
                    <a:pt x="721" y="779"/>
                  </a:lnTo>
                  <a:lnTo>
                    <a:pt x="725" y="786"/>
                  </a:lnTo>
                  <a:lnTo>
                    <a:pt x="753" y="803"/>
                  </a:lnTo>
                  <a:lnTo>
                    <a:pt x="761" y="810"/>
                  </a:lnTo>
                  <a:lnTo>
                    <a:pt x="765" y="817"/>
                  </a:lnTo>
                  <a:lnTo>
                    <a:pt x="768" y="828"/>
                  </a:lnTo>
                  <a:lnTo>
                    <a:pt x="768" y="841"/>
                  </a:lnTo>
                  <a:lnTo>
                    <a:pt x="767" y="886"/>
                  </a:lnTo>
                  <a:lnTo>
                    <a:pt x="755" y="910"/>
                  </a:lnTo>
                  <a:lnTo>
                    <a:pt x="746" y="931"/>
                  </a:lnTo>
                  <a:lnTo>
                    <a:pt x="732" y="980"/>
                  </a:lnTo>
                  <a:lnTo>
                    <a:pt x="730" y="987"/>
                  </a:lnTo>
                  <a:lnTo>
                    <a:pt x="725" y="993"/>
                  </a:lnTo>
                  <a:lnTo>
                    <a:pt x="715" y="1007"/>
                  </a:lnTo>
                  <a:lnTo>
                    <a:pt x="690" y="997"/>
                  </a:lnTo>
                  <a:lnTo>
                    <a:pt x="666" y="987"/>
                  </a:lnTo>
                  <a:lnTo>
                    <a:pt x="642" y="980"/>
                  </a:lnTo>
                  <a:lnTo>
                    <a:pt x="618" y="976"/>
                  </a:lnTo>
                  <a:lnTo>
                    <a:pt x="571" y="969"/>
                  </a:lnTo>
                  <a:lnTo>
                    <a:pt x="524" y="964"/>
                  </a:lnTo>
                  <a:lnTo>
                    <a:pt x="488" y="936"/>
                  </a:lnTo>
                  <a:lnTo>
                    <a:pt x="474" y="925"/>
                  </a:lnTo>
                  <a:lnTo>
                    <a:pt x="463" y="915"/>
                  </a:lnTo>
                  <a:lnTo>
                    <a:pt x="460" y="913"/>
                  </a:lnTo>
                  <a:lnTo>
                    <a:pt x="460" y="910"/>
                  </a:lnTo>
                  <a:lnTo>
                    <a:pt x="459" y="902"/>
                  </a:lnTo>
                  <a:lnTo>
                    <a:pt x="458" y="896"/>
                  </a:lnTo>
                  <a:lnTo>
                    <a:pt x="457" y="893"/>
                  </a:lnTo>
                  <a:lnTo>
                    <a:pt x="454" y="890"/>
                  </a:lnTo>
                  <a:lnTo>
                    <a:pt x="447" y="887"/>
                  </a:lnTo>
                  <a:lnTo>
                    <a:pt x="443" y="885"/>
                  </a:lnTo>
                  <a:lnTo>
                    <a:pt x="441" y="882"/>
                  </a:lnTo>
                  <a:lnTo>
                    <a:pt x="440" y="878"/>
                  </a:lnTo>
                  <a:lnTo>
                    <a:pt x="440" y="873"/>
                  </a:lnTo>
                  <a:lnTo>
                    <a:pt x="438" y="870"/>
                  </a:lnTo>
                  <a:lnTo>
                    <a:pt x="435" y="867"/>
                  </a:lnTo>
                  <a:lnTo>
                    <a:pt x="426" y="869"/>
                  </a:lnTo>
                  <a:lnTo>
                    <a:pt x="420" y="869"/>
                  </a:lnTo>
                  <a:lnTo>
                    <a:pt x="416" y="872"/>
                  </a:lnTo>
                  <a:lnTo>
                    <a:pt x="414" y="875"/>
                  </a:lnTo>
                  <a:lnTo>
                    <a:pt x="409" y="886"/>
                  </a:lnTo>
                  <a:lnTo>
                    <a:pt x="406" y="892"/>
                  </a:lnTo>
                  <a:lnTo>
                    <a:pt x="400" y="900"/>
                  </a:lnTo>
                  <a:lnTo>
                    <a:pt x="395" y="901"/>
                  </a:lnTo>
                  <a:lnTo>
                    <a:pt x="392" y="905"/>
                  </a:lnTo>
                  <a:lnTo>
                    <a:pt x="388" y="908"/>
                  </a:lnTo>
                  <a:lnTo>
                    <a:pt x="387" y="909"/>
                  </a:lnTo>
                  <a:lnTo>
                    <a:pt x="387" y="908"/>
                  </a:lnTo>
                  <a:lnTo>
                    <a:pt x="386" y="889"/>
                  </a:lnTo>
                  <a:lnTo>
                    <a:pt x="386" y="867"/>
                  </a:lnTo>
                  <a:lnTo>
                    <a:pt x="377" y="864"/>
                  </a:lnTo>
                  <a:lnTo>
                    <a:pt x="374" y="861"/>
                  </a:lnTo>
                  <a:lnTo>
                    <a:pt x="374" y="855"/>
                  </a:lnTo>
                  <a:lnTo>
                    <a:pt x="375" y="841"/>
                  </a:lnTo>
                  <a:lnTo>
                    <a:pt x="382" y="836"/>
                  </a:lnTo>
                  <a:lnTo>
                    <a:pt x="388" y="831"/>
                  </a:lnTo>
                  <a:lnTo>
                    <a:pt x="400" y="817"/>
                  </a:lnTo>
                  <a:lnTo>
                    <a:pt x="407" y="812"/>
                  </a:lnTo>
                  <a:lnTo>
                    <a:pt x="415" y="807"/>
                  </a:lnTo>
                  <a:lnTo>
                    <a:pt x="425" y="804"/>
                  </a:lnTo>
                  <a:lnTo>
                    <a:pt x="438" y="803"/>
                  </a:lnTo>
                  <a:lnTo>
                    <a:pt x="433" y="800"/>
                  </a:lnTo>
                  <a:lnTo>
                    <a:pt x="427" y="796"/>
                  </a:lnTo>
                  <a:lnTo>
                    <a:pt x="419" y="786"/>
                  </a:lnTo>
                  <a:lnTo>
                    <a:pt x="410" y="776"/>
                  </a:lnTo>
                  <a:lnTo>
                    <a:pt x="406" y="773"/>
                  </a:lnTo>
                  <a:lnTo>
                    <a:pt x="400" y="770"/>
                  </a:lnTo>
                  <a:lnTo>
                    <a:pt x="372" y="794"/>
                  </a:lnTo>
                  <a:lnTo>
                    <a:pt x="368" y="803"/>
                  </a:lnTo>
                  <a:lnTo>
                    <a:pt x="367" y="813"/>
                  </a:lnTo>
                  <a:lnTo>
                    <a:pt x="365" y="821"/>
                  </a:lnTo>
                  <a:lnTo>
                    <a:pt x="362" y="824"/>
                  </a:lnTo>
                  <a:lnTo>
                    <a:pt x="359" y="827"/>
                  </a:lnTo>
                  <a:lnTo>
                    <a:pt x="358" y="837"/>
                  </a:lnTo>
                  <a:lnTo>
                    <a:pt x="359" y="847"/>
                  </a:lnTo>
                  <a:lnTo>
                    <a:pt x="359" y="858"/>
                  </a:lnTo>
                  <a:lnTo>
                    <a:pt x="357" y="861"/>
                  </a:lnTo>
                  <a:lnTo>
                    <a:pt x="356" y="864"/>
                  </a:lnTo>
                  <a:lnTo>
                    <a:pt x="355" y="867"/>
                  </a:lnTo>
                  <a:lnTo>
                    <a:pt x="351" y="869"/>
                  </a:lnTo>
                  <a:lnTo>
                    <a:pt x="344" y="870"/>
                  </a:lnTo>
                  <a:lnTo>
                    <a:pt x="334" y="870"/>
                  </a:lnTo>
                  <a:lnTo>
                    <a:pt x="328" y="871"/>
                  </a:lnTo>
                  <a:lnTo>
                    <a:pt x="328" y="870"/>
                  </a:lnTo>
                  <a:lnTo>
                    <a:pt x="326" y="870"/>
                  </a:lnTo>
                  <a:lnTo>
                    <a:pt x="320" y="870"/>
                  </a:lnTo>
                  <a:lnTo>
                    <a:pt x="298" y="872"/>
                  </a:lnTo>
                  <a:lnTo>
                    <a:pt x="271" y="877"/>
                  </a:lnTo>
                  <a:lnTo>
                    <a:pt x="310" y="886"/>
                  </a:lnTo>
                  <a:lnTo>
                    <a:pt x="330" y="889"/>
                  </a:lnTo>
                  <a:lnTo>
                    <a:pt x="339" y="889"/>
                  </a:lnTo>
                  <a:lnTo>
                    <a:pt x="345" y="890"/>
                  </a:lnTo>
                  <a:lnTo>
                    <a:pt x="349" y="889"/>
                  </a:lnTo>
                  <a:lnTo>
                    <a:pt x="375" y="898"/>
                  </a:lnTo>
                  <a:lnTo>
                    <a:pt x="376" y="900"/>
                  </a:lnTo>
                  <a:lnTo>
                    <a:pt x="375" y="904"/>
                  </a:lnTo>
                  <a:lnTo>
                    <a:pt x="373" y="914"/>
                  </a:lnTo>
                  <a:lnTo>
                    <a:pt x="370" y="924"/>
                  </a:lnTo>
                  <a:lnTo>
                    <a:pt x="367" y="929"/>
                  </a:lnTo>
                  <a:lnTo>
                    <a:pt x="362" y="935"/>
                  </a:lnTo>
                  <a:lnTo>
                    <a:pt x="362" y="940"/>
                  </a:lnTo>
                  <a:lnTo>
                    <a:pt x="360" y="944"/>
                  </a:lnTo>
                  <a:lnTo>
                    <a:pt x="358" y="947"/>
                  </a:lnTo>
                  <a:lnTo>
                    <a:pt x="356" y="947"/>
                  </a:lnTo>
                  <a:lnTo>
                    <a:pt x="352" y="946"/>
                  </a:lnTo>
                  <a:lnTo>
                    <a:pt x="351" y="942"/>
                  </a:lnTo>
                  <a:lnTo>
                    <a:pt x="350" y="934"/>
                  </a:lnTo>
                  <a:lnTo>
                    <a:pt x="350" y="917"/>
                  </a:lnTo>
                  <a:lnTo>
                    <a:pt x="339" y="914"/>
                  </a:lnTo>
                  <a:lnTo>
                    <a:pt x="330" y="914"/>
                  </a:lnTo>
                  <a:lnTo>
                    <a:pt x="326" y="914"/>
                  </a:lnTo>
                  <a:lnTo>
                    <a:pt x="323" y="915"/>
                  </a:lnTo>
                  <a:lnTo>
                    <a:pt x="288" y="914"/>
                  </a:lnTo>
                  <a:lnTo>
                    <a:pt x="241" y="903"/>
                  </a:lnTo>
                  <a:lnTo>
                    <a:pt x="196" y="912"/>
                  </a:lnTo>
                  <a:lnTo>
                    <a:pt x="187" y="914"/>
                  </a:lnTo>
                  <a:lnTo>
                    <a:pt x="184" y="917"/>
                  </a:lnTo>
                  <a:lnTo>
                    <a:pt x="183" y="921"/>
                  </a:lnTo>
                  <a:lnTo>
                    <a:pt x="182" y="925"/>
                  </a:lnTo>
                  <a:lnTo>
                    <a:pt x="176" y="933"/>
                  </a:lnTo>
                  <a:lnTo>
                    <a:pt x="161" y="943"/>
                  </a:lnTo>
                  <a:lnTo>
                    <a:pt x="152" y="943"/>
                  </a:lnTo>
                  <a:lnTo>
                    <a:pt x="147" y="942"/>
                  </a:lnTo>
                  <a:lnTo>
                    <a:pt x="144" y="947"/>
                  </a:lnTo>
                  <a:lnTo>
                    <a:pt x="138" y="958"/>
                  </a:lnTo>
                  <a:lnTo>
                    <a:pt x="144" y="956"/>
                  </a:lnTo>
                  <a:lnTo>
                    <a:pt x="144" y="958"/>
                  </a:lnTo>
                  <a:lnTo>
                    <a:pt x="144" y="959"/>
                  </a:lnTo>
                  <a:lnTo>
                    <a:pt x="130" y="967"/>
                  </a:lnTo>
                  <a:lnTo>
                    <a:pt x="108" y="976"/>
                  </a:lnTo>
                  <a:lnTo>
                    <a:pt x="88" y="982"/>
                  </a:lnTo>
                  <a:lnTo>
                    <a:pt x="72" y="980"/>
                  </a:lnTo>
                  <a:lnTo>
                    <a:pt x="59" y="981"/>
                  </a:lnTo>
                  <a:lnTo>
                    <a:pt x="46" y="984"/>
                  </a:lnTo>
                  <a:lnTo>
                    <a:pt x="36" y="988"/>
                  </a:lnTo>
                  <a:lnTo>
                    <a:pt x="18" y="997"/>
                  </a:lnTo>
                  <a:lnTo>
                    <a:pt x="13" y="999"/>
                  </a:lnTo>
                  <a:lnTo>
                    <a:pt x="12" y="999"/>
                  </a:lnTo>
                  <a:lnTo>
                    <a:pt x="6" y="993"/>
                  </a:lnTo>
                  <a:lnTo>
                    <a:pt x="3" y="989"/>
                  </a:lnTo>
                  <a:lnTo>
                    <a:pt x="1" y="982"/>
                  </a:lnTo>
                  <a:lnTo>
                    <a:pt x="0" y="976"/>
                  </a:lnTo>
                  <a:lnTo>
                    <a:pt x="1" y="963"/>
                  </a:lnTo>
                  <a:lnTo>
                    <a:pt x="5" y="950"/>
                  </a:lnTo>
                  <a:lnTo>
                    <a:pt x="15" y="936"/>
                  </a:lnTo>
                  <a:lnTo>
                    <a:pt x="27" y="922"/>
                  </a:lnTo>
                  <a:lnTo>
                    <a:pt x="43" y="911"/>
                  </a:lnTo>
                  <a:lnTo>
                    <a:pt x="62" y="900"/>
                  </a:lnTo>
                  <a:lnTo>
                    <a:pt x="64" y="898"/>
                  </a:lnTo>
                  <a:lnTo>
                    <a:pt x="69" y="895"/>
                  </a:lnTo>
                  <a:lnTo>
                    <a:pt x="87" y="886"/>
                  </a:lnTo>
                  <a:lnTo>
                    <a:pt x="105" y="877"/>
                  </a:lnTo>
                  <a:lnTo>
                    <a:pt x="116" y="872"/>
                  </a:lnTo>
                  <a:lnTo>
                    <a:pt x="119" y="860"/>
                  </a:lnTo>
                  <a:lnTo>
                    <a:pt x="122" y="852"/>
                  </a:lnTo>
                  <a:lnTo>
                    <a:pt x="122" y="846"/>
                  </a:lnTo>
                  <a:lnTo>
                    <a:pt x="125" y="839"/>
                  </a:lnTo>
                  <a:lnTo>
                    <a:pt x="130" y="834"/>
                  </a:lnTo>
                  <a:lnTo>
                    <a:pt x="136" y="826"/>
                  </a:lnTo>
                  <a:lnTo>
                    <a:pt x="141" y="822"/>
                  </a:lnTo>
                  <a:lnTo>
                    <a:pt x="144" y="816"/>
                  </a:lnTo>
                  <a:lnTo>
                    <a:pt x="142" y="812"/>
                  </a:lnTo>
                  <a:lnTo>
                    <a:pt x="141" y="811"/>
                  </a:lnTo>
                  <a:lnTo>
                    <a:pt x="136" y="811"/>
                  </a:lnTo>
                  <a:lnTo>
                    <a:pt x="136" y="810"/>
                  </a:lnTo>
                  <a:lnTo>
                    <a:pt x="139" y="806"/>
                  </a:lnTo>
                  <a:lnTo>
                    <a:pt x="152" y="784"/>
                  </a:lnTo>
                  <a:lnTo>
                    <a:pt x="163" y="776"/>
                  </a:lnTo>
                  <a:lnTo>
                    <a:pt x="174" y="771"/>
                  </a:lnTo>
                  <a:lnTo>
                    <a:pt x="185" y="764"/>
                  </a:lnTo>
                  <a:lnTo>
                    <a:pt x="194" y="758"/>
                  </a:lnTo>
                  <a:lnTo>
                    <a:pt x="242" y="761"/>
                  </a:lnTo>
                  <a:lnTo>
                    <a:pt x="241" y="760"/>
                  </a:lnTo>
                  <a:lnTo>
                    <a:pt x="242" y="757"/>
                  </a:lnTo>
                  <a:lnTo>
                    <a:pt x="248" y="747"/>
                  </a:lnTo>
                  <a:lnTo>
                    <a:pt x="260" y="732"/>
                  </a:lnTo>
                  <a:lnTo>
                    <a:pt x="261" y="702"/>
                  </a:lnTo>
                  <a:lnTo>
                    <a:pt x="237" y="659"/>
                  </a:lnTo>
                  <a:lnTo>
                    <a:pt x="234" y="660"/>
                  </a:lnTo>
                  <a:lnTo>
                    <a:pt x="231" y="660"/>
                  </a:lnTo>
                  <a:lnTo>
                    <a:pt x="230" y="663"/>
                  </a:lnTo>
                  <a:lnTo>
                    <a:pt x="230" y="666"/>
                  </a:lnTo>
                  <a:lnTo>
                    <a:pt x="231" y="682"/>
                  </a:lnTo>
                  <a:lnTo>
                    <a:pt x="234" y="685"/>
                  </a:lnTo>
                  <a:lnTo>
                    <a:pt x="235" y="688"/>
                  </a:lnTo>
                  <a:lnTo>
                    <a:pt x="237" y="692"/>
                  </a:lnTo>
                  <a:lnTo>
                    <a:pt x="231" y="688"/>
                  </a:lnTo>
                  <a:lnTo>
                    <a:pt x="227" y="688"/>
                  </a:lnTo>
                  <a:lnTo>
                    <a:pt x="223" y="693"/>
                  </a:lnTo>
                  <a:lnTo>
                    <a:pt x="222" y="697"/>
                  </a:lnTo>
                  <a:lnTo>
                    <a:pt x="220" y="710"/>
                  </a:lnTo>
                  <a:lnTo>
                    <a:pt x="219" y="718"/>
                  </a:lnTo>
                  <a:lnTo>
                    <a:pt x="216" y="720"/>
                  </a:lnTo>
                  <a:lnTo>
                    <a:pt x="212" y="720"/>
                  </a:lnTo>
                  <a:lnTo>
                    <a:pt x="207" y="718"/>
                  </a:lnTo>
                  <a:lnTo>
                    <a:pt x="202" y="714"/>
                  </a:lnTo>
                  <a:lnTo>
                    <a:pt x="194" y="711"/>
                  </a:lnTo>
                  <a:lnTo>
                    <a:pt x="189" y="711"/>
                  </a:lnTo>
                  <a:lnTo>
                    <a:pt x="184" y="714"/>
                  </a:lnTo>
                  <a:lnTo>
                    <a:pt x="181" y="719"/>
                  </a:lnTo>
                  <a:lnTo>
                    <a:pt x="179" y="725"/>
                  </a:lnTo>
                  <a:lnTo>
                    <a:pt x="160" y="728"/>
                  </a:lnTo>
                  <a:lnTo>
                    <a:pt x="147" y="711"/>
                  </a:lnTo>
                  <a:lnTo>
                    <a:pt x="147" y="686"/>
                  </a:lnTo>
                  <a:lnTo>
                    <a:pt x="174" y="652"/>
                  </a:lnTo>
                  <a:lnTo>
                    <a:pt x="205" y="577"/>
                  </a:lnTo>
                  <a:lnTo>
                    <a:pt x="219" y="569"/>
                  </a:lnTo>
                  <a:lnTo>
                    <a:pt x="233" y="561"/>
                  </a:lnTo>
                  <a:lnTo>
                    <a:pt x="241" y="559"/>
                  </a:lnTo>
                  <a:lnTo>
                    <a:pt x="248" y="557"/>
                  </a:lnTo>
                  <a:lnTo>
                    <a:pt x="257" y="558"/>
                  </a:lnTo>
                  <a:lnTo>
                    <a:pt x="266" y="561"/>
                  </a:lnTo>
                  <a:lnTo>
                    <a:pt x="295" y="547"/>
                  </a:lnTo>
                  <a:lnTo>
                    <a:pt x="308" y="428"/>
                  </a:lnTo>
                  <a:lnTo>
                    <a:pt x="304" y="423"/>
                  </a:lnTo>
                  <a:lnTo>
                    <a:pt x="301" y="416"/>
                  </a:lnTo>
                  <a:lnTo>
                    <a:pt x="299" y="409"/>
                  </a:lnTo>
                  <a:lnTo>
                    <a:pt x="296" y="404"/>
                  </a:lnTo>
                  <a:lnTo>
                    <a:pt x="280" y="391"/>
                  </a:lnTo>
                  <a:lnTo>
                    <a:pt x="270" y="382"/>
                  </a:lnTo>
                  <a:lnTo>
                    <a:pt x="262" y="378"/>
                  </a:lnTo>
                  <a:lnTo>
                    <a:pt x="267" y="377"/>
                  </a:lnTo>
                  <a:lnTo>
                    <a:pt x="272" y="374"/>
                  </a:lnTo>
                  <a:lnTo>
                    <a:pt x="280" y="369"/>
                  </a:lnTo>
                  <a:lnTo>
                    <a:pt x="276" y="340"/>
                  </a:lnTo>
                  <a:lnTo>
                    <a:pt x="280" y="322"/>
                  </a:lnTo>
                  <a:lnTo>
                    <a:pt x="280" y="308"/>
                  </a:lnTo>
                  <a:lnTo>
                    <a:pt x="276" y="296"/>
                  </a:lnTo>
                  <a:lnTo>
                    <a:pt x="270" y="287"/>
                  </a:lnTo>
                  <a:lnTo>
                    <a:pt x="252" y="267"/>
                  </a:lnTo>
                  <a:lnTo>
                    <a:pt x="243" y="256"/>
                  </a:lnTo>
                  <a:lnTo>
                    <a:pt x="235" y="243"/>
                  </a:lnTo>
                  <a:lnTo>
                    <a:pt x="230" y="244"/>
                  </a:lnTo>
                  <a:lnTo>
                    <a:pt x="227" y="242"/>
                  </a:lnTo>
                  <a:lnTo>
                    <a:pt x="224" y="237"/>
                  </a:lnTo>
                  <a:lnTo>
                    <a:pt x="223" y="230"/>
                  </a:lnTo>
                  <a:lnTo>
                    <a:pt x="222" y="225"/>
                  </a:lnTo>
                  <a:lnTo>
                    <a:pt x="219" y="222"/>
                  </a:lnTo>
                  <a:lnTo>
                    <a:pt x="218" y="219"/>
                  </a:lnTo>
                  <a:lnTo>
                    <a:pt x="216" y="220"/>
                  </a:lnTo>
                  <a:lnTo>
                    <a:pt x="209" y="224"/>
                  </a:lnTo>
                  <a:lnTo>
                    <a:pt x="202" y="220"/>
                  </a:lnTo>
                  <a:lnTo>
                    <a:pt x="192" y="214"/>
                  </a:lnTo>
                  <a:lnTo>
                    <a:pt x="167" y="194"/>
                  </a:lnTo>
                  <a:lnTo>
                    <a:pt x="143" y="175"/>
                  </a:lnTo>
                  <a:lnTo>
                    <a:pt x="130" y="162"/>
                  </a:lnTo>
                  <a:lnTo>
                    <a:pt x="133" y="164"/>
                  </a:lnTo>
                  <a:lnTo>
                    <a:pt x="146" y="149"/>
                  </a:lnTo>
                  <a:lnTo>
                    <a:pt x="147" y="142"/>
                  </a:lnTo>
                  <a:lnTo>
                    <a:pt x="151" y="129"/>
                  </a:lnTo>
                  <a:lnTo>
                    <a:pt x="152" y="124"/>
                  </a:lnTo>
                  <a:lnTo>
                    <a:pt x="151" y="118"/>
                  </a:lnTo>
                  <a:lnTo>
                    <a:pt x="147" y="114"/>
                  </a:lnTo>
                  <a:lnTo>
                    <a:pt x="144" y="112"/>
                  </a:lnTo>
                  <a:lnTo>
                    <a:pt x="147" y="77"/>
                  </a:lnTo>
                  <a:lnTo>
                    <a:pt x="130" y="45"/>
                  </a:lnTo>
                  <a:lnTo>
                    <a:pt x="130" y="41"/>
                  </a:lnTo>
                  <a:lnTo>
                    <a:pt x="147" y="41"/>
                  </a:lnTo>
                  <a:lnTo>
                    <a:pt x="152" y="42"/>
                  </a:lnTo>
                  <a:lnTo>
                    <a:pt x="156" y="44"/>
                  </a:lnTo>
                  <a:lnTo>
                    <a:pt x="159" y="45"/>
                  </a:lnTo>
                  <a:lnTo>
                    <a:pt x="163" y="42"/>
                  </a:lnTo>
                  <a:lnTo>
                    <a:pt x="223" y="55"/>
                  </a:lnTo>
                  <a:lnTo>
                    <a:pt x="227" y="60"/>
                  </a:lnTo>
                  <a:lnTo>
                    <a:pt x="230" y="65"/>
                  </a:lnTo>
                  <a:lnTo>
                    <a:pt x="245" y="76"/>
                  </a:lnTo>
                  <a:lnTo>
                    <a:pt x="260" y="85"/>
                  </a:lnTo>
                  <a:lnTo>
                    <a:pt x="271" y="89"/>
                  </a:lnTo>
                  <a:lnTo>
                    <a:pt x="269" y="96"/>
                  </a:lnTo>
                  <a:lnTo>
                    <a:pt x="269" y="100"/>
                  </a:lnTo>
                  <a:lnTo>
                    <a:pt x="270" y="103"/>
                  </a:lnTo>
                  <a:lnTo>
                    <a:pt x="274" y="105"/>
                  </a:lnTo>
                  <a:lnTo>
                    <a:pt x="287" y="110"/>
                  </a:lnTo>
                  <a:lnTo>
                    <a:pt x="301" y="114"/>
                  </a:lnTo>
                  <a:lnTo>
                    <a:pt x="307" y="113"/>
                  </a:lnTo>
                  <a:lnTo>
                    <a:pt x="312" y="112"/>
                  </a:lnTo>
                  <a:lnTo>
                    <a:pt x="316" y="108"/>
                  </a:lnTo>
                  <a:lnTo>
                    <a:pt x="318" y="102"/>
                  </a:lnTo>
                  <a:lnTo>
                    <a:pt x="367" y="105"/>
                  </a:lnTo>
                  <a:lnTo>
                    <a:pt x="369" y="73"/>
                  </a:lnTo>
                  <a:lnTo>
                    <a:pt x="372" y="80"/>
                  </a:lnTo>
                  <a:lnTo>
                    <a:pt x="373" y="80"/>
                  </a:lnTo>
                  <a:lnTo>
                    <a:pt x="374" y="79"/>
                  </a:lnTo>
                  <a:lnTo>
                    <a:pt x="376" y="71"/>
                  </a:lnTo>
                  <a:lnTo>
                    <a:pt x="377" y="59"/>
                  </a:lnTo>
                  <a:lnTo>
                    <a:pt x="376" y="37"/>
                  </a:lnTo>
                  <a:lnTo>
                    <a:pt x="375" y="33"/>
                  </a:lnTo>
                  <a:lnTo>
                    <a:pt x="373" y="36"/>
                  </a:lnTo>
                  <a:lnTo>
                    <a:pt x="371" y="36"/>
                  </a:lnTo>
                  <a:lnTo>
                    <a:pt x="370" y="36"/>
                  </a:lnTo>
                  <a:lnTo>
                    <a:pt x="370" y="33"/>
                  </a:lnTo>
                  <a:lnTo>
                    <a:pt x="371" y="26"/>
                  </a:lnTo>
                  <a:lnTo>
                    <a:pt x="375" y="22"/>
                  </a:lnTo>
                  <a:lnTo>
                    <a:pt x="381" y="19"/>
                  </a:lnTo>
                  <a:lnTo>
                    <a:pt x="387" y="19"/>
                  </a:lnTo>
                  <a:lnTo>
                    <a:pt x="389" y="19"/>
                  </a:lnTo>
                  <a:lnTo>
                    <a:pt x="392" y="22"/>
                  </a:lnTo>
                  <a:lnTo>
                    <a:pt x="397" y="32"/>
                  </a:lnTo>
                  <a:lnTo>
                    <a:pt x="401" y="38"/>
                  </a:lnTo>
                  <a:lnTo>
                    <a:pt x="406" y="44"/>
                  </a:lnTo>
                  <a:lnTo>
                    <a:pt x="412" y="48"/>
                  </a:lnTo>
                  <a:lnTo>
                    <a:pt x="421" y="51"/>
                  </a:lnTo>
                  <a:lnTo>
                    <a:pt x="424" y="44"/>
                  </a:lnTo>
                  <a:lnTo>
                    <a:pt x="427" y="37"/>
                  </a:lnTo>
                  <a:lnTo>
                    <a:pt x="433" y="33"/>
                  </a:lnTo>
                  <a:lnTo>
                    <a:pt x="438" y="29"/>
                  </a:lnTo>
                  <a:lnTo>
                    <a:pt x="452" y="26"/>
                  </a:lnTo>
                  <a:lnTo>
                    <a:pt x="458" y="25"/>
                  </a:lnTo>
                  <a:lnTo>
                    <a:pt x="463" y="22"/>
                  </a:lnTo>
                  <a:lnTo>
                    <a:pt x="461" y="25"/>
                  </a:lnTo>
                  <a:lnTo>
                    <a:pt x="462" y="30"/>
                  </a:lnTo>
                  <a:lnTo>
                    <a:pt x="464" y="35"/>
                  </a:lnTo>
                  <a:lnTo>
                    <a:pt x="468" y="40"/>
                  </a:lnTo>
                  <a:lnTo>
                    <a:pt x="476" y="48"/>
                  </a:lnTo>
                  <a:lnTo>
                    <a:pt x="483" y="53"/>
                  </a:lnTo>
                  <a:lnTo>
                    <a:pt x="535" y="30"/>
                  </a:lnTo>
                  <a:lnTo>
                    <a:pt x="542" y="15"/>
                  </a:lnTo>
                  <a:lnTo>
                    <a:pt x="545" y="13"/>
                  </a:lnTo>
                  <a:lnTo>
                    <a:pt x="549" y="13"/>
                  </a:lnTo>
                  <a:lnTo>
                    <a:pt x="560" y="19"/>
                  </a:lnTo>
                  <a:lnTo>
                    <a:pt x="580" y="27"/>
                  </a:lnTo>
                  <a:lnTo>
                    <a:pt x="585" y="36"/>
                  </a:lnTo>
                  <a:lnTo>
                    <a:pt x="593" y="50"/>
                  </a:lnTo>
                  <a:lnTo>
                    <a:pt x="596" y="40"/>
                  </a:lnTo>
                  <a:lnTo>
                    <a:pt x="597" y="51"/>
                  </a:lnTo>
                  <a:lnTo>
                    <a:pt x="596" y="51"/>
                  </a:lnTo>
                  <a:lnTo>
                    <a:pt x="593" y="50"/>
                  </a:lnTo>
                  <a:lnTo>
                    <a:pt x="592" y="53"/>
                  </a:lnTo>
                  <a:lnTo>
                    <a:pt x="590" y="57"/>
                  </a:lnTo>
                  <a:lnTo>
                    <a:pt x="585" y="58"/>
                  </a:lnTo>
                  <a:lnTo>
                    <a:pt x="577" y="60"/>
                  </a:lnTo>
                  <a:lnTo>
                    <a:pt x="571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6" name="Freeform 88"/>
            <p:cNvSpPr>
              <a:spLocks/>
            </p:cNvSpPr>
            <p:nvPr/>
          </p:nvSpPr>
          <p:spPr bwMode="auto">
            <a:xfrm>
              <a:off x="1177" y="1971"/>
              <a:ext cx="1063" cy="183"/>
            </a:xfrm>
            <a:custGeom>
              <a:avLst/>
              <a:gdLst/>
              <a:ahLst/>
              <a:cxnLst>
                <a:cxn ang="0">
                  <a:pos x="326" y="366"/>
                </a:cxn>
                <a:cxn ang="0">
                  <a:pos x="269" y="331"/>
                </a:cxn>
                <a:cxn ang="0">
                  <a:pos x="217" y="297"/>
                </a:cxn>
                <a:cxn ang="0">
                  <a:pos x="172" y="263"/>
                </a:cxn>
                <a:cxn ang="0">
                  <a:pos x="133" y="230"/>
                </a:cxn>
                <a:cxn ang="0">
                  <a:pos x="100" y="202"/>
                </a:cxn>
                <a:cxn ang="0">
                  <a:pos x="73" y="175"/>
                </a:cxn>
                <a:cxn ang="0">
                  <a:pos x="52" y="152"/>
                </a:cxn>
                <a:cxn ang="0">
                  <a:pos x="39" y="135"/>
                </a:cxn>
                <a:cxn ang="0">
                  <a:pos x="20" y="109"/>
                </a:cxn>
                <a:cxn ang="0">
                  <a:pos x="11" y="95"/>
                </a:cxn>
                <a:cxn ang="0">
                  <a:pos x="3" y="80"/>
                </a:cxn>
                <a:cxn ang="0">
                  <a:pos x="1" y="72"/>
                </a:cxn>
                <a:cxn ang="0">
                  <a:pos x="0" y="64"/>
                </a:cxn>
                <a:cxn ang="0">
                  <a:pos x="0" y="57"/>
                </a:cxn>
                <a:cxn ang="0">
                  <a:pos x="1" y="48"/>
                </a:cxn>
                <a:cxn ang="0">
                  <a:pos x="4" y="40"/>
                </a:cxn>
                <a:cxn ang="0">
                  <a:pos x="9" y="33"/>
                </a:cxn>
                <a:cxn ang="0">
                  <a:pos x="14" y="25"/>
                </a:cxn>
                <a:cxn ang="0">
                  <a:pos x="23" y="17"/>
                </a:cxn>
                <a:cxn ang="0">
                  <a:pos x="37" y="6"/>
                </a:cxn>
                <a:cxn ang="0">
                  <a:pos x="47" y="1"/>
                </a:cxn>
                <a:cxn ang="0">
                  <a:pos x="53" y="0"/>
                </a:cxn>
                <a:cxn ang="0">
                  <a:pos x="58" y="1"/>
                </a:cxn>
                <a:cxn ang="0">
                  <a:pos x="61" y="6"/>
                </a:cxn>
                <a:cxn ang="0">
                  <a:pos x="66" y="11"/>
                </a:cxn>
                <a:cxn ang="0">
                  <a:pos x="73" y="14"/>
                </a:cxn>
                <a:cxn ang="0">
                  <a:pos x="85" y="16"/>
                </a:cxn>
                <a:cxn ang="0">
                  <a:pos x="2126" y="16"/>
                </a:cxn>
                <a:cxn ang="0">
                  <a:pos x="2107" y="36"/>
                </a:cxn>
                <a:cxn ang="0">
                  <a:pos x="2087" y="57"/>
                </a:cxn>
                <a:cxn ang="0">
                  <a:pos x="85" y="57"/>
                </a:cxn>
                <a:cxn ang="0">
                  <a:pos x="75" y="56"/>
                </a:cxn>
                <a:cxn ang="0">
                  <a:pos x="65" y="57"/>
                </a:cxn>
                <a:cxn ang="0">
                  <a:pos x="62" y="58"/>
                </a:cxn>
                <a:cxn ang="0">
                  <a:pos x="59" y="59"/>
                </a:cxn>
                <a:cxn ang="0">
                  <a:pos x="58" y="62"/>
                </a:cxn>
                <a:cxn ang="0">
                  <a:pos x="58" y="68"/>
                </a:cxn>
                <a:cxn ang="0">
                  <a:pos x="60" y="74"/>
                </a:cxn>
                <a:cxn ang="0">
                  <a:pos x="63" y="80"/>
                </a:cxn>
                <a:cxn ang="0">
                  <a:pos x="68" y="85"/>
                </a:cxn>
                <a:cxn ang="0">
                  <a:pos x="75" y="89"/>
                </a:cxn>
                <a:cxn ang="0">
                  <a:pos x="82" y="93"/>
                </a:cxn>
                <a:cxn ang="0">
                  <a:pos x="89" y="95"/>
                </a:cxn>
                <a:cxn ang="0">
                  <a:pos x="99" y="97"/>
                </a:cxn>
                <a:cxn ang="0">
                  <a:pos x="109" y="97"/>
                </a:cxn>
                <a:cxn ang="0">
                  <a:pos x="2055" y="97"/>
                </a:cxn>
                <a:cxn ang="0">
                  <a:pos x="2033" y="127"/>
                </a:cxn>
                <a:cxn ang="0">
                  <a:pos x="2014" y="159"/>
                </a:cxn>
                <a:cxn ang="0">
                  <a:pos x="1998" y="191"/>
                </a:cxn>
                <a:cxn ang="0">
                  <a:pos x="1984" y="225"/>
                </a:cxn>
                <a:cxn ang="0">
                  <a:pos x="1971" y="259"/>
                </a:cxn>
                <a:cxn ang="0">
                  <a:pos x="1961" y="294"/>
                </a:cxn>
                <a:cxn ang="0">
                  <a:pos x="1954" y="330"/>
                </a:cxn>
                <a:cxn ang="0">
                  <a:pos x="1948" y="366"/>
                </a:cxn>
                <a:cxn ang="0">
                  <a:pos x="326" y="366"/>
                </a:cxn>
              </a:cxnLst>
              <a:rect l="0" t="0" r="r" b="b"/>
              <a:pathLst>
                <a:path w="2126" h="366">
                  <a:moveTo>
                    <a:pt x="326" y="366"/>
                  </a:moveTo>
                  <a:lnTo>
                    <a:pt x="269" y="331"/>
                  </a:lnTo>
                  <a:lnTo>
                    <a:pt x="217" y="297"/>
                  </a:lnTo>
                  <a:lnTo>
                    <a:pt x="172" y="263"/>
                  </a:lnTo>
                  <a:lnTo>
                    <a:pt x="133" y="230"/>
                  </a:lnTo>
                  <a:lnTo>
                    <a:pt x="100" y="202"/>
                  </a:lnTo>
                  <a:lnTo>
                    <a:pt x="73" y="175"/>
                  </a:lnTo>
                  <a:lnTo>
                    <a:pt x="52" y="152"/>
                  </a:lnTo>
                  <a:lnTo>
                    <a:pt x="39" y="135"/>
                  </a:lnTo>
                  <a:lnTo>
                    <a:pt x="20" y="109"/>
                  </a:lnTo>
                  <a:lnTo>
                    <a:pt x="11" y="95"/>
                  </a:lnTo>
                  <a:lnTo>
                    <a:pt x="3" y="80"/>
                  </a:lnTo>
                  <a:lnTo>
                    <a:pt x="1" y="72"/>
                  </a:lnTo>
                  <a:lnTo>
                    <a:pt x="0" y="64"/>
                  </a:lnTo>
                  <a:lnTo>
                    <a:pt x="0" y="57"/>
                  </a:lnTo>
                  <a:lnTo>
                    <a:pt x="1" y="48"/>
                  </a:lnTo>
                  <a:lnTo>
                    <a:pt x="4" y="40"/>
                  </a:lnTo>
                  <a:lnTo>
                    <a:pt x="9" y="33"/>
                  </a:lnTo>
                  <a:lnTo>
                    <a:pt x="14" y="25"/>
                  </a:lnTo>
                  <a:lnTo>
                    <a:pt x="23" y="17"/>
                  </a:lnTo>
                  <a:lnTo>
                    <a:pt x="37" y="6"/>
                  </a:lnTo>
                  <a:lnTo>
                    <a:pt x="47" y="1"/>
                  </a:lnTo>
                  <a:lnTo>
                    <a:pt x="53" y="0"/>
                  </a:lnTo>
                  <a:lnTo>
                    <a:pt x="58" y="1"/>
                  </a:lnTo>
                  <a:lnTo>
                    <a:pt x="61" y="6"/>
                  </a:lnTo>
                  <a:lnTo>
                    <a:pt x="66" y="11"/>
                  </a:lnTo>
                  <a:lnTo>
                    <a:pt x="73" y="14"/>
                  </a:lnTo>
                  <a:lnTo>
                    <a:pt x="85" y="16"/>
                  </a:lnTo>
                  <a:lnTo>
                    <a:pt x="2126" y="16"/>
                  </a:lnTo>
                  <a:lnTo>
                    <a:pt x="2107" y="36"/>
                  </a:lnTo>
                  <a:lnTo>
                    <a:pt x="2087" y="57"/>
                  </a:lnTo>
                  <a:lnTo>
                    <a:pt x="85" y="57"/>
                  </a:lnTo>
                  <a:lnTo>
                    <a:pt x="75" y="56"/>
                  </a:lnTo>
                  <a:lnTo>
                    <a:pt x="65" y="57"/>
                  </a:lnTo>
                  <a:lnTo>
                    <a:pt x="62" y="58"/>
                  </a:lnTo>
                  <a:lnTo>
                    <a:pt x="59" y="59"/>
                  </a:lnTo>
                  <a:lnTo>
                    <a:pt x="58" y="62"/>
                  </a:lnTo>
                  <a:lnTo>
                    <a:pt x="58" y="68"/>
                  </a:lnTo>
                  <a:lnTo>
                    <a:pt x="60" y="74"/>
                  </a:lnTo>
                  <a:lnTo>
                    <a:pt x="63" y="80"/>
                  </a:lnTo>
                  <a:lnTo>
                    <a:pt x="68" y="85"/>
                  </a:lnTo>
                  <a:lnTo>
                    <a:pt x="75" y="89"/>
                  </a:lnTo>
                  <a:lnTo>
                    <a:pt x="82" y="93"/>
                  </a:lnTo>
                  <a:lnTo>
                    <a:pt x="89" y="95"/>
                  </a:lnTo>
                  <a:lnTo>
                    <a:pt x="99" y="97"/>
                  </a:lnTo>
                  <a:lnTo>
                    <a:pt x="109" y="97"/>
                  </a:lnTo>
                  <a:lnTo>
                    <a:pt x="2055" y="97"/>
                  </a:lnTo>
                  <a:lnTo>
                    <a:pt x="2033" y="127"/>
                  </a:lnTo>
                  <a:lnTo>
                    <a:pt x="2014" y="159"/>
                  </a:lnTo>
                  <a:lnTo>
                    <a:pt x="1998" y="191"/>
                  </a:lnTo>
                  <a:lnTo>
                    <a:pt x="1984" y="225"/>
                  </a:lnTo>
                  <a:lnTo>
                    <a:pt x="1971" y="259"/>
                  </a:lnTo>
                  <a:lnTo>
                    <a:pt x="1961" y="294"/>
                  </a:lnTo>
                  <a:lnTo>
                    <a:pt x="1954" y="330"/>
                  </a:lnTo>
                  <a:lnTo>
                    <a:pt x="1948" y="366"/>
                  </a:lnTo>
                  <a:lnTo>
                    <a:pt x="326" y="3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7" name="Freeform 89"/>
            <p:cNvSpPr>
              <a:spLocks/>
            </p:cNvSpPr>
            <p:nvPr/>
          </p:nvSpPr>
          <p:spPr bwMode="auto">
            <a:xfrm>
              <a:off x="1383" y="2167"/>
              <a:ext cx="1531" cy="682"/>
            </a:xfrm>
            <a:custGeom>
              <a:avLst/>
              <a:gdLst/>
              <a:ahLst/>
              <a:cxnLst>
                <a:cxn ang="0">
                  <a:pos x="66" y="57"/>
                </a:cxn>
                <a:cxn ang="0">
                  <a:pos x="58" y="63"/>
                </a:cxn>
                <a:cxn ang="0">
                  <a:pos x="63" y="81"/>
                </a:cxn>
                <a:cxn ang="0">
                  <a:pos x="82" y="93"/>
                </a:cxn>
                <a:cxn ang="0">
                  <a:pos x="109" y="98"/>
                </a:cxn>
                <a:cxn ang="0">
                  <a:pos x="1538" y="163"/>
                </a:cxn>
                <a:cxn ang="0">
                  <a:pos x="1558" y="263"/>
                </a:cxn>
                <a:cxn ang="0">
                  <a:pos x="1589" y="363"/>
                </a:cxn>
                <a:cxn ang="0">
                  <a:pos x="1640" y="483"/>
                </a:cxn>
                <a:cxn ang="0">
                  <a:pos x="1725" y="626"/>
                </a:cxn>
                <a:cxn ang="0">
                  <a:pos x="1817" y="743"/>
                </a:cxn>
                <a:cxn ang="0">
                  <a:pos x="1918" y="851"/>
                </a:cxn>
                <a:cxn ang="0">
                  <a:pos x="2029" y="950"/>
                </a:cxn>
                <a:cxn ang="0">
                  <a:pos x="2148" y="1039"/>
                </a:cxn>
                <a:cxn ang="0">
                  <a:pos x="2275" y="1117"/>
                </a:cxn>
                <a:cxn ang="0">
                  <a:pos x="2410" y="1183"/>
                </a:cxn>
                <a:cxn ang="0">
                  <a:pos x="2551" y="1237"/>
                </a:cxn>
                <a:cxn ang="0">
                  <a:pos x="2699" y="1278"/>
                </a:cxn>
                <a:cxn ang="0">
                  <a:pos x="2850" y="1305"/>
                </a:cxn>
                <a:cxn ang="0">
                  <a:pos x="3008" y="1318"/>
                </a:cxn>
                <a:cxn ang="0">
                  <a:pos x="3007" y="1364"/>
                </a:cxn>
                <a:cxn ang="0">
                  <a:pos x="2845" y="1351"/>
                </a:cxn>
                <a:cxn ang="0">
                  <a:pos x="2689" y="1322"/>
                </a:cxn>
                <a:cxn ang="0">
                  <a:pos x="2537" y="1281"/>
                </a:cxn>
                <a:cxn ang="0">
                  <a:pos x="2391" y="1226"/>
                </a:cxn>
                <a:cxn ang="0">
                  <a:pos x="2252" y="1157"/>
                </a:cxn>
                <a:cxn ang="0">
                  <a:pos x="2122" y="1078"/>
                </a:cxn>
                <a:cxn ang="0">
                  <a:pos x="2000" y="986"/>
                </a:cxn>
                <a:cxn ang="0">
                  <a:pos x="1887" y="884"/>
                </a:cxn>
                <a:cxn ang="0">
                  <a:pos x="1783" y="773"/>
                </a:cxn>
                <a:cxn ang="0">
                  <a:pos x="1688" y="652"/>
                </a:cxn>
                <a:cxn ang="0">
                  <a:pos x="1626" y="556"/>
                </a:cxn>
                <a:cxn ang="0">
                  <a:pos x="1581" y="466"/>
                </a:cxn>
                <a:cxn ang="0">
                  <a:pos x="1542" y="366"/>
                </a:cxn>
                <a:cxn ang="0">
                  <a:pos x="218" y="298"/>
                </a:cxn>
                <a:cxn ang="0">
                  <a:pos x="99" y="202"/>
                </a:cxn>
                <a:cxn ang="0">
                  <a:pos x="38" y="136"/>
                </a:cxn>
                <a:cxn ang="0">
                  <a:pos x="5" y="81"/>
                </a:cxn>
                <a:cxn ang="0">
                  <a:pos x="0" y="57"/>
                </a:cxn>
                <a:cxn ang="0">
                  <a:pos x="9" y="34"/>
                </a:cxn>
                <a:cxn ang="0">
                  <a:pos x="37" y="6"/>
                </a:cxn>
                <a:cxn ang="0">
                  <a:pos x="58" y="2"/>
                </a:cxn>
                <a:cxn ang="0">
                  <a:pos x="73" y="15"/>
                </a:cxn>
                <a:cxn ang="0">
                  <a:pos x="1532" y="57"/>
                </a:cxn>
              </a:cxnLst>
              <a:rect l="0" t="0" r="r" b="b"/>
              <a:pathLst>
                <a:path w="3062" h="1365">
                  <a:moveTo>
                    <a:pt x="84" y="57"/>
                  </a:moveTo>
                  <a:lnTo>
                    <a:pt x="76" y="57"/>
                  </a:lnTo>
                  <a:lnTo>
                    <a:pt x="66" y="57"/>
                  </a:lnTo>
                  <a:lnTo>
                    <a:pt x="62" y="58"/>
                  </a:lnTo>
                  <a:lnTo>
                    <a:pt x="59" y="60"/>
                  </a:lnTo>
                  <a:lnTo>
                    <a:pt x="58" y="63"/>
                  </a:lnTo>
                  <a:lnTo>
                    <a:pt x="58" y="68"/>
                  </a:lnTo>
                  <a:lnTo>
                    <a:pt x="60" y="74"/>
                  </a:lnTo>
                  <a:lnTo>
                    <a:pt x="63" y="81"/>
                  </a:lnTo>
                  <a:lnTo>
                    <a:pt x="69" y="85"/>
                  </a:lnTo>
                  <a:lnTo>
                    <a:pt x="74" y="89"/>
                  </a:lnTo>
                  <a:lnTo>
                    <a:pt x="82" y="93"/>
                  </a:lnTo>
                  <a:lnTo>
                    <a:pt x="91" y="96"/>
                  </a:lnTo>
                  <a:lnTo>
                    <a:pt x="99" y="97"/>
                  </a:lnTo>
                  <a:lnTo>
                    <a:pt x="109" y="98"/>
                  </a:lnTo>
                  <a:lnTo>
                    <a:pt x="1532" y="98"/>
                  </a:lnTo>
                  <a:lnTo>
                    <a:pt x="1535" y="131"/>
                  </a:lnTo>
                  <a:lnTo>
                    <a:pt x="1538" y="163"/>
                  </a:lnTo>
                  <a:lnTo>
                    <a:pt x="1544" y="196"/>
                  </a:lnTo>
                  <a:lnTo>
                    <a:pt x="1550" y="229"/>
                  </a:lnTo>
                  <a:lnTo>
                    <a:pt x="1558" y="263"/>
                  </a:lnTo>
                  <a:lnTo>
                    <a:pt x="1568" y="297"/>
                  </a:lnTo>
                  <a:lnTo>
                    <a:pt x="1578" y="329"/>
                  </a:lnTo>
                  <a:lnTo>
                    <a:pt x="1589" y="363"/>
                  </a:lnTo>
                  <a:lnTo>
                    <a:pt x="1590" y="366"/>
                  </a:lnTo>
                  <a:lnTo>
                    <a:pt x="1614" y="427"/>
                  </a:lnTo>
                  <a:lnTo>
                    <a:pt x="1640" y="483"/>
                  </a:lnTo>
                  <a:lnTo>
                    <a:pt x="1667" y="537"/>
                  </a:lnTo>
                  <a:lnTo>
                    <a:pt x="1698" y="583"/>
                  </a:lnTo>
                  <a:lnTo>
                    <a:pt x="1725" y="626"/>
                  </a:lnTo>
                  <a:lnTo>
                    <a:pt x="1755" y="666"/>
                  </a:lnTo>
                  <a:lnTo>
                    <a:pt x="1786" y="705"/>
                  </a:lnTo>
                  <a:lnTo>
                    <a:pt x="1817" y="743"/>
                  </a:lnTo>
                  <a:lnTo>
                    <a:pt x="1850" y="780"/>
                  </a:lnTo>
                  <a:lnTo>
                    <a:pt x="1883" y="815"/>
                  </a:lnTo>
                  <a:lnTo>
                    <a:pt x="1918" y="851"/>
                  </a:lnTo>
                  <a:lnTo>
                    <a:pt x="1954" y="885"/>
                  </a:lnTo>
                  <a:lnTo>
                    <a:pt x="1991" y="919"/>
                  </a:lnTo>
                  <a:lnTo>
                    <a:pt x="2029" y="950"/>
                  </a:lnTo>
                  <a:lnTo>
                    <a:pt x="2068" y="980"/>
                  </a:lnTo>
                  <a:lnTo>
                    <a:pt x="2108" y="1011"/>
                  </a:lnTo>
                  <a:lnTo>
                    <a:pt x="2148" y="1039"/>
                  </a:lnTo>
                  <a:lnTo>
                    <a:pt x="2190" y="1067"/>
                  </a:lnTo>
                  <a:lnTo>
                    <a:pt x="2232" y="1092"/>
                  </a:lnTo>
                  <a:lnTo>
                    <a:pt x="2275" y="1117"/>
                  </a:lnTo>
                  <a:lnTo>
                    <a:pt x="2320" y="1141"/>
                  </a:lnTo>
                  <a:lnTo>
                    <a:pt x="2364" y="1163"/>
                  </a:lnTo>
                  <a:lnTo>
                    <a:pt x="2410" y="1183"/>
                  </a:lnTo>
                  <a:lnTo>
                    <a:pt x="2456" y="1203"/>
                  </a:lnTo>
                  <a:lnTo>
                    <a:pt x="2503" y="1221"/>
                  </a:lnTo>
                  <a:lnTo>
                    <a:pt x="2551" y="1237"/>
                  </a:lnTo>
                  <a:lnTo>
                    <a:pt x="2600" y="1252"/>
                  </a:lnTo>
                  <a:lnTo>
                    <a:pt x="2649" y="1266"/>
                  </a:lnTo>
                  <a:lnTo>
                    <a:pt x="2699" y="1278"/>
                  </a:lnTo>
                  <a:lnTo>
                    <a:pt x="2748" y="1289"/>
                  </a:lnTo>
                  <a:lnTo>
                    <a:pt x="2801" y="1297"/>
                  </a:lnTo>
                  <a:lnTo>
                    <a:pt x="2850" y="1305"/>
                  </a:lnTo>
                  <a:lnTo>
                    <a:pt x="2904" y="1310"/>
                  </a:lnTo>
                  <a:lnTo>
                    <a:pt x="2956" y="1315"/>
                  </a:lnTo>
                  <a:lnTo>
                    <a:pt x="3008" y="1318"/>
                  </a:lnTo>
                  <a:lnTo>
                    <a:pt x="3062" y="1318"/>
                  </a:lnTo>
                  <a:lnTo>
                    <a:pt x="3062" y="1365"/>
                  </a:lnTo>
                  <a:lnTo>
                    <a:pt x="3007" y="1364"/>
                  </a:lnTo>
                  <a:lnTo>
                    <a:pt x="2952" y="1360"/>
                  </a:lnTo>
                  <a:lnTo>
                    <a:pt x="2898" y="1357"/>
                  </a:lnTo>
                  <a:lnTo>
                    <a:pt x="2845" y="1351"/>
                  </a:lnTo>
                  <a:lnTo>
                    <a:pt x="2793" y="1343"/>
                  </a:lnTo>
                  <a:lnTo>
                    <a:pt x="2740" y="1333"/>
                  </a:lnTo>
                  <a:lnTo>
                    <a:pt x="2689" y="1322"/>
                  </a:lnTo>
                  <a:lnTo>
                    <a:pt x="2637" y="1310"/>
                  </a:lnTo>
                  <a:lnTo>
                    <a:pt x="2587" y="1296"/>
                  </a:lnTo>
                  <a:lnTo>
                    <a:pt x="2537" y="1281"/>
                  </a:lnTo>
                  <a:lnTo>
                    <a:pt x="2488" y="1264"/>
                  </a:lnTo>
                  <a:lnTo>
                    <a:pt x="2439" y="1246"/>
                  </a:lnTo>
                  <a:lnTo>
                    <a:pt x="2391" y="1226"/>
                  </a:lnTo>
                  <a:lnTo>
                    <a:pt x="2345" y="1204"/>
                  </a:lnTo>
                  <a:lnTo>
                    <a:pt x="2299" y="1181"/>
                  </a:lnTo>
                  <a:lnTo>
                    <a:pt x="2252" y="1157"/>
                  </a:lnTo>
                  <a:lnTo>
                    <a:pt x="2209" y="1132"/>
                  </a:lnTo>
                  <a:lnTo>
                    <a:pt x="2166" y="1106"/>
                  </a:lnTo>
                  <a:lnTo>
                    <a:pt x="2122" y="1078"/>
                  </a:lnTo>
                  <a:lnTo>
                    <a:pt x="2080" y="1049"/>
                  </a:lnTo>
                  <a:lnTo>
                    <a:pt x="2040" y="1017"/>
                  </a:lnTo>
                  <a:lnTo>
                    <a:pt x="2000" y="986"/>
                  </a:lnTo>
                  <a:lnTo>
                    <a:pt x="1961" y="953"/>
                  </a:lnTo>
                  <a:lnTo>
                    <a:pt x="1923" y="920"/>
                  </a:lnTo>
                  <a:lnTo>
                    <a:pt x="1887" y="884"/>
                  </a:lnTo>
                  <a:lnTo>
                    <a:pt x="1851" y="848"/>
                  </a:lnTo>
                  <a:lnTo>
                    <a:pt x="1815" y="811"/>
                  </a:lnTo>
                  <a:lnTo>
                    <a:pt x="1783" y="773"/>
                  </a:lnTo>
                  <a:lnTo>
                    <a:pt x="1750" y="734"/>
                  </a:lnTo>
                  <a:lnTo>
                    <a:pt x="1718" y="693"/>
                  </a:lnTo>
                  <a:lnTo>
                    <a:pt x="1688" y="652"/>
                  </a:lnTo>
                  <a:lnTo>
                    <a:pt x="1659" y="609"/>
                  </a:lnTo>
                  <a:lnTo>
                    <a:pt x="1643" y="583"/>
                  </a:lnTo>
                  <a:lnTo>
                    <a:pt x="1626" y="556"/>
                  </a:lnTo>
                  <a:lnTo>
                    <a:pt x="1610" y="528"/>
                  </a:lnTo>
                  <a:lnTo>
                    <a:pt x="1596" y="497"/>
                  </a:lnTo>
                  <a:lnTo>
                    <a:pt x="1581" y="466"/>
                  </a:lnTo>
                  <a:lnTo>
                    <a:pt x="1568" y="434"/>
                  </a:lnTo>
                  <a:lnTo>
                    <a:pt x="1554" y="401"/>
                  </a:lnTo>
                  <a:lnTo>
                    <a:pt x="1542" y="366"/>
                  </a:lnTo>
                  <a:lnTo>
                    <a:pt x="327" y="366"/>
                  </a:lnTo>
                  <a:lnTo>
                    <a:pt x="270" y="332"/>
                  </a:lnTo>
                  <a:lnTo>
                    <a:pt x="218" y="298"/>
                  </a:lnTo>
                  <a:lnTo>
                    <a:pt x="173" y="264"/>
                  </a:lnTo>
                  <a:lnTo>
                    <a:pt x="133" y="231"/>
                  </a:lnTo>
                  <a:lnTo>
                    <a:pt x="99" y="202"/>
                  </a:lnTo>
                  <a:lnTo>
                    <a:pt x="73" y="175"/>
                  </a:lnTo>
                  <a:lnTo>
                    <a:pt x="53" y="153"/>
                  </a:lnTo>
                  <a:lnTo>
                    <a:pt x="38" y="136"/>
                  </a:lnTo>
                  <a:lnTo>
                    <a:pt x="19" y="110"/>
                  </a:lnTo>
                  <a:lnTo>
                    <a:pt x="11" y="96"/>
                  </a:lnTo>
                  <a:lnTo>
                    <a:pt x="5" y="81"/>
                  </a:lnTo>
                  <a:lnTo>
                    <a:pt x="2" y="73"/>
                  </a:lnTo>
                  <a:lnTo>
                    <a:pt x="0" y="64"/>
                  </a:lnTo>
                  <a:lnTo>
                    <a:pt x="0" y="57"/>
                  </a:lnTo>
                  <a:lnTo>
                    <a:pt x="2" y="49"/>
                  </a:lnTo>
                  <a:lnTo>
                    <a:pt x="5" y="42"/>
                  </a:lnTo>
                  <a:lnTo>
                    <a:pt x="9" y="34"/>
                  </a:lnTo>
                  <a:lnTo>
                    <a:pt x="16" y="25"/>
                  </a:lnTo>
                  <a:lnTo>
                    <a:pt x="23" y="18"/>
                  </a:lnTo>
                  <a:lnTo>
                    <a:pt x="37" y="6"/>
                  </a:lnTo>
                  <a:lnTo>
                    <a:pt x="47" y="1"/>
                  </a:lnTo>
                  <a:lnTo>
                    <a:pt x="53" y="0"/>
                  </a:lnTo>
                  <a:lnTo>
                    <a:pt x="58" y="2"/>
                  </a:lnTo>
                  <a:lnTo>
                    <a:pt x="61" y="7"/>
                  </a:lnTo>
                  <a:lnTo>
                    <a:pt x="66" y="11"/>
                  </a:lnTo>
                  <a:lnTo>
                    <a:pt x="73" y="15"/>
                  </a:lnTo>
                  <a:lnTo>
                    <a:pt x="85" y="17"/>
                  </a:lnTo>
                  <a:lnTo>
                    <a:pt x="1533" y="17"/>
                  </a:lnTo>
                  <a:lnTo>
                    <a:pt x="1532" y="57"/>
                  </a:lnTo>
                  <a:lnTo>
                    <a:pt x="84" y="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8" name="Freeform 90"/>
            <p:cNvSpPr>
              <a:spLocks noEditPoints="1"/>
            </p:cNvSpPr>
            <p:nvPr/>
          </p:nvSpPr>
          <p:spPr bwMode="auto">
            <a:xfrm>
              <a:off x="968" y="1159"/>
              <a:ext cx="3890" cy="1639"/>
            </a:xfrm>
            <a:custGeom>
              <a:avLst/>
              <a:gdLst/>
              <a:ahLst/>
              <a:cxnLst>
                <a:cxn ang="0">
                  <a:pos x="5128" y="613"/>
                </a:cxn>
                <a:cxn ang="0">
                  <a:pos x="4491" y="160"/>
                </a:cxn>
                <a:cxn ang="0">
                  <a:pos x="3683" y="60"/>
                </a:cxn>
                <a:cxn ang="0">
                  <a:pos x="2944" y="349"/>
                </a:cxn>
                <a:cxn ang="0">
                  <a:pos x="2434" y="937"/>
                </a:cxn>
                <a:cxn ang="0">
                  <a:pos x="2786" y="976"/>
                </a:cxn>
                <a:cxn ang="0">
                  <a:pos x="3210" y="565"/>
                </a:cxn>
                <a:cxn ang="0">
                  <a:pos x="3785" y="378"/>
                </a:cxn>
                <a:cxn ang="0">
                  <a:pos x="4395" y="474"/>
                </a:cxn>
                <a:cxn ang="0">
                  <a:pos x="4877" y="819"/>
                </a:cxn>
                <a:cxn ang="0">
                  <a:pos x="2579" y="1759"/>
                </a:cxn>
                <a:cxn ang="0">
                  <a:pos x="2463" y="2035"/>
                </a:cxn>
                <a:cxn ang="0">
                  <a:pos x="2633" y="2584"/>
                </a:cxn>
                <a:cxn ang="0">
                  <a:pos x="3030" y="2974"/>
                </a:cxn>
                <a:cxn ang="0">
                  <a:pos x="3549" y="3199"/>
                </a:cxn>
                <a:cxn ang="0">
                  <a:pos x="4137" y="3218"/>
                </a:cxn>
                <a:cxn ang="0">
                  <a:pos x="4673" y="3025"/>
                </a:cxn>
                <a:cxn ang="0">
                  <a:pos x="5094" y="2659"/>
                </a:cxn>
                <a:cxn ang="0">
                  <a:pos x="5322" y="2112"/>
                </a:cxn>
                <a:cxn ang="0">
                  <a:pos x="5235" y="1801"/>
                </a:cxn>
                <a:cxn ang="0">
                  <a:pos x="5025" y="2356"/>
                </a:cxn>
                <a:cxn ang="0">
                  <a:pos x="4500" y="2858"/>
                </a:cxn>
                <a:cxn ang="0">
                  <a:pos x="3761" y="3000"/>
                </a:cxn>
                <a:cxn ang="0">
                  <a:pos x="3077" y="2723"/>
                </a:cxn>
                <a:cxn ang="0">
                  <a:pos x="2653" y="2132"/>
                </a:cxn>
                <a:cxn ang="0">
                  <a:pos x="2652" y="1964"/>
                </a:cxn>
                <a:cxn ang="0">
                  <a:pos x="3002" y="2595"/>
                </a:cxn>
                <a:cxn ang="0">
                  <a:pos x="3638" y="2935"/>
                </a:cxn>
                <a:cxn ang="0">
                  <a:pos x="4381" y="2862"/>
                </a:cxn>
                <a:cxn ang="0">
                  <a:pos x="4936" y="2410"/>
                </a:cxn>
                <a:cxn ang="0">
                  <a:pos x="5160" y="1711"/>
                </a:cxn>
                <a:cxn ang="0">
                  <a:pos x="5019" y="1370"/>
                </a:cxn>
                <a:cxn ang="0">
                  <a:pos x="4811" y="816"/>
                </a:cxn>
                <a:cxn ang="0">
                  <a:pos x="4332" y="500"/>
                </a:cxn>
                <a:cxn ang="0">
                  <a:pos x="3738" y="430"/>
                </a:cxn>
                <a:cxn ang="0">
                  <a:pos x="3191" y="631"/>
                </a:cxn>
                <a:cxn ang="0">
                  <a:pos x="2798" y="1046"/>
                </a:cxn>
                <a:cxn ang="0">
                  <a:pos x="2756" y="1616"/>
                </a:cxn>
                <a:cxn ang="0">
                  <a:pos x="7672" y="1326"/>
                </a:cxn>
                <a:cxn ang="0">
                  <a:pos x="7715" y="1287"/>
                </a:cxn>
                <a:cxn ang="0">
                  <a:pos x="5205" y="1690"/>
                </a:cxn>
                <a:cxn ang="0">
                  <a:pos x="5361" y="2107"/>
                </a:cxn>
                <a:cxn ang="0">
                  <a:pos x="5242" y="2515"/>
                </a:cxn>
                <a:cxn ang="0">
                  <a:pos x="4890" y="2922"/>
                </a:cxn>
                <a:cxn ang="0">
                  <a:pos x="4384" y="3199"/>
                </a:cxn>
                <a:cxn ang="0">
                  <a:pos x="3788" y="3274"/>
                </a:cxn>
                <a:cxn ang="0">
                  <a:pos x="3217" y="3127"/>
                </a:cxn>
                <a:cxn ang="0">
                  <a:pos x="2752" y="2792"/>
                </a:cxn>
                <a:cxn ang="0">
                  <a:pos x="2482" y="2393"/>
                </a:cxn>
                <a:cxn ang="0">
                  <a:pos x="2432" y="1960"/>
                </a:cxn>
                <a:cxn ang="0">
                  <a:pos x="2724" y="1582"/>
                </a:cxn>
                <a:cxn ang="0">
                  <a:pos x="58" y="1298"/>
                </a:cxn>
                <a:cxn ang="0">
                  <a:pos x="2669" y="1547"/>
                </a:cxn>
                <a:cxn ang="0">
                  <a:pos x="99" y="1430"/>
                </a:cxn>
                <a:cxn ang="0">
                  <a:pos x="9" y="1262"/>
                </a:cxn>
                <a:cxn ang="0">
                  <a:pos x="2284" y="1179"/>
                </a:cxn>
                <a:cxn ang="0">
                  <a:pos x="2705" y="489"/>
                </a:cxn>
                <a:cxn ang="0">
                  <a:pos x="3401" y="72"/>
                </a:cxn>
                <a:cxn ang="0">
                  <a:pos x="4246" y="37"/>
                </a:cxn>
                <a:cxn ang="0">
                  <a:pos x="4977" y="398"/>
                </a:cxn>
                <a:cxn ang="0">
                  <a:pos x="5452" y="1050"/>
                </a:cxn>
                <a:cxn ang="0">
                  <a:pos x="7758" y="1247"/>
                </a:cxn>
                <a:cxn ang="0">
                  <a:pos x="7708" y="1405"/>
                </a:cxn>
              </a:cxnLst>
              <a:rect l="0" t="0" r="r" b="b"/>
              <a:pathLst>
                <a:path w="7780" h="3278">
                  <a:moveTo>
                    <a:pt x="5470" y="1246"/>
                  </a:moveTo>
                  <a:lnTo>
                    <a:pt x="5451" y="1182"/>
                  </a:lnTo>
                  <a:lnTo>
                    <a:pt x="5429" y="1119"/>
                  </a:lnTo>
                  <a:lnTo>
                    <a:pt x="5404" y="1057"/>
                  </a:lnTo>
                  <a:lnTo>
                    <a:pt x="5378" y="997"/>
                  </a:lnTo>
                  <a:lnTo>
                    <a:pt x="5349" y="937"/>
                  </a:lnTo>
                  <a:lnTo>
                    <a:pt x="5317" y="879"/>
                  </a:lnTo>
                  <a:lnTo>
                    <a:pt x="5284" y="822"/>
                  </a:lnTo>
                  <a:lnTo>
                    <a:pt x="5248" y="767"/>
                  </a:lnTo>
                  <a:lnTo>
                    <a:pt x="5210" y="714"/>
                  </a:lnTo>
                  <a:lnTo>
                    <a:pt x="5171" y="663"/>
                  </a:lnTo>
                  <a:lnTo>
                    <a:pt x="5128" y="613"/>
                  </a:lnTo>
                  <a:lnTo>
                    <a:pt x="5085" y="563"/>
                  </a:lnTo>
                  <a:lnTo>
                    <a:pt x="5038" y="516"/>
                  </a:lnTo>
                  <a:lnTo>
                    <a:pt x="4992" y="472"/>
                  </a:lnTo>
                  <a:lnTo>
                    <a:pt x="4942" y="429"/>
                  </a:lnTo>
                  <a:lnTo>
                    <a:pt x="4891" y="387"/>
                  </a:lnTo>
                  <a:lnTo>
                    <a:pt x="4839" y="349"/>
                  </a:lnTo>
                  <a:lnTo>
                    <a:pt x="4784" y="312"/>
                  </a:lnTo>
                  <a:lnTo>
                    <a:pt x="4729" y="276"/>
                  </a:lnTo>
                  <a:lnTo>
                    <a:pt x="4671" y="244"/>
                  </a:lnTo>
                  <a:lnTo>
                    <a:pt x="4613" y="214"/>
                  </a:lnTo>
                  <a:lnTo>
                    <a:pt x="4553" y="186"/>
                  </a:lnTo>
                  <a:lnTo>
                    <a:pt x="4491" y="160"/>
                  </a:lnTo>
                  <a:lnTo>
                    <a:pt x="4428" y="136"/>
                  </a:lnTo>
                  <a:lnTo>
                    <a:pt x="4364" y="117"/>
                  </a:lnTo>
                  <a:lnTo>
                    <a:pt x="4300" y="98"/>
                  </a:lnTo>
                  <a:lnTo>
                    <a:pt x="4234" y="83"/>
                  </a:lnTo>
                  <a:lnTo>
                    <a:pt x="4167" y="70"/>
                  </a:lnTo>
                  <a:lnTo>
                    <a:pt x="4099" y="60"/>
                  </a:lnTo>
                  <a:lnTo>
                    <a:pt x="4031" y="53"/>
                  </a:lnTo>
                  <a:lnTo>
                    <a:pt x="3962" y="48"/>
                  </a:lnTo>
                  <a:lnTo>
                    <a:pt x="3891" y="47"/>
                  </a:lnTo>
                  <a:lnTo>
                    <a:pt x="3821" y="48"/>
                  </a:lnTo>
                  <a:lnTo>
                    <a:pt x="3751" y="53"/>
                  </a:lnTo>
                  <a:lnTo>
                    <a:pt x="3683" y="60"/>
                  </a:lnTo>
                  <a:lnTo>
                    <a:pt x="3614" y="70"/>
                  </a:lnTo>
                  <a:lnTo>
                    <a:pt x="3547" y="83"/>
                  </a:lnTo>
                  <a:lnTo>
                    <a:pt x="3482" y="98"/>
                  </a:lnTo>
                  <a:lnTo>
                    <a:pt x="3417" y="117"/>
                  </a:lnTo>
                  <a:lnTo>
                    <a:pt x="3354" y="136"/>
                  </a:lnTo>
                  <a:lnTo>
                    <a:pt x="3291" y="160"/>
                  </a:lnTo>
                  <a:lnTo>
                    <a:pt x="3229" y="186"/>
                  </a:lnTo>
                  <a:lnTo>
                    <a:pt x="3169" y="214"/>
                  </a:lnTo>
                  <a:lnTo>
                    <a:pt x="3111" y="244"/>
                  </a:lnTo>
                  <a:lnTo>
                    <a:pt x="3053" y="276"/>
                  </a:lnTo>
                  <a:lnTo>
                    <a:pt x="2998" y="312"/>
                  </a:lnTo>
                  <a:lnTo>
                    <a:pt x="2944" y="349"/>
                  </a:lnTo>
                  <a:lnTo>
                    <a:pt x="2892" y="387"/>
                  </a:lnTo>
                  <a:lnTo>
                    <a:pt x="2841" y="429"/>
                  </a:lnTo>
                  <a:lnTo>
                    <a:pt x="2791" y="472"/>
                  </a:lnTo>
                  <a:lnTo>
                    <a:pt x="2743" y="516"/>
                  </a:lnTo>
                  <a:lnTo>
                    <a:pt x="2697" y="563"/>
                  </a:lnTo>
                  <a:lnTo>
                    <a:pt x="2654" y="613"/>
                  </a:lnTo>
                  <a:lnTo>
                    <a:pt x="2612" y="663"/>
                  </a:lnTo>
                  <a:lnTo>
                    <a:pt x="2572" y="714"/>
                  </a:lnTo>
                  <a:lnTo>
                    <a:pt x="2534" y="767"/>
                  </a:lnTo>
                  <a:lnTo>
                    <a:pt x="2499" y="822"/>
                  </a:lnTo>
                  <a:lnTo>
                    <a:pt x="2465" y="879"/>
                  </a:lnTo>
                  <a:lnTo>
                    <a:pt x="2434" y="937"/>
                  </a:lnTo>
                  <a:lnTo>
                    <a:pt x="2404" y="997"/>
                  </a:lnTo>
                  <a:lnTo>
                    <a:pt x="2378" y="1057"/>
                  </a:lnTo>
                  <a:lnTo>
                    <a:pt x="2353" y="1119"/>
                  </a:lnTo>
                  <a:lnTo>
                    <a:pt x="2332" y="1182"/>
                  </a:lnTo>
                  <a:lnTo>
                    <a:pt x="2313" y="1246"/>
                  </a:lnTo>
                  <a:lnTo>
                    <a:pt x="2653" y="1246"/>
                  </a:lnTo>
                  <a:lnTo>
                    <a:pt x="2671" y="1198"/>
                  </a:lnTo>
                  <a:lnTo>
                    <a:pt x="2691" y="1152"/>
                  </a:lnTo>
                  <a:lnTo>
                    <a:pt x="2711" y="1107"/>
                  </a:lnTo>
                  <a:lnTo>
                    <a:pt x="2735" y="1062"/>
                  </a:lnTo>
                  <a:lnTo>
                    <a:pt x="2760" y="1019"/>
                  </a:lnTo>
                  <a:lnTo>
                    <a:pt x="2786" y="976"/>
                  </a:lnTo>
                  <a:lnTo>
                    <a:pt x="2814" y="936"/>
                  </a:lnTo>
                  <a:lnTo>
                    <a:pt x="2844" y="896"/>
                  </a:lnTo>
                  <a:lnTo>
                    <a:pt x="2874" y="857"/>
                  </a:lnTo>
                  <a:lnTo>
                    <a:pt x="2906" y="818"/>
                  </a:lnTo>
                  <a:lnTo>
                    <a:pt x="2939" y="782"/>
                  </a:lnTo>
                  <a:lnTo>
                    <a:pt x="2974" y="746"/>
                  </a:lnTo>
                  <a:lnTo>
                    <a:pt x="3011" y="714"/>
                  </a:lnTo>
                  <a:lnTo>
                    <a:pt x="3049" y="681"/>
                  </a:lnTo>
                  <a:lnTo>
                    <a:pt x="3087" y="649"/>
                  </a:lnTo>
                  <a:lnTo>
                    <a:pt x="3127" y="620"/>
                  </a:lnTo>
                  <a:lnTo>
                    <a:pt x="3167" y="591"/>
                  </a:lnTo>
                  <a:lnTo>
                    <a:pt x="3210" y="565"/>
                  </a:lnTo>
                  <a:lnTo>
                    <a:pt x="3253" y="540"/>
                  </a:lnTo>
                  <a:lnTo>
                    <a:pt x="3296" y="516"/>
                  </a:lnTo>
                  <a:lnTo>
                    <a:pt x="3342" y="494"/>
                  </a:lnTo>
                  <a:lnTo>
                    <a:pt x="3389" y="474"/>
                  </a:lnTo>
                  <a:lnTo>
                    <a:pt x="3435" y="455"/>
                  </a:lnTo>
                  <a:lnTo>
                    <a:pt x="3482" y="439"/>
                  </a:lnTo>
                  <a:lnTo>
                    <a:pt x="3532" y="424"/>
                  </a:lnTo>
                  <a:lnTo>
                    <a:pt x="3581" y="412"/>
                  </a:lnTo>
                  <a:lnTo>
                    <a:pt x="3631" y="400"/>
                  </a:lnTo>
                  <a:lnTo>
                    <a:pt x="3682" y="391"/>
                  </a:lnTo>
                  <a:lnTo>
                    <a:pt x="3734" y="384"/>
                  </a:lnTo>
                  <a:lnTo>
                    <a:pt x="3785" y="378"/>
                  </a:lnTo>
                  <a:lnTo>
                    <a:pt x="3837" y="376"/>
                  </a:lnTo>
                  <a:lnTo>
                    <a:pt x="3891" y="374"/>
                  </a:lnTo>
                  <a:lnTo>
                    <a:pt x="3944" y="376"/>
                  </a:lnTo>
                  <a:lnTo>
                    <a:pt x="3997" y="378"/>
                  </a:lnTo>
                  <a:lnTo>
                    <a:pt x="4048" y="384"/>
                  </a:lnTo>
                  <a:lnTo>
                    <a:pt x="4101" y="391"/>
                  </a:lnTo>
                  <a:lnTo>
                    <a:pt x="4152" y="400"/>
                  </a:lnTo>
                  <a:lnTo>
                    <a:pt x="4201" y="412"/>
                  </a:lnTo>
                  <a:lnTo>
                    <a:pt x="4251" y="424"/>
                  </a:lnTo>
                  <a:lnTo>
                    <a:pt x="4299" y="439"/>
                  </a:lnTo>
                  <a:lnTo>
                    <a:pt x="4347" y="455"/>
                  </a:lnTo>
                  <a:lnTo>
                    <a:pt x="4395" y="474"/>
                  </a:lnTo>
                  <a:lnTo>
                    <a:pt x="4440" y="494"/>
                  </a:lnTo>
                  <a:lnTo>
                    <a:pt x="4486" y="516"/>
                  </a:lnTo>
                  <a:lnTo>
                    <a:pt x="4529" y="540"/>
                  </a:lnTo>
                  <a:lnTo>
                    <a:pt x="4573" y="565"/>
                  </a:lnTo>
                  <a:lnTo>
                    <a:pt x="4615" y="591"/>
                  </a:lnTo>
                  <a:lnTo>
                    <a:pt x="4656" y="620"/>
                  </a:lnTo>
                  <a:lnTo>
                    <a:pt x="4695" y="649"/>
                  </a:lnTo>
                  <a:lnTo>
                    <a:pt x="4734" y="681"/>
                  </a:lnTo>
                  <a:lnTo>
                    <a:pt x="4772" y="714"/>
                  </a:lnTo>
                  <a:lnTo>
                    <a:pt x="4808" y="746"/>
                  </a:lnTo>
                  <a:lnTo>
                    <a:pt x="4843" y="782"/>
                  </a:lnTo>
                  <a:lnTo>
                    <a:pt x="4877" y="819"/>
                  </a:lnTo>
                  <a:lnTo>
                    <a:pt x="4909" y="857"/>
                  </a:lnTo>
                  <a:lnTo>
                    <a:pt x="4939" y="896"/>
                  </a:lnTo>
                  <a:lnTo>
                    <a:pt x="4969" y="936"/>
                  </a:lnTo>
                  <a:lnTo>
                    <a:pt x="4996" y="976"/>
                  </a:lnTo>
                  <a:lnTo>
                    <a:pt x="5022" y="1019"/>
                  </a:lnTo>
                  <a:lnTo>
                    <a:pt x="5047" y="1062"/>
                  </a:lnTo>
                  <a:lnTo>
                    <a:pt x="5070" y="1107"/>
                  </a:lnTo>
                  <a:lnTo>
                    <a:pt x="5091" y="1152"/>
                  </a:lnTo>
                  <a:lnTo>
                    <a:pt x="5111" y="1198"/>
                  </a:lnTo>
                  <a:lnTo>
                    <a:pt x="5128" y="1246"/>
                  </a:lnTo>
                  <a:lnTo>
                    <a:pt x="5470" y="1246"/>
                  </a:lnTo>
                  <a:close/>
                  <a:moveTo>
                    <a:pt x="2579" y="1759"/>
                  </a:moveTo>
                  <a:lnTo>
                    <a:pt x="2562" y="1780"/>
                  </a:lnTo>
                  <a:lnTo>
                    <a:pt x="2547" y="1800"/>
                  </a:lnTo>
                  <a:lnTo>
                    <a:pt x="2533" y="1822"/>
                  </a:lnTo>
                  <a:lnTo>
                    <a:pt x="2521" y="1845"/>
                  </a:lnTo>
                  <a:lnTo>
                    <a:pt x="2509" y="1868"/>
                  </a:lnTo>
                  <a:lnTo>
                    <a:pt x="2500" y="1889"/>
                  </a:lnTo>
                  <a:lnTo>
                    <a:pt x="2490" y="1913"/>
                  </a:lnTo>
                  <a:lnTo>
                    <a:pt x="2482" y="1937"/>
                  </a:lnTo>
                  <a:lnTo>
                    <a:pt x="2476" y="1961"/>
                  </a:lnTo>
                  <a:lnTo>
                    <a:pt x="2472" y="1986"/>
                  </a:lnTo>
                  <a:lnTo>
                    <a:pt x="2466" y="2011"/>
                  </a:lnTo>
                  <a:lnTo>
                    <a:pt x="2463" y="2035"/>
                  </a:lnTo>
                  <a:lnTo>
                    <a:pt x="2461" y="2061"/>
                  </a:lnTo>
                  <a:lnTo>
                    <a:pt x="2460" y="2086"/>
                  </a:lnTo>
                  <a:lnTo>
                    <a:pt x="2461" y="2137"/>
                  </a:lnTo>
                  <a:lnTo>
                    <a:pt x="2466" y="2188"/>
                  </a:lnTo>
                  <a:lnTo>
                    <a:pt x="2475" y="2240"/>
                  </a:lnTo>
                  <a:lnTo>
                    <a:pt x="2488" y="2292"/>
                  </a:lnTo>
                  <a:lnTo>
                    <a:pt x="2504" y="2344"/>
                  </a:lnTo>
                  <a:lnTo>
                    <a:pt x="2525" y="2395"/>
                  </a:lnTo>
                  <a:lnTo>
                    <a:pt x="2549" y="2446"/>
                  </a:lnTo>
                  <a:lnTo>
                    <a:pt x="2576" y="2496"/>
                  </a:lnTo>
                  <a:lnTo>
                    <a:pt x="2606" y="2545"/>
                  </a:lnTo>
                  <a:lnTo>
                    <a:pt x="2633" y="2584"/>
                  </a:lnTo>
                  <a:lnTo>
                    <a:pt x="2660" y="2621"/>
                  </a:lnTo>
                  <a:lnTo>
                    <a:pt x="2689" y="2659"/>
                  </a:lnTo>
                  <a:lnTo>
                    <a:pt x="2719" y="2695"/>
                  </a:lnTo>
                  <a:lnTo>
                    <a:pt x="2749" y="2729"/>
                  </a:lnTo>
                  <a:lnTo>
                    <a:pt x="2781" y="2764"/>
                  </a:lnTo>
                  <a:lnTo>
                    <a:pt x="2813" y="2797"/>
                  </a:lnTo>
                  <a:lnTo>
                    <a:pt x="2848" y="2828"/>
                  </a:lnTo>
                  <a:lnTo>
                    <a:pt x="2883" y="2861"/>
                  </a:lnTo>
                  <a:lnTo>
                    <a:pt x="2919" y="2890"/>
                  </a:lnTo>
                  <a:lnTo>
                    <a:pt x="2954" y="2919"/>
                  </a:lnTo>
                  <a:lnTo>
                    <a:pt x="2991" y="2947"/>
                  </a:lnTo>
                  <a:lnTo>
                    <a:pt x="3030" y="2974"/>
                  </a:lnTo>
                  <a:lnTo>
                    <a:pt x="3071" y="3000"/>
                  </a:lnTo>
                  <a:lnTo>
                    <a:pt x="3110" y="3025"/>
                  </a:lnTo>
                  <a:lnTo>
                    <a:pt x="3150" y="3048"/>
                  </a:lnTo>
                  <a:lnTo>
                    <a:pt x="3192" y="3069"/>
                  </a:lnTo>
                  <a:lnTo>
                    <a:pt x="3234" y="3090"/>
                  </a:lnTo>
                  <a:lnTo>
                    <a:pt x="3278" y="3110"/>
                  </a:lnTo>
                  <a:lnTo>
                    <a:pt x="3321" y="3128"/>
                  </a:lnTo>
                  <a:lnTo>
                    <a:pt x="3365" y="3145"/>
                  </a:lnTo>
                  <a:lnTo>
                    <a:pt x="3410" y="3160"/>
                  </a:lnTo>
                  <a:lnTo>
                    <a:pt x="3456" y="3176"/>
                  </a:lnTo>
                  <a:lnTo>
                    <a:pt x="3503" y="3188"/>
                  </a:lnTo>
                  <a:lnTo>
                    <a:pt x="3549" y="3199"/>
                  </a:lnTo>
                  <a:lnTo>
                    <a:pt x="3597" y="3209"/>
                  </a:lnTo>
                  <a:lnTo>
                    <a:pt x="3644" y="3218"/>
                  </a:lnTo>
                  <a:lnTo>
                    <a:pt x="3692" y="3224"/>
                  </a:lnTo>
                  <a:lnTo>
                    <a:pt x="3741" y="3230"/>
                  </a:lnTo>
                  <a:lnTo>
                    <a:pt x="3790" y="3234"/>
                  </a:lnTo>
                  <a:lnTo>
                    <a:pt x="3841" y="3236"/>
                  </a:lnTo>
                  <a:lnTo>
                    <a:pt x="3891" y="3237"/>
                  </a:lnTo>
                  <a:lnTo>
                    <a:pt x="3941" y="3236"/>
                  </a:lnTo>
                  <a:lnTo>
                    <a:pt x="3991" y="3234"/>
                  </a:lnTo>
                  <a:lnTo>
                    <a:pt x="4040" y="3230"/>
                  </a:lnTo>
                  <a:lnTo>
                    <a:pt x="4089" y="3224"/>
                  </a:lnTo>
                  <a:lnTo>
                    <a:pt x="4137" y="3218"/>
                  </a:lnTo>
                  <a:lnTo>
                    <a:pt x="4185" y="3209"/>
                  </a:lnTo>
                  <a:lnTo>
                    <a:pt x="4233" y="3199"/>
                  </a:lnTo>
                  <a:lnTo>
                    <a:pt x="4280" y="3188"/>
                  </a:lnTo>
                  <a:lnTo>
                    <a:pt x="4325" y="3176"/>
                  </a:lnTo>
                  <a:lnTo>
                    <a:pt x="4371" y="3160"/>
                  </a:lnTo>
                  <a:lnTo>
                    <a:pt x="4416" y="3145"/>
                  </a:lnTo>
                  <a:lnTo>
                    <a:pt x="4461" y="3128"/>
                  </a:lnTo>
                  <a:lnTo>
                    <a:pt x="4504" y="3110"/>
                  </a:lnTo>
                  <a:lnTo>
                    <a:pt x="4547" y="3090"/>
                  </a:lnTo>
                  <a:lnTo>
                    <a:pt x="4590" y="3069"/>
                  </a:lnTo>
                  <a:lnTo>
                    <a:pt x="4631" y="3048"/>
                  </a:lnTo>
                  <a:lnTo>
                    <a:pt x="4673" y="3025"/>
                  </a:lnTo>
                  <a:lnTo>
                    <a:pt x="4712" y="3000"/>
                  </a:lnTo>
                  <a:lnTo>
                    <a:pt x="4752" y="2974"/>
                  </a:lnTo>
                  <a:lnTo>
                    <a:pt x="4790" y="2947"/>
                  </a:lnTo>
                  <a:lnTo>
                    <a:pt x="4827" y="2919"/>
                  </a:lnTo>
                  <a:lnTo>
                    <a:pt x="4864" y="2890"/>
                  </a:lnTo>
                  <a:lnTo>
                    <a:pt x="4899" y="2861"/>
                  </a:lnTo>
                  <a:lnTo>
                    <a:pt x="4934" y="2828"/>
                  </a:lnTo>
                  <a:lnTo>
                    <a:pt x="4968" y="2797"/>
                  </a:lnTo>
                  <a:lnTo>
                    <a:pt x="5001" y="2764"/>
                  </a:lnTo>
                  <a:lnTo>
                    <a:pt x="5033" y="2729"/>
                  </a:lnTo>
                  <a:lnTo>
                    <a:pt x="5063" y="2695"/>
                  </a:lnTo>
                  <a:lnTo>
                    <a:pt x="5094" y="2659"/>
                  </a:lnTo>
                  <a:lnTo>
                    <a:pt x="5122" y="2621"/>
                  </a:lnTo>
                  <a:lnTo>
                    <a:pt x="5149" y="2584"/>
                  </a:lnTo>
                  <a:lnTo>
                    <a:pt x="5176" y="2545"/>
                  </a:lnTo>
                  <a:lnTo>
                    <a:pt x="5206" y="2496"/>
                  </a:lnTo>
                  <a:lnTo>
                    <a:pt x="5234" y="2446"/>
                  </a:lnTo>
                  <a:lnTo>
                    <a:pt x="5257" y="2395"/>
                  </a:lnTo>
                  <a:lnTo>
                    <a:pt x="5278" y="2344"/>
                  </a:lnTo>
                  <a:lnTo>
                    <a:pt x="5294" y="2292"/>
                  </a:lnTo>
                  <a:lnTo>
                    <a:pt x="5306" y="2241"/>
                  </a:lnTo>
                  <a:lnTo>
                    <a:pt x="5316" y="2188"/>
                  </a:lnTo>
                  <a:lnTo>
                    <a:pt x="5322" y="2137"/>
                  </a:lnTo>
                  <a:lnTo>
                    <a:pt x="5322" y="2112"/>
                  </a:lnTo>
                  <a:lnTo>
                    <a:pt x="5322" y="2086"/>
                  </a:lnTo>
                  <a:lnTo>
                    <a:pt x="5318" y="2036"/>
                  </a:lnTo>
                  <a:lnTo>
                    <a:pt x="5315" y="2011"/>
                  </a:lnTo>
                  <a:lnTo>
                    <a:pt x="5311" y="1986"/>
                  </a:lnTo>
                  <a:lnTo>
                    <a:pt x="5306" y="1961"/>
                  </a:lnTo>
                  <a:lnTo>
                    <a:pt x="5300" y="1937"/>
                  </a:lnTo>
                  <a:lnTo>
                    <a:pt x="5291" y="1914"/>
                  </a:lnTo>
                  <a:lnTo>
                    <a:pt x="5282" y="1890"/>
                  </a:lnTo>
                  <a:lnTo>
                    <a:pt x="5273" y="1868"/>
                  </a:lnTo>
                  <a:lnTo>
                    <a:pt x="5261" y="1845"/>
                  </a:lnTo>
                  <a:lnTo>
                    <a:pt x="5249" y="1823"/>
                  </a:lnTo>
                  <a:lnTo>
                    <a:pt x="5235" y="1801"/>
                  </a:lnTo>
                  <a:lnTo>
                    <a:pt x="5221" y="1780"/>
                  </a:lnTo>
                  <a:lnTo>
                    <a:pt x="5203" y="1760"/>
                  </a:lnTo>
                  <a:lnTo>
                    <a:pt x="5199" y="1824"/>
                  </a:lnTo>
                  <a:lnTo>
                    <a:pt x="5191" y="1888"/>
                  </a:lnTo>
                  <a:lnTo>
                    <a:pt x="5180" y="1950"/>
                  </a:lnTo>
                  <a:lnTo>
                    <a:pt x="5166" y="2012"/>
                  </a:lnTo>
                  <a:lnTo>
                    <a:pt x="5149" y="2073"/>
                  </a:lnTo>
                  <a:lnTo>
                    <a:pt x="5129" y="2132"/>
                  </a:lnTo>
                  <a:lnTo>
                    <a:pt x="5107" y="2190"/>
                  </a:lnTo>
                  <a:lnTo>
                    <a:pt x="5083" y="2247"/>
                  </a:lnTo>
                  <a:lnTo>
                    <a:pt x="5056" y="2302"/>
                  </a:lnTo>
                  <a:lnTo>
                    <a:pt x="5025" y="2356"/>
                  </a:lnTo>
                  <a:lnTo>
                    <a:pt x="4993" y="2409"/>
                  </a:lnTo>
                  <a:lnTo>
                    <a:pt x="4958" y="2459"/>
                  </a:lnTo>
                  <a:lnTo>
                    <a:pt x="4921" y="2508"/>
                  </a:lnTo>
                  <a:lnTo>
                    <a:pt x="4882" y="2555"/>
                  </a:lnTo>
                  <a:lnTo>
                    <a:pt x="4841" y="2600"/>
                  </a:lnTo>
                  <a:lnTo>
                    <a:pt x="4797" y="2643"/>
                  </a:lnTo>
                  <a:lnTo>
                    <a:pt x="4753" y="2685"/>
                  </a:lnTo>
                  <a:lnTo>
                    <a:pt x="4705" y="2724"/>
                  </a:lnTo>
                  <a:lnTo>
                    <a:pt x="4656" y="2760"/>
                  </a:lnTo>
                  <a:lnTo>
                    <a:pt x="4606" y="2795"/>
                  </a:lnTo>
                  <a:lnTo>
                    <a:pt x="4554" y="2827"/>
                  </a:lnTo>
                  <a:lnTo>
                    <a:pt x="4500" y="2858"/>
                  </a:lnTo>
                  <a:lnTo>
                    <a:pt x="4445" y="2884"/>
                  </a:lnTo>
                  <a:lnTo>
                    <a:pt x="4388" y="2909"/>
                  </a:lnTo>
                  <a:lnTo>
                    <a:pt x="4330" y="2931"/>
                  </a:lnTo>
                  <a:lnTo>
                    <a:pt x="4271" y="2950"/>
                  </a:lnTo>
                  <a:lnTo>
                    <a:pt x="4210" y="2967"/>
                  </a:lnTo>
                  <a:lnTo>
                    <a:pt x="4148" y="2981"/>
                  </a:lnTo>
                  <a:lnTo>
                    <a:pt x="4084" y="2992"/>
                  </a:lnTo>
                  <a:lnTo>
                    <a:pt x="4021" y="3000"/>
                  </a:lnTo>
                  <a:lnTo>
                    <a:pt x="3956" y="3004"/>
                  </a:lnTo>
                  <a:lnTo>
                    <a:pt x="3891" y="3006"/>
                  </a:lnTo>
                  <a:lnTo>
                    <a:pt x="3826" y="3004"/>
                  </a:lnTo>
                  <a:lnTo>
                    <a:pt x="3761" y="3000"/>
                  </a:lnTo>
                  <a:lnTo>
                    <a:pt x="3698" y="2992"/>
                  </a:lnTo>
                  <a:lnTo>
                    <a:pt x="3634" y="2981"/>
                  </a:lnTo>
                  <a:lnTo>
                    <a:pt x="3572" y="2967"/>
                  </a:lnTo>
                  <a:lnTo>
                    <a:pt x="3512" y="2950"/>
                  </a:lnTo>
                  <a:lnTo>
                    <a:pt x="3453" y="2931"/>
                  </a:lnTo>
                  <a:lnTo>
                    <a:pt x="3395" y="2909"/>
                  </a:lnTo>
                  <a:lnTo>
                    <a:pt x="3338" y="2884"/>
                  </a:lnTo>
                  <a:lnTo>
                    <a:pt x="3282" y="2858"/>
                  </a:lnTo>
                  <a:lnTo>
                    <a:pt x="3228" y="2827"/>
                  </a:lnTo>
                  <a:lnTo>
                    <a:pt x="3177" y="2795"/>
                  </a:lnTo>
                  <a:lnTo>
                    <a:pt x="3126" y="2760"/>
                  </a:lnTo>
                  <a:lnTo>
                    <a:pt x="3077" y="2723"/>
                  </a:lnTo>
                  <a:lnTo>
                    <a:pt x="3030" y="2685"/>
                  </a:lnTo>
                  <a:lnTo>
                    <a:pt x="2984" y="2643"/>
                  </a:lnTo>
                  <a:lnTo>
                    <a:pt x="2941" y="2599"/>
                  </a:lnTo>
                  <a:lnTo>
                    <a:pt x="2900" y="2555"/>
                  </a:lnTo>
                  <a:lnTo>
                    <a:pt x="2861" y="2508"/>
                  </a:lnTo>
                  <a:lnTo>
                    <a:pt x="2824" y="2459"/>
                  </a:lnTo>
                  <a:lnTo>
                    <a:pt x="2790" y="2408"/>
                  </a:lnTo>
                  <a:lnTo>
                    <a:pt x="2757" y="2356"/>
                  </a:lnTo>
                  <a:lnTo>
                    <a:pt x="2727" y="2302"/>
                  </a:lnTo>
                  <a:lnTo>
                    <a:pt x="2699" y="2247"/>
                  </a:lnTo>
                  <a:lnTo>
                    <a:pt x="2674" y="2190"/>
                  </a:lnTo>
                  <a:lnTo>
                    <a:pt x="2653" y="2132"/>
                  </a:lnTo>
                  <a:lnTo>
                    <a:pt x="2633" y="2073"/>
                  </a:lnTo>
                  <a:lnTo>
                    <a:pt x="2616" y="2012"/>
                  </a:lnTo>
                  <a:lnTo>
                    <a:pt x="2602" y="1950"/>
                  </a:lnTo>
                  <a:lnTo>
                    <a:pt x="2591" y="1887"/>
                  </a:lnTo>
                  <a:lnTo>
                    <a:pt x="2583" y="1824"/>
                  </a:lnTo>
                  <a:lnTo>
                    <a:pt x="2579" y="1759"/>
                  </a:lnTo>
                  <a:close/>
                  <a:moveTo>
                    <a:pt x="2655" y="1683"/>
                  </a:moveTo>
                  <a:lnTo>
                    <a:pt x="2622" y="1711"/>
                  </a:lnTo>
                  <a:lnTo>
                    <a:pt x="2626" y="1775"/>
                  </a:lnTo>
                  <a:lnTo>
                    <a:pt x="2631" y="1839"/>
                  </a:lnTo>
                  <a:lnTo>
                    <a:pt x="2640" y="1902"/>
                  </a:lnTo>
                  <a:lnTo>
                    <a:pt x="2652" y="1964"/>
                  </a:lnTo>
                  <a:lnTo>
                    <a:pt x="2667" y="2024"/>
                  </a:lnTo>
                  <a:lnTo>
                    <a:pt x="2684" y="2084"/>
                  </a:lnTo>
                  <a:lnTo>
                    <a:pt x="2705" y="2141"/>
                  </a:lnTo>
                  <a:lnTo>
                    <a:pt x="2729" y="2198"/>
                  </a:lnTo>
                  <a:lnTo>
                    <a:pt x="2755" y="2254"/>
                  </a:lnTo>
                  <a:lnTo>
                    <a:pt x="2783" y="2307"/>
                  </a:lnTo>
                  <a:lnTo>
                    <a:pt x="2813" y="2359"/>
                  </a:lnTo>
                  <a:lnTo>
                    <a:pt x="2847" y="2410"/>
                  </a:lnTo>
                  <a:lnTo>
                    <a:pt x="2882" y="2459"/>
                  </a:lnTo>
                  <a:lnTo>
                    <a:pt x="2920" y="2506"/>
                  </a:lnTo>
                  <a:lnTo>
                    <a:pt x="2959" y="2551"/>
                  </a:lnTo>
                  <a:lnTo>
                    <a:pt x="3002" y="2595"/>
                  </a:lnTo>
                  <a:lnTo>
                    <a:pt x="3046" y="2636"/>
                  </a:lnTo>
                  <a:lnTo>
                    <a:pt x="3091" y="2675"/>
                  </a:lnTo>
                  <a:lnTo>
                    <a:pt x="3139" y="2712"/>
                  </a:lnTo>
                  <a:lnTo>
                    <a:pt x="3189" y="2747"/>
                  </a:lnTo>
                  <a:lnTo>
                    <a:pt x="3239" y="2779"/>
                  </a:lnTo>
                  <a:lnTo>
                    <a:pt x="3292" y="2810"/>
                  </a:lnTo>
                  <a:lnTo>
                    <a:pt x="3346" y="2837"/>
                  </a:lnTo>
                  <a:lnTo>
                    <a:pt x="3403" y="2862"/>
                  </a:lnTo>
                  <a:lnTo>
                    <a:pt x="3459" y="2885"/>
                  </a:lnTo>
                  <a:lnTo>
                    <a:pt x="3518" y="2904"/>
                  </a:lnTo>
                  <a:lnTo>
                    <a:pt x="3577" y="2921"/>
                  </a:lnTo>
                  <a:lnTo>
                    <a:pt x="3638" y="2935"/>
                  </a:lnTo>
                  <a:lnTo>
                    <a:pt x="3700" y="2945"/>
                  </a:lnTo>
                  <a:lnTo>
                    <a:pt x="3762" y="2953"/>
                  </a:lnTo>
                  <a:lnTo>
                    <a:pt x="3827" y="2957"/>
                  </a:lnTo>
                  <a:lnTo>
                    <a:pt x="3891" y="2960"/>
                  </a:lnTo>
                  <a:lnTo>
                    <a:pt x="3955" y="2957"/>
                  </a:lnTo>
                  <a:lnTo>
                    <a:pt x="4020" y="2953"/>
                  </a:lnTo>
                  <a:lnTo>
                    <a:pt x="4082" y="2945"/>
                  </a:lnTo>
                  <a:lnTo>
                    <a:pt x="4144" y="2935"/>
                  </a:lnTo>
                  <a:lnTo>
                    <a:pt x="4205" y="2921"/>
                  </a:lnTo>
                  <a:lnTo>
                    <a:pt x="4264" y="2904"/>
                  </a:lnTo>
                  <a:lnTo>
                    <a:pt x="4323" y="2885"/>
                  </a:lnTo>
                  <a:lnTo>
                    <a:pt x="4381" y="2862"/>
                  </a:lnTo>
                  <a:lnTo>
                    <a:pt x="4436" y="2837"/>
                  </a:lnTo>
                  <a:lnTo>
                    <a:pt x="4490" y="2810"/>
                  </a:lnTo>
                  <a:lnTo>
                    <a:pt x="4543" y="2779"/>
                  </a:lnTo>
                  <a:lnTo>
                    <a:pt x="4594" y="2747"/>
                  </a:lnTo>
                  <a:lnTo>
                    <a:pt x="4643" y="2712"/>
                  </a:lnTo>
                  <a:lnTo>
                    <a:pt x="4691" y="2675"/>
                  </a:lnTo>
                  <a:lnTo>
                    <a:pt x="4737" y="2636"/>
                  </a:lnTo>
                  <a:lnTo>
                    <a:pt x="4781" y="2595"/>
                  </a:lnTo>
                  <a:lnTo>
                    <a:pt x="4823" y="2551"/>
                  </a:lnTo>
                  <a:lnTo>
                    <a:pt x="4862" y="2506"/>
                  </a:lnTo>
                  <a:lnTo>
                    <a:pt x="4900" y="2459"/>
                  </a:lnTo>
                  <a:lnTo>
                    <a:pt x="4936" y="2410"/>
                  </a:lnTo>
                  <a:lnTo>
                    <a:pt x="4969" y="2359"/>
                  </a:lnTo>
                  <a:lnTo>
                    <a:pt x="4999" y="2307"/>
                  </a:lnTo>
                  <a:lnTo>
                    <a:pt x="5027" y="2254"/>
                  </a:lnTo>
                  <a:lnTo>
                    <a:pt x="5053" y="2198"/>
                  </a:lnTo>
                  <a:lnTo>
                    <a:pt x="5077" y="2141"/>
                  </a:lnTo>
                  <a:lnTo>
                    <a:pt x="5097" y="2084"/>
                  </a:lnTo>
                  <a:lnTo>
                    <a:pt x="5115" y="2024"/>
                  </a:lnTo>
                  <a:lnTo>
                    <a:pt x="5129" y="1964"/>
                  </a:lnTo>
                  <a:lnTo>
                    <a:pt x="5141" y="1902"/>
                  </a:lnTo>
                  <a:lnTo>
                    <a:pt x="5150" y="1839"/>
                  </a:lnTo>
                  <a:lnTo>
                    <a:pt x="5157" y="1775"/>
                  </a:lnTo>
                  <a:lnTo>
                    <a:pt x="5160" y="1711"/>
                  </a:lnTo>
                  <a:lnTo>
                    <a:pt x="5127" y="1683"/>
                  </a:lnTo>
                  <a:lnTo>
                    <a:pt x="4198" y="1683"/>
                  </a:lnTo>
                  <a:lnTo>
                    <a:pt x="4197" y="1660"/>
                  </a:lnTo>
                  <a:lnTo>
                    <a:pt x="4194" y="1637"/>
                  </a:lnTo>
                  <a:lnTo>
                    <a:pt x="5063" y="1637"/>
                  </a:lnTo>
                  <a:lnTo>
                    <a:pt x="5026" y="1616"/>
                  </a:lnTo>
                  <a:lnTo>
                    <a:pt x="4987" y="1595"/>
                  </a:lnTo>
                  <a:lnTo>
                    <a:pt x="4945" y="1578"/>
                  </a:lnTo>
                  <a:lnTo>
                    <a:pt x="4902" y="1560"/>
                  </a:lnTo>
                  <a:lnTo>
                    <a:pt x="4913" y="1539"/>
                  </a:lnTo>
                  <a:lnTo>
                    <a:pt x="4969" y="1449"/>
                  </a:lnTo>
                  <a:lnTo>
                    <a:pt x="5019" y="1370"/>
                  </a:lnTo>
                  <a:lnTo>
                    <a:pt x="5087" y="1265"/>
                  </a:lnTo>
                  <a:lnTo>
                    <a:pt x="5070" y="1220"/>
                  </a:lnTo>
                  <a:lnTo>
                    <a:pt x="5050" y="1175"/>
                  </a:lnTo>
                  <a:lnTo>
                    <a:pt x="5031" y="1130"/>
                  </a:lnTo>
                  <a:lnTo>
                    <a:pt x="5008" y="1087"/>
                  </a:lnTo>
                  <a:lnTo>
                    <a:pt x="4984" y="1046"/>
                  </a:lnTo>
                  <a:lnTo>
                    <a:pt x="4959" y="1005"/>
                  </a:lnTo>
                  <a:lnTo>
                    <a:pt x="4932" y="964"/>
                  </a:lnTo>
                  <a:lnTo>
                    <a:pt x="4904" y="925"/>
                  </a:lnTo>
                  <a:lnTo>
                    <a:pt x="4874" y="888"/>
                  </a:lnTo>
                  <a:lnTo>
                    <a:pt x="4844" y="852"/>
                  </a:lnTo>
                  <a:lnTo>
                    <a:pt x="4811" y="816"/>
                  </a:lnTo>
                  <a:lnTo>
                    <a:pt x="4778" y="782"/>
                  </a:lnTo>
                  <a:lnTo>
                    <a:pt x="4743" y="749"/>
                  </a:lnTo>
                  <a:lnTo>
                    <a:pt x="4706" y="717"/>
                  </a:lnTo>
                  <a:lnTo>
                    <a:pt x="4669" y="688"/>
                  </a:lnTo>
                  <a:lnTo>
                    <a:pt x="4630" y="658"/>
                  </a:lnTo>
                  <a:lnTo>
                    <a:pt x="4591" y="631"/>
                  </a:lnTo>
                  <a:lnTo>
                    <a:pt x="4551" y="606"/>
                  </a:lnTo>
                  <a:lnTo>
                    <a:pt x="4509" y="581"/>
                  </a:lnTo>
                  <a:lnTo>
                    <a:pt x="4466" y="558"/>
                  </a:lnTo>
                  <a:lnTo>
                    <a:pt x="4422" y="538"/>
                  </a:lnTo>
                  <a:lnTo>
                    <a:pt x="4378" y="517"/>
                  </a:lnTo>
                  <a:lnTo>
                    <a:pt x="4332" y="500"/>
                  </a:lnTo>
                  <a:lnTo>
                    <a:pt x="4286" y="484"/>
                  </a:lnTo>
                  <a:lnTo>
                    <a:pt x="4239" y="469"/>
                  </a:lnTo>
                  <a:lnTo>
                    <a:pt x="4192" y="456"/>
                  </a:lnTo>
                  <a:lnTo>
                    <a:pt x="4143" y="446"/>
                  </a:lnTo>
                  <a:lnTo>
                    <a:pt x="4094" y="437"/>
                  </a:lnTo>
                  <a:lnTo>
                    <a:pt x="4044" y="430"/>
                  </a:lnTo>
                  <a:lnTo>
                    <a:pt x="3993" y="425"/>
                  </a:lnTo>
                  <a:lnTo>
                    <a:pt x="3942" y="422"/>
                  </a:lnTo>
                  <a:lnTo>
                    <a:pt x="3891" y="421"/>
                  </a:lnTo>
                  <a:lnTo>
                    <a:pt x="3840" y="422"/>
                  </a:lnTo>
                  <a:lnTo>
                    <a:pt x="3788" y="425"/>
                  </a:lnTo>
                  <a:lnTo>
                    <a:pt x="3738" y="430"/>
                  </a:lnTo>
                  <a:lnTo>
                    <a:pt x="3688" y="437"/>
                  </a:lnTo>
                  <a:lnTo>
                    <a:pt x="3639" y="446"/>
                  </a:lnTo>
                  <a:lnTo>
                    <a:pt x="3590" y="456"/>
                  </a:lnTo>
                  <a:lnTo>
                    <a:pt x="3544" y="469"/>
                  </a:lnTo>
                  <a:lnTo>
                    <a:pt x="3496" y="484"/>
                  </a:lnTo>
                  <a:lnTo>
                    <a:pt x="3450" y="500"/>
                  </a:lnTo>
                  <a:lnTo>
                    <a:pt x="3404" y="517"/>
                  </a:lnTo>
                  <a:lnTo>
                    <a:pt x="3360" y="538"/>
                  </a:lnTo>
                  <a:lnTo>
                    <a:pt x="3317" y="558"/>
                  </a:lnTo>
                  <a:lnTo>
                    <a:pt x="3274" y="581"/>
                  </a:lnTo>
                  <a:lnTo>
                    <a:pt x="3231" y="606"/>
                  </a:lnTo>
                  <a:lnTo>
                    <a:pt x="3191" y="631"/>
                  </a:lnTo>
                  <a:lnTo>
                    <a:pt x="3152" y="659"/>
                  </a:lnTo>
                  <a:lnTo>
                    <a:pt x="3113" y="688"/>
                  </a:lnTo>
                  <a:lnTo>
                    <a:pt x="3076" y="717"/>
                  </a:lnTo>
                  <a:lnTo>
                    <a:pt x="3040" y="749"/>
                  </a:lnTo>
                  <a:lnTo>
                    <a:pt x="3005" y="782"/>
                  </a:lnTo>
                  <a:lnTo>
                    <a:pt x="2971" y="817"/>
                  </a:lnTo>
                  <a:lnTo>
                    <a:pt x="2938" y="852"/>
                  </a:lnTo>
                  <a:lnTo>
                    <a:pt x="2908" y="888"/>
                  </a:lnTo>
                  <a:lnTo>
                    <a:pt x="2878" y="925"/>
                  </a:lnTo>
                  <a:lnTo>
                    <a:pt x="2850" y="964"/>
                  </a:lnTo>
                  <a:lnTo>
                    <a:pt x="2823" y="1005"/>
                  </a:lnTo>
                  <a:lnTo>
                    <a:pt x="2798" y="1046"/>
                  </a:lnTo>
                  <a:lnTo>
                    <a:pt x="2774" y="1088"/>
                  </a:lnTo>
                  <a:lnTo>
                    <a:pt x="2752" y="1132"/>
                  </a:lnTo>
                  <a:lnTo>
                    <a:pt x="2731" y="1175"/>
                  </a:lnTo>
                  <a:lnTo>
                    <a:pt x="2712" y="1220"/>
                  </a:lnTo>
                  <a:lnTo>
                    <a:pt x="2695" y="1265"/>
                  </a:lnTo>
                  <a:lnTo>
                    <a:pt x="2763" y="1371"/>
                  </a:lnTo>
                  <a:lnTo>
                    <a:pt x="2812" y="1450"/>
                  </a:lnTo>
                  <a:lnTo>
                    <a:pt x="2868" y="1539"/>
                  </a:lnTo>
                  <a:lnTo>
                    <a:pt x="2881" y="1560"/>
                  </a:lnTo>
                  <a:lnTo>
                    <a:pt x="2837" y="1578"/>
                  </a:lnTo>
                  <a:lnTo>
                    <a:pt x="2795" y="1595"/>
                  </a:lnTo>
                  <a:lnTo>
                    <a:pt x="2756" y="1616"/>
                  </a:lnTo>
                  <a:lnTo>
                    <a:pt x="2719" y="1637"/>
                  </a:lnTo>
                  <a:lnTo>
                    <a:pt x="3588" y="1637"/>
                  </a:lnTo>
                  <a:lnTo>
                    <a:pt x="3585" y="1660"/>
                  </a:lnTo>
                  <a:lnTo>
                    <a:pt x="3583" y="1683"/>
                  </a:lnTo>
                  <a:lnTo>
                    <a:pt x="2655" y="1683"/>
                  </a:lnTo>
                  <a:close/>
                  <a:moveTo>
                    <a:pt x="5186" y="1595"/>
                  </a:moveTo>
                  <a:lnTo>
                    <a:pt x="5151" y="1570"/>
                  </a:lnTo>
                  <a:lnTo>
                    <a:pt x="5113" y="1547"/>
                  </a:lnTo>
                  <a:lnTo>
                    <a:pt x="5073" y="1526"/>
                  </a:lnTo>
                  <a:lnTo>
                    <a:pt x="5031" y="1505"/>
                  </a:lnTo>
                  <a:lnTo>
                    <a:pt x="5144" y="1326"/>
                  </a:lnTo>
                  <a:lnTo>
                    <a:pt x="7672" y="1326"/>
                  </a:lnTo>
                  <a:lnTo>
                    <a:pt x="7682" y="1326"/>
                  </a:lnTo>
                  <a:lnTo>
                    <a:pt x="7691" y="1325"/>
                  </a:lnTo>
                  <a:lnTo>
                    <a:pt x="7699" y="1323"/>
                  </a:lnTo>
                  <a:lnTo>
                    <a:pt x="7706" y="1319"/>
                  </a:lnTo>
                  <a:lnTo>
                    <a:pt x="7712" y="1315"/>
                  </a:lnTo>
                  <a:lnTo>
                    <a:pt x="7717" y="1310"/>
                  </a:lnTo>
                  <a:lnTo>
                    <a:pt x="7721" y="1304"/>
                  </a:lnTo>
                  <a:lnTo>
                    <a:pt x="7723" y="1298"/>
                  </a:lnTo>
                  <a:lnTo>
                    <a:pt x="7723" y="1292"/>
                  </a:lnTo>
                  <a:lnTo>
                    <a:pt x="7722" y="1289"/>
                  </a:lnTo>
                  <a:lnTo>
                    <a:pt x="7719" y="1287"/>
                  </a:lnTo>
                  <a:lnTo>
                    <a:pt x="7715" y="1287"/>
                  </a:lnTo>
                  <a:lnTo>
                    <a:pt x="7705" y="1286"/>
                  </a:lnTo>
                  <a:lnTo>
                    <a:pt x="7696" y="1287"/>
                  </a:lnTo>
                  <a:lnTo>
                    <a:pt x="5121" y="1287"/>
                  </a:lnTo>
                  <a:lnTo>
                    <a:pt x="5063" y="1377"/>
                  </a:lnTo>
                  <a:lnTo>
                    <a:pt x="5017" y="1451"/>
                  </a:lnTo>
                  <a:lnTo>
                    <a:pt x="4961" y="1539"/>
                  </a:lnTo>
                  <a:lnTo>
                    <a:pt x="5011" y="1559"/>
                  </a:lnTo>
                  <a:lnTo>
                    <a:pt x="5058" y="1582"/>
                  </a:lnTo>
                  <a:lnTo>
                    <a:pt x="5100" y="1606"/>
                  </a:lnTo>
                  <a:lnTo>
                    <a:pt x="5138" y="1633"/>
                  </a:lnTo>
                  <a:lnTo>
                    <a:pt x="5174" y="1660"/>
                  </a:lnTo>
                  <a:lnTo>
                    <a:pt x="5205" y="1690"/>
                  </a:lnTo>
                  <a:lnTo>
                    <a:pt x="5234" y="1720"/>
                  </a:lnTo>
                  <a:lnTo>
                    <a:pt x="5259" y="1751"/>
                  </a:lnTo>
                  <a:lnTo>
                    <a:pt x="5281" y="1784"/>
                  </a:lnTo>
                  <a:lnTo>
                    <a:pt x="5300" y="1818"/>
                  </a:lnTo>
                  <a:lnTo>
                    <a:pt x="5316" y="1852"/>
                  </a:lnTo>
                  <a:lnTo>
                    <a:pt x="5330" y="1888"/>
                  </a:lnTo>
                  <a:lnTo>
                    <a:pt x="5341" y="1924"/>
                  </a:lnTo>
                  <a:lnTo>
                    <a:pt x="5350" y="1960"/>
                  </a:lnTo>
                  <a:lnTo>
                    <a:pt x="5355" y="1997"/>
                  </a:lnTo>
                  <a:lnTo>
                    <a:pt x="5359" y="2034"/>
                  </a:lnTo>
                  <a:lnTo>
                    <a:pt x="5361" y="2071"/>
                  </a:lnTo>
                  <a:lnTo>
                    <a:pt x="5361" y="2107"/>
                  </a:lnTo>
                  <a:lnTo>
                    <a:pt x="5357" y="2145"/>
                  </a:lnTo>
                  <a:lnTo>
                    <a:pt x="5354" y="2182"/>
                  </a:lnTo>
                  <a:lnTo>
                    <a:pt x="5349" y="2219"/>
                  </a:lnTo>
                  <a:lnTo>
                    <a:pt x="5341" y="2255"/>
                  </a:lnTo>
                  <a:lnTo>
                    <a:pt x="5332" y="2291"/>
                  </a:lnTo>
                  <a:lnTo>
                    <a:pt x="5323" y="2326"/>
                  </a:lnTo>
                  <a:lnTo>
                    <a:pt x="5311" y="2359"/>
                  </a:lnTo>
                  <a:lnTo>
                    <a:pt x="5300" y="2393"/>
                  </a:lnTo>
                  <a:lnTo>
                    <a:pt x="5286" y="2426"/>
                  </a:lnTo>
                  <a:lnTo>
                    <a:pt x="5272" y="2456"/>
                  </a:lnTo>
                  <a:lnTo>
                    <a:pt x="5256" y="2486"/>
                  </a:lnTo>
                  <a:lnTo>
                    <a:pt x="5242" y="2515"/>
                  </a:lnTo>
                  <a:lnTo>
                    <a:pt x="5226" y="2542"/>
                  </a:lnTo>
                  <a:lnTo>
                    <a:pt x="5210" y="2567"/>
                  </a:lnTo>
                  <a:lnTo>
                    <a:pt x="5183" y="2607"/>
                  </a:lnTo>
                  <a:lnTo>
                    <a:pt x="5154" y="2646"/>
                  </a:lnTo>
                  <a:lnTo>
                    <a:pt x="5124" y="2684"/>
                  </a:lnTo>
                  <a:lnTo>
                    <a:pt x="5095" y="2721"/>
                  </a:lnTo>
                  <a:lnTo>
                    <a:pt x="5063" y="2757"/>
                  </a:lnTo>
                  <a:lnTo>
                    <a:pt x="5031" y="2792"/>
                  </a:lnTo>
                  <a:lnTo>
                    <a:pt x="4996" y="2825"/>
                  </a:lnTo>
                  <a:lnTo>
                    <a:pt x="4962" y="2859"/>
                  </a:lnTo>
                  <a:lnTo>
                    <a:pt x="4926" y="2890"/>
                  </a:lnTo>
                  <a:lnTo>
                    <a:pt x="4890" y="2922"/>
                  </a:lnTo>
                  <a:lnTo>
                    <a:pt x="4852" y="2951"/>
                  </a:lnTo>
                  <a:lnTo>
                    <a:pt x="4814" y="2980"/>
                  </a:lnTo>
                  <a:lnTo>
                    <a:pt x="4773" y="3007"/>
                  </a:lnTo>
                  <a:lnTo>
                    <a:pt x="4733" y="3033"/>
                  </a:lnTo>
                  <a:lnTo>
                    <a:pt x="4693" y="3058"/>
                  </a:lnTo>
                  <a:lnTo>
                    <a:pt x="4651" y="3083"/>
                  </a:lnTo>
                  <a:lnTo>
                    <a:pt x="4607" y="3105"/>
                  </a:lnTo>
                  <a:lnTo>
                    <a:pt x="4565" y="3127"/>
                  </a:lnTo>
                  <a:lnTo>
                    <a:pt x="4521" y="3147"/>
                  </a:lnTo>
                  <a:lnTo>
                    <a:pt x="4475" y="3166"/>
                  </a:lnTo>
                  <a:lnTo>
                    <a:pt x="4430" y="3183"/>
                  </a:lnTo>
                  <a:lnTo>
                    <a:pt x="4384" y="3199"/>
                  </a:lnTo>
                  <a:lnTo>
                    <a:pt x="4337" y="3214"/>
                  </a:lnTo>
                  <a:lnTo>
                    <a:pt x="4289" y="3227"/>
                  </a:lnTo>
                  <a:lnTo>
                    <a:pt x="4242" y="3239"/>
                  </a:lnTo>
                  <a:lnTo>
                    <a:pt x="4193" y="3248"/>
                  </a:lnTo>
                  <a:lnTo>
                    <a:pt x="4144" y="3258"/>
                  </a:lnTo>
                  <a:lnTo>
                    <a:pt x="4094" y="3265"/>
                  </a:lnTo>
                  <a:lnTo>
                    <a:pt x="4044" y="3270"/>
                  </a:lnTo>
                  <a:lnTo>
                    <a:pt x="3993" y="3274"/>
                  </a:lnTo>
                  <a:lnTo>
                    <a:pt x="3942" y="3277"/>
                  </a:lnTo>
                  <a:lnTo>
                    <a:pt x="3891" y="3278"/>
                  </a:lnTo>
                  <a:lnTo>
                    <a:pt x="3839" y="3277"/>
                  </a:lnTo>
                  <a:lnTo>
                    <a:pt x="3788" y="3274"/>
                  </a:lnTo>
                  <a:lnTo>
                    <a:pt x="3737" y="3270"/>
                  </a:lnTo>
                  <a:lnTo>
                    <a:pt x="3687" y="3265"/>
                  </a:lnTo>
                  <a:lnTo>
                    <a:pt x="3638" y="3258"/>
                  </a:lnTo>
                  <a:lnTo>
                    <a:pt x="3589" y="3248"/>
                  </a:lnTo>
                  <a:lnTo>
                    <a:pt x="3539" y="3239"/>
                  </a:lnTo>
                  <a:lnTo>
                    <a:pt x="3492" y="3227"/>
                  </a:lnTo>
                  <a:lnTo>
                    <a:pt x="3445" y="3214"/>
                  </a:lnTo>
                  <a:lnTo>
                    <a:pt x="3397" y="3199"/>
                  </a:lnTo>
                  <a:lnTo>
                    <a:pt x="3352" y="3183"/>
                  </a:lnTo>
                  <a:lnTo>
                    <a:pt x="3306" y="3166"/>
                  </a:lnTo>
                  <a:lnTo>
                    <a:pt x="3261" y="3147"/>
                  </a:lnTo>
                  <a:lnTo>
                    <a:pt x="3217" y="3127"/>
                  </a:lnTo>
                  <a:lnTo>
                    <a:pt x="3174" y="3105"/>
                  </a:lnTo>
                  <a:lnTo>
                    <a:pt x="3131" y="3083"/>
                  </a:lnTo>
                  <a:lnTo>
                    <a:pt x="3089" y="3058"/>
                  </a:lnTo>
                  <a:lnTo>
                    <a:pt x="3049" y="3033"/>
                  </a:lnTo>
                  <a:lnTo>
                    <a:pt x="3008" y="3007"/>
                  </a:lnTo>
                  <a:lnTo>
                    <a:pt x="2969" y="2980"/>
                  </a:lnTo>
                  <a:lnTo>
                    <a:pt x="2931" y="2951"/>
                  </a:lnTo>
                  <a:lnTo>
                    <a:pt x="2893" y="2922"/>
                  </a:lnTo>
                  <a:lnTo>
                    <a:pt x="2856" y="2890"/>
                  </a:lnTo>
                  <a:lnTo>
                    <a:pt x="2820" y="2859"/>
                  </a:lnTo>
                  <a:lnTo>
                    <a:pt x="2785" y="2825"/>
                  </a:lnTo>
                  <a:lnTo>
                    <a:pt x="2752" y="2792"/>
                  </a:lnTo>
                  <a:lnTo>
                    <a:pt x="2719" y="2757"/>
                  </a:lnTo>
                  <a:lnTo>
                    <a:pt x="2687" y="2721"/>
                  </a:lnTo>
                  <a:lnTo>
                    <a:pt x="2657" y="2684"/>
                  </a:lnTo>
                  <a:lnTo>
                    <a:pt x="2628" y="2646"/>
                  </a:lnTo>
                  <a:lnTo>
                    <a:pt x="2600" y="2607"/>
                  </a:lnTo>
                  <a:lnTo>
                    <a:pt x="2572" y="2567"/>
                  </a:lnTo>
                  <a:lnTo>
                    <a:pt x="2556" y="2542"/>
                  </a:lnTo>
                  <a:lnTo>
                    <a:pt x="2540" y="2515"/>
                  </a:lnTo>
                  <a:lnTo>
                    <a:pt x="2525" y="2486"/>
                  </a:lnTo>
                  <a:lnTo>
                    <a:pt x="2511" y="2456"/>
                  </a:lnTo>
                  <a:lnTo>
                    <a:pt x="2496" y="2426"/>
                  </a:lnTo>
                  <a:lnTo>
                    <a:pt x="2482" y="2393"/>
                  </a:lnTo>
                  <a:lnTo>
                    <a:pt x="2470" y="2359"/>
                  </a:lnTo>
                  <a:lnTo>
                    <a:pt x="2460" y="2326"/>
                  </a:lnTo>
                  <a:lnTo>
                    <a:pt x="2450" y="2291"/>
                  </a:lnTo>
                  <a:lnTo>
                    <a:pt x="2441" y="2255"/>
                  </a:lnTo>
                  <a:lnTo>
                    <a:pt x="2434" y="2219"/>
                  </a:lnTo>
                  <a:lnTo>
                    <a:pt x="2428" y="2182"/>
                  </a:lnTo>
                  <a:lnTo>
                    <a:pt x="2424" y="2145"/>
                  </a:lnTo>
                  <a:lnTo>
                    <a:pt x="2422" y="2107"/>
                  </a:lnTo>
                  <a:lnTo>
                    <a:pt x="2422" y="2071"/>
                  </a:lnTo>
                  <a:lnTo>
                    <a:pt x="2423" y="2034"/>
                  </a:lnTo>
                  <a:lnTo>
                    <a:pt x="2427" y="1997"/>
                  </a:lnTo>
                  <a:lnTo>
                    <a:pt x="2432" y="1960"/>
                  </a:lnTo>
                  <a:lnTo>
                    <a:pt x="2441" y="1924"/>
                  </a:lnTo>
                  <a:lnTo>
                    <a:pt x="2452" y="1888"/>
                  </a:lnTo>
                  <a:lnTo>
                    <a:pt x="2465" y="1852"/>
                  </a:lnTo>
                  <a:lnTo>
                    <a:pt x="2482" y="1818"/>
                  </a:lnTo>
                  <a:lnTo>
                    <a:pt x="2501" y="1784"/>
                  </a:lnTo>
                  <a:lnTo>
                    <a:pt x="2523" y="1751"/>
                  </a:lnTo>
                  <a:lnTo>
                    <a:pt x="2547" y="1720"/>
                  </a:lnTo>
                  <a:lnTo>
                    <a:pt x="2576" y="1690"/>
                  </a:lnTo>
                  <a:lnTo>
                    <a:pt x="2608" y="1660"/>
                  </a:lnTo>
                  <a:lnTo>
                    <a:pt x="2644" y="1633"/>
                  </a:lnTo>
                  <a:lnTo>
                    <a:pt x="2682" y="1606"/>
                  </a:lnTo>
                  <a:lnTo>
                    <a:pt x="2724" y="1582"/>
                  </a:lnTo>
                  <a:lnTo>
                    <a:pt x="2770" y="1559"/>
                  </a:lnTo>
                  <a:lnTo>
                    <a:pt x="2820" y="1539"/>
                  </a:lnTo>
                  <a:lnTo>
                    <a:pt x="2766" y="1451"/>
                  </a:lnTo>
                  <a:lnTo>
                    <a:pt x="2719" y="1377"/>
                  </a:lnTo>
                  <a:lnTo>
                    <a:pt x="2660" y="1287"/>
                  </a:lnTo>
                  <a:lnTo>
                    <a:pt x="85" y="1287"/>
                  </a:lnTo>
                  <a:lnTo>
                    <a:pt x="76" y="1286"/>
                  </a:lnTo>
                  <a:lnTo>
                    <a:pt x="66" y="1287"/>
                  </a:lnTo>
                  <a:lnTo>
                    <a:pt x="62" y="1287"/>
                  </a:lnTo>
                  <a:lnTo>
                    <a:pt x="60" y="1289"/>
                  </a:lnTo>
                  <a:lnTo>
                    <a:pt x="58" y="1292"/>
                  </a:lnTo>
                  <a:lnTo>
                    <a:pt x="58" y="1298"/>
                  </a:lnTo>
                  <a:lnTo>
                    <a:pt x="60" y="1304"/>
                  </a:lnTo>
                  <a:lnTo>
                    <a:pt x="63" y="1310"/>
                  </a:lnTo>
                  <a:lnTo>
                    <a:pt x="69" y="1315"/>
                  </a:lnTo>
                  <a:lnTo>
                    <a:pt x="74" y="1319"/>
                  </a:lnTo>
                  <a:lnTo>
                    <a:pt x="82" y="1323"/>
                  </a:lnTo>
                  <a:lnTo>
                    <a:pt x="90" y="1325"/>
                  </a:lnTo>
                  <a:lnTo>
                    <a:pt x="99" y="1326"/>
                  </a:lnTo>
                  <a:lnTo>
                    <a:pt x="110" y="1326"/>
                  </a:lnTo>
                  <a:lnTo>
                    <a:pt x="2639" y="1326"/>
                  </a:lnTo>
                  <a:lnTo>
                    <a:pt x="2752" y="1505"/>
                  </a:lnTo>
                  <a:lnTo>
                    <a:pt x="2709" y="1526"/>
                  </a:lnTo>
                  <a:lnTo>
                    <a:pt x="2669" y="1547"/>
                  </a:lnTo>
                  <a:lnTo>
                    <a:pt x="2631" y="1570"/>
                  </a:lnTo>
                  <a:lnTo>
                    <a:pt x="2596" y="1595"/>
                  </a:lnTo>
                  <a:lnTo>
                    <a:pt x="2121" y="1596"/>
                  </a:lnTo>
                  <a:lnTo>
                    <a:pt x="1701" y="1596"/>
                  </a:lnTo>
                  <a:lnTo>
                    <a:pt x="1024" y="1596"/>
                  </a:lnTo>
                  <a:lnTo>
                    <a:pt x="566" y="1595"/>
                  </a:lnTo>
                  <a:lnTo>
                    <a:pt x="327" y="1595"/>
                  </a:lnTo>
                  <a:lnTo>
                    <a:pt x="269" y="1561"/>
                  </a:lnTo>
                  <a:lnTo>
                    <a:pt x="217" y="1527"/>
                  </a:lnTo>
                  <a:lnTo>
                    <a:pt x="172" y="1493"/>
                  </a:lnTo>
                  <a:lnTo>
                    <a:pt x="133" y="1460"/>
                  </a:lnTo>
                  <a:lnTo>
                    <a:pt x="99" y="1430"/>
                  </a:lnTo>
                  <a:lnTo>
                    <a:pt x="73" y="1405"/>
                  </a:lnTo>
                  <a:lnTo>
                    <a:pt x="52" y="1382"/>
                  </a:lnTo>
                  <a:lnTo>
                    <a:pt x="38" y="1365"/>
                  </a:lnTo>
                  <a:lnTo>
                    <a:pt x="20" y="1339"/>
                  </a:lnTo>
                  <a:lnTo>
                    <a:pt x="10" y="1324"/>
                  </a:lnTo>
                  <a:lnTo>
                    <a:pt x="4" y="1309"/>
                  </a:lnTo>
                  <a:lnTo>
                    <a:pt x="2" y="1301"/>
                  </a:lnTo>
                  <a:lnTo>
                    <a:pt x="0" y="1294"/>
                  </a:lnTo>
                  <a:lnTo>
                    <a:pt x="0" y="1287"/>
                  </a:lnTo>
                  <a:lnTo>
                    <a:pt x="2" y="1278"/>
                  </a:lnTo>
                  <a:lnTo>
                    <a:pt x="5" y="1271"/>
                  </a:lnTo>
                  <a:lnTo>
                    <a:pt x="9" y="1262"/>
                  </a:lnTo>
                  <a:lnTo>
                    <a:pt x="15" y="1254"/>
                  </a:lnTo>
                  <a:lnTo>
                    <a:pt x="24" y="1247"/>
                  </a:lnTo>
                  <a:lnTo>
                    <a:pt x="38" y="1236"/>
                  </a:lnTo>
                  <a:lnTo>
                    <a:pt x="47" y="1229"/>
                  </a:lnTo>
                  <a:lnTo>
                    <a:pt x="52" y="1229"/>
                  </a:lnTo>
                  <a:lnTo>
                    <a:pt x="57" y="1231"/>
                  </a:lnTo>
                  <a:lnTo>
                    <a:pt x="61" y="1236"/>
                  </a:lnTo>
                  <a:lnTo>
                    <a:pt x="66" y="1240"/>
                  </a:lnTo>
                  <a:lnTo>
                    <a:pt x="74" y="1244"/>
                  </a:lnTo>
                  <a:lnTo>
                    <a:pt x="85" y="1246"/>
                  </a:lnTo>
                  <a:lnTo>
                    <a:pt x="2264" y="1246"/>
                  </a:lnTo>
                  <a:lnTo>
                    <a:pt x="2284" y="1179"/>
                  </a:lnTo>
                  <a:lnTo>
                    <a:pt x="2305" y="1114"/>
                  </a:lnTo>
                  <a:lnTo>
                    <a:pt x="2330" y="1050"/>
                  </a:lnTo>
                  <a:lnTo>
                    <a:pt x="2358" y="987"/>
                  </a:lnTo>
                  <a:lnTo>
                    <a:pt x="2387" y="925"/>
                  </a:lnTo>
                  <a:lnTo>
                    <a:pt x="2419" y="866"/>
                  </a:lnTo>
                  <a:lnTo>
                    <a:pt x="2454" y="807"/>
                  </a:lnTo>
                  <a:lnTo>
                    <a:pt x="2490" y="749"/>
                  </a:lnTo>
                  <a:lnTo>
                    <a:pt x="2529" y="694"/>
                  </a:lnTo>
                  <a:lnTo>
                    <a:pt x="2570" y="640"/>
                  </a:lnTo>
                  <a:lnTo>
                    <a:pt x="2613" y="588"/>
                  </a:lnTo>
                  <a:lnTo>
                    <a:pt x="2658" y="538"/>
                  </a:lnTo>
                  <a:lnTo>
                    <a:pt x="2705" y="489"/>
                  </a:lnTo>
                  <a:lnTo>
                    <a:pt x="2755" y="442"/>
                  </a:lnTo>
                  <a:lnTo>
                    <a:pt x="2805" y="398"/>
                  </a:lnTo>
                  <a:lnTo>
                    <a:pt x="2858" y="355"/>
                  </a:lnTo>
                  <a:lnTo>
                    <a:pt x="2912" y="314"/>
                  </a:lnTo>
                  <a:lnTo>
                    <a:pt x="2967" y="276"/>
                  </a:lnTo>
                  <a:lnTo>
                    <a:pt x="3025" y="240"/>
                  </a:lnTo>
                  <a:lnTo>
                    <a:pt x="3085" y="206"/>
                  </a:lnTo>
                  <a:lnTo>
                    <a:pt x="3145" y="174"/>
                  </a:lnTo>
                  <a:lnTo>
                    <a:pt x="3206" y="145"/>
                  </a:lnTo>
                  <a:lnTo>
                    <a:pt x="3270" y="119"/>
                  </a:lnTo>
                  <a:lnTo>
                    <a:pt x="3335" y="94"/>
                  </a:lnTo>
                  <a:lnTo>
                    <a:pt x="3401" y="72"/>
                  </a:lnTo>
                  <a:lnTo>
                    <a:pt x="3468" y="54"/>
                  </a:lnTo>
                  <a:lnTo>
                    <a:pt x="3536" y="37"/>
                  </a:lnTo>
                  <a:lnTo>
                    <a:pt x="3605" y="24"/>
                  </a:lnTo>
                  <a:lnTo>
                    <a:pt x="3675" y="15"/>
                  </a:lnTo>
                  <a:lnTo>
                    <a:pt x="3747" y="7"/>
                  </a:lnTo>
                  <a:lnTo>
                    <a:pt x="3818" y="2"/>
                  </a:lnTo>
                  <a:lnTo>
                    <a:pt x="3891" y="0"/>
                  </a:lnTo>
                  <a:lnTo>
                    <a:pt x="3964" y="2"/>
                  </a:lnTo>
                  <a:lnTo>
                    <a:pt x="4035" y="7"/>
                  </a:lnTo>
                  <a:lnTo>
                    <a:pt x="4106" y="15"/>
                  </a:lnTo>
                  <a:lnTo>
                    <a:pt x="4178" y="24"/>
                  </a:lnTo>
                  <a:lnTo>
                    <a:pt x="4246" y="37"/>
                  </a:lnTo>
                  <a:lnTo>
                    <a:pt x="4314" y="54"/>
                  </a:lnTo>
                  <a:lnTo>
                    <a:pt x="4382" y="72"/>
                  </a:lnTo>
                  <a:lnTo>
                    <a:pt x="4447" y="94"/>
                  </a:lnTo>
                  <a:lnTo>
                    <a:pt x="4511" y="119"/>
                  </a:lnTo>
                  <a:lnTo>
                    <a:pt x="4575" y="145"/>
                  </a:lnTo>
                  <a:lnTo>
                    <a:pt x="4637" y="174"/>
                  </a:lnTo>
                  <a:lnTo>
                    <a:pt x="4697" y="206"/>
                  </a:lnTo>
                  <a:lnTo>
                    <a:pt x="4756" y="240"/>
                  </a:lnTo>
                  <a:lnTo>
                    <a:pt x="4814" y="276"/>
                  </a:lnTo>
                  <a:lnTo>
                    <a:pt x="4870" y="314"/>
                  </a:lnTo>
                  <a:lnTo>
                    <a:pt x="4924" y="355"/>
                  </a:lnTo>
                  <a:lnTo>
                    <a:pt x="4977" y="398"/>
                  </a:lnTo>
                  <a:lnTo>
                    <a:pt x="5027" y="442"/>
                  </a:lnTo>
                  <a:lnTo>
                    <a:pt x="5077" y="489"/>
                  </a:lnTo>
                  <a:lnTo>
                    <a:pt x="5124" y="538"/>
                  </a:lnTo>
                  <a:lnTo>
                    <a:pt x="5168" y="588"/>
                  </a:lnTo>
                  <a:lnTo>
                    <a:pt x="5212" y="640"/>
                  </a:lnTo>
                  <a:lnTo>
                    <a:pt x="5253" y="694"/>
                  </a:lnTo>
                  <a:lnTo>
                    <a:pt x="5292" y="749"/>
                  </a:lnTo>
                  <a:lnTo>
                    <a:pt x="5328" y="807"/>
                  </a:lnTo>
                  <a:lnTo>
                    <a:pt x="5363" y="866"/>
                  </a:lnTo>
                  <a:lnTo>
                    <a:pt x="5394" y="925"/>
                  </a:lnTo>
                  <a:lnTo>
                    <a:pt x="5425" y="987"/>
                  </a:lnTo>
                  <a:lnTo>
                    <a:pt x="5452" y="1050"/>
                  </a:lnTo>
                  <a:lnTo>
                    <a:pt x="5476" y="1114"/>
                  </a:lnTo>
                  <a:lnTo>
                    <a:pt x="5498" y="1179"/>
                  </a:lnTo>
                  <a:lnTo>
                    <a:pt x="5518" y="1246"/>
                  </a:lnTo>
                  <a:lnTo>
                    <a:pt x="7696" y="1246"/>
                  </a:lnTo>
                  <a:lnTo>
                    <a:pt x="7708" y="1244"/>
                  </a:lnTo>
                  <a:lnTo>
                    <a:pt x="7715" y="1240"/>
                  </a:lnTo>
                  <a:lnTo>
                    <a:pt x="7719" y="1236"/>
                  </a:lnTo>
                  <a:lnTo>
                    <a:pt x="7723" y="1231"/>
                  </a:lnTo>
                  <a:lnTo>
                    <a:pt x="7728" y="1229"/>
                  </a:lnTo>
                  <a:lnTo>
                    <a:pt x="7734" y="1229"/>
                  </a:lnTo>
                  <a:lnTo>
                    <a:pt x="7744" y="1236"/>
                  </a:lnTo>
                  <a:lnTo>
                    <a:pt x="7758" y="1247"/>
                  </a:lnTo>
                  <a:lnTo>
                    <a:pt x="7766" y="1254"/>
                  </a:lnTo>
                  <a:lnTo>
                    <a:pt x="7772" y="1262"/>
                  </a:lnTo>
                  <a:lnTo>
                    <a:pt x="7776" y="1271"/>
                  </a:lnTo>
                  <a:lnTo>
                    <a:pt x="7780" y="1278"/>
                  </a:lnTo>
                  <a:lnTo>
                    <a:pt x="7780" y="1287"/>
                  </a:lnTo>
                  <a:lnTo>
                    <a:pt x="7780" y="1294"/>
                  </a:lnTo>
                  <a:lnTo>
                    <a:pt x="7776" y="1309"/>
                  </a:lnTo>
                  <a:lnTo>
                    <a:pt x="7770" y="1324"/>
                  </a:lnTo>
                  <a:lnTo>
                    <a:pt x="7761" y="1339"/>
                  </a:lnTo>
                  <a:lnTo>
                    <a:pt x="7742" y="1365"/>
                  </a:lnTo>
                  <a:lnTo>
                    <a:pt x="7729" y="1382"/>
                  </a:lnTo>
                  <a:lnTo>
                    <a:pt x="7708" y="1405"/>
                  </a:lnTo>
                  <a:lnTo>
                    <a:pt x="7681" y="1430"/>
                  </a:lnTo>
                  <a:lnTo>
                    <a:pt x="7647" y="1460"/>
                  </a:lnTo>
                  <a:lnTo>
                    <a:pt x="7608" y="1493"/>
                  </a:lnTo>
                  <a:lnTo>
                    <a:pt x="7564" y="1527"/>
                  </a:lnTo>
                  <a:lnTo>
                    <a:pt x="7512" y="1561"/>
                  </a:lnTo>
                  <a:lnTo>
                    <a:pt x="7454" y="1595"/>
                  </a:lnTo>
                  <a:lnTo>
                    <a:pt x="5186" y="159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9" name="Freeform 91"/>
            <p:cNvSpPr>
              <a:spLocks/>
            </p:cNvSpPr>
            <p:nvPr/>
          </p:nvSpPr>
          <p:spPr bwMode="auto">
            <a:xfrm>
              <a:off x="3586" y="1971"/>
              <a:ext cx="1064" cy="183"/>
            </a:xfrm>
            <a:custGeom>
              <a:avLst/>
              <a:gdLst/>
              <a:ahLst/>
              <a:cxnLst>
                <a:cxn ang="0">
                  <a:pos x="1800" y="366"/>
                </a:cxn>
                <a:cxn ang="0">
                  <a:pos x="1858" y="331"/>
                </a:cxn>
                <a:cxn ang="0">
                  <a:pos x="1909" y="298"/>
                </a:cxn>
                <a:cxn ang="0">
                  <a:pos x="1954" y="263"/>
                </a:cxn>
                <a:cxn ang="0">
                  <a:pos x="1995" y="230"/>
                </a:cxn>
                <a:cxn ang="0">
                  <a:pos x="2027" y="202"/>
                </a:cxn>
                <a:cxn ang="0">
                  <a:pos x="2054" y="175"/>
                </a:cxn>
                <a:cxn ang="0">
                  <a:pos x="2074" y="152"/>
                </a:cxn>
                <a:cxn ang="0">
                  <a:pos x="2088" y="135"/>
                </a:cxn>
                <a:cxn ang="0">
                  <a:pos x="2108" y="109"/>
                </a:cxn>
                <a:cxn ang="0">
                  <a:pos x="2116" y="95"/>
                </a:cxn>
                <a:cxn ang="0">
                  <a:pos x="2124" y="80"/>
                </a:cxn>
                <a:cxn ang="0">
                  <a:pos x="2125" y="73"/>
                </a:cxn>
                <a:cxn ang="0">
                  <a:pos x="2127" y="64"/>
                </a:cxn>
                <a:cxn ang="0">
                  <a:pos x="2127" y="57"/>
                </a:cxn>
                <a:cxn ang="0">
                  <a:pos x="2125" y="48"/>
                </a:cxn>
                <a:cxn ang="0">
                  <a:pos x="2123" y="40"/>
                </a:cxn>
                <a:cxn ang="0">
                  <a:pos x="2118" y="33"/>
                </a:cxn>
                <a:cxn ang="0">
                  <a:pos x="2112" y="25"/>
                </a:cxn>
                <a:cxn ang="0">
                  <a:pos x="2103" y="18"/>
                </a:cxn>
                <a:cxn ang="0">
                  <a:pos x="2090" y="6"/>
                </a:cxn>
                <a:cxn ang="0">
                  <a:pos x="2080" y="1"/>
                </a:cxn>
                <a:cxn ang="0">
                  <a:pos x="2074" y="0"/>
                </a:cxn>
                <a:cxn ang="0">
                  <a:pos x="2070" y="1"/>
                </a:cxn>
                <a:cxn ang="0">
                  <a:pos x="2066" y="6"/>
                </a:cxn>
                <a:cxn ang="0">
                  <a:pos x="2061" y="11"/>
                </a:cxn>
                <a:cxn ang="0">
                  <a:pos x="2053" y="14"/>
                </a:cxn>
                <a:cxn ang="0">
                  <a:pos x="2042" y="16"/>
                </a:cxn>
                <a:cxn ang="0">
                  <a:pos x="0" y="16"/>
                </a:cxn>
                <a:cxn ang="0">
                  <a:pos x="20" y="36"/>
                </a:cxn>
                <a:cxn ang="0">
                  <a:pos x="40" y="57"/>
                </a:cxn>
                <a:cxn ang="0">
                  <a:pos x="2042" y="57"/>
                </a:cxn>
                <a:cxn ang="0">
                  <a:pos x="2052" y="56"/>
                </a:cxn>
                <a:cxn ang="0">
                  <a:pos x="2061" y="57"/>
                </a:cxn>
                <a:cxn ang="0">
                  <a:pos x="2065" y="58"/>
                </a:cxn>
                <a:cxn ang="0">
                  <a:pos x="2068" y="60"/>
                </a:cxn>
                <a:cxn ang="0">
                  <a:pos x="2070" y="62"/>
                </a:cxn>
                <a:cxn ang="0">
                  <a:pos x="2070" y="68"/>
                </a:cxn>
                <a:cxn ang="0">
                  <a:pos x="2066" y="74"/>
                </a:cxn>
                <a:cxn ang="0">
                  <a:pos x="2063" y="80"/>
                </a:cxn>
                <a:cxn ang="0">
                  <a:pos x="2059" y="85"/>
                </a:cxn>
                <a:cxn ang="0">
                  <a:pos x="2052" y="89"/>
                </a:cxn>
                <a:cxn ang="0">
                  <a:pos x="2045" y="93"/>
                </a:cxn>
                <a:cxn ang="0">
                  <a:pos x="2037" y="95"/>
                </a:cxn>
                <a:cxn ang="0">
                  <a:pos x="2028" y="97"/>
                </a:cxn>
                <a:cxn ang="0">
                  <a:pos x="2017" y="97"/>
                </a:cxn>
                <a:cxn ang="0">
                  <a:pos x="73" y="97"/>
                </a:cxn>
                <a:cxn ang="0">
                  <a:pos x="93" y="127"/>
                </a:cxn>
                <a:cxn ang="0">
                  <a:pos x="113" y="159"/>
                </a:cxn>
                <a:cxn ang="0">
                  <a:pos x="129" y="191"/>
                </a:cxn>
                <a:cxn ang="0">
                  <a:pos x="143" y="225"/>
                </a:cxn>
                <a:cxn ang="0">
                  <a:pos x="155" y="259"/>
                </a:cxn>
                <a:cxn ang="0">
                  <a:pos x="165" y="294"/>
                </a:cxn>
                <a:cxn ang="0">
                  <a:pos x="174" y="330"/>
                </a:cxn>
                <a:cxn ang="0">
                  <a:pos x="179" y="366"/>
                </a:cxn>
                <a:cxn ang="0">
                  <a:pos x="1800" y="366"/>
                </a:cxn>
              </a:cxnLst>
              <a:rect l="0" t="0" r="r" b="b"/>
              <a:pathLst>
                <a:path w="2127" h="366">
                  <a:moveTo>
                    <a:pt x="1800" y="366"/>
                  </a:moveTo>
                  <a:lnTo>
                    <a:pt x="1858" y="331"/>
                  </a:lnTo>
                  <a:lnTo>
                    <a:pt x="1909" y="298"/>
                  </a:lnTo>
                  <a:lnTo>
                    <a:pt x="1954" y="263"/>
                  </a:lnTo>
                  <a:lnTo>
                    <a:pt x="1995" y="230"/>
                  </a:lnTo>
                  <a:lnTo>
                    <a:pt x="2027" y="202"/>
                  </a:lnTo>
                  <a:lnTo>
                    <a:pt x="2054" y="175"/>
                  </a:lnTo>
                  <a:lnTo>
                    <a:pt x="2074" y="152"/>
                  </a:lnTo>
                  <a:lnTo>
                    <a:pt x="2088" y="135"/>
                  </a:lnTo>
                  <a:lnTo>
                    <a:pt x="2108" y="109"/>
                  </a:lnTo>
                  <a:lnTo>
                    <a:pt x="2116" y="95"/>
                  </a:lnTo>
                  <a:lnTo>
                    <a:pt x="2124" y="80"/>
                  </a:lnTo>
                  <a:lnTo>
                    <a:pt x="2125" y="73"/>
                  </a:lnTo>
                  <a:lnTo>
                    <a:pt x="2127" y="64"/>
                  </a:lnTo>
                  <a:lnTo>
                    <a:pt x="2127" y="57"/>
                  </a:lnTo>
                  <a:lnTo>
                    <a:pt x="2125" y="48"/>
                  </a:lnTo>
                  <a:lnTo>
                    <a:pt x="2123" y="40"/>
                  </a:lnTo>
                  <a:lnTo>
                    <a:pt x="2118" y="33"/>
                  </a:lnTo>
                  <a:lnTo>
                    <a:pt x="2112" y="25"/>
                  </a:lnTo>
                  <a:lnTo>
                    <a:pt x="2103" y="18"/>
                  </a:lnTo>
                  <a:lnTo>
                    <a:pt x="2090" y="6"/>
                  </a:lnTo>
                  <a:lnTo>
                    <a:pt x="2080" y="1"/>
                  </a:lnTo>
                  <a:lnTo>
                    <a:pt x="2074" y="0"/>
                  </a:lnTo>
                  <a:lnTo>
                    <a:pt x="2070" y="1"/>
                  </a:lnTo>
                  <a:lnTo>
                    <a:pt x="2066" y="6"/>
                  </a:lnTo>
                  <a:lnTo>
                    <a:pt x="2061" y="11"/>
                  </a:lnTo>
                  <a:lnTo>
                    <a:pt x="2053" y="14"/>
                  </a:lnTo>
                  <a:lnTo>
                    <a:pt x="2042" y="16"/>
                  </a:lnTo>
                  <a:lnTo>
                    <a:pt x="0" y="16"/>
                  </a:lnTo>
                  <a:lnTo>
                    <a:pt x="20" y="36"/>
                  </a:lnTo>
                  <a:lnTo>
                    <a:pt x="40" y="57"/>
                  </a:lnTo>
                  <a:lnTo>
                    <a:pt x="2042" y="57"/>
                  </a:lnTo>
                  <a:lnTo>
                    <a:pt x="2052" y="56"/>
                  </a:lnTo>
                  <a:lnTo>
                    <a:pt x="2061" y="57"/>
                  </a:lnTo>
                  <a:lnTo>
                    <a:pt x="2065" y="58"/>
                  </a:lnTo>
                  <a:lnTo>
                    <a:pt x="2068" y="60"/>
                  </a:lnTo>
                  <a:lnTo>
                    <a:pt x="2070" y="62"/>
                  </a:lnTo>
                  <a:lnTo>
                    <a:pt x="2070" y="68"/>
                  </a:lnTo>
                  <a:lnTo>
                    <a:pt x="2066" y="74"/>
                  </a:lnTo>
                  <a:lnTo>
                    <a:pt x="2063" y="80"/>
                  </a:lnTo>
                  <a:lnTo>
                    <a:pt x="2059" y="85"/>
                  </a:lnTo>
                  <a:lnTo>
                    <a:pt x="2052" y="89"/>
                  </a:lnTo>
                  <a:lnTo>
                    <a:pt x="2045" y="93"/>
                  </a:lnTo>
                  <a:lnTo>
                    <a:pt x="2037" y="95"/>
                  </a:lnTo>
                  <a:lnTo>
                    <a:pt x="2028" y="97"/>
                  </a:lnTo>
                  <a:lnTo>
                    <a:pt x="2017" y="97"/>
                  </a:lnTo>
                  <a:lnTo>
                    <a:pt x="73" y="97"/>
                  </a:lnTo>
                  <a:lnTo>
                    <a:pt x="93" y="127"/>
                  </a:lnTo>
                  <a:lnTo>
                    <a:pt x="113" y="159"/>
                  </a:lnTo>
                  <a:lnTo>
                    <a:pt x="129" y="191"/>
                  </a:lnTo>
                  <a:lnTo>
                    <a:pt x="143" y="225"/>
                  </a:lnTo>
                  <a:lnTo>
                    <a:pt x="155" y="259"/>
                  </a:lnTo>
                  <a:lnTo>
                    <a:pt x="165" y="294"/>
                  </a:lnTo>
                  <a:lnTo>
                    <a:pt x="174" y="330"/>
                  </a:lnTo>
                  <a:lnTo>
                    <a:pt x="179" y="366"/>
                  </a:lnTo>
                  <a:lnTo>
                    <a:pt x="1800" y="3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0" name="Freeform 92"/>
            <p:cNvSpPr>
              <a:spLocks/>
            </p:cNvSpPr>
            <p:nvPr/>
          </p:nvSpPr>
          <p:spPr bwMode="auto">
            <a:xfrm>
              <a:off x="2914" y="2167"/>
              <a:ext cx="1530" cy="682"/>
            </a:xfrm>
            <a:custGeom>
              <a:avLst/>
              <a:gdLst/>
              <a:ahLst/>
              <a:cxnLst>
                <a:cxn ang="0">
                  <a:pos x="2972" y="96"/>
                </a:cxn>
                <a:cxn ang="0">
                  <a:pos x="2993" y="85"/>
                </a:cxn>
                <a:cxn ang="0">
                  <a:pos x="3004" y="68"/>
                </a:cxn>
                <a:cxn ang="0">
                  <a:pos x="3000" y="58"/>
                </a:cxn>
                <a:cxn ang="0">
                  <a:pos x="2977" y="57"/>
                </a:cxn>
                <a:cxn ang="0">
                  <a:pos x="2977" y="17"/>
                </a:cxn>
                <a:cxn ang="0">
                  <a:pos x="3000" y="7"/>
                </a:cxn>
                <a:cxn ang="0">
                  <a:pos x="3015" y="1"/>
                </a:cxn>
                <a:cxn ang="0">
                  <a:pos x="3047" y="25"/>
                </a:cxn>
                <a:cxn ang="0">
                  <a:pos x="3061" y="49"/>
                </a:cxn>
                <a:cxn ang="0">
                  <a:pos x="3057" y="81"/>
                </a:cxn>
                <a:cxn ang="0">
                  <a:pos x="3023" y="136"/>
                </a:cxn>
                <a:cxn ang="0">
                  <a:pos x="2962" y="202"/>
                </a:cxn>
                <a:cxn ang="0">
                  <a:pos x="2844" y="298"/>
                </a:cxn>
                <a:cxn ang="0">
                  <a:pos x="2735" y="366"/>
                </a:cxn>
                <a:cxn ang="0">
                  <a:pos x="1495" y="434"/>
                </a:cxn>
                <a:cxn ang="0">
                  <a:pos x="1436" y="556"/>
                </a:cxn>
                <a:cxn ang="0">
                  <a:pos x="1344" y="693"/>
                </a:cxn>
                <a:cxn ang="0">
                  <a:pos x="1247" y="811"/>
                </a:cxn>
                <a:cxn ang="0">
                  <a:pos x="1140" y="920"/>
                </a:cxn>
                <a:cxn ang="0">
                  <a:pos x="1022" y="1017"/>
                </a:cxn>
                <a:cxn ang="0">
                  <a:pos x="897" y="1106"/>
                </a:cxn>
                <a:cxn ang="0">
                  <a:pos x="763" y="1181"/>
                </a:cxn>
                <a:cxn ang="0">
                  <a:pos x="623" y="1246"/>
                </a:cxn>
                <a:cxn ang="0">
                  <a:pos x="475" y="1296"/>
                </a:cxn>
                <a:cxn ang="0">
                  <a:pos x="322" y="1333"/>
                </a:cxn>
                <a:cxn ang="0">
                  <a:pos x="163" y="1357"/>
                </a:cxn>
                <a:cxn ang="0">
                  <a:pos x="0" y="1365"/>
                </a:cxn>
                <a:cxn ang="0">
                  <a:pos x="106" y="1315"/>
                </a:cxn>
                <a:cxn ang="0">
                  <a:pos x="262" y="1297"/>
                </a:cxn>
                <a:cxn ang="0">
                  <a:pos x="412" y="1266"/>
                </a:cxn>
                <a:cxn ang="0">
                  <a:pos x="559" y="1221"/>
                </a:cxn>
                <a:cxn ang="0">
                  <a:pos x="698" y="1163"/>
                </a:cxn>
                <a:cxn ang="0">
                  <a:pos x="829" y="1092"/>
                </a:cxn>
                <a:cxn ang="0">
                  <a:pos x="954" y="1011"/>
                </a:cxn>
                <a:cxn ang="0">
                  <a:pos x="1071" y="919"/>
                </a:cxn>
                <a:cxn ang="0">
                  <a:pos x="1179" y="815"/>
                </a:cxn>
                <a:cxn ang="0">
                  <a:pos x="1276" y="705"/>
                </a:cxn>
                <a:cxn ang="0">
                  <a:pos x="1364" y="583"/>
                </a:cxn>
                <a:cxn ang="0">
                  <a:pos x="1448" y="427"/>
                </a:cxn>
                <a:cxn ang="0">
                  <a:pos x="1484" y="330"/>
                </a:cxn>
                <a:cxn ang="0">
                  <a:pos x="1512" y="229"/>
                </a:cxn>
                <a:cxn ang="0">
                  <a:pos x="1527" y="131"/>
                </a:cxn>
              </a:cxnLst>
              <a:rect l="0" t="0" r="r" b="b"/>
              <a:pathLst>
                <a:path w="3061" h="1365">
                  <a:moveTo>
                    <a:pt x="2953" y="98"/>
                  </a:moveTo>
                  <a:lnTo>
                    <a:pt x="2963" y="97"/>
                  </a:lnTo>
                  <a:lnTo>
                    <a:pt x="2972" y="96"/>
                  </a:lnTo>
                  <a:lnTo>
                    <a:pt x="2980" y="93"/>
                  </a:lnTo>
                  <a:lnTo>
                    <a:pt x="2987" y="89"/>
                  </a:lnTo>
                  <a:lnTo>
                    <a:pt x="2993" y="85"/>
                  </a:lnTo>
                  <a:lnTo>
                    <a:pt x="2998" y="81"/>
                  </a:lnTo>
                  <a:lnTo>
                    <a:pt x="3002" y="74"/>
                  </a:lnTo>
                  <a:lnTo>
                    <a:pt x="3004" y="68"/>
                  </a:lnTo>
                  <a:lnTo>
                    <a:pt x="3004" y="63"/>
                  </a:lnTo>
                  <a:lnTo>
                    <a:pt x="3003" y="60"/>
                  </a:lnTo>
                  <a:lnTo>
                    <a:pt x="3000" y="58"/>
                  </a:lnTo>
                  <a:lnTo>
                    <a:pt x="2996" y="57"/>
                  </a:lnTo>
                  <a:lnTo>
                    <a:pt x="2986" y="57"/>
                  </a:lnTo>
                  <a:lnTo>
                    <a:pt x="2977" y="57"/>
                  </a:lnTo>
                  <a:lnTo>
                    <a:pt x="1530" y="57"/>
                  </a:lnTo>
                  <a:lnTo>
                    <a:pt x="1529" y="17"/>
                  </a:lnTo>
                  <a:lnTo>
                    <a:pt x="2977" y="17"/>
                  </a:lnTo>
                  <a:lnTo>
                    <a:pt x="2988" y="15"/>
                  </a:lnTo>
                  <a:lnTo>
                    <a:pt x="2996" y="11"/>
                  </a:lnTo>
                  <a:lnTo>
                    <a:pt x="3000" y="7"/>
                  </a:lnTo>
                  <a:lnTo>
                    <a:pt x="3004" y="2"/>
                  </a:lnTo>
                  <a:lnTo>
                    <a:pt x="3009" y="0"/>
                  </a:lnTo>
                  <a:lnTo>
                    <a:pt x="3015" y="1"/>
                  </a:lnTo>
                  <a:lnTo>
                    <a:pt x="3025" y="6"/>
                  </a:lnTo>
                  <a:lnTo>
                    <a:pt x="3039" y="18"/>
                  </a:lnTo>
                  <a:lnTo>
                    <a:pt x="3047" y="25"/>
                  </a:lnTo>
                  <a:lnTo>
                    <a:pt x="3053" y="34"/>
                  </a:lnTo>
                  <a:lnTo>
                    <a:pt x="3057" y="42"/>
                  </a:lnTo>
                  <a:lnTo>
                    <a:pt x="3061" y="49"/>
                  </a:lnTo>
                  <a:lnTo>
                    <a:pt x="3061" y="57"/>
                  </a:lnTo>
                  <a:lnTo>
                    <a:pt x="3061" y="64"/>
                  </a:lnTo>
                  <a:lnTo>
                    <a:pt x="3057" y="81"/>
                  </a:lnTo>
                  <a:lnTo>
                    <a:pt x="3051" y="96"/>
                  </a:lnTo>
                  <a:lnTo>
                    <a:pt x="3042" y="110"/>
                  </a:lnTo>
                  <a:lnTo>
                    <a:pt x="3023" y="136"/>
                  </a:lnTo>
                  <a:lnTo>
                    <a:pt x="3010" y="153"/>
                  </a:lnTo>
                  <a:lnTo>
                    <a:pt x="2989" y="175"/>
                  </a:lnTo>
                  <a:lnTo>
                    <a:pt x="2962" y="202"/>
                  </a:lnTo>
                  <a:lnTo>
                    <a:pt x="2928" y="231"/>
                  </a:lnTo>
                  <a:lnTo>
                    <a:pt x="2889" y="264"/>
                  </a:lnTo>
                  <a:lnTo>
                    <a:pt x="2844" y="298"/>
                  </a:lnTo>
                  <a:lnTo>
                    <a:pt x="2793" y="332"/>
                  </a:lnTo>
                  <a:lnTo>
                    <a:pt x="2764" y="350"/>
                  </a:lnTo>
                  <a:lnTo>
                    <a:pt x="2735" y="366"/>
                  </a:lnTo>
                  <a:lnTo>
                    <a:pt x="1520" y="366"/>
                  </a:lnTo>
                  <a:lnTo>
                    <a:pt x="1509" y="401"/>
                  </a:lnTo>
                  <a:lnTo>
                    <a:pt x="1495" y="434"/>
                  </a:lnTo>
                  <a:lnTo>
                    <a:pt x="1480" y="466"/>
                  </a:lnTo>
                  <a:lnTo>
                    <a:pt x="1466" y="497"/>
                  </a:lnTo>
                  <a:lnTo>
                    <a:pt x="1436" y="556"/>
                  </a:lnTo>
                  <a:lnTo>
                    <a:pt x="1402" y="609"/>
                  </a:lnTo>
                  <a:lnTo>
                    <a:pt x="1374" y="652"/>
                  </a:lnTo>
                  <a:lnTo>
                    <a:pt x="1344" y="693"/>
                  </a:lnTo>
                  <a:lnTo>
                    <a:pt x="1312" y="734"/>
                  </a:lnTo>
                  <a:lnTo>
                    <a:pt x="1280" y="773"/>
                  </a:lnTo>
                  <a:lnTo>
                    <a:pt x="1247" y="811"/>
                  </a:lnTo>
                  <a:lnTo>
                    <a:pt x="1211" y="848"/>
                  </a:lnTo>
                  <a:lnTo>
                    <a:pt x="1175" y="884"/>
                  </a:lnTo>
                  <a:lnTo>
                    <a:pt x="1140" y="920"/>
                  </a:lnTo>
                  <a:lnTo>
                    <a:pt x="1101" y="953"/>
                  </a:lnTo>
                  <a:lnTo>
                    <a:pt x="1062" y="986"/>
                  </a:lnTo>
                  <a:lnTo>
                    <a:pt x="1022" y="1017"/>
                  </a:lnTo>
                  <a:lnTo>
                    <a:pt x="981" y="1049"/>
                  </a:lnTo>
                  <a:lnTo>
                    <a:pt x="939" y="1078"/>
                  </a:lnTo>
                  <a:lnTo>
                    <a:pt x="897" y="1106"/>
                  </a:lnTo>
                  <a:lnTo>
                    <a:pt x="853" y="1132"/>
                  </a:lnTo>
                  <a:lnTo>
                    <a:pt x="809" y="1157"/>
                  </a:lnTo>
                  <a:lnTo>
                    <a:pt x="763" y="1181"/>
                  </a:lnTo>
                  <a:lnTo>
                    <a:pt x="716" y="1204"/>
                  </a:lnTo>
                  <a:lnTo>
                    <a:pt x="670" y="1226"/>
                  </a:lnTo>
                  <a:lnTo>
                    <a:pt x="623" y="1246"/>
                  </a:lnTo>
                  <a:lnTo>
                    <a:pt x="574" y="1264"/>
                  </a:lnTo>
                  <a:lnTo>
                    <a:pt x="525" y="1281"/>
                  </a:lnTo>
                  <a:lnTo>
                    <a:pt x="475" y="1296"/>
                  </a:lnTo>
                  <a:lnTo>
                    <a:pt x="424" y="1310"/>
                  </a:lnTo>
                  <a:lnTo>
                    <a:pt x="373" y="1322"/>
                  </a:lnTo>
                  <a:lnTo>
                    <a:pt x="322" y="1333"/>
                  </a:lnTo>
                  <a:lnTo>
                    <a:pt x="269" y="1343"/>
                  </a:lnTo>
                  <a:lnTo>
                    <a:pt x="216" y="1351"/>
                  </a:lnTo>
                  <a:lnTo>
                    <a:pt x="163" y="1357"/>
                  </a:lnTo>
                  <a:lnTo>
                    <a:pt x="110" y="1360"/>
                  </a:lnTo>
                  <a:lnTo>
                    <a:pt x="54" y="1364"/>
                  </a:lnTo>
                  <a:lnTo>
                    <a:pt x="0" y="1365"/>
                  </a:lnTo>
                  <a:lnTo>
                    <a:pt x="0" y="1318"/>
                  </a:lnTo>
                  <a:lnTo>
                    <a:pt x="53" y="1318"/>
                  </a:lnTo>
                  <a:lnTo>
                    <a:pt x="106" y="1315"/>
                  </a:lnTo>
                  <a:lnTo>
                    <a:pt x="159" y="1310"/>
                  </a:lnTo>
                  <a:lnTo>
                    <a:pt x="211" y="1305"/>
                  </a:lnTo>
                  <a:lnTo>
                    <a:pt x="262" y="1297"/>
                  </a:lnTo>
                  <a:lnTo>
                    <a:pt x="313" y="1289"/>
                  </a:lnTo>
                  <a:lnTo>
                    <a:pt x="364" y="1278"/>
                  </a:lnTo>
                  <a:lnTo>
                    <a:pt x="412" y="1266"/>
                  </a:lnTo>
                  <a:lnTo>
                    <a:pt x="462" y="1252"/>
                  </a:lnTo>
                  <a:lnTo>
                    <a:pt x="510" y="1237"/>
                  </a:lnTo>
                  <a:lnTo>
                    <a:pt x="559" y="1221"/>
                  </a:lnTo>
                  <a:lnTo>
                    <a:pt x="606" y="1203"/>
                  </a:lnTo>
                  <a:lnTo>
                    <a:pt x="652" y="1183"/>
                  </a:lnTo>
                  <a:lnTo>
                    <a:pt x="698" y="1163"/>
                  </a:lnTo>
                  <a:lnTo>
                    <a:pt x="742" y="1141"/>
                  </a:lnTo>
                  <a:lnTo>
                    <a:pt x="786" y="1117"/>
                  </a:lnTo>
                  <a:lnTo>
                    <a:pt x="829" y="1092"/>
                  </a:lnTo>
                  <a:lnTo>
                    <a:pt x="872" y="1067"/>
                  </a:lnTo>
                  <a:lnTo>
                    <a:pt x="914" y="1039"/>
                  </a:lnTo>
                  <a:lnTo>
                    <a:pt x="954" y="1011"/>
                  </a:lnTo>
                  <a:lnTo>
                    <a:pt x="994" y="980"/>
                  </a:lnTo>
                  <a:lnTo>
                    <a:pt x="1032" y="950"/>
                  </a:lnTo>
                  <a:lnTo>
                    <a:pt x="1071" y="919"/>
                  </a:lnTo>
                  <a:lnTo>
                    <a:pt x="1107" y="885"/>
                  </a:lnTo>
                  <a:lnTo>
                    <a:pt x="1143" y="851"/>
                  </a:lnTo>
                  <a:lnTo>
                    <a:pt x="1179" y="815"/>
                  </a:lnTo>
                  <a:lnTo>
                    <a:pt x="1211" y="780"/>
                  </a:lnTo>
                  <a:lnTo>
                    <a:pt x="1245" y="743"/>
                  </a:lnTo>
                  <a:lnTo>
                    <a:pt x="1276" y="705"/>
                  </a:lnTo>
                  <a:lnTo>
                    <a:pt x="1307" y="666"/>
                  </a:lnTo>
                  <a:lnTo>
                    <a:pt x="1336" y="626"/>
                  </a:lnTo>
                  <a:lnTo>
                    <a:pt x="1364" y="583"/>
                  </a:lnTo>
                  <a:lnTo>
                    <a:pt x="1394" y="537"/>
                  </a:lnTo>
                  <a:lnTo>
                    <a:pt x="1422" y="483"/>
                  </a:lnTo>
                  <a:lnTo>
                    <a:pt x="1448" y="427"/>
                  </a:lnTo>
                  <a:lnTo>
                    <a:pt x="1471" y="366"/>
                  </a:lnTo>
                  <a:lnTo>
                    <a:pt x="1472" y="364"/>
                  </a:lnTo>
                  <a:lnTo>
                    <a:pt x="1484" y="330"/>
                  </a:lnTo>
                  <a:lnTo>
                    <a:pt x="1495" y="297"/>
                  </a:lnTo>
                  <a:lnTo>
                    <a:pt x="1503" y="263"/>
                  </a:lnTo>
                  <a:lnTo>
                    <a:pt x="1512" y="229"/>
                  </a:lnTo>
                  <a:lnTo>
                    <a:pt x="1518" y="196"/>
                  </a:lnTo>
                  <a:lnTo>
                    <a:pt x="1523" y="163"/>
                  </a:lnTo>
                  <a:lnTo>
                    <a:pt x="1527" y="131"/>
                  </a:lnTo>
                  <a:lnTo>
                    <a:pt x="1529" y="98"/>
                  </a:lnTo>
                  <a:lnTo>
                    <a:pt x="2953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1" name="Freeform 93"/>
            <p:cNvSpPr>
              <a:spLocks noEditPoints="1"/>
            </p:cNvSpPr>
            <p:nvPr/>
          </p:nvSpPr>
          <p:spPr bwMode="auto">
            <a:xfrm>
              <a:off x="1421" y="2519"/>
              <a:ext cx="287" cy="273"/>
            </a:xfrm>
            <a:custGeom>
              <a:avLst/>
              <a:gdLst/>
              <a:ahLst/>
              <a:cxnLst>
                <a:cxn ang="0">
                  <a:pos x="101" y="205"/>
                </a:cxn>
                <a:cxn ang="0">
                  <a:pos x="221" y="462"/>
                </a:cxn>
                <a:cxn ang="0">
                  <a:pos x="511" y="314"/>
                </a:cxn>
                <a:cxn ang="0">
                  <a:pos x="381" y="63"/>
                </a:cxn>
                <a:cxn ang="0">
                  <a:pos x="101" y="205"/>
                </a:cxn>
                <a:cxn ang="0">
                  <a:pos x="22" y="237"/>
                </a:cxn>
                <a:cxn ang="0">
                  <a:pos x="0" y="197"/>
                </a:cxn>
                <a:cxn ang="0">
                  <a:pos x="407" y="0"/>
                </a:cxn>
                <a:cxn ang="0">
                  <a:pos x="576" y="345"/>
                </a:cxn>
                <a:cxn ang="0">
                  <a:pos x="166" y="546"/>
                </a:cxn>
                <a:cxn ang="0">
                  <a:pos x="149" y="508"/>
                </a:cxn>
                <a:cxn ang="0">
                  <a:pos x="176" y="485"/>
                </a:cxn>
                <a:cxn ang="0">
                  <a:pos x="54" y="232"/>
                </a:cxn>
                <a:cxn ang="0">
                  <a:pos x="22" y="237"/>
                </a:cxn>
              </a:cxnLst>
              <a:rect l="0" t="0" r="r" b="b"/>
              <a:pathLst>
                <a:path w="576" h="546">
                  <a:moveTo>
                    <a:pt x="101" y="205"/>
                  </a:moveTo>
                  <a:lnTo>
                    <a:pt x="221" y="462"/>
                  </a:lnTo>
                  <a:lnTo>
                    <a:pt x="511" y="314"/>
                  </a:lnTo>
                  <a:lnTo>
                    <a:pt x="381" y="63"/>
                  </a:lnTo>
                  <a:lnTo>
                    <a:pt x="101" y="205"/>
                  </a:lnTo>
                  <a:close/>
                  <a:moveTo>
                    <a:pt x="22" y="237"/>
                  </a:moveTo>
                  <a:lnTo>
                    <a:pt x="0" y="197"/>
                  </a:lnTo>
                  <a:lnTo>
                    <a:pt x="407" y="0"/>
                  </a:lnTo>
                  <a:lnTo>
                    <a:pt x="576" y="345"/>
                  </a:lnTo>
                  <a:lnTo>
                    <a:pt x="166" y="546"/>
                  </a:lnTo>
                  <a:lnTo>
                    <a:pt x="149" y="508"/>
                  </a:lnTo>
                  <a:lnTo>
                    <a:pt x="176" y="485"/>
                  </a:lnTo>
                  <a:lnTo>
                    <a:pt x="54" y="232"/>
                  </a:lnTo>
                  <a:lnTo>
                    <a:pt x="22" y="2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2" name="Freeform 94"/>
            <p:cNvSpPr>
              <a:spLocks/>
            </p:cNvSpPr>
            <p:nvPr/>
          </p:nvSpPr>
          <p:spPr bwMode="auto">
            <a:xfrm>
              <a:off x="1485" y="2571"/>
              <a:ext cx="169" cy="165"/>
            </a:xfrm>
            <a:custGeom>
              <a:avLst/>
              <a:gdLst/>
              <a:ahLst/>
              <a:cxnLst>
                <a:cxn ang="0">
                  <a:pos x="0" y="104"/>
                </a:cxn>
                <a:cxn ang="0">
                  <a:pos x="32" y="82"/>
                </a:cxn>
                <a:cxn ang="0">
                  <a:pos x="83" y="178"/>
                </a:cxn>
                <a:cxn ang="0">
                  <a:pos x="147" y="149"/>
                </a:cxn>
                <a:cxn ang="0">
                  <a:pos x="111" y="72"/>
                </a:cxn>
                <a:cxn ang="0">
                  <a:pos x="152" y="52"/>
                </a:cxn>
                <a:cxn ang="0">
                  <a:pos x="189" y="118"/>
                </a:cxn>
                <a:cxn ang="0">
                  <a:pos x="234" y="106"/>
                </a:cxn>
                <a:cxn ang="0">
                  <a:pos x="189" y="18"/>
                </a:cxn>
                <a:cxn ang="0">
                  <a:pos x="233" y="0"/>
                </a:cxn>
                <a:cxn ang="0">
                  <a:pos x="336" y="206"/>
                </a:cxn>
                <a:cxn ang="0">
                  <a:pos x="301" y="230"/>
                </a:cxn>
                <a:cxn ang="0">
                  <a:pos x="256" y="157"/>
                </a:cxn>
                <a:cxn ang="0">
                  <a:pos x="212" y="171"/>
                </a:cxn>
                <a:cxn ang="0">
                  <a:pos x="247" y="241"/>
                </a:cxn>
                <a:cxn ang="0">
                  <a:pos x="218" y="264"/>
                </a:cxn>
                <a:cxn ang="0">
                  <a:pos x="167" y="201"/>
                </a:cxn>
                <a:cxn ang="0">
                  <a:pos x="115" y="218"/>
                </a:cxn>
                <a:cxn ang="0">
                  <a:pos x="148" y="301"/>
                </a:cxn>
                <a:cxn ang="0">
                  <a:pos x="143" y="325"/>
                </a:cxn>
                <a:cxn ang="0">
                  <a:pos x="114" y="330"/>
                </a:cxn>
                <a:cxn ang="0">
                  <a:pos x="0" y="104"/>
                </a:cxn>
              </a:cxnLst>
              <a:rect l="0" t="0" r="r" b="b"/>
              <a:pathLst>
                <a:path w="336" h="330">
                  <a:moveTo>
                    <a:pt x="0" y="104"/>
                  </a:moveTo>
                  <a:lnTo>
                    <a:pt x="32" y="82"/>
                  </a:lnTo>
                  <a:lnTo>
                    <a:pt x="83" y="178"/>
                  </a:lnTo>
                  <a:lnTo>
                    <a:pt x="147" y="149"/>
                  </a:lnTo>
                  <a:lnTo>
                    <a:pt x="111" y="72"/>
                  </a:lnTo>
                  <a:lnTo>
                    <a:pt x="152" y="52"/>
                  </a:lnTo>
                  <a:lnTo>
                    <a:pt x="189" y="118"/>
                  </a:lnTo>
                  <a:lnTo>
                    <a:pt x="234" y="106"/>
                  </a:lnTo>
                  <a:lnTo>
                    <a:pt x="189" y="18"/>
                  </a:lnTo>
                  <a:lnTo>
                    <a:pt x="233" y="0"/>
                  </a:lnTo>
                  <a:lnTo>
                    <a:pt x="336" y="206"/>
                  </a:lnTo>
                  <a:lnTo>
                    <a:pt x="301" y="230"/>
                  </a:lnTo>
                  <a:lnTo>
                    <a:pt x="256" y="157"/>
                  </a:lnTo>
                  <a:lnTo>
                    <a:pt x="212" y="171"/>
                  </a:lnTo>
                  <a:lnTo>
                    <a:pt x="247" y="241"/>
                  </a:lnTo>
                  <a:lnTo>
                    <a:pt x="218" y="264"/>
                  </a:lnTo>
                  <a:lnTo>
                    <a:pt x="167" y="201"/>
                  </a:lnTo>
                  <a:lnTo>
                    <a:pt x="115" y="218"/>
                  </a:lnTo>
                  <a:lnTo>
                    <a:pt x="148" y="301"/>
                  </a:lnTo>
                  <a:lnTo>
                    <a:pt x="143" y="325"/>
                  </a:lnTo>
                  <a:lnTo>
                    <a:pt x="114" y="330"/>
                  </a:lnTo>
                  <a:lnTo>
                    <a:pt x="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3" name="Freeform 95"/>
            <p:cNvSpPr>
              <a:spLocks/>
            </p:cNvSpPr>
            <p:nvPr/>
          </p:nvSpPr>
          <p:spPr bwMode="auto">
            <a:xfrm>
              <a:off x="1553" y="2681"/>
              <a:ext cx="26" cy="23"/>
            </a:xfrm>
            <a:custGeom>
              <a:avLst/>
              <a:gdLst/>
              <a:ahLst/>
              <a:cxnLst>
                <a:cxn ang="0">
                  <a:pos x="1" y="18"/>
                </a:cxn>
                <a:cxn ang="0">
                  <a:pos x="0" y="36"/>
                </a:cxn>
                <a:cxn ang="0">
                  <a:pos x="30" y="48"/>
                </a:cxn>
                <a:cxn ang="0">
                  <a:pos x="52" y="15"/>
                </a:cxn>
                <a:cxn ang="0">
                  <a:pos x="37" y="3"/>
                </a:cxn>
                <a:cxn ang="0">
                  <a:pos x="24" y="0"/>
                </a:cxn>
                <a:cxn ang="0">
                  <a:pos x="1" y="18"/>
                </a:cxn>
              </a:cxnLst>
              <a:rect l="0" t="0" r="r" b="b"/>
              <a:pathLst>
                <a:path w="52" h="48">
                  <a:moveTo>
                    <a:pt x="1" y="18"/>
                  </a:moveTo>
                  <a:lnTo>
                    <a:pt x="0" y="36"/>
                  </a:lnTo>
                  <a:lnTo>
                    <a:pt x="30" y="48"/>
                  </a:lnTo>
                  <a:lnTo>
                    <a:pt x="52" y="15"/>
                  </a:lnTo>
                  <a:lnTo>
                    <a:pt x="37" y="3"/>
                  </a:lnTo>
                  <a:lnTo>
                    <a:pt x="24" y="0"/>
                  </a:lnTo>
                  <a:lnTo>
                    <a:pt x="1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4" name="Freeform 96"/>
            <p:cNvSpPr>
              <a:spLocks/>
            </p:cNvSpPr>
            <p:nvPr/>
          </p:nvSpPr>
          <p:spPr bwMode="auto">
            <a:xfrm>
              <a:off x="1546" y="2740"/>
              <a:ext cx="221" cy="152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4" y="257"/>
                </a:cxn>
                <a:cxn ang="0">
                  <a:pos x="156" y="134"/>
                </a:cxn>
                <a:cxn ang="0">
                  <a:pos x="314" y="6"/>
                </a:cxn>
                <a:cxn ang="0">
                  <a:pos x="321" y="3"/>
                </a:cxn>
                <a:cxn ang="0">
                  <a:pos x="330" y="0"/>
                </a:cxn>
                <a:cxn ang="0">
                  <a:pos x="337" y="2"/>
                </a:cxn>
                <a:cxn ang="0">
                  <a:pos x="341" y="4"/>
                </a:cxn>
                <a:cxn ang="0">
                  <a:pos x="347" y="6"/>
                </a:cxn>
                <a:cxn ang="0">
                  <a:pos x="352" y="11"/>
                </a:cxn>
                <a:cxn ang="0">
                  <a:pos x="403" y="74"/>
                </a:cxn>
                <a:cxn ang="0">
                  <a:pos x="443" y="126"/>
                </a:cxn>
                <a:cxn ang="0">
                  <a:pos x="304" y="173"/>
                </a:cxn>
                <a:cxn ang="0">
                  <a:pos x="292" y="177"/>
                </a:cxn>
                <a:cxn ang="0">
                  <a:pos x="283" y="185"/>
                </a:cxn>
                <a:cxn ang="0">
                  <a:pos x="278" y="194"/>
                </a:cxn>
                <a:cxn ang="0">
                  <a:pos x="273" y="206"/>
                </a:cxn>
                <a:cxn ang="0">
                  <a:pos x="267" y="220"/>
                </a:cxn>
                <a:cxn ang="0">
                  <a:pos x="257" y="237"/>
                </a:cxn>
                <a:cxn ang="0">
                  <a:pos x="251" y="247"/>
                </a:cxn>
                <a:cxn ang="0">
                  <a:pos x="241" y="257"/>
                </a:cxn>
                <a:cxn ang="0">
                  <a:pos x="231" y="266"/>
                </a:cxn>
                <a:cxn ang="0">
                  <a:pos x="218" y="277"/>
                </a:cxn>
                <a:cxn ang="0">
                  <a:pos x="194" y="294"/>
                </a:cxn>
                <a:cxn ang="0">
                  <a:pos x="185" y="299"/>
                </a:cxn>
                <a:cxn ang="0">
                  <a:pos x="176" y="302"/>
                </a:cxn>
                <a:cxn ang="0">
                  <a:pos x="168" y="304"/>
                </a:cxn>
                <a:cxn ang="0">
                  <a:pos x="162" y="304"/>
                </a:cxn>
                <a:cxn ang="0">
                  <a:pos x="154" y="302"/>
                </a:cxn>
                <a:cxn ang="0">
                  <a:pos x="147" y="298"/>
                </a:cxn>
                <a:cxn ang="0">
                  <a:pos x="131" y="287"/>
                </a:cxn>
                <a:cxn ang="0">
                  <a:pos x="121" y="277"/>
                </a:cxn>
                <a:cxn ang="0">
                  <a:pos x="112" y="269"/>
                </a:cxn>
                <a:cxn ang="0">
                  <a:pos x="137" y="225"/>
                </a:cxn>
                <a:cxn ang="0">
                  <a:pos x="139" y="230"/>
                </a:cxn>
                <a:cxn ang="0">
                  <a:pos x="147" y="238"/>
                </a:cxn>
                <a:cxn ang="0">
                  <a:pos x="156" y="248"/>
                </a:cxn>
                <a:cxn ang="0">
                  <a:pos x="162" y="251"/>
                </a:cxn>
                <a:cxn ang="0">
                  <a:pos x="168" y="253"/>
                </a:cxn>
                <a:cxn ang="0">
                  <a:pos x="181" y="253"/>
                </a:cxn>
                <a:cxn ang="0">
                  <a:pos x="193" y="251"/>
                </a:cxn>
                <a:cxn ang="0">
                  <a:pos x="204" y="246"/>
                </a:cxn>
                <a:cxn ang="0">
                  <a:pos x="212" y="239"/>
                </a:cxn>
                <a:cxn ang="0">
                  <a:pos x="216" y="231"/>
                </a:cxn>
                <a:cxn ang="0">
                  <a:pos x="219" y="218"/>
                </a:cxn>
                <a:cxn ang="0">
                  <a:pos x="223" y="205"/>
                </a:cxn>
                <a:cxn ang="0">
                  <a:pos x="227" y="190"/>
                </a:cxn>
                <a:cxn ang="0">
                  <a:pos x="230" y="179"/>
                </a:cxn>
                <a:cxn ang="0">
                  <a:pos x="235" y="165"/>
                </a:cxn>
                <a:cxn ang="0">
                  <a:pos x="238" y="160"/>
                </a:cxn>
                <a:cxn ang="0">
                  <a:pos x="243" y="155"/>
                </a:cxn>
                <a:cxn ang="0">
                  <a:pos x="251" y="149"/>
                </a:cxn>
                <a:cxn ang="0">
                  <a:pos x="262" y="145"/>
                </a:cxn>
                <a:cxn ang="0">
                  <a:pos x="327" y="120"/>
                </a:cxn>
                <a:cxn ang="0">
                  <a:pos x="369" y="104"/>
                </a:cxn>
                <a:cxn ang="0">
                  <a:pos x="331" y="55"/>
                </a:cxn>
                <a:cxn ang="0">
                  <a:pos x="32" y="301"/>
                </a:cxn>
                <a:cxn ang="0">
                  <a:pos x="0" y="284"/>
                </a:cxn>
              </a:cxnLst>
              <a:rect l="0" t="0" r="r" b="b"/>
              <a:pathLst>
                <a:path w="443" h="304">
                  <a:moveTo>
                    <a:pt x="0" y="284"/>
                  </a:moveTo>
                  <a:lnTo>
                    <a:pt x="4" y="257"/>
                  </a:lnTo>
                  <a:lnTo>
                    <a:pt x="156" y="134"/>
                  </a:lnTo>
                  <a:lnTo>
                    <a:pt x="314" y="6"/>
                  </a:lnTo>
                  <a:lnTo>
                    <a:pt x="321" y="3"/>
                  </a:lnTo>
                  <a:lnTo>
                    <a:pt x="330" y="0"/>
                  </a:lnTo>
                  <a:lnTo>
                    <a:pt x="337" y="2"/>
                  </a:lnTo>
                  <a:lnTo>
                    <a:pt x="341" y="4"/>
                  </a:lnTo>
                  <a:lnTo>
                    <a:pt x="347" y="6"/>
                  </a:lnTo>
                  <a:lnTo>
                    <a:pt x="352" y="11"/>
                  </a:lnTo>
                  <a:lnTo>
                    <a:pt x="403" y="74"/>
                  </a:lnTo>
                  <a:lnTo>
                    <a:pt x="443" y="126"/>
                  </a:lnTo>
                  <a:lnTo>
                    <a:pt x="304" y="173"/>
                  </a:lnTo>
                  <a:lnTo>
                    <a:pt x="292" y="177"/>
                  </a:lnTo>
                  <a:lnTo>
                    <a:pt x="283" y="185"/>
                  </a:lnTo>
                  <a:lnTo>
                    <a:pt x="278" y="194"/>
                  </a:lnTo>
                  <a:lnTo>
                    <a:pt x="273" y="206"/>
                  </a:lnTo>
                  <a:lnTo>
                    <a:pt x="267" y="220"/>
                  </a:lnTo>
                  <a:lnTo>
                    <a:pt x="257" y="237"/>
                  </a:lnTo>
                  <a:lnTo>
                    <a:pt x="251" y="247"/>
                  </a:lnTo>
                  <a:lnTo>
                    <a:pt x="241" y="257"/>
                  </a:lnTo>
                  <a:lnTo>
                    <a:pt x="231" y="266"/>
                  </a:lnTo>
                  <a:lnTo>
                    <a:pt x="218" y="277"/>
                  </a:lnTo>
                  <a:lnTo>
                    <a:pt x="194" y="294"/>
                  </a:lnTo>
                  <a:lnTo>
                    <a:pt x="185" y="299"/>
                  </a:lnTo>
                  <a:lnTo>
                    <a:pt x="176" y="302"/>
                  </a:lnTo>
                  <a:lnTo>
                    <a:pt x="168" y="304"/>
                  </a:lnTo>
                  <a:lnTo>
                    <a:pt x="162" y="304"/>
                  </a:lnTo>
                  <a:lnTo>
                    <a:pt x="154" y="302"/>
                  </a:lnTo>
                  <a:lnTo>
                    <a:pt x="147" y="298"/>
                  </a:lnTo>
                  <a:lnTo>
                    <a:pt x="131" y="287"/>
                  </a:lnTo>
                  <a:lnTo>
                    <a:pt x="121" y="277"/>
                  </a:lnTo>
                  <a:lnTo>
                    <a:pt x="112" y="269"/>
                  </a:lnTo>
                  <a:lnTo>
                    <a:pt x="137" y="225"/>
                  </a:lnTo>
                  <a:lnTo>
                    <a:pt x="139" y="230"/>
                  </a:lnTo>
                  <a:lnTo>
                    <a:pt x="147" y="238"/>
                  </a:lnTo>
                  <a:lnTo>
                    <a:pt x="156" y="248"/>
                  </a:lnTo>
                  <a:lnTo>
                    <a:pt x="162" y="251"/>
                  </a:lnTo>
                  <a:lnTo>
                    <a:pt x="168" y="253"/>
                  </a:lnTo>
                  <a:lnTo>
                    <a:pt x="181" y="253"/>
                  </a:lnTo>
                  <a:lnTo>
                    <a:pt x="193" y="251"/>
                  </a:lnTo>
                  <a:lnTo>
                    <a:pt x="204" y="246"/>
                  </a:lnTo>
                  <a:lnTo>
                    <a:pt x="212" y="239"/>
                  </a:lnTo>
                  <a:lnTo>
                    <a:pt x="216" y="231"/>
                  </a:lnTo>
                  <a:lnTo>
                    <a:pt x="219" y="218"/>
                  </a:lnTo>
                  <a:lnTo>
                    <a:pt x="223" y="205"/>
                  </a:lnTo>
                  <a:lnTo>
                    <a:pt x="227" y="190"/>
                  </a:lnTo>
                  <a:lnTo>
                    <a:pt x="230" y="179"/>
                  </a:lnTo>
                  <a:lnTo>
                    <a:pt x="235" y="165"/>
                  </a:lnTo>
                  <a:lnTo>
                    <a:pt x="238" y="160"/>
                  </a:lnTo>
                  <a:lnTo>
                    <a:pt x="243" y="155"/>
                  </a:lnTo>
                  <a:lnTo>
                    <a:pt x="251" y="149"/>
                  </a:lnTo>
                  <a:lnTo>
                    <a:pt x="262" y="145"/>
                  </a:lnTo>
                  <a:lnTo>
                    <a:pt x="327" y="120"/>
                  </a:lnTo>
                  <a:lnTo>
                    <a:pt x="369" y="104"/>
                  </a:lnTo>
                  <a:lnTo>
                    <a:pt x="331" y="55"/>
                  </a:lnTo>
                  <a:lnTo>
                    <a:pt x="32" y="301"/>
                  </a:lnTo>
                  <a:lnTo>
                    <a:pt x="0" y="2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5" name="Freeform 97"/>
            <p:cNvSpPr>
              <a:spLocks/>
            </p:cNvSpPr>
            <p:nvPr/>
          </p:nvSpPr>
          <p:spPr bwMode="auto">
            <a:xfrm>
              <a:off x="1600" y="2884"/>
              <a:ext cx="89" cy="4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0" y="36"/>
                </a:cxn>
                <a:cxn ang="0">
                  <a:pos x="42" y="35"/>
                </a:cxn>
                <a:cxn ang="0">
                  <a:pos x="67" y="32"/>
                </a:cxn>
                <a:cxn ang="0">
                  <a:pos x="93" y="28"/>
                </a:cxn>
                <a:cxn ang="0">
                  <a:pos x="118" y="21"/>
                </a:cxn>
                <a:cxn ang="0">
                  <a:pos x="129" y="16"/>
                </a:cxn>
                <a:cxn ang="0">
                  <a:pos x="139" y="11"/>
                </a:cxn>
                <a:cxn ang="0">
                  <a:pos x="146" y="6"/>
                </a:cxn>
                <a:cxn ang="0">
                  <a:pos x="153" y="0"/>
                </a:cxn>
                <a:cxn ang="0">
                  <a:pos x="164" y="15"/>
                </a:cxn>
                <a:cxn ang="0">
                  <a:pos x="171" y="28"/>
                </a:cxn>
                <a:cxn ang="0">
                  <a:pos x="178" y="40"/>
                </a:cxn>
                <a:cxn ang="0">
                  <a:pos x="159" y="58"/>
                </a:cxn>
                <a:cxn ang="0">
                  <a:pos x="2" y="82"/>
                </a:cxn>
                <a:cxn ang="0">
                  <a:pos x="0" y="37"/>
                </a:cxn>
              </a:cxnLst>
              <a:rect l="0" t="0" r="r" b="b"/>
              <a:pathLst>
                <a:path w="178" h="82">
                  <a:moveTo>
                    <a:pt x="0" y="37"/>
                  </a:moveTo>
                  <a:lnTo>
                    <a:pt x="20" y="36"/>
                  </a:lnTo>
                  <a:lnTo>
                    <a:pt x="42" y="35"/>
                  </a:lnTo>
                  <a:lnTo>
                    <a:pt x="67" y="32"/>
                  </a:lnTo>
                  <a:lnTo>
                    <a:pt x="93" y="28"/>
                  </a:lnTo>
                  <a:lnTo>
                    <a:pt x="118" y="21"/>
                  </a:lnTo>
                  <a:lnTo>
                    <a:pt x="129" y="16"/>
                  </a:lnTo>
                  <a:lnTo>
                    <a:pt x="139" y="11"/>
                  </a:lnTo>
                  <a:lnTo>
                    <a:pt x="146" y="6"/>
                  </a:lnTo>
                  <a:lnTo>
                    <a:pt x="153" y="0"/>
                  </a:lnTo>
                  <a:lnTo>
                    <a:pt x="164" y="15"/>
                  </a:lnTo>
                  <a:lnTo>
                    <a:pt x="171" y="28"/>
                  </a:lnTo>
                  <a:lnTo>
                    <a:pt x="178" y="40"/>
                  </a:lnTo>
                  <a:lnTo>
                    <a:pt x="159" y="58"/>
                  </a:lnTo>
                  <a:lnTo>
                    <a:pt x="2" y="82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6" name="Freeform 98"/>
            <p:cNvSpPr>
              <a:spLocks/>
            </p:cNvSpPr>
            <p:nvPr/>
          </p:nvSpPr>
          <p:spPr bwMode="auto">
            <a:xfrm>
              <a:off x="1609" y="2834"/>
              <a:ext cx="187" cy="152"/>
            </a:xfrm>
            <a:custGeom>
              <a:avLst/>
              <a:gdLst/>
              <a:ahLst/>
              <a:cxnLst>
                <a:cxn ang="0">
                  <a:pos x="27" y="207"/>
                </a:cxn>
                <a:cxn ang="0">
                  <a:pos x="37" y="214"/>
                </a:cxn>
                <a:cxn ang="0">
                  <a:pos x="54" y="231"/>
                </a:cxn>
                <a:cxn ang="0">
                  <a:pos x="59" y="233"/>
                </a:cxn>
                <a:cxn ang="0">
                  <a:pos x="64" y="234"/>
                </a:cxn>
                <a:cxn ang="0">
                  <a:pos x="69" y="233"/>
                </a:cxn>
                <a:cxn ang="0">
                  <a:pos x="76" y="232"/>
                </a:cxn>
                <a:cxn ang="0">
                  <a:pos x="89" y="224"/>
                </a:cxn>
                <a:cxn ang="0">
                  <a:pos x="101" y="216"/>
                </a:cxn>
                <a:cxn ang="0">
                  <a:pos x="128" y="196"/>
                </a:cxn>
                <a:cxn ang="0">
                  <a:pos x="171" y="162"/>
                </a:cxn>
                <a:cxn ang="0">
                  <a:pos x="231" y="115"/>
                </a:cxn>
                <a:cxn ang="0">
                  <a:pos x="166" y="33"/>
                </a:cxn>
                <a:cxn ang="0">
                  <a:pos x="196" y="0"/>
                </a:cxn>
                <a:cxn ang="0">
                  <a:pos x="279" y="95"/>
                </a:cxn>
                <a:cxn ang="0">
                  <a:pos x="336" y="163"/>
                </a:cxn>
                <a:cxn ang="0">
                  <a:pos x="366" y="199"/>
                </a:cxn>
                <a:cxn ang="0">
                  <a:pos x="372" y="209"/>
                </a:cxn>
                <a:cxn ang="0">
                  <a:pos x="374" y="220"/>
                </a:cxn>
                <a:cxn ang="0">
                  <a:pos x="374" y="229"/>
                </a:cxn>
                <a:cxn ang="0">
                  <a:pos x="372" y="238"/>
                </a:cxn>
                <a:cxn ang="0">
                  <a:pos x="366" y="250"/>
                </a:cxn>
                <a:cxn ang="0">
                  <a:pos x="363" y="253"/>
                </a:cxn>
                <a:cxn ang="0">
                  <a:pos x="338" y="242"/>
                </a:cxn>
                <a:cxn ang="0">
                  <a:pos x="262" y="157"/>
                </a:cxn>
                <a:cxn ang="0">
                  <a:pos x="188" y="219"/>
                </a:cxn>
                <a:cxn ang="0">
                  <a:pos x="132" y="264"/>
                </a:cxn>
                <a:cxn ang="0">
                  <a:pos x="97" y="292"/>
                </a:cxn>
                <a:cxn ang="0">
                  <a:pos x="89" y="297"/>
                </a:cxn>
                <a:cxn ang="0">
                  <a:pos x="81" y="300"/>
                </a:cxn>
                <a:cxn ang="0">
                  <a:pos x="74" y="303"/>
                </a:cxn>
                <a:cxn ang="0">
                  <a:pos x="66" y="303"/>
                </a:cxn>
                <a:cxn ang="0">
                  <a:pos x="59" y="303"/>
                </a:cxn>
                <a:cxn ang="0">
                  <a:pos x="52" y="301"/>
                </a:cxn>
                <a:cxn ang="0">
                  <a:pos x="47" y="298"/>
                </a:cxn>
                <a:cxn ang="0">
                  <a:pos x="41" y="293"/>
                </a:cxn>
                <a:cxn ang="0">
                  <a:pos x="15" y="265"/>
                </a:cxn>
                <a:cxn ang="0">
                  <a:pos x="0" y="248"/>
                </a:cxn>
                <a:cxn ang="0">
                  <a:pos x="27" y="207"/>
                </a:cxn>
              </a:cxnLst>
              <a:rect l="0" t="0" r="r" b="b"/>
              <a:pathLst>
                <a:path w="374" h="303">
                  <a:moveTo>
                    <a:pt x="27" y="207"/>
                  </a:moveTo>
                  <a:lnTo>
                    <a:pt x="37" y="214"/>
                  </a:lnTo>
                  <a:lnTo>
                    <a:pt x="54" y="231"/>
                  </a:lnTo>
                  <a:lnTo>
                    <a:pt x="59" y="233"/>
                  </a:lnTo>
                  <a:lnTo>
                    <a:pt x="64" y="234"/>
                  </a:lnTo>
                  <a:lnTo>
                    <a:pt x="69" y="233"/>
                  </a:lnTo>
                  <a:lnTo>
                    <a:pt x="76" y="232"/>
                  </a:lnTo>
                  <a:lnTo>
                    <a:pt x="89" y="224"/>
                  </a:lnTo>
                  <a:lnTo>
                    <a:pt x="101" y="216"/>
                  </a:lnTo>
                  <a:lnTo>
                    <a:pt x="128" y="196"/>
                  </a:lnTo>
                  <a:lnTo>
                    <a:pt x="171" y="162"/>
                  </a:lnTo>
                  <a:lnTo>
                    <a:pt x="231" y="115"/>
                  </a:lnTo>
                  <a:lnTo>
                    <a:pt x="166" y="33"/>
                  </a:lnTo>
                  <a:lnTo>
                    <a:pt x="196" y="0"/>
                  </a:lnTo>
                  <a:lnTo>
                    <a:pt x="279" y="95"/>
                  </a:lnTo>
                  <a:lnTo>
                    <a:pt x="336" y="163"/>
                  </a:lnTo>
                  <a:lnTo>
                    <a:pt x="366" y="199"/>
                  </a:lnTo>
                  <a:lnTo>
                    <a:pt x="372" y="209"/>
                  </a:lnTo>
                  <a:lnTo>
                    <a:pt x="374" y="220"/>
                  </a:lnTo>
                  <a:lnTo>
                    <a:pt x="374" y="229"/>
                  </a:lnTo>
                  <a:lnTo>
                    <a:pt x="372" y="238"/>
                  </a:lnTo>
                  <a:lnTo>
                    <a:pt x="366" y="250"/>
                  </a:lnTo>
                  <a:lnTo>
                    <a:pt x="363" y="253"/>
                  </a:lnTo>
                  <a:lnTo>
                    <a:pt x="338" y="242"/>
                  </a:lnTo>
                  <a:lnTo>
                    <a:pt x="262" y="157"/>
                  </a:lnTo>
                  <a:lnTo>
                    <a:pt x="188" y="219"/>
                  </a:lnTo>
                  <a:lnTo>
                    <a:pt x="132" y="264"/>
                  </a:lnTo>
                  <a:lnTo>
                    <a:pt x="97" y="292"/>
                  </a:lnTo>
                  <a:lnTo>
                    <a:pt x="89" y="297"/>
                  </a:lnTo>
                  <a:lnTo>
                    <a:pt x="81" y="300"/>
                  </a:lnTo>
                  <a:lnTo>
                    <a:pt x="74" y="303"/>
                  </a:lnTo>
                  <a:lnTo>
                    <a:pt x="66" y="303"/>
                  </a:lnTo>
                  <a:lnTo>
                    <a:pt x="59" y="303"/>
                  </a:lnTo>
                  <a:lnTo>
                    <a:pt x="52" y="301"/>
                  </a:lnTo>
                  <a:lnTo>
                    <a:pt x="47" y="298"/>
                  </a:lnTo>
                  <a:lnTo>
                    <a:pt x="41" y="293"/>
                  </a:lnTo>
                  <a:lnTo>
                    <a:pt x="15" y="265"/>
                  </a:lnTo>
                  <a:lnTo>
                    <a:pt x="0" y="248"/>
                  </a:lnTo>
                  <a:lnTo>
                    <a:pt x="27" y="20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7" name="Freeform 99"/>
            <p:cNvSpPr>
              <a:spLocks/>
            </p:cNvSpPr>
            <p:nvPr/>
          </p:nvSpPr>
          <p:spPr bwMode="auto">
            <a:xfrm>
              <a:off x="1685" y="2941"/>
              <a:ext cx="48" cy="8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153"/>
                </a:cxn>
                <a:cxn ang="0">
                  <a:pos x="50" y="168"/>
                </a:cxn>
                <a:cxn ang="0">
                  <a:pos x="97" y="18"/>
                </a:cxn>
                <a:cxn ang="0">
                  <a:pos x="53" y="0"/>
                </a:cxn>
              </a:cxnLst>
              <a:rect l="0" t="0" r="r" b="b"/>
              <a:pathLst>
                <a:path w="97" h="168">
                  <a:moveTo>
                    <a:pt x="53" y="0"/>
                  </a:moveTo>
                  <a:lnTo>
                    <a:pt x="0" y="153"/>
                  </a:lnTo>
                  <a:lnTo>
                    <a:pt x="50" y="168"/>
                  </a:lnTo>
                  <a:lnTo>
                    <a:pt x="97" y="18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8" name="Freeform 100"/>
            <p:cNvSpPr>
              <a:spLocks/>
            </p:cNvSpPr>
            <p:nvPr/>
          </p:nvSpPr>
          <p:spPr bwMode="auto">
            <a:xfrm>
              <a:off x="1751" y="2812"/>
              <a:ext cx="83" cy="95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24" y="0"/>
                </a:cxn>
                <a:cxn ang="0">
                  <a:pos x="36" y="0"/>
                </a:cxn>
                <a:cxn ang="0">
                  <a:pos x="167" y="157"/>
                </a:cxn>
                <a:cxn ang="0">
                  <a:pos x="165" y="177"/>
                </a:cxn>
                <a:cxn ang="0">
                  <a:pos x="140" y="190"/>
                </a:cxn>
                <a:cxn ang="0">
                  <a:pos x="116" y="180"/>
                </a:cxn>
                <a:cxn ang="0">
                  <a:pos x="0" y="35"/>
                </a:cxn>
              </a:cxnLst>
              <a:rect l="0" t="0" r="r" b="b"/>
              <a:pathLst>
                <a:path w="167" h="190">
                  <a:moveTo>
                    <a:pt x="0" y="35"/>
                  </a:moveTo>
                  <a:lnTo>
                    <a:pt x="24" y="0"/>
                  </a:lnTo>
                  <a:lnTo>
                    <a:pt x="36" y="0"/>
                  </a:lnTo>
                  <a:lnTo>
                    <a:pt x="167" y="157"/>
                  </a:lnTo>
                  <a:lnTo>
                    <a:pt x="165" y="177"/>
                  </a:lnTo>
                  <a:lnTo>
                    <a:pt x="140" y="190"/>
                  </a:lnTo>
                  <a:lnTo>
                    <a:pt x="116" y="180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9" name="Freeform 101"/>
            <p:cNvSpPr>
              <a:spLocks/>
            </p:cNvSpPr>
            <p:nvPr/>
          </p:nvSpPr>
          <p:spPr bwMode="auto">
            <a:xfrm>
              <a:off x="2140" y="3192"/>
              <a:ext cx="24" cy="3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5" y="63"/>
                </a:cxn>
                <a:cxn ang="0">
                  <a:pos x="45" y="69"/>
                </a:cxn>
                <a:cxn ang="0">
                  <a:pos x="47" y="0"/>
                </a:cxn>
                <a:cxn ang="0">
                  <a:pos x="0" y="1"/>
                </a:cxn>
              </a:cxnLst>
              <a:rect l="0" t="0" r="r" b="b"/>
              <a:pathLst>
                <a:path w="47" h="69">
                  <a:moveTo>
                    <a:pt x="0" y="1"/>
                  </a:moveTo>
                  <a:lnTo>
                    <a:pt x="5" y="63"/>
                  </a:lnTo>
                  <a:lnTo>
                    <a:pt x="45" y="69"/>
                  </a:lnTo>
                  <a:lnTo>
                    <a:pt x="47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0" name="Freeform 102"/>
            <p:cNvSpPr>
              <a:spLocks noEditPoints="1"/>
            </p:cNvSpPr>
            <p:nvPr/>
          </p:nvSpPr>
          <p:spPr bwMode="auto">
            <a:xfrm>
              <a:off x="1920" y="3139"/>
              <a:ext cx="279" cy="276"/>
            </a:xfrm>
            <a:custGeom>
              <a:avLst/>
              <a:gdLst/>
              <a:ahLst/>
              <a:cxnLst>
                <a:cxn ang="0">
                  <a:pos x="248" y="199"/>
                </a:cxn>
                <a:cxn ang="0">
                  <a:pos x="293" y="117"/>
                </a:cxn>
                <a:cxn ang="0">
                  <a:pos x="293" y="92"/>
                </a:cxn>
                <a:cxn ang="0">
                  <a:pos x="257" y="72"/>
                </a:cxn>
                <a:cxn ang="0">
                  <a:pos x="196" y="166"/>
                </a:cxn>
                <a:cxn ang="0">
                  <a:pos x="342" y="24"/>
                </a:cxn>
                <a:cxn ang="0">
                  <a:pos x="346" y="75"/>
                </a:cxn>
                <a:cxn ang="0">
                  <a:pos x="356" y="99"/>
                </a:cxn>
                <a:cxn ang="0">
                  <a:pos x="539" y="235"/>
                </a:cxn>
                <a:cxn ang="0">
                  <a:pos x="558" y="253"/>
                </a:cxn>
                <a:cxn ang="0">
                  <a:pos x="546" y="279"/>
                </a:cxn>
                <a:cxn ang="0">
                  <a:pos x="536" y="286"/>
                </a:cxn>
                <a:cxn ang="0">
                  <a:pos x="435" y="226"/>
                </a:cxn>
                <a:cxn ang="0">
                  <a:pos x="183" y="400"/>
                </a:cxn>
                <a:cxn ang="0">
                  <a:pos x="234" y="367"/>
                </a:cxn>
                <a:cxn ang="0">
                  <a:pos x="298" y="282"/>
                </a:cxn>
                <a:cxn ang="0">
                  <a:pos x="449" y="278"/>
                </a:cxn>
                <a:cxn ang="0">
                  <a:pos x="446" y="308"/>
                </a:cxn>
                <a:cxn ang="0">
                  <a:pos x="346" y="468"/>
                </a:cxn>
                <a:cxn ang="0">
                  <a:pos x="342" y="488"/>
                </a:cxn>
                <a:cxn ang="0">
                  <a:pos x="350" y="495"/>
                </a:cxn>
                <a:cxn ang="0">
                  <a:pos x="371" y="483"/>
                </a:cxn>
                <a:cxn ang="0">
                  <a:pos x="392" y="536"/>
                </a:cxn>
                <a:cxn ang="0">
                  <a:pos x="357" y="553"/>
                </a:cxn>
                <a:cxn ang="0">
                  <a:pos x="335" y="550"/>
                </a:cxn>
                <a:cxn ang="0">
                  <a:pos x="302" y="524"/>
                </a:cxn>
                <a:cxn ang="0">
                  <a:pos x="283" y="487"/>
                </a:cxn>
                <a:cxn ang="0">
                  <a:pos x="296" y="447"/>
                </a:cxn>
                <a:cxn ang="0">
                  <a:pos x="392" y="302"/>
                </a:cxn>
                <a:cxn ang="0">
                  <a:pos x="375" y="286"/>
                </a:cxn>
                <a:cxn ang="0">
                  <a:pos x="363" y="282"/>
                </a:cxn>
                <a:cxn ang="0">
                  <a:pos x="342" y="308"/>
                </a:cxn>
                <a:cxn ang="0">
                  <a:pos x="291" y="378"/>
                </a:cxn>
                <a:cxn ang="0">
                  <a:pos x="226" y="432"/>
                </a:cxn>
                <a:cxn ang="0">
                  <a:pos x="197" y="460"/>
                </a:cxn>
                <a:cxn ang="0">
                  <a:pos x="139" y="414"/>
                </a:cxn>
                <a:cxn ang="0">
                  <a:pos x="141" y="350"/>
                </a:cxn>
                <a:cxn ang="0">
                  <a:pos x="222" y="241"/>
                </a:cxn>
                <a:cxn ang="0">
                  <a:pos x="162" y="216"/>
                </a:cxn>
                <a:cxn ang="0">
                  <a:pos x="65" y="325"/>
                </a:cxn>
                <a:cxn ang="0">
                  <a:pos x="7" y="321"/>
                </a:cxn>
                <a:cxn ang="0">
                  <a:pos x="44" y="275"/>
                </a:cxn>
                <a:cxn ang="0">
                  <a:pos x="111" y="209"/>
                </a:cxn>
                <a:cxn ang="0">
                  <a:pos x="114" y="169"/>
                </a:cxn>
                <a:cxn ang="0">
                  <a:pos x="102" y="159"/>
                </a:cxn>
                <a:cxn ang="0">
                  <a:pos x="108" y="140"/>
                </a:cxn>
                <a:cxn ang="0">
                  <a:pos x="124" y="120"/>
                </a:cxn>
                <a:cxn ang="0">
                  <a:pos x="162" y="143"/>
                </a:cxn>
                <a:cxn ang="0">
                  <a:pos x="236" y="6"/>
                </a:cxn>
              </a:cxnLst>
              <a:rect l="0" t="0" r="r" b="b"/>
              <a:pathLst>
                <a:path w="558" h="553">
                  <a:moveTo>
                    <a:pt x="196" y="166"/>
                  </a:moveTo>
                  <a:lnTo>
                    <a:pt x="246" y="203"/>
                  </a:lnTo>
                  <a:lnTo>
                    <a:pt x="248" y="199"/>
                  </a:lnTo>
                  <a:lnTo>
                    <a:pt x="273" y="157"/>
                  </a:lnTo>
                  <a:lnTo>
                    <a:pt x="289" y="127"/>
                  </a:lnTo>
                  <a:lnTo>
                    <a:pt x="293" y="117"/>
                  </a:lnTo>
                  <a:lnTo>
                    <a:pt x="295" y="109"/>
                  </a:lnTo>
                  <a:lnTo>
                    <a:pt x="295" y="99"/>
                  </a:lnTo>
                  <a:lnTo>
                    <a:pt x="293" y="92"/>
                  </a:lnTo>
                  <a:lnTo>
                    <a:pt x="280" y="82"/>
                  </a:lnTo>
                  <a:lnTo>
                    <a:pt x="268" y="76"/>
                  </a:lnTo>
                  <a:lnTo>
                    <a:pt x="257" y="72"/>
                  </a:lnTo>
                  <a:lnTo>
                    <a:pt x="238" y="102"/>
                  </a:lnTo>
                  <a:lnTo>
                    <a:pt x="195" y="166"/>
                  </a:lnTo>
                  <a:lnTo>
                    <a:pt x="196" y="166"/>
                  </a:lnTo>
                  <a:close/>
                  <a:moveTo>
                    <a:pt x="279" y="31"/>
                  </a:moveTo>
                  <a:lnTo>
                    <a:pt x="303" y="0"/>
                  </a:lnTo>
                  <a:lnTo>
                    <a:pt x="342" y="24"/>
                  </a:lnTo>
                  <a:lnTo>
                    <a:pt x="322" y="56"/>
                  </a:lnTo>
                  <a:lnTo>
                    <a:pt x="339" y="67"/>
                  </a:lnTo>
                  <a:lnTo>
                    <a:pt x="346" y="75"/>
                  </a:lnTo>
                  <a:lnTo>
                    <a:pt x="353" y="86"/>
                  </a:lnTo>
                  <a:lnTo>
                    <a:pt x="356" y="92"/>
                  </a:lnTo>
                  <a:lnTo>
                    <a:pt x="356" y="99"/>
                  </a:lnTo>
                  <a:lnTo>
                    <a:pt x="356" y="107"/>
                  </a:lnTo>
                  <a:lnTo>
                    <a:pt x="355" y="114"/>
                  </a:lnTo>
                  <a:lnTo>
                    <a:pt x="539" y="235"/>
                  </a:lnTo>
                  <a:lnTo>
                    <a:pt x="550" y="242"/>
                  </a:lnTo>
                  <a:lnTo>
                    <a:pt x="557" y="250"/>
                  </a:lnTo>
                  <a:lnTo>
                    <a:pt x="558" y="253"/>
                  </a:lnTo>
                  <a:lnTo>
                    <a:pt x="558" y="258"/>
                  </a:lnTo>
                  <a:lnTo>
                    <a:pt x="553" y="270"/>
                  </a:lnTo>
                  <a:lnTo>
                    <a:pt x="546" y="279"/>
                  </a:lnTo>
                  <a:lnTo>
                    <a:pt x="544" y="283"/>
                  </a:lnTo>
                  <a:lnTo>
                    <a:pt x="540" y="286"/>
                  </a:lnTo>
                  <a:lnTo>
                    <a:pt x="536" y="286"/>
                  </a:lnTo>
                  <a:lnTo>
                    <a:pt x="533" y="286"/>
                  </a:lnTo>
                  <a:lnTo>
                    <a:pt x="523" y="282"/>
                  </a:lnTo>
                  <a:lnTo>
                    <a:pt x="435" y="226"/>
                  </a:lnTo>
                  <a:lnTo>
                    <a:pt x="329" y="160"/>
                  </a:lnTo>
                  <a:lnTo>
                    <a:pt x="180" y="375"/>
                  </a:lnTo>
                  <a:lnTo>
                    <a:pt x="183" y="400"/>
                  </a:lnTo>
                  <a:lnTo>
                    <a:pt x="206" y="387"/>
                  </a:lnTo>
                  <a:lnTo>
                    <a:pt x="226" y="375"/>
                  </a:lnTo>
                  <a:lnTo>
                    <a:pt x="234" y="367"/>
                  </a:lnTo>
                  <a:lnTo>
                    <a:pt x="242" y="361"/>
                  </a:lnTo>
                  <a:lnTo>
                    <a:pt x="265" y="329"/>
                  </a:lnTo>
                  <a:lnTo>
                    <a:pt x="298" y="282"/>
                  </a:lnTo>
                  <a:lnTo>
                    <a:pt x="342" y="216"/>
                  </a:lnTo>
                  <a:lnTo>
                    <a:pt x="449" y="275"/>
                  </a:lnTo>
                  <a:lnTo>
                    <a:pt x="449" y="278"/>
                  </a:lnTo>
                  <a:lnTo>
                    <a:pt x="450" y="286"/>
                  </a:lnTo>
                  <a:lnTo>
                    <a:pt x="448" y="300"/>
                  </a:lnTo>
                  <a:lnTo>
                    <a:pt x="446" y="308"/>
                  </a:lnTo>
                  <a:lnTo>
                    <a:pt x="441" y="317"/>
                  </a:lnTo>
                  <a:lnTo>
                    <a:pt x="392" y="395"/>
                  </a:lnTo>
                  <a:lnTo>
                    <a:pt x="346" y="468"/>
                  </a:lnTo>
                  <a:lnTo>
                    <a:pt x="343" y="476"/>
                  </a:lnTo>
                  <a:lnTo>
                    <a:pt x="342" y="482"/>
                  </a:lnTo>
                  <a:lnTo>
                    <a:pt x="342" y="488"/>
                  </a:lnTo>
                  <a:lnTo>
                    <a:pt x="344" y="492"/>
                  </a:lnTo>
                  <a:lnTo>
                    <a:pt x="346" y="494"/>
                  </a:lnTo>
                  <a:lnTo>
                    <a:pt x="350" y="495"/>
                  </a:lnTo>
                  <a:lnTo>
                    <a:pt x="355" y="495"/>
                  </a:lnTo>
                  <a:lnTo>
                    <a:pt x="360" y="492"/>
                  </a:lnTo>
                  <a:lnTo>
                    <a:pt x="371" y="483"/>
                  </a:lnTo>
                  <a:lnTo>
                    <a:pt x="405" y="519"/>
                  </a:lnTo>
                  <a:lnTo>
                    <a:pt x="399" y="528"/>
                  </a:lnTo>
                  <a:lnTo>
                    <a:pt x="392" y="536"/>
                  </a:lnTo>
                  <a:lnTo>
                    <a:pt x="381" y="543"/>
                  </a:lnTo>
                  <a:lnTo>
                    <a:pt x="370" y="550"/>
                  </a:lnTo>
                  <a:lnTo>
                    <a:pt x="357" y="553"/>
                  </a:lnTo>
                  <a:lnTo>
                    <a:pt x="349" y="553"/>
                  </a:lnTo>
                  <a:lnTo>
                    <a:pt x="343" y="552"/>
                  </a:lnTo>
                  <a:lnTo>
                    <a:pt x="335" y="550"/>
                  </a:lnTo>
                  <a:lnTo>
                    <a:pt x="328" y="545"/>
                  </a:lnTo>
                  <a:lnTo>
                    <a:pt x="314" y="534"/>
                  </a:lnTo>
                  <a:lnTo>
                    <a:pt x="302" y="524"/>
                  </a:lnTo>
                  <a:lnTo>
                    <a:pt x="292" y="512"/>
                  </a:lnTo>
                  <a:lnTo>
                    <a:pt x="286" y="501"/>
                  </a:lnTo>
                  <a:lnTo>
                    <a:pt x="283" y="487"/>
                  </a:lnTo>
                  <a:lnTo>
                    <a:pt x="284" y="474"/>
                  </a:lnTo>
                  <a:lnTo>
                    <a:pt x="289" y="461"/>
                  </a:lnTo>
                  <a:lnTo>
                    <a:pt x="296" y="447"/>
                  </a:lnTo>
                  <a:lnTo>
                    <a:pt x="387" y="315"/>
                  </a:lnTo>
                  <a:lnTo>
                    <a:pt x="391" y="309"/>
                  </a:lnTo>
                  <a:lnTo>
                    <a:pt x="392" y="302"/>
                  </a:lnTo>
                  <a:lnTo>
                    <a:pt x="388" y="297"/>
                  </a:lnTo>
                  <a:lnTo>
                    <a:pt x="382" y="292"/>
                  </a:lnTo>
                  <a:lnTo>
                    <a:pt x="375" y="286"/>
                  </a:lnTo>
                  <a:lnTo>
                    <a:pt x="369" y="282"/>
                  </a:lnTo>
                  <a:lnTo>
                    <a:pt x="367" y="282"/>
                  </a:lnTo>
                  <a:lnTo>
                    <a:pt x="363" y="282"/>
                  </a:lnTo>
                  <a:lnTo>
                    <a:pt x="359" y="285"/>
                  </a:lnTo>
                  <a:lnTo>
                    <a:pt x="355" y="289"/>
                  </a:lnTo>
                  <a:lnTo>
                    <a:pt x="342" y="308"/>
                  </a:lnTo>
                  <a:lnTo>
                    <a:pt x="320" y="341"/>
                  </a:lnTo>
                  <a:lnTo>
                    <a:pt x="306" y="360"/>
                  </a:lnTo>
                  <a:lnTo>
                    <a:pt x="291" y="378"/>
                  </a:lnTo>
                  <a:lnTo>
                    <a:pt x="273" y="395"/>
                  </a:lnTo>
                  <a:lnTo>
                    <a:pt x="256" y="411"/>
                  </a:lnTo>
                  <a:lnTo>
                    <a:pt x="226" y="432"/>
                  </a:lnTo>
                  <a:lnTo>
                    <a:pt x="207" y="449"/>
                  </a:lnTo>
                  <a:lnTo>
                    <a:pt x="199" y="457"/>
                  </a:lnTo>
                  <a:lnTo>
                    <a:pt x="197" y="460"/>
                  </a:lnTo>
                  <a:lnTo>
                    <a:pt x="174" y="448"/>
                  </a:lnTo>
                  <a:lnTo>
                    <a:pt x="158" y="410"/>
                  </a:lnTo>
                  <a:lnTo>
                    <a:pt x="139" y="414"/>
                  </a:lnTo>
                  <a:lnTo>
                    <a:pt x="95" y="394"/>
                  </a:lnTo>
                  <a:lnTo>
                    <a:pt x="99" y="351"/>
                  </a:lnTo>
                  <a:lnTo>
                    <a:pt x="141" y="350"/>
                  </a:lnTo>
                  <a:lnTo>
                    <a:pt x="167" y="317"/>
                  </a:lnTo>
                  <a:lnTo>
                    <a:pt x="193" y="282"/>
                  </a:lnTo>
                  <a:lnTo>
                    <a:pt x="222" y="241"/>
                  </a:lnTo>
                  <a:lnTo>
                    <a:pt x="201" y="223"/>
                  </a:lnTo>
                  <a:lnTo>
                    <a:pt x="171" y="202"/>
                  </a:lnTo>
                  <a:lnTo>
                    <a:pt x="162" y="216"/>
                  </a:lnTo>
                  <a:lnTo>
                    <a:pt x="130" y="255"/>
                  </a:lnTo>
                  <a:lnTo>
                    <a:pt x="99" y="292"/>
                  </a:lnTo>
                  <a:lnTo>
                    <a:pt x="65" y="325"/>
                  </a:lnTo>
                  <a:lnTo>
                    <a:pt x="32" y="353"/>
                  </a:lnTo>
                  <a:lnTo>
                    <a:pt x="17" y="334"/>
                  </a:lnTo>
                  <a:lnTo>
                    <a:pt x="7" y="321"/>
                  </a:lnTo>
                  <a:lnTo>
                    <a:pt x="0" y="309"/>
                  </a:lnTo>
                  <a:lnTo>
                    <a:pt x="12" y="300"/>
                  </a:lnTo>
                  <a:lnTo>
                    <a:pt x="44" y="275"/>
                  </a:lnTo>
                  <a:lnTo>
                    <a:pt x="64" y="257"/>
                  </a:lnTo>
                  <a:lnTo>
                    <a:pt x="88" y="235"/>
                  </a:lnTo>
                  <a:lnTo>
                    <a:pt x="111" y="209"/>
                  </a:lnTo>
                  <a:lnTo>
                    <a:pt x="134" y="179"/>
                  </a:lnTo>
                  <a:lnTo>
                    <a:pt x="130" y="176"/>
                  </a:lnTo>
                  <a:lnTo>
                    <a:pt x="114" y="169"/>
                  </a:lnTo>
                  <a:lnTo>
                    <a:pt x="108" y="165"/>
                  </a:lnTo>
                  <a:lnTo>
                    <a:pt x="104" y="163"/>
                  </a:lnTo>
                  <a:lnTo>
                    <a:pt x="102" y="159"/>
                  </a:lnTo>
                  <a:lnTo>
                    <a:pt x="102" y="154"/>
                  </a:lnTo>
                  <a:lnTo>
                    <a:pt x="104" y="149"/>
                  </a:lnTo>
                  <a:lnTo>
                    <a:pt x="108" y="140"/>
                  </a:lnTo>
                  <a:lnTo>
                    <a:pt x="116" y="127"/>
                  </a:lnTo>
                  <a:lnTo>
                    <a:pt x="120" y="121"/>
                  </a:lnTo>
                  <a:lnTo>
                    <a:pt x="124" y="120"/>
                  </a:lnTo>
                  <a:lnTo>
                    <a:pt x="126" y="121"/>
                  </a:lnTo>
                  <a:lnTo>
                    <a:pt x="134" y="124"/>
                  </a:lnTo>
                  <a:lnTo>
                    <a:pt x="162" y="143"/>
                  </a:lnTo>
                  <a:lnTo>
                    <a:pt x="183" y="105"/>
                  </a:lnTo>
                  <a:lnTo>
                    <a:pt x="227" y="24"/>
                  </a:lnTo>
                  <a:lnTo>
                    <a:pt x="236" y="6"/>
                  </a:lnTo>
                  <a:lnTo>
                    <a:pt x="279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1" name="Freeform 103"/>
            <p:cNvSpPr>
              <a:spLocks/>
            </p:cNvSpPr>
            <p:nvPr/>
          </p:nvSpPr>
          <p:spPr bwMode="auto">
            <a:xfrm>
              <a:off x="2030" y="3190"/>
              <a:ext cx="25" cy="31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50" y="15"/>
                </a:cxn>
                <a:cxn ang="0">
                  <a:pos x="50" y="22"/>
                </a:cxn>
                <a:cxn ang="0">
                  <a:pos x="46" y="36"/>
                </a:cxn>
                <a:cxn ang="0">
                  <a:pos x="41" y="45"/>
                </a:cxn>
                <a:cxn ang="0">
                  <a:pos x="34" y="54"/>
                </a:cxn>
                <a:cxn ang="0">
                  <a:pos x="25" y="62"/>
                </a:cxn>
                <a:cxn ang="0">
                  <a:pos x="0" y="44"/>
                </a:cxn>
                <a:cxn ang="0">
                  <a:pos x="34" y="0"/>
                </a:cxn>
              </a:cxnLst>
              <a:rect l="0" t="0" r="r" b="b"/>
              <a:pathLst>
                <a:path w="50" h="62">
                  <a:moveTo>
                    <a:pt x="34" y="0"/>
                  </a:moveTo>
                  <a:lnTo>
                    <a:pt x="50" y="15"/>
                  </a:lnTo>
                  <a:lnTo>
                    <a:pt x="50" y="22"/>
                  </a:lnTo>
                  <a:lnTo>
                    <a:pt x="46" y="36"/>
                  </a:lnTo>
                  <a:lnTo>
                    <a:pt x="41" y="45"/>
                  </a:lnTo>
                  <a:lnTo>
                    <a:pt x="34" y="54"/>
                  </a:lnTo>
                  <a:lnTo>
                    <a:pt x="25" y="62"/>
                  </a:lnTo>
                  <a:lnTo>
                    <a:pt x="0" y="44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2" name="Freeform 104"/>
            <p:cNvSpPr>
              <a:spLocks/>
            </p:cNvSpPr>
            <p:nvPr/>
          </p:nvSpPr>
          <p:spPr bwMode="auto">
            <a:xfrm>
              <a:off x="1986" y="3254"/>
              <a:ext cx="29" cy="34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59" y="3"/>
                </a:cxn>
                <a:cxn ang="0">
                  <a:pos x="46" y="68"/>
                </a:cxn>
                <a:cxn ang="0">
                  <a:pos x="0" y="68"/>
                </a:cxn>
                <a:cxn ang="0">
                  <a:pos x="27" y="0"/>
                </a:cxn>
              </a:cxnLst>
              <a:rect l="0" t="0" r="r" b="b"/>
              <a:pathLst>
                <a:path w="59" h="68">
                  <a:moveTo>
                    <a:pt x="27" y="0"/>
                  </a:moveTo>
                  <a:lnTo>
                    <a:pt x="59" y="3"/>
                  </a:lnTo>
                  <a:lnTo>
                    <a:pt x="46" y="68"/>
                  </a:lnTo>
                  <a:lnTo>
                    <a:pt x="0" y="68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3" name="Freeform 105"/>
            <p:cNvSpPr>
              <a:spLocks/>
            </p:cNvSpPr>
            <p:nvPr/>
          </p:nvSpPr>
          <p:spPr bwMode="auto">
            <a:xfrm>
              <a:off x="2204" y="3284"/>
              <a:ext cx="128" cy="158"/>
            </a:xfrm>
            <a:custGeom>
              <a:avLst/>
              <a:gdLst/>
              <a:ahLst/>
              <a:cxnLst>
                <a:cxn ang="0">
                  <a:pos x="237" y="51"/>
                </a:cxn>
                <a:cxn ang="0">
                  <a:pos x="200" y="0"/>
                </a:cxn>
                <a:cxn ang="0">
                  <a:pos x="191" y="11"/>
                </a:cxn>
                <a:cxn ang="0">
                  <a:pos x="168" y="35"/>
                </a:cxn>
                <a:cxn ang="0">
                  <a:pos x="155" y="49"/>
                </a:cxn>
                <a:cxn ang="0">
                  <a:pos x="142" y="61"/>
                </a:cxn>
                <a:cxn ang="0">
                  <a:pos x="129" y="71"/>
                </a:cxn>
                <a:cxn ang="0">
                  <a:pos x="118" y="77"/>
                </a:cxn>
                <a:cxn ang="0">
                  <a:pos x="90" y="85"/>
                </a:cxn>
                <a:cxn ang="0">
                  <a:pos x="80" y="88"/>
                </a:cxn>
                <a:cxn ang="0">
                  <a:pos x="54" y="104"/>
                </a:cxn>
                <a:cxn ang="0">
                  <a:pos x="56" y="150"/>
                </a:cxn>
                <a:cxn ang="0">
                  <a:pos x="120" y="175"/>
                </a:cxn>
                <a:cxn ang="0">
                  <a:pos x="115" y="179"/>
                </a:cxn>
                <a:cxn ang="0">
                  <a:pos x="104" y="190"/>
                </a:cxn>
                <a:cxn ang="0">
                  <a:pos x="95" y="197"/>
                </a:cxn>
                <a:cxn ang="0">
                  <a:pos x="85" y="202"/>
                </a:cxn>
                <a:cxn ang="0">
                  <a:pos x="73" y="206"/>
                </a:cxn>
                <a:cxn ang="0">
                  <a:pos x="60" y="211"/>
                </a:cxn>
                <a:cxn ang="0">
                  <a:pos x="40" y="215"/>
                </a:cxn>
                <a:cxn ang="0">
                  <a:pos x="24" y="219"/>
                </a:cxn>
                <a:cxn ang="0">
                  <a:pos x="20" y="223"/>
                </a:cxn>
                <a:cxn ang="0">
                  <a:pos x="15" y="227"/>
                </a:cxn>
                <a:cxn ang="0">
                  <a:pos x="10" y="232"/>
                </a:cxn>
                <a:cxn ang="0">
                  <a:pos x="6" y="239"/>
                </a:cxn>
                <a:cxn ang="0">
                  <a:pos x="0" y="253"/>
                </a:cxn>
                <a:cxn ang="0">
                  <a:pos x="0" y="259"/>
                </a:cxn>
                <a:cxn ang="0">
                  <a:pos x="0" y="263"/>
                </a:cxn>
                <a:cxn ang="0">
                  <a:pos x="3" y="266"/>
                </a:cxn>
                <a:cxn ang="0">
                  <a:pos x="6" y="270"/>
                </a:cxn>
                <a:cxn ang="0">
                  <a:pos x="17" y="278"/>
                </a:cxn>
                <a:cxn ang="0">
                  <a:pos x="36" y="289"/>
                </a:cxn>
                <a:cxn ang="0">
                  <a:pos x="67" y="300"/>
                </a:cxn>
                <a:cxn ang="0">
                  <a:pos x="97" y="311"/>
                </a:cxn>
                <a:cxn ang="0">
                  <a:pos x="121" y="317"/>
                </a:cxn>
                <a:cxn ang="0">
                  <a:pos x="131" y="317"/>
                </a:cxn>
                <a:cxn ang="0">
                  <a:pos x="141" y="316"/>
                </a:cxn>
                <a:cxn ang="0">
                  <a:pos x="150" y="313"/>
                </a:cxn>
                <a:cxn ang="0">
                  <a:pos x="158" y="308"/>
                </a:cxn>
                <a:cxn ang="0">
                  <a:pos x="164" y="304"/>
                </a:cxn>
                <a:cxn ang="0">
                  <a:pos x="167" y="299"/>
                </a:cxn>
                <a:cxn ang="0">
                  <a:pos x="167" y="297"/>
                </a:cxn>
                <a:cxn ang="0">
                  <a:pos x="164" y="293"/>
                </a:cxn>
                <a:cxn ang="0">
                  <a:pos x="159" y="288"/>
                </a:cxn>
                <a:cxn ang="0">
                  <a:pos x="130" y="272"/>
                </a:cxn>
                <a:cxn ang="0">
                  <a:pos x="109" y="262"/>
                </a:cxn>
                <a:cxn ang="0">
                  <a:pos x="104" y="260"/>
                </a:cxn>
                <a:cxn ang="0">
                  <a:pos x="100" y="256"/>
                </a:cxn>
                <a:cxn ang="0">
                  <a:pos x="97" y="253"/>
                </a:cxn>
                <a:cxn ang="0">
                  <a:pos x="96" y="248"/>
                </a:cxn>
                <a:cxn ang="0">
                  <a:pos x="96" y="243"/>
                </a:cxn>
                <a:cxn ang="0">
                  <a:pos x="98" y="239"/>
                </a:cxn>
                <a:cxn ang="0">
                  <a:pos x="103" y="236"/>
                </a:cxn>
                <a:cxn ang="0">
                  <a:pos x="109" y="232"/>
                </a:cxn>
                <a:cxn ang="0">
                  <a:pos x="121" y="227"/>
                </a:cxn>
                <a:cxn ang="0">
                  <a:pos x="141" y="217"/>
                </a:cxn>
                <a:cxn ang="0">
                  <a:pos x="191" y="188"/>
                </a:cxn>
                <a:cxn ang="0">
                  <a:pos x="257" y="147"/>
                </a:cxn>
                <a:cxn ang="0">
                  <a:pos x="227" y="110"/>
                </a:cxn>
                <a:cxn ang="0">
                  <a:pos x="159" y="150"/>
                </a:cxn>
                <a:cxn ang="0">
                  <a:pos x="116" y="120"/>
                </a:cxn>
                <a:cxn ang="0">
                  <a:pos x="237" y="51"/>
                </a:cxn>
              </a:cxnLst>
              <a:rect l="0" t="0" r="r" b="b"/>
              <a:pathLst>
                <a:path w="257" h="317">
                  <a:moveTo>
                    <a:pt x="237" y="51"/>
                  </a:moveTo>
                  <a:lnTo>
                    <a:pt x="200" y="0"/>
                  </a:lnTo>
                  <a:lnTo>
                    <a:pt x="191" y="11"/>
                  </a:lnTo>
                  <a:lnTo>
                    <a:pt x="168" y="35"/>
                  </a:lnTo>
                  <a:lnTo>
                    <a:pt x="155" y="49"/>
                  </a:lnTo>
                  <a:lnTo>
                    <a:pt x="142" y="61"/>
                  </a:lnTo>
                  <a:lnTo>
                    <a:pt x="129" y="71"/>
                  </a:lnTo>
                  <a:lnTo>
                    <a:pt x="118" y="77"/>
                  </a:lnTo>
                  <a:lnTo>
                    <a:pt x="90" y="85"/>
                  </a:lnTo>
                  <a:lnTo>
                    <a:pt x="80" y="88"/>
                  </a:lnTo>
                  <a:lnTo>
                    <a:pt x="54" y="104"/>
                  </a:lnTo>
                  <a:lnTo>
                    <a:pt x="56" y="150"/>
                  </a:lnTo>
                  <a:lnTo>
                    <a:pt x="120" y="175"/>
                  </a:lnTo>
                  <a:lnTo>
                    <a:pt x="115" y="179"/>
                  </a:lnTo>
                  <a:lnTo>
                    <a:pt x="104" y="190"/>
                  </a:lnTo>
                  <a:lnTo>
                    <a:pt x="95" y="197"/>
                  </a:lnTo>
                  <a:lnTo>
                    <a:pt x="85" y="202"/>
                  </a:lnTo>
                  <a:lnTo>
                    <a:pt x="73" y="206"/>
                  </a:lnTo>
                  <a:lnTo>
                    <a:pt x="60" y="211"/>
                  </a:lnTo>
                  <a:lnTo>
                    <a:pt x="40" y="215"/>
                  </a:lnTo>
                  <a:lnTo>
                    <a:pt x="24" y="219"/>
                  </a:lnTo>
                  <a:lnTo>
                    <a:pt x="20" y="223"/>
                  </a:lnTo>
                  <a:lnTo>
                    <a:pt x="15" y="227"/>
                  </a:lnTo>
                  <a:lnTo>
                    <a:pt x="10" y="232"/>
                  </a:lnTo>
                  <a:lnTo>
                    <a:pt x="6" y="239"/>
                  </a:lnTo>
                  <a:lnTo>
                    <a:pt x="0" y="253"/>
                  </a:lnTo>
                  <a:lnTo>
                    <a:pt x="0" y="259"/>
                  </a:lnTo>
                  <a:lnTo>
                    <a:pt x="0" y="263"/>
                  </a:lnTo>
                  <a:lnTo>
                    <a:pt x="3" y="266"/>
                  </a:lnTo>
                  <a:lnTo>
                    <a:pt x="6" y="270"/>
                  </a:lnTo>
                  <a:lnTo>
                    <a:pt x="17" y="278"/>
                  </a:lnTo>
                  <a:lnTo>
                    <a:pt x="36" y="289"/>
                  </a:lnTo>
                  <a:lnTo>
                    <a:pt x="67" y="300"/>
                  </a:lnTo>
                  <a:lnTo>
                    <a:pt x="97" y="311"/>
                  </a:lnTo>
                  <a:lnTo>
                    <a:pt x="121" y="317"/>
                  </a:lnTo>
                  <a:lnTo>
                    <a:pt x="131" y="317"/>
                  </a:lnTo>
                  <a:lnTo>
                    <a:pt x="141" y="316"/>
                  </a:lnTo>
                  <a:lnTo>
                    <a:pt x="150" y="313"/>
                  </a:lnTo>
                  <a:lnTo>
                    <a:pt x="158" y="308"/>
                  </a:lnTo>
                  <a:lnTo>
                    <a:pt x="164" y="304"/>
                  </a:lnTo>
                  <a:lnTo>
                    <a:pt x="167" y="299"/>
                  </a:lnTo>
                  <a:lnTo>
                    <a:pt x="167" y="297"/>
                  </a:lnTo>
                  <a:lnTo>
                    <a:pt x="164" y="293"/>
                  </a:lnTo>
                  <a:lnTo>
                    <a:pt x="159" y="288"/>
                  </a:lnTo>
                  <a:lnTo>
                    <a:pt x="130" y="272"/>
                  </a:lnTo>
                  <a:lnTo>
                    <a:pt x="109" y="262"/>
                  </a:lnTo>
                  <a:lnTo>
                    <a:pt x="104" y="260"/>
                  </a:lnTo>
                  <a:lnTo>
                    <a:pt x="100" y="256"/>
                  </a:lnTo>
                  <a:lnTo>
                    <a:pt x="97" y="253"/>
                  </a:lnTo>
                  <a:lnTo>
                    <a:pt x="96" y="248"/>
                  </a:lnTo>
                  <a:lnTo>
                    <a:pt x="96" y="243"/>
                  </a:lnTo>
                  <a:lnTo>
                    <a:pt x="98" y="239"/>
                  </a:lnTo>
                  <a:lnTo>
                    <a:pt x="103" y="236"/>
                  </a:lnTo>
                  <a:lnTo>
                    <a:pt x="109" y="232"/>
                  </a:lnTo>
                  <a:lnTo>
                    <a:pt x="121" y="227"/>
                  </a:lnTo>
                  <a:lnTo>
                    <a:pt x="141" y="217"/>
                  </a:lnTo>
                  <a:lnTo>
                    <a:pt x="191" y="188"/>
                  </a:lnTo>
                  <a:lnTo>
                    <a:pt x="257" y="147"/>
                  </a:lnTo>
                  <a:lnTo>
                    <a:pt x="227" y="110"/>
                  </a:lnTo>
                  <a:lnTo>
                    <a:pt x="159" y="150"/>
                  </a:lnTo>
                  <a:lnTo>
                    <a:pt x="116" y="120"/>
                  </a:lnTo>
                  <a:lnTo>
                    <a:pt x="237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4" name="Freeform 106"/>
            <p:cNvSpPr>
              <a:spLocks/>
            </p:cNvSpPr>
            <p:nvPr/>
          </p:nvSpPr>
          <p:spPr bwMode="auto">
            <a:xfrm>
              <a:off x="2180" y="3438"/>
              <a:ext cx="83" cy="4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0" y="17"/>
                </a:cxn>
                <a:cxn ang="0">
                  <a:pos x="74" y="30"/>
                </a:cxn>
                <a:cxn ang="0">
                  <a:pos x="90" y="35"/>
                </a:cxn>
                <a:cxn ang="0">
                  <a:pos x="103" y="38"/>
                </a:cxn>
                <a:cxn ang="0">
                  <a:pos x="126" y="41"/>
                </a:cxn>
                <a:cxn ang="0">
                  <a:pos x="146" y="40"/>
                </a:cxn>
                <a:cxn ang="0">
                  <a:pos x="165" y="38"/>
                </a:cxn>
                <a:cxn ang="0">
                  <a:pos x="159" y="85"/>
                </a:cxn>
                <a:cxn ang="0">
                  <a:pos x="140" y="84"/>
                </a:cxn>
                <a:cxn ang="0">
                  <a:pos x="112" y="82"/>
                </a:cxn>
                <a:cxn ang="0">
                  <a:pos x="96" y="79"/>
                </a:cxn>
                <a:cxn ang="0">
                  <a:pos x="87" y="75"/>
                </a:cxn>
                <a:cxn ang="0">
                  <a:pos x="68" y="71"/>
                </a:cxn>
                <a:cxn ang="0">
                  <a:pos x="50" y="68"/>
                </a:cxn>
                <a:cxn ang="0">
                  <a:pos x="17" y="63"/>
                </a:cxn>
                <a:cxn ang="0">
                  <a:pos x="4" y="61"/>
                </a:cxn>
                <a:cxn ang="0">
                  <a:pos x="0" y="60"/>
                </a:cxn>
                <a:cxn ang="0">
                  <a:pos x="2" y="0"/>
                </a:cxn>
              </a:cxnLst>
              <a:rect l="0" t="0" r="r" b="b"/>
              <a:pathLst>
                <a:path w="165" h="85">
                  <a:moveTo>
                    <a:pt x="2" y="0"/>
                  </a:moveTo>
                  <a:lnTo>
                    <a:pt x="40" y="17"/>
                  </a:lnTo>
                  <a:lnTo>
                    <a:pt x="74" y="30"/>
                  </a:lnTo>
                  <a:lnTo>
                    <a:pt x="90" y="35"/>
                  </a:lnTo>
                  <a:lnTo>
                    <a:pt x="103" y="38"/>
                  </a:lnTo>
                  <a:lnTo>
                    <a:pt x="126" y="41"/>
                  </a:lnTo>
                  <a:lnTo>
                    <a:pt x="146" y="40"/>
                  </a:lnTo>
                  <a:lnTo>
                    <a:pt x="165" y="38"/>
                  </a:lnTo>
                  <a:lnTo>
                    <a:pt x="159" y="85"/>
                  </a:lnTo>
                  <a:lnTo>
                    <a:pt x="140" y="84"/>
                  </a:lnTo>
                  <a:lnTo>
                    <a:pt x="112" y="82"/>
                  </a:lnTo>
                  <a:lnTo>
                    <a:pt x="96" y="79"/>
                  </a:lnTo>
                  <a:lnTo>
                    <a:pt x="87" y="75"/>
                  </a:lnTo>
                  <a:lnTo>
                    <a:pt x="68" y="71"/>
                  </a:lnTo>
                  <a:lnTo>
                    <a:pt x="50" y="68"/>
                  </a:lnTo>
                  <a:lnTo>
                    <a:pt x="17" y="63"/>
                  </a:lnTo>
                  <a:lnTo>
                    <a:pt x="4" y="61"/>
                  </a:lnTo>
                  <a:lnTo>
                    <a:pt x="0" y="6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5" name="Freeform 107"/>
            <p:cNvSpPr>
              <a:spLocks noEditPoints="1"/>
            </p:cNvSpPr>
            <p:nvPr/>
          </p:nvSpPr>
          <p:spPr bwMode="auto">
            <a:xfrm>
              <a:off x="2237" y="3319"/>
              <a:ext cx="212" cy="244"/>
            </a:xfrm>
            <a:custGeom>
              <a:avLst/>
              <a:gdLst/>
              <a:ahLst/>
              <a:cxnLst>
                <a:cxn ang="0">
                  <a:pos x="223" y="131"/>
                </a:cxn>
                <a:cxn ang="0">
                  <a:pos x="325" y="174"/>
                </a:cxn>
                <a:cxn ang="0">
                  <a:pos x="355" y="101"/>
                </a:cxn>
                <a:cxn ang="0">
                  <a:pos x="258" y="60"/>
                </a:cxn>
                <a:cxn ang="0">
                  <a:pos x="223" y="131"/>
                </a:cxn>
                <a:cxn ang="0">
                  <a:pos x="170" y="245"/>
                </a:cxn>
                <a:cxn ang="0">
                  <a:pos x="262" y="286"/>
                </a:cxn>
                <a:cxn ang="0">
                  <a:pos x="303" y="209"/>
                </a:cxn>
                <a:cxn ang="0">
                  <a:pos x="206" y="175"/>
                </a:cxn>
                <a:cxn ang="0">
                  <a:pos x="170" y="245"/>
                </a:cxn>
                <a:cxn ang="0">
                  <a:pos x="148" y="289"/>
                </a:cxn>
                <a:cxn ang="0">
                  <a:pos x="121" y="354"/>
                </a:cxn>
                <a:cxn ang="0">
                  <a:pos x="137" y="370"/>
                </a:cxn>
                <a:cxn ang="0">
                  <a:pos x="153" y="383"/>
                </a:cxn>
                <a:cxn ang="0">
                  <a:pos x="162" y="390"/>
                </a:cxn>
                <a:cxn ang="0">
                  <a:pos x="169" y="394"/>
                </a:cxn>
                <a:cxn ang="0">
                  <a:pos x="184" y="400"/>
                </a:cxn>
                <a:cxn ang="0">
                  <a:pos x="198" y="403"/>
                </a:cxn>
                <a:cxn ang="0">
                  <a:pos x="214" y="403"/>
                </a:cxn>
                <a:cxn ang="0">
                  <a:pos x="249" y="332"/>
                </a:cxn>
                <a:cxn ang="0">
                  <a:pos x="148" y="289"/>
                </a:cxn>
                <a:cxn ang="0">
                  <a:pos x="0" y="361"/>
                </a:cxn>
                <a:cxn ang="0">
                  <a:pos x="23" y="321"/>
                </a:cxn>
                <a:cxn ang="0">
                  <a:pos x="75" y="346"/>
                </a:cxn>
                <a:cxn ang="0">
                  <a:pos x="231" y="0"/>
                </a:cxn>
                <a:cxn ang="0">
                  <a:pos x="423" y="85"/>
                </a:cxn>
                <a:cxn ang="0">
                  <a:pos x="255" y="435"/>
                </a:cxn>
                <a:cxn ang="0">
                  <a:pos x="282" y="449"/>
                </a:cxn>
                <a:cxn ang="0">
                  <a:pos x="287" y="452"/>
                </a:cxn>
                <a:cxn ang="0">
                  <a:pos x="291" y="456"/>
                </a:cxn>
                <a:cxn ang="0">
                  <a:pos x="292" y="459"/>
                </a:cxn>
                <a:cxn ang="0">
                  <a:pos x="293" y="462"/>
                </a:cxn>
                <a:cxn ang="0">
                  <a:pos x="291" y="470"/>
                </a:cxn>
                <a:cxn ang="0">
                  <a:pos x="287" y="476"/>
                </a:cxn>
                <a:cxn ang="0">
                  <a:pos x="281" y="483"/>
                </a:cxn>
                <a:cxn ang="0">
                  <a:pos x="272" y="486"/>
                </a:cxn>
                <a:cxn ang="0">
                  <a:pos x="261" y="486"/>
                </a:cxn>
                <a:cxn ang="0">
                  <a:pos x="248" y="483"/>
                </a:cxn>
                <a:cxn ang="0">
                  <a:pos x="202" y="461"/>
                </a:cxn>
                <a:cxn ang="0">
                  <a:pos x="116" y="420"/>
                </a:cxn>
                <a:cxn ang="0">
                  <a:pos x="0" y="361"/>
                </a:cxn>
              </a:cxnLst>
              <a:rect l="0" t="0" r="r" b="b"/>
              <a:pathLst>
                <a:path w="423" h="486">
                  <a:moveTo>
                    <a:pt x="223" y="131"/>
                  </a:moveTo>
                  <a:lnTo>
                    <a:pt x="325" y="174"/>
                  </a:lnTo>
                  <a:lnTo>
                    <a:pt x="355" y="101"/>
                  </a:lnTo>
                  <a:lnTo>
                    <a:pt x="258" y="60"/>
                  </a:lnTo>
                  <a:lnTo>
                    <a:pt x="223" y="131"/>
                  </a:lnTo>
                  <a:close/>
                  <a:moveTo>
                    <a:pt x="170" y="245"/>
                  </a:moveTo>
                  <a:lnTo>
                    <a:pt x="262" y="286"/>
                  </a:lnTo>
                  <a:lnTo>
                    <a:pt x="303" y="209"/>
                  </a:lnTo>
                  <a:lnTo>
                    <a:pt x="206" y="175"/>
                  </a:lnTo>
                  <a:lnTo>
                    <a:pt x="170" y="245"/>
                  </a:lnTo>
                  <a:close/>
                  <a:moveTo>
                    <a:pt x="148" y="289"/>
                  </a:moveTo>
                  <a:lnTo>
                    <a:pt x="121" y="354"/>
                  </a:lnTo>
                  <a:lnTo>
                    <a:pt x="137" y="370"/>
                  </a:lnTo>
                  <a:lnTo>
                    <a:pt x="153" y="383"/>
                  </a:lnTo>
                  <a:lnTo>
                    <a:pt x="162" y="390"/>
                  </a:lnTo>
                  <a:lnTo>
                    <a:pt x="169" y="394"/>
                  </a:lnTo>
                  <a:lnTo>
                    <a:pt x="184" y="400"/>
                  </a:lnTo>
                  <a:lnTo>
                    <a:pt x="198" y="403"/>
                  </a:lnTo>
                  <a:lnTo>
                    <a:pt x="214" y="403"/>
                  </a:lnTo>
                  <a:lnTo>
                    <a:pt x="249" y="332"/>
                  </a:lnTo>
                  <a:lnTo>
                    <a:pt x="148" y="289"/>
                  </a:lnTo>
                  <a:close/>
                  <a:moveTo>
                    <a:pt x="0" y="361"/>
                  </a:moveTo>
                  <a:lnTo>
                    <a:pt x="23" y="321"/>
                  </a:lnTo>
                  <a:lnTo>
                    <a:pt x="75" y="346"/>
                  </a:lnTo>
                  <a:lnTo>
                    <a:pt x="231" y="0"/>
                  </a:lnTo>
                  <a:lnTo>
                    <a:pt x="423" y="85"/>
                  </a:lnTo>
                  <a:lnTo>
                    <a:pt x="255" y="435"/>
                  </a:lnTo>
                  <a:lnTo>
                    <a:pt x="282" y="449"/>
                  </a:lnTo>
                  <a:lnTo>
                    <a:pt x="287" y="452"/>
                  </a:lnTo>
                  <a:lnTo>
                    <a:pt x="291" y="456"/>
                  </a:lnTo>
                  <a:lnTo>
                    <a:pt x="292" y="459"/>
                  </a:lnTo>
                  <a:lnTo>
                    <a:pt x="293" y="462"/>
                  </a:lnTo>
                  <a:lnTo>
                    <a:pt x="291" y="470"/>
                  </a:lnTo>
                  <a:lnTo>
                    <a:pt x="287" y="476"/>
                  </a:lnTo>
                  <a:lnTo>
                    <a:pt x="281" y="483"/>
                  </a:lnTo>
                  <a:lnTo>
                    <a:pt x="272" y="486"/>
                  </a:lnTo>
                  <a:lnTo>
                    <a:pt x="261" y="486"/>
                  </a:lnTo>
                  <a:lnTo>
                    <a:pt x="248" y="483"/>
                  </a:lnTo>
                  <a:lnTo>
                    <a:pt x="202" y="461"/>
                  </a:lnTo>
                  <a:lnTo>
                    <a:pt x="116" y="420"/>
                  </a:lnTo>
                  <a:lnTo>
                    <a:pt x="0" y="3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6" name="Freeform 108"/>
            <p:cNvSpPr>
              <a:spLocks/>
            </p:cNvSpPr>
            <p:nvPr/>
          </p:nvSpPr>
          <p:spPr bwMode="auto">
            <a:xfrm>
              <a:off x="2474" y="3382"/>
              <a:ext cx="116" cy="159"/>
            </a:xfrm>
            <a:custGeom>
              <a:avLst/>
              <a:gdLst/>
              <a:ahLst/>
              <a:cxnLst>
                <a:cxn ang="0">
                  <a:pos x="120" y="41"/>
                </a:cxn>
                <a:cxn ang="0">
                  <a:pos x="95" y="91"/>
                </a:cxn>
                <a:cxn ang="0">
                  <a:pos x="74" y="105"/>
                </a:cxn>
                <a:cxn ang="0">
                  <a:pos x="33" y="128"/>
                </a:cxn>
                <a:cxn ang="0">
                  <a:pos x="20" y="139"/>
                </a:cxn>
                <a:cxn ang="0">
                  <a:pos x="15" y="149"/>
                </a:cxn>
                <a:cxn ang="0">
                  <a:pos x="24" y="178"/>
                </a:cxn>
                <a:cxn ang="0">
                  <a:pos x="90" y="186"/>
                </a:cxn>
                <a:cxn ang="0">
                  <a:pos x="104" y="190"/>
                </a:cxn>
                <a:cxn ang="0">
                  <a:pos x="106" y="195"/>
                </a:cxn>
                <a:cxn ang="0">
                  <a:pos x="101" y="207"/>
                </a:cxn>
                <a:cxn ang="0">
                  <a:pos x="86" y="219"/>
                </a:cxn>
                <a:cxn ang="0">
                  <a:pos x="38" y="243"/>
                </a:cxn>
                <a:cxn ang="0">
                  <a:pos x="12" y="254"/>
                </a:cxn>
                <a:cxn ang="0">
                  <a:pos x="4" y="259"/>
                </a:cxn>
                <a:cxn ang="0">
                  <a:pos x="0" y="270"/>
                </a:cxn>
                <a:cxn ang="0">
                  <a:pos x="3" y="286"/>
                </a:cxn>
                <a:cxn ang="0">
                  <a:pos x="12" y="305"/>
                </a:cxn>
                <a:cxn ang="0">
                  <a:pos x="29" y="309"/>
                </a:cxn>
                <a:cxn ang="0">
                  <a:pos x="128" y="316"/>
                </a:cxn>
                <a:cxn ang="0">
                  <a:pos x="179" y="282"/>
                </a:cxn>
                <a:cxn ang="0">
                  <a:pos x="140" y="276"/>
                </a:cxn>
                <a:cxn ang="0">
                  <a:pos x="111" y="268"/>
                </a:cxn>
                <a:cxn ang="0">
                  <a:pos x="103" y="263"/>
                </a:cxn>
                <a:cxn ang="0">
                  <a:pos x="104" y="256"/>
                </a:cxn>
                <a:cxn ang="0">
                  <a:pos x="116" y="245"/>
                </a:cxn>
                <a:cxn ang="0">
                  <a:pos x="170" y="200"/>
                </a:cxn>
                <a:cxn ang="0">
                  <a:pos x="230" y="146"/>
                </a:cxn>
                <a:cxn ang="0">
                  <a:pos x="230" y="138"/>
                </a:cxn>
                <a:cxn ang="0">
                  <a:pos x="216" y="120"/>
                </a:cxn>
                <a:cxn ang="0">
                  <a:pos x="199" y="109"/>
                </a:cxn>
                <a:cxn ang="0">
                  <a:pos x="177" y="125"/>
                </a:cxn>
                <a:cxn ang="0">
                  <a:pos x="164" y="153"/>
                </a:cxn>
                <a:cxn ang="0">
                  <a:pos x="148" y="156"/>
                </a:cxn>
                <a:cxn ang="0">
                  <a:pos x="132" y="156"/>
                </a:cxn>
                <a:cxn ang="0">
                  <a:pos x="114" y="149"/>
                </a:cxn>
                <a:cxn ang="0">
                  <a:pos x="102" y="139"/>
                </a:cxn>
                <a:cxn ang="0">
                  <a:pos x="100" y="131"/>
                </a:cxn>
                <a:cxn ang="0">
                  <a:pos x="105" y="122"/>
                </a:cxn>
                <a:cxn ang="0">
                  <a:pos x="160" y="76"/>
                </a:cxn>
                <a:cxn ang="0">
                  <a:pos x="138" y="0"/>
                </a:cxn>
              </a:cxnLst>
              <a:rect l="0" t="0" r="r" b="b"/>
              <a:pathLst>
                <a:path w="232" h="319">
                  <a:moveTo>
                    <a:pt x="138" y="0"/>
                  </a:moveTo>
                  <a:lnTo>
                    <a:pt x="120" y="41"/>
                  </a:lnTo>
                  <a:lnTo>
                    <a:pt x="99" y="88"/>
                  </a:lnTo>
                  <a:lnTo>
                    <a:pt x="95" y="91"/>
                  </a:lnTo>
                  <a:lnTo>
                    <a:pt x="90" y="96"/>
                  </a:lnTo>
                  <a:lnTo>
                    <a:pt x="74" y="105"/>
                  </a:lnTo>
                  <a:lnTo>
                    <a:pt x="42" y="121"/>
                  </a:lnTo>
                  <a:lnTo>
                    <a:pt x="33" y="128"/>
                  </a:lnTo>
                  <a:lnTo>
                    <a:pt x="23" y="135"/>
                  </a:lnTo>
                  <a:lnTo>
                    <a:pt x="20" y="139"/>
                  </a:lnTo>
                  <a:lnTo>
                    <a:pt x="17" y="144"/>
                  </a:lnTo>
                  <a:lnTo>
                    <a:pt x="15" y="149"/>
                  </a:lnTo>
                  <a:lnTo>
                    <a:pt x="16" y="154"/>
                  </a:lnTo>
                  <a:lnTo>
                    <a:pt x="24" y="178"/>
                  </a:lnTo>
                  <a:lnTo>
                    <a:pt x="28" y="189"/>
                  </a:lnTo>
                  <a:lnTo>
                    <a:pt x="90" y="186"/>
                  </a:lnTo>
                  <a:lnTo>
                    <a:pt x="101" y="189"/>
                  </a:lnTo>
                  <a:lnTo>
                    <a:pt x="104" y="190"/>
                  </a:lnTo>
                  <a:lnTo>
                    <a:pt x="105" y="193"/>
                  </a:lnTo>
                  <a:lnTo>
                    <a:pt x="106" y="195"/>
                  </a:lnTo>
                  <a:lnTo>
                    <a:pt x="105" y="198"/>
                  </a:lnTo>
                  <a:lnTo>
                    <a:pt x="101" y="207"/>
                  </a:lnTo>
                  <a:lnTo>
                    <a:pt x="94" y="214"/>
                  </a:lnTo>
                  <a:lnTo>
                    <a:pt x="86" y="219"/>
                  </a:lnTo>
                  <a:lnTo>
                    <a:pt x="62" y="232"/>
                  </a:lnTo>
                  <a:lnTo>
                    <a:pt x="38" y="243"/>
                  </a:lnTo>
                  <a:lnTo>
                    <a:pt x="22" y="249"/>
                  </a:lnTo>
                  <a:lnTo>
                    <a:pt x="12" y="254"/>
                  </a:lnTo>
                  <a:lnTo>
                    <a:pt x="8" y="256"/>
                  </a:lnTo>
                  <a:lnTo>
                    <a:pt x="4" y="259"/>
                  </a:lnTo>
                  <a:lnTo>
                    <a:pt x="1" y="265"/>
                  </a:lnTo>
                  <a:lnTo>
                    <a:pt x="0" y="270"/>
                  </a:lnTo>
                  <a:lnTo>
                    <a:pt x="1" y="278"/>
                  </a:lnTo>
                  <a:lnTo>
                    <a:pt x="3" y="286"/>
                  </a:lnTo>
                  <a:lnTo>
                    <a:pt x="9" y="301"/>
                  </a:lnTo>
                  <a:lnTo>
                    <a:pt x="12" y="305"/>
                  </a:lnTo>
                  <a:lnTo>
                    <a:pt x="15" y="308"/>
                  </a:lnTo>
                  <a:lnTo>
                    <a:pt x="29" y="309"/>
                  </a:lnTo>
                  <a:lnTo>
                    <a:pt x="51" y="310"/>
                  </a:lnTo>
                  <a:lnTo>
                    <a:pt x="128" y="316"/>
                  </a:lnTo>
                  <a:lnTo>
                    <a:pt x="177" y="319"/>
                  </a:lnTo>
                  <a:lnTo>
                    <a:pt x="179" y="282"/>
                  </a:lnTo>
                  <a:lnTo>
                    <a:pt x="158" y="279"/>
                  </a:lnTo>
                  <a:lnTo>
                    <a:pt x="140" y="276"/>
                  </a:lnTo>
                  <a:lnTo>
                    <a:pt x="123" y="272"/>
                  </a:lnTo>
                  <a:lnTo>
                    <a:pt x="111" y="268"/>
                  </a:lnTo>
                  <a:lnTo>
                    <a:pt x="105" y="267"/>
                  </a:lnTo>
                  <a:lnTo>
                    <a:pt x="103" y="263"/>
                  </a:lnTo>
                  <a:lnTo>
                    <a:pt x="102" y="260"/>
                  </a:lnTo>
                  <a:lnTo>
                    <a:pt x="104" y="256"/>
                  </a:lnTo>
                  <a:lnTo>
                    <a:pt x="109" y="250"/>
                  </a:lnTo>
                  <a:lnTo>
                    <a:pt x="116" y="245"/>
                  </a:lnTo>
                  <a:lnTo>
                    <a:pt x="140" y="227"/>
                  </a:lnTo>
                  <a:lnTo>
                    <a:pt x="170" y="200"/>
                  </a:lnTo>
                  <a:lnTo>
                    <a:pt x="217" y="160"/>
                  </a:lnTo>
                  <a:lnTo>
                    <a:pt x="230" y="146"/>
                  </a:lnTo>
                  <a:lnTo>
                    <a:pt x="232" y="143"/>
                  </a:lnTo>
                  <a:lnTo>
                    <a:pt x="230" y="138"/>
                  </a:lnTo>
                  <a:lnTo>
                    <a:pt x="222" y="127"/>
                  </a:lnTo>
                  <a:lnTo>
                    <a:pt x="216" y="120"/>
                  </a:lnTo>
                  <a:lnTo>
                    <a:pt x="208" y="114"/>
                  </a:lnTo>
                  <a:lnTo>
                    <a:pt x="199" y="109"/>
                  </a:lnTo>
                  <a:lnTo>
                    <a:pt x="188" y="105"/>
                  </a:lnTo>
                  <a:lnTo>
                    <a:pt x="177" y="125"/>
                  </a:lnTo>
                  <a:lnTo>
                    <a:pt x="169" y="139"/>
                  </a:lnTo>
                  <a:lnTo>
                    <a:pt x="164" y="153"/>
                  </a:lnTo>
                  <a:lnTo>
                    <a:pt x="160" y="154"/>
                  </a:lnTo>
                  <a:lnTo>
                    <a:pt x="148" y="156"/>
                  </a:lnTo>
                  <a:lnTo>
                    <a:pt x="141" y="156"/>
                  </a:lnTo>
                  <a:lnTo>
                    <a:pt x="132" y="156"/>
                  </a:lnTo>
                  <a:lnTo>
                    <a:pt x="123" y="154"/>
                  </a:lnTo>
                  <a:lnTo>
                    <a:pt x="114" y="149"/>
                  </a:lnTo>
                  <a:lnTo>
                    <a:pt x="106" y="144"/>
                  </a:lnTo>
                  <a:lnTo>
                    <a:pt x="102" y="139"/>
                  </a:lnTo>
                  <a:lnTo>
                    <a:pt x="100" y="135"/>
                  </a:lnTo>
                  <a:lnTo>
                    <a:pt x="100" y="131"/>
                  </a:lnTo>
                  <a:lnTo>
                    <a:pt x="101" y="127"/>
                  </a:lnTo>
                  <a:lnTo>
                    <a:pt x="105" y="122"/>
                  </a:lnTo>
                  <a:lnTo>
                    <a:pt x="114" y="115"/>
                  </a:lnTo>
                  <a:lnTo>
                    <a:pt x="160" y="76"/>
                  </a:lnTo>
                  <a:lnTo>
                    <a:pt x="194" y="4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7" name="Freeform 109"/>
            <p:cNvSpPr>
              <a:spLocks noEditPoints="1"/>
            </p:cNvSpPr>
            <p:nvPr/>
          </p:nvSpPr>
          <p:spPr bwMode="auto">
            <a:xfrm>
              <a:off x="2577" y="3414"/>
              <a:ext cx="130" cy="138"/>
            </a:xfrm>
            <a:custGeom>
              <a:avLst/>
              <a:gdLst/>
              <a:ahLst/>
              <a:cxnLst>
                <a:cxn ang="0">
                  <a:pos x="95" y="57"/>
                </a:cxn>
                <a:cxn ang="0">
                  <a:pos x="64" y="202"/>
                </a:cxn>
                <a:cxn ang="0">
                  <a:pos x="167" y="229"/>
                </a:cxn>
                <a:cxn ang="0">
                  <a:pos x="197" y="82"/>
                </a:cxn>
                <a:cxn ang="0">
                  <a:pos x="95" y="57"/>
                </a:cxn>
                <a:cxn ang="0">
                  <a:pos x="62" y="0"/>
                </a:cxn>
                <a:cxn ang="0">
                  <a:pos x="261" y="47"/>
                </a:cxn>
                <a:cxn ang="0">
                  <a:pos x="198" y="275"/>
                </a:cxn>
                <a:cxn ang="0">
                  <a:pos x="0" y="234"/>
                </a:cxn>
                <a:cxn ang="0">
                  <a:pos x="62" y="0"/>
                </a:cxn>
              </a:cxnLst>
              <a:rect l="0" t="0" r="r" b="b"/>
              <a:pathLst>
                <a:path w="261" h="275">
                  <a:moveTo>
                    <a:pt x="95" y="57"/>
                  </a:moveTo>
                  <a:lnTo>
                    <a:pt x="64" y="202"/>
                  </a:lnTo>
                  <a:lnTo>
                    <a:pt x="167" y="229"/>
                  </a:lnTo>
                  <a:lnTo>
                    <a:pt x="197" y="82"/>
                  </a:lnTo>
                  <a:lnTo>
                    <a:pt x="95" y="57"/>
                  </a:lnTo>
                  <a:close/>
                  <a:moveTo>
                    <a:pt x="62" y="0"/>
                  </a:moveTo>
                  <a:lnTo>
                    <a:pt x="261" y="47"/>
                  </a:lnTo>
                  <a:lnTo>
                    <a:pt x="198" y="275"/>
                  </a:lnTo>
                  <a:lnTo>
                    <a:pt x="0" y="23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8" name="Freeform 110"/>
            <p:cNvSpPr>
              <a:spLocks/>
            </p:cNvSpPr>
            <p:nvPr/>
          </p:nvSpPr>
          <p:spPr bwMode="auto">
            <a:xfrm>
              <a:off x="2619" y="3564"/>
              <a:ext cx="54" cy="7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54" y="0"/>
                </a:cxn>
                <a:cxn ang="0">
                  <a:pos x="106" y="125"/>
                </a:cxn>
                <a:cxn ang="0">
                  <a:pos x="51" y="151"/>
                </a:cxn>
                <a:cxn ang="0">
                  <a:pos x="0" y="17"/>
                </a:cxn>
              </a:cxnLst>
              <a:rect l="0" t="0" r="r" b="b"/>
              <a:pathLst>
                <a:path w="106" h="151">
                  <a:moveTo>
                    <a:pt x="0" y="17"/>
                  </a:moveTo>
                  <a:lnTo>
                    <a:pt x="54" y="0"/>
                  </a:lnTo>
                  <a:lnTo>
                    <a:pt x="106" y="125"/>
                  </a:lnTo>
                  <a:lnTo>
                    <a:pt x="51" y="151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9" name="Freeform 111"/>
            <p:cNvSpPr>
              <a:spLocks/>
            </p:cNvSpPr>
            <p:nvPr/>
          </p:nvSpPr>
          <p:spPr bwMode="auto">
            <a:xfrm>
              <a:off x="2458" y="3554"/>
              <a:ext cx="153" cy="66"/>
            </a:xfrm>
            <a:custGeom>
              <a:avLst/>
              <a:gdLst/>
              <a:ahLst/>
              <a:cxnLst>
                <a:cxn ang="0">
                  <a:pos x="304" y="39"/>
                </a:cxn>
                <a:cxn ang="0">
                  <a:pos x="183" y="132"/>
                </a:cxn>
                <a:cxn ang="0">
                  <a:pos x="150" y="93"/>
                </a:cxn>
                <a:cxn ang="0">
                  <a:pos x="164" y="79"/>
                </a:cxn>
                <a:cxn ang="0">
                  <a:pos x="169" y="73"/>
                </a:cxn>
                <a:cxn ang="0">
                  <a:pos x="170" y="69"/>
                </a:cxn>
                <a:cxn ang="0">
                  <a:pos x="169" y="66"/>
                </a:cxn>
                <a:cxn ang="0">
                  <a:pos x="168" y="64"/>
                </a:cxn>
                <a:cxn ang="0">
                  <a:pos x="164" y="61"/>
                </a:cxn>
                <a:cxn ang="0">
                  <a:pos x="160" y="59"/>
                </a:cxn>
                <a:cxn ang="0">
                  <a:pos x="154" y="59"/>
                </a:cxn>
                <a:cxn ang="0">
                  <a:pos x="0" y="64"/>
                </a:cxn>
                <a:cxn ang="0">
                  <a:pos x="0" y="4"/>
                </a:cxn>
                <a:cxn ang="0">
                  <a:pos x="59" y="14"/>
                </a:cxn>
                <a:cxn ang="0">
                  <a:pos x="105" y="21"/>
                </a:cxn>
                <a:cxn ang="0">
                  <a:pos x="136" y="25"/>
                </a:cxn>
                <a:cxn ang="0">
                  <a:pos x="155" y="24"/>
                </a:cxn>
                <a:cxn ang="0">
                  <a:pos x="172" y="20"/>
                </a:cxn>
                <a:cxn ang="0">
                  <a:pos x="189" y="17"/>
                </a:cxn>
                <a:cxn ang="0">
                  <a:pos x="189" y="27"/>
                </a:cxn>
                <a:cxn ang="0">
                  <a:pos x="192" y="35"/>
                </a:cxn>
                <a:cxn ang="0">
                  <a:pos x="193" y="42"/>
                </a:cxn>
                <a:cxn ang="0">
                  <a:pos x="197" y="48"/>
                </a:cxn>
                <a:cxn ang="0">
                  <a:pos x="199" y="50"/>
                </a:cxn>
                <a:cxn ang="0">
                  <a:pos x="202" y="51"/>
                </a:cxn>
                <a:cxn ang="0">
                  <a:pos x="207" y="50"/>
                </a:cxn>
                <a:cxn ang="0">
                  <a:pos x="212" y="49"/>
                </a:cxn>
                <a:cxn ang="0">
                  <a:pos x="219" y="43"/>
                </a:cxn>
                <a:cxn ang="0">
                  <a:pos x="227" y="37"/>
                </a:cxn>
                <a:cxn ang="0">
                  <a:pos x="244" y="21"/>
                </a:cxn>
                <a:cxn ang="0">
                  <a:pos x="255" y="10"/>
                </a:cxn>
                <a:cxn ang="0">
                  <a:pos x="263" y="0"/>
                </a:cxn>
                <a:cxn ang="0">
                  <a:pos x="304" y="39"/>
                </a:cxn>
              </a:cxnLst>
              <a:rect l="0" t="0" r="r" b="b"/>
              <a:pathLst>
                <a:path w="304" h="132">
                  <a:moveTo>
                    <a:pt x="304" y="39"/>
                  </a:moveTo>
                  <a:lnTo>
                    <a:pt x="183" y="132"/>
                  </a:lnTo>
                  <a:lnTo>
                    <a:pt x="150" y="93"/>
                  </a:lnTo>
                  <a:lnTo>
                    <a:pt x="164" y="79"/>
                  </a:lnTo>
                  <a:lnTo>
                    <a:pt x="169" y="73"/>
                  </a:lnTo>
                  <a:lnTo>
                    <a:pt x="170" y="69"/>
                  </a:lnTo>
                  <a:lnTo>
                    <a:pt x="169" y="66"/>
                  </a:lnTo>
                  <a:lnTo>
                    <a:pt x="168" y="64"/>
                  </a:lnTo>
                  <a:lnTo>
                    <a:pt x="164" y="61"/>
                  </a:lnTo>
                  <a:lnTo>
                    <a:pt x="160" y="59"/>
                  </a:lnTo>
                  <a:lnTo>
                    <a:pt x="154" y="59"/>
                  </a:lnTo>
                  <a:lnTo>
                    <a:pt x="0" y="64"/>
                  </a:lnTo>
                  <a:lnTo>
                    <a:pt x="0" y="4"/>
                  </a:lnTo>
                  <a:lnTo>
                    <a:pt x="59" y="14"/>
                  </a:lnTo>
                  <a:lnTo>
                    <a:pt x="105" y="21"/>
                  </a:lnTo>
                  <a:lnTo>
                    <a:pt x="136" y="25"/>
                  </a:lnTo>
                  <a:lnTo>
                    <a:pt x="155" y="24"/>
                  </a:lnTo>
                  <a:lnTo>
                    <a:pt x="172" y="20"/>
                  </a:lnTo>
                  <a:lnTo>
                    <a:pt x="189" y="17"/>
                  </a:lnTo>
                  <a:lnTo>
                    <a:pt x="189" y="27"/>
                  </a:lnTo>
                  <a:lnTo>
                    <a:pt x="192" y="35"/>
                  </a:lnTo>
                  <a:lnTo>
                    <a:pt x="193" y="42"/>
                  </a:lnTo>
                  <a:lnTo>
                    <a:pt x="197" y="48"/>
                  </a:lnTo>
                  <a:lnTo>
                    <a:pt x="199" y="50"/>
                  </a:lnTo>
                  <a:lnTo>
                    <a:pt x="202" y="51"/>
                  </a:lnTo>
                  <a:lnTo>
                    <a:pt x="207" y="50"/>
                  </a:lnTo>
                  <a:lnTo>
                    <a:pt x="212" y="49"/>
                  </a:lnTo>
                  <a:lnTo>
                    <a:pt x="219" y="43"/>
                  </a:lnTo>
                  <a:lnTo>
                    <a:pt x="227" y="37"/>
                  </a:lnTo>
                  <a:lnTo>
                    <a:pt x="244" y="21"/>
                  </a:lnTo>
                  <a:lnTo>
                    <a:pt x="255" y="10"/>
                  </a:lnTo>
                  <a:lnTo>
                    <a:pt x="263" y="0"/>
                  </a:lnTo>
                  <a:lnTo>
                    <a:pt x="304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90" name="Freeform 112"/>
            <p:cNvSpPr>
              <a:spLocks/>
            </p:cNvSpPr>
            <p:nvPr/>
          </p:nvSpPr>
          <p:spPr bwMode="auto">
            <a:xfrm>
              <a:off x="3227" y="2819"/>
              <a:ext cx="1005" cy="776"/>
            </a:xfrm>
            <a:custGeom>
              <a:avLst/>
              <a:gdLst/>
              <a:ahLst/>
              <a:cxnLst>
                <a:cxn ang="0">
                  <a:pos x="0" y="1211"/>
                </a:cxn>
                <a:cxn ang="0">
                  <a:pos x="148" y="1215"/>
                </a:cxn>
                <a:cxn ang="0">
                  <a:pos x="327" y="1447"/>
                </a:cxn>
                <a:cxn ang="0">
                  <a:pos x="489" y="1393"/>
                </a:cxn>
                <a:cxn ang="0">
                  <a:pos x="648" y="1325"/>
                </a:cxn>
                <a:cxn ang="0">
                  <a:pos x="821" y="1236"/>
                </a:cxn>
                <a:cxn ang="0">
                  <a:pos x="1022" y="1121"/>
                </a:cxn>
                <a:cxn ang="0">
                  <a:pos x="1130" y="1050"/>
                </a:cxn>
                <a:cxn ang="0">
                  <a:pos x="1235" y="972"/>
                </a:cxn>
                <a:cxn ang="0">
                  <a:pos x="1335" y="889"/>
                </a:cxn>
                <a:cxn ang="0">
                  <a:pos x="1428" y="803"/>
                </a:cxn>
                <a:cxn ang="0">
                  <a:pos x="1512" y="721"/>
                </a:cxn>
                <a:cxn ang="0">
                  <a:pos x="1649" y="573"/>
                </a:cxn>
                <a:cxn ang="0">
                  <a:pos x="1740" y="465"/>
                </a:cxn>
                <a:cxn ang="0">
                  <a:pos x="1726" y="458"/>
                </a:cxn>
                <a:cxn ang="0">
                  <a:pos x="1395" y="669"/>
                </a:cxn>
                <a:cxn ang="0">
                  <a:pos x="1335" y="469"/>
                </a:cxn>
                <a:cxn ang="0">
                  <a:pos x="1348" y="295"/>
                </a:cxn>
                <a:cxn ang="0">
                  <a:pos x="1349" y="257"/>
                </a:cxn>
                <a:cxn ang="0">
                  <a:pos x="1354" y="251"/>
                </a:cxn>
                <a:cxn ang="0">
                  <a:pos x="1360" y="255"/>
                </a:cxn>
                <a:cxn ang="0">
                  <a:pos x="1365" y="268"/>
                </a:cxn>
                <a:cxn ang="0">
                  <a:pos x="1371" y="353"/>
                </a:cxn>
                <a:cxn ang="0">
                  <a:pos x="1387" y="462"/>
                </a:cxn>
                <a:cxn ang="0">
                  <a:pos x="1406" y="523"/>
                </a:cxn>
                <a:cxn ang="0">
                  <a:pos x="1420" y="548"/>
                </a:cxn>
                <a:cxn ang="0">
                  <a:pos x="1657" y="305"/>
                </a:cxn>
                <a:cxn ang="0">
                  <a:pos x="1812" y="365"/>
                </a:cxn>
                <a:cxn ang="0">
                  <a:pos x="1884" y="252"/>
                </a:cxn>
                <a:cxn ang="0">
                  <a:pos x="1838" y="92"/>
                </a:cxn>
                <a:cxn ang="0">
                  <a:pos x="1759" y="107"/>
                </a:cxn>
                <a:cxn ang="0">
                  <a:pos x="1903" y="73"/>
                </a:cxn>
                <a:cxn ang="0">
                  <a:pos x="2009" y="211"/>
                </a:cxn>
                <a:cxn ang="0">
                  <a:pos x="1878" y="407"/>
                </a:cxn>
                <a:cxn ang="0">
                  <a:pos x="1747" y="582"/>
                </a:cxn>
                <a:cxn ang="0">
                  <a:pos x="1606" y="746"/>
                </a:cxn>
                <a:cxn ang="0">
                  <a:pos x="1447" y="905"/>
                </a:cxn>
                <a:cxn ang="0">
                  <a:pos x="1362" y="981"/>
                </a:cxn>
                <a:cxn ang="0">
                  <a:pos x="1277" y="1052"/>
                </a:cxn>
                <a:cxn ang="0">
                  <a:pos x="1191" y="1115"/>
                </a:cxn>
                <a:cxn ang="0">
                  <a:pos x="1107" y="1171"/>
                </a:cxn>
                <a:cxn ang="0">
                  <a:pos x="1024" y="1223"/>
                </a:cxn>
                <a:cxn ang="0">
                  <a:pos x="860" y="1316"/>
                </a:cxn>
                <a:cxn ang="0">
                  <a:pos x="739" y="1378"/>
                </a:cxn>
                <a:cxn ang="0">
                  <a:pos x="617" y="1434"/>
                </a:cxn>
                <a:cxn ang="0">
                  <a:pos x="461" y="1495"/>
                </a:cxn>
                <a:cxn ang="0">
                  <a:pos x="346" y="1536"/>
                </a:cxn>
                <a:cxn ang="0">
                  <a:pos x="51" y="1218"/>
                </a:cxn>
              </a:cxnLst>
              <a:rect l="0" t="0" r="r" b="b"/>
              <a:pathLst>
                <a:path w="2009" h="1551">
                  <a:moveTo>
                    <a:pt x="24" y="1241"/>
                  </a:moveTo>
                  <a:lnTo>
                    <a:pt x="0" y="1211"/>
                  </a:lnTo>
                  <a:lnTo>
                    <a:pt x="70" y="1109"/>
                  </a:lnTo>
                  <a:lnTo>
                    <a:pt x="148" y="1215"/>
                  </a:lnTo>
                  <a:lnTo>
                    <a:pt x="230" y="1322"/>
                  </a:lnTo>
                  <a:lnTo>
                    <a:pt x="327" y="1447"/>
                  </a:lnTo>
                  <a:lnTo>
                    <a:pt x="410" y="1421"/>
                  </a:lnTo>
                  <a:lnTo>
                    <a:pt x="489" y="1393"/>
                  </a:lnTo>
                  <a:lnTo>
                    <a:pt x="568" y="1361"/>
                  </a:lnTo>
                  <a:lnTo>
                    <a:pt x="648" y="1325"/>
                  </a:lnTo>
                  <a:lnTo>
                    <a:pt x="732" y="1283"/>
                  </a:lnTo>
                  <a:lnTo>
                    <a:pt x="821" y="1236"/>
                  </a:lnTo>
                  <a:lnTo>
                    <a:pt x="916" y="1182"/>
                  </a:lnTo>
                  <a:lnTo>
                    <a:pt x="1022" y="1121"/>
                  </a:lnTo>
                  <a:lnTo>
                    <a:pt x="1076" y="1087"/>
                  </a:lnTo>
                  <a:lnTo>
                    <a:pt x="1130" y="1050"/>
                  </a:lnTo>
                  <a:lnTo>
                    <a:pt x="1183" y="1012"/>
                  </a:lnTo>
                  <a:lnTo>
                    <a:pt x="1235" y="972"/>
                  </a:lnTo>
                  <a:lnTo>
                    <a:pt x="1286" y="930"/>
                  </a:lnTo>
                  <a:lnTo>
                    <a:pt x="1335" y="889"/>
                  </a:lnTo>
                  <a:lnTo>
                    <a:pt x="1382" y="846"/>
                  </a:lnTo>
                  <a:lnTo>
                    <a:pt x="1428" y="803"/>
                  </a:lnTo>
                  <a:lnTo>
                    <a:pt x="1471" y="762"/>
                  </a:lnTo>
                  <a:lnTo>
                    <a:pt x="1512" y="721"/>
                  </a:lnTo>
                  <a:lnTo>
                    <a:pt x="1586" y="643"/>
                  </a:lnTo>
                  <a:lnTo>
                    <a:pt x="1649" y="573"/>
                  </a:lnTo>
                  <a:lnTo>
                    <a:pt x="1699" y="516"/>
                  </a:lnTo>
                  <a:lnTo>
                    <a:pt x="1740" y="465"/>
                  </a:lnTo>
                  <a:lnTo>
                    <a:pt x="1780" y="410"/>
                  </a:lnTo>
                  <a:lnTo>
                    <a:pt x="1726" y="458"/>
                  </a:lnTo>
                  <a:lnTo>
                    <a:pt x="1652" y="405"/>
                  </a:lnTo>
                  <a:lnTo>
                    <a:pt x="1395" y="669"/>
                  </a:lnTo>
                  <a:lnTo>
                    <a:pt x="1322" y="643"/>
                  </a:lnTo>
                  <a:lnTo>
                    <a:pt x="1335" y="469"/>
                  </a:lnTo>
                  <a:lnTo>
                    <a:pt x="1344" y="343"/>
                  </a:lnTo>
                  <a:lnTo>
                    <a:pt x="1348" y="295"/>
                  </a:lnTo>
                  <a:lnTo>
                    <a:pt x="1348" y="268"/>
                  </a:lnTo>
                  <a:lnTo>
                    <a:pt x="1349" y="257"/>
                  </a:lnTo>
                  <a:lnTo>
                    <a:pt x="1352" y="252"/>
                  </a:lnTo>
                  <a:lnTo>
                    <a:pt x="1354" y="251"/>
                  </a:lnTo>
                  <a:lnTo>
                    <a:pt x="1357" y="251"/>
                  </a:lnTo>
                  <a:lnTo>
                    <a:pt x="1360" y="255"/>
                  </a:lnTo>
                  <a:lnTo>
                    <a:pt x="1362" y="262"/>
                  </a:lnTo>
                  <a:lnTo>
                    <a:pt x="1365" y="268"/>
                  </a:lnTo>
                  <a:lnTo>
                    <a:pt x="1366" y="276"/>
                  </a:lnTo>
                  <a:lnTo>
                    <a:pt x="1371" y="353"/>
                  </a:lnTo>
                  <a:lnTo>
                    <a:pt x="1379" y="416"/>
                  </a:lnTo>
                  <a:lnTo>
                    <a:pt x="1387" y="462"/>
                  </a:lnTo>
                  <a:lnTo>
                    <a:pt x="1397" y="498"/>
                  </a:lnTo>
                  <a:lnTo>
                    <a:pt x="1406" y="523"/>
                  </a:lnTo>
                  <a:lnTo>
                    <a:pt x="1413" y="539"/>
                  </a:lnTo>
                  <a:lnTo>
                    <a:pt x="1420" y="548"/>
                  </a:lnTo>
                  <a:lnTo>
                    <a:pt x="1421" y="550"/>
                  </a:lnTo>
                  <a:lnTo>
                    <a:pt x="1657" y="305"/>
                  </a:lnTo>
                  <a:lnTo>
                    <a:pt x="1781" y="407"/>
                  </a:lnTo>
                  <a:lnTo>
                    <a:pt x="1812" y="365"/>
                  </a:lnTo>
                  <a:lnTo>
                    <a:pt x="1839" y="325"/>
                  </a:lnTo>
                  <a:lnTo>
                    <a:pt x="1884" y="252"/>
                  </a:lnTo>
                  <a:lnTo>
                    <a:pt x="1927" y="181"/>
                  </a:lnTo>
                  <a:lnTo>
                    <a:pt x="1838" y="92"/>
                  </a:lnTo>
                  <a:lnTo>
                    <a:pt x="1778" y="140"/>
                  </a:lnTo>
                  <a:lnTo>
                    <a:pt x="1759" y="107"/>
                  </a:lnTo>
                  <a:lnTo>
                    <a:pt x="1844" y="0"/>
                  </a:lnTo>
                  <a:lnTo>
                    <a:pt x="1903" y="73"/>
                  </a:lnTo>
                  <a:lnTo>
                    <a:pt x="1957" y="141"/>
                  </a:lnTo>
                  <a:lnTo>
                    <a:pt x="2009" y="211"/>
                  </a:lnTo>
                  <a:lnTo>
                    <a:pt x="1943" y="312"/>
                  </a:lnTo>
                  <a:lnTo>
                    <a:pt x="1878" y="407"/>
                  </a:lnTo>
                  <a:lnTo>
                    <a:pt x="1814" y="497"/>
                  </a:lnTo>
                  <a:lnTo>
                    <a:pt x="1747" y="582"/>
                  </a:lnTo>
                  <a:lnTo>
                    <a:pt x="1678" y="664"/>
                  </a:lnTo>
                  <a:lnTo>
                    <a:pt x="1606" y="746"/>
                  </a:lnTo>
                  <a:lnTo>
                    <a:pt x="1530" y="824"/>
                  </a:lnTo>
                  <a:lnTo>
                    <a:pt x="1447" y="905"/>
                  </a:lnTo>
                  <a:lnTo>
                    <a:pt x="1405" y="944"/>
                  </a:lnTo>
                  <a:lnTo>
                    <a:pt x="1362" y="981"/>
                  </a:lnTo>
                  <a:lnTo>
                    <a:pt x="1319" y="1018"/>
                  </a:lnTo>
                  <a:lnTo>
                    <a:pt x="1277" y="1052"/>
                  </a:lnTo>
                  <a:lnTo>
                    <a:pt x="1233" y="1083"/>
                  </a:lnTo>
                  <a:lnTo>
                    <a:pt x="1191" y="1115"/>
                  </a:lnTo>
                  <a:lnTo>
                    <a:pt x="1150" y="1143"/>
                  </a:lnTo>
                  <a:lnTo>
                    <a:pt x="1107" y="1171"/>
                  </a:lnTo>
                  <a:lnTo>
                    <a:pt x="1065" y="1197"/>
                  </a:lnTo>
                  <a:lnTo>
                    <a:pt x="1024" y="1223"/>
                  </a:lnTo>
                  <a:lnTo>
                    <a:pt x="941" y="1271"/>
                  </a:lnTo>
                  <a:lnTo>
                    <a:pt x="860" y="1316"/>
                  </a:lnTo>
                  <a:lnTo>
                    <a:pt x="780" y="1358"/>
                  </a:lnTo>
                  <a:lnTo>
                    <a:pt x="739" y="1378"/>
                  </a:lnTo>
                  <a:lnTo>
                    <a:pt x="699" y="1398"/>
                  </a:lnTo>
                  <a:lnTo>
                    <a:pt x="617" y="1434"/>
                  </a:lnTo>
                  <a:lnTo>
                    <a:pt x="535" y="1467"/>
                  </a:lnTo>
                  <a:lnTo>
                    <a:pt x="461" y="1495"/>
                  </a:lnTo>
                  <a:lnTo>
                    <a:pt x="397" y="1519"/>
                  </a:lnTo>
                  <a:lnTo>
                    <a:pt x="346" y="1536"/>
                  </a:lnTo>
                  <a:lnTo>
                    <a:pt x="300" y="1551"/>
                  </a:lnTo>
                  <a:lnTo>
                    <a:pt x="51" y="1218"/>
                  </a:lnTo>
                  <a:lnTo>
                    <a:pt x="24" y="12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</p:grpSp>
      <p:grpSp>
        <p:nvGrpSpPr>
          <p:cNvPr id="272387" name="Group 10"/>
          <p:cNvGrpSpPr>
            <a:grpSpLocks/>
          </p:cNvGrpSpPr>
          <p:nvPr/>
        </p:nvGrpSpPr>
        <p:grpSpPr bwMode="auto">
          <a:xfrm>
            <a:off x="153988" y="6411913"/>
            <a:ext cx="8856662" cy="304800"/>
            <a:chOff x="113" y="4055"/>
            <a:chExt cx="5579" cy="192"/>
          </a:xfrm>
        </p:grpSpPr>
        <p:sp>
          <p:nvSpPr>
            <p:cNvPr id="92" name="Text Box 11"/>
            <p:cNvSpPr txBox="1">
              <a:spLocks noChangeArrowheads="1"/>
            </p:cNvSpPr>
            <p:nvPr userDrawn="1"/>
          </p:nvSpPr>
          <p:spPr bwMode="auto">
            <a:xfrm>
              <a:off x="113" y="4055"/>
              <a:ext cx="86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n-GB" sz="1400">
                <a:solidFill>
                  <a:srgbClr val="000099"/>
                </a:solidFill>
              </a:endParaRPr>
            </a:p>
          </p:txBody>
        </p:sp>
        <p:sp>
          <p:nvSpPr>
            <p:cNvPr id="93" name="Text Box 13"/>
            <p:cNvSpPr txBox="1">
              <a:spLocks noChangeArrowheads="1"/>
            </p:cNvSpPr>
            <p:nvPr userDrawn="1"/>
          </p:nvSpPr>
          <p:spPr bwMode="auto">
            <a:xfrm>
              <a:off x="4905" y="4055"/>
              <a:ext cx="78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n-GB" sz="1400">
                <a:solidFill>
                  <a:srgbClr val="000099"/>
                </a:solidFill>
              </a:endParaRPr>
            </a:p>
          </p:txBody>
        </p:sp>
      </p:grpSp>
      <p:sp>
        <p:nvSpPr>
          <p:cNvPr id="27239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39700"/>
            <a:ext cx="8229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 spd="med">
    <p:zoom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v"/>
        <a:defRPr sz="28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rgbClr val="0000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rgbClr val="0000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>
          <a:solidFill>
            <a:srgbClr val="0000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877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Times New Roman" pitchFamily="18" charset="0"/>
              </a:defRPr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2877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Times New Roman" pitchFamily="18" charset="0"/>
              </a:defRPr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2877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Times New Roman" pitchFamily="18" charset="0"/>
              </a:defRPr>
            </a:lvl1pPr>
          </a:lstStyle>
          <a:p>
            <a:fld id="{41672E38-9953-40F3-B4F7-4B03AE183C15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39700"/>
            <a:ext cx="8229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7443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9213"/>
            <a:ext cx="8229600" cy="511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ransition spd="med">
    <p:zoom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v"/>
        <a:defRPr sz="28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rgbClr val="0000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rgbClr val="0000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>
          <a:solidFill>
            <a:srgbClr val="0000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1484313" y="897731"/>
            <a:ext cx="6175375" cy="5062538"/>
            <a:chOff x="968" y="536"/>
            <a:chExt cx="3890" cy="3189"/>
          </a:xfrm>
          <a:solidFill>
            <a:schemeClr val="bg1">
              <a:lumMod val="95000"/>
            </a:schemeClr>
          </a:solidFill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1509" y="1379"/>
              <a:ext cx="222" cy="128"/>
            </a:xfrm>
            <a:custGeom>
              <a:avLst/>
              <a:gdLst/>
              <a:ahLst/>
              <a:cxnLst>
                <a:cxn ang="0">
                  <a:pos x="444" y="194"/>
                </a:cxn>
                <a:cxn ang="0">
                  <a:pos x="28" y="0"/>
                </a:cxn>
                <a:cxn ang="0">
                  <a:pos x="0" y="61"/>
                </a:cxn>
                <a:cxn ang="0">
                  <a:pos x="416" y="255"/>
                </a:cxn>
                <a:cxn ang="0">
                  <a:pos x="444" y="194"/>
                </a:cxn>
              </a:cxnLst>
              <a:rect l="0" t="0" r="r" b="b"/>
              <a:pathLst>
                <a:path w="444" h="255">
                  <a:moveTo>
                    <a:pt x="444" y="194"/>
                  </a:moveTo>
                  <a:lnTo>
                    <a:pt x="28" y="0"/>
                  </a:lnTo>
                  <a:lnTo>
                    <a:pt x="0" y="61"/>
                  </a:lnTo>
                  <a:lnTo>
                    <a:pt x="416" y="255"/>
                  </a:lnTo>
                  <a:lnTo>
                    <a:pt x="444" y="1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" name="Freeform 28"/>
            <p:cNvSpPr>
              <a:spLocks/>
            </p:cNvSpPr>
            <p:nvPr/>
          </p:nvSpPr>
          <p:spPr bwMode="auto">
            <a:xfrm>
              <a:off x="1599" y="1155"/>
              <a:ext cx="237" cy="237"/>
            </a:xfrm>
            <a:custGeom>
              <a:avLst/>
              <a:gdLst/>
              <a:ahLst/>
              <a:cxnLst>
                <a:cxn ang="0">
                  <a:pos x="244" y="0"/>
                </a:cxn>
                <a:cxn ang="0">
                  <a:pos x="189" y="4"/>
                </a:cxn>
                <a:cxn ang="0">
                  <a:pos x="157" y="14"/>
                </a:cxn>
                <a:cxn ang="0">
                  <a:pos x="117" y="33"/>
                </a:cxn>
                <a:cxn ang="0">
                  <a:pos x="85" y="56"/>
                </a:cxn>
                <a:cxn ang="0">
                  <a:pos x="59" y="81"/>
                </a:cxn>
                <a:cxn ang="0">
                  <a:pos x="41" y="105"/>
                </a:cxn>
                <a:cxn ang="0">
                  <a:pos x="19" y="146"/>
                </a:cxn>
                <a:cxn ang="0">
                  <a:pos x="5" y="191"/>
                </a:cxn>
                <a:cxn ang="0">
                  <a:pos x="0" y="235"/>
                </a:cxn>
                <a:cxn ang="0">
                  <a:pos x="4" y="281"/>
                </a:cxn>
                <a:cxn ang="0">
                  <a:pos x="17" y="323"/>
                </a:cxn>
                <a:cxn ang="0">
                  <a:pos x="38" y="365"/>
                </a:cxn>
                <a:cxn ang="0">
                  <a:pos x="68" y="401"/>
                </a:cxn>
                <a:cxn ang="0">
                  <a:pos x="105" y="433"/>
                </a:cxn>
                <a:cxn ang="0">
                  <a:pos x="147" y="456"/>
                </a:cxn>
                <a:cxn ang="0">
                  <a:pos x="191" y="469"/>
                </a:cxn>
                <a:cxn ang="0">
                  <a:pos x="237" y="474"/>
                </a:cxn>
                <a:cxn ang="0">
                  <a:pos x="283" y="470"/>
                </a:cxn>
                <a:cxn ang="0">
                  <a:pos x="327" y="457"/>
                </a:cxn>
                <a:cxn ang="0">
                  <a:pos x="368" y="437"/>
                </a:cxn>
                <a:cxn ang="0">
                  <a:pos x="404" y="408"/>
                </a:cxn>
                <a:cxn ang="0">
                  <a:pos x="436" y="371"/>
                </a:cxn>
                <a:cxn ang="0">
                  <a:pos x="462" y="322"/>
                </a:cxn>
                <a:cxn ang="0">
                  <a:pos x="473" y="279"/>
                </a:cxn>
                <a:cxn ang="0">
                  <a:pos x="476" y="248"/>
                </a:cxn>
                <a:cxn ang="0">
                  <a:pos x="476" y="216"/>
                </a:cxn>
                <a:cxn ang="0">
                  <a:pos x="469" y="182"/>
                </a:cxn>
                <a:cxn ang="0">
                  <a:pos x="458" y="147"/>
                </a:cxn>
                <a:cxn ang="0">
                  <a:pos x="404" y="198"/>
                </a:cxn>
                <a:cxn ang="0">
                  <a:pos x="411" y="234"/>
                </a:cxn>
                <a:cxn ang="0">
                  <a:pos x="410" y="270"/>
                </a:cxn>
                <a:cxn ang="0">
                  <a:pos x="401" y="305"/>
                </a:cxn>
                <a:cxn ang="0">
                  <a:pos x="385" y="336"/>
                </a:cxn>
                <a:cxn ang="0">
                  <a:pos x="363" y="362"/>
                </a:cxn>
                <a:cxn ang="0">
                  <a:pos x="337" y="382"/>
                </a:cxn>
                <a:cxn ang="0">
                  <a:pos x="308" y="397"/>
                </a:cxn>
                <a:cxn ang="0">
                  <a:pos x="275" y="406"/>
                </a:cxn>
                <a:cxn ang="0">
                  <a:pos x="242" y="409"/>
                </a:cxn>
                <a:cxn ang="0">
                  <a:pos x="208" y="405"/>
                </a:cxn>
                <a:cxn ang="0">
                  <a:pos x="175" y="395"/>
                </a:cxn>
                <a:cxn ang="0">
                  <a:pos x="143" y="378"/>
                </a:cxn>
                <a:cxn ang="0">
                  <a:pos x="115" y="355"/>
                </a:cxn>
                <a:cxn ang="0">
                  <a:pos x="94" y="329"/>
                </a:cxn>
                <a:cxn ang="0">
                  <a:pos x="77" y="298"/>
                </a:cxn>
                <a:cxn ang="0">
                  <a:pos x="68" y="267"/>
                </a:cxn>
                <a:cxn ang="0">
                  <a:pos x="63" y="234"/>
                </a:cxn>
                <a:cxn ang="0">
                  <a:pos x="67" y="202"/>
                </a:cxn>
                <a:cxn ang="0">
                  <a:pos x="76" y="169"/>
                </a:cxn>
                <a:cxn ang="0">
                  <a:pos x="93" y="138"/>
                </a:cxn>
                <a:cxn ang="0">
                  <a:pos x="109" y="117"/>
                </a:cxn>
                <a:cxn ang="0">
                  <a:pos x="145" y="90"/>
                </a:cxn>
                <a:cxn ang="0">
                  <a:pos x="181" y="75"/>
                </a:cxn>
                <a:cxn ang="0">
                  <a:pos x="217" y="67"/>
                </a:cxn>
              </a:cxnLst>
              <a:rect l="0" t="0" r="r" b="b"/>
              <a:pathLst>
                <a:path w="476" h="474">
                  <a:moveTo>
                    <a:pt x="263" y="1"/>
                  </a:moveTo>
                  <a:lnTo>
                    <a:pt x="244" y="0"/>
                  </a:lnTo>
                  <a:lnTo>
                    <a:pt x="219" y="0"/>
                  </a:lnTo>
                  <a:lnTo>
                    <a:pt x="189" y="4"/>
                  </a:lnTo>
                  <a:lnTo>
                    <a:pt x="174" y="8"/>
                  </a:lnTo>
                  <a:lnTo>
                    <a:pt x="157" y="14"/>
                  </a:lnTo>
                  <a:lnTo>
                    <a:pt x="135" y="23"/>
                  </a:lnTo>
                  <a:lnTo>
                    <a:pt x="117" y="33"/>
                  </a:lnTo>
                  <a:lnTo>
                    <a:pt x="99" y="44"/>
                  </a:lnTo>
                  <a:lnTo>
                    <a:pt x="85" y="56"/>
                  </a:lnTo>
                  <a:lnTo>
                    <a:pt x="71" y="69"/>
                  </a:lnTo>
                  <a:lnTo>
                    <a:pt x="59" y="81"/>
                  </a:lnTo>
                  <a:lnTo>
                    <a:pt x="49" y="94"/>
                  </a:lnTo>
                  <a:lnTo>
                    <a:pt x="41" y="105"/>
                  </a:lnTo>
                  <a:lnTo>
                    <a:pt x="29" y="126"/>
                  </a:lnTo>
                  <a:lnTo>
                    <a:pt x="19" y="146"/>
                  </a:lnTo>
                  <a:lnTo>
                    <a:pt x="10" y="168"/>
                  </a:lnTo>
                  <a:lnTo>
                    <a:pt x="5" y="191"/>
                  </a:lnTo>
                  <a:lnTo>
                    <a:pt x="1" y="213"/>
                  </a:lnTo>
                  <a:lnTo>
                    <a:pt x="0" y="235"/>
                  </a:lnTo>
                  <a:lnTo>
                    <a:pt x="1" y="258"/>
                  </a:lnTo>
                  <a:lnTo>
                    <a:pt x="4" y="281"/>
                  </a:lnTo>
                  <a:lnTo>
                    <a:pt x="10" y="303"/>
                  </a:lnTo>
                  <a:lnTo>
                    <a:pt x="17" y="323"/>
                  </a:lnTo>
                  <a:lnTo>
                    <a:pt x="26" y="345"/>
                  </a:lnTo>
                  <a:lnTo>
                    <a:pt x="38" y="365"/>
                  </a:lnTo>
                  <a:lnTo>
                    <a:pt x="51" y="384"/>
                  </a:lnTo>
                  <a:lnTo>
                    <a:pt x="68" y="401"/>
                  </a:lnTo>
                  <a:lnTo>
                    <a:pt x="85" y="418"/>
                  </a:lnTo>
                  <a:lnTo>
                    <a:pt x="105" y="433"/>
                  </a:lnTo>
                  <a:lnTo>
                    <a:pt x="125" y="445"/>
                  </a:lnTo>
                  <a:lnTo>
                    <a:pt x="147" y="456"/>
                  </a:lnTo>
                  <a:lnTo>
                    <a:pt x="169" y="463"/>
                  </a:lnTo>
                  <a:lnTo>
                    <a:pt x="191" y="469"/>
                  </a:lnTo>
                  <a:lnTo>
                    <a:pt x="214" y="472"/>
                  </a:lnTo>
                  <a:lnTo>
                    <a:pt x="237" y="474"/>
                  </a:lnTo>
                  <a:lnTo>
                    <a:pt x="261" y="473"/>
                  </a:lnTo>
                  <a:lnTo>
                    <a:pt x="283" y="470"/>
                  </a:lnTo>
                  <a:lnTo>
                    <a:pt x="305" y="464"/>
                  </a:lnTo>
                  <a:lnTo>
                    <a:pt x="327" y="457"/>
                  </a:lnTo>
                  <a:lnTo>
                    <a:pt x="348" y="448"/>
                  </a:lnTo>
                  <a:lnTo>
                    <a:pt x="368" y="437"/>
                  </a:lnTo>
                  <a:lnTo>
                    <a:pt x="387" y="424"/>
                  </a:lnTo>
                  <a:lnTo>
                    <a:pt x="404" y="408"/>
                  </a:lnTo>
                  <a:lnTo>
                    <a:pt x="420" y="391"/>
                  </a:lnTo>
                  <a:lnTo>
                    <a:pt x="436" y="371"/>
                  </a:lnTo>
                  <a:lnTo>
                    <a:pt x="449" y="348"/>
                  </a:lnTo>
                  <a:lnTo>
                    <a:pt x="462" y="322"/>
                  </a:lnTo>
                  <a:lnTo>
                    <a:pt x="469" y="294"/>
                  </a:lnTo>
                  <a:lnTo>
                    <a:pt x="473" y="279"/>
                  </a:lnTo>
                  <a:lnTo>
                    <a:pt x="476" y="264"/>
                  </a:lnTo>
                  <a:lnTo>
                    <a:pt x="476" y="248"/>
                  </a:lnTo>
                  <a:lnTo>
                    <a:pt x="476" y="232"/>
                  </a:lnTo>
                  <a:lnTo>
                    <a:pt x="476" y="216"/>
                  </a:lnTo>
                  <a:lnTo>
                    <a:pt x="473" y="198"/>
                  </a:lnTo>
                  <a:lnTo>
                    <a:pt x="469" y="182"/>
                  </a:lnTo>
                  <a:lnTo>
                    <a:pt x="465" y="165"/>
                  </a:lnTo>
                  <a:lnTo>
                    <a:pt x="458" y="147"/>
                  </a:lnTo>
                  <a:lnTo>
                    <a:pt x="451" y="130"/>
                  </a:lnTo>
                  <a:lnTo>
                    <a:pt x="404" y="198"/>
                  </a:lnTo>
                  <a:lnTo>
                    <a:pt x="407" y="216"/>
                  </a:lnTo>
                  <a:lnTo>
                    <a:pt x="411" y="234"/>
                  </a:lnTo>
                  <a:lnTo>
                    <a:pt x="412" y="253"/>
                  </a:lnTo>
                  <a:lnTo>
                    <a:pt x="410" y="270"/>
                  </a:lnTo>
                  <a:lnTo>
                    <a:pt x="406" y="287"/>
                  </a:lnTo>
                  <a:lnTo>
                    <a:pt x="401" y="305"/>
                  </a:lnTo>
                  <a:lnTo>
                    <a:pt x="393" y="321"/>
                  </a:lnTo>
                  <a:lnTo>
                    <a:pt x="385" y="336"/>
                  </a:lnTo>
                  <a:lnTo>
                    <a:pt x="375" y="349"/>
                  </a:lnTo>
                  <a:lnTo>
                    <a:pt x="363" y="362"/>
                  </a:lnTo>
                  <a:lnTo>
                    <a:pt x="351" y="373"/>
                  </a:lnTo>
                  <a:lnTo>
                    <a:pt x="337" y="382"/>
                  </a:lnTo>
                  <a:lnTo>
                    <a:pt x="323" y="391"/>
                  </a:lnTo>
                  <a:lnTo>
                    <a:pt x="308" y="397"/>
                  </a:lnTo>
                  <a:lnTo>
                    <a:pt x="291" y="403"/>
                  </a:lnTo>
                  <a:lnTo>
                    <a:pt x="275" y="406"/>
                  </a:lnTo>
                  <a:lnTo>
                    <a:pt x="259" y="408"/>
                  </a:lnTo>
                  <a:lnTo>
                    <a:pt x="242" y="409"/>
                  </a:lnTo>
                  <a:lnTo>
                    <a:pt x="225" y="407"/>
                  </a:lnTo>
                  <a:lnTo>
                    <a:pt x="208" y="405"/>
                  </a:lnTo>
                  <a:lnTo>
                    <a:pt x="191" y="400"/>
                  </a:lnTo>
                  <a:lnTo>
                    <a:pt x="175" y="395"/>
                  </a:lnTo>
                  <a:lnTo>
                    <a:pt x="158" y="387"/>
                  </a:lnTo>
                  <a:lnTo>
                    <a:pt x="143" y="378"/>
                  </a:lnTo>
                  <a:lnTo>
                    <a:pt x="128" y="367"/>
                  </a:lnTo>
                  <a:lnTo>
                    <a:pt x="115" y="355"/>
                  </a:lnTo>
                  <a:lnTo>
                    <a:pt x="104" y="342"/>
                  </a:lnTo>
                  <a:lnTo>
                    <a:pt x="94" y="329"/>
                  </a:lnTo>
                  <a:lnTo>
                    <a:pt x="85" y="313"/>
                  </a:lnTo>
                  <a:lnTo>
                    <a:pt x="77" y="298"/>
                  </a:lnTo>
                  <a:lnTo>
                    <a:pt x="71" y="283"/>
                  </a:lnTo>
                  <a:lnTo>
                    <a:pt x="68" y="267"/>
                  </a:lnTo>
                  <a:lnTo>
                    <a:pt x="64" y="251"/>
                  </a:lnTo>
                  <a:lnTo>
                    <a:pt x="63" y="234"/>
                  </a:lnTo>
                  <a:lnTo>
                    <a:pt x="64" y="218"/>
                  </a:lnTo>
                  <a:lnTo>
                    <a:pt x="67" y="202"/>
                  </a:lnTo>
                  <a:lnTo>
                    <a:pt x="71" y="184"/>
                  </a:lnTo>
                  <a:lnTo>
                    <a:pt x="76" y="169"/>
                  </a:lnTo>
                  <a:lnTo>
                    <a:pt x="83" y="153"/>
                  </a:lnTo>
                  <a:lnTo>
                    <a:pt x="93" y="138"/>
                  </a:lnTo>
                  <a:lnTo>
                    <a:pt x="100" y="127"/>
                  </a:lnTo>
                  <a:lnTo>
                    <a:pt x="109" y="117"/>
                  </a:lnTo>
                  <a:lnTo>
                    <a:pt x="127" y="101"/>
                  </a:lnTo>
                  <a:lnTo>
                    <a:pt x="145" y="90"/>
                  </a:lnTo>
                  <a:lnTo>
                    <a:pt x="163" y="80"/>
                  </a:lnTo>
                  <a:lnTo>
                    <a:pt x="181" y="75"/>
                  </a:lnTo>
                  <a:lnTo>
                    <a:pt x="196" y="70"/>
                  </a:lnTo>
                  <a:lnTo>
                    <a:pt x="217" y="67"/>
                  </a:lnTo>
                  <a:lnTo>
                    <a:pt x="26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" name="Freeform 29"/>
            <p:cNvSpPr>
              <a:spLocks noEditPoints="1"/>
            </p:cNvSpPr>
            <p:nvPr/>
          </p:nvSpPr>
          <p:spPr bwMode="auto">
            <a:xfrm>
              <a:off x="1775" y="998"/>
              <a:ext cx="244" cy="245"/>
            </a:xfrm>
            <a:custGeom>
              <a:avLst/>
              <a:gdLst/>
              <a:ahLst/>
              <a:cxnLst>
                <a:cxn ang="0">
                  <a:pos x="490" y="201"/>
                </a:cxn>
                <a:cxn ang="0">
                  <a:pos x="42" y="0"/>
                </a:cxn>
                <a:cxn ang="0">
                  <a:pos x="0" y="42"/>
                </a:cxn>
                <a:cxn ang="0">
                  <a:pos x="202" y="491"/>
                </a:cxn>
                <a:cxn ang="0">
                  <a:pos x="252" y="441"/>
                </a:cxn>
                <a:cxn ang="0">
                  <a:pos x="192" y="308"/>
                </a:cxn>
                <a:cxn ang="0">
                  <a:pos x="308" y="192"/>
                </a:cxn>
                <a:cxn ang="0">
                  <a:pos x="440" y="252"/>
                </a:cxn>
                <a:cxn ang="0">
                  <a:pos x="490" y="201"/>
                </a:cxn>
                <a:cxn ang="0">
                  <a:pos x="165" y="249"/>
                </a:cxn>
                <a:cxn ang="0">
                  <a:pos x="83" y="83"/>
                </a:cxn>
                <a:cxn ang="0">
                  <a:pos x="84" y="81"/>
                </a:cxn>
                <a:cxn ang="0">
                  <a:pos x="249" y="165"/>
                </a:cxn>
                <a:cxn ang="0">
                  <a:pos x="165" y="249"/>
                </a:cxn>
              </a:cxnLst>
              <a:rect l="0" t="0" r="r" b="b"/>
              <a:pathLst>
                <a:path w="490" h="491">
                  <a:moveTo>
                    <a:pt x="490" y="20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202" y="491"/>
                  </a:lnTo>
                  <a:lnTo>
                    <a:pt x="252" y="441"/>
                  </a:lnTo>
                  <a:lnTo>
                    <a:pt x="192" y="308"/>
                  </a:lnTo>
                  <a:lnTo>
                    <a:pt x="308" y="192"/>
                  </a:lnTo>
                  <a:lnTo>
                    <a:pt x="440" y="252"/>
                  </a:lnTo>
                  <a:lnTo>
                    <a:pt x="490" y="201"/>
                  </a:lnTo>
                  <a:close/>
                  <a:moveTo>
                    <a:pt x="165" y="249"/>
                  </a:moveTo>
                  <a:lnTo>
                    <a:pt x="83" y="83"/>
                  </a:lnTo>
                  <a:lnTo>
                    <a:pt x="84" y="81"/>
                  </a:lnTo>
                  <a:lnTo>
                    <a:pt x="249" y="165"/>
                  </a:lnTo>
                  <a:lnTo>
                    <a:pt x="165" y="2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" name="Freeform 30"/>
            <p:cNvSpPr>
              <a:spLocks noEditPoints="1"/>
            </p:cNvSpPr>
            <p:nvPr/>
          </p:nvSpPr>
          <p:spPr bwMode="auto">
            <a:xfrm>
              <a:off x="1935" y="806"/>
              <a:ext cx="238" cy="239"/>
            </a:xfrm>
            <a:custGeom>
              <a:avLst/>
              <a:gdLst/>
              <a:ahLst/>
              <a:cxnLst>
                <a:cxn ang="0">
                  <a:pos x="398" y="61"/>
                </a:cxn>
                <a:cxn ang="0">
                  <a:pos x="339" y="22"/>
                </a:cxn>
                <a:cxn ang="0">
                  <a:pos x="274" y="2"/>
                </a:cxn>
                <a:cxn ang="0">
                  <a:pos x="204" y="2"/>
                </a:cxn>
                <a:cxn ang="0">
                  <a:pos x="137" y="23"/>
                </a:cxn>
                <a:cxn ang="0">
                  <a:pos x="75" y="65"/>
                </a:cxn>
                <a:cxn ang="0">
                  <a:pos x="30" y="123"/>
                </a:cxn>
                <a:cxn ang="0">
                  <a:pos x="5" y="187"/>
                </a:cxn>
                <a:cxn ang="0">
                  <a:pos x="0" y="255"/>
                </a:cxn>
                <a:cxn ang="0">
                  <a:pos x="14" y="321"/>
                </a:cxn>
                <a:cxn ang="0">
                  <a:pos x="47" y="382"/>
                </a:cxn>
                <a:cxn ang="0">
                  <a:pos x="97" y="431"/>
                </a:cxn>
                <a:cxn ang="0">
                  <a:pos x="158" y="462"/>
                </a:cxn>
                <a:cxn ang="0">
                  <a:pos x="225" y="476"/>
                </a:cxn>
                <a:cxn ang="0">
                  <a:pos x="294" y="470"/>
                </a:cxn>
                <a:cxn ang="0">
                  <a:pos x="361" y="443"/>
                </a:cxn>
                <a:cxn ang="0">
                  <a:pos x="418" y="395"/>
                </a:cxn>
                <a:cxn ang="0">
                  <a:pos x="456" y="335"/>
                </a:cxn>
                <a:cxn ang="0">
                  <a:pos x="475" y="269"/>
                </a:cxn>
                <a:cxn ang="0">
                  <a:pos x="473" y="201"/>
                </a:cxn>
                <a:cxn ang="0">
                  <a:pos x="454" y="136"/>
                </a:cxn>
                <a:cxn ang="0">
                  <a:pos x="377" y="137"/>
                </a:cxn>
                <a:cxn ang="0">
                  <a:pos x="398" y="175"/>
                </a:cxn>
                <a:cxn ang="0">
                  <a:pos x="411" y="220"/>
                </a:cxn>
                <a:cxn ang="0">
                  <a:pos x="411" y="270"/>
                </a:cxn>
                <a:cxn ang="0">
                  <a:pos x="395" y="320"/>
                </a:cxn>
                <a:cxn ang="0">
                  <a:pos x="361" y="366"/>
                </a:cxn>
                <a:cxn ang="0">
                  <a:pos x="309" y="400"/>
                </a:cxn>
                <a:cxn ang="0">
                  <a:pos x="255" y="415"/>
                </a:cxn>
                <a:cxn ang="0">
                  <a:pos x="204" y="410"/>
                </a:cxn>
                <a:cxn ang="0">
                  <a:pos x="159" y="392"/>
                </a:cxn>
                <a:cxn ang="0">
                  <a:pos x="121" y="364"/>
                </a:cxn>
                <a:cxn ang="0">
                  <a:pos x="94" y="330"/>
                </a:cxn>
                <a:cxn ang="0">
                  <a:pos x="74" y="290"/>
                </a:cxn>
                <a:cxn ang="0">
                  <a:pos x="64" y="241"/>
                </a:cxn>
                <a:cxn ang="0">
                  <a:pos x="69" y="191"/>
                </a:cxn>
                <a:cxn ang="0">
                  <a:pos x="89" y="142"/>
                </a:cxn>
                <a:cxn ang="0">
                  <a:pos x="133" y="98"/>
                </a:cxn>
                <a:cxn ang="0">
                  <a:pos x="184" y="70"/>
                </a:cxn>
                <a:cxn ang="0">
                  <a:pos x="237" y="63"/>
                </a:cxn>
                <a:cxn ang="0">
                  <a:pos x="287" y="72"/>
                </a:cxn>
                <a:cxn ang="0">
                  <a:pos x="330" y="93"/>
                </a:cxn>
                <a:cxn ang="0">
                  <a:pos x="366" y="125"/>
                </a:cxn>
              </a:cxnLst>
              <a:rect l="0" t="0" r="r" b="b"/>
              <a:pathLst>
                <a:path w="477" h="476">
                  <a:moveTo>
                    <a:pt x="430" y="95"/>
                  </a:moveTo>
                  <a:lnTo>
                    <a:pt x="414" y="78"/>
                  </a:lnTo>
                  <a:lnTo>
                    <a:pt x="398" y="61"/>
                  </a:lnTo>
                  <a:lnTo>
                    <a:pt x="379" y="45"/>
                  </a:lnTo>
                  <a:lnTo>
                    <a:pt x="360" y="32"/>
                  </a:lnTo>
                  <a:lnTo>
                    <a:pt x="339" y="22"/>
                  </a:lnTo>
                  <a:lnTo>
                    <a:pt x="318" y="13"/>
                  </a:lnTo>
                  <a:lnTo>
                    <a:pt x="295" y="6"/>
                  </a:lnTo>
                  <a:lnTo>
                    <a:pt x="274" y="2"/>
                  </a:lnTo>
                  <a:lnTo>
                    <a:pt x="251" y="0"/>
                  </a:lnTo>
                  <a:lnTo>
                    <a:pt x="228" y="0"/>
                  </a:lnTo>
                  <a:lnTo>
                    <a:pt x="204" y="2"/>
                  </a:lnTo>
                  <a:lnTo>
                    <a:pt x="183" y="6"/>
                  </a:lnTo>
                  <a:lnTo>
                    <a:pt x="160" y="13"/>
                  </a:lnTo>
                  <a:lnTo>
                    <a:pt x="137" y="23"/>
                  </a:lnTo>
                  <a:lnTo>
                    <a:pt x="115" y="35"/>
                  </a:lnTo>
                  <a:lnTo>
                    <a:pt x="95" y="49"/>
                  </a:lnTo>
                  <a:lnTo>
                    <a:pt x="75" y="65"/>
                  </a:lnTo>
                  <a:lnTo>
                    <a:pt x="58" y="82"/>
                  </a:lnTo>
                  <a:lnTo>
                    <a:pt x="43" y="102"/>
                  </a:lnTo>
                  <a:lnTo>
                    <a:pt x="30" y="123"/>
                  </a:lnTo>
                  <a:lnTo>
                    <a:pt x="19" y="143"/>
                  </a:lnTo>
                  <a:lnTo>
                    <a:pt x="11" y="165"/>
                  </a:lnTo>
                  <a:lnTo>
                    <a:pt x="5" y="187"/>
                  </a:lnTo>
                  <a:lnTo>
                    <a:pt x="1" y="209"/>
                  </a:lnTo>
                  <a:lnTo>
                    <a:pt x="0" y="232"/>
                  </a:lnTo>
                  <a:lnTo>
                    <a:pt x="0" y="255"/>
                  </a:lnTo>
                  <a:lnTo>
                    <a:pt x="4" y="278"/>
                  </a:lnTo>
                  <a:lnTo>
                    <a:pt x="7" y="299"/>
                  </a:lnTo>
                  <a:lnTo>
                    <a:pt x="14" y="321"/>
                  </a:lnTo>
                  <a:lnTo>
                    <a:pt x="24" y="343"/>
                  </a:lnTo>
                  <a:lnTo>
                    <a:pt x="35" y="364"/>
                  </a:lnTo>
                  <a:lnTo>
                    <a:pt x="47" y="382"/>
                  </a:lnTo>
                  <a:lnTo>
                    <a:pt x="62" y="400"/>
                  </a:lnTo>
                  <a:lnTo>
                    <a:pt x="78" y="417"/>
                  </a:lnTo>
                  <a:lnTo>
                    <a:pt x="97" y="431"/>
                  </a:lnTo>
                  <a:lnTo>
                    <a:pt x="116" y="444"/>
                  </a:lnTo>
                  <a:lnTo>
                    <a:pt x="136" y="454"/>
                  </a:lnTo>
                  <a:lnTo>
                    <a:pt x="158" y="462"/>
                  </a:lnTo>
                  <a:lnTo>
                    <a:pt x="179" y="469"/>
                  </a:lnTo>
                  <a:lnTo>
                    <a:pt x="202" y="474"/>
                  </a:lnTo>
                  <a:lnTo>
                    <a:pt x="225" y="476"/>
                  </a:lnTo>
                  <a:lnTo>
                    <a:pt x="248" y="476"/>
                  </a:lnTo>
                  <a:lnTo>
                    <a:pt x="271" y="475"/>
                  </a:lnTo>
                  <a:lnTo>
                    <a:pt x="294" y="470"/>
                  </a:lnTo>
                  <a:lnTo>
                    <a:pt x="316" y="463"/>
                  </a:lnTo>
                  <a:lnTo>
                    <a:pt x="339" y="454"/>
                  </a:lnTo>
                  <a:lnTo>
                    <a:pt x="361" y="443"/>
                  </a:lnTo>
                  <a:lnTo>
                    <a:pt x="381" y="429"/>
                  </a:lnTo>
                  <a:lnTo>
                    <a:pt x="401" y="412"/>
                  </a:lnTo>
                  <a:lnTo>
                    <a:pt x="418" y="395"/>
                  </a:lnTo>
                  <a:lnTo>
                    <a:pt x="433" y="375"/>
                  </a:lnTo>
                  <a:lnTo>
                    <a:pt x="445" y="356"/>
                  </a:lnTo>
                  <a:lnTo>
                    <a:pt x="456" y="335"/>
                  </a:lnTo>
                  <a:lnTo>
                    <a:pt x="465" y="314"/>
                  </a:lnTo>
                  <a:lnTo>
                    <a:pt x="470" y="292"/>
                  </a:lnTo>
                  <a:lnTo>
                    <a:pt x="475" y="269"/>
                  </a:lnTo>
                  <a:lnTo>
                    <a:pt x="477" y="246"/>
                  </a:lnTo>
                  <a:lnTo>
                    <a:pt x="477" y="223"/>
                  </a:lnTo>
                  <a:lnTo>
                    <a:pt x="473" y="201"/>
                  </a:lnTo>
                  <a:lnTo>
                    <a:pt x="469" y="178"/>
                  </a:lnTo>
                  <a:lnTo>
                    <a:pt x="463" y="156"/>
                  </a:lnTo>
                  <a:lnTo>
                    <a:pt x="454" y="136"/>
                  </a:lnTo>
                  <a:lnTo>
                    <a:pt x="442" y="115"/>
                  </a:lnTo>
                  <a:lnTo>
                    <a:pt x="430" y="95"/>
                  </a:lnTo>
                  <a:close/>
                  <a:moveTo>
                    <a:pt x="377" y="137"/>
                  </a:moveTo>
                  <a:lnTo>
                    <a:pt x="383" y="149"/>
                  </a:lnTo>
                  <a:lnTo>
                    <a:pt x="391" y="161"/>
                  </a:lnTo>
                  <a:lnTo>
                    <a:pt x="398" y="175"/>
                  </a:lnTo>
                  <a:lnTo>
                    <a:pt x="403" y="189"/>
                  </a:lnTo>
                  <a:lnTo>
                    <a:pt x="407" y="204"/>
                  </a:lnTo>
                  <a:lnTo>
                    <a:pt x="411" y="220"/>
                  </a:lnTo>
                  <a:lnTo>
                    <a:pt x="413" y="237"/>
                  </a:lnTo>
                  <a:lnTo>
                    <a:pt x="413" y="253"/>
                  </a:lnTo>
                  <a:lnTo>
                    <a:pt x="411" y="270"/>
                  </a:lnTo>
                  <a:lnTo>
                    <a:pt x="407" y="286"/>
                  </a:lnTo>
                  <a:lnTo>
                    <a:pt x="402" y="304"/>
                  </a:lnTo>
                  <a:lnTo>
                    <a:pt x="395" y="320"/>
                  </a:lnTo>
                  <a:lnTo>
                    <a:pt x="387" y="335"/>
                  </a:lnTo>
                  <a:lnTo>
                    <a:pt x="375" y="350"/>
                  </a:lnTo>
                  <a:lnTo>
                    <a:pt x="361" y="366"/>
                  </a:lnTo>
                  <a:lnTo>
                    <a:pt x="344" y="380"/>
                  </a:lnTo>
                  <a:lnTo>
                    <a:pt x="326" y="392"/>
                  </a:lnTo>
                  <a:lnTo>
                    <a:pt x="309" y="400"/>
                  </a:lnTo>
                  <a:lnTo>
                    <a:pt x="290" y="407"/>
                  </a:lnTo>
                  <a:lnTo>
                    <a:pt x="273" y="411"/>
                  </a:lnTo>
                  <a:lnTo>
                    <a:pt x="255" y="415"/>
                  </a:lnTo>
                  <a:lnTo>
                    <a:pt x="238" y="415"/>
                  </a:lnTo>
                  <a:lnTo>
                    <a:pt x="222" y="413"/>
                  </a:lnTo>
                  <a:lnTo>
                    <a:pt x="204" y="410"/>
                  </a:lnTo>
                  <a:lnTo>
                    <a:pt x="188" y="405"/>
                  </a:lnTo>
                  <a:lnTo>
                    <a:pt x="173" y="399"/>
                  </a:lnTo>
                  <a:lnTo>
                    <a:pt x="159" y="392"/>
                  </a:lnTo>
                  <a:lnTo>
                    <a:pt x="145" y="383"/>
                  </a:lnTo>
                  <a:lnTo>
                    <a:pt x="133" y="373"/>
                  </a:lnTo>
                  <a:lnTo>
                    <a:pt x="121" y="364"/>
                  </a:lnTo>
                  <a:lnTo>
                    <a:pt x="111" y="354"/>
                  </a:lnTo>
                  <a:lnTo>
                    <a:pt x="101" y="342"/>
                  </a:lnTo>
                  <a:lnTo>
                    <a:pt x="94" y="330"/>
                  </a:lnTo>
                  <a:lnTo>
                    <a:pt x="86" y="318"/>
                  </a:lnTo>
                  <a:lnTo>
                    <a:pt x="80" y="304"/>
                  </a:lnTo>
                  <a:lnTo>
                    <a:pt x="74" y="290"/>
                  </a:lnTo>
                  <a:lnTo>
                    <a:pt x="70" y="273"/>
                  </a:lnTo>
                  <a:lnTo>
                    <a:pt x="66" y="257"/>
                  </a:lnTo>
                  <a:lnTo>
                    <a:pt x="64" y="241"/>
                  </a:lnTo>
                  <a:lnTo>
                    <a:pt x="64" y="225"/>
                  </a:lnTo>
                  <a:lnTo>
                    <a:pt x="65" y="207"/>
                  </a:lnTo>
                  <a:lnTo>
                    <a:pt x="69" y="191"/>
                  </a:lnTo>
                  <a:lnTo>
                    <a:pt x="74" y="175"/>
                  </a:lnTo>
                  <a:lnTo>
                    <a:pt x="81" y="157"/>
                  </a:lnTo>
                  <a:lnTo>
                    <a:pt x="89" y="142"/>
                  </a:lnTo>
                  <a:lnTo>
                    <a:pt x="101" y="126"/>
                  </a:lnTo>
                  <a:lnTo>
                    <a:pt x="115" y="112"/>
                  </a:lnTo>
                  <a:lnTo>
                    <a:pt x="133" y="98"/>
                  </a:lnTo>
                  <a:lnTo>
                    <a:pt x="149" y="86"/>
                  </a:lnTo>
                  <a:lnTo>
                    <a:pt x="166" y="77"/>
                  </a:lnTo>
                  <a:lnTo>
                    <a:pt x="184" y="70"/>
                  </a:lnTo>
                  <a:lnTo>
                    <a:pt x="201" y="66"/>
                  </a:lnTo>
                  <a:lnTo>
                    <a:pt x="218" y="63"/>
                  </a:lnTo>
                  <a:lnTo>
                    <a:pt x="237" y="63"/>
                  </a:lnTo>
                  <a:lnTo>
                    <a:pt x="253" y="64"/>
                  </a:lnTo>
                  <a:lnTo>
                    <a:pt x="269" y="67"/>
                  </a:lnTo>
                  <a:lnTo>
                    <a:pt x="287" y="72"/>
                  </a:lnTo>
                  <a:lnTo>
                    <a:pt x="301" y="78"/>
                  </a:lnTo>
                  <a:lnTo>
                    <a:pt x="316" y="85"/>
                  </a:lnTo>
                  <a:lnTo>
                    <a:pt x="330" y="93"/>
                  </a:lnTo>
                  <a:lnTo>
                    <a:pt x="344" y="103"/>
                  </a:lnTo>
                  <a:lnTo>
                    <a:pt x="355" y="114"/>
                  </a:lnTo>
                  <a:lnTo>
                    <a:pt x="366" y="125"/>
                  </a:lnTo>
                  <a:lnTo>
                    <a:pt x="377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9" name="Freeform 31"/>
            <p:cNvSpPr>
              <a:spLocks noEditPoints="1"/>
            </p:cNvSpPr>
            <p:nvPr/>
          </p:nvSpPr>
          <p:spPr bwMode="auto">
            <a:xfrm>
              <a:off x="2245" y="751"/>
              <a:ext cx="89" cy="89"/>
            </a:xfrm>
            <a:custGeom>
              <a:avLst/>
              <a:gdLst/>
              <a:ahLst/>
              <a:cxnLst>
                <a:cxn ang="0">
                  <a:pos x="102" y="139"/>
                </a:cxn>
                <a:cxn ang="0">
                  <a:pos x="82" y="139"/>
                </a:cxn>
                <a:cxn ang="0">
                  <a:pos x="64" y="133"/>
                </a:cxn>
                <a:cxn ang="0">
                  <a:pos x="49" y="120"/>
                </a:cxn>
                <a:cxn ang="0">
                  <a:pos x="40" y="101"/>
                </a:cxn>
                <a:cxn ang="0">
                  <a:pos x="39" y="82"/>
                </a:cxn>
                <a:cxn ang="0">
                  <a:pos x="44" y="63"/>
                </a:cxn>
                <a:cxn ang="0">
                  <a:pos x="58" y="48"/>
                </a:cxn>
                <a:cxn ang="0">
                  <a:pos x="76" y="38"/>
                </a:cxn>
                <a:cxn ang="0">
                  <a:pos x="96" y="38"/>
                </a:cxn>
                <a:cxn ang="0">
                  <a:pos x="114" y="45"/>
                </a:cxn>
                <a:cxn ang="0">
                  <a:pos x="129" y="58"/>
                </a:cxn>
                <a:cxn ang="0">
                  <a:pos x="138" y="76"/>
                </a:cxn>
                <a:cxn ang="0">
                  <a:pos x="139" y="96"/>
                </a:cxn>
                <a:cxn ang="0">
                  <a:pos x="132" y="115"/>
                </a:cxn>
                <a:cxn ang="0">
                  <a:pos x="120" y="130"/>
                </a:cxn>
                <a:cxn ang="0">
                  <a:pos x="128" y="168"/>
                </a:cxn>
                <a:cxn ang="0">
                  <a:pos x="156" y="147"/>
                </a:cxn>
                <a:cxn ang="0">
                  <a:pos x="173" y="117"/>
                </a:cxn>
                <a:cxn ang="0">
                  <a:pos x="178" y="85"/>
                </a:cxn>
                <a:cxn ang="0">
                  <a:pos x="168" y="50"/>
                </a:cxn>
                <a:cxn ang="0">
                  <a:pos x="148" y="22"/>
                </a:cxn>
                <a:cxn ang="0">
                  <a:pos x="118" y="4"/>
                </a:cxn>
                <a:cxn ang="0">
                  <a:pos x="85" y="0"/>
                </a:cxn>
                <a:cxn ang="0">
                  <a:pos x="50" y="10"/>
                </a:cxn>
                <a:cxn ang="0">
                  <a:pos x="22" y="31"/>
                </a:cxn>
                <a:cxn ang="0">
                  <a:pos x="4" y="60"/>
                </a:cxn>
                <a:cxn ang="0">
                  <a:pos x="0" y="94"/>
                </a:cxn>
                <a:cxn ang="0">
                  <a:pos x="10" y="128"/>
                </a:cxn>
                <a:cxn ang="0">
                  <a:pos x="30" y="156"/>
                </a:cxn>
                <a:cxn ang="0">
                  <a:pos x="61" y="173"/>
                </a:cxn>
                <a:cxn ang="0">
                  <a:pos x="93" y="178"/>
                </a:cxn>
                <a:cxn ang="0">
                  <a:pos x="128" y="168"/>
                </a:cxn>
              </a:cxnLst>
              <a:rect l="0" t="0" r="r" b="b"/>
              <a:pathLst>
                <a:path w="178" h="178">
                  <a:moveTo>
                    <a:pt x="112" y="136"/>
                  </a:moveTo>
                  <a:lnTo>
                    <a:pt x="102" y="139"/>
                  </a:lnTo>
                  <a:lnTo>
                    <a:pt x="92" y="140"/>
                  </a:lnTo>
                  <a:lnTo>
                    <a:pt x="82" y="139"/>
                  </a:lnTo>
                  <a:lnTo>
                    <a:pt x="73" y="137"/>
                  </a:lnTo>
                  <a:lnTo>
                    <a:pt x="64" y="133"/>
                  </a:lnTo>
                  <a:lnTo>
                    <a:pt x="56" y="127"/>
                  </a:lnTo>
                  <a:lnTo>
                    <a:pt x="49" y="120"/>
                  </a:lnTo>
                  <a:lnTo>
                    <a:pt x="43" y="110"/>
                  </a:lnTo>
                  <a:lnTo>
                    <a:pt x="40" y="101"/>
                  </a:lnTo>
                  <a:lnTo>
                    <a:pt x="39" y="91"/>
                  </a:lnTo>
                  <a:lnTo>
                    <a:pt x="39" y="82"/>
                  </a:lnTo>
                  <a:lnTo>
                    <a:pt x="41" y="72"/>
                  </a:lnTo>
                  <a:lnTo>
                    <a:pt x="44" y="63"/>
                  </a:lnTo>
                  <a:lnTo>
                    <a:pt x="50" y="54"/>
                  </a:lnTo>
                  <a:lnTo>
                    <a:pt x="58" y="48"/>
                  </a:lnTo>
                  <a:lnTo>
                    <a:pt x="66" y="41"/>
                  </a:lnTo>
                  <a:lnTo>
                    <a:pt x="76" y="38"/>
                  </a:lnTo>
                  <a:lnTo>
                    <a:pt x="86" y="37"/>
                  </a:lnTo>
                  <a:lnTo>
                    <a:pt x="96" y="38"/>
                  </a:lnTo>
                  <a:lnTo>
                    <a:pt x="105" y="40"/>
                  </a:lnTo>
                  <a:lnTo>
                    <a:pt x="114" y="45"/>
                  </a:lnTo>
                  <a:lnTo>
                    <a:pt x="122" y="50"/>
                  </a:lnTo>
                  <a:lnTo>
                    <a:pt x="129" y="58"/>
                  </a:lnTo>
                  <a:lnTo>
                    <a:pt x="133" y="66"/>
                  </a:lnTo>
                  <a:lnTo>
                    <a:pt x="138" y="76"/>
                  </a:lnTo>
                  <a:lnTo>
                    <a:pt x="139" y="86"/>
                  </a:lnTo>
                  <a:lnTo>
                    <a:pt x="139" y="96"/>
                  </a:lnTo>
                  <a:lnTo>
                    <a:pt x="137" y="107"/>
                  </a:lnTo>
                  <a:lnTo>
                    <a:pt x="132" y="115"/>
                  </a:lnTo>
                  <a:lnTo>
                    <a:pt x="128" y="124"/>
                  </a:lnTo>
                  <a:lnTo>
                    <a:pt x="120" y="130"/>
                  </a:lnTo>
                  <a:lnTo>
                    <a:pt x="112" y="136"/>
                  </a:lnTo>
                  <a:close/>
                  <a:moveTo>
                    <a:pt x="128" y="168"/>
                  </a:moveTo>
                  <a:lnTo>
                    <a:pt x="143" y="160"/>
                  </a:lnTo>
                  <a:lnTo>
                    <a:pt x="156" y="147"/>
                  </a:lnTo>
                  <a:lnTo>
                    <a:pt x="166" y="134"/>
                  </a:lnTo>
                  <a:lnTo>
                    <a:pt x="173" y="117"/>
                  </a:lnTo>
                  <a:lnTo>
                    <a:pt x="177" y="101"/>
                  </a:lnTo>
                  <a:lnTo>
                    <a:pt x="178" y="85"/>
                  </a:lnTo>
                  <a:lnTo>
                    <a:pt x="176" y="66"/>
                  </a:lnTo>
                  <a:lnTo>
                    <a:pt x="168" y="50"/>
                  </a:lnTo>
                  <a:lnTo>
                    <a:pt x="160" y="35"/>
                  </a:lnTo>
                  <a:lnTo>
                    <a:pt x="148" y="22"/>
                  </a:lnTo>
                  <a:lnTo>
                    <a:pt x="133" y="12"/>
                  </a:lnTo>
                  <a:lnTo>
                    <a:pt x="118" y="4"/>
                  </a:lnTo>
                  <a:lnTo>
                    <a:pt x="101" y="1"/>
                  </a:lnTo>
                  <a:lnTo>
                    <a:pt x="85" y="0"/>
                  </a:lnTo>
                  <a:lnTo>
                    <a:pt x="67" y="2"/>
                  </a:lnTo>
                  <a:lnTo>
                    <a:pt x="50" y="10"/>
                  </a:lnTo>
                  <a:lnTo>
                    <a:pt x="35" y="19"/>
                  </a:lnTo>
                  <a:lnTo>
                    <a:pt x="22" y="31"/>
                  </a:lnTo>
                  <a:lnTo>
                    <a:pt x="12" y="45"/>
                  </a:lnTo>
                  <a:lnTo>
                    <a:pt x="4" y="60"/>
                  </a:lnTo>
                  <a:lnTo>
                    <a:pt x="1" y="76"/>
                  </a:lnTo>
                  <a:lnTo>
                    <a:pt x="0" y="94"/>
                  </a:lnTo>
                  <a:lnTo>
                    <a:pt x="3" y="111"/>
                  </a:lnTo>
                  <a:lnTo>
                    <a:pt x="10" y="128"/>
                  </a:lnTo>
                  <a:lnTo>
                    <a:pt x="18" y="143"/>
                  </a:lnTo>
                  <a:lnTo>
                    <a:pt x="30" y="156"/>
                  </a:lnTo>
                  <a:lnTo>
                    <a:pt x="44" y="166"/>
                  </a:lnTo>
                  <a:lnTo>
                    <a:pt x="61" y="173"/>
                  </a:lnTo>
                  <a:lnTo>
                    <a:pt x="76" y="177"/>
                  </a:lnTo>
                  <a:lnTo>
                    <a:pt x="93" y="178"/>
                  </a:lnTo>
                  <a:lnTo>
                    <a:pt x="112" y="175"/>
                  </a:lnTo>
                  <a:lnTo>
                    <a:pt x="128" y="1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0" name="Freeform 32"/>
            <p:cNvSpPr>
              <a:spLocks noEditPoints="1"/>
            </p:cNvSpPr>
            <p:nvPr/>
          </p:nvSpPr>
          <p:spPr bwMode="auto">
            <a:xfrm>
              <a:off x="2432" y="575"/>
              <a:ext cx="238" cy="238"/>
            </a:xfrm>
            <a:custGeom>
              <a:avLst/>
              <a:gdLst/>
              <a:ahLst/>
              <a:cxnLst>
                <a:cxn ang="0">
                  <a:pos x="452" y="133"/>
                </a:cxn>
                <a:cxn ang="0">
                  <a:pos x="413" y="75"/>
                </a:cxn>
                <a:cxn ang="0">
                  <a:pos x="360" y="33"/>
                </a:cxn>
                <a:cxn ang="0">
                  <a:pos x="297" y="8"/>
                </a:cxn>
                <a:cxn ang="0">
                  <a:pos x="226" y="0"/>
                </a:cxn>
                <a:cxn ang="0">
                  <a:pos x="152" y="18"/>
                </a:cxn>
                <a:cxn ang="0">
                  <a:pos x="89" y="54"/>
                </a:cxn>
                <a:cxn ang="0">
                  <a:pos x="42" y="105"/>
                </a:cxn>
                <a:cxn ang="0">
                  <a:pos x="11" y="165"/>
                </a:cxn>
                <a:cxn ang="0">
                  <a:pos x="0" y="233"/>
                </a:cxn>
                <a:cxn ang="0">
                  <a:pos x="8" y="301"/>
                </a:cxn>
                <a:cxn ang="0">
                  <a:pos x="36" y="365"/>
                </a:cxn>
                <a:cxn ang="0">
                  <a:pos x="80" y="416"/>
                </a:cxn>
                <a:cxn ang="0">
                  <a:pos x="136" y="455"/>
                </a:cxn>
                <a:cxn ang="0">
                  <a:pos x="203" y="475"/>
                </a:cxn>
                <a:cxn ang="0">
                  <a:pos x="275" y="474"/>
                </a:cxn>
                <a:cxn ang="0">
                  <a:pos x="347" y="452"/>
                </a:cxn>
                <a:cxn ang="0">
                  <a:pos x="404" y="411"/>
                </a:cxn>
                <a:cxn ang="0">
                  <a:pos x="446" y="355"/>
                </a:cxn>
                <a:cxn ang="0">
                  <a:pos x="470" y="292"/>
                </a:cxn>
                <a:cxn ang="0">
                  <a:pos x="477" y="224"/>
                </a:cxn>
                <a:cxn ang="0">
                  <a:pos x="405" y="197"/>
                </a:cxn>
                <a:cxn ang="0">
                  <a:pos x="411" y="239"/>
                </a:cxn>
                <a:cxn ang="0">
                  <a:pos x="405" y="287"/>
                </a:cxn>
                <a:cxn ang="0">
                  <a:pos x="387" y="333"/>
                </a:cxn>
                <a:cxn ang="0">
                  <a:pos x="354" y="373"/>
                </a:cxn>
                <a:cxn ang="0">
                  <a:pos x="304" y="403"/>
                </a:cxn>
                <a:cxn ang="0">
                  <a:pos x="243" y="416"/>
                </a:cxn>
                <a:cxn ang="0">
                  <a:pos x="188" y="409"/>
                </a:cxn>
                <a:cxn ang="0">
                  <a:pos x="144" y="385"/>
                </a:cxn>
                <a:cxn ang="0">
                  <a:pos x="108" y="351"/>
                </a:cxn>
                <a:cxn ang="0">
                  <a:pos x="83" y="311"/>
                </a:cxn>
                <a:cxn ang="0">
                  <a:pos x="70" y="270"/>
                </a:cxn>
                <a:cxn ang="0">
                  <a:pos x="68" y="224"/>
                </a:cxn>
                <a:cxn ang="0">
                  <a:pos x="76" y="176"/>
                </a:cxn>
                <a:cxn ang="0">
                  <a:pos x="99" y="132"/>
                </a:cxn>
                <a:cxn ang="0">
                  <a:pos x="137" y="94"/>
                </a:cxn>
                <a:cxn ang="0">
                  <a:pos x="192" y="69"/>
                </a:cxn>
                <a:cxn ang="0">
                  <a:pos x="251" y="62"/>
                </a:cxn>
                <a:cxn ang="0">
                  <a:pos x="302" y="75"/>
                </a:cxn>
                <a:cxn ang="0">
                  <a:pos x="345" y="102"/>
                </a:cxn>
                <a:cxn ang="0">
                  <a:pos x="378" y="139"/>
                </a:cxn>
                <a:cxn ang="0">
                  <a:pos x="400" y="182"/>
                </a:cxn>
              </a:cxnLst>
              <a:rect l="0" t="0" r="r" b="b"/>
              <a:pathLst>
                <a:path w="477" h="477">
                  <a:moveTo>
                    <a:pt x="469" y="178"/>
                  </a:moveTo>
                  <a:lnTo>
                    <a:pt x="462" y="156"/>
                  </a:lnTo>
                  <a:lnTo>
                    <a:pt x="452" y="133"/>
                  </a:lnTo>
                  <a:lnTo>
                    <a:pt x="441" y="113"/>
                  </a:lnTo>
                  <a:lnTo>
                    <a:pt x="427" y="94"/>
                  </a:lnTo>
                  <a:lnTo>
                    <a:pt x="413" y="75"/>
                  </a:lnTo>
                  <a:lnTo>
                    <a:pt x="396" y="60"/>
                  </a:lnTo>
                  <a:lnTo>
                    <a:pt x="379" y="46"/>
                  </a:lnTo>
                  <a:lnTo>
                    <a:pt x="360" y="33"/>
                  </a:lnTo>
                  <a:lnTo>
                    <a:pt x="340" y="22"/>
                  </a:lnTo>
                  <a:lnTo>
                    <a:pt x="318" y="14"/>
                  </a:lnTo>
                  <a:lnTo>
                    <a:pt x="297" y="8"/>
                  </a:lnTo>
                  <a:lnTo>
                    <a:pt x="273" y="4"/>
                  </a:lnTo>
                  <a:lnTo>
                    <a:pt x="250" y="0"/>
                  </a:lnTo>
                  <a:lnTo>
                    <a:pt x="226" y="0"/>
                  </a:lnTo>
                  <a:lnTo>
                    <a:pt x="201" y="4"/>
                  </a:lnTo>
                  <a:lnTo>
                    <a:pt x="176" y="9"/>
                  </a:lnTo>
                  <a:lnTo>
                    <a:pt x="152" y="18"/>
                  </a:lnTo>
                  <a:lnTo>
                    <a:pt x="128" y="27"/>
                  </a:lnTo>
                  <a:lnTo>
                    <a:pt x="108" y="39"/>
                  </a:lnTo>
                  <a:lnTo>
                    <a:pt x="89" y="54"/>
                  </a:lnTo>
                  <a:lnTo>
                    <a:pt x="72" y="69"/>
                  </a:lnTo>
                  <a:lnTo>
                    <a:pt x="56" y="86"/>
                  </a:lnTo>
                  <a:lnTo>
                    <a:pt x="42" y="105"/>
                  </a:lnTo>
                  <a:lnTo>
                    <a:pt x="30" y="123"/>
                  </a:lnTo>
                  <a:lnTo>
                    <a:pt x="20" y="144"/>
                  </a:lnTo>
                  <a:lnTo>
                    <a:pt x="11" y="165"/>
                  </a:lnTo>
                  <a:lnTo>
                    <a:pt x="6" y="187"/>
                  </a:lnTo>
                  <a:lnTo>
                    <a:pt x="1" y="210"/>
                  </a:lnTo>
                  <a:lnTo>
                    <a:pt x="0" y="233"/>
                  </a:lnTo>
                  <a:lnTo>
                    <a:pt x="0" y="254"/>
                  </a:lnTo>
                  <a:lnTo>
                    <a:pt x="4" y="278"/>
                  </a:lnTo>
                  <a:lnTo>
                    <a:pt x="8" y="301"/>
                  </a:lnTo>
                  <a:lnTo>
                    <a:pt x="14" y="323"/>
                  </a:lnTo>
                  <a:lnTo>
                    <a:pt x="24" y="344"/>
                  </a:lnTo>
                  <a:lnTo>
                    <a:pt x="36" y="365"/>
                  </a:lnTo>
                  <a:lnTo>
                    <a:pt x="49" y="384"/>
                  </a:lnTo>
                  <a:lnTo>
                    <a:pt x="63" y="401"/>
                  </a:lnTo>
                  <a:lnTo>
                    <a:pt x="80" y="416"/>
                  </a:lnTo>
                  <a:lnTo>
                    <a:pt x="97" y="431"/>
                  </a:lnTo>
                  <a:lnTo>
                    <a:pt x="116" y="444"/>
                  </a:lnTo>
                  <a:lnTo>
                    <a:pt x="136" y="455"/>
                  </a:lnTo>
                  <a:lnTo>
                    <a:pt x="158" y="463"/>
                  </a:lnTo>
                  <a:lnTo>
                    <a:pt x="179" y="470"/>
                  </a:lnTo>
                  <a:lnTo>
                    <a:pt x="203" y="475"/>
                  </a:lnTo>
                  <a:lnTo>
                    <a:pt x="226" y="477"/>
                  </a:lnTo>
                  <a:lnTo>
                    <a:pt x="251" y="477"/>
                  </a:lnTo>
                  <a:lnTo>
                    <a:pt x="275" y="474"/>
                  </a:lnTo>
                  <a:lnTo>
                    <a:pt x="300" y="469"/>
                  </a:lnTo>
                  <a:lnTo>
                    <a:pt x="324" y="462"/>
                  </a:lnTo>
                  <a:lnTo>
                    <a:pt x="347" y="452"/>
                  </a:lnTo>
                  <a:lnTo>
                    <a:pt x="367" y="439"/>
                  </a:lnTo>
                  <a:lnTo>
                    <a:pt x="387" y="426"/>
                  </a:lnTo>
                  <a:lnTo>
                    <a:pt x="404" y="411"/>
                  </a:lnTo>
                  <a:lnTo>
                    <a:pt x="419" y="393"/>
                  </a:lnTo>
                  <a:lnTo>
                    <a:pt x="433" y="375"/>
                  </a:lnTo>
                  <a:lnTo>
                    <a:pt x="446" y="355"/>
                  </a:lnTo>
                  <a:lnTo>
                    <a:pt x="456" y="336"/>
                  </a:lnTo>
                  <a:lnTo>
                    <a:pt x="465" y="314"/>
                  </a:lnTo>
                  <a:lnTo>
                    <a:pt x="470" y="292"/>
                  </a:lnTo>
                  <a:lnTo>
                    <a:pt x="475" y="270"/>
                  </a:lnTo>
                  <a:lnTo>
                    <a:pt x="477" y="248"/>
                  </a:lnTo>
                  <a:lnTo>
                    <a:pt x="477" y="224"/>
                  </a:lnTo>
                  <a:lnTo>
                    <a:pt x="474" y="201"/>
                  </a:lnTo>
                  <a:lnTo>
                    <a:pt x="469" y="178"/>
                  </a:lnTo>
                  <a:close/>
                  <a:moveTo>
                    <a:pt x="405" y="197"/>
                  </a:moveTo>
                  <a:lnTo>
                    <a:pt x="407" y="210"/>
                  </a:lnTo>
                  <a:lnTo>
                    <a:pt x="409" y="224"/>
                  </a:lnTo>
                  <a:lnTo>
                    <a:pt x="411" y="239"/>
                  </a:lnTo>
                  <a:lnTo>
                    <a:pt x="409" y="254"/>
                  </a:lnTo>
                  <a:lnTo>
                    <a:pt x="408" y="271"/>
                  </a:lnTo>
                  <a:lnTo>
                    <a:pt x="405" y="287"/>
                  </a:lnTo>
                  <a:lnTo>
                    <a:pt x="401" y="302"/>
                  </a:lnTo>
                  <a:lnTo>
                    <a:pt x="394" y="317"/>
                  </a:lnTo>
                  <a:lnTo>
                    <a:pt x="387" y="333"/>
                  </a:lnTo>
                  <a:lnTo>
                    <a:pt x="377" y="348"/>
                  </a:lnTo>
                  <a:lnTo>
                    <a:pt x="366" y="361"/>
                  </a:lnTo>
                  <a:lnTo>
                    <a:pt x="354" y="373"/>
                  </a:lnTo>
                  <a:lnTo>
                    <a:pt x="339" y="385"/>
                  </a:lnTo>
                  <a:lnTo>
                    <a:pt x="323" y="394"/>
                  </a:lnTo>
                  <a:lnTo>
                    <a:pt x="304" y="403"/>
                  </a:lnTo>
                  <a:lnTo>
                    <a:pt x="284" y="410"/>
                  </a:lnTo>
                  <a:lnTo>
                    <a:pt x="263" y="414"/>
                  </a:lnTo>
                  <a:lnTo>
                    <a:pt x="243" y="416"/>
                  </a:lnTo>
                  <a:lnTo>
                    <a:pt x="224" y="416"/>
                  </a:lnTo>
                  <a:lnTo>
                    <a:pt x="205" y="413"/>
                  </a:lnTo>
                  <a:lnTo>
                    <a:pt x="188" y="409"/>
                  </a:lnTo>
                  <a:lnTo>
                    <a:pt x="172" y="402"/>
                  </a:lnTo>
                  <a:lnTo>
                    <a:pt x="158" y="394"/>
                  </a:lnTo>
                  <a:lnTo>
                    <a:pt x="144" y="385"/>
                  </a:lnTo>
                  <a:lnTo>
                    <a:pt x="129" y="375"/>
                  </a:lnTo>
                  <a:lnTo>
                    <a:pt x="119" y="363"/>
                  </a:lnTo>
                  <a:lnTo>
                    <a:pt x="108" y="351"/>
                  </a:lnTo>
                  <a:lnTo>
                    <a:pt x="97" y="338"/>
                  </a:lnTo>
                  <a:lnTo>
                    <a:pt x="89" y="325"/>
                  </a:lnTo>
                  <a:lnTo>
                    <a:pt x="83" y="311"/>
                  </a:lnTo>
                  <a:lnTo>
                    <a:pt x="76" y="298"/>
                  </a:lnTo>
                  <a:lnTo>
                    <a:pt x="72" y="284"/>
                  </a:lnTo>
                  <a:lnTo>
                    <a:pt x="70" y="270"/>
                  </a:lnTo>
                  <a:lnTo>
                    <a:pt x="68" y="254"/>
                  </a:lnTo>
                  <a:lnTo>
                    <a:pt x="67" y="240"/>
                  </a:lnTo>
                  <a:lnTo>
                    <a:pt x="68" y="224"/>
                  </a:lnTo>
                  <a:lnTo>
                    <a:pt x="69" y="209"/>
                  </a:lnTo>
                  <a:lnTo>
                    <a:pt x="72" y="192"/>
                  </a:lnTo>
                  <a:lnTo>
                    <a:pt x="76" y="176"/>
                  </a:lnTo>
                  <a:lnTo>
                    <a:pt x="83" y="161"/>
                  </a:lnTo>
                  <a:lnTo>
                    <a:pt x="89" y="146"/>
                  </a:lnTo>
                  <a:lnTo>
                    <a:pt x="99" y="132"/>
                  </a:lnTo>
                  <a:lnTo>
                    <a:pt x="111" y="118"/>
                  </a:lnTo>
                  <a:lnTo>
                    <a:pt x="123" y="105"/>
                  </a:lnTo>
                  <a:lnTo>
                    <a:pt x="137" y="94"/>
                  </a:lnTo>
                  <a:lnTo>
                    <a:pt x="154" y="83"/>
                  </a:lnTo>
                  <a:lnTo>
                    <a:pt x="172" y="75"/>
                  </a:lnTo>
                  <a:lnTo>
                    <a:pt x="192" y="69"/>
                  </a:lnTo>
                  <a:lnTo>
                    <a:pt x="213" y="64"/>
                  </a:lnTo>
                  <a:lnTo>
                    <a:pt x="233" y="62"/>
                  </a:lnTo>
                  <a:lnTo>
                    <a:pt x="251" y="62"/>
                  </a:lnTo>
                  <a:lnTo>
                    <a:pt x="268" y="64"/>
                  </a:lnTo>
                  <a:lnTo>
                    <a:pt x="287" y="69"/>
                  </a:lnTo>
                  <a:lnTo>
                    <a:pt x="302" y="75"/>
                  </a:lnTo>
                  <a:lnTo>
                    <a:pt x="318" y="83"/>
                  </a:lnTo>
                  <a:lnTo>
                    <a:pt x="332" y="92"/>
                  </a:lnTo>
                  <a:lnTo>
                    <a:pt x="345" y="102"/>
                  </a:lnTo>
                  <a:lnTo>
                    <a:pt x="357" y="114"/>
                  </a:lnTo>
                  <a:lnTo>
                    <a:pt x="368" y="126"/>
                  </a:lnTo>
                  <a:lnTo>
                    <a:pt x="378" y="139"/>
                  </a:lnTo>
                  <a:lnTo>
                    <a:pt x="387" y="153"/>
                  </a:lnTo>
                  <a:lnTo>
                    <a:pt x="394" y="168"/>
                  </a:lnTo>
                  <a:lnTo>
                    <a:pt x="400" y="182"/>
                  </a:lnTo>
                  <a:lnTo>
                    <a:pt x="405" y="19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1" name="Freeform 33"/>
            <p:cNvSpPr>
              <a:spLocks noEditPoints="1"/>
            </p:cNvSpPr>
            <p:nvPr/>
          </p:nvSpPr>
          <p:spPr bwMode="auto">
            <a:xfrm>
              <a:off x="2712" y="538"/>
              <a:ext cx="204" cy="236"/>
            </a:xfrm>
            <a:custGeom>
              <a:avLst/>
              <a:gdLst/>
              <a:ahLst/>
              <a:cxnLst>
                <a:cxn ang="0">
                  <a:pos x="407" y="445"/>
                </a:cxn>
                <a:cxn ang="0">
                  <a:pos x="202" y="0"/>
                </a:cxn>
                <a:cxn ang="0">
                  <a:pos x="142" y="4"/>
                </a:cxn>
                <a:cxn ang="0">
                  <a:pos x="0" y="473"/>
                </a:cxn>
                <a:cxn ang="0">
                  <a:pos x="70" y="467"/>
                </a:cxn>
                <a:cxn ang="0">
                  <a:pos x="112" y="330"/>
                </a:cxn>
                <a:cxn ang="0">
                  <a:pos x="276" y="319"/>
                </a:cxn>
                <a:cxn ang="0">
                  <a:pos x="336" y="450"/>
                </a:cxn>
                <a:cxn ang="0">
                  <a:pos x="407" y="445"/>
                </a:cxn>
                <a:cxn ang="0">
                  <a:pos x="131" y="267"/>
                </a:cxn>
                <a:cxn ang="0">
                  <a:pos x="177" y="87"/>
                </a:cxn>
                <a:cxn ang="0">
                  <a:pos x="178" y="87"/>
                </a:cxn>
                <a:cxn ang="0">
                  <a:pos x="249" y="259"/>
                </a:cxn>
                <a:cxn ang="0">
                  <a:pos x="131" y="267"/>
                </a:cxn>
              </a:cxnLst>
              <a:rect l="0" t="0" r="r" b="b"/>
              <a:pathLst>
                <a:path w="407" h="473">
                  <a:moveTo>
                    <a:pt x="407" y="445"/>
                  </a:moveTo>
                  <a:lnTo>
                    <a:pt x="202" y="0"/>
                  </a:lnTo>
                  <a:lnTo>
                    <a:pt x="142" y="4"/>
                  </a:lnTo>
                  <a:lnTo>
                    <a:pt x="0" y="473"/>
                  </a:lnTo>
                  <a:lnTo>
                    <a:pt x="70" y="467"/>
                  </a:lnTo>
                  <a:lnTo>
                    <a:pt x="112" y="330"/>
                  </a:lnTo>
                  <a:lnTo>
                    <a:pt x="276" y="319"/>
                  </a:lnTo>
                  <a:lnTo>
                    <a:pt x="336" y="450"/>
                  </a:lnTo>
                  <a:lnTo>
                    <a:pt x="407" y="445"/>
                  </a:lnTo>
                  <a:close/>
                  <a:moveTo>
                    <a:pt x="131" y="267"/>
                  </a:moveTo>
                  <a:lnTo>
                    <a:pt x="177" y="87"/>
                  </a:lnTo>
                  <a:lnTo>
                    <a:pt x="178" y="87"/>
                  </a:lnTo>
                  <a:lnTo>
                    <a:pt x="249" y="259"/>
                  </a:lnTo>
                  <a:lnTo>
                    <a:pt x="131" y="2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942" y="536"/>
              <a:ext cx="227" cy="238"/>
            </a:xfrm>
            <a:custGeom>
              <a:avLst/>
              <a:gdLst/>
              <a:ahLst/>
              <a:cxnLst>
                <a:cxn ang="0">
                  <a:pos x="445" y="124"/>
                </a:cxn>
                <a:cxn ang="0">
                  <a:pos x="424" y="91"/>
                </a:cxn>
                <a:cxn ang="0">
                  <a:pos x="402" y="66"/>
                </a:cxn>
                <a:cxn ang="0">
                  <a:pos x="371" y="42"/>
                </a:cxn>
                <a:cxn ang="0">
                  <a:pos x="334" y="21"/>
                </a:cxn>
                <a:cxn ang="0">
                  <a:pos x="298" y="9"/>
                </a:cxn>
                <a:cxn ang="0">
                  <a:pos x="252" y="1"/>
                </a:cxn>
                <a:cxn ang="0">
                  <a:pos x="205" y="2"/>
                </a:cxn>
                <a:cxn ang="0">
                  <a:pos x="160" y="13"/>
                </a:cxn>
                <a:cxn ang="0">
                  <a:pos x="118" y="31"/>
                </a:cxn>
                <a:cxn ang="0">
                  <a:pos x="82" y="57"/>
                </a:cxn>
                <a:cxn ang="0">
                  <a:pos x="50" y="89"/>
                </a:cxn>
                <a:cxn ang="0">
                  <a:pos x="25" y="127"/>
                </a:cxn>
                <a:cxn ang="0">
                  <a:pos x="8" y="172"/>
                </a:cxn>
                <a:cxn ang="0">
                  <a:pos x="0" y="221"/>
                </a:cxn>
                <a:cxn ang="0">
                  <a:pos x="2" y="267"/>
                </a:cxn>
                <a:cxn ang="0">
                  <a:pos x="12" y="314"/>
                </a:cxn>
                <a:cxn ang="0">
                  <a:pos x="31" y="355"/>
                </a:cxn>
                <a:cxn ang="0">
                  <a:pos x="57" y="393"/>
                </a:cxn>
                <a:cxn ang="0">
                  <a:pos x="90" y="425"/>
                </a:cxn>
                <a:cxn ang="0">
                  <a:pos x="129" y="450"/>
                </a:cxn>
                <a:cxn ang="0">
                  <a:pos x="171" y="468"/>
                </a:cxn>
                <a:cxn ang="0">
                  <a:pos x="218" y="476"/>
                </a:cxn>
                <a:cxn ang="0">
                  <a:pos x="274" y="474"/>
                </a:cxn>
                <a:cxn ang="0">
                  <a:pos x="332" y="456"/>
                </a:cxn>
                <a:cxn ang="0">
                  <a:pos x="373" y="432"/>
                </a:cxn>
                <a:cxn ang="0">
                  <a:pos x="399" y="411"/>
                </a:cxn>
                <a:cxn ang="0">
                  <a:pos x="423" y="383"/>
                </a:cxn>
                <a:cxn ang="0">
                  <a:pos x="352" y="363"/>
                </a:cxn>
                <a:cxn ang="0">
                  <a:pos x="324" y="386"/>
                </a:cxn>
                <a:cxn ang="0">
                  <a:pos x="294" y="403"/>
                </a:cxn>
                <a:cxn ang="0">
                  <a:pos x="259" y="413"/>
                </a:cxn>
                <a:cxn ang="0">
                  <a:pos x="223" y="414"/>
                </a:cxn>
                <a:cxn ang="0">
                  <a:pos x="190" y="408"/>
                </a:cxn>
                <a:cxn ang="0">
                  <a:pos x="160" y="396"/>
                </a:cxn>
                <a:cxn ang="0">
                  <a:pos x="132" y="378"/>
                </a:cxn>
                <a:cxn ang="0">
                  <a:pos x="109" y="354"/>
                </a:cxn>
                <a:cxn ang="0">
                  <a:pos x="89" y="327"/>
                </a:cxn>
                <a:cxn ang="0">
                  <a:pos x="76" y="296"/>
                </a:cxn>
                <a:cxn ang="0">
                  <a:pos x="68" y="261"/>
                </a:cxn>
                <a:cxn ang="0">
                  <a:pos x="67" y="225"/>
                </a:cxn>
                <a:cxn ang="0">
                  <a:pos x="72" y="190"/>
                </a:cxn>
                <a:cxn ang="0">
                  <a:pos x="85" y="158"/>
                </a:cxn>
                <a:cxn ang="0">
                  <a:pos x="103" y="129"/>
                </a:cxn>
                <a:cxn ang="0">
                  <a:pos x="124" y="106"/>
                </a:cxn>
                <a:cxn ang="0">
                  <a:pos x="152" y="85"/>
                </a:cxn>
                <a:cxn ang="0">
                  <a:pos x="182" y="71"/>
                </a:cxn>
                <a:cxn ang="0">
                  <a:pos x="214" y="63"/>
                </a:cxn>
                <a:cxn ang="0">
                  <a:pos x="249" y="62"/>
                </a:cxn>
                <a:cxn ang="0">
                  <a:pos x="275" y="66"/>
                </a:cxn>
                <a:cxn ang="0">
                  <a:pos x="318" y="84"/>
                </a:cxn>
                <a:cxn ang="0">
                  <a:pos x="348" y="106"/>
                </a:cxn>
                <a:cxn ang="0">
                  <a:pos x="373" y="135"/>
                </a:cxn>
              </a:cxnLst>
              <a:rect l="0" t="0" r="r" b="b"/>
              <a:pathLst>
                <a:path w="453" h="476">
                  <a:moveTo>
                    <a:pt x="453" y="141"/>
                  </a:moveTo>
                  <a:lnTo>
                    <a:pt x="445" y="124"/>
                  </a:lnTo>
                  <a:lnTo>
                    <a:pt x="432" y="102"/>
                  </a:lnTo>
                  <a:lnTo>
                    <a:pt x="424" y="91"/>
                  </a:lnTo>
                  <a:lnTo>
                    <a:pt x="414" y="80"/>
                  </a:lnTo>
                  <a:lnTo>
                    <a:pt x="402" y="66"/>
                  </a:lnTo>
                  <a:lnTo>
                    <a:pt x="388" y="56"/>
                  </a:lnTo>
                  <a:lnTo>
                    <a:pt x="371" y="42"/>
                  </a:lnTo>
                  <a:lnTo>
                    <a:pt x="352" y="31"/>
                  </a:lnTo>
                  <a:lnTo>
                    <a:pt x="334" y="21"/>
                  </a:lnTo>
                  <a:lnTo>
                    <a:pt x="315" y="14"/>
                  </a:lnTo>
                  <a:lnTo>
                    <a:pt x="298" y="9"/>
                  </a:lnTo>
                  <a:lnTo>
                    <a:pt x="282" y="6"/>
                  </a:lnTo>
                  <a:lnTo>
                    <a:pt x="252" y="1"/>
                  </a:lnTo>
                  <a:lnTo>
                    <a:pt x="229" y="0"/>
                  </a:lnTo>
                  <a:lnTo>
                    <a:pt x="205" y="2"/>
                  </a:lnTo>
                  <a:lnTo>
                    <a:pt x="182" y="6"/>
                  </a:lnTo>
                  <a:lnTo>
                    <a:pt x="160" y="13"/>
                  </a:lnTo>
                  <a:lnTo>
                    <a:pt x="140" y="21"/>
                  </a:lnTo>
                  <a:lnTo>
                    <a:pt x="118" y="31"/>
                  </a:lnTo>
                  <a:lnTo>
                    <a:pt x="99" y="43"/>
                  </a:lnTo>
                  <a:lnTo>
                    <a:pt x="82" y="57"/>
                  </a:lnTo>
                  <a:lnTo>
                    <a:pt x="65" y="73"/>
                  </a:lnTo>
                  <a:lnTo>
                    <a:pt x="50" y="89"/>
                  </a:lnTo>
                  <a:lnTo>
                    <a:pt x="37" y="109"/>
                  </a:lnTo>
                  <a:lnTo>
                    <a:pt x="25" y="127"/>
                  </a:lnTo>
                  <a:lnTo>
                    <a:pt x="16" y="149"/>
                  </a:lnTo>
                  <a:lnTo>
                    <a:pt x="8" y="172"/>
                  </a:lnTo>
                  <a:lnTo>
                    <a:pt x="3" y="196"/>
                  </a:lnTo>
                  <a:lnTo>
                    <a:pt x="0" y="221"/>
                  </a:lnTo>
                  <a:lnTo>
                    <a:pt x="0" y="245"/>
                  </a:lnTo>
                  <a:lnTo>
                    <a:pt x="2" y="267"/>
                  </a:lnTo>
                  <a:lnTo>
                    <a:pt x="6" y="291"/>
                  </a:lnTo>
                  <a:lnTo>
                    <a:pt x="12" y="314"/>
                  </a:lnTo>
                  <a:lnTo>
                    <a:pt x="21" y="336"/>
                  </a:lnTo>
                  <a:lnTo>
                    <a:pt x="31" y="355"/>
                  </a:lnTo>
                  <a:lnTo>
                    <a:pt x="43" y="375"/>
                  </a:lnTo>
                  <a:lnTo>
                    <a:pt x="57" y="393"/>
                  </a:lnTo>
                  <a:lnTo>
                    <a:pt x="72" y="411"/>
                  </a:lnTo>
                  <a:lnTo>
                    <a:pt x="90" y="425"/>
                  </a:lnTo>
                  <a:lnTo>
                    <a:pt x="108" y="439"/>
                  </a:lnTo>
                  <a:lnTo>
                    <a:pt x="129" y="450"/>
                  </a:lnTo>
                  <a:lnTo>
                    <a:pt x="149" y="461"/>
                  </a:lnTo>
                  <a:lnTo>
                    <a:pt x="171" y="468"/>
                  </a:lnTo>
                  <a:lnTo>
                    <a:pt x="194" y="472"/>
                  </a:lnTo>
                  <a:lnTo>
                    <a:pt x="218" y="476"/>
                  </a:lnTo>
                  <a:lnTo>
                    <a:pt x="246" y="476"/>
                  </a:lnTo>
                  <a:lnTo>
                    <a:pt x="274" y="474"/>
                  </a:lnTo>
                  <a:lnTo>
                    <a:pt x="302" y="467"/>
                  </a:lnTo>
                  <a:lnTo>
                    <a:pt x="332" y="456"/>
                  </a:lnTo>
                  <a:lnTo>
                    <a:pt x="360" y="442"/>
                  </a:lnTo>
                  <a:lnTo>
                    <a:pt x="373" y="432"/>
                  </a:lnTo>
                  <a:lnTo>
                    <a:pt x="386" y="421"/>
                  </a:lnTo>
                  <a:lnTo>
                    <a:pt x="399" y="411"/>
                  </a:lnTo>
                  <a:lnTo>
                    <a:pt x="412" y="398"/>
                  </a:lnTo>
                  <a:lnTo>
                    <a:pt x="423" y="383"/>
                  </a:lnTo>
                  <a:lnTo>
                    <a:pt x="434" y="368"/>
                  </a:lnTo>
                  <a:lnTo>
                    <a:pt x="352" y="363"/>
                  </a:lnTo>
                  <a:lnTo>
                    <a:pt x="339" y="375"/>
                  </a:lnTo>
                  <a:lnTo>
                    <a:pt x="324" y="386"/>
                  </a:lnTo>
                  <a:lnTo>
                    <a:pt x="309" y="395"/>
                  </a:lnTo>
                  <a:lnTo>
                    <a:pt x="294" y="403"/>
                  </a:lnTo>
                  <a:lnTo>
                    <a:pt x="275" y="408"/>
                  </a:lnTo>
                  <a:lnTo>
                    <a:pt x="259" y="413"/>
                  </a:lnTo>
                  <a:lnTo>
                    <a:pt x="241" y="414"/>
                  </a:lnTo>
                  <a:lnTo>
                    <a:pt x="223" y="414"/>
                  </a:lnTo>
                  <a:lnTo>
                    <a:pt x="207" y="413"/>
                  </a:lnTo>
                  <a:lnTo>
                    <a:pt x="190" y="408"/>
                  </a:lnTo>
                  <a:lnTo>
                    <a:pt x="175" y="404"/>
                  </a:lnTo>
                  <a:lnTo>
                    <a:pt x="160" y="396"/>
                  </a:lnTo>
                  <a:lnTo>
                    <a:pt x="146" y="388"/>
                  </a:lnTo>
                  <a:lnTo>
                    <a:pt x="132" y="378"/>
                  </a:lnTo>
                  <a:lnTo>
                    <a:pt x="120" y="367"/>
                  </a:lnTo>
                  <a:lnTo>
                    <a:pt x="109" y="354"/>
                  </a:lnTo>
                  <a:lnTo>
                    <a:pt x="98" y="341"/>
                  </a:lnTo>
                  <a:lnTo>
                    <a:pt x="89" y="327"/>
                  </a:lnTo>
                  <a:lnTo>
                    <a:pt x="82" y="311"/>
                  </a:lnTo>
                  <a:lnTo>
                    <a:pt x="76" y="296"/>
                  </a:lnTo>
                  <a:lnTo>
                    <a:pt x="71" y="278"/>
                  </a:lnTo>
                  <a:lnTo>
                    <a:pt x="68" y="261"/>
                  </a:lnTo>
                  <a:lnTo>
                    <a:pt x="67" y="243"/>
                  </a:lnTo>
                  <a:lnTo>
                    <a:pt x="67" y="225"/>
                  </a:lnTo>
                  <a:lnTo>
                    <a:pt x="69" y="208"/>
                  </a:lnTo>
                  <a:lnTo>
                    <a:pt x="72" y="190"/>
                  </a:lnTo>
                  <a:lnTo>
                    <a:pt x="78" y="174"/>
                  </a:lnTo>
                  <a:lnTo>
                    <a:pt x="85" y="158"/>
                  </a:lnTo>
                  <a:lnTo>
                    <a:pt x="93" y="144"/>
                  </a:lnTo>
                  <a:lnTo>
                    <a:pt x="103" y="129"/>
                  </a:lnTo>
                  <a:lnTo>
                    <a:pt x="114" y="116"/>
                  </a:lnTo>
                  <a:lnTo>
                    <a:pt x="124" y="106"/>
                  </a:lnTo>
                  <a:lnTo>
                    <a:pt x="137" y="95"/>
                  </a:lnTo>
                  <a:lnTo>
                    <a:pt x="152" y="85"/>
                  </a:lnTo>
                  <a:lnTo>
                    <a:pt x="166" y="77"/>
                  </a:lnTo>
                  <a:lnTo>
                    <a:pt x="182" y="71"/>
                  </a:lnTo>
                  <a:lnTo>
                    <a:pt x="197" y="66"/>
                  </a:lnTo>
                  <a:lnTo>
                    <a:pt x="214" y="63"/>
                  </a:lnTo>
                  <a:lnTo>
                    <a:pt x="232" y="62"/>
                  </a:lnTo>
                  <a:lnTo>
                    <a:pt x="249" y="62"/>
                  </a:lnTo>
                  <a:lnTo>
                    <a:pt x="262" y="63"/>
                  </a:lnTo>
                  <a:lnTo>
                    <a:pt x="275" y="66"/>
                  </a:lnTo>
                  <a:lnTo>
                    <a:pt x="298" y="74"/>
                  </a:lnTo>
                  <a:lnTo>
                    <a:pt x="318" y="84"/>
                  </a:lnTo>
                  <a:lnTo>
                    <a:pt x="334" y="95"/>
                  </a:lnTo>
                  <a:lnTo>
                    <a:pt x="348" y="106"/>
                  </a:lnTo>
                  <a:lnTo>
                    <a:pt x="359" y="118"/>
                  </a:lnTo>
                  <a:lnTo>
                    <a:pt x="373" y="135"/>
                  </a:lnTo>
                  <a:lnTo>
                    <a:pt x="453" y="1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3195" y="569"/>
              <a:ext cx="84" cy="231"/>
            </a:xfrm>
            <a:custGeom>
              <a:avLst/>
              <a:gdLst/>
              <a:ahLst/>
              <a:cxnLst>
                <a:cxn ang="0">
                  <a:pos x="65" y="463"/>
                </a:cxn>
                <a:cxn ang="0">
                  <a:pos x="169" y="16"/>
                </a:cxn>
                <a:cxn ang="0">
                  <a:pos x="103" y="0"/>
                </a:cxn>
                <a:cxn ang="0">
                  <a:pos x="0" y="448"/>
                </a:cxn>
                <a:cxn ang="0">
                  <a:pos x="65" y="463"/>
                </a:cxn>
              </a:cxnLst>
              <a:rect l="0" t="0" r="r" b="b"/>
              <a:pathLst>
                <a:path w="169" h="463">
                  <a:moveTo>
                    <a:pt x="65" y="463"/>
                  </a:moveTo>
                  <a:lnTo>
                    <a:pt x="169" y="16"/>
                  </a:lnTo>
                  <a:lnTo>
                    <a:pt x="103" y="0"/>
                  </a:lnTo>
                  <a:lnTo>
                    <a:pt x="0" y="448"/>
                  </a:lnTo>
                  <a:lnTo>
                    <a:pt x="65" y="4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4" name="Freeform 36"/>
            <p:cNvSpPr>
              <a:spLocks noEditPoints="1"/>
            </p:cNvSpPr>
            <p:nvPr/>
          </p:nvSpPr>
          <p:spPr bwMode="auto">
            <a:xfrm>
              <a:off x="3367" y="699"/>
              <a:ext cx="89" cy="89"/>
            </a:xfrm>
            <a:custGeom>
              <a:avLst/>
              <a:gdLst/>
              <a:ahLst/>
              <a:cxnLst>
                <a:cxn ang="0">
                  <a:pos x="62" y="132"/>
                </a:cxn>
                <a:cxn ang="0">
                  <a:pos x="48" y="118"/>
                </a:cxn>
                <a:cxn ang="0">
                  <a:pos x="40" y="100"/>
                </a:cxn>
                <a:cxn ang="0">
                  <a:pos x="40" y="80"/>
                </a:cxn>
                <a:cxn ang="0">
                  <a:pos x="47" y="61"/>
                </a:cxn>
                <a:cxn ang="0">
                  <a:pos x="62" y="47"/>
                </a:cxn>
                <a:cxn ang="0">
                  <a:pos x="80" y="38"/>
                </a:cxn>
                <a:cxn ang="0">
                  <a:pos x="99" y="38"/>
                </a:cxn>
                <a:cxn ang="0">
                  <a:pos x="118" y="44"/>
                </a:cxn>
                <a:cxn ang="0">
                  <a:pos x="132" y="59"/>
                </a:cxn>
                <a:cxn ang="0">
                  <a:pos x="139" y="77"/>
                </a:cxn>
                <a:cxn ang="0">
                  <a:pos x="140" y="95"/>
                </a:cxn>
                <a:cxn ang="0">
                  <a:pos x="133" y="115"/>
                </a:cxn>
                <a:cxn ang="0">
                  <a:pos x="119" y="130"/>
                </a:cxn>
                <a:cxn ang="0">
                  <a:pos x="101" y="139"/>
                </a:cxn>
                <a:cxn ang="0">
                  <a:pos x="81" y="140"/>
                </a:cxn>
                <a:cxn ang="0">
                  <a:pos x="58" y="170"/>
                </a:cxn>
                <a:cxn ang="0">
                  <a:pos x="94" y="178"/>
                </a:cxn>
                <a:cxn ang="0">
                  <a:pos x="126" y="170"/>
                </a:cxn>
                <a:cxn ang="0">
                  <a:pos x="154" y="150"/>
                </a:cxn>
                <a:cxn ang="0">
                  <a:pos x="173" y="120"/>
                </a:cxn>
                <a:cxn ang="0">
                  <a:pos x="179" y="85"/>
                </a:cxn>
                <a:cxn ang="0">
                  <a:pos x="172" y="52"/>
                </a:cxn>
                <a:cxn ang="0">
                  <a:pos x="151" y="24"/>
                </a:cxn>
                <a:cxn ang="0">
                  <a:pos x="122" y="5"/>
                </a:cxn>
                <a:cxn ang="0">
                  <a:pos x="87" y="0"/>
                </a:cxn>
                <a:cxn ang="0">
                  <a:pos x="55" y="8"/>
                </a:cxn>
                <a:cxn ang="0">
                  <a:pos x="26" y="27"/>
                </a:cxn>
                <a:cxn ang="0">
                  <a:pos x="8" y="56"/>
                </a:cxn>
                <a:cxn ang="0">
                  <a:pos x="0" y="92"/>
                </a:cxn>
                <a:cxn ang="0">
                  <a:pos x="8" y="124"/>
                </a:cxn>
                <a:cxn ang="0">
                  <a:pos x="29" y="153"/>
                </a:cxn>
                <a:cxn ang="0">
                  <a:pos x="58" y="170"/>
                </a:cxn>
              </a:cxnLst>
              <a:rect l="0" t="0" r="r" b="b"/>
              <a:pathLst>
                <a:path w="179" h="178">
                  <a:moveTo>
                    <a:pt x="72" y="137"/>
                  </a:moveTo>
                  <a:lnTo>
                    <a:pt x="62" y="132"/>
                  </a:lnTo>
                  <a:lnTo>
                    <a:pt x="55" y="126"/>
                  </a:lnTo>
                  <a:lnTo>
                    <a:pt x="48" y="118"/>
                  </a:lnTo>
                  <a:lnTo>
                    <a:pt x="44" y="110"/>
                  </a:lnTo>
                  <a:lnTo>
                    <a:pt x="40" y="100"/>
                  </a:lnTo>
                  <a:lnTo>
                    <a:pt x="40" y="90"/>
                  </a:lnTo>
                  <a:lnTo>
                    <a:pt x="40" y="80"/>
                  </a:lnTo>
                  <a:lnTo>
                    <a:pt x="44" y="70"/>
                  </a:lnTo>
                  <a:lnTo>
                    <a:pt x="47" y="61"/>
                  </a:lnTo>
                  <a:lnTo>
                    <a:pt x="55" y="53"/>
                  </a:lnTo>
                  <a:lnTo>
                    <a:pt x="62" y="47"/>
                  </a:lnTo>
                  <a:lnTo>
                    <a:pt x="70" y="41"/>
                  </a:lnTo>
                  <a:lnTo>
                    <a:pt x="80" y="38"/>
                  </a:lnTo>
                  <a:lnTo>
                    <a:pt x="89" y="37"/>
                  </a:lnTo>
                  <a:lnTo>
                    <a:pt x="99" y="38"/>
                  </a:lnTo>
                  <a:lnTo>
                    <a:pt x="109" y="40"/>
                  </a:lnTo>
                  <a:lnTo>
                    <a:pt x="118" y="44"/>
                  </a:lnTo>
                  <a:lnTo>
                    <a:pt x="126" y="51"/>
                  </a:lnTo>
                  <a:lnTo>
                    <a:pt x="132" y="59"/>
                  </a:lnTo>
                  <a:lnTo>
                    <a:pt x="137" y="67"/>
                  </a:lnTo>
                  <a:lnTo>
                    <a:pt x="139" y="77"/>
                  </a:lnTo>
                  <a:lnTo>
                    <a:pt x="140" y="86"/>
                  </a:lnTo>
                  <a:lnTo>
                    <a:pt x="140" y="95"/>
                  </a:lnTo>
                  <a:lnTo>
                    <a:pt x="137" y="106"/>
                  </a:lnTo>
                  <a:lnTo>
                    <a:pt x="133" y="115"/>
                  </a:lnTo>
                  <a:lnTo>
                    <a:pt x="126" y="124"/>
                  </a:lnTo>
                  <a:lnTo>
                    <a:pt x="119" y="130"/>
                  </a:lnTo>
                  <a:lnTo>
                    <a:pt x="110" y="135"/>
                  </a:lnTo>
                  <a:lnTo>
                    <a:pt x="101" y="139"/>
                  </a:lnTo>
                  <a:lnTo>
                    <a:pt x="90" y="140"/>
                  </a:lnTo>
                  <a:lnTo>
                    <a:pt x="81" y="140"/>
                  </a:lnTo>
                  <a:lnTo>
                    <a:pt x="72" y="137"/>
                  </a:lnTo>
                  <a:close/>
                  <a:moveTo>
                    <a:pt x="58" y="170"/>
                  </a:moveTo>
                  <a:lnTo>
                    <a:pt x="76" y="176"/>
                  </a:lnTo>
                  <a:lnTo>
                    <a:pt x="94" y="178"/>
                  </a:lnTo>
                  <a:lnTo>
                    <a:pt x="110" y="175"/>
                  </a:lnTo>
                  <a:lnTo>
                    <a:pt x="126" y="170"/>
                  </a:lnTo>
                  <a:lnTo>
                    <a:pt x="140" y="162"/>
                  </a:lnTo>
                  <a:lnTo>
                    <a:pt x="154" y="150"/>
                  </a:lnTo>
                  <a:lnTo>
                    <a:pt x="165" y="137"/>
                  </a:lnTo>
                  <a:lnTo>
                    <a:pt x="173" y="120"/>
                  </a:lnTo>
                  <a:lnTo>
                    <a:pt x="177" y="103"/>
                  </a:lnTo>
                  <a:lnTo>
                    <a:pt x="179" y="85"/>
                  </a:lnTo>
                  <a:lnTo>
                    <a:pt x="176" y="68"/>
                  </a:lnTo>
                  <a:lnTo>
                    <a:pt x="172" y="52"/>
                  </a:lnTo>
                  <a:lnTo>
                    <a:pt x="162" y="38"/>
                  </a:lnTo>
                  <a:lnTo>
                    <a:pt x="151" y="24"/>
                  </a:lnTo>
                  <a:lnTo>
                    <a:pt x="138" y="14"/>
                  </a:lnTo>
                  <a:lnTo>
                    <a:pt x="122" y="5"/>
                  </a:lnTo>
                  <a:lnTo>
                    <a:pt x="105" y="1"/>
                  </a:lnTo>
                  <a:lnTo>
                    <a:pt x="87" y="0"/>
                  </a:lnTo>
                  <a:lnTo>
                    <a:pt x="70" y="2"/>
                  </a:lnTo>
                  <a:lnTo>
                    <a:pt x="55" y="8"/>
                  </a:lnTo>
                  <a:lnTo>
                    <a:pt x="39" y="16"/>
                  </a:lnTo>
                  <a:lnTo>
                    <a:pt x="26" y="27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4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8" y="124"/>
                  </a:lnTo>
                  <a:lnTo>
                    <a:pt x="17" y="139"/>
                  </a:lnTo>
                  <a:lnTo>
                    <a:pt x="29" y="153"/>
                  </a:lnTo>
                  <a:lnTo>
                    <a:pt x="42" y="164"/>
                  </a:lnTo>
                  <a:lnTo>
                    <a:pt x="58" y="1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3519" y="705"/>
              <a:ext cx="274" cy="290"/>
            </a:xfrm>
            <a:custGeom>
              <a:avLst/>
              <a:gdLst/>
              <a:ahLst/>
              <a:cxnLst>
                <a:cxn ang="0">
                  <a:pos x="0" y="392"/>
                </a:cxn>
                <a:cxn ang="0">
                  <a:pos x="236" y="0"/>
                </a:cxn>
                <a:cxn ang="0">
                  <a:pos x="293" y="34"/>
                </a:cxn>
                <a:cxn ang="0">
                  <a:pos x="114" y="333"/>
                </a:cxn>
                <a:cxn ang="0">
                  <a:pos x="115" y="334"/>
                </a:cxn>
                <a:cxn ang="0">
                  <a:pos x="485" y="150"/>
                </a:cxn>
                <a:cxn ang="0">
                  <a:pos x="548" y="188"/>
                </a:cxn>
                <a:cxn ang="0">
                  <a:pos x="312" y="581"/>
                </a:cxn>
                <a:cxn ang="0">
                  <a:pos x="255" y="546"/>
                </a:cxn>
                <a:cxn ang="0">
                  <a:pos x="438" y="242"/>
                </a:cxn>
                <a:cxn ang="0">
                  <a:pos x="437" y="241"/>
                </a:cxn>
                <a:cxn ang="0">
                  <a:pos x="59" y="428"/>
                </a:cxn>
                <a:cxn ang="0">
                  <a:pos x="0" y="392"/>
                </a:cxn>
              </a:cxnLst>
              <a:rect l="0" t="0" r="r" b="b"/>
              <a:pathLst>
                <a:path w="548" h="581">
                  <a:moveTo>
                    <a:pt x="0" y="392"/>
                  </a:moveTo>
                  <a:lnTo>
                    <a:pt x="236" y="0"/>
                  </a:lnTo>
                  <a:lnTo>
                    <a:pt x="293" y="34"/>
                  </a:lnTo>
                  <a:lnTo>
                    <a:pt x="114" y="333"/>
                  </a:lnTo>
                  <a:lnTo>
                    <a:pt x="115" y="334"/>
                  </a:lnTo>
                  <a:lnTo>
                    <a:pt x="485" y="150"/>
                  </a:lnTo>
                  <a:lnTo>
                    <a:pt x="548" y="188"/>
                  </a:lnTo>
                  <a:lnTo>
                    <a:pt x="312" y="581"/>
                  </a:lnTo>
                  <a:lnTo>
                    <a:pt x="255" y="546"/>
                  </a:lnTo>
                  <a:lnTo>
                    <a:pt x="438" y="242"/>
                  </a:lnTo>
                  <a:lnTo>
                    <a:pt x="437" y="241"/>
                  </a:lnTo>
                  <a:lnTo>
                    <a:pt x="59" y="428"/>
                  </a:lnTo>
                  <a:lnTo>
                    <a:pt x="0" y="39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3725" y="856"/>
              <a:ext cx="272" cy="280"/>
            </a:xfrm>
            <a:custGeom>
              <a:avLst/>
              <a:gdLst/>
              <a:ahLst/>
              <a:cxnLst>
                <a:cxn ang="0">
                  <a:pos x="247" y="560"/>
                </a:cxn>
                <a:cxn ang="0">
                  <a:pos x="259" y="268"/>
                </a:cxn>
                <a:cxn ang="0">
                  <a:pos x="542" y="208"/>
                </a:cxn>
                <a:cxn ang="0">
                  <a:pos x="479" y="155"/>
                </a:cxn>
                <a:cxn ang="0">
                  <a:pos x="200" y="218"/>
                </a:cxn>
                <a:cxn ang="0">
                  <a:pos x="199" y="217"/>
                </a:cxn>
                <a:cxn ang="0">
                  <a:pos x="345" y="43"/>
                </a:cxn>
                <a:cxn ang="0">
                  <a:pos x="294" y="0"/>
                </a:cxn>
                <a:cxn ang="0">
                  <a:pos x="0" y="351"/>
                </a:cxn>
                <a:cxn ang="0">
                  <a:pos x="50" y="395"/>
                </a:cxn>
                <a:cxn ang="0">
                  <a:pos x="199" y="217"/>
                </a:cxn>
                <a:cxn ang="0">
                  <a:pos x="200" y="218"/>
                </a:cxn>
                <a:cxn ang="0">
                  <a:pos x="185" y="507"/>
                </a:cxn>
                <a:cxn ang="0">
                  <a:pos x="247" y="560"/>
                </a:cxn>
              </a:cxnLst>
              <a:rect l="0" t="0" r="r" b="b"/>
              <a:pathLst>
                <a:path w="542" h="560">
                  <a:moveTo>
                    <a:pt x="247" y="560"/>
                  </a:moveTo>
                  <a:lnTo>
                    <a:pt x="259" y="268"/>
                  </a:lnTo>
                  <a:lnTo>
                    <a:pt x="542" y="208"/>
                  </a:lnTo>
                  <a:lnTo>
                    <a:pt x="479" y="155"/>
                  </a:lnTo>
                  <a:lnTo>
                    <a:pt x="200" y="218"/>
                  </a:lnTo>
                  <a:lnTo>
                    <a:pt x="199" y="217"/>
                  </a:lnTo>
                  <a:lnTo>
                    <a:pt x="345" y="43"/>
                  </a:lnTo>
                  <a:lnTo>
                    <a:pt x="294" y="0"/>
                  </a:lnTo>
                  <a:lnTo>
                    <a:pt x="0" y="351"/>
                  </a:lnTo>
                  <a:lnTo>
                    <a:pt x="50" y="395"/>
                  </a:lnTo>
                  <a:lnTo>
                    <a:pt x="199" y="217"/>
                  </a:lnTo>
                  <a:lnTo>
                    <a:pt x="200" y="218"/>
                  </a:lnTo>
                  <a:lnTo>
                    <a:pt x="185" y="507"/>
                  </a:lnTo>
                  <a:lnTo>
                    <a:pt x="247" y="5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7" name="Freeform 39"/>
            <p:cNvSpPr>
              <a:spLocks noEditPoints="1"/>
            </p:cNvSpPr>
            <p:nvPr/>
          </p:nvSpPr>
          <p:spPr bwMode="auto">
            <a:xfrm>
              <a:off x="3857" y="1056"/>
              <a:ext cx="249" cy="241"/>
            </a:xfrm>
            <a:custGeom>
              <a:avLst/>
              <a:gdLst/>
              <a:ahLst/>
              <a:cxnLst>
                <a:cxn ang="0">
                  <a:pos x="274" y="481"/>
                </a:cxn>
                <a:cxn ang="0">
                  <a:pos x="498" y="45"/>
                </a:cxn>
                <a:cxn ang="0">
                  <a:pos x="458" y="0"/>
                </a:cxn>
                <a:cxn ang="0">
                  <a:pos x="0" y="177"/>
                </a:cxn>
                <a:cxn ang="0">
                  <a:pos x="48" y="230"/>
                </a:cxn>
                <a:cxn ang="0">
                  <a:pos x="182" y="177"/>
                </a:cxn>
                <a:cxn ang="0">
                  <a:pos x="293" y="300"/>
                </a:cxn>
                <a:cxn ang="0">
                  <a:pos x="226" y="428"/>
                </a:cxn>
                <a:cxn ang="0">
                  <a:pos x="274" y="481"/>
                </a:cxn>
                <a:cxn ang="0">
                  <a:pos x="243" y="153"/>
                </a:cxn>
                <a:cxn ang="0">
                  <a:pos x="414" y="81"/>
                </a:cxn>
                <a:cxn ang="0">
                  <a:pos x="415" y="81"/>
                </a:cxn>
                <a:cxn ang="0">
                  <a:pos x="323" y="242"/>
                </a:cxn>
                <a:cxn ang="0">
                  <a:pos x="243" y="153"/>
                </a:cxn>
              </a:cxnLst>
              <a:rect l="0" t="0" r="r" b="b"/>
              <a:pathLst>
                <a:path w="498" h="481">
                  <a:moveTo>
                    <a:pt x="274" y="481"/>
                  </a:moveTo>
                  <a:lnTo>
                    <a:pt x="498" y="45"/>
                  </a:lnTo>
                  <a:lnTo>
                    <a:pt x="458" y="0"/>
                  </a:lnTo>
                  <a:lnTo>
                    <a:pt x="0" y="177"/>
                  </a:lnTo>
                  <a:lnTo>
                    <a:pt x="48" y="230"/>
                  </a:lnTo>
                  <a:lnTo>
                    <a:pt x="182" y="177"/>
                  </a:lnTo>
                  <a:lnTo>
                    <a:pt x="293" y="300"/>
                  </a:lnTo>
                  <a:lnTo>
                    <a:pt x="226" y="428"/>
                  </a:lnTo>
                  <a:lnTo>
                    <a:pt x="274" y="481"/>
                  </a:lnTo>
                  <a:close/>
                  <a:moveTo>
                    <a:pt x="243" y="153"/>
                  </a:moveTo>
                  <a:lnTo>
                    <a:pt x="414" y="81"/>
                  </a:lnTo>
                  <a:lnTo>
                    <a:pt x="415" y="81"/>
                  </a:lnTo>
                  <a:lnTo>
                    <a:pt x="323" y="242"/>
                  </a:lnTo>
                  <a:lnTo>
                    <a:pt x="243" y="1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8" name="Freeform 40"/>
            <p:cNvSpPr>
              <a:spLocks noEditPoints="1"/>
            </p:cNvSpPr>
            <p:nvPr/>
          </p:nvSpPr>
          <p:spPr bwMode="auto">
            <a:xfrm>
              <a:off x="4040" y="1232"/>
              <a:ext cx="238" cy="238"/>
            </a:xfrm>
            <a:custGeom>
              <a:avLst/>
              <a:gdLst/>
              <a:ahLst/>
              <a:cxnLst>
                <a:cxn ang="0">
                  <a:pos x="398" y="415"/>
                </a:cxn>
                <a:cxn ang="0">
                  <a:pos x="443" y="360"/>
                </a:cxn>
                <a:cxn ang="0">
                  <a:pos x="469" y="298"/>
                </a:cxn>
                <a:cxn ang="0">
                  <a:pos x="477" y="230"/>
                </a:cxn>
                <a:cxn ang="0">
                  <a:pos x="464" y="161"/>
                </a:cxn>
                <a:cxn ang="0">
                  <a:pos x="428" y="94"/>
                </a:cxn>
                <a:cxn ang="0">
                  <a:pos x="376" y="43"/>
                </a:cxn>
                <a:cxn ang="0">
                  <a:pos x="314" y="12"/>
                </a:cxn>
                <a:cxn ang="0">
                  <a:pos x="246" y="0"/>
                </a:cxn>
                <a:cxn ang="0">
                  <a:pos x="178" y="8"/>
                </a:cxn>
                <a:cxn ang="0">
                  <a:pos x="115" y="34"/>
                </a:cxn>
                <a:cxn ang="0">
                  <a:pos x="62" y="78"/>
                </a:cxn>
                <a:cxn ang="0">
                  <a:pos x="24" y="135"/>
                </a:cxn>
                <a:cxn ang="0">
                  <a:pos x="2" y="200"/>
                </a:cxn>
                <a:cxn ang="0">
                  <a:pos x="2" y="269"/>
                </a:cxn>
                <a:cxn ang="0">
                  <a:pos x="22" y="338"/>
                </a:cxn>
                <a:cxn ang="0">
                  <a:pos x="63" y="400"/>
                </a:cxn>
                <a:cxn ang="0">
                  <a:pos x="119" y="445"/>
                </a:cxn>
                <a:cxn ang="0">
                  <a:pos x="184" y="470"/>
                </a:cxn>
                <a:cxn ang="0">
                  <a:pos x="251" y="476"/>
                </a:cxn>
                <a:cxn ang="0">
                  <a:pos x="318" y="463"/>
                </a:cxn>
                <a:cxn ang="0">
                  <a:pos x="325" y="386"/>
                </a:cxn>
                <a:cxn ang="0">
                  <a:pos x="286" y="403"/>
                </a:cxn>
                <a:cxn ang="0">
                  <a:pos x="239" y="411"/>
                </a:cxn>
                <a:cxn ang="0">
                  <a:pos x="189" y="406"/>
                </a:cxn>
                <a:cxn ang="0">
                  <a:pos x="141" y="386"/>
                </a:cxn>
                <a:cxn ang="0">
                  <a:pos x="99" y="347"/>
                </a:cxn>
                <a:cxn ang="0">
                  <a:pos x="70" y="291"/>
                </a:cxn>
                <a:cxn ang="0">
                  <a:pos x="62" y="238"/>
                </a:cxn>
                <a:cxn ang="0">
                  <a:pos x="71" y="187"/>
                </a:cxn>
                <a:cxn ang="0">
                  <a:pos x="95" y="143"/>
                </a:cxn>
                <a:cxn ang="0">
                  <a:pos x="126" y="108"/>
                </a:cxn>
                <a:cxn ang="0">
                  <a:pos x="162" y="84"/>
                </a:cxn>
                <a:cxn ang="0">
                  <a:pos x="205" y="69"/>
                </a:cxn>
                <a:cxn ang="0">
                  <a:pos x="253" y="65"/>
                </a:cxn>
                <a:cxn ang="0">
                  <a:pos x="304" y="75"/>
                </a:cxn>
                <a:cxn ang="0">
                  <a:pos x="351" y="101"/>
                </a:cxn>
                <a:cxn ang="0">
                  <a:pos x="390" y="148"/>
                </a:cxn>
                <a:cxn ang="0">
                  <a:pos x="411" y="202"/>
                </a:cxn>
                <a:cxn ang="0">
                  <a:pos x="414" y="255"/>
                </a:cxn>
                <a:cxn ang="0">
                  <a:pos x="399" y="303"/>
                </a:cxn>
                <a:cxn ang="0">
                  <a:pos x="372" y="345"/>
                </a:cxn>
                <a:cxn ang="0">
                  <a:pos x="338" y="378"/>
                </a:cxn>
              </a:cxnLst>
              <a:rect l="0" t="0" r="r" b="b"/>
              <a:pathLst>
                <a:path w="477" h="476">
                  <a:moveTo>
                    <a:pt x="360" y="443"/>
                  </a:moveTo>
                  <a:lnTo>
                    <a:pt x="380" y="430"/>
                  </a:lnTo>
                  <a:lnTo>
                    <a:pt x="398" y="415"/>
                  </a:lnTo>
                  <a:lnTo>
                    <a:pt x="415" y="398"/>
                  </a:lnTo>
                  <a:lnTo>
                    <a:pt x="430" y="380"/>
                  </a:lnTo>
                  <a:lnTo>
                    <a:pt x="443" y="360"/>
                  </a:lnTo>
                  <a:lnTo>
                    <a:pt x="454" y="341"/>
                  </a:lnTo>
                  <a:lnTo>
                    <a:pt x="462" y="320"/>
                  </a:lnTo>
                  <a:lnTo>
                    <a:pt x="469" y="298"/>
                  </a:lnTo>
                  <a:lnTo>
                    <a:pt x="474" y="276"/>
                  </a:lnTo>
                  <a:lnTo>
                    <a:pt x="477" y="253"/>
                  </a:lnTo>
                  <a:lnTo>
                    <a:pt x="477" y="230"/>
                  </a:lnTo>
                  <a:lnTo>
                    <a:pt x="475" y="206"/>
                  </a:lnTo>
                  <a:lnTo>
                    <a:pt x="470" y="183"/>
                  </a:lnTo>
                  <a:lnTo>
                    <a:pt x="464" y="161"/>
                  </a:lnTo>
                  <a:lnTo>
                    <a:pt x="454" y="138"/>
                  </a:lnTo>
                  <a:lnTo>
                    <a:pt x="442" y="116"/>
                  </a:lnTo>
                  <a:lnTo>
                    <a:pt x="428" y="94"/>
                  </a:lnTo>
                  <a:lnTo>
                    <a:pt x="411" y="75"/>
                  </a:lnTo>
                  <a:lnTo>
                    <a:pt x="394" y="59"/>
                  </a:lnTo>
                  <a:lnTo>
                    <a:pt x="376" y="43"/>
                  </a:lnTo>
                  <a:lnTo>
                    <a:pt x="356" y="30"/>
                  </a:lnTo>
                  <a:lnTo>
                    <a:pt x="335" y="19"/>
                  </a:lnTo>
                  <a:lnTo>
                    <a:pt x="314" y="12"/>
                  </a:lnTo>
                  <a:lnTo>
                    <a:pt x="292" y="5"/>
                  </a:lnTo>
                  <a:lnTo>
                    <a:pt x="269" y="1"/>
                  </a:lnTo>
                  <a:lnTo>
                    <a:pt x="246" y="0"/>
                  </a:lnTo>
                  <a:lnTo>
                    <a:pt x="224" y="0"/>
                  </a:lnTo>
                  <a:lnTo>
                    <a:pt x="201" y="2"/>
                  </a:lnTo>
                  <a:lnTo>
                    <a:pt x="178" y="8"/>
                  </a:lnTo>
                  <a:lnTo>
                    <a:pt x="156" y="14"/>
                  </a:lnTo>
                  <a:lnTo>
                    <a:pt x="136" y="23"/>
                  </a:lnTo>
                  <a:lnTo>
                    <a:pt x="115" y="34"/>
                  </a:lnTo>
                  <a:lnTo>
                    <a:pt x="96" y="47"/>
                  </a:lnTo>
                  <a:lnTo>
                    <a:pt x="78" y="62"/>
                  </a:lnTo>
                  <a:lnTo>
                    <a:pt x="62" y="78"/>
                  </a:lnTo>
                  <a:lnTo>
                    <a:pt x="47" y="95"/>
                  </a:lnTo>
                  <a:lnTo>
                    <a:pt x="35" y="115"/>
                  </a:lnTo>
                  <a:lnTo>
                    <a:pt x="24" y="135"/>
                  </a:lnTo>
                  <a:lnTo>
                    <a:pt x="14" y="155"/>
                  </a:lnTo>
                  <a:lnTo>
                    <a:pt x="8" y="177"/>
                  </a:lnTo>
                  <a:lnTo>
                    <a:pt x="2" y="200"/>
                  </a:lnTo>
                  <a:lnTo>
                    <a:pt x="0" y="222"/>
                  </a:lnTo>
                  <a:lnTo>
                    <a:pt x="0" y="245"/>
                  </a:lnTo>
                  <a:lnTo>
                    <a:pt x="2" y="269"/>
                  </a:lnTo>
                  <a:lnTo>
                    <a:pt x="6" y="292"/>
                  </a:lnTo>
                  <a:lnTo>
                    <a:pt x="13" y="316"/>
                  </a:lnTo>
                  <a:lnTo>
                    <a:pt x="22" y="338"/>
                  </a:lnTo>
                  <a:lnTo>
                    <a:pt x="35" y="360"/>
                  </a:lnTo>
                  <a:lnTo>
                    <a:pt x="49" y="381"/>
                  </a:lnTo>
                  <a:lnTo>
                    <a:pt x="63" y="400"/>
                  </a:lnTo>
                  <a:lnTo>
                    <a:pt x="81" y="417"/>
                  </a:lnTo>
                  <a:lnTo>
                    <a:pt x="99" y="432"/>
                  </a:lnTo>
                  <a:lnTo>
                    <a:pt x="119" y="445"/>
                  </a:lnTo>
                  <a:lnTo>
                    <a:pt x="140" y="456"/>
                  </a:lnTo>
                  <a:lnTo>
                    <a:pt x="161" y="463"/>
                  </a:lnTo>
                  <a:lnTo>
                    <a:pt x="184" y="470"/>
                  </a:lnTo>
                  <a:lnTo>
                    <a:pt x="206" y="474"/>
                  </a:lnTo>
                  <a:lnTo>
                    <a:pt x="228" y="476"/>
                  </a:lnTo>
                  <a:lnTo>
                    <a:pt x="251" y="476"/>
                  </a:lnTo>
                  <a:lnTo>
                    <a:pt x="274" y="474"/>
                  </a:lnTo>
                  <a:lnTo>
                    <a:pt x="296" y="470"/>
                  </a:lnTo>
                  <a:lnTo>
                    <a:pt x="318" y="463"/>
                  </a:lnTo>
                  <a:lnTo>
                    <a:pt x="340" y="454"/>
                  </a:lnTo>
                  <a:lnTo>
                    <a:pt x="360" y="443"/>
                  </a:lnTo>
                  <a:close/>
                  <a:moveTo>
                    <a:pt x="325" y="386"/>
                  </a:moveTo>
                  <a:lnTo>
                    <a:pt x="313" y="393"/>
                  </a:lnTo>
                  <a:lnTo>
                    <a:pt x="300" y="399"/>
                  </a:lnTo>
                  <a:lnTo>
                    <a:pt x="286" y="403"/>
                  </a:lnTo>
                  <a:lnTo>
                    <a:pt x="270" y="407"/>
                  </a:lnTo>
                  <a:lnTo>
                    <a:pt x="254" y="409"/>
                  </a:lnTo>
                  <a:lnTo>
                    <a:pt x="239" y="411"/>
                  </a:lnTo>
                  <a:lnTo>
                    <a:pt x="221" y="411"/>
                  </a:lnTo>
                  <a:lnTo>
                    <a:pt x="206" y="409"/>
                  </a:lnTo>
                  <a:lnTo>
                    <a:pt x="189" y="406"/>
                  </a:lnTo>
                  <a:lnTo>
                    <a:pt x="173" y="402"/>
                  </a:lnTo>
                  <a:lnTo>
                    <a:pt x="156" y="395"/>
                  </a:lnTo>
                  <a:lnTo>
                    <a:pt x="141" y="386"/>
                  </a:lnTo>
                  <a:lnTo>
                    <a:pt x="126" y="376"/>
                  </a:lnTo>
                  <a:lnTo>
                    <a:pt x="112" y="362"/>
                  </a:lnTo>
                  <a:lnTo>
                    <a:pt x="99" y="347"/>
                  </a:lnTo>
                  <a:lnTo>
                    <a:pt x="87" y="329"/>
                  </a:lnTo>
                  <a:lnTo>
                    <a:pt x="77" y="310"/>
                  </a:lnTo>
                  <a:lnTo>
                    <a:pt x="70" y="291"/>
                  </a:lnTo>
                  <a:lnTo>
                    <a:pt x="64" y="273"/>
                  </a:lnTo>
                  <a:lnTo>
                    <a:pt x="62" y="255"/>
                  </a:lnTo>
                  <a:lnTo>
                    <a:pt x="62" y="238"/>
                  </a:lnTo>
                  <a:lnTo>
                    <a:pt x="63" y="219"/>
                  </a:lnTo>
                  <a:lnTo>
                    <a:pt x="66" y="203"/>
                  </a:lnTo>
                  <a:lnTo>
                    <a:pt x="71" y="187"/>
                  </a:lnTo>
                  <a:lnTo>
                    <a:pt x="78" y="171"/>
                  </a:lnTo>
                  <a:lnTo>
                    <a:pt x="85" y="156"/>
                  </a:lnTo>
                  <a:lnTo>
                    <a:pt x="95" y="143"/>
                  </a:lnTo>
                  <a:lnTo>
                    <a:pt x="104" y="130"/>
                  </a:lnTo>
                  <a:lnTo>
                    <a:pt x="115" y="119"/>
                  </a:lnTo>
                  <a:lnTo>
                    <a:pt x="126" y="108"/>
                  </a:lnTo>
                  <a:lnTo>
                    <a:pt x="138" y="99"/>
                  </a:lnTo>
                  <a:lnTo>
                    <a:pt x="150" y="91"/>
                  </a:lnTo>
                  <a:lnTo>
                    <a:pt x="162" y="84"/>
                  </a:lnTo>
                  <a:lnTo>
                    <a:pt x="175" y="78"/>
                  </a:lnTo>
                  <a:lnTo>
                    <a:pt x="190" y="73"/>
                  </a:lnTo>
                  <a:lnTo>
                    <a:pt x="205" y="69"/>
                  </a:lnTo>
                  <a:lnTo>
                    <a:pt x="221" y="66"/>
                  </a:lnTo>
                  <a:lnTo>
                    <a:pt x="237" y="65"/>
                  </a:lnTo>
                  <a:lnTo>
                    <a:pt x="253" y="65"/>
                  </a:lnTo>
                  <a:lnTo>
                    <a:pt x="270" y="66"/>
                  </a:lnTo>
                  <a:lnTo>
                    <a:pt x="287" y="69"/>
                  </a:lnTo>
                  <a:lnTo>
                    <a:pt x="304" y="75"/>
                  </a:lnTo>
                  <a:lnTo>
                    <a:pt x="319" y="81"/>
                  </a:lnTo>
                  <a:lnTo>
                    <a:pt x="335" y="91"/>
                  </a:lnTo>
                  <a:lnTo>
                    <a:pt x="351" y="101"/>
                  </a:lnTo>
                  <a:lnTo>
                    <a:pt x="365" y="114"/>
                  </a:lnTo>
                  <a:lnTo>
                    <a:pt x="378" y="129"/>
                  </a:lnTo>
                  <a:lnTo>
                    <a:pt x="390" y="148"/>
                  </a:lnTo>
                  <a:lnTo>
                    <a:pt x="399" y="166"/>
                  </a:lnTo>
                  <a:lnTo>
                    <a:pt x="407" y="183"/>
                  </a:lnTo>
                  <a:lnTo>
                    <a:pt x="411" y="202"/>
                  </a:lnTo>
                  <a:lnTo>
                    <a:pt x="415" y="219"/>
                  </a:lnTo>
                  <a:lnTo>
                    <a:pt x="415" y="238"/>
                  </a:lnTo>
                  <a:lnTo>
                    <a:pt x="414" y="255"/>
                  </a:lnTo>
                  <a:lnTo>
                    <a:pt x="410" y="271"/>
                  </a:lnTo>
                  <a:lnTo>
                    <a:pt x="405" y="288"/>
                  </a:lnTo>
                  <a:lnTo>
                    <a:pt x="399" y="303"/>
                  </a:lnTo>
                  <a:lnTo>
                    <a:pt x="392" y="318"/>
                  </a:lnTo>
                  <a:lnTo>
                    <a:pt x="382" y="332"/>
                  </a:lnTo>
                  <a:lnTo>
                    <a:pt x="372" y="345"/>
                  </a:lnTo>
                  <a:lnTo>
                    <a:pt x="361" y="357"/>
                  </a:lnTo>
                  <a:lnTo>
                    <a:pt x="351" y="368"/>
                  </a:lnTo>
                  <a:lnTo>
                    <a:pt x="338" y="378"/>
                  </a:lnTo>
                  <a:lnTo>
                    <a:pt x="325" y="3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9" name="Freeform 41"/>
            <p:cNvSpPr>
              <a:spLocks noEditPoints="1"/>
            </p:cNvSpPr>
            <p:nvPr/>
          </p:nvSpPr>
          <p:spPr bwMode="auto">
            <a:xfrm>
              <a:off x="1725" y="2958"/>
              <a:ext cx="276" cy="282"/>
            </a:xfrm>
            <a:custGeom>
              <a:avLst/>
              <a:gdLst/>
              <a:ahLst/>
              <a:cxnLst>
                <a:cxn ang="0">
                  <a:pos x="447" y="273"/>
                </a:cxn>
                <a:cxn ang="0">
                  <a:pos x="323" y="77"/>
                </a:cxn>
                <a:cxn ang="0">
                  <a:pos x="319" y="292"/>
                </a:cxn>
                <a:cxn ang="0">
                  <a:pos x="379" y="349"/>
                </a:cxn>
                <a:cxn ang="0">
                  <a:pos x="400" y="368"/>
                </a:cxn>
                <a:cxn ang="0">
                  <a:pos x="431" y="388"/>
                </a:cxn>
                <a:cxn ang="0">
                  <a:pos x="435" y="398"/>
                </a:cxn>
                <a:cxn ang="0">
                  <a:pos x="434" y="413"/>
                </a:cxn>
                <a:cxn ang="0">
                  <a:pos x="425" y="425"/>
                </a:cxn>
                <a:cxn ang="0">
                  <a:pos x="403" y="428"/>
                </a:cxn>
                <a:cxn ang="0">
                  <a:pos x="381" y="422"/>
                </a:cxn>
                <a:cxn ang="0">
                  <a:pos x="372" y="413"/>
                </a:cxn>
                <a:cxn ang="0">
                  <a:pos x="365" y="399"/>
                </a:cxn>
                <a:cxn ang="0">
                  <a:pos x="358" y="388"/>
                </a:cxn>
                <a:cxn ang="0">
                  <a:pos x="288" y="352"/>
                </a:cxn>
                <a:cxn ang="0">
                  <a:pos x="279" y="387"/>
                </a:cxn>
                <a:cxn ang="0">
                  <a:pos x="280" y="434"/>
                </a:cxn>
                <a:cxn ang="0">
                  <a:pos x="281" y="474"/>
                </a:cxn>
                <a:cxn ang="0">
                  <a:pos x="287" y="488"/>
                </a:cxn>
                <a:cxn ang="0">
                  <a:pos x="294" y="495"/>
                </a:cxn>
                <a:cxn ang="0">
                  <a:pos x="310" y="496"/>
                </a:cxn>
                <a:cxn ang="0">
                  <a:pos x="328" y="487"/>
                </a:cxn>
                <a:cxn ang="0">
                  <a:pos x="356" y="525"/>
                </a:cxn>
                <a:cxn ang="0">
                  <a:pos x="351" y="538"/>
                </a:cxn>
                <a:cxn ang="0">
                  <a:pos x="337" y="551"/>
                </a:cxn>
                <a:cxn ang="0">
                  <a:pos x="310" y="562"/>
                </a:cxn>
                <a:cxn ang="0">
                  <a:pos x="279" y="562"/>
                </a:cxn>
                <a:cxn ang="0">
                  <a:pos x="262" y="550"/>
                </a:cxn>
                <a:cxn ang="0">
                  <a:pos x="249" y="531"/>
                </a:cxn>
                <a:cxn ang="0">
                  <a:pos x="239" y="505"/>
                </a:cxn>
                <a:cxn ang="0">
                  <a:pos x="230" y="460"/>
                </a:cxn>
                <a:cxn ang="0">
                  <a:pos x="227" y="402"/>
                </a:cxn>
                <a:cxn ang="0">
                  <a:pos x="232" y="354"/>
                </a:cxn>
                <a:cxn ang="0">
                  <a:pos x="248" y="314"/>
                </a:cxn>
                <a:cxn ang="0">
                  <a:pos x="175" y="225"/>
                </a:cxn>
                <a:cxn ang="0">
                  <a:pos x="185" y="323"/>
                </a:cxn>
                <a:cxn ang="0">
                  <a:pos x="0" y="334"/>
                </a:cxn>
                <a:cxn ang="0">
                  <a:pos x="48" y="270"/>
                </a:cxn>
                <a:cxn ang="0">
                  <a:pos x="389" y="77"/>
                </a:cxn>
                <a:cxn ang="0">
                  <a:pos x="487" y="167"/>
                </a:cxn>
                <a:cxn ang="0">
                  <a:pos x="547" y="234"/>
                </a:cxn>
                <a:cxn ang="0">
                  <a:pos x="461" y="345"/>
                </a:cxn>
                <a:cxn ang="0">
                  <a:pos x="336" y="271"/>
                </a:cxn>
                <a:cxn ang="0">
                  <a:pos x="206" y="188"/>
                </a:cxn>
                <a:cxn ang="0">
                  <a:pos x="313" y="212"/>
                </a:cxn>
                <a:cxn ang="0">
                  <a:pos x="206" y="188"/>
                </a:cxn>
              </a:cxnLst>
              <a:rect l="0" t="0" r="r" b="b"/>
              <a:pathLst>
                <a:path w="554" h="564">
                  <a:moveTo>
                    <a:pt x="281" y="116"/>
                  </a:moveTo>
                  <a:lnTo>
                    <a:pt x="447" y="273"/>
                  </a:lnTo>
                  <a:lnTo>
                    <a:pt x="489" y="229"/>
                  </a:lnTo>
                  <a:lnTo>
                    <a:pt x="323" y="77"/>
                  </a:lnTo>
                  <a:lnTo>
                    <a:pt x="281" y="116"/>
                  </a:lnTo>
                  <a:close/>
                  <a:moveTo>
                    <a:pt x="319" y="292"/>
                  </a:moveTo>
                  <a:lnTo>
                    <a:pt x="359" y="329"/>
                  </a:lnTo>
                  <a:lnTo>
                    <a:pt x="379" y="349"/>
                  </a:lnTo>
                  <a:lnTo>
                    <a:pt x="389" y="359"/>
                  </a:lnTo>
                  <a:lnTo>
                    <a:pt x="400" y="368"/>
                  </a:lnTo>
                  <a:lnTo>
                    <a:pt x="426" y="384"/>
                  </a:lnTo>
                  <a:lnTo>
                    <a:pt x="431" y="388"/>
                  </a:lnTo>
                  <a:lnTo>
                    <a:pt x="434" y="393"/>
                  </a:lnTo>
                  <a:lnTo>
                    <a:pt x="435" y="398"/>
                  </a:lnTo>
                  <a:lnTo>
                    <a:pt x="436" y="404"/>
                  </a:lnTo>
                  <a:lnTo>
                    <a:pt x="434" y="413"/>
                  </a:lnTo>
                  <a:lnTo>
                    <a:pt x="431" y="421"/>
                  </a:lnTo>
                  <a:lnTo>
                    <a:pt x="425" y="425"/>
                  </a:lnTo>
                  <a:lnTo>
                    <a:pt x="415" y="428"/>
                  </a:lnTo>
                  <a:lnTo>
                    <a:pt x="403" y="428"/>
                  </a:lnTo>
                  <a:lnTo>
                    <a:pt x="388" y="424"/>
                  </a:lnTo>
                  <a:lnTo>
                    <a:pt x="381" y="422"/>
                  </a:lnTo>
                  <a:lnTo>
                    <a:pt x="376" y="418"/>
                  </a:lnTo>
                  <a:lnTo>
                    <a:pt x="372" y="413"/>
                  </a:lnTo>
                  <a:lnTo>
                    <a:pt x="370" y="409"/>
                  </a:lnTo>
                  <a:lnTo>
                    <a:pt x="365" y="399"/>
                  </a:lnTo>
                  <a:lnTo>
                    <a:pt x="363" y="393"/>
                  </a:lnTo>
                  <a:lnTo>
                    <a:pt x="358" y="388"/>
                  </a:lnTo>
                  <a:lnTo>
                    <a:pt x="295" y="331"/>
                  </a:lnTo>
                  <a:lnTo>
                    <a:pt x="288" y="352"/>
                  </a:lnTo>
                  <a:lnTo>
                    <a:pt x="282" y="370"/>
                  </a:lnTo>
                  <a:lnTo>
                    <a:pt x="279" y="387"/>
                  </a:lnTo>
                  <a:lnTo>
                    <a:pt x="278" y="403"/>
                  </a:lnTo>
                  <a:lnTo>
                    <a:pt x="280" y="434"/>
                  </a:lnTo>
                  <a:lnTo>
                    <a:pt x="281" y="463"/>
                  </a:lnTo>
                  <a:lnTo>
                    <a:pt x="281" y="474"/>
                  </a:lnTo>
                  <a:lnTo>
                    <a:pt x="283" y="482"/>
                  </a:lnTo>
                  <a:lnTo>
                    <a:pt x="287" y="488"/>
                  </a:lnTo>
                  <a:lnTo>
                    <a:pt x="290" y="493"/>
                  </a:lnTo>
                  <a:lnTo>
                    <a:pt x="294" y="495"/>
                  </a:lnTo>
                  <a:lnTo>
                    <a:pt x="299" y="496"/>
                  </a:lnTo>
                  <a:lnTo>
                    <a:pt x="310" y="496"/>
                  </a:lnTo>
                  <a:lnTo>
                    <a:pt x="319" y="492"/>
                  </a:lnTo>
                  <a:lnTo>
                    <a:pt x="328" y="487"/>
                  </a:lnTo>
                  <a:lnTo>
                    <a:pt x="337" y="482"/>
                  </a:lnTo>
                  <a:lnTo>
                    <a:pt x="356" y="525"/>
                  </a:lnTo>
                  <a:lnTo>
                    <a:pt x="354" y="532"/>
                  </a:lnTo>
                  <a:lnTo>
                    <a:pt x="351" y="538"/>
                  </a:lnTo>
                  <a:lnTo>
                    <a:pt x="345" y="545"/>
                  </a:lnTo>
                  <a:lnTo>
                    <a:pt x="337" y="551"/>
                  </a:lnTo>
                  <a:lnTo>
                    <a:pt x="325" y="558"/>
                  </a:lnTo>
                  <a:lnTo>
                    <a:pt x="310" y="562"/>
                  </a:lnTo>
                  <a:lnTo>
                    <a:pt x="290" y="564"/>
                  </a:lnTo>
                  <a:lnTo>
                    <a:pt x="279" y="562"/>
                  </a:lnTo>
                  <a:lnTo>
                    <a:pt x="270" y="558"/>
                  </a:lnTo>
                  <a:lnTo>
                    <a:pt x="262" y="550"/>
                  </a:lnTo>
                  <a:lnTo>
                    <a:pt x="255" y="543"/>
                  </a:lnTo>
                  <a:lnTo>
                    <a:pt x="249" y="531"/>
                  </a:lnTo>
                  <a:lnTo>
                    <a:pt x="243" y="519"/>
                  </a:lnTo>
                  <a:lnTo>
                    <a:pt x="239" y="505"/>
                  </a:lnTo>
                  <a:lnTo>
                    <a:pt x="235" y="491"/>
                  </a:lnTo>
                  <a:lnTo>
                    <a:pt x="230" y="460"/>
                  </a:lnTo>
                  <a:lnTo>
                    <a:pt x="227" y="429"/>
                  </a:lnTo>
                  <a:lnTo>
                    <a:pt x="227" y="402"/>
                  </a:lnTo>
                  <a:lnTo>
                    <a:pt x="228" y="378"/>
                  </a:lnTo>
                  <a:lnTo>
                    <a:pt x="232" y="354"/>
                  </a:lnTo>
                  <a:lnTo>
                    <a:pt x="239" y="332"/>
                  </a:lnTo>
                  <a:lnTo>
                    <a:pt x="248" y="314"/>
                  </a:lnTo>
                  <a:lnTo>
                    <a:pt x="256" y="297"/>
                  </a:lnTo>
                  <a:lnTo>
                    <a:pt x="175" y="225"/>
                  </a:lnTo>
                  <a:lnTo>
                    <a:pt x="107" y="302"/>
                  </a:lnTo>
                  <a:lnTo>
                    <a:pt x="185" y="323"/>
                  </a:lnTo>
                  <a:lnTo>
                    <a:pt x="165" y="370"/>
                  </a:lnTo>
                  <a:lnTo>
                    <a:pt x="0" y="334"/>
                  </a:lnTo>
                  <a:lnTo>
                    <a:pt x="16" y="279"/>
                  </a:lnTo>
                  <a:lnTo>
                    <a:pt x="48" y="270"/>
                  </a:lnTo>
                  <a:lnTo>
                    <a:pt x="300" y="0"/>
                  </a:lnTo>
                  <a:lnTo>
                    <a:pt x="389" y="77"/>
                  </a:lnTo>
                  <a:lnTo>
                    <a:pt x="458" y="139"/>
                  </a:lnTo>
                  <a:lnTo>
                    <a:pt x="487" y="167"/>
                  </a:lnTo>
                  <a:lnTo>
                    <a:pt x="509" y="190"/>
                  </a:lnTo>
                  <a:lnTo>
                    <a:pt x="547" y="234"/>
                  </a:lnTo>
                  <a:lnTo>
                    <a:pt x="554" y="243"/>
                  </a:lnTo>
                  <a:lnTo>
                    <a:pt x="461" y="345"/>
                  </a:lnTo>
                  <a:lnTo>
                    <a:pt x="354" y="248"/>
                  </a:lnTo>
                  <a:lnTo>
                    <a:pt x="336" y="271"/>
                  </a:lnTo>
                  <a:lnTo>
                    <a:pt x="319" y="292"/>
                  </a:lnTo>
                  <a:close/>
                  <a:moveTo>
                    <a:pt x="206" y="188"/>
                  </a:moveTo>
                  <a:lnTo>
                    <a:pt x="281" y="257"/>
                  </a:lnTo>
                  <a:lnTo>
                    <a:pt x="313" y="212"/>
                  </a:lnTo>
                  <a:lnTo>
                    <a:pt x="242" y="149"/>
                  </a:lnTo>
                  <a:lnTo>
                    <a:pt x="206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0" name="Freeform 42"/>
            <p:cNvSpPr>
              <a:spLocks noEditPoints="1"/>
            </p:cNvSpPr>
            <p:nvPr/>
          </p:nvSpPr>
          <p:spPr bwMode="auto">
            <a:xfrm>
              <a:off x="2877" y="3527"/>
              <a:ext cx="70" cy="70"/>
            </a:xfrm>
            <a:custGeom>
              <a:avLst/>
              <a:gdLst/>
              <a:ahLst/>
              <a:cxnLst>
                <a:cxn ang="0">
                  <a:pos x="27" y="79"/>
                </a:cxn>
                <a:cxn ang="0">
                  <a:pos x="34" y="95"/>
                </a:cxn>
                <a:cxn ang="0">
                  <a:pos x="46" y="107"/>
                </a:cxn>
                <a:cxn ang="0">
                  <a:pos x="61" y="115"/>
                </a:cxn>
                <a:cxn ang="0">
                  <a:pos x="80" y="115"/>
                </a:cxn>
                <a:cxn ang="0">
                  <a:pos x="96" y="107"/>
                </a:cxn>
                <a:cxn ang="0">
                  <a:pos x="107" y="95"/>
                </a:cxn>
                <a:cxn ang="0">
                  <a:pos x="113" y="79"/>
                </a:cxn>
                <a:cxn ang="0">
                  <a:pos x="113" y="61"/>
                </a:cxn>
                <a:cxn ang="0">
                  <a:pos x="107" y="46"/>
                </a:cxn>
                <a:cxn ang="0">
                  <a:pos x="96" y="33"/>
                </a:cxn>
                <a:cxn ang="0">
                  <a:pos x="80" y="27"/>
                </a:cxn>
                <a:cxn ang="0">
                  <a:pos x="61" y="27"/>
                </a:cxn>
                <a:cxn ang="0">
                  <a:pos x="46" y="33"/>
                </a:cxn>
                <a:cxn ang="0">
                  <a:pos x="34" y="46"/>
                </a:cxn>
                <a:cxn ang="0">
                  <a:pos x="27" y="61"/>
                </a:cxn>
                <a:cxn ang="0">
                  <a:pos x="0" y="70"/>
                </a:cxn>
                <a:cxn ang="0">
                  <a:pos x="6" y="43"/>
                </a:cxn>
                <a:cxn ang="0">
                  <a:pos x="21" y="21"/>
                </a:cxn>
                <a:cxn ang="0">
                  <a:pos x="43" y="6"/>
                </a:cxn>
                <a:cxn ang="0">
                  <a:pos x="71" y="0"/>
                </a:cxn>
                <a:cxn ang="0">
                  <a:pos x="98" y="6"/>
                </a:cxn>
                <a:cxn ang="0">
                  <a:pos x="120" y="21"/>
                </a:cxn>
                <a:cxn ang="0">
                  <a:pos x="135" y="43"/>
                </a:cxn>
                <a:cxn ang="0">
                  <a:pos x="140" y="70"/>
                </a:cxn>
                <a:cxn ang="0">
                  <a:pos x="135" y="97"/>
                </a:cxn>
                <a:cxn ang="0">
                  <a:pos x="120" y="120"/>
                </a:cxn>
                <a:cxn ang="0">
                  <a:pos x="98" y="135"/>
                </a:cxn>
                <a:cxn ang="0">
                  <a:pos x="71" y="140"/>
                </a:cxn>
                <a:cxn ang="0">
                  <a:pos x="43" y="135"/>
                </a:cxn>
                <a:cxn ang="0">
                  <a:pos x="21" y="120"/>
                </a:cxn>
                <a:cxn ang="0">
                  <a:pos x="6" y="97"/>
                </a:cxn>
                <a:cxn ang="0">
                  <a:pos x="0" y="70"/>
                </a:cxn>
              </a:cxnLst>
              <a:rect l="0" t="0" r="r" b="b"/>
              <a:pathLst>
                <a:path w="140" h="140">
                  <a:moveTo>
                    <a:pt x="26" y="70"/>
                  </a:moveTo>
                  <a:lnTo>
                    <a:pt x="27" y="79"/>
                  </a:lnTo>
                  <a:lnTo>
                    <a:pt x="30" y="87"/>
                  </a:lnTo>
                  <a:lnTo>
                    <a:pt x="34" y="95"/>
                  </a:lnTo>
                  <a:lnTo>
                    <a:pt x="38" y="102"/>
                  </a:lnTo>
                  <a:lnTo>
                    <a:pt x="46" y="107"/>
                  </a:lnTo>
                  <a:lnTo>
                    <a:pt x="52" y="110"/>
                  </a:lnTo>
                  <a:lnTo>
                    <a:pt x="61" y="115"/>
                  </a:lnTo>
                  <a:lnTo>
                    <a:pt x="71" y="115"/>
                  </a:lnTo>
                  <a:lnTo>
                    <a:pt x="80" y="115"/>
                  </a:lnTo>
                  <a:lnTo>
                    <a:pt x="88" y="110"/>
                  </a:lnTo>
                  <a:lnTo>
                    <a:pt x="96" y="107"/>
                  </a:lnTo>
                  <a:lnTo>
                    <a:pt x="102" y="102"/>
                  </a:lnTo>
                  <a:lnTo>
                    <a:pt x="107" y="95"/>
                  </a:lnTo>
                  <a:lnTo>
                    <a:pt x="111" y="87"/>
                  </a:lnTo>
                  <a:lnTo>
                    <a:pt x="113" y="79"/>
                  </a:lnTo>
                  <a:lnTo>
                    <a:pt x="114" y="70"/>
                  </a:lnTo>
                  <a:lnTo>
                    <a:pt x="113" y="61"/>
                  </a:lnTo>
                  <a:lnTo>
                    <a:pt x="111" y="54"/>
                  </a:lnTo>
                  <a:lnTo>
                    <a:pt x="107" y="46"/>
                  </a:lnTo>
                  <a:lnTo>
                    <a:pt x="102" y="39"/>
                  </a:lnTo>
                  <a:lnTo>
                    <a:pt x="96" y="33"/>
                  </a:lnTo>
                  <a:lnTo>
                    <a:pt x="88" y="29"/>
                  </a:lnTo>
                  <a:lnTo>
                    <a:pt x="80" y="27"/>
                  </a:lnTo>
                  <a:lnTo>
                    <a:pt x="71" y="26"/>
                  </a:lnTo>
                  <a:lnTo>
                    <a:pt x="61" y="27"/>
                  </a:lnTo>
                  <a:lnTo>
                    <a:pt x="52" y="29"/>
                  </a:lnTo>
                  <a:lnTo>
                    <a:pt x="46" y="33"/>
                  </a:lnTo>
                  <a:lnTo>
                    <a:pt x="38" y="39"/>
                  </a:lnTo>
                  <a:lnTo>
                    <a:pt x="34" y="46"/>
                  </a:lnTo>
                  <a:lnTo>
                    <a:pt x="30" y="54"/>
                  </a:lnTo>
                  <a:lnTo>
                    <a:pt x="27" y="61"/>
                  </a:lnTo>
                  <a:lnTo>
                    <a:pt x="26" y="70"/>
                  </a:lnTo>
                  <a:close/>
                  <a:moveTo>
                    <a:pt x="0" y="70"/>
                  </a:moveTo>
                  <a:lnTo>
                    <a:pt x="2" y="56"/>
                  </a:lnTo>
                  <a:lnTo>
                    <a:pt x="6" y="43"/>
                  </a:lnTo>
                  <a:lnTo>
                    <a:pt x="12" y="31"/>
                  </a:lnTo>
                  <a:lnTo>
                    <a:pt x="21" y="21"/>
                  </a:lnTo>
                  <a:lnTo>
                    <a:pt x="31" y="13"/>
                  </a:lnTo>
                  <a:lnTo>
                    <a:pt x="43" y="6"/>
                  </a:lnTo>
                  <a:lnTo>
                    <a:pt x="56" y="2"/>
                  </a:lnTo>
                  <a:lnTo>
                    <a:pt x="71" y="0"/>
                  </a:lnTo>
                  <a:lnTo>
                    <a:pt x="85" y="2"/>
                  </a:lnTo>
                  <a:lnTo>
                    <a:pt x="98" y="6"/>
                  </a:lnTo>
                  <a:lnTo>
                    <a:pt x="110" y="13"/>
                  </a:lnTo>
                  <a:lnTo>
                    <a:pt x="120" y="21"/>
                  </a:lnTo>
                  <a:lnTo>
                    <a:pt x="128" y="31"/>
                  </a:lnTo>
                  <a:lnTo>
                    <a:pt x="135" y="43"/>
                  </a:lnTo>
                  <a:lnTo>
                    <a:pt x="138" y="56"/>
                  </a:lnTo>
                  <a:lnTo>
                    <a:pt x="140" y="70"/>
                  </a:lnTo>
                  <a:lnTo>
                    <a:pt x="138" y="84"/>
                  </a:lnTo>
                  <a:lnTo>
                    <a:pt x="135" y="97"/>
                  </a:lnTo>
                  <a:lnTo>
                    <a:pt x="128" y="109"/>
                  </a:lnTo>
                  <a:lnTo>
                    <a:pt x="120" y="120"/>
                  </a:lnTo>
                  <a:lnTo>
                    <a:pt x="110" y="129"/>
                  </a:lnTo>
                  <a:lnTo>
                    <a:pt x="98" y="135"/>
                  </a:lnTo>
                  <a:lnTo>
                    <a:pt x="85" y="140"/>
                  </a:lnTo>
                  <a:lnTo>
                    <a:pt x="71" y="140"/>
                  </a:lnTo>
                  <a:lnTo>
                    <a:pt x="56" y="140"/>
                  </a:lnTo>
                  <a:lnTo>
                    <a:pt x="43" y="135"/>
                  </a:lnTo>
                  <a:lnTo>
                    <a:pt x="31" y="129"/>
                  </a:lnTo>
                  <a:lnTo>
                    <a:pt x="21" y="120"/>
                  </a:lnTo>
                  <a:lnTo>
                    <a:pt x="12" y="109"/>
                  </a:lnTo>
                  <a:lnTo>
                    <a:pt x="6" y="97"/>
                  </a:lnTo>
                  <a:lnTo>
                    <a:pt x="2" y="84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1" name="Freeform 43"/>
            <p:cNvSpPr>
              <a:spLocks noEditPoints="1"/>
            </p:cNvSpPr>
            <p:nvPr/>
          </p:nvSpPr>
          <p:spPr bwMode="auto">
            <a:xfrm>
              <a:off x="3128" y="3532"/>
              <a:ext cx="128" cy="193"/>
            </a:xfrm>
            <a:custGeom>
              <a:avLst/>
              <a:gdLst/>
              <a:ahLst/>
              <a:cxnLst>
                <a:cxn ang="0">
                  <a:pos x="61" y="175"/>
                </a:cxn>
                <a:cxn ang="0">
                  <a:pos x="88" y="176"/>
                </a:cxn>
                <a:cxn ang="0">
                  <a:pos x="125" y="171"/>
                </a:cxn>
                <a:cxn ang="0">
                  <a:pos x="154" y="158"/>
                </a:cxn>
                <a:cxn ang="0">
                  <a:pos x="154" y="133"/>
                </a:cxn>
                <a:cxn ang="0">
                  <a:pos x="138" y="106"/>
                </a:cxn>
                <a:cxn ang="0">
                  <a:pos x="121" y="92"/>
                </a:cxn>
                <a:cxn ang="0">
                  <a:pos x="104" y="85"/>
                </a:cxn>
                <a:cxn ang="0">
                  <a:pos x="87" y="85"/>
                </a:cxn>
                <a:cxn ang="0">
                  <a:pos x="74" y="90"/>
                </a:cxn>
                <a:cxn ang="0">
                  <a:pos x="64" y="103"/>
                </a:cxn>
                <a:cxn ang="0">
                  <a:pos x="54" y="127"/>
                </a:cxn>
                <a:cxn ang="0">
                  <a:pos x="50" y="159"/>
                </a:cxn>
                <a:cxn ang="0">
                  <a:pos x="26" y="363"/>
                </a:cxn>
                <a:cxn ang="0">
                  <a:pos x="18" y="359"/>
                </a:cxn>
                <a:cxn ang="0">
                  <a:pos x="19" y="355"/>
                </a:cxn>
                <a:cxn ang="0">
                  <a:pos x="26" y="352"/>
                </a:cxn>
                <a:cxn ang="0">
                  <a:pos x="41" y="353"/>
                </a:cxn>
                <a:cxn ang="0">
                  <a:pos x="64" y="354"/>
                </a:cxn>
                <a:cxn ang="0">
                  <a:pos x="119" y="341"/>
                </a:cxn>
                <a:cxn ang="0">
                  <a:pos x="156" y="323"/>
                </a:cxn>
                <a:cxn ang="0">
                  <a:pos x="174" y="305"/>
                </a:cxn>
                <a:cxn ang="0">
                  <a:pos x="184" y="287"/>
                </a:cxn>
                <a:cxn ang="0">
                  <a:pos x="190" y="267"/>
                </a:cxn>
                <a:cxn ang="0">
                  <a:pos x="189" y="237"/>
                </a:cxn>
                <a:cxn ang="0">
                  <a:pos x="179" y="201"/>
                </a:cxn>
                <a:cxn ang="0">
                  <a:pos x="145" y="213"/>
                </a:cxn>
                <a:cxn ang="0">
                  <a:pos x="94" y="226"/>
                </a:cxn>
                <a:cxn ang="0">
                  <a:pos x="36" y="233"/>
                </a:cxn>
                <a:cxn ang="0">
                  <a:pos x="7" y="229"/>
                </a:cxn>
                <a:cxn ang="0">
                  <a:pos x="1" y="195"/>
                </a:cxn>
                <a:cxn ang="0">
                  <a:pos x="1" y="157"/>
                </a:cxn>
                <a:cxn ang="0">
                  <a:pos x="6" y="119"/>
                </a:cxn>
                <a:cxn ang="0">
                  <a:pos x="15" y="82"/>
                </a:cxn>
                <a:cxn ang="0">
                  <a:pos x="30" y="49"/>
                </a:cxn>
                <a:cxn ang="0">
                  <a:pos x="50" y="23"/>
                </a:cxn>
                <a:cxn ang="0">
                  <a:pos x="74" y="7"/>
                </a:cxn>
                <a:cxn ang="0">
                  <a:pos x="101" y="0"/>
                </a:cxn>
                <a:cxn ang="0">
                  <a:pos x="130" y="6"/>
                </a:cxn>
                <a:cxn ang="0">
                  <a:pos x="158" y="22"/>
                </a:cxn>
                <a:cxn ang="0">
                  <a:pos x="184" y="47"/>
                </a:cxn>
                <a:cxn ang="0">
                  <a:pos x="208" y="79"/>
                </a:cxn>
                <a:cxn ang="0">
                  <a:pos x="227" y="115"/>
                </a:cxn>
                <a:cxn ang="0">
                  <a:pos x="242" y="155"/>
                </a:cxn>
                <a:cxn ang="0">
                  <a:pos x="252" y="195"/>
                </a:cxn>
                <a:cxn ang="0">
                  <a:pos x="255" y="235"/>
                </a:cxn>
                <a:cxn ang="0">
                  <a:pos x="251" y="272"/>
                </a:cxn>
                <a:cxn ang="0">
                  <a:pos x="236" y="302"/>
                </a:cxn>
                <a:cxn ang="0">
                  <a:pos x="217" y="329"/>
                </a:cxn>
                <a:cxn ang="0">
                  <a:pos x="194" y="350"/>
                </a:cxn>
                <a:cxn ang="0">
                  <a:pos x="168" y="366"/>
                </a:cxn>
                <a:cxn ang="0">
                  <a:pos x="125" y="384"/>
                </a:cxn>
                <a:cxn ang="0">
                  <a:pos x="98" y="385"/>
                </a:cxn>
                <a:cxn ang="0">
                  <a:pos x="62" y="377"/>
                </a:cxn>
              </a:cxnLst>
              <a:rect l="0" t="0" r="r" b="b"/>
              <a:pathLst>
                <a:path w="255" h="386">
                  <a:moveTo>
                    <a:pt x="50" y="173"/>
                  </a:moveTo>
                  <a:lnTo>
                    <a:pt x="61" y="175"/>
                  </a:lnTo>
                  <a:lnTo>
                    <a:pt x="73" y="176"/>
                  </a:lnTo>
                  <a:lnTo>
                    <a:pt x="88" y="176"/>
                  </a:lnTo>
                  <a:lnTo>
                    <a:pt x="106" y="175"/>
                  </a:lnTo>
                  <a:lnTo>
                    <a:pt x="125" y="171"/>
                  </a:lnTo>
                  <a:lnTo>
                    <a:pt x="143" y="163"/>
                  </a:lnTo>
                  <a:lnTo>
                    <a:pt x="154" y="158"/>
                  </a:lnTo>
                  <a:lnTo>
                    <a:pt x="163" y="151"/>
                  </a:lnTo>
                  <a:lnTo>
                    <a:pt x="154" y="133"/>
                  </a:lnTo>
                  <a:lnTo>
                    <a:pt x="146" y="118"/>
                  </a:lnTo>
                  <a:lnTo>
                    <a:pt x="138" y="106"/>
                  </a:lnTo>
                  <a:lnTo>
                    <a:pt x="129" y="97"/>
                  </a:lnTo>
                  <a:lnTo>
                    <a:pt x="121" y="92"/>
                  </a:lnTo>
                  <a:lnTo>
                    <a:pt x="113" y="87"/>
                  </a:lnTo>
                  <a:lnTo>
                    <a:pt x="104" y="85"/>
                  </a:lnTo>
                  <a:lnTo>
                    <a:pt x="96" y="84"/>
                  </a:lnTo>
                  <a:lnTo>
                    <a:pt x="87" y="85"/>
                  </a:lnTo>
                  <a:lnTo>
                    <a:pt x="80" y="86"/>
                  </a:lnTo>
                  <a:lnTo>
                    <a:pt x="74" y="90"/>
                  </a:lnTo>
                  <a:lnTo>
                    <a:pt x="68" y="97"/>
                  </a:lnTo>
                  <a:lnTo>
                    <a:pt x="64" y="103"/>
                  </a:lnTo>
                  <a:lnTo>
                    <a:pt x="61" y="111"/>
                  </a:lnTo>
                  <a:lnTo>
                    <a:pt x="54" y="127"/>
                  </a:lnTo>
                  <a:lnTo>
                    <a:pt x="52" y="144"/>
                  </a:lnTo>
                  <a:lnTo>
                    <a:pt x="50" y="159"/>
                  </a:lnTo>
                  <a:lnTo>
                    <a:pt x="50" y="173"/>
                  </a:lnTo>
                  <a:close/>
                  <a:moveTo>
                    <a:pt x="26" y="363"/>
                  </a:moveTo>
                  <a:lnTo>
                    <a:pt x="22" y="362"/>
                  </a:lnTo>
                  <a:lnTo>
                    <a:pt x="18" y="359"/>
                  </a:lnTo>
                  <a:lnTo>
                    <a:pt x="18" y="356"/>
                  </a:lnTo>
                  <a:lnTo>
                    <a:pt x="19" y="355"/>
                  </a:lnTo>
                  <a:lnTo>
                    <a:pt x="22" y="353"/>
                  </a:lnTo>
                  <a:lnTo>
                    <a:pt x="26" y="352"/>
                  </a:lnTo>
                  <a:lnTo>
                    <a:pt x="32" y="352"/>
                  </a:lnTo>
                  <a:lnTo>
                    <a:pt x="41" y="353"/>
                  </a:lnTo>
                  <a:lnTo>
                    <a:pt x="51" y="354"/>
                  </a:lnTo>
                  <a:lnTo>
                    <a:pt x="64" y="354"/>
                  </a:lnTo>
                  <a:lnTo>
                    <a:pt x="91" y="350"/>
                  </a:lnTo>
                  <a:lnTo>
                    <a:pt x="119" y="341"/>
                  </a:lnTo>
                  <a:lnTo>
                    <a:pt x="145" y="329"/>
                  </a:lnTo>
                  <a:lnTo>
                    <a:pt x="156" y="323"/>
                  </a:lnTo>
                  <a:lnTo>
                    <a:pt x="165" y="315"/>
                  </a:lnTo>
                  <a:lnTo>
                    <a:pt x="174" y="305"/>
                  </a:lnTo>
                  <a:lnTo>
                    <a:pt x="179" y="297"/>
                  </a:lnTo>
                  <a:lnTo>
                    <a:pt x="184" y="287"/>
                  </a:lnTo>
                  <a:lnTo>
                    <a:pt x="188" y="276"/>
                  </a:lnTo>
                  <a:lnTo>
                    <a:pt x="190" y="267"/>
                  </a:lnTo>
                  <a:lnTo>
                    <a:pt x="190" y="258"/>
                  </a:lnTo>
                  <a:lnTo>
                    <a:pt x="189" y="237"/>
                  </a:lnTo>
                  <a:lnTo>
                    <a:pt x="185" y="219"/>
                  </a:lnTo>
                  <a:lnTo>
                    <a:pt x="179" y="201"/>
                  </a:lnTo>
                  <a:lnTo>
                    <a:pt x="164" y="207"/>
                  </a:lnTo>
                  <a:lnTo>
                    <a:pt x="145" y="213"/>
                  </a:lnTo>
                  <a:lnTo>
                    <a:pt x="121" y="220"/>
                  </a:lnTo>
                  <a:lnTo>
                    <a:pt x="94" y="226"/>
                  </a:lnTo>
                  <a:lnTo>
                    <a:pt x="65" y="230"/>
                  </a:lnTo>
                  <a:lnTo>
                    <a:pt x="36" y="233"/>
                  </a:lnTo>
                  <a:lnTo>
                    <a:pt x="22" y="232"/>
                  </a:lnTo>
                  <a:lnTo>
                    <a:pt x="7" y="229"/>
                  </a:lnTo>
                  <a:lnTo>
                    <a:pt x="3" y="212"/>
                  </a:lnTo>
                  <a:lnTo>
                    <a:pt x="1" y="195"/>
                  </a:lnTo>
                  <a:lnTo>
                    <a:pt x="0" y="176"/>
                  </a:lnTo>
                  <a:lnTo>
                    <a:pt x="1" y="157"/>
                  </a:lnTo>
                  <a:lnTo>
                    <a:pt x="3" y="137"/>
                  </a:lnTo>
                  <a:lnTo>
                    <a:pt x="6" y="119"/>
                  </a:lnTo>
                  <a:lnTo>
                    <a:pt x="11" y="99"/>
                  </a:lnTo>
                  <a:lnTo>
                    <a:pt x="15" y="82"/>
                  </a:lnTo>
                  <a:lnTo>
                    <a:pt x="23" y="64"/>
                  </a:lnTo>
                  <a:lnTo>
                    <a:pt x="30" y="49"/>
                  </a:lnTo>
                  <a:lnTo>
                    <a:pt x="40" y="36"/>
                  </a:lnTo>
                  <a:lnTo>
                    <a:pt x="50" y="23"/>
                  </a:lnTo>
                  <a:lnTo>
                    <a:pt x="61" y="13"/>
                  </a:lnTo>
                  <a:lnTo>
                    <a:pt x="74" y="7"/>
                  </a:lnTo>
                  <a:lnTo>
                    <a:pt x="87" y="1"/>
                  </a:lnTo>
                  <a:lnTo>
                    <a:pt x="101" y="0"/>
                  </a:lnTo>
                  <a:lnTo>
                    <a:pt x="115" y="1"/>
                  </a:lnTo>
                  <a:lnTo>
                    <a:pt x="130" y="6"/>
                  </a:lnTo>
                  <a:lnTo>
                    <a:pt x="144" y="12"/>
                  </a:lnTo>
                  <a:lnTo>
                    <a:pt x="158" y="22"/>
                  </a:lnTo>
                  <a:lnTo>
                    <a:pt x="172" y="33"/>
                  </a:lnTo>
                  <a:lnTo>
                    <a:pt x="184" y="47"/>
                  </a:lnTo>
                  <a:lnTo>
                    <a:pt x="196" y="61"/>
                  </a:lnTo>
                  <a:lnTo>
                    <a:pt x="208" y="79"/>
                  </a:lnTo>
                  <a:lnTo>
                    <a:pt x="218" y="96"/>
                  </a:lnTo>
                  <a:lnTo>
                    <a:pt x="227" y="115"/>
                  </a:lnTo>
                  <a:lnTo>
                    <a:pt x="235" y="134"/>
                  </a:lnTo>
                  <a:lnTo>
                    <a:pt x="242" y="155"/>
                  </a:lnTo>
                  <a:lnTo>
                    <a:pt x="247" y="175"/>
                  </a:lnTo>
                  <a:lnTo>
                    <a:pt x="252" y="195"/>
                  </a:lnTo>
                  <a:lnTo>
                    <a:pt x="255" y="215"/>
                  </a:lnTo>
                  <a:lnTo>
                    <a:pt x="255" y="235"/>
                  </a:lnTo>
                  <a:lnTo>
                    <a:pt x="254" y="254"/>
                  </a:lnTo>
                  <a:lnTo>
                    <a:pt x="251" y="272"/>
                  </a:lnTo>
                  <a:lnTo>
                    <a:pt x="244" y="288"/>
                  </a:lnTo>
                  <a:lnTo>
                    <a:pt x="236" y="302"/>
                  </a:lnTo>
                  <a:lnTo>
                    <a:pt x="228" y="316"/>
                  </a:lnTo>
                  <a:lnTo>
                    <a:pt x="217" y="329"/>
                  </a:lnTo>
                  <a:lnTo>
                    <a:pt x="205" y="340"/>
                  </a:lnTo>
                  <a:lnTo>
                    <a:pt x="194" y="350"/>
                  </a:lnTo>
                  <a:lnTo>
                    <a:pt x="181" y="359"/>
                  </a:lnTo>
                  <a:lnTo>
                    <a:pt x="168" y="366"/>
                  </a:lnTo>
                  <a:lnTo>
                    <a:pt x="144" y="377"/>
                  </a:lnTo>
                  <a:lnTo>
                    <a:pt x="125" y="384"/>
                  </a:lnTo>
                  <a:lnTo>
                    <a:pt x="109" y="386"/>
                  </a:lnTo>
                  <a:lnTo>
                    <a:pt x="98" y="385"/>
                  </a:lnTo>
                  <a:lnTo>
                    <a:pt x="86" y="384"/>
                  </a:lnTo>
                  <a:lnTo>
                    <a:pt x="62" y="377"/>
                  </a:lnTo>
                  <a:lnTo>
                    <a:pt x="26" y="3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4190" y="3022"/>
              <a:ext cx="51" cy="52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1" y="41"/>
                </a:cxn>
                <a:cxn ang="0">
                  <a:pos x="3" y="31"/>
                </a:cxn>
                <a:cxn ang="0">
                  <a:pos x="8" y="23"/>
                </a:cxn>
                <a:cxn ang="0">
                  <a:pos x="15" y="15"/>
                </a:cxn>
                <a:cxn ang="0">
                  <a:pos x="23" y="10"/>
                </a:cxn>
                <a:cxn ang="0">
                  <a:pos x="31" y="4"/>
                </a:cxn>
                <a:cxn ang="0">
                  <a:pos x="41" y="2"/>
                </a:cxn>
                <a:cxn ang="0">
                  <a:pos x="51" y="0"/>
                </a:cxn>
                <a:cxn ang="0">
                  <a:pos x="60" y="2"/>
                </a:cxn>
                <a:cxn ang="0">
                  <a:pos x="70" y="4"/>
                </a:cxn>
                <a:cxn ang="0">
                  <a:pos x="79" y="10"/>
                </a:cxn>
                <a:cxn ang="0">
                  <a:pos x="88" y="15"/>
                </a:cxn>
                <a:cxn ang="0">
                  <a:pos x="93" y="23"/>
                </a:cxn>
                <a:cxn ang="0">
                  <a:pos x="98" y="31"/>
                </a:cxn>
                <a:cxn ang="0">
                  <a:pos x="101" y="41"/>
                </a:cxn>
                <a:cxn ang="0">
                  <a:pos x="103" y="52"/>
                </a:cxn>
                <a:cxn ang="0">
                  <a:pos x="101" y="62"/>
                </a:cxn>
                <a:cxn ang="0">
                  <a:pos x="98" y="72"/>
                </a:cxn>
                <a:cxn ang="0">
                  <a:pos x="93" y="80"/>
                </a:cxn>
                <a:cxn ang="0">
                  <a:pos x="88" y="88"/>
                </a:cxn>
                <a:cxn ang="0">
                  <a:pos x="79" y="94"/>
                </a:cxn>
                <a:cxn ang="0">
                  <a:pos x="70" y="99"/>
                </a:cxn>
                <a:cxn ang="0">
                  <a:pos x="60" y="102"/>
                </a:cxn>
                <a:cxn ang="0">
                  <a:pos x="51" y="103"/>
                </a:cxn>
                <a:cxn ang="0">
                  <a:pos x="41" y="102"/>
                </a:cxn>
                <a:cxn ang="0">
                  <a:pos x="31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8" y="80"/>
                </a:cxn>
                <a:cxn ang="0">
                  <a:pos x="3" y="72"/>
                </a:cxn>
                <a:cxn ang="0">
                  <a:pos x="1" y="62"/>
                </a:cxn>
                <a:cxn ang="0">
                  <a:pos x="0" y="52"/>
                </a:cxn>
              </a:cxnLst>
              <a:rect l="0" t="0" r="r" b="b"/>
              <a:pathLst>
                <a:path w="103" h="103">
                  <a:moveTo>
                    <a:pt x="0" y="52"/>
                  </a:moveTo>
                  <a:lnTo>
                    <a:pt x="1" y="41"/>
                  </a:lnTo>
                  <a:lnTo>
                    <a:pt x="3" y="31"/>
                  </a:lnTo>
                  <a:lnTo>
                    <a:pt x="8" y="23"/>
                  </a:lnTo>
                  <a:lnTo>
                    <a:pt x="15" y="15"/>
                  </a:lnTo>
                  <a:lnTo>
                    <a:pt x="23" y="10"/>
                  </a:lnTo>
                  <a:lnTo>
                    <a:pt x="31" y="4"/>
                  </a:lnTo>
                  <a:lnTo>
                    <a:pt x="41" y="2"/>
                  </a:lnTo>
                  <a:lnTo>
                    <a:pt x="51" y="0"/>
                  </a:lnTo>
                  <a:lnTo>
                    <a:pt x="60" y="2"/>
                  </a:lnTo>
                  <a:lnTo>
                    <a:pt x="70" y="4"/>
                  </a:lnTo>
                  <a:lnTo>
                    <a:pt x="79" y="10"/>
                  </a:lnTo>
                  <a:lnTo>
                    <a:pt x="88" y="15"/>
                  </a:lnTo>
                  <a:lnTo>
                    <a:pt x="93" y="23"/>
                  </a:lnTo>
                  <a:lnTo>
                    <a:pt x="98" y="31"/>
                  </a:lnTo>
                  <a:lnTo>
                    <a:pt x="101" y="41"/>
                  </a:lnTo>
                  <a:lnTo>
                    <a:pt x="103" y="52"/>
                  </a:lnTo>
                  <a:lnTo>
                    <a:pt x="101" y="62"/>
                  </a:lnTo>
                  <a:lnTo>
                    <a:pt x="98" y="72"/>
                  </a:lnTo>
                  <a:lnTo>
                    <a:pt x="93" y="80"/>
                  </a:lnTo>
                  <a:lnTo>
                    <a:pt x="88" y="88"/>
                  </a:lnTo>
                  <a:lnTo>
                    <a:pt x="79" y="94"/>
                  </a:lnTo>
                  <a:lnTo>
                    <a:pt x="70" y="99"/>
                  </a:lnTo>
                  <a:lnTo>
                    <a:pt x="60" y="102"/>
                  </a:lnTo>
                  <a:lnTo>
                    <a:pt x="51" y="103"/>
                  </a:lnTo>
                  <a:lnTo>
                    <a:pt x="41" y="102"/>
                  </a:lnTo>
                  <a:lnTo>
                    <a:pt x="31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8" y="80"/>
                  </a:lnTo>
                  <a:lnTo>
                    <a:pt x="3" y="72"/>
                  </a:lnTo>
                  <a:lnTo>
                    <a:pt x="1" y="62"/>
                  </a:lnTo>
                  <a:lnTo>
                    <a:pt x="0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3" name="Freeform 45"/>
            <p:cNvSpPr>
              <a:spLocks/>
            </p:cNvSpPr>
            <p:nvPr/>
          </p:nvSpPr>
          <p:spPr bwMode="auto">
            <a:xfrm>
              <a:off x="4237" y="2962"/>
              <a:ext cx="51" cy="51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1" y="40"/>
                </a:cxn>
                <a:cxn ang="0">
                  <a:pos x="4" y="31"/>
                </a:cxn>
                <a:cxn ang="0">
                  <a:pos x="9" y="21"/>
                </a:cxn>
                <a:cxn ang="0">
                  <a:pos x="15" y="14"/>
                </a:cxn>
                <a:cxn ang="0">
                  <a:pos x="23" y="8"/>
                </a:cxn>
                <a:cxn ang="0">
                  <a:pos x="31" y="3"/>
                </a:cxn>
                <a:cxn ang="0">
                  <a:pos x="41" y="1"/>
                </a:cxn>
                <a:cxn ang="0">
                  <a:pos x="51" y="0"/>
                </a:cxn>
                <a:cxn ang="0">
                  <a:pos x="62" y="1"/>
                </a:cxn>
                <a:cxn ang="0">
                  <a:pos x="71" y="3"/>
                </a:cxn>
                <a:cxn ang="0">
                  <a:pos x="80" y="8"/>
                </a:cxn>
                <a:cxn ang="0">
                  <a:pos x="88" y="14"/>
                </a:cxn>
                <a:cxn ang="0">
                  <a:pos x="93" y="21"/>
                </a:cxn>
                <a:cxn ang="0">
                  <a:pos x="99" y="31"/>
                </a:cxn>
                <a:cxn ang="0">
                  <a:pos x="101" y="40"/>
                </a:cxn>
                <a:cxn ang="0">
                  <a:pos x="102" y="51"/>
                </a:cxn>
                <a:cxn ang="0">
                  <a:pos x="101" y="60"/>
                </a:cxn>
                <a:cxn ang="0">
                  <a:pos x="99" y="71"/>
                </a:cxn>
                <a:cxn ang="0">
                  <a:pos x="93" y="79"/>
                </a:cxn>
                <a:cxn ang="0">
                  <a:pos x="88" y="86"/>
                </a:cxn>
                <a:cxn ang="0">
                  <a:pos x="80" y="93"/>
                </a:cxn>
                <a:cxn ang="0">
                  <a:pos x="71" y="98"/>
                </a:cxn>
                <a:cxn ang="0">
                  <a:pos x="62" y="101"/>
                </a:cxn>
                <a:cxn ang="0">
                  <a:pos x="51" y="102"/>
                </a:cxn>
                <a:cxn ang="0">
                  <a:pos x="41" y="101"/>
                </a:cxn>
                <a:cxn ang="0">
                  <a:pos x="31" y="98"/>
                </a:cxn>
                <a:cxn ang="0">
                  <a:pos x="23" y="93"/>
                </a:cxn>
                <a:cxn ang="0">
                  <a:pos x="15" y="86"/>
                </a:cxn>
                <a:cxn ang="0">
                  <a:pos x="9" y="79"/>
                </a:cxn>
                <a:cxn ang="0">
                  <a:pos x="4" y="71"/>
                </a:cxn>
                <a:cxn ang="0">
                  <a:pos x="1" y="60"/>
                </a:cxn>
                <a:cxn ang="0">
                  <a:pos x="0" y="51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lnTo>
                    <a:pt x="1" y="40"/>
                  </a:lnTo>
                  <a:lnTo>
                    <a:pt x="4" y="31"/>
                  </a:lnTo>
                  <a:lnTo>
                    <a:pt x="9" y="21"/>
                  </a:lnTo>
                  <a:lnTo>
                    <a:pt x="15" y="14"/>
                  </a:lnTo>
                  <a:lnTo>
                    <a:pt x="23" y="8"/>
                  </a:lnTo>
                  <a:lnTo>
                    <a:pt x="31" y="3"/>
                  </a:lnTo>
                  <a:lnTo>
                    <a:pt x="41" y="1"/>
                  </a:lnTo>
                  <a:lnTo>
                    <a:pt x="51" y="0"/>
                  </a:lnTo>
                  <a:lnTo>
                    <a:pt x="62" y="1"/>
                  </a:lnTo>
                  <a:lnTo>
                    <a:pt x="71" y="3"/>
                  </a:lnTo>
                  <a:lnTo>
                    <a:pt x="80" y="8"/>
                  </a:lnTo>
                  <a:lnTo>
                    <a:pt x="88" y="14"/>
                  </a:lnTo>
                  <a:lnTo>
                    <a:pt x="93" y="21"/>
                  </a:lnTo>
                  <a:lnTo>
                    <a:pt x="99" y="31"/>
                  </a:lnTo>
                  <a:lnTo>
                    <a:pt x="101" y="40"/>
                  </a:lnTo>
                  <a:lnTo>
                    <a:pt x="102" y="51"/>
                  </a:lnTo>
                  <a:lnTo>
                    <a:pt x="101" y="60"/>
                  </a:lnTo>
                  <a:lnTo>
                    <a:pt x="99" y="71"/>
                  </a:lnTo>
                  <a:lnTo>
                    <a:pt x="93" y="79"/>
                  </a:lnTo>
                  <a:lnTo>
                    <a:pt x="88" y="86"/>
                  </a:lnTo>
                  <a:lnTo>
                    <a:pt x="80" y="93"/>
                  </a:lnTo>
                  <a:lnTo>
                    <a:pt x="71" y="98"/>
                  </a:lnTo>
                  <a:lnTo>
                    <a:pt x="62" y="101"/>
                  </a:lnTo>
                  <a:lnTo>
                    <a:pt x="51" y="102"/>
                  </a:lnTo>
                  <a:lnTo>
                    <a:pt x="41" y="101"/>
                  </a:lnTo>
                  <a:lnTo>
                    <a:pt x="31" y="98"/>
                  </a:lnTo>
                  <a:lnTo>
                    <a:pt x="23" y="93"/>
                  </a:lnTo>
                  <a:lnTo>
                    <a:pt x="15" y="86"/>
                  </a:lnTo>
                  <a:lnTo>
                    <a:pt x="9" y="79"/>
                  </a:lnTo>
                  <a:lnTo>
                    <a:pt x="4" y="71"/>
                  </a:lnTo>
                  <a:lnTo>
                    <a:pt x="1" y="6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4282" y="2831"/>
              <a:ext cx="1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4109" y="2624"/>
              <a:ext cx="194" cy="207"/>
            </a:xfrm>
            <a:custGeom>
              <a:avLst/>
              <a:gdLst/>
              <a:ahLst/>
              <a:cxnLst>
                <a:cxn ang="0">
                  <a:pos x="0" y="103"/>
                </a:cxn>
                <a:cxn ang="0">
                  <a:pos x="20" y="61"/>
                </a:cxn>
                <a:cxn ang="0">
                  <a:pos x="36" y="25"/>
                </a:cxn>
                <a:cxn ang="0">
                  <a:pos x="47" y="0"/>
                </a:cxn>
                <a:cxn ang="0">
                  <a:pos x="125" y="78"/>
                </a:cxn>
                <a:cxn ang="0">
                  <a:pos x="240" y="193"/>
                </a:cxn>
                <a:cxn ang="0">
                  <a:pos x="387" y="344"/>
                </a:cxn>
                <a:cxn ang="0">
                  <a:pos x="346" y="415"/>
                </a:cxn>
                <a:cxn ang="0">
                  <a:pos x="61" y="113"/>
                </a:cxn>
                <a:cxn ang="0">
                  <a:pos x="31" y="139"/>
                </a:cxn>
                <a:cxn ang="0">
                  <a:pos x="0" y="103"/>
                </a:cxn>
              </a:cxnLst>
              <a:rect l="0" t="0" r="r" b="b"/>
              <a:pathLst>
                <a:path w="387" h="415">
                  <a:moveTo>
                    <a:pt x="0" y="103"/>
                  </a:moveTo>
                  <a:lnTo>
                    <a:pt x="20" y="61"/>
                  </a:lnTo>
                  <a:lnTo>
                    <a:pt x="36" y="25"/>
                  </a:lnTo>
                  <a:lnTo>
                    <a:pt x="47" y="0"/>
                  </a:lnTo>
                  <a:lnTo>
                    <a:pt x="125" y="78"/>
                  </a:lnTo>
                  <a:lnTo>
                    <a:pt x="240" y="193"/>
                  </a:lnTo>
                  <a:lnTo>
                    <a:pt x="387" y="344"/>
                  </a:lnTo>
                  <a:lnTo>
                    <a:pt x="346" y="415"/>
                  </a:lnTo>
                  <a:lnTo>
                    <a:pt x="61" y="113"/>
                  </a:lnTo>
                  <a:lnTo>
                    <a:pt x="31" y="139"/>
                  </a:lnTo>
                  <a:lnTo>
                    <a:pt x="0" y="1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6" name="Freeform 48"/>
            <p:cNvSpPr>
              <a:spLocks noEditPoints="1"/>
            </p:cNvSpPr>
            <p:nvPr/>
          </p:nvSpPr>
          <p:spPr bwMode="auto">
            <a:xfrm>
              <a:off x="2325" y="1164"/>
              <a:ext cx="1177" cy="1628"/>
            </a:xfrm>
            <a:custGeom>
              <a:avLst/>
              <a:gdLst/>
              <a:ahLst/>
              <a:cxnLst>
                <a:cxn ang="0">
                  <a:pos x="1200" y="1988"/>
                </a:cxn>
                <a:cxn ang="0">
                  <a:pos x="1200" y="3256"/>
                </a:cxn>
                <a:cxn ang="0">
                  <a:pos x="1154" y="3256"/>
                </a:cxn>
                <a:cxn ang="0">
                  <a:pos x="1154" y="1988"/>
                </a:cxn>
                <a:cxn ang="0">
                  <a:pos x="1177" y="1989"/>
                </a:cxn>
                <a:cxn ang="0">
                  <a:pos x="1200" y="1988"/>
                </a:cxn>
                <a:cxn ang="0">
                  <a:pos x="1414" y="1876"/>
                </a:cxn>
                <a:cxn ang="0">
                  <a:pos x="2303" y="2764"/>
                </a:cxn>
                <a:cxn ang="0">
                  <a:pos x="2270" y="2797"/>
                </a:cxn>
                <a:cxn ang="0">
                  <a:pos x="1381" y="1910"/>
                </a:cxn>
                <a:cxn ang="0">
                  <a:pos x="1398" y="1893"/>
                </a:cxn>
                <a:cxn ang="0">
                  <a:pos x="1414" y="1876"/>
                </a:cxn>
                <a:cxn ang="0">
                  <a:pos x="1375" y="1444"/>
                </a:cxn>
                <a:cxn ang="0">
                  <a:pos x="2321" y="497"/>
                </a:cxn>
                <a:cxn ang="0">
                  <a:pos x="2354" y="530"/>
                </a:cxn>
                <a:cxn ang="0">
                  <a:pos x="1407" y="1477"/>
                </a:cxn>
                <a:cxn ang="0">
                  <a:pos x="1392" y="1460"/>
                </a:cxn>
                <a:cxn ang="0">
                  <a:pos x="1375" y="1444"/>
                </a:cxn>
                <a:cxn ang="0">
                  <a:pos x="1154" y="1373"/>
                </a:cxn>
                <a:cxn ang="0">
                  <a:pos x="1154" y="0"/>
                </a:cxn>
                <a:cxn ang="0">
                  <a:pos x="1200" y="0"/>
                </a:cxn>
                <a:cxn ang="0">
                  <a:pos x="1200" y="1373"/>
                </a:cxn>
                <a:cxn ang="0">
                  <a:pos x="1177" y="1371"/>
                </a:cxn>
                <a:cxn ang="0">
                  <a:pos x="1154" y="1373"/>
                </a:cxn>
                <a:cxn ang="0">
                  <a:pos x="947" y="1475"/>
                </a:cxn>
                <a:cxn ang="0">
                  <a:pos x="0" y="528"/>
                </a:cxn>
                <a:cxn ang="0">
                  <a:pos x="33" y="495"/>
                </a:cxn>
                <a:cxn ang="0">
                  <a:pos x="980" y="1443"/>
                </a:cxn>
                <a:cxn ang="0">
                  <a:pos x="963" y="1459"/>
                </a:cxn>
                <a:cxn ang="0">
                  <a:pos x="947" y="1475"/>
                </a:cxn>
                <a:cxn ang="0">
                  <a:pos x="54" y="2764"/>
                </a:cxn>
                <a:cxn ang="0">
                  <a:pos x="940" y="1877"/>
                </a:cxn>
                <a:cxn ang="0">
                  <a:pos x="956" y="1894"/>
                </a:cxn>
                <a:cxn ang="0">
                  <a:pos x="973" y="1911"/>
                </a:cxn>
                <a:cxn ang="0">
                  <a:pos x="86" y="2797"/>
                </a:cxn>
                <a:cxn ang="0">
                  <a:pos x="54" y="2764"/>
                </a:cxn>
              </a:cxnLst>
              <a:rect l="0" t="0" r="r" b="b"/>
              <a:pathLst>
                <a:path w="2354" h="3256">
                  <a:moveTo>
                    <a:pt x="1200" y="1988"/>
                  </a:moveTo>
                  <a:lnTo>
                    <a:pt x="1200" y="3256"/>
                  </a:lnTo>
                  <a:lnTo>
                    <a:pt x="1154" y="3256"/>
                  </a:lnTo>
                  <a:lnTo>
                    <a:pt x="1154" y="1988"/>
                  </a:lnTo>
                  <a:lnTo>
                    <a:pt x="1177" y="1989"/>
                  </a:lnTo>
                  <a:lnTo>
                    <a:pt x="1200" y="1988"/>
                  </a:lnTo>
                  <a:close/>
                  <a:moveTo>
                    <a:pt x="1414" y="1876"/>
                  </a:moveTo>
                  <a:lnTo>
                    <a:pt x="2303" y="2764"/>
                  </a:lnTo>
                  <a:lnTo>
                    <a:pt x="2270" y="2797"/>
                  </a:lnTo>
                  <a:lnTo>
                    <a:pt x="1381" y="1910"/>
                  </a:lnTo>
                  <a:lnTo>
                    <a:pt x="1398" y="1893"/>
                  </a:lnTo>
                  <a:lnTo>
                    <a:pt x="1414" y="1876"/>
                  </a:lnTo>
                  <a:close/>
                  <a:moveTo>
                    <a:pt x="1375" y="1444"/>
                  </a:moveTo>
                  <a:lnTo>
                    <a:pt x="2321" y="497"/>
                  </a:lnTo>
                  <a:lnTo>
                    <a:pt x="2354" y="530"/>
                  </a:lnTo>
                  <a:lnTo>
                    <a:pt x="1407" y="1477"/>
                  </a:lnTo>
                  <a:lnTo>
                    <a:pt x="1392" y="1460"/>
                  </a:lnTo>
                  <a:lnTo>
                    <a:pt x="1375" y="1444"/>
                  </a:lnTo>
                  <a:close/>
                  <a:moveTo>
                    <a:pt x="1154" y="1373"/>
                  </a:moveTo>
                  <a:lnTo>
                    <a:pt x="1154" y="0"/>
                  </a:lnTo>
                  <a:lnTo>
                    <a:pt x="1200" y="0"/>
                  </a:lnTo>
                  <a:lnTo>
                    <a:pt x="1200" y="1373"/>
                  </a:lnTo>
                  <a:lnTo>
                    <a:pt x="1177" y="1371"/>
                  </a:lnTo>
                  <a:lnTo>
                    <a:pt x="1154" y="1373"/>
                  </a:lnTo>
                  <a:close/>
                  <a:moveTo>
                    <a:pt x="947" y="1475"/>
                  </a:moveTo>
                  <a:lnTo>
                    <a:pt x="0" y="528"/>
                  </a:lnTo>
                  <a:lnTo>
                    <a:pt x="33" y="495"/>
                  </a:lnTo>
                  <a:lnTo>
                    <a:pt x="980" y="1443"/>
                  </a:lnTo>
                  <a:lnTo>
                    <a:pt x="963" y="1459"/>
                  </a:lnTo>
                  <a:lnTo>
                    <a:pt x="947" y="1475"/>
                  </a:lnTo>
                  <a:close/>
                  <a:moveTo>
                    <a:pt x="54" y="2764"/>
                  </a:moveTo>
                  <a:lnTo>
                    <a:pt x="940" y="1877"/>
                  </a:lnTo>
                  <a:lnTo>
                    <a:pt x="956" y="1894"/>
                  </a:lnTo>
                  <a:lnTo>
                    <a:pt x="973" y="1911"/>
                  </a:lnTo>
                  <a:lnTo>
                    <a:pt x="86" y="2797"/>
                  </a:lnTo>
                  <a:lnTo>
                    <a:pt x="54" y="27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2759" y="1850"/>
              <a:ext cx="308" cy="308"/>
            </a:xfrm>
            <a:custGeom>
              <a:avLst/>
              <a:gdLst/>
              <a:ahLst/>
              <a:cxnLst>
                <a:cxn ang="0">
                  <a:pos x="340" y="1"/>
                </a:cxn>
                <a:cxn ang="0">
                  <a:pos x="399" y="14"/>
                </a:cxn>
                <a:cxn ang="0">
                  <a:pos x="455" y="37"/>
                </a:cxn>
                <a:cxn ang="0">
                  <a:pos x="503" y="71"/>
                </a:cxn>
                <a:cxn ang="0">
                  <a:pos x="546" y="113"/>
                </a:cxn>
                <a:cxn ang="0">
                  <a:pos x="578" y="162"/>
                </a:cxn>
                <a:cxn ang="0">
                  <a:pos x="601" y="217"/>
                </a:cxn>
                <a:cxn ang="0">
                  <a:pos x="614" y="277"/>
                </a:cxn>
                <a:cxn ang="0">
                  <a:pos x="614" y="340"/>
                </a:cxn>
                <a:cxn ang="0">
                  <a:pos x="601" y="401"/>
                </a:cxn>
                <a:cxn ang="0">
                  <a:pos x="578" y="456"/>
                </a:cxn>
                <a:cxn ang="0">
                  <a:pos x="546" y="505"/>
                </a:cxn>
                <a:cxn ang="0">
                  <a:pos x="503" y="547"/>
                </a:cxn>
                <a:cxn ang="0">
                  <a:pos x="455" y="581"/>
                </a:cxn>
                <a:cxn ang="0">
                  <a:pos x="399" y="604"/>
                </a:cxn>
                <a:cxn ang="0">
                  <a:pos x="340" y="617"/>
                </a:cxn>
                <a:cxn ang="0">
                  <a:pos x="277" y="617"/>
                </a:cxn>
                <a:cxn ang="0">
                  <a:pos x="216" y="604"/>
                </a:cxn>
                <a:cxn ang="0">
                  <a:pos x="162" y="581"/>
                </a:cxn>
                <a:cxn ang="0">
                  <a:pos x="112" y="547"/>
                </a:cxn>
                <a:cxn ang="0">
                  <a:pos x="70" y="505"/>
                </a:cxn>
                <a:cxn ang="0">
                  <a:pos x="37" y="456"/>
                </a:cxn>
                <a:cxn ang="0">
                  <a:pos x="14" y="401"/>
                </a:cxn>
                <a:cxn ang="0">
                  <a:pos x="1" y="340"/>
                </a:cxn>
                <a:cxn ang="0">
                  <a:pos x="1" y="277"/>
                </a:cxn>
                <a:cxn ang="0">
                  <a:pos x="14" y="217"/>
                </a:cxn>
                <a:cxn ang="0">
                  <a:pos x="37" y="162"/>
                </a:cxn>
                <a:cxn ang="0">
                  <a:pos x="70" y="113"/>
                </a:cxn>
                <a:cxn ang="0">
                  <a:pos x="112" y="71"/>
                </a:cxn>
                <a:cxn ang="0">
                  <a:pos x="162" y="37"/>
                </a:cxn>
                <a:cxn ang="0">
                  <a:pos x="216" y="14"/>
                </a:cxn>
                <a:cxn ang="0">
                  <a:pos x="277" y="1"/>
                </a:cxn>
              </a:cxnLst>
              <a:rect l="0" t="0" r="r" b="b"/>
              <a:pathLst>
                <a:path w="615" h="618">
                  <a:moveTo>
                    <a:pt x="308" y="0"/>
                  </a:moveTo>
                  <a:lnTo>
                    <a:pt x="340" y="1"/>
                  </a:lnTo>
                  <a:lnTo>
                    <a:pt x="370" y="7"/>
                  </a:lnTo>
                  <a:lnTo>
                    <a:pt x="399" y="14"/>
                  </a:lnTo>
                  <a:lnTo>
                    <a:pt x="427" y="24"/>
                  </a:lnTo>
                  <a:lnTo>
                    <a:pt x="455" y="37"/>
                  </a:lnTo>
                  <a:lnTo>
                    <a:pt x="481" y="53"/>
                  </a:lnTo>
                  <a:lnTo>
                    <a:pt x="503" y="71"/>
                  </a:lnTo>
                  <a:lnTo>
                    <a:pt x="525" y="90"/>
                  </a:lnTo>
                  <a:lnTo>
                    <a:pt x="546" y="113"/>
                  </a:lnTo>
                  <a:lnTo>
                    <a:pt x="563" y="137"/>
                  </a:lnTo>
                  <a:lnTo>
                    <a:pt x="578" y="162"/>
                  </a:lnTo>
                  <a:lnTo>
                    <a:pt x="591" y="189"/>
                  </a:lnTo>
                  <a:lnTo>
                    <a:pt x="601" y="217"/>
                  </a:lnTo>
                  <a:lnTo>
                    <a:pt x="609" y="247"/>
                  </a:lnTo>
                  <a:lnTo>
                    <a:pt x="614" y="277"/>
                  </a:lnTo>
                  <a:lnTo>
                    <a:pt x="615" y="309"/>
                  </a:lnTo>
                  <a:lnTo>
                    <a:pt x="614" y="340"/>
                  </a:lnTo>
                  <a:lnTo>
                    <a:pt x="609" y="370"/>
                  </a:lnTo>
                  <a:lnTo>
                    <a:pt x="601" y="401"/>
                  </a:lnTo>
                  <a:lnTo>
                    <a:pt x="591" y="429"/>
                  </a:lnTo>
                  <a:lnTo>
                    <a:pt x="578" y="456"/>
                  </a:lnTo>
                  <a:lnTo>
                    <a:pt x="563" y="481"/>
                  </a:lnTo>
                  <a:lnTo>
                    <a:pt x="546" y="505"/>
                  </a:lnTo>
                  <a:lnTo>
                    <a:pt x="525" y="527"/>
                  </a:lnTo>
                  <a:lnTo>
                    <a:pt x="503" y="547"/>
                  </a:lnTo>
                  <a:lnTo>
                    <a:pt x="481" y="565"/>
                  </a:lnTo>
                  <a:lnTo>
                    <a:pt x="455" y="581"/>
                  </a:lnTo>
                  <a:lnTo>
                    <a:pt x="427" y="594"/>
                  </a:lnTo>
                  <a:lnTo>
                    <a:pt x="399" y="604"/>
                  </a:lnTo>
                  <a:lnTo>
                    <a:pt x="370" y="611"/>
                  </a:lnTo>
                  <a:lnTo>
                    <a:pt x="340" y="617"/>
                  </a:lnTo>
                  <a:lnTo>
                    <a:pt x="308" y="618"/>
                  </a:lnTo>
                  <a:lnTo>
                    <a:pt x="277" y="617"/>
                  </a:lnTo>
                  <a:lnTo>
                    <a:pt x="246" y="611"/>
                  </a:lnTo>
                  <a:lnTo>
                    <a:pt x="216" y="604"/>
                  </a:lnTo>
                  <a:lnTo>
                    <a:pt x="188" y="594"/>
                  </a:lnTo>
                  <a:lnTo>
                    <a:pt x="162" y="581"/>
                  </a:lnTo>
                  <a:lnTo>
                    <a:pt x="136" y="565"/>
                  </a:lnTo>
                  <a:lnTo>
                    <a:pt x="112" y="547"/>
                  </a:lnTo>
                  <a:lnTo>
                    <a:pt x="90" y="527"/>
                  </a:lnTo>
                  <a:lnTo>
                    <a:pt x="70" y="505"/>
                  </a:lnTo>
                  <a:lnTo>
                    <a:pt x="52" y="481"/>
                  </a:lnTo>
                  <a:lnTo>
                    <a:pt x="37" y="456"/>
                  </a:lnTo>
                  <a:lnTo>
                    <a:pt x="24" y="429"/>
                  </a:lnTo>
                  <a:lnTo>
                    <a:pt x="14" y="401"/>
                  </a:lnTo>
                  <a:lnTo>
                    <a:pt x="6" y="370"/>
                  </a:lnTo>
                  <a:lnTo>
                    <a:pt x="1" y="340"/>
                  </a:lnTo>
                  <a:lnTo>
                    <a:pt x="0" y="309"/>
                  </a:lnTo>
                  <a:lnTo>
                    <a:pt x="1" y="277"/>
                  </a:lnTo>
                  <a:lnTo>
                    <a:pt x="6" y="247"/>
                  </a:lnTo>
                  <a:lnTo>
                    <a:pt x="14" y="217"/>
                  </a:lnTo>
                  <a:lnTo>
                    <a:pt x="24" y="189"/>
                  </a:lnTo>
                  <a:lnTo>
                    <a:pt x="37" y="162"/>
                  </a:lnTo>
                  <a:lnTo>
                    <a:pt x="52" y="137"/>
                  </a:lnTo>
                  <a:lnTo>
                    <a:pt x="70" y="113"/>
                  </a:lnTo>
                  <a:lnTo>
                    <a:pt x="90" y="90"/>
                  </a:lnTo>
                  <a:lnTo>
                    <a:pt x="112" y="71"/>
                  </a:lnTo>
                  <a:lnTo>
                    <a:pt x="136" y="53"/>
                  </a:lnTo>
                  <a:lnTo>
                    <a:pt x="162" y="37"/>
                  </a:lnTo>
                  <a:lnTo>
                    <a:pt x="188" y="24"/>
                  </a:lnTo>
                  <a:lnTo>
                    <a:pt x="216" y="14"/>
                  </a:lnTo>
                  <a:lnTo>
                    <a:pt x="246" y="7"/>
                  </a:lnTo>
                  <a:lnTo>
                    <a:pt x="277" y="1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8" name="Freeform 50"/>
            <p:cNvSpPr>
              <a:spLocks noEditPoints="1"/>
            </p:cNvSpPr>
            <p:nvPr/>
          </p:nvSpPr>
          <p:spPr bwMode="auto">
            <a:xfrm>
              <a:off x="2574" y="1665"/>
              <a:ext cx="679" cy="679"/>
            </a:xfrm>
            <a:custGeom>
              <a:avLst/>
              <a:gdLst/>
              <a:ahLst/>
              <a:cxnLst>
                <a:cxn ang="0">
                  <a:pos x="1344" y="815"/>
                </a:cxn>
                <a:cxn ang="0">
                  <a:pos x="1291" y="973"/>
                </a:cxn>
                <a:cxn ang="0">
                  <a:pos x="1203" y="1111"/>
                </a:cxn>
                <a:cxn ang="0">
                  <a:pos x="1085" y="1222"/>
                </a:cxn>
                <a:cxn ang="0">
                  <a:pos x="944" y="1305"/>
                </a:cxn>
                <a:cxn ang="0">
                  <a:pos x="783" y="1350"/>
                </a:cxn>
                <a:cxn ang="0">
                  <a:pos x="610" y="1355"/>
                </a:cxn>
                <a:cxn ang="0">
                  <a:pos x="446" y="1317"/>
                </a:cxn>
                <a:cxn ang="0">
                  <a:pos x="299" y="1242"/>
                </a:cxn>
                <a:cxn ang="0">
                  <a:pos x="177" y="1136"/>
                </a:cxn>
                <a:cxn ang="0">
                  <a:pos x="81" y="1002"/>
                </a:cxn>
                <a:cxn ang="0">
                  <a:pos x="21" y="849"/>
                </a:cxn>
                <a:cxn ang="0">
                  <a:pos x="0" y="679"/>
                </a:cxn>
                <a:cxn ang="0">
                  <a:pos x="21" y="509"/>
                </a:cxn>
                <a:cxn ang="0">
                  <a:pos x="81" y="355"/>
                </a:cxn>
                <a:cxn ang="0">
                  <a:pos x="177" y="223"/>
                </a:cxn>
                <a:cxn ang="0">
                  <a:pos x="299" y="116"/>
                </a:cxn>
                <a:cxn ang="0">
                  <a:pos x="446" y="42"/>
                </a:cxn>
                <a:cxn ang="0">
                  <a:pos x="610" y="3"/>
                </a:cxn>
                <a:cxn ang="0">
                  <a:pos x="783" y="9"/>
                </a:cxn>
                <a:cxn ang="0">
                  <a:pos x="944" y="53"/>
                </a:cxn>
                <a:cxn ang="0">
                  <a:pos x="1085" y="136"/>
                </a:cxn>
                <a:cxn ang="0">
                  <a:pos x="1203" y="248"/>
                </a:cxn>
                <a:cxn ang="0">
                  <a:pos x="1291" y="384"/>
                </a:cxn>
                <a:cxn ang="0">
                  <a:pos x="1344" y="542"/>
                </a:cxn>
                <a:cxn ang="0">
                  <a:pos x="1312" y="679"/>
                </a:cxn>
                <a:cxn ang="0">
                  <a:pos x="1292" y="520"/>
                </a:cxn>
                <a:cxn ang="0">
                  <a:pos x="1235" y="378"/>
                </a:cxn>
                <a:cxn ang="0">
                  <a:pos x="1148" y="254"/>
                </a:cxn>
                <a:cxn ang="0">
                  <a:pos x="1033" y="154"/>
                </a:cxn>
                <a:cxn ang="0">
                  <a:pos x="897" y="86"/>
                </a:cxn>
                <a:cxn ang="0">
                  <a:pos x="743" y="50"/>
                </a:cxn>
                <a:cxn ang="0">
                  <a:pos x="582" y="54"/>
                </a:cxn>
                <a:cxn ang="0">
                  <a:pos x="432" y="97"/>
                </a:cxn>
                <a:cxn ang="0">
                  <a:pos x="300" y="172"/>
                </a:cxn>
                <a:cxn ang="0">
                  <a:pos x="191" y="277"/>
                </a:cxn>
                <a:cxn ang="0">
                  <a:pos x="108" y="405"/>
                </a:cxn>
                <a:cxn ang="0">
                  <a:pos x="59" y="552"/>
                </a:cxn>
                <a:cxn ang="0">
                  <a:pos x="47" y="711"/>
                </a:cxn>
                <a:cxn ang="0">
                  <a:pos x="75" y="867"/>
                </a:cxn>
                <a:cxn ang="0">
                  <a:pos x="138" y="1007"/>
                </a:cxn>
                <a:cxn ang="0">
                  <a:pos x="231" y="1126"/>
                </a:cxn>
                <a:cxn ang="0">
                  <a:pos x="350" y="1220"/>
                </a:cxn>
                <a:cxn ang="0">
                  <a:pos x="490" y="1283"/>
                </a:cxn>
                <a:cxn ang="0">
                  <a:pos x="647" y="1310"/>
                </a:cxn>
                <a:cxn ang="0">
                  <a:pos x="807" y="1298"/>
                </a:cxn>
                <a:cxn ang="0">
                  <a:pos x="954" y="1250"/>
                </a:cxn>
                <a:cxn ang="0">
                  <a:pos x="1082" y="1167"/>
                </a:cxn>
                <a:cxn ang="0">
                  <a:pos x="1186" y="1057"/>
                </a:cxn>
                <a:cxn ang="0">
                  <a:pos x="1262" y="925"/>
                </a:cxn>
                <a:cxn ang="0">
                  <a:pos x="1304" y="774"/>
                </a:cxn>
              </a:cxnLst>
              <a:rect l="0" t="0" r="r" b="b"/>
              <a:pathLst>
                <a:path w="1358" h="1358">
                  <a:moveTo>
                    <a:pt x="1358" y="679"/>
                  </a:moveTo>
                  <a:lnTo>
                    <a:pt x="1357" y="713"/>
                  </a:lnTo>
                  <a:lnTo>
                    <a:pt x="1354" y="748"/>
                  </a:lnTo>
                  <a:lnTo>
                    <a:pt x="1350" y="782"/>
                  </a:lnTo>
                  <a:lnTo>
                    <a:pt x="1344" y="815"/>
                  </a:lnTo>
                  <a:lnTo>
                    <a:pt x="1337" y="849"/>
                  </a:lnTo>
                  <a:lnTo>
                    <a:pt x="1328" y="880"/>
                  </a:lnTo>
                  <a:lnTo>
                    <a:pt x="1317" y="912"/>
                  </a:lnTo>
                  <a:lnTo>
                    <a:pt x="1305" y="942"/>
                  </a:lnTo>
                  <a:lnTo>
                    <a:pt x="1291" y="973"/>
                  </a:lnTo>
                  <a:lnTo>
                    <a:pt x="1276" y="1002"/>
                  </a:lnTo>
                  <a:lnTo>
                    <a:pt x="1260" y="1031"/>
                  </a:lnTo>
                  <a:lnTo>
                    <a:pt x="1241" y="1058"/>
                  </a:lnTo>
                  <a:lnTo>
                    <a:pt x="1224" y="1086"/>
                  </a:lnTo>
                  <a:lnTo>
                    <a:pt x="1203" y="1111"/>
                  </a:lnTo>
                  <a:lnTo>
                    <a:pt x="1182" y="1136"/>
                  </a:lnTo>
                  <a:lnTo>
                    <a:pt x="1159" y="1158"/>
                  </a:lnTo>
                  <a:lnTo>
                    <a:pt x="1136" y="1181"/>
                  </a:lnTo>
                  <a:lnTo>
                    <a:pt x="1111" y="1203"/>
                  </a:lnTo>
                  <a:lnTo>
                    <a:pt x="1085" y="1222"/>
                  </a:lnTo>
                  <a:lnTo>
                    <a:pt x="1059" y="1242"/>
                  </a:lnTo>
                  <a:lnTo>
                    <a:pt x="1031" y="1259"/>
                  </a:lnTo>
                  <a:lnTo>
                    <a:pt x="1003" y="1277"/>
                  </a:lnTo>
                  <a:lnTo>
                    <a:pt x="973" y="1291"/>
                  </a:lnTo>
                  <a:lnTo>
                    <a:pt x="944" y="1305"/>
                  </a:lnTo>
                  <a:lnTo>
                    <a:pt x="912" y="1317"/>
                  </a:lnTo>
                  <a:lnTo>
                    <a:pt x="881" y="1327"/>
                  </a:lnTo>
                  <a:lnTo>
                    <a:pt x="848" y="1336"/>
                  </a:lnTo>
                  <a:lnTo>
                    <a:pt x="816" y="1344"/>
                  </a:lnTo>
                  <a:lnTo>
                    <a:pt x="783" y="1350"/>
                  </a:lnTo>
                  <a:lnTo>
                    <a:pt x="749" y="1355"/>
                  </a:lnTo>
                  <a:lnTo>
                    <a:pt x="714" y="1357"/>
                  </a:lnTo>
                  <a:lnTo>
                    <a:pt x="679" y="1358"/>
                  </a:lnTo>
                  <a:lnTo>
                    <a:pt x="643" y="1357"/>
                  </a:lnTo>
                  <a:lnTo>
                    <a:pt x="610" y="1355"/>
                  </a:lnTo>
                  <a:lnTo>
                    <a:pt x="575" y="1350"/>
                  </a:lnTo>
                  <a:lnTo>
                    <a:pt x="542" y="1344"/>
                  </a:lnTo>
                  <a:lnTo>
                    <a:pt x="509" y="1336"/>
                  </a:lnTo>
                  <a:lnTo>
                    <a:pt x="477" y="1327"/>
                  </a:lnTo>
                  <a:lnTo>
                    <a:pt x="446" y="1317"/>
                  </a:lnTo>
                  <a:lnTo>
                    <a:pt x="414" y="1305"/>
                  </a:lnTo>
                  <a:lnTo>
                    <a:pt x="385" y="1291"/>
                  </a:lnTo>
                  <a:lnTo>
                    <a:pt x="355" y="1277"/>
                  </a:lnTo>
                  <a:lnTo>
                    <a:pt x="326" y="1259"/>
                  </a:lnTo>
                  <a:lnTo>
                    <a:pt x="299" y="1242"/>
                  </a:lnTo>
                  <a:lnTo>
                    <a:pt x="272" y="1222"/>
                  </a:lnTo>
                  <a:lnTo>
                    <a:pt x="246" y="1203"/>
                  </a:lnTo>
                  <a:lnTo>
                    <a:pt x="222" y="1181"/>
                  </a:lnTo>
                  <a:lnTo>
                    <a:pt x="198" y="1158"/>
                  </a:lnTo>
                  <a:lnTo>
                    <a:pt x="177" y="1136"/>
                  </a:lnTo>
                  <a:lnTo>
                    <a:pt x="155" y="1111"/>
                  </a:lnTo>
                  <a:lnTo>
                    <a:pt x="134" y="1086"/>
                  </a:lnTo>
                  <a:lnTo>
                    <a:pt x="116" y="1058"/>
                  </a:lnTo>
                  <a:lnTo>
                    <a:pt x="98" y="1031"/>
                  </a:lnTo>
                  <a:lnTo>
                    <a:pt x="81" y="1002"/>
                  </a:lnTo>
                  <a:lnTo>
                    <a:pt x="66" y="973"/>
                  </a:lnTo>
                  <a:lnTo>
                    <a:pt x="53" y="942"/>
                  </a:lnTo>
                  <a:lnTo>
                    <a:pt x="41" y="912"/>
                  </a:lnTo>
                  <a:lnTo>
                    <a:pt x="30" y="880"/>
                  </a:lnTo>
                  <a:lnTo>
                    <a:pt x="21" y="849"/>
                  </a:lnTo>
                  <a:lnTo>
                    <a:pt x="14" y="815"/>
                  </a:lnTo>
                  <a:lnTo>
                    <a:pt x="7" y="782"/>
                  </a:lnTo>
                  <a:lnTo>
                    <a:pt x="3" y="748"/>
                  </a:lnTo>
                  <a:lnTo>
                    <a:pt x="1" y="713"/>
                  </a:lnTo>
                  <a:lnTo>
                    <a:pt x="0" y="679"/>
                  </a:lnTo>
                  <a:lnTo>
                    <a:pt x="1" y="644"/>
                  </a:lnTo>
                  <a:lnTo>
                    <a:pt x="3" y="609"/>
                  </a:lnTo>
                  <a:lnTo>
                    <a:pt x="7" y="575"/>
                  </a:lnTo>
                  <a:lnTo>
                    <a:pt x="14" y="542"/>
                  </a:lnTo>
                  <a:lnTo>
                    <a:pt x="21" y="509"/>
                  </a:lnTo>
                  <a:lnTo>
                    <a:pt x="30" y="477"/>
                  </a:lnTo>
                  <a:lnTo>
                    <a:pt x="41" y="445"/>
                  </a:lnTo>
                  <a:lnTo>
                    <a:pt x="53" y="415"/>
                  </a:lnTo>
                  <a:lnTo>
                    <a:pt x="66" y="384"/>
                  </a:lnTo>
                  <a:lnTo>
                    <a:pt x="81" y="355"/>
                  </a:lnTo>
                  <a:lnTo>
                    <a:pt x="98" y="327"/>
                  </a:lnTo>
                  <a:lnTo>
                    <a:pt x="116" y="300"/>
                  </a:lnTo>
                  <a:lnTo>
                    <a:pt x="134" y="273"/>
                  </a:lnTo>
                  <a:lnTo>
                    <a:pt x="155" y="248"/>
                  </a:lnTo>
                  <a:lnTo>
                    <a:pt x="177" y="223"/>
                  </a:lnTo>
                  <a:lnTo>
                    <a:pt x="198" y="200"/>
                  </a:lnTo>
                  <a:lnTo>
                    <a:pt x="222" y="177"/>
                  </a:lnTo>
                  <a:lnTo>
                    <a:pt x="247" y="155"/>
                  </a:lnTo>
                  <a:lnTo>
                    <a:pt x="272" y="136"/>
                  </a:lnTo>
                  <a:lnTo>
                    <a:pt x="299" y="116"/>
                  </a:lnTo>
                  <a:lnTo>
                    <a:pt x="326" y="99"/>
                  </a:lnTo>
                  <a:lnTo>
                    <a:pt x="355" y="83"/>
                  </a:lnTo>
                  <a:lnTo>
                    <a:pt x="385" y="68"/>
                  </a:lnTo>
                  <a:lnTo>
                    <a:pt x="414" y="53"/>
                  </a:lnTo>
                  <a:lnTo>
                    <a:pt x="446" y="42"/>
                  </a:lnTo>
                  <a:lnTo>
                    <a:pt x="477" y="32"/>
                  </a:lnTo>
                  <a:lnTo>
                    <a:pt x="509" y="22"/>
                  </a:lnTo>
                  <a:lnTo>
                    <a:pt x="542" y="14"/>
                  </a:lnTo>
                  <a:lnTo>
                    <a:pt x="575" y="9"/>
                  </a:lnTo>
                  <a:lnTo>
                    <a:pt x="610" y="3"/>
                  </a:lnTo>
                  <a:lnTo>
                    <a:pt x="643" y="1"/>
                  </a:lnTo>
                  <a:lnTo>
                    <a:pt x="679" y="0"/>
                  </a:lnTo>
                  <a:lnTo>
                    <a:pt x="714" y="1"/>
                  </a:lnTo>
                  <a:lnTo>
                    <a:pt x="749" y="3"/>
                  </a:lnTo>
                  <a:lnTo>
                    <a:pt x="783" y="9"/>
                  </a:lnTo>
                  <a:lnTo>
                    <a:pt x="816" y="14"/>
                  </a:lnTo>
                  <a:lnTo>
                    <a:pt x="848" y="22"/>
                  </a:lnTo>
                  <a:lnTo>
                    <a:pt x="881" y="32"/>
                  </a:lnTo>
                  <a:lnTo>
                    <a:pt x="912" y="42"/>
                  </a:lnTo>
                  <a:lnTo>
                    <a:pt x="944" y="53"/>
                  </a:lnTo>
                  <a:lnTo>
                    <a:pt x="973" y="68"/>
                  </a:lnTo>
                  <a:lnTo>
                    <a:pt x="1003" y="83"/>
                  </a:lnTo>
                  <a:lnTo>
                    <a:pt x="1031" y="99"/>
                  </a:lnTo>
                  <a:lnTo>
                    <a:pt x="1059" y="116"/>
                  </a:lnTo>
                  <a:lnTo>
                    <a:pt x="1085" y="136"/>
                  </a:lnTo>
                  <a:lnTo>
                    <a:pt x="1111" y="155"/>
                  </a:lnTo>
                  <a:lnTo>
                    <a:pt x="1136" y="177"/>
                  </a:lnTo>
                  <a:lnTo>
                    <a:pt x="1159" y="200"/>
                  </a:lnTo>
                  <a:lnTo>
                    <a:pt x="1182" y="223"/>
                  </a:lnTo>
                  <a:lnTo>
                    <a:pt x="1203" y="248"/>
                  </a:lnTo>
                  <a:lnTo>
                    <a:pt x="1224" y="273"/>
                  </a:lnTo>
                  <a:lnTo>
                    <a:pt x="1241" y="300"/>
                  </a:lnTo>
                  <a:lnTo>
                    <a:pt x="1260" y="327"/>
                  </a:lnTo>
                  <a:lnTo>
                    <a:pt x="1276" y="355"/>
                  </a:lnTo>
                  <a:lnTo>
                    <a:pt x="1291" y="384"/>
                  </a:lnTo>
                  <a:lnTo>
                    <a:pt x="1305" y="415"/>
                  </a:lnTo>
                  <a:lnTo>
                    <a:pt x="1317" y="445"/>
                  </a:lnTo>
                  <a:lnTo>
                    <a:pt x="1328" y="477"/>
                  </a:lnTo>
                  <a:lnTo>
                    <a:pt x="1337" y="509"/>
                  </a:lnTo>
                  <a:lnTo>
                    <a:pt x="1344" y="542"/>
                  </a:lnTo>
                  <a:lnTo>
                    <a:pt x="1350" y="575"/>
                  </a:lnTo>
                  <a:lnTo>
                    <a:pt x="1354" y="609"/>
                  </a:lnTo>
                  <a:lnTo>
                    <a:pt x="1357" y="644"/>
                  </a:lnTo>
                  <a:lnTo>
                    <a:pt x="1358" y="679"/>
                  </a:lnTo>
                  <a:close/>
                  <a:moveTo>
                    <a:pt x="1312" y="679"/>
                  </a:moveTo>
                  <a:lnTo>
                    <a:pt x="1311" y="646"/>
                  </a:lnTo>
                  <a:lnTo>
                    <a:pt x="1309" y="613"/>
                  </a:lnTo>
                  <a:lnTo>
                    <a:pt x="1304" y="582"/>
                  </a:lnTo>
                  <a:lnTo>
                    <a:pt x="1299" y="552"/>
                  </a:lnTo>
                  <a:lnTo>
                    <a:pt x="1292" y="520"/>
                  </a:lnTo>
                  <a:lnTo>
                    <a:pt x="1284" y="491"/>
                  </a:lnTo>
                  <a:lnTo>
                    <a:pt x="1274" y="461"/>
                  </a:lnTo>
                  <a:lnTo>
                    <a:pt x="1262" y="433"/>
                  </a:lnTo>
                  <a:lnTo>
                    <a:pt x="1249" y="405"/>
                  </a:lnTo>
                  <a:lnTo>
                    <a:pt x="1235" y="378"/>
                  </a:lnTo>
                  <a:lnTo>
                    <a:pt x="1221" y="352"/>
                  </a:lnTo>
                  <a:lnTo>
                    <a:pt x="1203" y="326"/>
                  </a:lnTo>
                  <a:lnTo>
                    <a:pt x="1186" y="301"/>
                  </a:lnTo>
                  <a:lnTo>
                    <a:pt x="1167" y="277"/>
                  </a:lnTo>
                  <a:lnTo>
                    <a:pt x="1148" y="254"/>
                  </a:lnTo>
                  <a:lnTo>
                    <a:pt x="1127" y="232"/>
                  </a:lnTo>
                  <a:lnTo>
                    <a:pt x="1105" y="212"/>
                  </a:lnTo>
                  <a:lnTo>
                    <a:pt x="1082" y="191"/>
                  </a:lnTo>
                  <a:lnTo>
                    <a:pt x="1058" y="172"/>
                  </a:lnTo>
                  <a:lnTo>
                    <a:pt x="1033" y="154"/>
                  </a:lnTo>
                  <a:lnTo>
                    <a:pt x="1007" y="139"/>
                  </a:lnTo>
                  <a:lnTo>
                    <a:pt x="981" y="123"/>
                  </a:lnTo>
                  <a:lnTo>
                    <a:pt x="954" y="110"/>
                  </a:lnTo>
                  <a:lnTo>
                    <a:pt x="925" y="97"/>
                  </a:lnTo>
                  <a:lnTo>
                    <a:pt x="897" y="86"/>
                  </a:lnTo>
                  <a:lnTo>
                    <a:pt x="867" y="75"/>
                  </a:lnTo>
                  <a:lnTo>
                    <a:pt x="836" y="67"/>
                  </a:lnTo>
                  <a:lnTo>
                    <a:pt x="807" y="60"/>
                  </a:lnTo>
                  <a:lnTo>
                    <a:pt x="776" y="54"/>
                  </a:lnTo>
                  <a:lnTo>
                    <a:pt x="743" y="50"/>
                  </a:lnTo>
                  <a:lnTo>
                    <a:pt x="712" y="48"/>
                  </a:lnTo>
                  <a:lnTo>
                    <a:pt x="679" y="47"/>
                  </a:lnTo>
                  <a:lnTo>
                    <a:pt x="647" y="48"/>
                  </a:lnTo>
                  <a:lnTo>
                    <a:pt x="615" y="50"/>
                  </a:lnTo>
                  <a:lnTo>
                    <a:pt x="582" y="54"/>
                  </a:lnTo>
                  <a:lnTo>
                    <a:pt x="551" y="60"/>
                  </a:lnTo>
                  <a:lnTo>
                    <a:pt x="521" y="67"/>
                  </a:lnTo>
                  <a:lnTo>
                    <a:pt x="490" y="75"/>
                  </a:lnTo>
                  <a:lnTo>
                    <a:pt x="461" y="86"/>
                  </a:lnTo>
                  <a:lnTo>
                    <a:pt x="432" y="97"/>
                  </a:lnTo>
                  <a:lnTo>
                    <a:pt x="405" y="110"/>
                  </a:lnTo>
                  <a:lnTo>
                    <a:pt x="377" y="123"/>
                  </a:lnTo>
                  <a:lnTo>
                    <a:pt x="350" y="139"/>
                  </a:lnTo>
                  <a:lnTo>
                    <a:pt x="324" y="154"/>
                  </a:lnTo>
                  <a:lnTo>
                    <a:pt x="300" y="172"/>
                  </a:lnTo>
                  <a:lnTo>
                    <a:pt x="276" y="191"/>
                  </a:lnTo>
                  <a:lnTo>
                    <a:pt x="253" y="212"/>
                  </a:lnTo>
                  <a:lnTo>
                    <a:pt x="231" y="232"/>
                  </a:lnTo>
                  <a:lnTo>
                    <a:pt x="210" y="254"/>
                  </a:lnTo>
                  <a:lnTo>
                    <a:pt x="191" y="277"/>
                  </a:lnTo>
                  <a:lnTo>
                    <a:pt x="171" y="301"/>
                  </a:lnTo>
                  <a:lnTo>
                    <a:pt x="154" y="326"/>
                  </a:lnTo>
                  <a:lnTo>
                    <a:pt x="138" y="352"/>
                  </a:lnTo>
                  <a:lnTo>
                    <a:pt x="122" y="378"/>
                  </a:lnTo>
                  <a:lnTo>
                    <a:pt x="108" y="405"/>
                  </a:lnTo>
                  <a:lnTo>
                    <a:pt x="95" y="433"/>
                  </a:lnTo>
                  <a:lnTo>
                    <a:pt x="84" y="461"/>
                  </a:lnTo>
                  <a:lnTo>
                    <a:pt x="75" y="491"/>
                  </a:lnTo>
                  <a:lnTo>
                    <a:pt x="66" y="520"/>
                  </a:lnTo>
                  <a:lnTo>
                    <a:pt x="59" y="552"/>
                  </a:lnTo>
                  <a:lnTo>
                    <a:pt x="53" y="582"/>
                  </a:lnTo>
                  <a:lnTo>
                    <a:pt x="49" y="613"/>
                  </a:lnTo>
                  <a:lnTo>
                    <a:pt x="47" y="646"/>
                  </a:lnTo>
                  <a:lnTo>
                    <a:pt x="46" y="679"/>
                  </a:lnTo>
                  <a:lnTo>
                    <a:pt x="47" y="711"/>
                  </a:lnTo>
                  <a:lnTo>
                    <a:pt x="49" y="743"/>
                  </a:lnTo>
                  <a:lnTo>
                    <a:pt x="53" y="774"/>
                  </a:lnTo>
                  <a:lnTo>
                    <a:pt x="59" y="807"/>
                  </a:lnTo>
                  <a:lnTo>
                    <a:pt x="66" y="837"/>
                  </a:lnTo>
                  <a:lnTo>
                    <a:pt x="75" y="867"/>
                  </a:lnTo>
                  <a:lnTo>
                    <a:pt x="84" y="896"/>
                  </a:lnTo>
                  <a:lnTo>
                    <a:pt x="95" y="925"/>
                  </a:lnTo>
                  <a:lnTo>
                    <a:pt x="108" y="953"/>
                  </a:lnTo>
                  <a:lnTo>
                    <a:pt x="122" y="980"/>
                  </a:lnTo>
                  <a:lnTo>
                    <a:pt x="138" y="1007"/>
                  </a:lnTo>
                  <a:lnTo>
                    <a:pt x="154" y="1032"/>
                  </a:lnTo>
                  <a:lnTo>
                    <a:pt x="171" y="1057"/>
                  </a:lnTo>
                  <a:lnTo>
                    <a:pt x="191" y="1081"/>
                  </a:lnTo>
                  <a:lnTo>
                    <a:pt x="210" y="1104"/>
                  </a:lnTo>
                  <a:lnTo>
                    <a:pt x="231" y="1126"/>
                  </a:lnTo>
                  <a:lnTo>
                    <a:pt x="253" y="1147"/>
                  </a:lnTo>
                  <a:lnTo>
                    <a:pt x="276" y="1167"/>
                  </a:lnTo>
                  <a:lnTo>
                    <a:pt x="300" y="1187"/>
                  </a:lnTo>
                  <a:lnTo>
                    <a:pt x="324" y="1204"/>
                  </a:lnTo>
                  <a:lnTo>
                    <a:pt x="350" y="1220"/>
                  </a:lnTo>
                  <a:lnTo>
                    <a:pt x="377" y="1235"/>
                  </a:lnTo>
                  <a:lnTo>
                    <a:pt x="405" y="1250"/>
                  </a:lnTo>
                  <a:lnTo>
                    <a:pt x="432" y="1261"/>
                  </a:lnTo>
                  <a:lnTo>
                    <a:pt x="461" y="1272"/>
                  </a:lnTo>
                  <a:lnTo>
                    <a:pt x="490" y="1283"/>
                  </a:lnTo>
                  <a:lnTo>
                    <a:pt x="521" y="1292"/>
                  </a:lnTo>
                  <a:lnTo>
                    <a:pt x="551" y="1298"/>
                  </a:lnTo>
                  <a:lnTo>
                    <a:pt x="582" y="1305"/>
                  </a:lnTo>
                  <a:lnTo>
                    <a:pt x="615" y="1308"/>
                  </a:lnTo>
                  <a:lnTo>
                    <a:pt x="647" y="1310"/>
                  </a:lnTo>
                  <a:lnTo>
                    <a:pt x="679" y="1311"/>
                  </a:lnTo>
                  <a:lnTo>
                    <a:pt x="712" y="1310"/>
                  </a:lnTo>
                  <a:lnTo>
                    <a:pt x="743" y="1308"/>
                  </a:lnTo>
                  <a:lnTo>
                    <a:pt x="776" y="1305"/>
                  </a:lnTo>
                  <a:lnTo>
                    <a:pt x="807" y="1298"/>
                  </a:lnTo>
                  <a:lnTo>
                    <a:pt x="836" y="1292"/>
                  </a:lnTo>
                  <a:lnTo>
                    <a:pt x="867" y="1283"/>
                  </a:lnTo>
                  <a:lnTo>
                    <a:pt x="897" y="1272"/>
                  </a:lnTo>
                  <a:lnTo>
                    <a:pt x="925" y="1261"/>
                  </a:lnTo>
                  <a:lnTo>
                    <a:pt x="954" y="1250"/>
                  </a:lnTo>
                  <a:lnTo>
                    <a:pt x="981" y="1235"/>
                  </a:lnTo>
                  <a:lnTo>
                    <a:pt x="1007" y="1220"/>
                  </a:lnTo>
                  <a:lnTo>
                    <a:pt x="1033" y="1204"/>
                  </a:lnTo>
                  <a:lnTo>
                    <a:pt x="1058" y="1187"/>
                  </a:lnTo>
                  <a:lnTo>
                    <a:pt x="1082" y="1167"/>
                  </a:lnTo>
                  <a:lnTo>
                    <a:pt x="1105" y="1147"/>
                  </a:lnTo>
                  <a:lnTo>
                    <a:pt x="1127" y="1126"/>
                  </a:lnTo>
                  <a:lnTo>
                    <a:pt x="1148" y="1104"/>
                  </a:lnTo>
                  <a:lnTo>
                    <a:pt x="1167" y="1081"/>
                  </a:lnTo>
                  <a:lnTo>
                    <a:pt x="1186" y="1057"/>
                  </a:lnTo>
                  <a:lnTo>
                    <a:pt x="1203" y="1032"/>
                  </a:lnTo>
                  <a:lnTo>
                    <a:pt x="1221" y="1007"/>
                  </a:lnTo>
                  <a:lnTo>
                    <a:pt x="1235" y="980"/>
                  </a:lnTo>
                  <a:lnTo>
                    <a:pt x="1249" y="953"/>
                  </a:lnTo>
                  <a:lnTo>
                    <a:pt x="1262" y="925"/>
                  </a:lnTo>
                  <a:lnTo>
                    <a:pt x="1274" y="896"/>
                  </a:lnTo>
                  <a:lnTo>
                    <a:pt x="1284" y="867"/>
                  </a:lnTo>
                  <a:lnTo>
                    <a:pt x="1292" y="837"/>
                  </a:lnTo>
                  <a:lnTo>
                    <a:pt x="1299" y="807"/>
                  </a:lnTo>
                  <a:lnTo>
                    <a:pt x="1304" y="774"/>
                  </a:lnTo>
                  <a:lnTo>
                    <a:pt x="1309" y="743"/>
                  </a:lnTo>
                  <a:lnTo>
                    <a:pt x="1311" y="711"/>
                  </a:lnTo>
                  <a:lnTo>
                    <a:pt x="1312" y="6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2414" y="1504"/>
              <a:ext cx="999" cy="1001"/>
            </a:xfrm>
            <a:custGeom>
              <a:avLst/>
              <a:gdLst/>
              <a:ahLst/>
              <a:cxnLst>
                <a:cxn ang="0">
                  <a:pos x="1978" y="1201"/>
                </a:cxn>
                <a:cxn ang="0">
                  <a:pos x="1900" y="1433"/>
                </a:cxn>
                <a:cxn ang="0">
                  <a:pos x="1770" y="1637"/>
                </a:cxn>
                <a:cxn ang="0">
                  <a:pos x="1597" y="1802"/>
                </a:cxn>
                <a:cxn ang="0">
                  <a:pos x="1389" y="1922"/>
                </a:cxn>
                <a:cxn ang="0">
                  <a:pos x="1151" y="1990"/>
                </a:cxn>
                <a:cxn ang="0">
                  <a:pos x="897" y="1995"/>
                </a:cxn>
                <a:cxn ang="0">
                  <a:pos x="655" y="1941"/>
                </a:cxn>
                <a:cxn ang="0">
                  <a:pos x="440" y="1830"/>
                </a:cxn>
                <a:cxn ang="0">
                  <a:pos x="259" y="1673"/>
                </a:cxn>
                <a:cxn ang="0">
                  <a:pos x="120" y="1476"/>
                </a:cxn>
                <a:cxn ang="0">
                  <a:pos x="31" y="1249"/>
                </a:cxn>
                <a:cxn ang="0">
                  <a:pos x="0" y="1000"/>
                </a:cxn>
                <a:cxn ang="0">
                  <a:pos x="31" y="750"/>
                </a:cxn>
                <a:cxn ang="0">
                  <a:pos x="120" y="523"/>
                </a:cxn>
                <a:cxn ang="0">
                  <a:pos x="259" y="328"/>
                </a:cxn>
                <a:cxn ang="0">
                  <a:pos x="440" y="170"/>
                </a:cxn>
                <a:cxn ang="0">
                  <a:pos x="655" y="59"/>
                </a:cxn>
                <a:cxn ang="0">
                  <a:pos x="897" y="5"/>
                </a:cxn>
                <a:cxn ang="0">
                  <a:pos x="1151" y="11"/>
                </a:cxn>
                <a:cxn ang="0">
                  <a:pos x="1389" y="78"/>
                </a:cxn>
                <a:cxn ang="0">
                  <a:pos x="1597" y="198"/>
                </a:cxn>
                <a:cxn ang="0">
                  <a:pos x="1770" y="363"/>
                </a:cxn>
                <a:cxn ang="0">
                  <a:pos x="1900" y="565"/>
                </a:cxn>
                <a:cxn ang="0">
                  <a:pos x="1978" y="798"/>
                </a:cxn>
                <a:cxn ang="0">
                  <a:pos x="1952" y="1000"/>
                </a:cxn>
                <a:cxn ang="0">
                  <a:pos x="1923" y="762"/>
                </a:cxn>
                <a:cxn ang="0">
                  <a:pos x="1838" y="545"/>
                </a:cxn>
                <a:cxn ang="0">
                  <a:pos x="1706" y="358"/>
                </a:cxn>
                <a:cxn ang="0">
                  <a:pos x="1532" y="209"/>
                </a:cxn>
                <a:cxn ang="0">
                  <a:pos x="1327" y="104"/>
                </a:cxn>
                <a:cxn ang="0">
                  <a:pos x="1096" y="51"/>
                </a:cxn>
                <a:cxn ang="0">
                  <a:pos x="854" y="56"/>
                </a:cxn>
                <a:cxn ang="0">
                  <a:pos x="628" y="120"/>
                </a:cxn>
                <a:cxn ang="0">
                  <a:pos x="428" y="235"/>
                </a:cxn>
                <a:cxn ang="0">
                  <a:pos x="263" y="393"/>
                </a:cxn>
                <a:cxn ang="0">
                  <a:pos x="140" y="586"/>
                </a:cxn>
                <a:cxn ang="0">
                  <a:pos x="65" y="807"/>
                </a:cxn>
                <a:cxn ang="0">
                  <a:pos x="46" y="1048"/>
                </a:cxn>
                <a:cxn ang="0">
                  <a:pos x="89" y="1283"/>
                </a:cxn>
                <a:cxn ang="0">
                  <a:pos x="183" y="1495"/>
                </a:cxn>
                <a:cxn ang="0">
                  <a:pos x="325" y="1675"/>
                </a:cxn>
                <a:cxn ang="0">
                  <a:pos x="504" y="1816"/>
                </a:cxn>
                <a:cxn ang="0">
                  <a:pos x="716" y="1912"/>
                </a:cxn>
                <a:cxn ang="0">
                  <a:pos x="949" y="1954"/>
                </a:cxn>
                <a:cxn ang="0">
                  <a:pos x="1191" y="1935"/>
                </a:cxn>
                <a:cxn ang="0">
                  <a:pos x="1413" y="1860"/>
                </a:cxn>
                <a:cxn ang="0">
                  <a:pos x="1605" y="1737"/>
                </a:cxn>
                <a:cxn ang="0">
                  <a:pos x="1763" y="1571"/>
                </a:cxn>
                <a:cxn ang="0">
                  <a:pos x="1877" y="1371"/>
                </a:cxn>
                <a:cxn ang="0">
                  <a:pos x="1941" y="1145"/>
                </a:cxn>
              </a:cxnLst>
              <a:rect l="0" t="0" r="r" b="b"/>
              <a:pathLst>
                <a:path w="1999" h="2001">
                  <a:moveTo>
                    <a:pt x="1999" y="1000"/>
                  </a:moveTo>
                  <a:lnTo>
                    <a:pt x="1998" y="1051"/>
                  </a:lnTo>
                  <a:lnTo>
                    <a:pt x="1993" y="1102"/>
                  </a:lnTo>
                  <a:lnTo>
                    <a:pt x="1988" y="1152"/>
                  </a:lnTo>
                  <a:lnTo>
                    <a:pt x="1978" y="1201"/>
                  </a:lnTo>
                  <a:lnTo>
                    <a:pt x="1967" y="1249"/>
                  </a:lnTo>
                  <a:lnTo>
                    <a:pt x="1954" y="1297"/>
                  </a:lnTo>
                  <a:lnTo>
                    <a:pt x="1938" y="1344"/>
                  </a:lnTo>
                  <a:lnTo>
                    <a:pt x="1921" y="1389"/>
                  </a:lnTo>
                  <a:lnTo>
                    <a:pt x="1900" y="1433"/>
                  </a:lnTo>
                  <a:lnTo>
                    <a:pt x="1878" y="1476"/>
                  </a:lnTo>
                  <a:lnTo>
                    <a:pt x="1854" y="1518"/>
                  </a:lnTo>
                  <a:lnTo>
                    <a:pt x="1828" y="1559"/>
                  </a:lnTo>
                  <a:lnTo>
                    <a:pt x="1800" y="1598"/>
                  </a:lnTo>
                  <a:lnTo>
                    <a:pt x="1770" y="1637"/>
                  </a:lnTo>
                  <a:lnTo>
                    <a:pt x="1739" y="1673"/>
                  </a:lnTo>
                  <a:lnTo>
                    <a:pt x="1706" y="1707"/>
                  </a:lnTo>
                  <a:lnTo>
                    <a:pt x="1671" y="1741"/>
                  </a:lnTo>
                  <a:lnTo>
                    <a:pt x="1635" y="1772"/>
                  </a:lnTo>
                  <a:lnTo>
                    <a:pt x="1597" y="1802"/>
                  </a:lnTo>
                  <a:lnTo>
                    <a:pt x="1558" y="1830"/>
                  </a:lnTo>
                  <a:lnTo>
                    <a:pt x="1518" y="1855"/>
                  </a:lnTo>
                  <a:lnTo>
                    <a:pt x="1476" y="1880"/>
                  </a:lnTo>
                  <a:lnTo>
                    <a:pt x="1433" y="1902"/>
                  </a:lnTo>
                  <a:lnTo>
                    <a:pt x="1389" y="1922"/>
                  </a:lnTo>
                  <a:lnTo>
                    <a:pt x="1343" y="1941"/>
                  </a:lnTo>
                  <a:lnTo>
                    <a:pt x="1296" y="1956"/>
                  </a:lnTo>
                  <a:lnTo>
                    <a:pt x="1249" y="1970"/>
                  </a:lnTo>
                  <a:lnTo>
                    <a:pt x="1200" y="1981"/>
                  </a:lnTo>
                  <a:lnTo>
                    <a:pt x="1151" y="1990"/>
                  </a:lnTo>
                  <a:lnTo>
                    <a:pt x="1101" y="1995"/>
                  </a:lnTo>
                  <a:lnTo>
                    <a:pt x="1050" y="1999"/>
                  </a:lnTo>
                  <a:lnTo>
                    <a:pt x="999" y="2001"/>
                  </a:lnTo>
                  <a:lnTo>
                    <a:pt x="948" y="1999"/>
                  </a:lnTo>
                  <a:lnTo>
                    <a:pt x="897" y="1995"/>
                  </a:lnTo>
                  <a:lnTo>
                    <a:pt x="846" y="1990"/>
                  </a:lnTo>
                  <a:lnTo>
                    <a:pt x="797" y="1981"/>
                  </a:lnTo>
                  <a:lnTo>
                    <a:pt x="748" y="1970"/>
                  </a:lnTo>
                  <a:lnTo>
                    <a:pt x="702" y="1956"/>
                  </a:lnTo>
                  <a:lnTo>
                    <a:pt x="655" y="1941"/>
                  </a:lnTo>
                  <a:lnTo>
                    <a:pt x="609" y="1922"/>
                  </a:lnTo>
                  <a:lnTo>
                    <a:pt x="565" y="1902"/>
                  </a:lnTo>
                  <a:lnTo>
                    <a:pt x="523" y="1880"/>
                  </a:lnTo>
                  <a:lnTo>
                    <a:pt x="480" y="1855"/>
                  </a:lnTo>
                  <a:lnTo>
                    <a:pt x="440" y="1830"/>
                  </a:lnTo>
                  <a:lnTo>
                    <a:pt x="400" y="1802"/>
                  </a:lnTo>
                  <a:lnTo>
                    <a:pt x="363" y="1772"/>
                  </a:lnTo>
                  <a:lnTo>
                    <a:pt x="326" y="1741"/>
                  </a:lnTo>
                  <a:lnTo>
                    <a:pt x="293" y="1707"/>
                  </a:lnTo>
                  <a:lnTo>
                    <a:pt x="259" y="1673"/>
                  </a:lnTo>
                  <a:lnTo>
                    <a:pt x="227" y="1637"/>
                  </a:lnTo>
                  <a:lnTo>
                    <a:pt x="198" y="1598"/>
                  </a:lnTo>
                  <a:lnTo>
                    <a:pt x="170" y="1559"/>
                  </a:lnTo>
                  <a:lnTo>
                    <a:pt x="144" y="1518"/>
                  </a:lnTo>
                  <a:lnTo>
                    <a:pt x="120" y="1476"/>
                  </a:lnTo>
                  <a:lnTo>
                    <a:pt x="97" y="1433"/>
                  </a:lnTo>
                  <a:lnTo>
                    <a:pt x="78" y="1389"/>
                  </a:lnTo>
                  <a:lnTo>
                    <a:pt x="60" y="1344"/>
                  </a:lnTo>
                  <a:lnTo>
                    <a:pt x="44" y="1297"/>
                  </a:lnTo>
                  <a:lnTo>
                    <a:pt x="31" y="1249"/>
                  </a:lnTo>
                  <a:lnTo>
                    <a:pt x="20" y="1201"/>
                  </a:lnTo>
                  <a:lnTo>
                    <a:pt x="10" y="1153"/>
                  </a:lnTo>
                  <a:lnTo>
                    <a:pt x="4" y="1102"/>
                  </a:lnTo>
                  <a:lnTo>
                    <a:pt x="1" y="1051"/>
                  </a:lnTo>
                  <a:lnTo>
                    <a:pt x="0" y="1000"/>
                  </a:lnTo>
                  <a:lnTo>
                    <a:pt x="1" y="949"/>
                  </a:lnTo>
                  <a:lnTo>
                    <a:pt x="4" y="897"/>
                  </a:lnTo>
                  <a:lnTo>
                    <a:pt x="10" y="848"/>
                  </a:lnTo>
                  <a:lnTo>
                    <a:pt x="20" y="798"/>
                  </a:lnTo>
                  <a:lnTo>
                    <a:pt x="31" y="750"/>
                  </a:lnTo>
                  <a:lnTo>
                    <a:pt x="44" y="702"/>
                  </a:lnTo>
                  <a:lnTo>
                    <a:pt x="60" y="655"/>
                  </a:lnTo>
                  <a:lnTo>
                    <a:pt x="78" y="610"/>
                  </a:lnTo>
                  <a:lnTo>
                    <a:pt x="97" y="565"/>
                  </a:lnTo>
                  <a:lnTo>
                    <a:pt x="120" y="523"/>
                  </a:lnTo>
                  <a:lnTo>
                    <a:pt x="144" y="481"/>
                  </a:lnTo>
                  <a:lnTo>
                    <a:pt x="170" y="440"/>
                  </a:lnTo>
                  <a:lnTo>
                    <a:pt x="198" y="401"/>
                  </a:lnTo>
                  <a:lnTo>
                    <a:pt x="227" y="363"/>
                  </a:lnTo>
                  <a:lnTo>
                    <a:pt x="259" y="328"/>
                  </a:lnTo>
                  <a:lnTo>
                    <a:pt x="293" y="292"/>
                  </a:lnTo>
                  <a:lnTo>
                    <a:pt x="326" y="259"/>
                  </a:lnTo>
                  <a:lnTo>
                    <a:pt x="363" y="228"/>
                  </a:lnTo>
                  <a:lnTo>
                    <a:pt x="400" y="198"/>
                  </a:lnTo>
                  <a:lnTo>
                    <a:pt x="440" y="170"/>
                  </a:lnTo>
                  <a:lnTo>
                    <a:pt x="480" y="144"/>
                  </a:lnTo>
                  <a:lnTo>
                    <a:pt x="523" y="120"/>
                  </a:lnTo>
                  <a:lnTo>
                    <a:pt x="565" y="99"/>
                  </a:lnTo>
                  <a:lnTo>
                    <a:pt x="609" y="78"/>
                  </a:lnTo>
                  <a:lnTo>
                    <a:pt x="655" y="59"/>
                  </a:lnTo>
                  <a:lnTo>
                    <a:pt x="702" y="44"/>
                  </a:lnTo>
                  <a:lnTo>
                    <a:pt x="748" y="30"/>
                  </a:lnTo>
                  <a:lnTo>
                    <a:pt x="797" y="19"/>
                  </a:lnTo>
                  <a:lnTo>
                    <a:pt x="847" y="11"/>
                  </a:lnTo>
                  <a:lnTo>
                    <a:pt x="897" y="5"/>
                  </a:lnTo>
                  <a:lnTo>
                    <a:pt x="948" y="1"/>
                  </a:lnTo>
                  <a:lnTo>
                    <a:pt x="999" y="0"/>
                  </a:lnTo>
                  <a:lnTo>
                    <a:pt x="1050" y="1"/>
                  </a:lnTo>
                  <a:lnTo>
                    <a:pt x="1101" y="5"/>
                  </a:lnTo>
                  <a:lnTo>
                    <a:pt x="1151" y="11"/>
                  </a:lnTo>
                  <a:lnTo>
                    <a:pt x="1200" y="19"/>
                  </a:lnTo>
                  <a:lnTo>
                    <a:pt x="1249" y="30"/>
                  </a:lnTo>
                  <a:lnTo>
                    <a:pt x="1296" y="44"/>
                  </a:lnTo>
                  <a:lnTo>
                    <a:pt x="1343" y="59"/>
                  </a:lnTo>
                  <a:lnTo>
                    <a:pt x="1389" y="78"/>
                  </a:lnTo>
                  <a:lnTo>
                    <a:pt x="1433" y="99"/>
                  </a:lnTo>
                  <a:lnTo>
                    <a:pt x="1476" y="120"/>
                  </a:lnTo>
                  <a:lnTo>
                    <a:pt x="1518" y="144"/>
                  </a:lnTo>
                  <a:lnTo>
                    <a:pt x="1558" y="170"/>
                  </a:lnTo>
                  <a:lnTo>
                    <a:pt x="1597" y="198"/>
                  </a:lnTo>
                  <a:lnTo>
                    <a:pt x="1635" y="228"/>
                  </a:lnTo>
                  <a:lnTo>
                    <a:pt x="1671" y="259"/>
                  </a:lnTo>
                  <a:lnTo>
                    <a:pt x="1706" y="292"/>
                  </a:lnTo>
                  <a:lnTo>
                    <a:pt x="1739" y="328"/>
                  </a:lnTo>
                  <a:lnTo>
                    <a:pt x="1770" y="363"/>
                  </a:lnTo>
                  <a:lnTo>
                    <a:pt x="1800" y="401"/>
                  </a:lnTo>
                  <a:lnTo>
                    <a:pt x="1828" y="440"/>
                  </a:lnTo>
                  <a:lnTo>
                    <a:pt x="1854" y="481"/>
                  </a:lnTo>
                  <a:lnTo>
                    <a:pt x="1878" y="523"/>
                  </a:lnTo>
                  <a:lnTo>
                    <a:pt x="1900" y="565"/>
                  </a:lnTo>
                  <a:lnTo>
                    <a:pt x="1921" y="610"/>
                  </a:lnTo>
                  <a:lnTo>
                    <a:pt x="1938" y="655"/>
                  </a:lnTo>
                  <a:lnTo>
                    <a:pt x="1954" y="702"/>
                  </a:lnTo>
                  <a:lnTo>
                    <a:pt x="1967" y="750"/>
                  </a:lnTo>
                  <a:lnTo>
                    <a:pt x="1978" y="798"/>
                  </a:lnTo>
                  <a:lnTo>
                    <a:pt x="1988" y="848"/>
                  </a:lnTo>
                  <a:lnTo>
                    <a:pt x="1993" y="897"/>
                  </a:lnTo>
                  <a:lnTo>
                    <a:pt x="1998" y="949"/>
                  </a:lnTo>
                  <a:lnTo>
                    <a:pt x="1999" y="1000"/>
                  </a:lnTo>
                  <a:close/>
                  <a:moveTo>
                    <a:pt x="1952" y="1000"/>
                  </a:moveTo>
                  <a:lnTo>
                    <a:pt x="1951" y="951"/>
                  </a:lnTo>
                  <a:lnTo>
                    <a:pt x="1948" y="902"/>
                  </a:lnTo>
                  <a:lnTo>
                    <a:pt x="1941" y="854"/>
                  </a:lnTo>
                  <a:lnTo>
                    <a:pt x="1934" y="807"/>
                  </a:lnTo>
                  <a:lnTo>
                    <a:pt x="1923" y="762"/>
                  </a:lnTo>
                  <a:lnTo>
                    <a:pt x="1910" y="715"/>
                  </a:lnTo>
                  <a:lnTo>
                    <a:pt x="1894" y="672"/>
                  </a:lnTo>
                  <a:lnTo>
                    <a:pt x="1877" y="628"/>
                  </a:lnTo>
                  <a:lnTo>
                    <a:pt x="1859" y="586"/>
                  </a:lnTo>
                  <a:lnTo>
                    <a:pt x="1838" y="545"/>
                  </a:lnTo>
                  <a:lnTo>
                    <a:pt x="1814" y="505"/>
                  </a:lnTo>
                  <a:lnTo>
                    <a:pt x="1789" y="467"/>
                  </a:lnTo>
                  <a:lnTo>
                    <a:pt x="1763" y="429"/>
                  </a:lnTo>
                  <a:lnTo>
                    <a:pt x="1735" y="393"/>
                  </a:lnTo>
                  <a:lnTo>
                    <a:pt x="1706" y="358"/>
                  </a:lnTo>
                  <a:lnTo>
                    <a:pt x="1673" y="324"/>
                  </a:lnTo>
                  <a:lnTo>
                    <a:pt x="1640" y="293"/>
                  </a:lnTo>
                  <a:lnTo>
                    <a:pt x="1605" y="264"/>
                  </a:lnTo>
                  <a:lnTo>
                    <a:pt x="1569" y="235"/>
                  </a:lnTo>
                  <a:lnTo>
                    <a:pt x="1532" y="209"/>
                  </a:lnTo>
                  <a:lnTo>
                    <a:pt x="1494" y="184"/>
                  </a:lnTo>
                  <a:lnTo>
                    <a:pt x="1454" y="160"/>
                  </a:lnTo>
                  <a:lnTo>
                    <a:pt x="1413" y="140"/>
                  </a:lnTo>
                  <a:lnTo>
                    <a:pt x="1370" y="120"/>
                  </a:lnTo>
                  <a:lnTo>
                    <a:pt x="1327" y="104"/>
                  </a:lnTo>
                  <a:lnTo>
                    <a:pt x="1282" y="89"/>
                  </a:lnTo>
                  <a:lnTo>
                    <a:pt x="1237" y="76"/>
                  </a:lnTo>
                  <a:lnTo>
                    <a:pt x="1191" y="65"/>
                  </a:lnTo>
                  <a:lnTo>
                    <a:pt x="1145" y="56"/>
                  </a:lnTo>
                  <a:lnTo>
                    <a:pt x="1096" y="51"/>
                  </a:lnTo>
                  <a:lnTo>
                    <a:pt x="1048" y="48"/>
                  </a:lnTo>
                  <a:lnTo>
                    <a:pt x="999" y="45"/>
                  </a:lnTo>
                  <a:lnTo>
                    <a:pt x="949" y="48"/>
                  </a:lnTo>
                  <a:lnTo>
                    <a:pt x="901" y="51"/>
                  </a:lnTo>
                  <a:lnTo>
                    <a:pt x="854" y="56"/>
                  </a:lnTo>
                  <a:lnTo>
                    <a:pt x="807" y="65"/>
                  </a:lnTo>
                  <a:lnTo>
                    <a:pt x="760" y="76"/>
                  </a:lnTo>
                  <a:lnTo>
                    <a:pt x="716" y="89"/>
                  </a:lnTo>
                  <a:lnTo>
                    <a:pt x="671" y="104"/>
                  </a:lnTo>
                  <a:lnTo>
                    <a:pt x="628" y="120"/>
                  </a:lnTo>
                  <a:lnTo>
                    <a:pt x="586" y="140"/>
                  </a:lnTo>
                  <a:lnTo>
                    <a:pt x="544" y="160"/>
                  </a:lnTo>
                  <a:lnTo>
                    <a:pt x="504" y="184"/>
                  </a:lnTo>
                  <a:lnTo>
                    <a:pt x="465" y="209"/>
                  </a:lnTo>
                  <a:lnTo>
                    <a:pt x="428" y="235"/>
                  </a:lnTo>
                  <a:lnTo>
                    <a:pt x="392" y="264"/>
                  </a:lnTo>
                  <a:lnTo>
                    <a:pt x="358" y="293"/>
                  </a:lnTo>
                  <a:lnTo>
                    <a:pt x="325" y="324"/>
                  </a:lnTo>
                  <a:lnTo>
                    <a:pt x="293" y="358"/>
                  </a:lnTo>
                  <a:lnTo>
                    <a:pt x="263" y="393"/>
                  </a:lnTo>
                  <a:lnTo>
                    <a:pt x="235" y="429"/>
                  </a:lnTo>
                  <a:lnTo>
                    <a:pt x="208" y="467"/>
                  </a:lnTo>
                  <a:lnTo>
                    <a:pt x="183" y="505"/>
                  </a:lnTo>
                  <a:lnTo>
                    <a:pt x="160" y="545"/>
                  </a:lnTo>
                  <a:lnTo>
                    <a:pt x="140" y="586"/>
                  </a:lnTo>
                  <a:lnTo>
                    <a:pt x="121" y="628"/>
                  </a:lnTo>
                  <a:lnTo>
                    <a:pt x="103" y="672"/>
                  </a:lnTo>
                  <a:lnTo>
                    <a:pt x="89" y="715"/>
                  </a:lnTo>
                  <a:lnTo>
                    <a:pt x="75" y="762"/>
                  </a:lnTo>
                  <a:lnTo>
                    <a:pt x="65" y="807"/>
                  </a:lnTo>
                  <a:lnTo>
                    <a:pt x="56" y="854"/>
                  </a:lnTo>
                  <a:lnTo>
                    <a:pt x="51" y="902"/>
                  </a:lnTo>
                  <a:lnTo>
                    <a:pt x="46" y="951"/>
                  </a:lnTo>
                  <a:lnTo>
                    <a:pt x="46" y="1000"/>
                  </a:lnTo>
                  <a:lnTo>
                    <a:pt x="46" y="1048"/>
                  </a:lnTo>
                  <a:lnTo>
                    <a:pt x="51" y="1097"/>
                  </a:lnTo>
                  <a:lnTo>
                    <a:pt x="56" y="1145"/>
                  </a:lnTo>
                  <a:lnTo>
                    <a:pt x="65" y="1192"/>
                  </a:lnTo>
                  <a:lnTo>
                    <a:pt x="75" y="1238"/>
                  </a:lnTo>
                  <a:lnTo>
                    <a:pt x="89" y="1283"/>
                  </a:lnTo>
                  <a:lnTo>
                    <a:pt x="103" y="1328"/>
                  </a:lnTo>
                  <a:lnTo>
                    <a:pt x="121" y="1371"/>
                  </a:lnTo>
                  <a:lnTo>
                    <a:pt x="140" y="1413"/>
                  </a:lnTo>
                  <a:lnTo>
                    <a:pt x="160" y="1454"/>
                  </a:lnTo>
                  <a:lnTo>
                    <a:pt x="183" y="1495"/>
                  </a:lnTo>
                  <a:lnTo>
                    <a:pt x="208" y="1533"/>
                  </a:lnTo>
                  <a:lnTo>
                    <a:pt x="235" y="1571"/>
                  </a:lnTo>
                  <a:lnTo>
                    <a:pt x="263" y="1607"/>
                  </a:lnTo>
                  <a:lnTo>
                    <a:pt x="293" y="1641"/>
                  </a:lnTo>
                  <a:lnTo>
                    <a:pt x="325" y="1675"/>
                  </a:lnTo>
                  <a:lnTo>
                    <a:pt x="358" y="1706"/>
                  </a:lnTo>
                  <a:lnTo>
                    <a:pt x="392" y="1737"/>
                  </a:lnTo>
                  <a:lnTo>
                    <a:pt x="428" y="1765"/>
                  </a:lnTo>
                  <a:lnTo>
                    <a:pt x="465" y="1791"/>
                  </a:lnTo>
                  <a:lnTo>
                    <a:pt x="504" y="1816"/>
                  </a:lnTo>
                  <a:lnTo>
                    <a:pt x="544" y="1840"/>
                  </a:lnTo>
                  <a:lnTo>
                    <a:pt x="586" y="1860"/>
                  </a:lnTo>
                  <a:lnTo>
                    <a:pt x="628" y="1880"/>
                  </a:lnTo>
                  <a:lnTo>
                    <a:pt x="671" y="1896"/>
                  </a:lnTo>
                  <a:lnTo>
                    <a:pt x="716" y="1912"/>
                  </a:lnTo>
                  <a:lnTo>
                    <a:pt x="760" y="1924"/>
                  </a:lnTo>
                  <a:lnTo>
                    <a:pt x="807" y="1935"/>
                  </a:lnTo>
                  <a:lnTo>
                    <a:pt x="854" y="1944"/>
                  </a:lnTo>
                  <a:lnTo>
                    <a:pt x="901" y="1949"/>
                  </a:lnTo>
                  <a:lnTo>
                    <a:pt x="949" y="1954"/>
                  </a:lnTo>
                  <a:lnTo>
                    <a:pt x="999" y="1955"/>
                  </a:lnTo>
                  <a:lnTo>
                    <a:pt x="1048" y="1954"/>
                  </a:lnTo>
                  <a:lnTo>
                    <a:pt x="1096" y="1949"/>
                  </a:lnTo>
                  <a:lnTo>
                    <a:pt x="1145" y="1944"/>
                  </a:lnTo>
                  <a:lnTo>
                    <a:pt x="1191" y="1935"/>
                  </a:lnTo>
                  <a:lnTo>
                    <a:pt x="1237" y="1924"/>
                  </a:lnTo>
                  <a:lnTo>
                    <a:pt x="1282" y="1912"/>
                  </a:lnTo>
                  <a:lnTo>
                    <a:pt x="1327" y="1896"/>
                  </a:lnTo>
                  <a:lnTo>
                    <a:pt x="1370" y="1880"/>
                  </a:lnTo>
                  <a:lnTo>
                    <a:pt x="1413" y="1860"/>
                  </a:lnTo>
                  <a:lnTo>
                    <a:pt x="1454" y="1840"/>
                  </a:lnTo>
                  <a:lnTo>
                    <a:pt x="1494" y="1816"/>
                  </a:lnTo>
                  <a:lnTo>
                    <a:pt x="1532" y="1791"/>
                  </a:lnTo>
                  <a:lnTo>
                    <a:pt x="1569" y="1765"/>
                  </a:lnTo>
                  <a:lnTo>
                    <a:pt x="1605" y="1737"/>
                  </a:lnTo>
                  <a:lnTo>
                    <a:pt x="1640" y="1706"/>
                  </a:lnTo>
                  <a:lnTo>
                    <a:pt x="1673" y="1675"/>
                  </a:lnTo>
                  <a:lnTo>
                    <a:pt x="1706" y="1641"/>
                  </a:lnTo>
                  <a:lnTo>
                    <a:pt x="1735" y="1607"/>
                  </a:lnTo>
                  <a:lnTo>
                    <a:pt x="1763" y="1571"/>
                  </a:lnTo>
                  <a:lnTo>
                    <a:pt x="1789" y="1533"/>
                  </a:lnTo>
                  <a:lnTo>
                    <a:pt x="1814" y="1495"/>
                  </a:lnTo>
                  <a:lnTo>
                    <a:pt x="1838" y="1454"/>
                  </a:lnTo>
                  <a:lnTo>
                    <a:pt x="1859" y="1413"/>
                  </a:lnTo>
                  <a:lnTo>
                    <a:pt x="1877" y="1371"/>
                  </a:lnTo>
                  <a:lnTo>
                    <a:pt x="1894" y="1328"/>
                  </a:lnTo>
                  <a:lnTo>
                    <a:pt x="1910" y="1283"/>
                  </a:lnTo>
                  <a:lnTo>
                    <a:pt x="1923" y="1238"/>
                  </a:lnTo>
                  <a:lnTo>
                    <a:pt x="1934" y="1192"/>
                  </a:lnTo>
                  <a:lnTo>
                    <a:pt x="1941" y="1145"/>
                  </a:lnTo>
                  <a:lnTo>
                    <a:pt x="1948" y="1097"/>
                  </a:lnTo>
                  <a:lnTo>
                    <a:pt x="1951" y="1048"/>
                  </a:lnTo>
                  <a:lnTo>
                    <a:pt x="1952" y="10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2185" y="2894"/>
              <a:ext cx="1022" cy="256"/>
            </a:xfrm>
            <a:custGeom>
              <a:avLst/>
              <a:gdLst/>
              <a:ahLst/>
              <a:cxnLst>
                <a:cxn ang="0">
                  <a:pos x="2029" y="469"/>
                </a:cxn>
                <a:cxn ang="0">
                  <a:pos x="1966" y="406"/>
                </a:cxn>
                <a:cxn ang="0">
                  <a:pos x="1899" y="345"/>
                </a:cxn>
                <a:cxn ang="0">
                  <a:pos x="1815" y="277"/>
                </a:cxn>
                <a:cxn ang="0">
                  <a:pos x="1718" y="208"/>
                </a:cxn>
                <a:cxn ang="0">
                  <a:pos x="1610" y="145"/>
                </a:cxn>
                <a:cxn ang="0">
                  <a:pos x="1524" y="106"/>
                </a:cxn>
                <a:cxn ang="0">
                  <a:pos x="1466" y="86"/>
                </a:cxn>
                <a:cxn ang="0">
                  <a:pos x="1335" y="50"/>
                </a:cxn>
                <a:cxn ang="0">
                  <a:pos x="1202" y="20"/>
                </a:cxn>
                <a:cxn ang="0">
                  <a:pos x="1124" y="7"/>
                </a:cxn>
                <a:cxn ang="0">
                  <a:pos x="1049" y="1"/>
                </a:cxn>
                <a:cxn ang="0">
                  <a:pos x="973" y="0"/>
                </a:cxn>
                <a:cxn ang="0">
                  <a:pos x="893" y="6"/>
                </a:cxn>
                <a:cxn ang="0">
                  <a:pos x="806" y="19"/>
                </a:cxn>
                <a:cxn ang="0">
                  <a:pos x="661" y="51"/>
                </a:cxn>
                <a:cxn ang="0">
                  <a:pos x="471" y="94"/>
                </a:cxn>
                <a:cxn ang="0">
                  <a:pos x="378" y="111"/>
                </a:cxn>
                <a:cxn ang="0">
                  <a:pos x="287" y="121"/>
                </a:cxn>
                <a:cxn ang="0">
                  <a:pos x="198" y="124"/>
                </a:cxn>
                <a:cxn ang="0">
                  <a:pos x="111" y="114"/>
                </a:cxn>
                <a:cxn ang="0">
                  <a:pos x="25" y="90"/>
                </a:cxn>
                <a:cxn ang="0">
                  <a:pos x="5" y="87"/>
                </a:cxn>
                <a:cxn ang="0">
                  <a:pos x="0" y="91"/>
                </a:cxn>
                <a:cxn ang="0">
                  <a:pos x="2" y="100"/>
                </a:cxn>
                <a:cxn ang="0">
                  <a:pos x="23" y="125"/>
                </a:cxn>
                <a:cxn ang="0">
                  <a:pos x="67" y="168"/>
                </a:cxn>
                <a:cxn ang="0">
                  <a:pos x="117" y="204"/>
                </a:cxn>
                <a:cxn ang="0">
                  <a:pos x="181" y="229"/>
                </a:cxn>
                <a:cxn ang="0">
                  <a:pos x="267" y="255"/>
                </a:cxn>
                <a:cxn ang="0">
                  <a:pos x="366" y="277"/>
                </a:cxn>
                <a:cxn ang="0">
                  <a:pos x="470" y="293"/>
                </a:cxn>
                <a:cxn ang="0">
                  <a:pos x="559" y="299"/>
                </a:cxn>
                <a:cxn ang="0">
                  <a:pos x="650" y="292"/>
                </a:cxn>
                <a:cxn ang="0">
                  <a:pos x="765" y="266"/>
                </a:cxn>
                <a:cxn ang="0">
                  <a:pos x="908" y="221"/>
                </a:cxn>
                <a:cxn ang="0">
                  <a:pos x="1028" y="176"/>
                </a:cxn>
                <a:cxn ang="0">
                  <a:pos x="1111" y="149"/>
                </a:cxn>
                <a:cxn ang="0">
                  <a:pos x="1166" y="134"/>
                </a:cxn>
                <a:cxn ang="0">
                  <a:pos x="1226" y="125"/>
                </a:cxn>
                <a:cxn ang="0">
                  <a:pos x="1292" y="118"/>
                </a:cxn>
                <a:cxn ang="0">
                  <a:pos x="1367" y="118"/>
                </a:cxn>
                <a:cxn ang="0">
                  <a:pos x="1434" y="125"/>
                </a:cxn>
                <a:cxn ang="0">
                  <a:pos x="1493" y="141"/>
                </a:cxn>
                <a:cxn ang="0">
                  <a:pos x="1551" y="168"/>
                </a:cxn>
                <a:cxn ang="0">
                  <a:pos x="1612" y="210"/>
                </a:cxn>
                <a:cxn ang="0">
                  <a:pos x="1683" y="269"/>
                </a:cxn>
                <a:cxn ang="0">
                  <a:pos x="1822" y="396"/>
                </a:cxn>
                <a:cxn ang="0">
                  <a:pos x="2016" y="491"/>
                </a:cxn>
              </a:cxnLst>
              <a:rect l="0" t="0" r="r" b="b"/>
              <a:pathLst>
                <a:path w="2042" h="511">
                  <a:moveTo>
                    <a:pt x="2042" y="483"/>
                  </a:moveTo>
                  <a:lnTo>
                    <a:pt x="2029" y="469"/>
                  </a:lnTo>
                  <a:lnTo>
                    <a:pt x="1992" y="432"/>
                  </a:lnTo>
                  <a:lnTo>
                    <a:pt x="1966" y="406"/>
                  </a:lnTo>
                  <a:lnTo>
                    <a:pt x="1935" y="377"/>
                  </a:lnTo>
                  <a:lnTo>
                    <a:pt x="1899" y="345"/>
                  </a:lnTo>
                  <a:lnTo>
                    <a:pt x="1859" y="311"/>
                  </a:lnTo>
                  <a:lnTo>
                    <a:pt x="1815" y="277"/>
                  </a:lnTo>
                  <a:lnTo>
                    <a:pt x="1768" y="243"/>
                  </a:lnTo>
                  <a:lnTo>
                    <a:pt x="1718" y="208"/>
                  </a:lnTo>
                  <a:lnTo>
                    <a:pt x="1666" y="176"/>
                  </a:lnTo>
                  <a:lnTo>
                    <a:pt x="1610" y="145"/>
                  </a:lnTo>
                  <a:lnTo>
                    <a:pt x="1554" y="118"/>
                  </a:lnTo>
                  <a:lnTo>
                    <a:pt x="1524" y="106"/>
                  </a:lnTo>
                  <a:lnTo>
                    <a:pt x="1495" y="95"/>
                  </a:lnTo>
                  <a:lnTo>
                    <a:pt x="1466" y="86"/>
                  </a:lnTo>
                  <a:lnTo>
                    <a:pt x="1435" y="77"/>
                  </a:lnTo>
                  <a:lnTo>
                    <a:pt x="1335" y="50"/>
                  </a:lnTo>
                  <a:lnTo>
                    <a:pt x="1244" y="29"/>
                  </a:lnTo>
                  <a:lnTo>
                    <a:pt x="1202" y="20"/>
                  </a:lnTo>
                  <a:lnTo>
                    <a:pt x="1162" y="14"/>
                  </a:lnTo>
                  <a:lnTo>
                    <a:pt x="1124" y="7"/>
                  </a:lnTo>
                  <a:lnTo>
                    <a:pt x="1087" y="3"/>
                  </a:lnTo>
                  <a:lnTo>
                    <a:pt x="1049" y="1"/>
                  </a:lnTo>
                  <a:lnTo>
                    <a:pt x="1011" y="0"/>
                  </a:lnTo>
                  <a:lnTo>
                    <a:pt x="973" y="0"/>
                  </a:lnTo>
                  <a:lnTo>
                    <a:pt x="934" y="3"/>
                  </a:lnTo>
                  <a:lnTo>
                    <a:pt x="893" y="6"/>
                  </a:lnTo>
                  <a:lnTo>
                    <a:pt x="850" y="12"/>
                  </a:lnTo>
                  <a:lnTo>
                    <a:pt x="806" y="19"/>
                  </a:lnTo>
                  <a:lnTo>
                    <a:pt x="758" y="28"/>
                  </a:lnTo>
                  <a:lnTo>
                    <a:pt x="661" y="51"/>
                  </a:lnTo>
                  <a:lnTo>
                    <a:pt x="565" y="74"/>
                  </a:lnTo>
                  <a:lnTo>
                    <a:pt x="471" y="94"/>
                  </a:lnTo>
                  <a:lnTo>
                    <a:pt x="424" y="103"/>
                  </a:lnTo>
                  <a:lnTo>
                    <a:pt x="378" y="111"/>
                  </a:lnTo>
                  <a:lnTo>
                    <a:pt x="334" y="117"/>
                  </a:lnTo>
                  <a:lnTo>
                    <a:pt x="287" y="121"/>
                  </a:lnTo>
                  <a:lnTo>
                    <a:pt x="243" y="124"/>
                  </a:lnTo>
                  <a:lnTo>
                    <a:pt x="198" y="124"/>
                  </a:lnTo>
                  <a:lnTo>
                    <a:pt x="155" y="120"/>
                  </a:lnTo>
                  <a:lnTo>
                    <a:pt x="111" y="114"/>
                  </a:lnTo>
                  <a:lnTo>
                    <a:pt x="68" y="103"/>
                  </a:lnTo>
                  <a:lnTo>
                    <a:pt x="25" y="90"/>
                  </a:lnTo>
                  <a:lnTo>
                    <a:pt x="12" y="87"/>
                  </a:lnTo>
                  <a:lnTo>
                    <a:pt x="5" y="87"/>
                  </a:lnTo>
                  <a:lnTo>
                    <a:pt x="2" y="89"/>
                  </a:lnTo>
                  <a:lnTo>
                    <a:pt x="0" y="91"/>
                  </a:lnTo>
                  <a:lnTo>
                    <a:pt x="0" y="95"/>
                  </a:lnTo>
                  <a:lnTo>
                    <a:pt x="2" y="100"/>
                  </a:lnTo>
                  <a:lnTo>
                    <a:pt x="8" y="107"/>
                  </a:lnTo>
                  <a:lnTo>
                    <a:pt x="23" y="125"/>
                  </a:lnTo>
                  <a:lnTo>
                    <a:pt x="43" y="146"/>
                  </a:lnTo>
                  <a:lnTo>
                    <a:pt x="67" y="168"/>
                  </a:lnTo>
                  <a:lnTo>
                    <a:pt x="97" y="192"/>
                  </a:lnTo>
                  <a:lnTo>
                    <a:pt x="117" y="204"/>
                  </a:lnTo>
                  <a:lnTo>
                    <a:pt x="145" y="217"/>
                  </a:lnTo>
                  <a:lnTo>
                    <a:pt x="181" y="229"/>
                  </a:lnTo>
                  <a:lnTo>
                    <a:pt x="222" y="243"/>
                  </a:lnTo>
                  <a:lnTo>
                    <a:pt x="267" y="255"/>
                  </a:lnTo>
                  <a:lnTo>
                    <a:pt x="317" y="267"/>
                  </a:lnTo>
                  <a:lnTo>
                    <a:pt x="366" y="277"/>
                  </a:lnTo>
                  <a:lnTo>
                    <a:pt x="420" y="286"/>
                  </a:lnTo>
                  <a:lnTo>
                    <a:pt x="470" y="293"/>
                  </a:lnTo>
                  <a:lnTo>
                    <a:pt x="514" y="297"/>
                  </a:lnTo>
                  <a:lnTo>
                    <a:pt x="559" y="299"/>
                  </a:lnTo>
                  <a:lnTo>
                    <a:pt x="603" y="297"/>
                  </a:lnTo>
                  <a:lnTo>
                    <a:pt x="650" y="292"/>
                  </a:lnTo>
                  <a:lnTo>
                    <a:pt x="703" y="282"/>
                  </a:lnTo>
                  <a:lnTo>
                    <a:pt x="765" y="266"/>
                  </a:lnTo>
                  <a:lnTo>
                    <a:pt x="836" y="245"/>
                  </a:lnTo>
                  <a:lnTo>
                    <a:pt x="908" y="221"/>
                  </a:lnTo>
                  <a:lnTo>
                    <a:pt x="971" y="197"/>
                  </a:lnTo>
                  <a:lnTo>
                    <a:pt x="1028" y="176"/>
                  </a:lnTo>
                  <a:lnTo>
                    <a:pt x="1083" y="157"/>
                  </a:lnTo>
                  <a:lnTo>
                    <a:pt x="1111" y="149"/>
                  </a:lnTo>
                  <a:lnTo>
                    <a:pt x="1138" y="141"/>
                  </a:lnTo>
                  <a:lnTo>
                    <a:pt x="1166" y="134"/>
                  </a:lnTo>
                  <a:lnTo>
                    <a:pt x="1196" y="128"/>
                  </a:lnTo>
                  <a:lnTo>
                    <a:pt x="1226" y="125"/>
                  </a:lnTo>
                  <a:lnTo>
                    <a:pt x="1259" y="121"/>
                  </a:lnTo>
                  <a:lnTo>
                    <a:pt x="1292" y="118"/>
                  </a:lnTo>
                  <a:lnTo>
                    <a:pt x="1329" y="117"/>
                  </a:lnTo>
                  <a:lnTo>
                    <a:pt x="1367" y="118"/>
                  </a:lnTo>
                  <a:lnTo>
                    <a:pt x="1402" y="121"/>
                  </a:lnTo>
                  <a:lnTo>
                    <a:pt x="1434" y="125"/>
                  </a:lnTo>
                  <a:lnTo>
                    <a:pt x="1465" y="132"/>
                  </a:lnTo>
                  <a:lnTo>
                    <a:pt x="1493" y="141"/>
                  </a:lnTo>
                  <a:lnTo>
                    <a:pt x="1521" y="153"/>
                  </a:lnTo>
                  <a:lnTo>
                    <a:pt x="1551" y="168"/>
                  </a:lnTo>
                  <a:lnTo>
                    <a:pt x="1581" y="187"/>
                  </a:lnTo>
                  <a:lnTo>
                    <a:pt x="1612" y="210"/>
                  </a:lnTo>
                  <a:lnTo>
                    <a:pt x="1646" y="237"/>
                  </a:lnTo>
                  <a:lnTo>
                    <a:pt x="1683" y="269"/>
                  </a:lnTo>
                  <a:lnTo>
                    <a:pt x="1725" y="306"/>
                  </a:lnTo>
                  <a:lnTo>
                    <a:pt x="1822" y="396"/>
                  </a:lnTo>
                  <a:lnTo>
                    <a:pt x="1944" y="511"/>
                  </a:lnTo>
                  <a:lnTo>
                    <a:pt x="2016" y="491"/>
                  </a:lnTo>
                  <a:lnTo>
                    <a:pt x="2042" y="4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1" name="Freeform 53"/>
            <p:cNvSpPr>
              <a:spLocks/>
            </p:cNvSpPr>
            <p:nvPr/>
          </p:nvSpPr>
          <p:spPr bwMode="auto">
            <a:xfrm>
              <a:off x="1960" y="2580"/>
              <a:ext cx="544" cy="344"/>
            </a:xfrm>
            <a:custGeom>
              <a:avLst/>
              <a:gdLst/>
              <a:ahLst/>
              <a:cxnLst>
                <a:cxn ang="0">
                  <a:pos x="986" y="632"/>
                </a:cxn>
                <a:cxn ang="0">
                  <a:pos x="883" y="653"/>
                </a:cxn>
                <a:cxn ang="0">
                  <a:pos x="796" y="677"/>
                </a:cxn>
                <a:cxn ang="0">
                  <a:pos x="738" y="685"/>
                </a:cxn>
                <a:cxn ang="0">
                  <a:pos x="677" y="687"/>
                </a:cxn>
                <a:cxn ang="0">
                  <a:pos x="574" y="679"/>
                </a:cxn>
                <a:cxn ang="0">
                  <a:pos x="452" y="660"/>
                </a:cxn>
                <a:cxn ang="0">
                  <a:pos x="388" y="642"/>
                </a:cxn>
                <a:cxn ang="0">
                  <a:pos x="344" y="625"/>
                </a:cxn>
                <a:cxn ang="0">
                  <a:pos x="302" y="600"/>
                </a:cxn>
                <a:cxn ang="0">
                  <a:pos x="262" y="567"/>
                </a:cxn>
                <a:cxn ang="0">
                  <a:pos x="202" y="507"/>
                </a:cxn>
                <a:cxn ang="0">
                  <a:pos x="126" y="420"/>
                </a:cxn>
                <a:cxn ang="0">
                  <a:pos x="36" y="309"/>
                </a:cxn>
                <a:cxn ang="0">
                  <a:pos x="3" y="263"/>
                </a:cxn>
                <a:cxn ang="0">
                  <a:pos x="0" y="252"/>
                </a:cxn>
                <a:cxn ang="0">
                  <a:pos x="5" y="249"/>
                </a:cxn>
                <a:cxn ang="0">
                  <a:pos x="16" y="255"/>
                </a:cxn>
                <a:cxn ang="0">
                  <a:pos x="36" y="273"/>
                </a:cxn>
                <a:cxn ang="0">
                  <a:pos x="77" y="305"/>
                </a:cxn>
                <a:cxn ang="0">
                  <a:pos x="145" y="342"/>
                </a:cxn>
                <a:cxn ang="0">
                  <a:pos x="190" y="362"/>
                </a:cxn>
                <a:cxn ang="0">
                  <a:pos x="242" y="378"/>
                </a:cxn>
                <a:cxn ang="0">
                  <a:pos x="304" y="392"/>
                </a:cxn>
                <a:cxn ang="0">
                  <a:pos x="422" y="417"/>
                </a:cxn>
                <a:cxn ang="0">
                  <a:pos x="522" y="447"/>
                </a:cxn>
                <a:cxn ang="0">
                  <a:pos x="617" y="484"/>
                </a:cxn>
                <a:cxn ang="0">
                  <a:pos x="721" y="536"/>
                </a:cxn>
                <a:cxn ang="0">
                  <a:pos x="777" y="563"/>
                </a:cxn>
                <a:cxn ang="0">
                  <a:pos x="839" y="583"/>
                </a:cxn>
                <a:cxn ang="0">
                  <a:pos x="905" y="595"/>
                </a:cxn>
                <a:cxn ang="0">
                  <a:pos x="975" y="593"/>
                </a:cxn>
                <a:cxn ang="0">
                  <a:pos x="917" y="564"/>
                </a:cxn>
                <a:cxn ang="0">
                  <a:pos x="841" y="529"/>
                </a:cxn>
                <a:cxn ang="0">
                  <a:pos x="800" y="505"/>
                </a:cxn>
                <a:cxn ang="0">
                  <a:pos x="753" y="473"/>
                </a:cxn>
                <a:cxn ang="0">
                  <a:pos x="710" y="435"/>
                </a:cxn>
                <a:cxn ang="0">
                  <a:pos x="668" y="388"/>
                </a:cxn>
                <a:cxn ang="0">
                  <a:pos x="630" y="334"/>
                </a:cxn>
                <a:cxn ang="0">
                  <a:pos x="597" y="271"/>
                </a:cxn>
                <a:cxn ang="0">
                  <a:pos x="574" y="209"/>
                </a:cxn>
                <a:cxn ang="0">
                  <a:pos x="559" y="154"/>
                </a:cxn>
                <a:cxn ang="0">
                  <a:pos x="553" y="115"/>
                </a:cxn>
                <a:cxn ang="0">
                  <a:pos x="552" y="62"/>
                </a:cxn>
                <a:cxn ang="0">
                  <a:pos x="549" y="34"/>
                </a:cxn>
                <a:cxn ang="0">
                  <a:pos x="543" y="12"/>
                </a:cxn>
                <a:cxn ang="0">
                  <a:pos x="544" y="4"/>
                </a:cxn>
                <a:cxn ang="0">
                  <a:pos x="550" y="1"/>
                </a:cxn>
                <a:cxn ang="0">
                  <a:pos x="561" y="11"/>
                </a:cxn>
                <a:cxn ang="0">
                  <a:pos x="612" y="69"/>
                </a:cxn>
                <a:cxn ang="0">
                  <a:pos x="672" y="126"/>
                </a:cxn>
                <a:cxn ang="0">
                  <a:pos x="740" y="184"/>
                </a:cxn>
                <a:cxn ang="0">
                  <a:pos x="785" y="226"/>
                </a:cxn>
                <a:cxn ang="0">
                  <a:pos x="826" y="278"/>
                </a:cxn>
                <a:cxn ang="0">
                  <a:pos x="865" y="343"/>
                </a:cxn>
                <a:cxn ang="0">
                  <a:pos x="909" y="436"/>
                </a:cxn>
                <a:cxn ang="0">
                  <a:pos x="936" y="484"/>
                </a:cxn>
                <a:cxn ang="0">
                  <a:pos x="977" y="531"/>
                </a:cxn>
                <a:cxn ang="0">
                  <a:pos x="1057" y="594"/>
                </a:cxn>
                <a:cxn ang="0">
                  <a:pos x="1083" y="617"/>
                </a:cxn>
                <a:cxn ang="0">
                  <a:pos x="1088" y="626"/>
                </a:cxn>
                <a:cxn ang="0">
                  <a:pos x="1078" y="629"/>
                </a:cxn>
                <a:cxn ang="0">
                  <a:pos x="1018" y="630"/>
                </a:cxn>
              </a:cxnLst>
              <a:rect l="0" t="0" r="r" b="b"/>
              <a:pathLst>
                <a:path w="1088" h="687">
                  <a:moveTo>
                    <a:pt x="1018" y="630"/>
                  </a:moveTo>
                  <a:lnTo>
                    <a:pt x="986" y="632"/>
                  </a:lnTo>
                  <a:lnTo>
                    <a:pt x="939" y="641"/>
                  </a:lnTo>
                  <a:lnTo>
                    <a:pt x="883" y="653"/>
                  </a:lnTo>
                  <a:lnTo>
                    <a:pt x="825" y="669"/>
                  </a:lnTo>
                  <a:lnTo>
                    <a:pt x="796" y="677"/>
                  </a:lnTo>
                  <a:lnTo>
                    <a:pt x="768" y="682"/>
                  </a:lnTo>
                  <a:lnTo>
                    <a:pt x="738" y="685"/>
                  </a:lnTo>
                  <a:lnTo>
                    <a:pt x="708" y="687"/>
                  </a:lnTo>
                  <a:lnTo>
                    <a:pt x="677" y="687"/>
                  </a:lnTo>
                  <a:lnTo>
                    <a:pt x="645" y="685"/>
                  </a:lnTo>
                  <a:lnTo>
                    <a:pt x="574" y="679"/>
                  </a:lnTo>
                  <a:lnTo>
                    <a:pt x="495" y="668"/>
                  </a:lnTo>
                  <a:lnTo>
                    <a:pt x="452" y="660"/>
                  </a:lnTo>
                  <a:lnTo>
                    <a:pt x="409" y="649"/>
                  </a:lnTo>
                  <a:lnTo>
                    <a:pt x="388" y="642"/>
                  </a:lnTo>
                  <a:lnTo>
                    <a:pt x="366" y="633"/>
                  </a:lnTo>
                  <a:lnTo>
                    <a:pt x="344" y="625"/>
                  </a:lnTo>
                  <a:lnTo>
                    <a:pt x="324" y="613"/>
                  </a:lnTo>
                  <a:lnTo>
                    <a:pt x="302" y="600"/>
                  </a:lnTo>
                  <a:lnTo>
                    <a:pt x="282" y="585"/>
                  </a:lnTo>
                  <a:lnTo>
                    <a:pt x="262" y="567"/>
                  </a:lnTo>
                  <a:lnTo>
                    <a:pt x="242" y="550"/>
                  </a:lnTo>
                  <a:lnTo>
                    <a:pt x="202" y="507"/>
                  </a:lnTo>
                  <a:lnTo>
                    <a:pt x="163" y="463"/>
                  </a:lnTo>
                  <a:lnTo>
                    <a:pt x="126" y="420"/>
                  </a:lnTo>
                  <a:lnTo>
                    <a:pt x="91" y="378"/>
                  </a:lnTo>
                  <a:lnTo>
                    <a:pt x="36" y="309"/>
                  </a:lnTo>
                  <a:lnTo>
                    <a:pt x="8" y="271"/>
                  </a:lnTo>
                  <a:lnTo>
                    <a:pt x="3" y="263"/>
                  </a:lnTo>
                  <a:lnTo>
                    <a:pt x="0" y="257"/>
                  </a:lnTo>
                  <a:lnTo>
                    <a:pt x="0" y="252"/>
                  </a:lnTo>
                  <a:lnTo>
                    <a:pt x="1" y="249"/>
                  </a:lnTo>
                  <a:lnTo>
                    <a:pt x="5" y="249"/>
                  </a:lnTo>
                  <a:lnTo>
                    <a:pt x="10" y="251"/>
                  </a:lnTo>
                  <a:lnTo>
                    <a:pt x="16" y="255"/>
                  </a:lnTo>
                  <a:lnTo>
                    <a:pt x="25" y="262"/>
                  </a:lnTo>
                  <a:lnTo>
                    <a:pt x="36" y="273"/>
                  </a:lnTo>
                  <a:lnTo>
                    <a:pt x="54" y="288"/>
                  </a:lnTo>
                  <a:lnTo>
                    <a:pt x="77" y="305"/>
                  </a:lnTo>
                  <a:lnTo>
                    <a:pt x="108" y="324"/>
                  </a:lnTo>
                  <a:lnTo>
                    <a:pt x="145" y="342"/>
                  </a:lnTo>
                  <a:lnTo>
                    <a:pt x="166" y="352"/>
                  </a:lnTo>
                  <a:lnTo>
                    <a:pt x="190" y="362"/>
                  </a:lnTo>
                  <a:lnTo>
                    <a:pt x="215" y="371"/>
                  </a:lnTo>
                  <a:lnTo>
                    <a:pt x="242" y="378"/>
                  </a:lnTo>
                  <a:lnTo>
                    <a:pt x="273" y="386"/>
                  </a:lnTo>
                  <a:lnTo>
                    <a:pt x="304" y="392"/>
                  </a:lnTo>
                  <a:lnTo>
                    <a:pt x="366" y="405"/>
                  </a:lnTo>
                  <a:lnTo>
                    <a:pt x="422" y="417"/>
                  </a:lnTo>
                  <a:lnTo>
                    <a:pt x="473" y="431"/>
                  </a:lnTo>
                  <a:lnTo>
                    <a:pt x="522" y="447"/>
                  </a:lnTo>
                  <a:lnTo>
                    <a:pt x="569" y="463"/>
                  </a:lnTo>
                  <a:lnTo>
                    <a:pt x="617" y="484"/>
                  </a:lnTo>
                  <a:lnTo>
                    <a:pt x="667" y="507"/>
                  </a:lnTo>
                  <a:lnTo>
                    <a:pt x="721" y="536"/>
                  </a:lnTo>
                  <a:lnTo>
                    <a:pt x="748" y="550"/>
                  </a:lnTo>
                  <a:lnTo>
                    <a:pt x="777" y="563"/>
                  </a:lnTo>
                  <a:lnTo>
                    <a:pt x="807" y="575"/>
                  </a:lnTo>
                  <a:lnTo>
                    <a:pt x="839" y="583"/>
                  </a:lnTo>
                  <a:lnTo>
                    <a:pt x="872" y="591"/>
                  </a:lnTo>
                  <a:lnTo>
                    <a:pt x="905" y="595"/>
                  </a:lnTo>
                  <a:lnTo>
                    <a:pt x="940" y="596"/>
                  </a:lnTo>
                  <a:lnTo>
                    <a:pt x="975" y="593"/>
                  </a:lnTo>
                  <a:lnTo>
                    <a:pt x="943" y="576"/>
                  </a:lnTo>
                  <a:lnTo>
                    <a:pt x="917" y="564"/>
                  </a:lnTo>
                  <a:lnTo>
                    <a:pt x="877" y="545"/>
                  </a:lnTo>
                  <a:lnTo>
                    <a:pt x="841" y="529"/>
                  </a:lnTo>
                  <a:lnTo>
                    <a:pt x="822" y="518"/>
                  </a:lnTo>
                  <a:lnTo>
                    <a:pt x="800" y="505"/>
                  </a:lnTo>
                  <a:lnTo>
                    <a:pt x="776" y="490"/>
                  </a:lnTo>
                  <a:lnTo>
                    <a:pt x="753" y="473"/>
                  </a:lnTo>
                  <a:lnTo>
                    <a:pt x="732" y="454"/>
                  </a:lnTo>
                  <a:lnTo>
                    <a:pt x="710" y="435"/>
                  </a:lnTo>
                  <a:lnTo>
                    <a:pt x="688" y="413"/>
                  </a:lnTo>
                  <a:lnTo>
                    <a:pt x="668" y="388"/>
                  </a:lnTo>
                  <a:lnTo>
                    <a:pt x="648" y="363"/>
                  </a:lnTo>
                  <a:lnTo>
                    <a:pt x="630" y="334"/>
                  </a:lnTo>
                  <a:lnTo>
                    <a:pt x="612" y="302"/>
                  </a:lnTo>
                  <a:lnTo>
                    <a:pt x="597" y="271"/>
                  </a:lnTo>
                  <a:lnTo>
                    <a:pt x="584" y="240"/>
                  </a:lnTo>
                  <a:lnTo>
                    <a:pt x="574" y="209"/>
                  </a:lnTo>
                  <a:lnTo>
                    <a:pt x="567" y="181"/>
                  </a:lnTo>
                  <a:lnTo>
                    <a:pt x="559" y="154"/>
                  </a:lnTo>
                  <a:lnTo>
                    <a:pt x="556" y="133"/>
                  </a:lnTo>
                  <a:lnTo>
                    <a:pt x="553" y="115"/>
                  </a:lnTo>
                  <a:lnTo>
                    <a:pt x="552" y="86"/>
                  </a:lnTo>
                  <a:lnTo>
                    <a:pt x="552" y="62"/>
                  </a:lnTo>
                  <a:lnTo>
                    <a:pt x="552" y="44"/>
                  </a:lnTo>
                  <a:lnTo>
                    <a:pt x="549" y="34"/>
                  </a:lnTo>
                  <a:lnTo>
                    <a:pt x="547" y="26"/>
                  </a:lnTo>
                  <a:lnTo>
                    <a:pt x="543" y="12"/>
                  </a:lnTo>
                  <a:lnTo>
                    <a:pt x="543" y="7"/>
                  </a:lnTo>
                  <a:lnTo>
                    <a:pt x="544" y="4"/>
                  </a:lnTo>
                  <a:lnTo>
                    <a:pt x="546" y="0"/>
                  </a:lnTo>
                  <a:lnTo>
                    <a:pt x="550" y="1"/>
                  </a:lnTo>
                  <a:lnTo>
                    <a:pt x="556" y="5"/>
                  </a:lnTo>
                  <a:lnTo>
                    <a:pt x="561" y="11"/>
                  </a:lnTo>
                  <a:lnTo>
                    <a:pt x="581" y="36"/>
                  </a:lnTo>
                  <a:lnTo>
                    <a:pt x="612" y="69"/>
                  </a:lnTo>
                  <a:lnTo>
                    <a:pt x="650" y="107"/>
                  </a:lnTo>
                  <a:lnTo>
                    <a:pt x="672" y="126"/>
                  </a:lnTo>
                  <a:lnTo>
                    <a:pt x="695" y="145"/>
                  </a:lnTo>
                  <a:lnTo>
                    <a:pt x="740" y="184"/>
                  </a:lnTo>
                  <a:lnTo>
                    <a:pt x="763" y="204"/>
                  </a:lnTo>
                  <a:lnTo>
                    <a:pt x="785" y="226"/>
                  </a:lnTo>
                  <a:lnTo>
                    <a:pt x="807" y="251"/>
                  </a:lnTo>
                  <a:lnTo>
                    <a:pt x="826" y="278"/>
                  </a:lnTo>
                  <a:lnTo>
                    <a:pt x="846" y="309"/>
                  </a:lnTo>
                  <a:lnTo>
                    <a:pt x="865" y="343"/>
                  </a:lnTo>
                  <a:lnTo>
                    <a:pt x="897" y="409"/>
                  </a:lnTo>
                  <a:lnTo>
                    <a:pt x="909" y="436"/>
                  </a:lnTo>
                  <a:lnTo>
                    <a:pt x="922" y="461"/>
                  </a:lnTo>
                  <a:lnTo>
                    <a:pt x="936" y="484"/>
                  </a:lnTo>
                  <a:lnTo>
                    <a:pt x="954" y="507"/>
                  </a:lnTo>
                  <a:lnTo>
                    <a:pt x="977" y="531"/>
                  </a:lnTo>
                  <a:lnTo>
                    <a:pt x="1005" y="555"/>
                  </a:lnTo>
                  <a:lnTo>
                    <a:pt x="1057" y="594"/>
                  </a:lnTo>
                  <a:lnTo>
                    <a:pt x="1072" y="607"/>
                  </a:lnTo>
                  <a:lnTo>
                    <a:pt x="1083" y="617"/>
                  </a:lnTo>
                  <a:lnTo>
                    <a:pt x="1088" y="623"/>
                  </a:lnTo>
                  <a:lnTo>
                    <a:pt x="1088" y="626"/>
                  </a:lnTo>
                  <a:lnTo>
                    <a:pt x="1087" y="628"/>
                  </a:lnTo>
                  <a:lnTo>
                    <a:pt x="1078" y="629"/>
                  </a:lnTo>
                  <a:lnTo>
                    <a:pt x="1065" y="630"/>
                  </a:lnTo>
                  <a:lnTo>
                    <a:pt x="1018" y="6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1826" y="2388"/>
              <a:ext cx="413" cy="392"/>
            </a:xfrm>
            <a:custGeom>
              <a:avLst/>
              <a:gdLst/>
              <a:ahLst/>
              <a:cxnLst>
                <a:cxn ang="0">
                  <a:pos x="653" y="728"/>
                </a:cxn>
                <a:cxn ang="0">
                  <a:pos x="461" y="662"/>
                </a:cxn>
                <a:cxn ang="0">
                  <a:pos x="382" y="628"/>
                </a:cxn>
                <a:cxn ang="0">
                  <a:pos x="316" y="590"/>
                </a:cxn>
                <a:cxn ang="0">
                  <a:pos x="271" y="557"/>
                </a:cxn>
                <a:cxn ang="0">
                  <a:pos x="228" y="518"/>
                </a:cxn>
                <a:cxn ang="0">
                  <a:pos x="189" y="471"/>
                </a:cxn>
                <a:cxn ang="0">
                  <a:pos x="154" y="417"/>
                </a:cxn>
                <a:cxn ang="0">
                  <a:pos x="90" y="270"/>
                </a:cxn>
                <a:cxn ang="0">
                  <a:pos x="30" y="138"/>
                </a:cxn>
                <a:cxn ang="0">
                  <a:pos x="8" y="79"/>
                </a:cxn>
                <a:cxn ang="0">
                  <a:pos x="0" y="33"/>
                </a:cxn>
                <a:cxn ang="0">
                  <a:pos x="2" y="11"/>
                </a:cxn>
                <a:cxn ang="0">
                  <a:pos x="7" y="2"/>
                </a:cxn>
                <a:cxn ang="0">
                  <a:pos x="12" y="1"/>
                </a:cxn>
                <a:cxn ang="0">
                  <a:pos x="39" y="38"/>
                </a:cxn>
                <a:cxn ang="0">
                  <a:pos x="121" y="151"/>
                </a:cxn>
                <a:cxn ang="0">
                  <a:pos x="187" y="229"/>
                </a:cxn>
                <a:cxn ang="0">
                  <a:pos x="220" y="260"/>
                </a:cxn>
                <a:cxn ang="0">
                  <a:pos x="287" y="312"/>
                </a:cxn>
                <a:cxn ang="0">
                  <a:pos x="420" y="405"/>
                </a:cxn>
                <a:cxn ang="0">
                  <a:pos x="472" y="446"/>
                </a:cxn>
                <a:cxn ang="0">
                  <a:pos x="560" y="532"/>
                </a:cxn>
                <a:cxn ang="0">
                  <a:pos x="660" y="634"/>
                </a:cxn>
                <a:cxn ang="0">
                  <a:pos x="692" y="662"/>
                </a:cxn>
                <a:cxn ang="0">
                  <a:pos x="724" y="683"/>
                </a:cxn>
                <a:cxn ang="0">
                  <a:pos x="686" y="618"/>
                </a:cxn>
                <a:cxn ang="0">
                  <a:pos x="581" y="459"/>
                </a:cxn>
                <a:cxn ang="0">
                  <a:pos x="555" y="414"/>
                </a:cxn>
                <a:cxn ang="0">
                  <a:pos x="536" y="362"/>
                </a:cxn>
                <a:cxn ang="0">
                  <a:pos x="531" y="318"/>
                </a:cxn>
                <a:cxn ang="0">
                  <a:pos x="532" y="152"/>
                </a:cxn>
                <a:cxn ang="0">
                  <a:pos x="537" y="41"/>
                </a:cxn>
                <a:cxn ang="0">
                  <a:pos x="539" y="36"/>
                </a:cxn>
                <a:cxn ang="0">
                  <a:pos x="545" y="37"/>
                </a:cxn>
                <a:cxn ang="0">
                  <a:pos x="574" y="73"/>
                </a:cxn>
                <a:cxn ang="0">
                  <a:pos x="626" y="142"/>
                </a:cxn>
                <a:cxn ang="0">
                  <a:pos x="664" y="202"/>
                </a:cxn>
                <a:cxn ang="0">
                  <a:pos x="697" y="264"/>
                </a:cxn>
                <a:cxn ang="0">
                  <a:pos x="722" y="328"/>
                </a:cxn>
                <a:cxn ang="0">
                  <a:pos x="739" y="384"/>
                </a:cxn>
                <a:cxn ang="0">
                  <a:pos x="749" y="430"/>
                </a:cxn>
                <a:cxn ang="0">
                  <a:pos x="750" y="510"/>
                </a:cxn>
                <a:cxn ang="0">
                  <a:pos x="758" y="579"/>
                </a:cxn>
                <a:cxn ang="0">
                  <a:pos x="786" y="673"/>
                </a:cxn>
                <a:cxn ang="0">
                  <a:pos x="818" y="762"/>
                </a:cxn>
                <a:cxn ang="0">
                  <a:pos x="827" y="783"/>
                </a:cxn>
                <a:cxn ang="0">
                  <a:pos x="822" y="785"/>
                </a:cxn>
                <a:cxn ang="0">
                  <a:pos x="796" y="775"/>
                </a:cxn>
              </a:cxnLst>
              <a:rect l="0" t="0" r="r" b="b"/>
              <a:pathLst>
                <a:path w="827" h="785">
                  <a:moveTo>
                    <a:pt x="796" y="775"/>
                  </a:moveTo>
                  <a:lnTo>
                    <a:pt x="653" y="728"/>
                  </a:lnTo>
                  <a:lnTo>
                    <a:pt x="549" y="694"/>
                  </a:lnTo>
                  <a:lnTo>
                    <a:pt x="461" y="662"/>
                  </a:lnTo>
                  <a:lnTo>
                    <a:pt x="423" y="647"/>
                  </a:lnTo>
                  <a:lnTo>
                    <a:pt x="382" y="628"/>
                  </a:lnTo>
                  <a:lnTo>
                    <a:pt x="338" y="604"/>
                  </a:lnTo>
                  <a:lnTo>
                    <a:pt x="316" y="590"/>
                  </a:lnTo>
                  <a:lnTo>
                    <a:pt x="294" y="573"/>
                  </a:lnTo>
                  <a:lnTo>
                    <a:pt x="271" y="557"/>
                  </a:lnTo>
                  <a:lnTo>
                    <a:pt x="250" y="537"/>
                  </a:lnTo>
                  <a:lnTo>
                    <a:pt x="228" y="518"/>
                  </a:lnTo>
                  <a:lnTo>
                    <a:pt x="208" y="495"/>
                  </a:lnTo>
                  <a:lnTo>
                    <a:pt x="189" y="471"/>
                  </a:lnTo>
                  <a:lnTo>
                    <a:pt x="172" y="445"/>
                  </a:lnTo>
                  <a:lnTo>
                    <a:pt x="154" y="417"/>
                  </a:lnTo>
                  <a:lnTo>
                    <a:pt x="140" y="387"/>
                  </a:lnTo>
                  <a:lnTo>
                    <a:pt x="90" y="270"/>
                  </a:lnTo>
                  <a:lnTo>
                    <a:pt x="47" y="177"/>
                  </a:lnTo>
                  <a:lnTo>
                    <a:pt x="30" y="138"/>
                  </a:lnTo>
                  <a:lnTo>
                    <a:pt x="17" y="105"/>
                  </a:lnTo>
                  <a:lnTo>
                    <a:pt x="8" y="79"/>
                  </a:lnTo>
                  <a:lnTo>
                    <a:pt x="4" y="59"/>
                  </a:lnTo>
                  <a:lnTo>
                    <a:pt x="0" y="33"/>
                  </a:lnTo>
                  <a:lnTo>
                    <a:pt x="0" y="19"/>
                  </a:lnTo>
                  <a:lnTo>
                    <a:pt x="2" y="11"/>
                  </a:lnTo>
                  <a:lnTo>
                    <a:pt x="4" y="6"/>
                  </a:lnTo>
                  <a:lnTo>
                    <a:pt x="7" y="2"/>
                  </a:lnTo>
                  <a:lnTo>
                    <a:pt x="9" y="0"/>
                  </a:lnTo>
                  <a:lnTo>
                    <a:pt x="12" y="1"/>
                  </a:lnTo>
                  <a:lnTo>
                    <a:pt x="16" y="4"/>
                  </a:lnTo>
                  <a:lnTo>
                    <a:pt x="39" y="38"/>
                  </a:lnTo>
                  <a:lnTo>
                    <a:pt x="89" y="109"/>
                  </a:lnTo>
                  <a:lnTo>
                    <a:pt x="121" y="151"/>
                  </a:lnTo>
                  <a:lnTo>
                    <a:pt x="154" y="191"/>
                  </a:lnTo>
                  <a:lnTo>
                    <a:pt x="187" y="229"/>
                  </a:lnTo>
                  <a:lnTo>
                    <a:pt x="204" y="245"/>
                  </a:lnTo>
                  <a:lnTo>
                    <a:pt x="220" y="260"/>
                  </a:lnTo>
                  <a:lnTo>
                    <a:pt x="253" y="287"/>
                  </a:lnTo>
                  <a:lnTo>
                    <a:pt x="287" y="312"/>
                  </a:lnTo>
                  <a:lnTo>
                    <a:pt x="355" y="359"/>
                  </a:lnTo>
                  <a:lnTo>
                    <a:pt x="420" y="405"/>
                  </a:lnTo>
                  <a:lnTo>
                    <a:pt x="447" y="427"/>
                  </a:lnTo>
                  <a:lnTo>
                    <a:pt x="472" y="446"/>
                  </a:lnTo>
                  <a:lnTo>
                    <a:pt x="517" y="489"/>
                  </a:lnTo>
                  <a:lnTo>
                    <a:pt x="560" y="532"/>
                  </a:lnTo>
                  <a:lnTo>
                    <a:pt x="641" y="616"/>
                  </a:lnTo>
                  <a:lnTo>
                    <a:pt x="660" y="634"/>
                  </a:lnTo>
                  <a:lnTo>
                    <a:pt x="676" y="650"/>
                  </a:lnTo>
                  <a:lnTo>
                    <a:pt x="692" y="662"/>
                  </a:lnTo>
                  <a:lnTo>
                    <a:pt x="704" y="672"/>
                  </a:lnTo>
                  <a:lnTo>
                    <a:pt x="724" y="683"/>
                  </a:lnTo>
                  <a:lnTo>
                    <a:pt x="730" y="686"/>
                  </a:lnTo>
                  <a:lnTo>
                    <a:pt x="686" y="618"/>
                  </a:lnTo>
                  <a:lnTo>
                    <a:pt x="610" y="503"/>
                  </a:lnTo>
                  <a:lnTo>
                    <a:pt x="581" y="459"/>
                  </a:lnTo>
                  <a:lnTo>
                    <a:pt x="567" y="436"/>
                  </a:lnTo>
                  <a:lnTo>
                    <a:pt x="555" y="414"/>
                  </a:lnTo>
                  <a:lnTo>
                    <a:pt x="545" y="389"/>
                  </a:lnTo>
                  <a:lnTo>
                    <a:pt x="536" y="362"/>
                  </a:lnTo>
                  <a:lnTo>
                    <a:pt x="531" y="333"/>
                  </a:lnTo>
                  <a:lnTo>
                    <a:pt x="531" y="318"/>
                  </a:lnTo>
                  <a:lnTo>
                    <a:pt x="530" y="302"/>
                  </a:lnTo>
                  <a:lnTo>
                    <a:pt x="532" y="152"/>
                  </a:lnTo>
                  <a:lnTo>
                    <a:pt x="535" y="53"/>
                  </a:lnTo>
                  <a:lnTo>
                    <a:pt x="537" y="41"/>
                  </a:lnTo>
                  <a:lnTo>
                    <a:pt x="538" y="37"/>
                  </a:lnTo>
                  <a:lnTo>
                    <a:pt x="539" y="36"/>
                  </a:lnTo>
                  <a:lnTo>
                    <a:pt x="542" y="36"/>
                  </a:lnTo>
                  <a:lnTo>
                    <a:pt x="545" y="37"/>
                  </a:lnTo>
                  <a:lnTo>
                    <a:pt x="555" y="48"/>
                  </a:lnTo>
                  <a:lnTo>
                    <a:pt x="574" y="73"/>
                  </a:lnTo>
                  <a:lnTo>
                    <a:pt x="607" y="116"/>
                  </a:lnTo>
                  <a:lnTo>
                    <a:pt x="626" y="142"/>
                  </a:lnTo>
                  <a:lnTo>
                    <a:pt x="646" y="171"/>
                  </a:lnTo>
                  <a:lnTo>
                    <a:pt x="664" y="202"/>
                  </a:lnTo>
                  <a:lnTo>
                    <a:pt x="682" y="232"/>
                  </a:lnTo>
                  <a:lnTo>
                    <a:pt x="697" y="264"/>
                  </a:lnTo>
                  <a:lnTo>
                    <a:pt x="710" y="296"/>
                  </a:lnTo>
                  <a:lnTo>
                    <a:pt x="722" y="328"/>
                  </a:lnTo>
                  <a:lnTo>
                    <a:pt x="732" y="357"/>
                  </a:lnTo>
                  <a:lnTo>
                    <a:pt x="739" y="384"/>
                  </a:lnTo>
                  <a:lnTo>
                    <a:pt x="746" y="409"/>
                  </a:lnTo>
                  <a:lnTo>
                    <a:pt x="749" y="430"/>
                  </a:lnTo>
                  <a:lnTo>
                    <a:pt x="750" y="446"/>
                  </a:lnTo>
                  <a:lnTo>
                    <a:pt x="750" y="510"/>
                  </a:lnTo>
                  <a:lnTo>
                    <a:pt x="753" y="546"/>
                  </a:lnTo>
                  <a:lnTo>
                    <a:pt x="758" y="579"/>
                  </a:lnTo>
                  <a:lnTo>
                    <a:pt x="770" y="619"/>
                  </a:lnTo>
                  <a:lnTo>
                    <a:pt x="786" y="673"/>
                  </a:lnTo>
                  <a:lnTo>
                    <a:pt x="804" y="725"/>
                  </a:lnTo>
                  <a:lnTo>
                    <a:pt x="818" y="762"/>
                  </a:lnTo>
                  <a:lnTo>
                    <a:pt x="826" y="779"/>
                  </a:lnTo>
                  <a:lnTo>
                    <a:pt x="827" y="783"/>
                  </a:lnTo>
                  <a:lnTo>
                    <a:pt x="825" y="785"/>
                  </a:lnTo>
                  <a:lnTo>
                    <a:pt x="822" y="785"/>
                  </a:lnTo>
                  <a:lnTo>
                    <a:pt x="815" y="783"/>
                  </a:lnTo>
                  <a:lnTo>
                    <a:pt x="796" y="7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1858" y="2371"/>
              <a:ext cx="189" cy="1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57"/>
                </a:cxn>
                <a:cxn ang="0">
                  <a:pos x="99" y="108"/>
                </a:cxn>
                <a:cxn ang="0">
                  <a:pos x="124" y="134"/>
                </a:cxn>
                <a:cxn ang="0">
                  <a:pos x="149" y="158"/>
                </a:cxn>
                <a:cxn ang="0">
                  <a:pos x="204" y="209"/>
                </a:cxn>
                <a:cxn ang="0">
                  <a:pos x="264" y="262"/>
                </a:cxn>
                <a:cxn ang="0">
                  <a:pos x="314" y="306"/>
                </a:cxn>
                <a:cxn ang="0">
                  <a:pos x="340" y="331"/>
                </a:cxn>
                <a:cxn ang="0">
                  <a:pos x="347" y="338"/>
                </a:cxn>
                <a:cxn ang="0">
                  <a:pos x="350" y="339"/>
                </a:cxn>
                <a:cxn ang="0">
                  <a:pos x="352" y="339"/>
                </a:cxn>
                <a:cxn ang="0">
                  <a:pos x="354" y="337"/>
                </a:cxn>
                <a:cxn ang="0">
                  <a:pos x="356" y="333"/>
                </a:cxn>
                <a:cxn ang="0">
                  <a:pos x="357" y="322"/>
                </a:cxn>
                <a:cxn ang="0">
                  <a:pos x="360" y="238"/>
                </a:cxn>
                <a:cxn ang="0">
                  <a:pos x="365" y="178"/>
                </a:cxn>
                <a:cxn ang="0">
                  <a:pos x="370" y="126"/>
                </a:cxn>
                <a:cxn ang="0">
                  <a:pos x="376" y="82"/>
                </a:cxn>
                <a:cxn ang="0">
                  <a:pos x="378" y="42"/>
                </a:cxn>
                <a:cxn ang="0">
                  <a:pos x="379" y="0"/>
                </a:cxn>
                <a:cxn ang="0">
                  <a:pos x="241" y="0"/>
                </a:cxn>
                <a:cxn ang="0">
                  <a:pos x="259" y="48"/>
                </a:cxn>
                <a:cxn ang="0">
                  <a:pos x="274" y="90"/>
                </a:cxn>
                <a:cxn ang="0">
                  <a:pos x="284" y="126"/>
                </a:cxn>
                <a:cxn ang="0">
                  <a:pos x="291" y="151"/>
                </a:cxn>
                <a:cxn ang="0">
                  <a:pos x="293" y="169"/>
                </a:cxn>
                <a:cxn ang="0">
                  <a:pos x="294" y="183"/>
                </a:cxn>
                <a:cxn ang="0">
                  <a:pos x="289" y="177"/>
                </a:cxn>
                <a:cxn ang="0">
                  <a:pos x="277" y="161"/>
                </a:cxn>
                <a:cxn ang="0">
                  <a:pos x="259" y="131"/>
                </a:cxn>
                <a:cxn ang="0">
                  <a:pos x="250" y="109"/>
                </a:cxn>
                <a:cxn ang="0">
                  <a:pos x="239" y="84"/>
                </a:cxn>
                <a:cxn ang="0">
                  <a:pos x="211" y="14"/>
                </a:cxn>
                <a:cxn ang="0">
                  <a:pos x="205" y="0"/>
                </a:cxn>
                <a:cxn ang="0">
                  <a:pos x="0" y="0"/>
                </a:cxn>
              </a:cxnLst>
              <a:rect l="0" t="0" r="r" b="b"/>
              <a:pathLst>
                <a:path w="379" h="339">
                  <a:moveTo>
                    <a:pt x="0" y="0"/>
                  </a:moveTo>
                  <a:lnTo>
                    <a:pt x="51" y="57"/>
                  </a:lnTo>
                  <a:lnTo>
                    <a:pt x="99" y="108"/>
                  </a:lnTo>
                  <a:lnTo>
                    <a:pt x="124" y="134"/>
                  </a:lnTo>
                  <a:lnTo>
                    <a:pt x="149" y="158"/>
                  </a:lnTo>
                  <a:lnTo>
                    <a:pt x="204" y="209"/>
                  </a:lnTo>
                  <a:lnTo>
                    <a:pt x="264" y="262"/>
                  </a:lnTo>
                  <a:lnTo>
                    <a:pt x="314" y="306"/>
                  </a:lnTo>
                  <a:lnTo>
                    <a:pt x="340" y="331"/>
                  </a:lnTo>
                  <a:lnTo>
                    <a:pt x="347" y="338"/>
                  </a:lnTo>
                  <a:lnTo>
                    <a:pt x="350" y="339"/>
                  </a:lnTo>
                  <a:lnTo>
                    <a:pt x="352" y="339"/>
                  </a:lnTo>
                  <a:lnTo>
                    <a:pt x="354" y="337"/>
                  </a:lnTo>
                  <a:lnTo>
                    <a:pt x="356" y="333"/>
                  </a:lnTo>
                  <a:lnTo>
                    <a:pt x="357" y="322"/>
                  </a:lnTo>
                  <a:lnTo>
                    <a:pt x="360" y="238"/>
                  </a:lnTo>
                  <a:lnTo>
                    <a:pt x="365" y="178"/>
                  </a:lnTo>
                  <a:lnTo>
                    <a:pt x="370" y="126"/>
                  </a:lnTo>
                  <a:lnTo>
                    <a:pt x="376" y="82"/>
                  </a:lnTo>
                  <a:lnTo>
                    <a:pt x="378" y="42"/>
                  </a:lnTo>
                  <a:lnTo>
                    <a:pt x="379" y="0"/>
                  </a:lnTo>
                  <a:lnTo>
                    <a:pt x="241" y="0"/>
                  </a:lnTo>
                  <a:lnTo>
                    <a:pt x="259" y="48"/>
                  </a:lnTo>
                  <a:lnTo>
                    <a:pt x="274" y="90"/>
                  </a:lnTo>
                  <a:lnTo>
                    <a:pt x="284" y="126"/>
                  </a:lnTo>
                  <a:lnTo>
                    <a:pt x="291" y="151"/>
                  </a:lnTo>
                  <a:lnTo>
                    <a:pt x="293" y="169"/>
                  </a:lnTo>
                  <a:lnTo>
                    <a:pt x="294" y="183"/>
                  </a:lnTo>
                  <a:lnTo>
                    <a:pt x="289" y="177"/>
                  </a:lnTo>
                  <a:lnTo>
                    <a:pt x="277" y="161"/>
                  </a:lnTo>
                  <a:lnTo>
                    <a:pt x="259" y="131"/>
                  </a:lnTo>
                  <a:lnTo>
                    <a:pt x="250" y="109"/>
                  </a:lnTo>
                  <a:lnTo>
                    <a:pt x="239" y="84"/>
                  </a:lnTo>
                  <a:lnTo>
                    <a:pt x="211" y="14"/>
                  </a:lnTo>
                  <a:lnTo>
                    <a:pt x="2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4" name="Freeform 56"/>
            <p:cNvSpPr>
              <a:spLocks/>
            </p:cNvSpPr>
            <p:nvPr/>
          </p:nvSpPr>
          <p:spPr bwMode="auto">
            <a:xfrm>
              <a:off x="1815" y="1445"/>
              <a:ext cx="123" cy="316"/>
            </a:xfrm>
            <a:custGeom>
              <a:avLst/>
              <a:gdLst/>
              <a:ahLst/>
              <a:cxnLst>
                <a:cxn ang="0">
                  <a:pos x="0" y="631"/>
                </a:cxn>
                <a:cxn ang="0">
                  <a:pos x="0" y="610"/>
                </a:cxn>
                <a:cxn ang="0">
                  <a:pos x="3" y="585"/>
                </a:cxn>
                <a:cxn ang="0">
                  <a:pos x="5" y="550"/>
                </a:cxn>
                <a:cxn ang="0">
                  <a:pos x="10" y="509"/>
                </a:cxn>
                <a:cxn ang="0">
                  <a:pos x="18" y="461"/>
                </a:cxn>
                <a:cxn ang="0">
                  <a:pos x="29" y="409"/>
                </a:cxn>
                <a:cxn ang="0">
                  <a:pos x="44" y="352"/>
                </a:cxn>
                <a:cxn ang="0">
                  <a:pos x="62" y="298"/>
                </a:cxn>
                <a:cxn ang="0">
                  <a:pos x="82" y="248"/>
                </a:cxn>
                <a:cxn ang="0">
                  <a:pos x="101" y="201"/>
                </a:cxn>
                <a:cxn ang="0">
                  <a:pos x="123" y="158"/>
                </a:cxn>
                <a:cxn ang="0">
                  <a:pos x="146" y="118"/>
                </a:cxn>
                <a:cxn ang="0">
                  <a:pos x="171" y="80"/>
                </a:cxn>
                <a:cxn ang="0">
                  <a:pos x="197" y="44"/>
                </a:cxn>
                <a:cxn ang="0">
                  <a:pos x="226" y="8"/>
                </a:cxn>
                <a:cxn ang="0">
                  <a:pos x="235" y="2"/>
                </a:cxn>
                <a:cxn ang="0">
                  <a:pos x="238" y="1"/>
                </a:cxn>
                <a:cxn ang="0">
                  <a:pos x="241" y="0"/>
                </a:cxn>
                <a:cxn ang="0">
                  <a:pos x="244" y="1"/>
                </a:cxn>
                <a:cxn ang="0">
                  <a:pos x="246" y="4"/>
                </a:cxn>
                <a:cxn ang="0">
                  <a:pos x="246" y="8"/>
                </a:cxn>
                <a:cxn ang="0">
                  <a:pos x="244" y="15"/>
                </a:cxn>
                <a:cxn ang="0">
                  <a:pos x="232" y="45"/>
                </a:cxn>
                <a:cxn ang="0">
                  <a:pos x="223" y="71"/>
                </a:cxn>
                <a:cxn ang="0">
                  <a:pos x="214" y="106"/>
                </a:cxn>
                <a:cxn ang="0">
                  <a:pos x="204" y="148"/>
                </a:cxn>
                <a:cxn ang="0">
                  <a:pos x="197" y="201"/>
                </a:cxn>
                <a:cxn ang="0">
                  <a:pos x="195" y="230"/>
                </a:cxn>
                <a:cxn ang="0">
                  <a:pos x="193" y="262"/>
                </a:cxn>
                <a:cxn ang="0">
                  <a:pos x="190" y="297"/>
                </a:cxn>
                <a:cxn ang="0">
                  <a:pos x="190" y="334"/>
                </a:cxn>
                <a:cxn ang="0">
                  <a:pos x="191" y="438"/>
                </a:cxn>
                <a:cxn ang="0">
                  <a:pos x="194" y="482"/>
                </a:cxn>
                <a:cxn ang="0">
                  <a:pos x="197" y="525"/>
                </a:cxn>
                <a:cxn ang="0">
                  <a:pos x="197" y="567"/>
                </a:cxn>
                <a:cxn ang="0">
                  <a:pos x="198" y="631"/>
                </a:cxn>
                <a:cxn ang="0">
                  <a:pos x="0" y="631"/>
                </a:cxn>
              </a:cxnLst>
              <a:rect l="0" t="0" r="r" b="b"/>
              <a:pathLst>
                <a:path w="246" h="631">
                  <a:moveTo>
                    <a:pt x="0" y="631"/>
                  </a:moveTo>
                  <a:lnTo>
                    <a:pt x="0" y="610"/>
                  </a:lnTo>
                  <a:lnTo>
                    <a:pt x="3" y="585"/>
                  </a:lnTo>
                  <a:lnTo>
                    <a:pt x="5" y="550"/>
                  </a:lnTo>
                  <a:lnTo>
                    <a:pt x="10" y="509"/>
                  </a:lnTo>
                  <a:lnTo>
                    <a:pt x="18" y="461"/>
                  </a:lnTo>
                  <a:lnTo>
                    <a:pt x="29" y="409"/>
                  </a:lnTo>
                  <a:lnTo>
                    <a:pt x="44" y="352"/>
                  </a:lnTo>
                  <a:lnTo>
                    <a:pt x="62" y="298"/>
                  </a:lnTo>
                  <a:lnTo>
                    <a:pt x="82" y="248"/>
                  </a:lnTo>
                  <a:lnTo>
                    <a:pt x="101" y="201"/>
                  </a:lnTo>
                  <a:lnTo>
                    <a:pt x="123" y="158"/>
                  </a:lnTo>
                  <a:lnTo>
                    <a:pt x="146" y="118"/>
                  </a:lnTo>
                  <a:lnTo>
                    <a:pt x="171" y="80"/>
                  </a:lnTo>
                  <a:lnTo>
                    <a:pt x="197" y="44"/>
                  </a:lnTo>
                  <a:lnTo>
                    <a:pt x="226" y="8"/>
                  </a:lnTo>
                  <a:lnTo>
                    <a:pt x="235" y="2"/>
                  </a:lnTo>
                  <a:lnTo>
                    <a:pt x="238" y="1"/>
                  </a:lnTo>
                  <a:lnTo>
                    <a:pt x="241" y="0"/>
                  </a:lnTo>
                  <a:lnTo>
                    <a:pt x="244" y="1"/>
                  </a:lnTo>
                  <a:lnTo>
                    <a:pt x="246" y="4"/>
                  </a:lnTo>
                  <a:lnTo>
                    <a:pt x="246" y="8"/>
                  </a:lnTo>
                  <a:lnTo>
                    <a:pt x="244" y="15"/>
                  </a:lnTo>
                  <a:lnTo>
                    <a:pt x="232" y="45"/>
                  </a:lnTo>
                  <a:lnTo>
                    <a:pt x="223" y="71"/>
                  </a:lnTo>
                  <a:lnTo>
                    <a:pt x="214" y="106"/>
                  </a:lnTo>
                  <a:lnTo>
                    <a:pt x="204" y="148"/>
                  </a:lnTo>
                  <a:lnTo>
                    <a:pt x="197" y="201"/>
                  </a:lnTo>
                  <a:lnTo>
                    <a:pt x="195" y="230"/>
                  </a:lnTo>
                  <a:lnTo>
                    <a:pt x="193" y="262"/>
                  </a:lnTo>
                  <a:lnTo>
                    <a:pt x="190" y="297"/>
                  </a:lnTo>
                  <a:lnTo>
                    <a:pt x="190" y="334"/>
                  </a:lnTo>
                  <a:lnTo>
                    <a:pt x="191" y="438"/>
                  </a:lnTo>
                  <a:lnTo>
                    <a:pt x="194" y="482"/>
                  </a:lnTo>
                  <a:lnTo>
                    <a:pt x="197" y="525"/>
                  </a:lnTo>
                  <a:lnTo>
                    <a:pt x="197" y="567"/>
                  </a:lnTo>
                  <a:lnTo>
                    <a:pt x="198" y="631"/>
                  </a:lnTo>
                  <a:lnTo>
                    <a:pt x="0" y="6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1945" y="1577"/>
              <a:ext cx="183" cy="184"/>
            </a:xfrm>
            <a:custGeom>
              <a:avLst/>
              <a:gdLst/>
              <a:ahLst/>
              <a:cxnLst>
                <a:cxn ang="0">
                  <a:pos x="0" y="369"/>
                </a:cxn>
                <a:cxn ang="0">
                  <a:pos x="68" y="306"/>
                </a:cxn>
                <a:cxn ang="0">
                  <a:pos x="138" y="240"/>
                </a:cxn>
                <a:cxn ang="0">
                  <a:pos x="176" y="201"/>
                </a:cxn>
                <a:cxn ang="0">
                  <a:pos x="216" y="161"/>
                </a:cxn>
                <a:cxn ang="0">
                  <a:pos x="279" y="94"/>
                </a:cxn>
                <a:cxn ang="0">
                  <a:pos x="316" y="52"/>
                </a:cxn>
                <a:cxn ang="0">
                  <a:pos x="335" y="28"/>
                </a:cxn>
                <a:cxn ang="0">
                  <a:pos x="344" y="14"/>
                </a:cxn>
                <a:cxn ang="0">
                  <a:pos x="348" y="8"/>
                </a:cxn>
                <a:cxn ang="0">
                  <a:pos x="353" y="3"/>
                </a:cxn>
                <a:cxn ang="0">
                  <a:pos x="357" y="0"/>
                </a:cxn>
                <a:cxn ang="0">
                  <a:pos x="360" y="0"/>
                </a:cxn>
                <a:cxn ang="0">
                  <a:pos x="363" y="0"/>
                </a:cxn>
                <a:cxn ang="0">
                  <a:pos x="364" y="3"/>
                </a:cxn>
                <a:cxn ang="0">
                  <a:pos x="366" y="10"/>
                </a:cxn>
                <a:cxn ang="0">
                  <a:pos x="363" y="19"/>
                </a:cxn>
                <a:cxn ang="0">
                  <a:pos x="349" y="64"/>
                </a:cxn>
                <a:cxn ang="0">
                  <a:pos x="320" y="151"/>
                </a:cxn>
                <a:cxn ang="0">
                  <a:pos x="299" y="204"/>
                </a:cxn>
                <a:cxn ang="0">
                  <a:pos x="277" y="259"/>
                </a:cxn>
                <a:cxn ang="0">
                  <a:pos x="251" y="316"/>
                </a:cxn>
                <a:cxn ang="0">
                  <a:pos x="223" y="369"/>
                </a:cxn>
                <a:cxn ang="0">
                  <a:pos x="0" y="369"/>
                </a:cxn>
              </a:cxnLst>
              <a:rect l="0" t="0" r="r" b="b"/>
              <a:pathLst>
                <a:path w="366" h="369">
                  <a:moveTo>
                    <a:pt x="0" y="369"/>
                  </a:moveTo>
                  <a:lnTo>
                    <a:pt x="68" y="306"/>
                  </a:lnTo>
                  <a:lnTo>
                    <a:pt x="138" y="240"/>
                  </a:lnTo>
                  <a:lnTo>
                    <a:pt x="176" y="201"/>
                  </a:lnTo>
                  <a:lnTo>
                    <a:pt x="216" y="161"/>
                  </a:lnTo>
                  <a:lnTo>
                    <a:pt x="279" y="94"/>
                  </a:lnTo>
                  <a:lnTo>
                    <a:pt x="316" y="52"/>
                  </a:lnTo>
                  <a:lnTo>
                    <a:pt x="335" y="28"/>
                  </a:lnTo>
                  <a:lnTo>
                    <a:pt x="344" y="14"/>
                  </a:lnTo>
                  <a:lnTo>
                    <a:pt x="348" y="8"/>
                  </a:lnTo>
                  <a:lnTo>
                    <a:pt x="353" y="3"/>
                  </a:lnTo>
                  <a:lnTo>
                    <a:pt x="357" y="0"/>
                  </a:lnTo>
                  <a:lnTo>
                    <a:pt x="360" y="0"/>
                  </a:lnTo>
                  <a:lnTo>
                    <a:pt x="363" y="0"/>
                  </a:lnTo>
                  <a:lnTo>
                    <a:pt x="364" y="3"/>
                  </a:lnTo>
                  <a:lnTo>
                    <a:pt x="366" y="10"/>
                  </a:lnTo>
                  <a:lnTo>
                    <a:pt x="363" y="19"/>
                  </a:lnTo>
                  <a:lnTo>
                    <a:pt x="349" y="64"/>
                  </a:lnTo>
                  <a:lnTo>
                    <a:pt x="320" y="151"/>
                  </a:lnTo>
                  <a:lnTo>
                    <a:pt x="299" y="204"/>
                  </a:lnTo>
                  <a:lnTo>
                    <a:pt x="277" y="259"/>
                  </a:lnTo>
                  <a:lnTo>
                    <a:pt x="251" y="316"/>
                  </a:lnTo>
                  <a:lnTo>
                    <a:pt x="223" y="369"/>
                  </a:lnTo>
                  <a:lnTo>
                    <a:pt x="0" y="3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1946" y="1274"/>
              <a:ext cx="292" cy="435"/>
            </a:xfrm>
            <a:custGeom>
              <a:avLst/>
              <a:gdLst/>
              <a:ahLst/>
              <a:cxnLst>
                <a:cxn ang="0">
                  <a:pos x="1" y="475"/>
                </a:cxn>
                <a:cxn ang="0">
                  <a:pos x="11" y="394"/>
                </a:cxn>
                <a:cxn ang="0">
                  <a:pos x="24" y="338"/>
                </a:cxn>
                <a:cxn ang="0">
                  <a:pos x="42" y="283"/>
                </a:cxn>
                <a:cxn ang="0">
                  <a:pos x="67" y="229"/>
                </a:cxn>
                <a:cxn ang="0">
                  <a:pos x="100" y="179"/>
                </a:cxn>
                <a:cxn ang="0">
                  <a:pos x="139" y="131"/>
                </a:cxn>
                <a:cxn ang="0">
                  <a:pos x="224" y="54"/>
                </a:cxn>
                <a:cxn ang="0">
                  <a:pos x="277" y="3"/>
                </a:cxn>
                <a:cxn ang="0">
                  <a:pos x="287" y="0"/>
                </a:cxn>
                <a:cxn ang="0">
                  <a:pos x="289" y="6"/>
                </a:cxn>
                <a:cxn ang="0">
                  <a:pos x="281" y="23"/>
                </a:cxn>
                <a:cxn ang="0">
                  <a:pos x="253" y="79"/>
                </a:cxn>
                <a:cxn ang="0">
                  <a:pos x="228" y="140"/>
                </a:cxn>
                <a:cxn ang="0">
                  <a:pos x="201" y="224"/>
                </a:cxn>
                <a:cxn ang="0">
                  <a:pos x="165" y="383"/>
                </a:cxn>
                <a:cxn ang="0">
                  <a:pos x="117" y="567"/>
                </a:cxn>
                <a:cxn ang="0">
                  <a:pos x="140" y="556"/>
                </a:cxn>
                <a:cxn ang="0">
                  <a:pos x="182" y="491"/>
                </a:cxn>
                <a:cxn ang="0">
                  <a:pos x="207" y="464"/>
                </a:cxn>
                <a:cxn ang="0">
                  <a:pos x="237" y="437"/>
                </a:cxn>
                <a:cxn ang="0">
                  <a:pos x="326" y="377"/>
                </a:cxn>
                <a:cxn ang="0">
                  <a:pos x="422" y="312"/>
                </a:cxn>
                <a:cxn ang="0">
                  <a:pos x="494" y="254"/>
                </a:cxn>
                <a:cxn ang="0">
                  <a:pos x="540" y="207"/>
                </a:cxn>
                <a:cxn ang="0">
                  <a:pos x="563" y="175"/>
                </a:cxn>
                <a:cxn ang="0">
                  <a:pos x="574" y="160"/>
                </a:cxn>
                <a:cxn ang="0">
                  <a:pos x="582" y="157"/>
                </a:cxn>
                <a:cxn ang="0">
                  <a:pos x="584" y="165"/>
                </a:cxn>
                <a:cxn ang="0">
                  <a:pos x="581" y="181"/>
                </a:cxn>
                <a:cxn ang="0">
                  <a:pos x="564" y="225"/>
                </a:cxn>
                <a:cxn ang="0">
                  <a:pos x="526" y="308"/>
                </a:cxn>
                <a:cxn ang="0">
                  <a:pos x="483" y="382"/>
                </a:cxn>
                <a:cxn ang="0">
                  <a:pos x="446" y="434"/>
                </a:cxn>
                <a:cxn ang="0">
                  <a:pos x="402" y="484"/>
                </a:cxn>
                <a:cxn ang="0">
                  <a:pos x="326" y="554"/>
                </a:cxn>
                <a:cxn ang="0">
                  <a:pos x="222" y="642"/>
                </a:cxn>
                <a:cxn ang="0">
                  <a:pos x="130" y="727"/>
                </a:cxn>
                <a:cxn ang="0">
                  <a:pos x="91" y="768"/>
                </a:cxn>
                <a:cxn ang="0">
                  <a:pos x="59" y="809"/>
                </a:cxn>
                <a:cxn ang="0">
                  <a:pos x="35" y="851"/>
                </a:cxn>
                <a:cxn ang="0">
                  <a:pos x="23" y="868"/>
                </a:cxn>
                <a:cxn ang="0">
                  <a:pos x="16" y="870"/>
                </a:cxn>
                <a:cxn ang="0">
                  <a:pos x="12" y="858"/>
                </a:cxn>
                <a:cxn ang="0">
                  <a:pos x="4" y="727"/>
                </a:cxn>
                <a:cxn ang="0">
                  <a:pos x="0" y="582"/>
                </a:cxn>
              </a:cxnLst>
              <a:rect l="0" t="0" r="r" b="b"/>
              <a:pathLst>
                <a:path w="584" h="870">
                  <a:moveTo>
                    <a:pt x="0" y="526"/>
                  </a:moveTo>
                  <a:lnTo>
                    <a:pt x="1" y="475"/>
                  </a:lnTo>
                  <a:lnTo>
                    <a:pt x="7" y="422"/>
                  </a:lnTo>
                  <a:lnTo>
                    <a:pt x="11" y="394"/>
                  </a:lnTo>
                  <a:lnTo>
                    <a:pt x="17" y="365"/>
                  </a:lnTo>
                  <a:lnTo>
                    <a:pt x="24" y="338"/>
                  </a:lnTo>
                  <a:lnTo>
                    <a:pt x="31" y="311"/>
                  </a:lnTo>
                  <a:lnTo>
                    <a:pt x="42" y="283"/>
                  </a:lnTo>
                  <a:lnTo>
                    <a:pt x="53" y="256"/>
                  </a:lnTo>
                  <a:lnTo>
                    <a:pt x="67" y="229"/>
                  </a:lnTo>
                  <a:lnTo>
                    <a:pt x="82" y="204"/>
                  </a:lnTo>
                  <a:lnTo>
                    <a:pt x="100" y="179"/>
                  </a:lnTo>
                  <a:lnTo>
                    <a:pt x="118" y="154"/>
                  </a:lnTo>
                  <a:lnTo>
                    <a:pt x="139" y="131"/>
                  </a:lnTo>
                  <a:lnTo>
                    <a:pt x="163" y="108"/>
                  </a:lnTo>
                  <a:lnTo>
                    <a:pt x="224" y="54"/>
                  </a:lnTo>
                  <a:lnTo>
                    <a:pt x="263" y="16"/>
                  </a:lnTo>
                  <a:lnTo>
                    <a:pt x="277" y="3"/>
                  </a:lnTo>
                  <a:lnTo>
                    <a:pt x="282" y="1"/>
                  </a:lnTo>
                  <a:lnTo>
                    <a:pt x="287" y="0"/>
                  </a:lnTo>
                  <a:lnTo>
                    <a:pt x="289" y="2"/>
                  </a:lnTo>
                  <a:lnTo>
                    <a:pt x="289" y="6"/>
                  </a:lnTo>
                  <a:lnTo>
                    <a:pt x="287" y="14"/>
                  </a:lnTo>
                  <a:lnTo>
                    <a:pt x="281" y="23"/>
                  </a:lnTo>
                  <a:lnTo>
                    <a:pt x="265" y="56"/>
                  </a:lnTo>
                  <a:lnTo>
                    <a:pt x="253" y="79"/>
                  </a:lnTo>
                  <a:lnTo>
                    <a:pt x="240" y="107"/>
                  </a:lnTo>
                  <a:lnTo>
                    <a:pt x="228" y="140"/>
                  </a:lnTo>
                  <a:lnTo>
                    <a:pt x="215" y="179"/>
                  </a:lnTo>
                  <a:lnTo>
                    <a:pt x="201" y="224"/>
                  </a:lnTo>
                  <a:lnTo>
                    <a:pt x="189" y="276"/>
                  </a:lnTo>
                  <a:lnTo>
                    <a:pt x="165" y="383"/>
                  </a:lnTo>
                  <a:lnTo>
                    <a:pt x="142" y="479"/>
                  </a:lnTo>
                  <a:lnTo>
                    <a:pt x="117" y="567"/>
                  </a:lnTo>
                  <a:lnTo>
                    <a:pt x="90" y="649"/>
                  </a:lnTo>
                  <a:lnTo>
                    <a:pt x="140" y="556"/>
                  </a:lnTo>
                  <a:lnTo>
                    <a:pt x="161" y="522"/>
                  </a:lnTo>
                  <a:lnTo>
                    <a:pt x="182" y="491"/>
                  </a:lnTo>
                  <a:lnTo>
                    <a:pt x="193" y="477"/>
                  </a:lnTo>
                  <a:lnTo>
                    <a:pt x="207" y="464"/>
                  </a:lnTo>
                  <a:lnTo>
                    <a:pt x="221" y="451"/>
                  </a:lnTo>
                  <a:lnTo>
                    <a:pt x="237" y="437"/>
                  </a:lnTo>
                  <a:lnTo>
                    <a:pt x="276" y="409"/>
                  </a:lnTo>
                  <a:lnTo>
                    <a:pt x="326" y="377"/>
                  </a:lnTo>
                  <a:lnTo>
                    <a:pt x="377" y="344"/>
                  </a:lnTo>
                  <a:lnTo>
                    <a:pt x="422" y="312"/>
                  </a:lnTo>
                  <a:lnTo>
                    <a:pt x="461" y="282"/>
                  </a:lnTo>
                  <a:lnTo>
                    <a:pt x="494" y="254"/>
                  </a:lnTo>
                  <a:lnTo>
                    <a:pt x="519" y="229"/>
                  </a:lnTo>
                  <a:lnTo>
                    <a:pt x="540" y="207"/>
                  </a:lnTo>
                  <a:lnTo>
                    <a:pt x="555" y="188"/>
                  </a:lnTo>
                  <a:lnTo>
                    <a:pt x="563" y="175"/>
                  </a:lnTo>
                  <a:lnTo>
                    <a:pt x="570" y="166"/>
                  </a:lnTo>
                  <a:lnTo>
                    <a:pt x="574" y="160"/>
                  </a:lnTo>
                  <a:lnTo>
                    <a:pt x="578" y="157"/>
                  </a:lnTo>
                  <a:lnTo>
                    <a:pt x="582" y="157"/>
                  </a:lnTo>
                  <a:lnTo>
                    <a:pt x="584" y="159"/>
                  </a:lnTo>
                  <a:lnTo>
                    <a:pt x="584" y="165"/>
                  </a:lnTo>
                  <a:lnTo>
                    <a:pt x="584" y="171"/>
                  </a:lnTo>
                  <a:lnTo>
                    <a:pt x="581" y="181"/>
                  </a:lnTo>
                  <a:lnTo>
                    <a:pt x="575" y="197"/>
                  </a:lnTo>
                  <a:lnTo>
                    <a:pt x="564" y="225"/>
                  </a:lnTo>
                  <a:lnTo>
                    <a:pt x="548" y="263"/>
                  </a:lnTo>
                  <a:lnTo>
                    <a:pt x="526" y="308"/>
                  </a:lnTo>
                  <a:lnTo>
                    <a:pt x="499" y="357"/>
                  </a:lnTo>
                  <a:lnTo>
                    <a:pt x="483" y="382"/>
                  </a:lnTo>
                  <a:lnTo>
                    <a:pt x="466" y="408"/>
                  </a:lnTo>
                  <a:lnTo>
                    <a:pt x="446" y="434"/>
                  </a:lnTo>
                  <a:lnTo>
                    <a:pt x="424" y="459"/>
                  </a:lnTo>
                  <a:lnTo>
                    <a:pt x="402" y="484"/>
                  </a:lnTo>
                  <a:lnTo>
                    <a:pt x="377" y="509"/>
                  </a:lnTo>
                  <a:lnTo>
                    <a:pt x="326" y="554"/>
                  </a:lnTo>
                  <a:lnTo>
                    <a:pt x="272" y="599"/>
                  </a:lnTo>
                  <a:lnTo>
                    <a:pt x="222" y="642"/>
                  </a:lnTo>
                  <a:lnTo>
                    <a:pt x="175" y="684"/>
                  </a:lnTo>
                  <a:lnTo>
                    <a:pt x="130" y="727"/>
                  </a:lnTo>
                  <a:lnTo>
                    <a:pt x="111" y="747"/>
                  </a:lnTo>
                  <a:lnTo>
                    <a:pt x="91" y="768"/>
                  </a:lnTo>
                  <a:lnTo>
                    <a:pt x="75" y="788"/>
                  </a:lnTo>
                  <a:lnTo>
                    <a:pt x="59" y="809"/>
                  </a:lnTo>
                  <a:lnTo>
                    <a:pt x="46" y="830"/>
                  </a:lnTo>
                  <a:lnTo>
                    <a:pt x="35" y="851"/>
                  </a:lnTo>
                  <a:lnTo>
                    <a:pt x="27" y="864"/>
                  </a:lnTo>
                  <a:lnTo>
                    <a:pt x="23" y="868"/>
                  </a:lnTo>
                  <a:lnTo>
                    <a:pt x="20" y="870"/>
                  </a:lnTo>
                  <a:lnTo>
                    <a:pt x="16" y="870"/>
                  </a:lnTo>
                  <a:lnTo>
                    <a:pt x="14" y="867"/>
                  </a:lnTo>
                  <a:lnTo>
                    <a:pt x="12" y="858"/>
                  </a:lnTo>
                  <a:lnTo>
                    <a:pt x="11" y="845"/>
                  </a:lnTo>
                  <a:lnTo>
                    <a:pt x="4" y="727"/>
                  </a:lnTo>
                  <a:lnTo>
                    <a:pt x="1" y="635"/>
                  </a:lnTo>
                  <a:lnTo>
                    <a:pt x="0" y="582"/>
                  </a:lnTo>
                  <a:lnTo>
                    <a:pt x="0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7" name="Freeform 59"/>
            <p:cNvSpPr>
              <a:spLocks/>
            </p:cNvSpPr>
            <p:nvPr/>
          </p:nvSpPr>
          <p:spPr bwMode="auto">
            <a:xfrm>
              <a:off x="2054" y="1186"/>
              <a:ext cx="258" cy="265"/>
            </a:xfrm>
            <a:custGeom>
              <a:avLst/>
              <a:gdLst/>
              <a:ahLst/>
              <a:cxnLst>
                <a:cxn ang="0">
                  <a:pos x="3" y="503"/>
                </a:cxn>
                <a:cxn ang="0">
                  <a:pos x="16" y="457"/>
                </a:cxn>
                <a:cxn ang="0">
                  <a:pos x="28" y="420"/>
                </a:cxn>
                <a:cxn ang="0">
                  <a:pos x="46" y="376"/>
                </a:cxn>
                <a:cxn ang="0">
                  <a:pos x="68" y="330"/>
                </a:cxn>
                <a:cxn ang="0">
                  <a:pos x="81" y="306"/>
                </a:cxn>
                <a:cxn ang="0">
                  <a:pos x="97" y="282"/>
                </a:cxn>
                <a:cxn ang="0">
                  <a:pos x="113" y="258"/>
                </a:cxn>
                <a:cxn ang="0">
                  <a:pos x="131" y="236"/>
                </a:cxn>
                <a:cxn ang="0">
                  <a:pos x="152" y="215"/>
                </a:cxn>
                <a:cxn ang="0">
                  <a:pos x="175" y="193"/>
                </a:cxn>
                <a:cxn ang="0">
                  <a:pos x="197" y="174"/>
                </a:cxn>
                <a:cxn ang="0">
                  <a:pos x="221" y="156"/>
                </a:cxn>
                <a:cxn ang="0">
                  <a:pos x="270" y="121"/>
                </a:cxn>
                <a:cxn ang="0">
                  <a:pos x="318" y="93"/>
                </a:cxn>
                <a:cxn ang="0">
                  <a:pos x="364" y="68"/>
                </a:cxn>
                <a:cxn ang="0">
                  <a:pos x="405" y="46"/>
                </a:cxn>
                <a:cxn ang="0">
                  <a:pos x="440" y="29"/>
                </a:cxn>
                <a:cxn ang="0">
                  <a:pos x="486" y="8"/>
                </a:cxn>
                <a:cxn ang="0">
                  <a:pos x="497" y="3"/>
                </a:cxn>
                <a:cxn ang="0">
                  <a:pos x="507" y="1"/>
                </a:cxn>
                <a:cxn ang="0">
                  <a:pos x="512" y="0"/>
                </a:cxn>
                <a:cxn ang="0">
                  <a:pos x="515" y="2"/>
                </a:cxn>
                <a:cxn ang="0">
                  <a:pos x="515" y="5"/>
                </a:cxn>
                <a:cxn ang="0">
                  <a:pos x="514" y="9"/>
                </a:cxn>
                <a:cxn ang="0">
                  <a:pos x="509" y="16"/>
                </a:cxn>
                <a:cxn ang="0">
                  <a:pos x="502" y="22"/>
                </a:cxn>
                <a:cxn ang="0">
                  <a:pos x="475" y="52"/>
                </a:cxn>
                <a:cxn ang="0">
                  <a:pos x="433" y="104"/>
                </a:cxn>
                <a:cxn ang="0">
                  <a:pos x="408" y="136"/>
                </a:cxn>
                <a:cxn ang="0">
                  <a:pos x="382" y="171"/>
                </a:cxn>
                <a:cxn ang="0">
                  <a:pos x="357" y="208"/>
                </a:cxn>
                <a:cxn ang="0">
                  <a:pos x="332" y="247"/>
                </a:cxn>
                <a:cxn ang="0">
                  <a:pos x="308" y="283"/>
                </a:cxn>
                <a:cxn ang="0">
                  <a:pos x="285" y="316"/>
                </a:cxn>
                <a:cxn ang="0">
                  <a:pos x="264" y="342"/>
                </a:cxn>
                <a:cxn ang="0">
                  <a:pos x="243" y="365"/>
                </a:cxn>
                <a:cxn ang="0">
                  <a:pos x="222" y="384"/>
                </a:cxn>
                <a:cxn ang="0">
                  <a:pos x="200" y="401"/>
                </a:cxn>
                <a:cxn ang="0">
                  <a:pos x="178" y="415"/>
                </a:cxn>
                <a:cxn ang="0">
                  <a:pos x="153" y="430"/>
                </a:cxn>
                <a:cxn ang="0">
                  <a:pos x="104" y="454"/>
                </a:cxn>
                <a:cxn ang="0">
                  <a:pos x="65" y="478"/>
                </a:cxn>
                <a:cxn ang="0">
                  <a:pos x="36" y="500"/>
                </a:cxn>
                <a:cxn ang="0">
                  <a:pos x="26" y="509"/>
                </a:cxn>
                <a:cxn ang="0">
                  <a:pos x="20" y="517"/>
                </a:cxn>
                <a:cxn ang="0">
                  <a:pos x="14" y="524"/>
                </a:cxn>
                <a:cxn ang="0">
                  <a:pos x="10" y="528"/>
                </a:cxn>
                <a:cxn ang="0">
                  <a:pos x="5" y="530"/>
                </a:cxn>
                <a:cxn ang="0">
                  <a:pos x="2" y="529"/>
                </a:cxn>
                <a:cxn ang="0">
                  <a:pos x="1" y="526"/>
                </a:cxn>
                <a:cxn ang="0">
                  <a:pos x="0" y="521"/>
                </a:cxn>
                <a:cxn ang="0">
                  <a:pos x="1" y="513"/>
                </a:cxn>
                <a:cxn ang="0">
                  <a:pos x="3" y="503"/>
                </a:cxn>
              </a:cxnLst>
              <a:rect l="0" t="0" r="r" b="b"/>
              <a:pathLst>
                <a:path w="515" h="530">
                  <a:moveTo>
                    <a:pt x="3" y="503"/>
                  </a:moveTo>
                  <a:lnTo>
                    <a:pt x="16" y="457"/>
                  </a:lnTo>
                  <a:lnTo>
                    <a:pt x="28" y="420"/>
                  </a:lnTo>
                  <a:lnTo>
                    <a:pt x="46" y="376"/>
                  </a:lnTo>
                  <a:lnTo>
                    <a:pt x="68" y="330"/>
                  </a:lnTo>
                  <a:lnTo>
                    <a:pt x="81" y="306"/>
                  </a:lnTo>
                  <a:lnTo>
                    <a:pt x="97" y="282"/>
                  </a:lnTo>
                  <a:lnTo>
                    <a:pt x="113" y="258"/>
                  </a:lnTo>
                  <a:lnTo>
                    <a:pt x="131" y="236"/>
                  </a:lnTo>
                  <a:lnTo>
                    <a:pt x="152" y="215"/>
                  </a:lnTo>
                  <a:lnTo>
                    <a:pt x="175" y="193"/>
                  </a:lnTo>
                  <a:lnTo>
                    <a:pt x="197" y="174"/>
                  </a:lnTo>
                  <a:lnTo>
                    <a:pt x="221" y="156"/>
                  </a:lnTo>
                  <a:lnTo>
                    <a:pt x="270" y="121"/>
                  </a:lnTo>
                  <a:lnTo>
                    <a:pt x="318" y="93"/>
                  </a:lnTo>
                  <a:lnTo>
                    <a:pt x="364" y="68"/>
                  </a:lnTo>
                  <a:lnTo>
                    <a:pt x="405" y="46"/>
                  </a:lnTo>
                  <a:lnTo>
                    <a:pt x="440" y="29"/>
                  </a:lnTo>
                  <a:lnTo>
                    <a:pt x="486" y="8"/>
                  </a:lnTo>
                  <a:lnTo>
                    <a:pt x="497" y="3"/>
                  </a:lnTo>
                  <a:lnTo>
                    <a:pt x="507" y="1"/>
                  </a:lnTo>
                  <a:lnTo>
                    <a:pt x="512" y="0"/>
                  </a:lnTo>
                  <a:lnTo>
                    <a:pt x="515" y="2"/>
                  </a:lnTo>
                  <a:lnTo>
                    <a:pt x="515" y="5"/>
                  </a:lnTo>
                  <a:lnTo>
                    <a:pt x="514" y="9"/>
                  </a:lnTo>
                  <a:lnTo>
                    <a:pt x="509" y="16"/>
                  </a:lnTo>
                  <a:lnTo>
                    <a:pt x="502" y="22"/>
                  </a:lnTo>
                  <a:lnTo>
                    <a:pt x="475" y="52"/>
                  </a:lnTo>
                  <a:lnTo>
                    <a:pt x="433" y="104"/>
                  </a:lnTo>
                  <a:lnTo>
                    <a:pt x="408" y="136"/>
                  </a:lnTo>
                  <a:lnTo>
                    <a:pt x="382" y="171"/>
                  </a:lnTo>
                  <a:lnTo>
                    <a:pt x="357" y="208"/>
                  </a:lnTo>
                  <a:lnTo>
                    <a:pt x="332" y="247"/>
                  </a:lnTo>
                  <a:lnTo>
                    <a:pt x="308" y="283"/>
                  </a:lnTo>
                  <a:lnTo>
                    <a:pt x="285" y="316"/>
                  </a:lnTo>
                  <a:lnTo>
                    <a:pt x="264" y="342"/>
                  </a:lnTo>
                  <a:lnTo>
                    <a:pt x="243" y="365"/>
                  </a:lnTo>
                  <a:lnTo>
                    <a:pt x="222" y="384"/>
                  </a:lnTo>
                  <a:lnTo>
                    <a:pt x="200" y="401"/>
                  </a:lnTo>
                  <a:lnTo>
                    <a:pt x="178" y="415"/>
                  </a:lnTo>
                  <a:lnTo>
                    <a:pt x="153" y="430"/>
                  </a:lnTo>
                  <a:lnTo>
                    <a:pt x="104" y="454"/>
                  </a:lnTo>
                  <a:lnTo>
                    <a:pt x="65" y="478"/>
                  </a:lnTo>
                  <a:lnTo>
                    <a:pt x="36" y="500"/>
                  </a:lnTo>
                  <a:lnTo>
                    <a:pt x="26" y="509"/>
                  </a:lnTo>
                  <a:lnTo>
                    <a:pt x="20" y="517"/>
                  </a:lnTo>
                  <a:lnTo>
                    <a:pt x="14" y="524"/>
                  </a:lnTo>
                  <a:lnTo>
                    <a:pt x="10" y="528"/>
                  </a:lnTo>
                  <a:lnTo>
                    <a:pt x="5" y="530"/>
                  </a:lnTo>
                  <a:lnTo>
                    <a:pt x="2" y="529"/>
                  </a:lnTo>
                  <a:lnTo>
                    <a:pt x="1" y="526"/>
                  </a:lnTo>
                  <a:lnTo>
                    <a:pt x="0" y="521"/>
                  </a:lnTo>
                  <a:lnTo>
                    <a:pt x="1" y="513"/>
                  </a:lnTo>
                  <a:lnTo>
                    <a:pt x="3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2620" y="2894"/>
              <a:ext cx="1022" cy="256"/>
            </a:xfrm>
            <a:custGeom>
              <a:avLst/>
              <a:gdLst/>
              <a:ahLst/>
              <a:cxnLst>
                <a:cxn ang="0">
                  <a:pos x="14" y="469"/>
                </a:cxn>
                <a:cxn ang="0">
                  <a:pos x="77" y="406"/>
                </a:cxn>
                <a:cxn ang="0">
                  <a:pos x="143" y="345"/>
                </a:cxn>
                <a:cxn ang="0">
                  <a:pos x="228" y="277"/>
                </a:cxn>
                <a:cxn ang="0">
                  <a:pos x="324" y="208"/>
                </a:cxn>
                <a:cxn ang="0">
                  <a:pos x="433" y="145"/>
                </a:cxn>
                <a:cxn ang="0">
                  <a:pos x="519" y="106"/>
                </a:cxn>
                <a:cxn ang="0">
                  <a:pos x="577" y="86"/>
                </a:cxn>
                <a:cxn ang="0">
                  <a:pos x="709" y="50"/>
                </a:cxn>
                <a:cxn ang="0">
                  <a:pos x="840" y="20"/>
                </a:cxn>
                <a:cxn ang="0">
                  <a:pos x="918" y="7"/>
                </a:cxn>
                <a:cxn ang="0">
                  <a:pos x="994" y="1"/>
                </a:cxn>
                <a:cxn ang="0">
                  <a:pos x="1070" y="0"/>
                </a:cxn>
                <a:cxn ang="0">
                  <a:pos x="1149" y="6"/>
                </a:cxn>
                <a:cxn ang="0">
                  <a:pos x="1236" y="19"/>
                </a:cxn>
                <a:cxn ang="0">
                  <a:pos x="1383" y="51"/>
                </a:cxn>
                <a:cxn ang="0">
                  <a:pos x="1571" y="94"/>
                </a:cxn>
                <a:cxn ang="0">
                  <a:pos x="1664" y="111"/>
                </a:cxn>
                <a:cxn ang="0">
                  <a:pos x="1755" y="121"/>
                </a:cxn>
                <a:cxn ang="0">
                  <a:pos x="1844" y="124"/>
                </a:cxn>
                <a:cxn ang="0">
                  <a:pos x="1932" y="114"/>
                </a:cxn>
                <a:cxn ang="0">
                  <a:pos x="2018" y="90"/>
                </a:cxn>
                <a:cxn ang="0">
                  <a:pos x="2037" y="87"/>
                </a:cxn>
                <a:cxn ang="0">
                  <a:pos x="2044" y="91"/>
                </a:cxn>
                <a:cxn ang="0">
                  <a:pos x="2040" y="100"/>
                </a:cxn>
                <a:cxn ang="0">
                  <a:pos x="2020" y="125"/>
                </a:cxn>
                <a:cxn ang="0">
                  <a:pos x="1975" y="168"/>
                </a:cxn>
                <a:cxn ang="0">
                  <a:pos x="1925" y="204"/>
                </a:cxn>
                <a:cxn ang="0">
                  <a:pos x="1862" y="229"/>
                </a:cxn>
                <a:cxn ang="0">
                  <a:pos x="1777" y="255"/>
                </a:cxn>
                <a:cxn ang="0">
                  <a:pos x="1677" y="277"/>
                </a:cxn>
                <a:cxn ang="0">
                  <a:pos x="1574" y="293"/>
                </a:cxn>
                <a:cxn ang="0">
                  <a:pos x="1485" y="299"/>
                </a:cxn>
                <a:cxn ang="0">
                  <a:pos x="1392" y="292"/>
                </a:cxn>
                <a:cxn ang="0">
                  <a:pos x="1278" y="266"/>
                </a:cxn>
                <a:cxn ang="0">
                  <a:pos x="1135" y="221"/>
                </a:cxn>
                <a:cxn ang="0">
                  <a:pos x="1014" y="176"/>
                </a:cxn>
                <a:cxn ang="0">
                  <a:pos x="932" y="149"/>
                </a:cxn>
                <a:cxn ang="0">
                  <a:pos x="877" y="134"/>
                </a:cxn>
                <a:cxn ang="0">
                  <a:pos x="816" y="125"/>
                </a:cxn>
                <a:cxn ang="0">
                  <a:pos x="751" y="118"/>
                </a:cxn>
                <a:cxn ang="0">
                  <a:pos x="676" y="118"/>
                </a:cxn>
                <a:cxn ang="0">
                  <a:pos x="609" y="125"/>
                </a:cxn>
                <a:cxn ang="0">
                  <a:pos x="549" y="141"/>
                </a:cxn>
                <a:cxn ang="0">
                  <a:pos x="493" y="168"/>
                </a:cxn>
                <a:cxn ang="0">
                  <a:pos x="431" y="210"/>
                </a:cxn>
                <a:cxn ang="0">
                  <a:pos x="359" y="269"/>
                </a:cxn>
                <a:cxn ang="0">
                  <a:pos x="221" y="396"/>
                </a:cxn>
                <a:cxn ang="0">
                  <a:pos x="27" y="491"/>
                </a:cxn>
              </a:cxnLst>
              <a:rect l="0" t="0" r="r" b="b"/>
              <a:pathLst>
                <a:path w="2044" h="511">
                  <a:moveTo>
                    <a:pt x="0" y="483"/>
                  </a:moveTo>
                  <a:lnTo>
                    <a:pt x="14" y="469"/>
                  </a:lnTo>
                  <a:lnTo>
                    <a:pt x="50" y="432"/>
                  </a:lnTo>
                  <a:lnTo>
                    <a:pt x="77" y="406"/>
                  </a:lnTo>
                  <a:lnTo>
                    <a:pt x="107" y="377"/>
                  </a:lnTo>
                  <a:lnTo>
                    <a:pt x="143" y="345"/>
                  </a:lnTo>
                  <a:lnTo>
                    <a:pt x="183" y="311"/>
                  </a:lnTo>
                  <a:lnTo>
                    <a:pt x="228" y="277"/>
                  </a:lnTo>
                  <a:lnTo>
                    <a:pt x="275" y="243"/>
                  </a:lnTo>
                  <a:lnTo>
                    <a:pt x="324" y="208"/>
                  </a:lnTo>
                  <a:lnTo>
                    <a:pt x="378" y="176"/>
                  </a:lnTo>
                  <a:lnTo>
                    <a:pt x="433" y="145"/>
                  </a:lnTo>
                  <a:lnTo>
                    <a:pt x="489" y="118"/>
                  </a:lnTo>
                  <a:lnTo>
                    <a:pt x="519" y="106"/>
                  </a:lnTo>
                  <a:lnTo>
                    <a:pt x="548" y="95"/>
                  </a:lnTo>
                  <a:lnTo>
                    <a:pt x="577" y="86"/>
                  </a:lnTo>
                  <a:lnTo>
                    <a:pt x="608" y="77"/>
                  </a:lnTo>
                  <a:lnTo>
                    <a:pt x="709" y="50"/>
                  </a:lnTo>
                  <a:lnTo>
                    <a:pt x="799" y="29"/>
                  </a:lnTo>
                  <a:lnTo>
                    <a:pt x="840" y="20"/>
                  </a:lnTo>
                  <a:lnTo>
                    <a:pt x="880" y="14"/>
                  </a:lnTo>
                  <a:lnTo>
                    <a:pt x="918" y="7"/>
                  </a:lnTo>
                  <a:lnTo>
                    <a:pt x="956" y="3"/>
                  </a:lnTo>
                  <a:lnTo>
                    <a:pt x="994" y="1"/>
                  </a:lnTo>
                  <a:lnTo>
                    <a:pt x="1031" y="0"/>
                  </a:lnTo>
                  <a:lnTo>
                    <a:pt x="1070" y="0"/>
                  </a:lnTo>
                  <a:lnTo>
                    <a:pt x="1109" y="3"/>
                  </a:lnTo>
                  <a:lnTo>
                    <a:pt x="1149" y="6"/>
                  </a:lnTo>
                  <a:lnTo>
                    <a:pt x="1193" y="12"/>
                  </a:lnTo>
                  <a:lnTo>
                    <a:pt x="1236" y="19"/>
                  </a:lnTo>
                  <a:lnTo>
                    <a:pt x="1285" y="28"/>
                  </a:lnTo>
                  <a:lnTo>
                    <a:pt x="1383" y="51"/>
                  </a:lnTo>
                  <a:lnTo>
                    <a:pt x="1478" y="74"/>
                  </a:lnTo>
                  <a:lnTo>
                    <a:pt x="1571" y="94"/>
                  </a:lnTo>
                  <a:lnTo>
                    <a:pt x="1618" y="103"/>
                  </a:lnTo>
                  <a:lnTo>
                    <a:pt x="1664" y="111"/>
                  </a:lnTo>
                  <a:lnTo>
                    <a:pt x="1709" y="117"/>
                  </a:lnTo>
                  <a:lnTo>
                    <a:pt x="1755" y="121"/>
                  </a:lnTo>
                  <a:lnTo>
                    <a:pt x="1799" y="124"/>
                  </a:lnTo>
                  <a:lnTo>
                    <a:pt x="1844" y="124"/>
                  </a:lnTo>
                  <a:lnTo>
                    <a:pt x="1888" y="120"/>
                  </a:lnTo>
                  <a:lnTo>
                    <a:pt x="1932" y="114"/>
                  </a:lnTo>
                  <a:lnTo>
                    <a:pt x="1975" y="103"/>
                  </a:lnTo>
                  <a:lnTo>
                    <a:pt x="2018" y="90"/>
                  </a:lnTo>
                  <a:lnTo>
                    <a:pt x="2032" y="87"/>
                  </a:lnTo>
                  <a:lnTo>
                    <a:pt x="2037" y="87"/>
                  </a:lnTo>
                  <a:lnTo>
                    <a:pt x="2041" y="89"/>
                  </a:lnTo>
                  <a:lnTo>
                    <a:pt x="2044" y="91"/>
                  </a:lnTo>
                  <a:lnTo>
                    <a:pt x="2042" y="95"/>
                  </a:lnTo>
                  <a:lnTo>
                    <a:pt x="2040" y="100"/>
                  </a:lnTo>
                  <a:lnTo>
                    <a:pt x="2035" y="107"/>
                  </a:lnTo>
                  <a:lnTo>
                    <a:pt x="2020" y="125"/>
                  </a:lnTo>
                  <a:lnTo>
                    <a:pt x="1999" y="146"/>
                  </a:lnTo>
                  <a:lnTo>
                    <a:pt x="1975" y="168"/>
                  </a:lnTo>
                  <a:lnTo>
                    <a:pt x="1946" y="192"/>
                  </a:lnTo>
                  <a:lnTo>
                    <a:pt x="1925" y="204"/>
                  </a:lnTo>
                  <a:lnTo>
                    <a:pt x="1897" y="217"/>
                  </a:lnTo>
                  <a:lnTo>
                    <a:pt x="1862" y="229"/>
                  </a:lnTo>
                  <a:lnTo>
                    <a:pt x="1821" y="243"/>
                  </a:lnTo>
                  <a:lnTo>
                    <a:pt x="1777" y="255"/>
                  </a:lnTo>
                  <a:lnTo>
                    <a:pt x="1727" y="267"/>
                  </a:lnTo>
                  <a:lnTo>
                    <a:pt x="1677" y="277"/>
                  </a:lnTo>
                  <a:lnTo>
                    <a:pt x="1624" y="286"/>
                  </a:lnTo>
                  <a:lnTo>
                    <a:pt x="1574" y="293"/>
                  </a:lnTo>
                  <a:lnTo>
                    <a:pt x="1528" y="297"/>
                  </a:lnTo>
                  <a:lnTo>
                    <a:pt x="1485" y="299"/>
                  </a:lnTo>
                  <a:lnTo>
                    <a:pt x="1440" y="297"/>
                  </a:lnTo>
                  <a:lnTo>
                    <a:pt x="1392" y="292"/>
                  </a:lnTo>
                  <a:lnTo>
                    <a:pt x="1339" y="282"/>
                  </a:lnTo>
                  <a:lnTo>
                    <a:pt x="1278" y="266"/>
                  </a:lnTo>
                  <a:lnTo>
                    <a:pt x="1207" y="245"/>
                  </a:lnTo>
                  <a:lnTo>
                    <a:pt x="1135" y="221"/>
                  </a:lnTo>
                  <a:lnTo>
                    <a:pt x="1071" y="197"/>
                  </a:lnTo>
                  <a:lnTo>
                    <a:pt x="1014" y="176"/>
                  </a:lnTo>
                  <a:lnTo>
                    <a:pt x="959" y="157"/>
                  </a:lnTo>
                  <a:lnTo>
                    <a:pt x="932" y="149"/>
                  </a:lnTo>
                  <a:lnTo>
                    <a:pt x="905" y="141"/>
                  </a:lnTo>
                  <a:lnTo>
                    <a:pt x="877" y="134"/>
                  </a:lnTo>
                  <a:lnTo>
                    <a:pt x="848" y="128"/>
                  </a:lnTo>
                  <a:lnTo>
                    <a:pt x="816" y="125"/>
                  </a:lnTo>
                  <a:lnTo>
                    <a:pt x="785" y="121"/>
                  </a:lnTo>
                  <a:lnTo>
                    <a:pt x="751" y="118"/>
                  </a:lnTo>
                  <a:lnTo>
                    <a:pt x="714" y="117"/>
                  </a:lnTo>
                  <a:lnTo>
                    <a:pt x="676" y="118"/>
                  </a:lnTo>
                  <a:lnTo>
                    <a:pt x="640" y="121"/>
                  </a:lnTo>
                  <a:lnTo>
                    <a:pt x="609" y="125"/>
                  </a:lnTo>
                  <a:lnTo>
                    <a:pt x="578" y="132"/>
                  </a:lnTo>
                  <a:lnTo>
                    <a:pt x="549" y="141"/>
                  </a:lnTo>
                  <a:lnTo>
                    <a:pt x="521" y="153"/>
                  </a:lnTo>
                  <a:lnTo>
                    <a:pt x="493" y="168"/>
                  </a:lnTo>
                  <a:lnTo>
                    <a:pt x="462" y="187"/>
                  </a:lnTo>
                  <a:lnTo>
                    <a:pt x="431" y="210"/>
                  </a:lnTo>
                  <a:lnTo>
                    <a:pt x="397" y="237"/>
                  </a:lnTo>
                  <a:lnTo>
                    <a:pt x="359" y="269"/>
                  </a:lnTo>
                  <a:lnTo>
                    <a:pt x="318" y="306"/>
                  </a:lnTo>
                  <a:lnTo>
                    <a:pt x="221" y="396"/>
                  </a:lnTo>
                  <a:lnTo>
                    <a:pt x="99" y="511"/>
                  </a:lnTo>
                  <a:lnTo>
                    <a:pt x="27" y="491"/>
                  </a:lnTo>
                  <a:lnTo>
                    <a:pt x="0" y="4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3323" y="2580"/>
              <a:ext cx="544" cy="344"/>
            </a:xfrm>
            <a:custGeom>
              <a:avLst/>
              <a:gdLst/>
              <a:ahLst/>
              <a:cxnLst>
                <a:cxn ang="0">
                  <a:pos x="103" y="632"/>
                </a:cxn>
                <a:cxn ang="0">
                  <a:pos x="205" y="653"/>
                </a:cxn>
                <a:cxn ang="0">
                  <a:pos x="292" y="677"/>
                </a:cxn>
                <a:cxn ang="0">
                  <a:pos x="350" y="685"/>
                </a:cxn>
                <a:cxn ang="0">
                  <a:pos x="411" y="687"/>
                </a:cxn>
                <a:cxn ang="0">
                  <a:pos x="514" y="679"/>
                </a:cxn>
                <a:cxn ang="0">
                  <a:pos x="636" y="660"/>
                </a:cxn>
                <a:cxn ang="0">
                  <a:pos x="701" y="642"/>
                </a:cxn>
                <a:cxn ang="0">
                  <a:pos x="744" y="625"/>
                </a:cxn>
                <a:cxn ang="0">
                  <a:pos x="785" y="600"/>
                </a:cxn>
                <a:cxn ang="0">
                  <a:pos x="826" y="567"/>
                </a:cxn>
                <a:cxn ang="0">
                  <a:pos x="885" y="507"/>
                </a:cxn>
                <a:cxn ang="0">
                  <a:pos x="962" y="420"/>
                </a:cxn>
                <a:cxn ang="0">
                  <a:pos x="1052" y="309"/>
                </a:cxn>
                <a:cxn ang="0">
                  <a:pos x="1085" y="263"/>
                </a:cxn>
                <a:cxn ang="0">
                  <a:pos x="1088" y="252"/>
                </a:cxn>
                <a:cxn ang="0">
                  <a:pos x="1084" y="249"/>
                </a:cxn>
                <a:cxn ang="0">
                  <a:pos x="1072" y="255"/>
                </a:cxn>
                <a:cxn ang="0">
                  <a:pos x="1051" y="273"/>
                </a:cxn>
                <a:cxn ang="0">
                  <a:pos x="1010" y="305"/>
                </a:cxn>
                <a:cxn ang="0">
                  <a:pos x="944" y="342"/>
                </a:cxn>
                <a:cxn ang="0">
                  <a:pos x="898" y="362"/>
                </a:cxn>
                <a:cxn ang="0">
                  <a:pos x="845" y="378"/>
                </a:cxn>
                <a:cxn ang="0">
                  <a:pos x="783" y="392"/>
                </a:cxn>
                <a:cxn ang="0">
                  <a:pos x="665" y="417"/>
                </a:cxn>
                <a:cxn ang="0">
                  <a:pos x="566" y="447"/>
                </a:cxn>
                <a:cxn ang="0">
                  <a:pos x="472" y="484"/>
                </a:cxn>
                <a:cxn ang="0">
                  <a:pos x="367" y="536"/>
                </a:cxn>
                <a:cxn ang="0">
                  <a:pos x="311" y="563"/>
                </a:cxn>
                <a:cxn ang="0">
                  <a:pos x="249" y="583"/>
                </a:cxn>
                <a:cxn ang="0">
                  <a:pos x="182" y="595"/>
                </a:cxn>
                <a:cxn ang="0">
                  <a:pos x="113" y="593"/>
                </a:cxn>
                <a:cxn ang="0">
                  <a:pos x="170" y="564"/>
                </a:cxn>
                <a:cxn ang="0">
                  <a:pos x="247" y="529"/>
                </a:cxn>
                <a:cxn ang="0">
                  <a:pos x="288" y="505"/>
                </a:cxn>
                <a:cxn ang="0">
                  <a:pos x="335" y="473"/>
                </a:cxn>
                <a:cxn ang="0">
                  <a:pos x="378" y="435"/>
                </a:cxn>
                <a:cxn ang="0">
                  <a:pos x="420" y="388"/>
                </a:cxn>
                <a:cxn ang="0">
                  <a:pos x="458" y="334"/>
                </a:cxn>
                <a:cxn ang="0">
                  <a:pos x="490" y="271"/>
                </a:cxn>
                <a:cxn ang="0">
                  <a:pos x="514" y="209"/>
                </a:cxn>
                <a:cxn ang="0">
                  <a:pos x="529" y="154"/>
                </a:cxn>
                <a:cxn ang="0">
                  <a:pos x="536" y="115"/>
                </a:cxn>
                <a:cxn ang="0">
                  <a:pos x="536" y="62"/>
                </a:cxn>
                <a:cxn ang="0">
                  <a:pos x="539" y="34"/>
                </a:cxn>
                <a:cxn ang="0">
                  <a:pos x="545" y="12"/>
                </a:cxn>
                <a:cxn ang="0">
                  <a:pos x="543" y="4"/>
                </a:cxn>
                <a:cxn ang="0">
                  <a:pos x="538" y="1"/>
                </a:cxn>
                <a:cxn ang="0">
                  <a:pos x="526" y="11"/>
                </a:cxn>
                <a:cxn ang="0">
                  <a:pos x="476" y="69"/>
                </a:cxn>
                <a:cxn ang="0">
                  <a:pos x="416" y="126"/>
                </a:cxn>
                <a:cxn ang="0">
                  <a:pos x="347" y="184"/>
                </a:cxn>
                <a:cxn ang="0">
                  <a:pos x="303" y="226"/>
                </a:cxn>
                <a:cxn ang="0">
                  <a:pos x="261" y="278"/>
                </a:cxn>
                <a:cxn ang="0">
                  <a:pos x="223" y="343"/>
                </a:cxn>
                <a:cxn ang="0">
                  <a:pos x="180" y="436"/>
                </a:cxn>
                <a:cxn ang="0">
                  <a:pos x="151" y="484"/>
                </a:cxn>
                <a:cxn ang="0">
                  <a:pos x="111" y="531"/>
                </a:cxn>
                <a:cxn ang="0">
                  <a:pos x="31" y="594"/>
                </a:cxn>
                <a:cxn ang="0">
                  <a:pos x="5" y="617"/>
                </a:cxn>
                <a:cxn ang="0">
                  <a:pos x="0" y="626"/>
                </a:cxn>
                <a:cxn ang="0">
                  <a:pos x="9" y="629"/>
                </a:cxn>
                <a:cxn ang="0">
                  <a:pos x="70" y="630"/>
                </a:cxn>
              </a:cxnLst>
              <a:rect l="0" t="0" r="r" b="b"/>
              <a:pathLst>
                <a:path w="1088" h="687">
                  <a:moveTo>
                    <a:pt x="70" y="630"/>
                  </a:moveTo>
                  <a:lnTo>
                    <a:pt x="103" y="632"/>
                  </a:lnTo>
                  <a:lnTo>
                    <a:pt x="149" y="641"/>
                  </a:lnTo>
                  <a:lnTo>
                    <a:pt x="205" y="653"/>
                  </a:lnTo>
                  <a:lnTo>
                    <a:pt x="263" y="669"/>
                  </a:lnTo>
                  <a:lnTo>
                    <a:pt x="292" y="677"/>
                  </a:lnTo>
                  <a:lnTo>
                    <a:pt x="321" y="682"/>
                  </a:lnTo>
                  <a:lnTo>
                    <a:pt x="350" y="685"/>
                  </a:lnTo>
                  <a:lnTo>
                    <a:pt x="379" y="687"/>
                  </a:lnTo>
                  <a:lnTo>
                    <a:pt x="411" y="687"/>
                  </a:lnTo>
                  <a:lnTo>
                    <a:pt x="442" y="685"/>
                  </a:lnTo>
                  <a:lnTo>
                    <a:pt x="514" y="679"/>
                  </a:lnTo>
                  <a:lnTo>
                    <a:pt x="593" y="668"/>
                  </a:lnTo>
                  <a:lnTo>
                    <a:pt x="636" y="660"/>
                  </a:lnTo>
                  <a:lnTo>
                    <a:pt x="679" y="649"/>
                  </a:lnTo>
                  <a:lnTo>
                    <a:pt x="701" y="642"/>
                  </a:lnTo>
                  <a:lnTo>
                    <a:pt x="722" y="633"/>
                  </a:lnTo>
                  <a:lnTo>
                    <a:pt x="744" y="625"/>
                  </a:lnTo>
                  <a:lnTo>
                    <a:pt x="765" y="613"/>
                  </a:lnTo>
                  <a:lnTo>
                    <a:pt x="785" y="600"/>
                  </a:lnTo>
                  <a:lnTo>
                    <a:pt x="806" y="585"/>
                  </a:lnTo>
                  <a:lnTo>
                    <a:pt x="826" y="567"/>
                  </a:lnTo>
                  <a:lnTo>
                    <a:pt x="846" y="550"/>
                  </a:lnTo>
                  <a:lnTo>
                    <a:pt x="885" y="507"/>
                  </a:lnTo>
                  <a:lnTo>
                    <a:pt x="924" y="463"/>
                  </a:lnTo>
                  <a:lnTo>
                    <a:pt x="962" y="420"/>
                  </a:lnTo>
                  <a:lnTo>
                    <a:pt x="997" y="378"/>
                  </a:lnTo>
                  <a:lnTo>
                    <a:pt x="1052" y="309"/>
                  </a:lnTo>
                  <a:lnTo>
                    <a:pt x="1080" y="271"/>
                  </a:lnTo>
                  <a:lnTo>
                    <a:pt x="1085" y="263"/>
                  </a:lnTo>
                  <a:lnTo>
                    <a:pt x="1088" y="257"/>
                  </a:lnTo>
                  <a:lnTo>
                    <a:pt x="1088" y="252"/>
                  </a:lnTo>
                  <a:lnTo>
                    <a:pt x="1086" y="249"/>
                  </a:lnTo>
                  <a:lnTo>
                    <a:pt x="1084" y="249"/>
                  </a:lnTo>
                  <a:lnTo>
                    <a:pt x="1078" y="251"/>
                  </a:lnTo>
                  <a:lnTo>
                    <a:pt x="1072" y="255"/>
                  </a:lnTo>
                  <a:lnTo>
                    <a:pt x="1063" y="262"/>
                  </a:lnTo>
                  <a:lnTo>
                    <a:pt x="1051" y="273"/>
                  </a:lnTo>
                  <a:lnTo>
                    <a:pt x="1034" y="288"/>
                  </a:lnTo>
                  <a:lnTo>
                    <a:pt x="1010" y="305"/>
                  </a:lnTo>
                  <a:lnTo>
                    <a:pt x="981" y="324"/>
                  </a:lnTo>
                  <a:lnTo>
                    <a:pt x="944" y="342"/>
                  </a:lnTo>
                  <a:lnTo>
                    <a:pt x="922" y="352"/>
                  </a:lnTo>
                  <a:lnTo>
                    <a:pt x="898" y="362"/>
                  </a:lnTo>
                  <a:lnTo>
                    <a:pt x="873" y="371"/>
                  </a:lnTo>
                  <a:lnTo>
                    <a:pt x="845" y="378"/>
                  </a:lnTo>
                  <a:lnTo>
                    <a:pt x="816" y="386"/>
                  </a:lnTo>
                  <a:lnTo>
                    <a:pt x="783" y="392"/>
                  </a:lnTo>
                  <a:lnTo>
                    <a:pt x="722" y="405"/>
                  </a:lnTo>
                  <a:lnTo>
                    <a:pt x="665" y="417"/>
                  </a:lnTo>
                  <a:lnTo>
                    <a:pt x="615" y="431"/>
                  </a:lnTo>
                  <a:lnTo>
                    <a:pt x="566" y="447"/>
                  </a:lnTo>
                  <a:lnTo>
                    <a:pt x="518" y="463"/>
                  </a:lnTo>
                  <a:lnTo>
                    <a:pt x="472" y="484"/>
                  </a:lnTo>
                  <a:lnTo>
                    <a:pt x="422" y="507"/>
                  </a:lnTo>
                  <a:lnTo>
                    <a:pt x="367" y="536"/>
                  </a:lnTo>
                  <a:lnTo>
                    <a:pt x="340" y="550"/>
                  </a:lnTo>
                  <a:lnTo>
                    <a:pt x="311" y="563"/>
                  </a:lnTo>
                  <a:lnTo>
                    <a:pt x="280" y="575"/>
                  </a:lnTo>
                  <a:lnTo>
                    <a:pt x="249" y="583"/>
                  </a:lnTo>
                  <a:lnTo>
                    <a:pt x="216" y="591"/>
                  </a:lnTo>
                  <a:lnTo>
                    <a:pt x="182" y="595"/>
                  </a:lnTo>
                  <a:lnTo>
                    <a:pt x="148" y="596"/>
                  </a:lnTo>
                  <a:lnTo>
                    <a:pt x="113" y="593"/>
                  </a:lnTo>
                  <a:lnTo>
                    <a:pt x="145" y="576"/>
                  </a:lnTo>
                  <a:lnTo>
                    <a:pt x="170" y="564"/>
                  </a:lnTo>
                  <a:lnTo>
                    <a:pt x="211" y="545"/>
                  </a:lnTo>
                  <a:lnTo>
                    <a:pt x="247" y="529"/>
                  </a:lnTo>
                  <a:lnTo>
                    <a:pt x="266" y="518"/>
                  </a:lnTo>
                  <a:lnTo>
                    <a:pt x="288" y="505"/>
                  </a:lnTo>
                  <a:lnTo>
                    <a:pt x="311" y="490"/>
                  </a:lnTo>
                  <a:lnTo>
                    <a:pt x="335" y="473"/>
                  </a:lnTo>
                  <a:lnTo>
                    <a:pt x="356" y="454"/>
                  </a:lnTo>
                  <a:lnTo>
                    <a:pt x="378" y="435"/>
                  </a:lnTo>
                  <a:lnTo>
                    <a:pt x="400" y="413"/>
                  </a:lnTo>
                  <a:lnTo>
                    <a:pt x="420" y="388"/>
                  </a:lnTo>
                  <a:lnTo>
                    <a:pt x="439" y="363"/>
                  </a:lnTo>
                  <a:lnTo>
                    <a:pt x="458" y="334"/>
                  </a:lnTo>
                  <a:lnTo>
                    <a:pt x="475" y="302"/>
                  </a:lnTo>
                  <a:lnTo>
                    <a:pt x="490" y="271"/>
                  </a:lnTo>
                  <a:lnTo>
                    <a:pt x="503" y="240"/>
                  </a:lnTo>
                  <a:lnTo>
                    <a:pt x="514" y="209"/>
                  </a:lnTo>
                  <a:lnTo>
                    <a:pt x="521" y="181"/>
                  </a:lnTo>
                  <a:lnTo>
                    <a:pt x="529" y="154"/>
                  </a:lnTo>
                  <a:lnTo>
                    <a:pt x="532" y="133"/>
                  </a:lnTo>
                  <a:lnTo>
                    <a:pt x="536" y="115"/>
                  </a:lnTo>
                  <a:lnTo>
                    <a:pt x="537" y="86"/>
                  </a:lnTo>
                  <a:lnTo>
                    <a:pt x="536" y="62"/>
                  </a:lnTo>
                  <a:lnTo>
                    <a:pt x="537" y="44"/>
                  </a:lnTo>
                  <a:lnTo>
                    <a:pt x="539" y="34"/>
                  </a:lnTo>
                  <a:lnTo>
                    <a:pt x="541" y="26"/>
                  </a:lnTo>
                  <a:lnTo>
                    <a:pt x="545" y="12"/>
                  </a:lnTo>
                  <a:lnTo>
                    <a:pt x="545" y="7"/>
                  </a:lnTo>
                  <a:lnTo>
                    <a:pt x="543" y="4"/>
                  </a:lnTo>
                  <a:lnTo>
                    <a:pt x="542" y="0"/>
                  </a:lnTo>
                  <a:lnTo>
                    <a:pt x="538" y="1"/>
                  </a:lnTo>
                  <a:lnTo>
                    <a:pt x="532" y="5"/>
                  </a:lnTo>
                  <a:lnTo>
                    <a:pt x="526" y="11"/>
                  </a:lnTo>
                  <a:lnTo>
                    <a:pt x="506" y="36"/>
                  </a:lnTo>
                  <a:lnTo>
                    <a:pt x="476" y="69"/>
                  </a:lnTo>
                  <a:lnTo>
                    <a:pt x="438" y="107"/>
                  </a:lnTo>
                  <a:lnTo>
                    <a:pt x="416" y="126"/>
                  </a:lnTo>
                  <a:lnTo>
                    <a:pt x="393" y="145"/>
                  </a:lnTo>
                  <a:lnTo>
                    <a:pt x="347" y="184"/>
                  </a:lnTo>
                  <a:lnTo>
                    <a:pt x="325" y="204"/>
                  </a:lnTo>
                  <a:lnTo>
                    <a:pt x="303" y="226"/>
                  </a:lnTo>
                  <a:lnTo>
                    <a:pt x="282" y="251"/>
                  </a:lnTo>
                  <a:lnTo>
                    <a:pt x="261" y="278"/>
                  </a:lnTo>
                  <a:lnTo>
                    <a:pt x="241" y="309"/>
                  </a:lnTo>
                  <a:lnTo>
                    <a:pt x="223" y="343"/>
                  </a:lnTo>
                  <a:lnTo>
                    <a:pt x="192" y="409"/>
                  </a:lnTo>
                  <a:lnTo>
                    <a:pt x="180" y="436"/>
                  </a:lnTo>
                  <a:lnTo>
                    <a:pt x="167" y="461"/>
                  </a:lnTo>
                  <a:lnTo>
                    <a:pt x="151" y="484"/>
                  </a:lnTo>
                  <a:lnTo>
                    <a:pt x="134" y="507"/>
                  </a:lnTo>
                  <a:lnTo>
                    <a:pt x="111" y="531"/>
                  </a:lnTo>
                  <a:lnTo>
                    <a:pt x="82" y="555"/>
                  </a:lnTo>
                  <a:lnTo>
                    <a:pt x="31" y="594"/>
                  </a:lnTo>
                  <a:lnTo>
                    <a:pt x="15" y="607"/>
                  </a:lnTo>
                  <a:lnTo>
                    <a:pt x="5" y="617"/>
                  </a:lnTo>
                  <a:lnTo>
                    <a:pt x="0" y="623"/>
                  </a:lnTo>
                  <a:lnTo>
                    <a:pt x="0" y="626"/>
                  </a:lnTo>
                  <a:lnTo>
                    <a:pt x="2" y="628"/>
                  </a:lnTo>
                  <a:lnTo>
                    <a:pt x="9" y="629"/>
                  </a:lnTo>
                  <a:lnTo>
                    <a:pt x="23" y="630"/>
                  </a:lnTo>
                  <a:lnTo>
                    <a:pt x="70" y="6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0" name="Freeform 62"/>
            <p:cNvSpPr>
              <a:spLocks/>
            </p:cNvSpPr>
            <p:nvPr/>
          </p:nvSpPr>
          <p:spPr bwMode="auto">
            <a:xfrm>
              <a:off x="3588" y="2388"/>
              <a:ext cx="414" cy="392"/>
            </a:xfrm>
            <a:custGeom>
              <a:avLst/>
              <a:gdLst/>
              <a:ahLst/>
              <a:cxnLst>
                <a:cxn ang="0">
                  <a:pos x="174" y="728"/>
                </a:cxn>
                <a:cxn ang="0">
                  <a:pos x="365" y="662"/>
                </a:cxn>
                <a:cxn ang="0">
                  <a:pos x="444" y="628"/>
                </a:cxn>
                <a:cxn ang="0">
                  <a:pos x="511" y="590"/>
                </a:cxn>
                <a:cxn ang="0">
                  <a:pos x="556" y="557"/>
                </a:cxn>
                <a:cxn ang="0">
                  <a:pos x="598" y="518"/>
                </a:cxn>
                <a:cxn ang="0">
                  <a:pos x="637" y="471"/>
                </a:cxn>
                <a:cxn ang="0">
                  <a:pos x="672" y="417"/>
                </a:cxn>
                <a:cxn ang="0">
                  <a:pos x="737" y="270"/>
                </a:cxn>
                <a:cxn ang="0">
                  <a:pos x="796" y="138"/>
                </a:cxn>
                <a:cxn ang="0">
                  <a:pos x="818" y="79"/>
                </a:cxn>
                <a:cxn ang="0">
                  <a:pos x="827" y="33"/>
                </a:cxn>
                <a:cxn ang="0">
                  <a:pos x="825" y="11"/>
                </a:cxn>
                <a:cxn ang="0">
                  <a:pos x="820" y="2"/>
                </a:cxn>
                <a:cxn ang="0">
                  <a:pos x="814" y="1"/>
                </a:cxn>
                <a:cxn ang="0">
                  <a:pos x="788" y="38"/>
                </a:cxn>
                <a:cxn ang="0">
                  <a:pos x="707" y="151"/>
                </a:cxn>
                <a:cxn ang="0">
                  <a:pos x="639" y="229"/>
                </a:cxn>
                <a:cxn ang="0">
                  <a:pos x="607" y="260"/>
                </a:cxn>
                <a:cxn ang="0">
                  <a:pos x="540" y="312"/>
                </a:cxn>
                <a:cxn ang="0">
                  <a:pos x="407" y="405"/>
                </a:cxn>
                <a:cxn ang="0">
                  <a:pos x="355" y="446"/>
                </a:cxn>
                <a:cxn ang="0">
                  <a:pos x="267" y="532"/>
                </a:cxn>
                <a:cxn ang="0">
                  <a:pos x="167" y="634"/>
                </a:cxn>
                <a:cxn ang="0">
                  <a:pos x="135" y="662"/>
                </a:cxn>
                <a:cxn ang="0">
                  <a:pos x="102" y="683"/>
                </a:cxn>
                <a:cxn ang="0">
                  <a:pos x="141" y="618"/>
                </a:cxn>
                <a:cxn ang="0">
                  <a:pos x="246" y="459"/>
                </a:cxn>
                <a:cxn ang="0">
                  <a:pos x="271" y="414"/>
                </a:cxn>
                <a:cxn ang="0">
                  <a:pos x="290" y="362"/>
                </a:cxn>
                <a:cxn ang="0">
                  <a:pos x="296" y="318"/>
                </a:cxn>
                <a:cxn ang="0">
                  <a:pos x="295" y="152"/>
                </a:cxn>
                <a:cxn ang="0">
                  <a:pos x="290" y="41"/>
                </a:cxn>
                <a:cxn ang="0">
                  <a:pos x="287" y="36"/>
                </a:cxn>
                <a:cxn ang="0">
                  <a:pos x="282" y="37"/>
                </a:cxn>
                <a:cxn ang="0">
                  <a:pos x="253" y="73"/>
                </a:cxn>
                <a:cxn ang="0">
                  <a:pos x="201" y="142"/>
                </a:cxn>
                <a:cxn ang="0">
                  <a:pos x="163" y="202"/>
                </a:cxn>
                <a:cxn ang="0">
                  <a:pos x="130" y="264"/>
                </a:cxn>
                <a:cxn ang="0">
                  <a:pos x="105" y="328"/>
                </a:cxn>
                <a:cxn ang="0">
                  <a:pos x="88" y="384"/>
                </a:cxn>
                <a:cxn ang="0">
                  <a:pos x="78" y="430"/>
                </a:cxn>
                <a:cxn ang="0">
                  <a:pos x="76" y="510"/>
                </a:cxn>
                <a:cxn ang="0">
                  <a:pos x="68" y="579"/>
                </a:cxn>
                <a:cxn ang="0">
                  <a:pos x="40" y="673"/>
                </a:cxn>
                <a:cxn ang="0">
                  <a:pos x="8" y="762"/>
                </a:cxn>
                <a:cxn ang="0">
                  <a:pos x="0" y="783"/>
                </a:cxn>
                <a:cxn ang="0">
                  <a:pos x="6" y="785"/>
                </a:cxn>
                <a:cxn ang="0">
                  <a:pos x="32" y="775"/>
                </a:cxn>
              </a:cxnLst>
              <a:rect l="0" t="0" r="r" b="b"/>
              <a:pathLst>
                <a:path w="827" h="785">
                  <a:moveTo>
                    <a:pt x="32" y="775"/>
                  </a:moveTo>
                  <a:lnTo>
                    <a:pt x="174" y="728"/>
                  </a:lnTo>
                  <a:lnTo>
                    <a:pt x="278" y="694"/>
                  </a:lnTo>
                  <a:lnTo>
                    <a:pt x="365" y="662"/>
                  </a:lnTo>
                  <a:lnTo>
                    <a:pt x="403" y="647"/>
                  </a:lnTo>
                  <a:lnTo>
                    <a:pt x="444" y="628"/>
                  </a:lnTo>
                  <a:lnTo>
                    <a:pt x="489" y="604"/>
                  </a:lnTo>
                  <a:lnTo>
                    <a:pt x="511" y="590"/>
                  </a:lnTo>
                  <a:lnTo>
                    <a:pt x="533" y="573"/>
                  </a:lnTo>
                  <a:lnTo>
                    <a:pt x="556" y="557"/>
                  </a:lnTo>
                  <a:lnTo>
                    <a:pt x="577" y="537"/>
                  </a:lnTo>
                  <a:lnTo>
                    <a:pt x="598" y="518"/>
                  </a:lnTo>
                  <a:lnTo>
                    <a:pt x="619" y="495"/>
                  </a:lnTo>
                  <a:lnTo>
                    <a:pt x="637" y="471"/>
                  </a:lnTo>
                  <a:lnTo>
                    <a:pt x="656" y="445"/>
                  </a:lnTo>
                  <a:lnTo>
                    <a:pt x="672" y="417"/>
                  </a:lnTo>
                  <a:lnTo>
                    <a:pt x="687" y="387"/>
                  </a:lnTo>
                  <a:lnTo>
                    <a:pt x="737" y="270"/>
                  </a:lnTo>
                  <a:lnTo>
                    <a:pt x="780" y="177"/>
                  </a:lnTo>
                  <a:lnTo>
                    <a:pt x="796" y="138"/>
                  </a:lnTo>
                  <a:lnTo>
                    <a:pt x="809" y="105"/>
                  </a:lnTo>
                  <a:lnTo>
                    <a:pt x="818" y="79"/>
                  </a:lnTo>
                  <a:lnTo>
                    <a:pt x="823" y="59"/>
                  </a:lnTo>
                  <a:lnTo>
                    <a:pt x="827" y="33"/>
                  </a:lnTo>
                  <a:lnTo>
                    <a:pt x="827" y="19"/>
                  </a:lnTo>
                  <a:lnTo>
                    <a:pt x="825" y="11"/>
                  </a:lnTo>
                  <a:lnTo>
                    <a:pt x="823" y="6"/>
                  </a:lnTo>
                  <a:lnTo>
                    <a:pt x="820" y="2"/>
                  </a:lnTo>
                  <a:lnTo>
                    <a:pt x="817" y="0"/>
                  </a:lnTo>
                  <a:lnTo>
                    <a:pt x="814" y="1"/>
                  </a:lnTo>
                  <a:lnTo>
                    <a:pt x="811" y="4"/>
                  </a:lnTo>
                  <a:lnTo>
                    <a:pt x="788" y="38"/>
                  </a:lnTo>
                  <a:lnTo>
                    <a:pt x="738" y="109"/>
                  </a:lnTo>
                  <a:lnTo>
                    <a:pt x="707" y="151"/>
                  </a:lnTo>
                  <a:lnTo>
                    <a:pt x="673" y="191"/>
                  </a:lnTo>
                  <a:lnTo>
                    <a:pt x="639" y="229"/>
                  </a:lnTo>
                  <a:lnTo>
                    <a:pt x="622" y="245"/>
                  </a:lnTo>
                  <a:lnTo>
                    <a:pt x="607" y="260"/>
                  </a:lnTo>
                  <a:lnTo>
                    <a:pt x="574" y="287"/>
                  </a:lnTo>
                  <a:lnTo>
                    <a:pt x="540" y="312"/>
                  </a:lnTo>
                  <a:lnTo>
                    <a:pt x="472" y="359"/>
                  </a:lnTo>
                  <a:lnTo>
                    <a:pt x="407" y="405"/>
                  </a:lnTo>
                  <a:lnTo>
                    <a:pt x="379" y="427"/>
                  </a:lnTo>
                  <a:lnTo>
                    <a:pt x="355" y="446"/>
                  </a:lnTo>
                  <a:lnTo>
                    <a:pt x="311" y="489"/>
                  </a:lnTo>
                  <a:lnTo>
                    <a:pt x="267" y="532"/>
                  </a:lnTo>
                  <a:lnTo>
                    <a:pt x="186" y="616"/>
                  </a:lnTo>
                  <a:lnTo>
                    <a:pt x="167" y="634"/>
                  </a:lnTo>
                  <a:lnTo>
                    <a:pt x="150" y="650"/>
                  </a:lnTo>
                  <a:lnTo>
                    <a:pt x="135" y="662"/>
                  </a:lnTo>
                  <a:lnTo>
                    <a:pt x="122" y="672"/>
                  </a:lnTo>
                  <a:lnTo>
                    <a:pt x="102" y="683"/>
                  </a:lnTo>
                  <a:lnTo>
                    <a:pt x="96" y="686"/>
                  </a:lnTo>
                  <a:lnTo>
                    <a:pt x="141" y="618"/>
                  </a:lnTo>
                  <a:lnTo>
                    <a:pt x="216" y="503"/>
                  </a:lnTo>
                  <a:lnTo>
                    <a:pt x="246" y="459"/>
                  </a:lnTo>
                  <a:lnTo>
                    <a:pt x="260" y="436"/>
                  </a:lnTo>
                  <a:lnTo>
                    <a:pt x="271" y="414"/>
                  </a:lnTo>
                  <a:lnTo>
                    <a:pt x="282" y="389"/>
                  </a:lnTo>
                  <a:lnTo>
                    <a:pt x="290" y="362"/>
                  </a:lnTo>
                  <a:lnTo>
                    <a:pt x="295" y="333"/>
                  </a:lnTo>
                  <a:lnTo>
                    <a:pt x="296" y="318"/>
                  </a:lnTo>
                  <a:lnTo>
                    <a:pt x="297" y="302"/>
                  </a:lnTo>
                  <a:lnTo>
                    <a:pt x="295" y="152"/>
                  </a:lnTo>
                  <a:lnTo>
                    <a:pt x="292" y="53"/>
                  </a:lnTo>
                  <a:lnTo>
                    <a:pt x="290" y="41"/>
                  </a:lnTo>
                  <a:lnTo>
                    <a:pt x="289" y="37"/>
                  </a:lnTo>
                  <a:lnTo>
                    <a:pt x="287" y="36"/>
                  </a:lnTo>
                  <a:lnTo>
                    <a:pt x="284" y="36"/>
                  </a:lnTo>
                  <a:lnTo>
                    <a:pt x="282" y="37"/>
                  </a:lnTo>
                  <a:lnTo>
                    <a:pt x="273" y="48"/>
                  </a:lnTo>
                  <a:lnTo>
                    <a:pt x="253" y="73"/>
                  </a:lnTo>
                  <a:lnTo>
                    <a:pt x="220" y="116"/>
                  </a:lnTo>
                  <a:lnTo>
                    <a:pt x="201" y="142"/>
                  </a:lnTo>
                  <a:lnTo>
                    <a:pt x="181" y="171"/>
                  </a:lnTo>
                  <a:lnTo>
                    <a:pt x="163" y="202"/>
                  </a:lnTo>
                  <a:lnTo>
                    <a:pt x="146" y="232"/>
                  </a:lnTo>
                  <a:lnTo>
                    <a:pt x="130" y="264"/>
                  </a:lnTo>
                  <a:lnTo>
                    <a:pt x="116" y="296"/>
                  </a:lnTo>
                  <a:lnTo>
                    <a:pt x="105" y="328"/>
                  </a:lnTo>
                  <a:lnTo>
                    <a:pt x="96" y="357"/>
                  </a:lnTo>
                  <a:lnTo>
                    <a:pt x="88" y="384"/>
                  </a:lnTo>
                  <a:lnTo>
                    <a:pt x="82" y="409"/>
                  </a:lnTo>
                  <a:lnTo>
                    <a:pt x="78" y="430"/>
                  </a:lnTo>
                  <a:lnTo>
                    <a:pt x="77" y="446"/>
                  </a:lnTo>
                  <a:lnTo>
                    <a:pt x="76" y="510"/>
                  </a:lnTo>
                  <a:lnTo>
                    <a:pt x="74" y="546"/>
                  </a:lnTo>
                  <a:lnTo>
                    <a:pt x="68" y="579"/>
                  </a:lnTo>
                  <a:lnTo>
                    <a:pt x="58" y="619"/>
                  </a:lnTo>
                  <a:lnTo>
                    <a:pt x="40" y="673"/>
                  </a:lnTo>
                  <a:lnTo>
                    <a:pt x="23" y="725"/>
                  </a:lnTo>
                  <a:lnTo>
                    <a:pt x="8" y="762"/>
                  </a:lnTo>
                  <a:lnTo>
                    <a:pt x="1" y="779"/>
                  </a:lnTo>
                  <a:lnTo>
                    <a:pt x="0" y="783"/>
                  </a:lnTo>
                  <a:lnTo>
                    <a:pt x="2" y="785"/>
                  </a:lnTo>
                  <a:lnTo>
                    <a:pt x="6" y="785"/>
                  </a:lnTo>
                  <a:lnTo>
                    <a:pt x="12" y="783"/>
                  </a:lnTo>
                  <a:lnTo>
                    <a:pt x="32" y="7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3780" y="2371"/>
              <a:ext cx="190" cy="169"/>
            </a:xfrm>
            <a:custGeom>
              <a:avLst/>
              <a:gdLst/>
              <a:ahLst/>
              <a:cxnLst>
                <a:cxn ang="0">
                  <a:pos x="379" y="0"/>
                </a:cxn>
                <a:cxn ang="0">
                  <a:pos x="328" y="57"/>
                </a:cxn>
                <a:cxn ang="0">
                  <a:pos x="280" y="108"/>
                </a:cxn>
                <a:cxn ang="0">
                  <a:pos x="254" y="134"/>
                </a:cxn>
                <a:cxn ang="0">
                  <a:pos x="230" y="158"/>
                </a:cxn>
                <a:cxn ang="0">
                  <a:pos x="175" y="209"/>
                </a:cxn>
                <a:cxn ang="0">
                  <a:pos x="115" y="262"/>
                </a:cxn>
                <a:cxn ang="0">
                  <a:pos x="64" y="306"/>
                </a:cxn>
                <a:cxn ang="0">
                  <a:pos x="39" y="331"/>
                </a:cxn>
                <a:cxn ang="0">
                  <a:pos x="32" y="338"/>
                </a:cxn>
                <a:cxn ang="0">
                  <a:pos x="29" y="339"/>
                </a:cxn>
                <a:cxn ang="0">
                  <a:pos x="26" y="339"/>
                </a:cxn>
                <a:cxn ang="0">
                  <a:pos x="24" y="337"/>
                </a:cxn>
                <a:cxn ang="0">
                  <a:pos x="23" y="333"/>
                </a:cxn>
                <a:cxn ang="0">
                  <a:pos x="22" y="322"/>
                </a:cxn>
                <a:cxn ang="0">
                  <a:pos x="18" y="238"/>
                </a:cxn>
                <a:cxn ang="0">
                  <a:pos x="14" y="178"/>
                </a:cxn>
                <a:cxn ang="0">
                  <a:pos x="9" y="126"/>
                </a:cxn>
                <a:cxn ang="0">
                  <a:pos x="4" y="82"/>
                </a:cxn>
                <a:cxn ang="0">
                  <a:pos x="1" y="42"/>
                </a:cxn>
                <a:cxn ang="0">
                  <a:pos x="0" y="0"/>
                </a:cxn>
                <a:cxn ang="0">
                  <a:pos x="138" y="0"/>
                </a:cxn>
                <a:cxn ang="0">
                  <a:pos x="120" y="48"/>
                </a:cxn>
                <a:cxn ang="0">
                  <a:pos x="106" y="90"/>
                </a:cxn>
                <a:cxn ang="0">
                  <a:pos x="95" y="126"/>
                </a:cxn>
                <a:cxn ang="0">
                  <a:pos x="88" y="151"/>
                </a:cxn>
                <a:cxn ang="0">
                  <a:pos x="86" y="169"/>
                </a:cxn>
                <a:cxn ang="0">
                  <a:pos x="85" y="183"/>
                </a:cxn>
                <a:cxn ang="0">
                  <a:pos x="89" y="177"/>
                </a:cxn>
                <a:cxn ang="0">
                  <a:pos x="101" y="161"/>
                </a:cxn>
                <a:cxn ang="0">
                  <a:pos x="119" y="131"/>
                </a:cxn>
                <a:cxn ang="0">
                  <a:pos x="129" y="109"/>
                </a:cxn>
                <a:cxn ang="0">
                  <a:pos x="140" y="84"/>
                </a:cxn>
                <a:cxn ang="0">
                  <a:pos x="169" y="14"/>
                </a:cxn>
                <a:cxn ang="0">
                  <a:pos x="174" y="0"/>
                </a:cxn>
                <a:cxn ang="0">
                  <a:pos x="379" y="0"/>
                </a:cxn>
              </a:cxnLst>
              <a:rect l="0" t="0" r="r" b="b"/>
              <a:pathLst>
                <a:path w="379" h="339">
                  <a:moveTo>
                    <a:pt x="379" y="0"/>
                  </a:moveTo>
                  <a:lnTo>
                    <a:pt x="328" y="57"/>
                  </a:lnTo>
                  <a:lnTo>
                    <a:pt x="280" y="108"/>
                  </a:lnTo>
                  <a:lnTo>
                    <a:pt x="254" y="134"/>
                  </a:lnTo>
                  <a:lnTo>
                    <a:pt x="230" y="158"/>
                  </a:lnTo>
                  <a:lnTo>
                    <a:pt x="175" y="209"/>
                  </a:lnTo>
                  <a:lnTo>
                    <a:pt x="115" y="262"/>
                  </a:lnTo>
                  <a:lnTo>
                    <a:pt x="64" y="306"/>
                  </a:lnTo>
                  <a:lnTo>
                    <a:pt x="39" y="331"/>
                  </a:lnTo>
                  <a:lnTo>
                    <a:pt x="32" y="338"/>
                  </a:lnTo>
                  <a:lnTo>
                    <a:pt x="29" y="339"/>
                  </a:lnTo>
                  <a:lnTo>
                    <a:pt x="26" y="339"/>
                  </a:lnTo>
                  <a:lnTo>
                    <a:pt x="24" y="337"/>
                  </a:lnTo>
                  <a:lnTo>
                    <a:pt x="23" y="333"/>
                  </a:lnTo>
                  <a:lnTo>
                    <a:pt x="22" y="322"/>
                  </a:lnTo>
                  <a:lnTo>
                    <a:pt x="18" y="238"/>
                  </a:lnTo>
                  <a:lnTo>
                    <a:pt x="14" y="178"/>
                  </a:lnTo>
                  <a:lnTo>
                    <a:pt x="9" y="126"/>
                  </a:lnTo>
                  <a:lnTo>
                    <a:pt x="4" y="82"/>
                  </a:lnTo>
                  <a:lnTo>
                    <a:pt x="1" y="42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20" y="48"/>
                  </a:lnTo>
                  <a:lnTo>
                    <a:pt x="106" y="90"/>
                  </a:lnTo>
                  <a:lnTo>
                    <a:pt x="95" y="126"/>
                  </a:lnTo>
                  <a:lnTo>
                    <a:pt x="88" y="151"/>
                  </a:lnTo>
                  <a:lnTo>
                    <a:pt x="86" y="169"/>
                  </a:lnTo>
                  <a:lnTo>
                    <a:pt x="85" y="183"/>
                  </a:lnTo>
                  <a:lnTo>
                    <a:pt x="89" y="177"/>
                  </a:lnTo>
                  <a:lnTo>
                    <a:pt x="101" y="161"/>
                  </a:lnTo>
                  <a:lnTo>
                    <a:pt x="119" y="131"/>
                  </a:lnTo>
                  <a:lnTo>
                    <a:pt x="129" y="109"/>
                  </a:lnTo>
                  <a:lnTo>
                    <a:pt x="140" y="84"/>
                  </a:lnTo>
                  <a:lnTo>
                    <a:pt x="169" y="14"/>
                  </a:lnTo>
                  <a:lnTo>
                    <a:pt x="174" y="0"/>
                  </a:lnTo>
                  <a:lnTo>
                    <a:pt x="37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3889" y="1445"/>
              <a:ext cx="122" cy="316"/>
            </a:xfrm>
            <a:custGeom>
              <a:avLst/>
              <a:gdLst/>
              <a:ahLst/>
              <a:cxnLst>
                <a:cxn ang="0">
                  <a:pos x="245" y="631"/>
                </a:cxn>
                <a:cxn ang="0">
                  <a:pos x="245" y="610"/>
                </a:cxn>
                <a:cxn ang="0">
                  <a:pos x="244" y="585"/>
                </a:cxn>
                <a:cxn ang="0">
                  <a:pos x="241" y="550"/>
                </a:cxn>
                <a:cxn ang="0">
                  <a:pos x="236" y="509"/>
                </a:cxn>
                <a:cxn ang="0">
                  <a:pos x="228" y="461"/>
                </a:cxn>
                <a:cxn ang="0">
                  <a:pos x="218" y="409"/>
                </a:cxn>
                <a:cxn ang="0">
                  <a:pos x="201" y="352"/>
                </a:cxn>
                <a:cxn ang="0">
                  <a:pos x="183" y="298"/>
                </a:cxn>
                <a:cxn ang="0">
                  <a:pos x="163" y="248"/>
                </a:cxn>
                <a:cxn ang="0">
                  <a:pos x="144" y="201"/>
                </a:cxn>
                <a:cxn ang="0">
                  <a:pos x="123" y="158"/>
                </a:cxn>
                <a:cxn ang="0">
                  <a:pos x="99" y="118"/>
                </a:cxn>
                <a:cxn ang="0">
                  <a:pos x="75" y="80"/>
                </a:cxn>
                <a:cxn ang="0">
                  <a:pos x="48" y="44"/>
                </a:cxn>
                <a:cxn ang="0">
                  <a:pos x="19" y="8"/>
                </a:cxn>
                <a:cxn ang="0">
                  <a:pos x="11" y="2"/>
                </a:cxn>
                <a:cxn ang="0">
                  <a:pos x="7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3" y="15"/>
                </a:cxn>
                <a:cxn ang="0">
                  <a:pos x="13" y="45"/>
                </a:cxn>
                <a:cxn ang="0">
                  <a:pos x="23" y="71"/>
                </a:cxn>
                <a:cxn ang="0">
                  <a:pos x="32" y="106"/>
                </a:cxn>
                <a:cxn ang="0">
                  <a:pos x="41" y="148"/>
                </a:cxn>
                <a:cxn ang="0">
                  <a:pos x="48" y="201"/>
                </a:cxn>
                <a:cxn ang="0">
                  <a:pos x="51" y="230"/>
                </a:cxn>
                <a:cxn ang="0">
                  <a:pos x="53" y="262"/>
                </a:cxn>
                <a:cxn ang="0">
                  <a:pos x="55" y="297"/>
                </a:cxn>
                <a:cxn ang="0">
                  <a:pos x="56" y="334"/>
                </a:cxn>
                <a:cxn ang="0">
                  <a:pos x="54" y="438"/>
                </a:cxn>
                <a:cxn ang="0">
                  <a:pos x="51" y="482"/>
                </a:cxn>
                <a:cxn ang="0">
                  <a:pos x="49" y="525"/>
                </a:cxn>
                <a:cxn ang="0">
                  <a:pos x="48" y="567"/>
                </a:cxn>
                <a:cxn ang="0">
                  <a:pos x="48" y="631"/>
                </a:cxn>
                <a:cxn ang="0">
                  <a:pos x="245" y="631"/>
                </a:cxn>
              </a:cxnLst>
              <a:rect l="0" t="0" r="r" b="b"/>
              <a:pathLst>
                <a:path w="245" h="631">
                  <a:moveTo>
                    <a:pt x="245" y="631"/>
                  </a:moveTo>
                  <a:lnTo>
                    <a:pt x="245" y="610"/>
                  </a:lnTo>
                  <a:lnTo>
                    <a:pt x="244" y="585"/>
                  </a:lnTo>
                  <a:lnTo>
                    <a:pt x="241" y="550"/>
                  </a:lnTo>
                  <a:lnTo>
                    <a:pt x="236" y="509"/>
                  </a:lnTo>
                  <a:lnTo>
                    <a:pt x="228" y="461"/>
                  </a:lnTo>
                  <a:lnTo>
                    <a:pt x="218" y="409"/>
                  </a:lnTo>
                  <a:lnTo>
                    <a:pt x="201" y="352"/>
                  </a:lnTo>
                  <a:lnTo>
                    <a:pt x="183" y="298"/>
                  </a:lnTo>
                  <a:lnTo>
                    <a:pt x="163" y="248"/>
                  </a:lnTo>
                  <a:lnTo>
                    <a:pt x="144" y="201"/>
                  </a:lnTo>
                  <a:lnTo>
                    <a:pt x="123" y="158"/>
                  </a:lnTo>
                  <a:lnTo>
                    <a:pt x="99" y="118"/>
                  </a:lnTo>
                  <a:lnTo>
                    <a:pt x="75" y="80"/>
                  </a:lnTo>
                  <a:lnTo>
                    <a:pt x="48" y="44"/>
                  </a:lnTo>
                  <a:lnTo>
                    <a:pt x="19" y="8"/>
                  </a:lnTo>
                  <a:lnTo>
                    <a:pt x="11" y="2"/>
                  </a:lnTo>
                  <a:lnTo>
                    <a:pt x="7" y="1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15"/>
                  </a:lnTo>
                  <a:lnTo>
                    <a:pt x="13" y="45"/>
                  </a:lnTo>
                  <a:lnTo>
                    <a:pt x="23" y="71"/>
                  </a:lnTo>
                  <a:lnTo>
                    <a:pt x="32" y="106"/>
                  </a:lnTo>
                  <a:lnTo>
                    <a:pt x="41" y="148"/>
                  </a:lnTo>
                  <a:lnTo>
                    <a:pt x="48" y="201"/>
                  </a:lnTo>
                  <a:lnTo>
                    <a:pt x="51" y="230"/>
                  </a:lnTo>
                  <a:lnTo>
                    <a:pt x="53" y="262"/>
                  </a:lnTo>
                  <a:lnTo>
                    <a:pt x="55" y="297"/>
                  </a:lnTo>
                  <a:lnTo>
                    <a:pt x="56" y="334"/>
                  </a:lnTo>
                  <a:lnTo>
                    <a:pt x="54" y="438"/>
                  </a:lnTo>
                  <a:lnTo>
                    <a:pt x="51" y="482"/>
                  </a:lnTo>
                  <a:lnTo>
                    <a:pt x="49" y="525"/>
                  </a:lnTo>
                  <a:lnTo>
                    <a:pt x="48" y="567"/>
                  </a:lnTo>
                  <a:lnTo>
                    <a:pt x="48" y="631"/>
                  </a:lnTo>
                  <a:lnTo>
                    <a:pt x="245" y="6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3" name="Freeform 65"/>
            <p:cNvSpPr>
              <a:spLocks/>
            </p:cNvSpPr>
            <p:nvPr/>
          </p:nvSpPr>
          <p:spPr bwMode="auto">
            <a:xfrm>
              <a:off x="3699" y="1577"/>
              <a:ext cx="183" cy="184"/>
            </a:xfrm>
            <a:custGeom>
              <a:avLst/>
              <a:gdLst/>
              <a:ahLst/>
              <a:cxnLst>
                <a:cxn ang="0">
                  <a:pos x="364" y="369"/>
                </a:cxn>
                <a:cxn ang="0">
                  <a:pos x="297" y="306"/>
                </a:cxn>
                <a:cxn ang="0">
                  <a:pos x="228" y="240"/>
                </a:cxn>
                <a:cxn ang="0">
                  <a:pos x="188" y="201"/>
                </a:cxn>
                <a:cxn ang="0">
                  <a:pos x="149" y="161"/>
                </a:cxn>
                <a:cxn ang="0">
                  <a:pos x="86" y="94"/>
                </a:cxn>
                <a:cxn ang="0">
                  <a:pos x="50" y="52"/>
                </a:cxn>
                <a:cxn ang="0">
                  <a:pos x="30" y="28"/>
                </a:cxn>
                <a:cxn ang="0">
                  <a:pos x="20" y="14"/>
                </a:cxn>
                <a:cxn ang="0">
                  <a:pos x="16" y="8"/>
                </a:cxn>
                <a:cxn ang="0">
                  <a:pos x="13" y="3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0" y="10"/>
                </a:cxn>
                <a:cxn ang="0">
                  <a:pos x="2" y="19"/>
                </a:cxn>
                <a:cxn ang="0">
                  <a:pos x="16" y="64"/>
                </a:cxn>
                <a:cxn ang="0">
                  <a:pos x="45" y="151"/>
                </a:cxn>
                <a:cxn ang="0">
                  <a:pos x="66" y="204"/>
                </a:cxn>
                <a:cxn ang="0">
                  <a:pos x="88" y="259"/>
                </a:cxn>
                <a:cxn ang="0">
                  <a:pos x="114" y="316"/>
                </a:cxn>
                <a:cxn ang="0">
                  <a:pos x="142" y="369"/>
                </a:cxn>
                <a:cxn ang="0">
                  <a:pos x="364" y="369"/>
                </a:cxn>
              </a:cxnLst>
              <a:rect l="0" t="0" r="r" b="b"/>
              <a:pathLst>
                <a:path w="364" h="369">
                  <a:moveTo>
                    <a:pt x="364" y="369"/>
                  </a:moveTo>
                  <a:lnTo>
                    <a:pt x="297" y="306"/>
                  </a:lnTo>
                  <a:lnTo>
                    <a:pt x="228" y="240"/>
                  </a:lnTo>
                  <a:lnTo>
                    <a:pt x="188" y="201"/>
                  </a:lnTo>
                  <a:lnTo>
                    <a:pt x="149" y="161"/>
                  </a:lnTo>
                  <a:lnTo>
                    <a:pt x="86" y="94"/>
                  </a:lnTo>
                  <a:lnTo>
                    <a:pt x="50" y="52"/>
                  </a:lnTo>
                  <a:lnTo>
                    <a:pt x="30" y="28"/>
                  </a:lnTo>
                  <a:lnTo>
                    <a:pt x="20" y="14"/>
                  </a:lnTo>
                  <a:lnTo>
                    <a:pt x="16" y="8"/>
                  </a:lnTo>
                  <a:lnTo>
                    <a:pt x="13" y="3"/>
                  </a:lnTo>
                  <a:lnTo>
                    <a:pt x="8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10"/>
                  </a:lnTo>
                  <a:lnTo>
                    <a:pt x="2" y="19"/>
                  </a:lnTo>
                  <a:lnTo>
                    <a:pt x="16" y="64"/>
                  </a:lnTo>
                  <a:lnTo>
                    <a:pt x="45" y="151"/>
                  </a:lnTo>
                  <a:lnTo>
                    <a:pt x="66" y="204"/>
                  </a:lnTo>
                  <a:lnTo>
                    <a:pt x="88" y="259"/>
                  </a:lnTo>
                  <a:lnTo>
                    <a:pt x="114" y="316"/>
                  </a:lnTo>
                  <a:lnTo>
                    <a:pt x="142" y="369"/>
                  </a:lnTo>
                  <a:lnTo>
                    <a:pt x="364" y="3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3589" y="1274"/>
              <a:ext cx="292" cy="435"/>
            </a:xfrm>
            <a:custGeom>
              <a:avLst/>
              <a:gdLst/>
              <a:ahLst/>
              <a:cxnLst>
                <a:cxn ang="0">
                  <a:pos x="583" y="475"/>
                </a:cxn>
                <a:cxn ang="0">
                  <a:pos x="573" y="394"/>
                </a:cxn>
                <a:cxn ang="0">
                  <a:pos x="559" y="338"/>
                </a:cxn>
                <a:cxn ang="0">
                  <a:pos x="542" y="283"/>
                </a:cxn>
                <a:cxn ang="0">
                  <a:pos x="517" y="229"/>
                </a:cxn>
                <a:cxn ang="0">
                  <a:pos x="484" y="179"/>
                </a:cxn>
                <a:cxn ang="0">
                  <a:pos x="444" y="131"/>
                </a:cxn>
                <a:cxn ang="0">
                  <a:pos x="361" y="54"/>
                </a:cxn>
                <a:cxn ang="0">
                  <a:pos x="307" y="3"/>
                </a:cxn>
                <a:cxn ang="0">
                  <a:pos x="298" y="0"/>
                </a:cxn>
                <a:cxn ang="0">
                  <a:pos x="295" y="6"/>
                </a:cxn>
                <a:cxn ang="0">
                  <a:pos x="302" y="23"/>
                </a:cxn>
                <a:cxn ang="0">
                  <a:pos x="330" y="79"/>
                </a:cxn>
                <a:cxn ang="0">
                  <a:pos x="356" y="140"/>
                </a:cxn>
                <a:cxn ang="0">
                  <a:pos x="382" y="224"/>
                </a:cxn>
                <a:cxn ang="0">
                  <a:pos x="419" y="383"/>
                </a:cxn>
                <a:cxn ang="0">
                  <a:pos x="466" y="567"/>
                </a:cxn>
                <a:cxn ang="0">
                  <a:pos x="444" y="556"/>
                </a:cxn>
                <a:cxn ang="0">
                  <a:pos x="402" y="491"/>
                </a:cxn>
                <a:cxn ang="0">
                  <a:pos x="377" y="464"/>
                </a:cxn>
                <a:cxn ang="0">
                  <a:pos x="348" y="437"/>
                </a:cxn>
                <a:cxn ang="0">
                  <a:pos x="259" y="377"/>
                </a:cxn>
                <a:cxn ang="0">
                  <a:pos x="162" y="312"/>
                </a:cxn>
                <a:cxn ang="0">
                  <a:pos x="90" y="254"/>
                </a:cxn>
                <a:cxn ang="0">
                  <a:pos x="44" y="207"/>
                </a:cxn>
                <a:cxn ang="0">
                  <a:pos x="21" y="175"/>
                </a:cxn>
                <a:cxn ang="0">
                  <a:pos x="9" y="160"/>
                </a:cxn>
                <a:cxn ang="0">
                  <a:pos x="2" y="157"/>
                </a:cxn>
                <a:cxn ang="0">
                  <a:pos x="0" y="165"/>
                </a:cxn>
                <a:cxn ang="0">
                  <a:pos x="4" y="181"/>
                </a:cxn>
                <a:cxn ang="0">
                  <a:pos x="19" y="225"/>
                </a:cxn>
                <a:cxn ang="0">
                  <a:pos x="57" y="308"/>
                </a:cxn>
                <a:cxn ang="0">
                  <a:pos x="100" y="382"/>
                </a:cxn>
                <a:cxn ang="0">
                  <a:pos x="138" y="434"/>
                </a:cxn>
                <a:cxn ang="0">
                  <a:pos x="183" y="484"/>
                </a:cxn>
                <a:cxn ang="0">
                  <a:pos x="259" y="554"/>
                </a:cxn>
                <a:cxn ang="0">
                  <a:pos x="362" y="642"/>
                </a:cxn>
                <a:cxn ang="0">
                  <a:pos x="453" y="727"/>
                </a:cxn>
                <a:cxn ang="0">
                  <a:pos x="492" y="768"/>
                </a:cxn>
                <a:cxn ang="0">
                  <a:pos x="524" y="809"/>
                </a:cxn>
                <a:cxn ang="0">
                  <a:pos x="549" y="851"/>
                </a:cxn>
                <a:cxn ang="0">
                  <a:pos x="560" y="868"/>
                </a:cxn>
                <a:cxn ang="0">
                  <a:pos x="567" y="870"/>
                </a:cxn>
                <a:cxn ang="0">
                  <a:pos x="572" y="858"/>
                </a:cxn>
                <a:cxn ang="0">
                  <a:pos x="579" y="727"/>
                </a:cxn>
                <a:cxn ang="0">
                  <a:pos x="584" y="582"/>
                </a:cxn>
              </a:cxnLst>
              <a:rect l="0" t="0" r="r" b="b"/>
              <a:pathLst>
                <a:path w="584" h="870">
                  <a:moveTo>
                    <a:pt x="584" y="526"/>
                  </a:moveTo>
                  <a:lnTo>
                    <a:pt x="583" y="475"/>
                  </a:lnTo>
                  <a:lnTo>
                    <a:pt x="578" y="422"/>
                  </a:lnTo>
                  <a:lnTo>
                    <a:pt x="573" y="394"/>
                  </a:lnTo>
                  <a:lnTo>
                    <a:pt x="567" y="365"/>
                  </a:lnTo>
                  <a:lnTo>
                    <a:pt x="559" y="338"/>
                  </a:lnTo>
                  <a:lnTo>
                    <a:pt x="552" y="311"/>
                  </a:lnTo>
                  <a:lnTo>
                    <a:pt x="542" y="283"/>
                  </a:lnTo>
                  <a:lnTo>
                    <a:pt x="530" y="256"/>
                  </a:lnTo>
                  <a:lnTo>
                    <a:pt x="517" y="229"/>
                  </a:lnTo>
                  <a:lnTo>
                    <a:pt x="502" y="204"/>
                  </a:lnTo>
                  <a:lnTo>
                    <a:pt x="484" y="179"/>
                  </a:lnTo>
                  <a:lnTo>
                    <a:pt x="466" y="154"/>
                  </a:lnTo>
                  <a:lnTo>
                    <a:pt x="444" y="131"/>
                  </a:lnTo>
                  <a:lnTo>
                    <a:pt x="421" y="108"/>
                  </a:lnTo>
                  <a:lnTo>
                    <a:pt x="361" y="54"/>
                  </a:lnTo>
                  <a:lnTo>
                    <a:pt x="322" y="16"/>
                  </a:lnTo>
                  <a:lnTo>
                    <a:pt x="307" y="3"/>
                  </a:lnTo>
                  <a:lnTo>
                    <a:pt x="301" y="1"/>
                  </a:lnTo>
                  <a:lnTo>
                    <a:pt x="298" y="0"/>
                  </a:lnTo>
                  <a:lnTo>
                    <a:pt x="295" y="2"/>
                  </a:lnTo>
                  <a:lnTo>
                    <a:pt x="295" y="6"/>
                  </a:lnTo>
                  <a:lnTo>
                    <a:pt x="298" y="14"/>
                  </a:lnTo>
                  <a:lnTo>
                    <a:pt x="302" y="23"/>
                  </a:lnTo>
                  <a:lnTo>
                    <a:pt x="319" y="56"/>
                  </a:lnTo>
                  <a:lnTo>
                    <a:pt x="330" y="79"/>
                  </a:lnTo>
                  <a:lnTo>
                    <a:pt x="343" y="107"/>
                  </a:lnTo>
                  <a:lnTo>
                    <a:pt x="356" y="140"/>
                  </a:lnTo>
                  <a:lnTo>
                    <a:pt x="369" y="179"/>
                  </a:lnTo>
                  <a:lnTo>
                    <a:pt x="382" y="224"/>
                  </a:lnTo>
                  <a:lnTo>
                    <a:pt x="394" y="276"/>
                  </a:lnTo>
                  <a:lnTo>
                    <a:pt x="419" y="383"/>
                  </a:lnTo>
                  <a:lnTo>
                    <a:pt x="442" y="479"/>
                  </a:lnTo>
                  <a:lnTo>
                    <a:pt x="466" y="567"/>
                  </a:lnTo>
                  <a:lnTo>
                    <a:pt x="493" y="649"/>
                  </a:lnTo>
                  <a:lnTo>
                    <a:pt x="444" y="556"/>
                  </a:lnTo>
                  <a:lnTo>
                    <a:pt x="424" y="522"/>
                  </a:lnTo>
                  <a:lnTo>
                    <a:pt x="402" y="491"/>
                  </a:lnTo>
                  <a:lnTo>
                    <a:pt x="390" y="477"/>
                  </a:lnTo>
                  <a:lnTo>
                    <a:pt x="377" y="464"/>
                  </a:lnTo>
                  <a:lnTo>
                    <a:pt x="363" y="451"/>
                  </a:lnTo>
                  <a:lnTo>
                    <a:pt x="348" y="437"/>
                  </a:lnTo>
                  <a:lnTo>
                    <a:pt x="309" y="409"/>
                  </a:lnTo>
                  <a:lnTo>
                    <a:pt x="259" y="377"/>
                  </a:lnTo>
                  <a:lnTo>
                    <a:pt x="206" y="344"/>
                  </a:lnTo>
                  <a:lnTo>
                    <a:pt x="162" y="312"/>
                  </a:lnTo>
                  <a:lnTo>
                    <a:pt x="122" y="282"/>
                  </a:lnTo>
                  <a:lnTo>
                    <a:pt x="90" y="254"/>
                  </a:lnTo>
                  <a:lnTo>
                    <a:pt x="64" y="229"/>
                  </a:lnTo>
                  <a:lnTo>
                    <a:pt x="44" y="207"/>
                  </a:lnTo>
                  <a:lnTo>
                    <a:pt x="30" y="188"/>
                  </a:lnTo>
                  <a:lnTo>
                    <a:pt x="21" y="175"/>
                  </a:lnTo>
                  <a:lnTo>
                    <a:pt x="14" y="166"/>
                  </a:lnTo>
                  <a:lnTo>
                    <a:pt x="9" y="160"/>
                  </a:lnTo>
                  <a:lnTo>
                    <a:pt x="5" y="157"/>
                  </a:lnTo>
                  <a:lnTo>
                    <a:pt x="2" y="157"/>
                  </a:lnTo>
                  <a:lnTo>
                    <a:pt x="0" y="159"/>
                  </a:lnTo>
                  <a:lnTo>
                    <a:pt x="0" y="165"/>
                  </a:lnTo>
                  <a:lnTo>
                    <a:pt x="0" y="171"/>
                  </a:lnTo>
                  <a:lnTo>
                    <a:pt x="4" y="181"/>
                  </a:lnTo>
                  <a:lnTo>
                    <a:pt x="9" y="197"/>
                  </a:lnTo>
                  <a:lnTo>
                    <a:pt x="19" y="225"/>
                  </a:lnTo>
                  <a:lnTo>
                    <a:pt x="35" y="263"/>
                  </a:lnTo>
                  <a:lnTo>
                    <a:pt x="57" y="308"/>
                  </a:lnTo>
                  <a:lnTo>
                    <a:pt x="84" y="357"/>
                  </a:lnTo>
                  <a:lnTo>
                    <a:pt x="100" y="382"/>
                  </a:lnTo>
                  <a:lnTo>
                    <a:pt x="119" y="408"/>
                  </a:lnTo>
                  <a:lnTo>
                    <a:pt x="138" y="434"/>
                  </a:lnTo>
                  <a:lnTo>
                    <a:pt x="159" y="459"/>
                  </a:lnTo>
                  <a:lnTo>
                    <a:pt x="183" y="484"/>
                  </a:lnTo>
                  <a:lnTo>
                    <a:pt x="208" y="509"/>
                  </a:lnTo>
                  <a:lnTo>
                    <a:pt x="259" y="554"/>
                  </a:lnTo>
                  <a:lnTo>
                    <a:pt x="311" y="599"/>
                  </a:lnTo>
                  <a:lnTo>
                    <a:pt x="362" y="642"/>
                  </a:lnTo>
                  <a:lnTo>
                    <a:pt x="408" y="684"/>
                  </a:lnTo>
                  <a:lnTo>
                    <a:pt x="453" y="727"/>
                  </a:lnTo>
                  <a:lnTo>
                    <a:pt x="473" y="747"/>
                  </a:lnTo>
                  <a:lnTo>
                    <a:pt x="492" y="768"/>
                  </a:lnTo>
                  <a:lnTo>
                    <a:pt x="509" y="788"/>
                  </a:lnTo>
                  <a:lnTo>
                    <a:pt x="524" y="809"/>
                  </a:lnTo>
                  <a:lnTo>
                    <a:pt x="538" y="830"/>
                  </a:lnTo>
                  <a:lnTo>
                    <a:pt x="549" y="851"/>
                  </a:lnTo>
                  <a:lnTo>
                    <a:pt x="557" y="864"/>
                  </a:lnTo>
                  <a:lnTo>
                    <a:pt x="560" y="868"/>
                  </a:lnTo>
                  <a:lnTo>
                    <a:pt x="565" y="870"/>
                  </a:lnTo>
                  <a:lnTo>
                    <a:pt x="567" y="870"/>
                  </a:lnTo>
                  <a:lnTo>
                    <a:pt x="570" y="867"/>
                  </a:lnTo>
                  <a:lnTo>
                    <a:pt x="572" y="858"/>
                  </a:lnTo>
                  <a:lnTo>
                    <a:pt x="573" y="845"/>
                  </a:lnTo>
                  <a:lnTo>
                    <a:pt x="579" y="727"/>
                  </a:lnTo>
                  <a:lnTo>
                    <a:pt x="583" y="635"/>
                  </a:lnTo>
                  <a:lnTo>
                    <a:pt x="584" y="582"/>
                  </a:lnTo>
                  <a:lnTo>
                    <a:pt x="584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3515" y="1186"/>
              <a:ext cx="258" cy="265"/>
            </a:xfrm>
            <a:custGeom>
              <a:avLst/>
              <a:gdLst/>
              <a:ahLst/>
              <a:cxnLst>
                <a:cxn ang="0">
                  <a:pos x="513" y="503"/>
                </a:cxn>
                <a:cxn ang="0">
                  <a:pos x="500" y="457"/>
                </a:cxn>
                <a:cxn ang="0">
                  <a:pos x="487" y="420"/>
                </a:cxn>
                <a:cxn ang="0">
                  <a:pos x="471" y="376"/>
                </a:cxn>
                <a:cxn ang="0">
                  <a:pos x="448" y="330"/>
                </a:cxn>
                <a:cxn ang="0">
                  <a:pos x="435" y="306"/>
                </a:cxn>
                <a:cxn ang="0">
                  <a:pos x="420" y="282"/>
                </a:cxn>
                <a:cxn ang="0">
                  <a:pos x="402" y="258"/>
                </a:cxn>
                <a:cxn ang="0">
                  <a:pos x="385" y="236"/>
                </a:cxn>
                <a:cxn ang="0">
                  <a:pos x="363" y="215"/>
                </a:cxn>
                <a:cxn ang="0">
                  <a:pos x="341" y="193"/>
                </a:cxn>
                <a:cxn ang="0">
                  <a:pos x="319" y="174"/>
                </a:cxn>
                <a:cxn ang="0">
                  <a:pos x="295" y="156"/>
                </a:cxn>
                <a:cxn ang="0">
                  <a:pos x="246" y="121"/>
                </a:cxn>
                <a:cxn ang="0">
                  <a:pos x="198" y="93"/>
                </a:cxn>
                <a:cxn ang="0">
                  <a:pos x="153" y="68"/>
                </a:cxn>
                <a:cxn ang="0">
                  <a:pos x="111" y="46"/>
                </a:cxn>
                <a:cxn ang="0">
                  <a:pos x="76" y="29"/>
                </a:cxn>
                <a:cxn ang="0">
                  <a:pos x="30" y="8"/>
                </a:cxn>
                <a:cxn ang="0">
                  <a:pos x="18" y="3"/>
                </a:cxn>
                <a:cxn ang="0">
                  <a:pos x="9" y="1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2" y="9"/>
                </a:cxn>
                <a:cxn ang="0">
                  <a:pos x="7" y="16"/>
                </a:cxn>
                <a:cxn ang="0">
                  <a:pos x="14" y="22"/>
                </a:cxn>
                <a:cxn ang="0">
                  <a:pos x="41" y="52"/>
                </a:cxn>
                <a:cxn ang="0">
                  <a:pos x="83" y="104"/>
                </a:cxn>
                <a:cxn ang="0">
                  <a:pos x="107" y="136"/>
                </a:cxn>
                <a:cxn ang="0">
                  <a:pos x="133" y="171"/>
                </a:cxn>
                <a:cxn ang="0">
                  <a:pos x="159" y="208"/>
                </a:cxn>
                <a:cxn ang="0">
                  <a:pos x="184" y="247"/>
                </a:cxn>
                <a:cxn ang="0">
                  <a:pos x="208" y="283"/>
                </a:cxn>
                <a:cxn ang="0">
                  <a:pos x="231" y="316"/>
                </a:cxn>
                <a:cxn ang="0">
                  <a:pos x="251" y="342"/>
                </a:cxn>
                <a:cxn ang="0">
                  <a:pos x="272" y="365"/>
                </a:cxn>
                <a:cxn ang="0">
                  <a:pos x="294" y="384"/>
                </a:cxn>
                <a:cxn ang="0">
                  <a:pos x="315" y="401"/>
                </a:cxn>
                <a:cxn ang="0">
                  <a:pos x="338" y="415"/>
                </a:cxn>
                <a:cxn ang="0">
                  <a:pos x="363" y="430"/>
                </a:cxn>
                <a:cxn ang="0">
                  <a:pos x="412" y="454"/>
                </a:cxn>
                <a:cxn ang="0">
                  <a:pos x="451" y="478"/>
                </a:cxn>
                <a:cxn ang="0">
                  <a:pos x="479" y="500"/>
                </a:cxn>
                <a:cxn ang="0">
                  <a:pos x="489" y="509"/>
                </a:cxn>
                <a:cxn ang="0">
                  <a:pos x="497" y="517"/>
                </a:cxn>
                <a:cxn ang="0">
                  <a:pos x="502" y="524"/>
                </a:cxn>
                <a:cxn ang="0">
                  <a:pos x="506" y="528"/>
                </a:cxn>
                <a:cxn ang="0">
                  <a:pos x="511" y="530"/>
                </a:cxn>
                <a:cxn ang="0">
                  <a:pos x="514" y="529"/>
                </a:cxn>
                <a:cxn ang="0">
                  <a:pos x="515" y="526"/>
                </a:cxn>
                <a:cxn ang="0">
                  <a:pos x="516" y="521"/>
                </a:cxn>
                <a:cxn ang="0">
                  <a:pos x="515" y="513"/>
                </a:cxn>
                <a:cxn ang="0">
                  <a:pos x="513" y="503"/>
                </a:cxn>
              </a:cxnLst>
              <a:rect l="0" t="0" r="r" b="b"/>
              <a:pathLst>
                <a:path w="516" h="530">
                  <a:moveTo>
                    <a:pt x="513" y="503"/>
                  </a:moveTo>
                  <a:lnTo>
                    <a:pt x="500" y="457"/>
                  </a:lnTo>
                  <a:lnTo>
                    <a:pt x="487" y="420"/>
                  </a:lnTo>
                  <a:lnTo>
                    <a:pt x="471" y="376"/>
                  </a:lnTo>
                  <a:lnTo>
                    <a:pt x="448" y="330"/>
                  </a:lnTo>
                  <a:lnTo>
                    <a:pt x="435" y="306"/>
                  </a:lnTo>
                  <a:lnTo>
                    <a:pt x="420" y="282"/>
                  </a:lnTo>
                  <a:lnTo>
                    <a:pt x="402" y="258"/>
                  </a:lnTo>
                  <a:lnTo>
                    <a:pt x="385" y="236"/>
                  </a:lnTo>
                  <a:lnTo>
                    <a:pt x="363" y="215"/>
                  </a:lnTo>
                  <a:lnTo>
                    <a:pt x="341" y="193"/>
                  </a:lnTo>
                  <a:lnTo>
                    <a:pt x="319" y="174"/>
                  </a:lnTo>
                  <a:lnTo>
                    <a:pt x="295" y="156"/>
                  </a:lnTo>
                  <a:lnTo>
                    <a:pt x="246" y="121"/>
                  </a:lnTo>
                  <a:lnTo>
                    <a:pt x="198" y="93"/>
                  </a:lnTo>
                  <a:lnTo>
                    <a:pt x="153" y="68"/>
                  </a:lnTo>
                  <a:lnTo>
                    <a:pt x="111" y="46"/>
                  </a:lnTo>
                  <a:lnTo>
                    <a:pt x="76" y="29"/>
                  </a:lnTo>
                  <a:lnTo>
                    <a:pt x="30" y="8"/>
                  </a:lnTo>
                  <a:lnTo>
                    <a:pt x="18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2" y="9"/>
                  </a:lnTo>
                  <a:lnTo>
                    <a:pt x="7" y="16"/>
                  </a:lnTo>
                  <a:lnTo>
                    <a:pt x="14" y="22"/>
                  </a:lnTo>
                  <a:lnTo>
                    <a:pt x="41" y="52"/>
                  </a:lnTo>
                  <a:lnTo>
                    <a:pt x="83" y="104"/>
                  </a:lnTo>
                  <a:lnTo>
                    <a:pt x="107" y="136"/>
                  </a:lnTo>
                  <a:lnTo>
                    <a:pt x="133" y="171"/>
                  </a:lnTo>
                  <a:lnTo>
                    <a:pt x="159" y="208"/>
                  </a:lnTo>
                  <a:lnTo>
                    <a:pt x="184" y="247"/>
                  </a:lnTo>
                  <a:lnTo>
                    <a:pt x="208" y="283"/>
                  </a:lnTo>
                  <a:lnTo>
                    <a:pt x="231" y="316"/>
                  </a:lnTo>
                  <a:lnTo>
                    <a:pt x="251" y="342"/>
                  </a:lnTo>
                  <a:lnTo>
                    <a:pt x="272" y="365"/>
                  </a:lnTo>
                  <a:lnTo>
                    <a:pt x="294" y="384"/>
                  </a:lnTo>
                  <a:lnTo>
                    <a:pt x="315" y="401"/>
                  </a:lnTo>
                  <a:lnTo>
                    <a:pt x="338" y="415"/>
                  </a:lnTo>
                  <a:lnTo>
                    <a:pt x="363" y="430"/>
                  </a:lnTo>
                  <a:lnTo>
                    <a:pt x="412" y="454"/>
                  </a:lnTo>
                  <a:lnTo>
                    <a:pt x="451" y="478"/>
                  </a:lnTo>
                  <a:lnTo>
                    <a:pt x="479" y="500"/>
                  </a:lnTo>
                  <a:lnTo>
                    <a:pt x="489" y="509"/>
                  </a:lnTo>
                  <a:lnTo>
                    <a:pt x="497" y="517"/>
                  </a:lnTo>
                  <a:lnTo>
                    <a:pt x="502" y="524"/>
                  </a:lnTo>
                  <a:lnTo>
                    <a:pt x="506" y="528"/>
                  </a:lnTo>
                  <a:lnTo>
                    <a:pt x="511" y="530"/>
                  </a:lnTo>
                  <a:lnTo>
                    <a:pt x="514" y="529"/>
                  </a:lnTo>
                  <a:lnTo>
                    <a:pt x="515" y="526"/>
                  </a:lnTo>
                  <a:lnTo>
                    <a:pt x="516" y="521"/>
                  </a:lnTo>
                  <a:lnTo>
                    <a:pt x="515" y="513"/>
                  </a:lnTo>
                  <a:lnTo>
                    <a:pt x="513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6" name="Freeform 68"/>
            <p:cNvSpPr>
              <a:spLocks/>
            </p:cNvSpPr>
            <p:nvPr/>
          </p:nvSpPr>
          <p:spPr bwMode="auto">
            <a:xfrm>
              <a:off x="2193" y="2065"/>
              <a:ext cx="437" cy="390"/>
            </a:xfrm>
            <a:custGeom>
              <a:avLst/>
              <a:gdLst/>
              <a:ahLst/>
              <a:cxnLst>
                <a:cxn ang="0">
                  <a:pos x="570" y="45"/>
                </a:cxn>
                <a:cxn ang="0">
                  <a:pos x="610" y="54"/>
                </a:cxn>
                <a:cxn ang="0">
                  <a:pos x="628" y="70"/>
                </a:cxn>
                <a:cxn ang="0">
                  <a:pos x="676" y="146"/>
                </a:cxn>
                <a:cxn ang="0">
                  <a:pos x="695" y="189"/>
                </a:cxn>
                <a:cxn ang="0">
                  <a:pos x="700" y="247"/>
                </a:cxn>
                <a:cxn ang="0">
                  <a:pos x="690" y="263"/>
                </a:cxn>
                <a:cxn ang="0">
                  <a:pos x="699" y="288"/>
                </a:cxn>
                <a:cxn ang="0">
                  <a:pos x="724" y="325"/>
                </a:cxn>
                <a:cxn ang="0">
                  <a:pos x="731" y="352"/>
                </a:cxn>
                <a:cxn ang="0">
                  <a:pos x="730" y="477"/>
                </a:cxn>
                <a:cxn ang="0">
                  <a:pos x="720" y="497"/>
                </a:cxn>
                <a:cxn ang="0">
                  <a:pos x="773" y="533"/>
                </a:cxn>
                <a:cxn ang="0">
                  <a:pos x="787" y="547"/>
                </a:cxn>
                <a:cxn ang="0">
                  <a:pos x="821" y="571"/>
                </a:cxn>
                <a:cxn ang="0">
                  <a:pos x="860" y="658"/>
                </a:cxn>
                <a:cxn ang="0">
                  <a:pos x="864" y="704"/>
                </a:cxn>
                <a:cxn ang="0">
                  <a:pos x="872" y="711"/>
                </a:cxn>
                <a:cxn ang="0">
                  <a:pos x="837" y="746"/>
                </a:cxn>
                <a:cxn ang="0">
                  <a:pos x="771" y="751"/>
                </a:cxn>
                <a:cxn ang="0">
                  <a:pos x="730" y="768"/>
                </a:cxn>
                <a:cxn ang="0">
                  <a:pos x="689" y="780"/>
                </a:cxn>
                <a:cxn ang="0">
                  <a:pos x="634" y="762"/>
                </a:cxn>
                <a:cxn ang="0">
                  <a:pos x="595" y="720"/>
                </a:cxn>
                <a:cxn ang="0">
                  <a:pos x="552" y="697"/>
                </a:cxn>
                <a:cxn ang="0">
                  <a:pos x="549" y="697"/>
                </a:cxn>
                <a:cxn ang="0">
                  <a:pos x="540" y="705"/>
                </a:cxn>
                <a:cxn ang="0">
                  <a:pos x="496" y="705"/>
                </a:cxn>
                <a:cxn ang="0">
                  <a:pos x="473" y="712"/>
                </a:cxn>
                <a:cxn ang="0">
                  <a:pos x="469" y="719"/>
                </a:cxn>
                <a:cxn ang="0">
                  <a:pos x="355" y="631"/>
                </a:cxn>
                <a:cxn ang="0">
                  <a:pos x="345" y="587"/>
                </a:cxn>
                <a:cxn ang="0">
                  <a:pos x="253" y="534"/>
                </a:cxn>
                <a:cxn ang="0">
                  <a:pos x="217" y="502"/>
                </a:cxn>
                <a:cxn ang="0">
                  <a:pos x="178" y="490"/>
                </a:cxn>
                <a:cxn ang="0">
                  <a:pos x="154" y="454"/>
                </a:cxn>
                <a:cxn ang="0">
                  <a:pos x="106" y="452"/>
                </a:cxn>
                <a:cxn ang="0">
                  <a:pos x="41" y="414"/>
                </a:cxn>
                <a:cxn ang="0">
                  <a:pos x="37" y="400"/>
                </a:cxn>
                <a:cxn ang="0">
                  <a:pos x="10" y="389"/>
                </a:cxn>
                <a:cxn ang="0">
                  <a:pos x="2" y="298"/>
                </a:cxn>
                <a:cxn ang="0">
                  <a:pos x="45" y="275"/>
                </a:cxn>
                <a:cxn ang="0">
                  <a:pos x="82" y="265"/>
                </a:cxn>
                <a:cxn ang="0">
                  <a:pos x="115" y="264"/>
                </a:cxn>
                <a:cxn ang="0">
                  <a:pos x="195" y="249"/>
                </a:cxn>
                <a:cxn ang="0">
                  <a:pos x="221" y="261"/>
                </a:cxn>
                <a:cxn ang="0">
                  <a:pos x="247" y="254"/>
                </a:cxn>
                <a:cxn ang="0">
                  <a:pos x="262" y="252"/>
                </a:cxn>
                <a:cxn ang="0">
                  <a:pos x="302" y="247"/>
                </a:cxn>
                <a:cxn ang="0">
                  <a:pos x="353" y="234"/>
                </a:cxn>
                <a:cxn ang="0">
                  <a:pos x="367" y="151"/>
                </a:cxn>
                <a:cxn ang="0">
                  <a:pos x="443" y="16"/>
                </a:cxn>
                <a:cxn ang="0">
                  <a:pos x="449" y="24"/>
                </a:cxn>
                <a:cxn ang="0">
                  <a:pos x="448" y="18"/>
                </a:cxn>
                <a:cxn ang="0">
                  <a:pos x="493" y="13"/>
                </a:cxn>
              </a:cxnLst>
              <a:rect l="0" t="0" r="r" b="b"/>
              <a:pathLst>
                <a:path w="873" h="780">
                  <a:moveTo>
                    <a:pt x="495" y="0"/>
                  </a:moveTo>
                  <a:lnTo>
                    <a:pt x="570" y="40"/>
                  </a:lnTo>
                  <a:lnTo>
                    <a:pt x="567" y="43"/>
                  </a:lnTo>
                  <a:lnTo>
                    <a:pt x="570" y="45"/>
                  </a:lnTo>
                  <a:lnTo>
                    <a:pt x="580" y="48"/>
                  </a:lnTo>
                  <a:lnTo>
                    <a:pt x="601" y="51"/>
                  </a:lnTo>
                  <a:lnTo>
                    <a:pt x="605" y="52"/>
                  </a:lnTo>
                  <a:lnTo>
                    <a:pt x="610" y="54"/>
                  </a:lnTo>
                  <a:lnTo>
                    <a:pt x="616" y="62"/>
                  </a:lnTo>
                  <a:lnTo>
                    <a:pt x="620" y="66"/>
                  </a:lnTo>
                  <a:lnTo>
                    <a:pt x="624" y="69"/>
                  </a:lnTo>
                  <a:lnTo>
                    <a:pt x="628" y="70"/>
                  </a:lnTo>
                  <a:lnTo>
                    <a:pt x="635" y="69"/>
                  </a:lnTo>
                  <a:lnTo>
                    <a:pt x="672" y="103"/>
                  </a:lnTo>
                  <a:lnTo>
                    <a:pt x="672" y="125"/>
                  </a:lnTo>
                  <a:lnTo>
                    <a:pt x="676" y="146"/>
                  </a:lnTo>
                  <a:lnTo>
                    <a:pt x="685" y="166"/>
                  </a:lnTo>
                  <a:lnTo>
                    <a:pt x="689" y="174"/>
                  </a:lnTo>
                  <a:lnTo>
                    <a:pt x="695" y="183"/>
                  </a:lnTo>
                  <a:lnTo>
                    <a:pt x="695" y="189"/>
                  </a:lnTo>
                  <a:lnTo>
                    <a:pt x="698" y="196"/>
                  </a:lnTo>
                  <a:lnTo>
                    <a:pt x="706" y="205"/>
                  </a:lnTo>
                  <a:lnTo>
                    <a:pt x="711" y="249"/>
                  </a:lnTo>
                  <a:lnTo>
                    <a:pt x="700" y="247"/>
                  </a:lnTo>
                  <a:lnTo>
                    <a:pt x="688" y="246"/>
                  </a:lnTo>
                  <a:lnTo>
                    <a:pt x="686" y="249"/>
                  </a:lnTo>
                  <a:lnTo>
                    <a:pt x="686" y="253"/>
                  </a:lnTo>
                  <a:lnTo>
                    <a:pt x="690" y="263"/>
                  </a:lnTo>
                  <a:lnTo>
                    <a:pt x="695" y="275"/>
                  </a:lnTo>
                  <a:lnTo>
                    <a:pt x="695" y="280"/>
                  </a:lnTo>
                  <a:lnTo>
                    <a:pt x="695" y="286"/>
                  </a:lnTo>
                  <a:lnTo>
                    <a:pt x="699" y="288"/>
                  </a:lnTo>
                  <a:lnTo>
                    <a:pt x="707" y="295"/>
                  </a:lnTo>
                  <a:lnTo>
                    <a:pt x="719" y="308"/>
                  </a:lnTo>
                  <a:lnTo>
                    <a:pt x="720" y="316"/>
                  </a:lnTo>
                  <a:lnTo>
                    <a:pt x="724" y="325"/>
                  </a:lnTo>
                  <a:lnTo>
                    <a:pt x="727" y="336"/>
                  </a:lnTo>
                  <a:lnTo>
                    <a:pt x="728" y="344"/>
                  </a:lnTo>
                  <a:lnTo>
                    <a:pt x="729" y="349"/>
                  </a:lnTo>
                  <a:lnTo>
                    <a:pt x="731" y="352"/>
                  </a:lnTo>
                  <a:lnTo>
                    <a:pt x="735" y="354"/>
                  </a:lnTo>
                  <a:lnTo>
                    <a:pt x="739" y="358"/>
                  </a:lnTo>
                  <a:lnTo>
                    <a:pt x="739" y="468"/>
                  </a:lnTo>
                  <a:lnTo>
                    <a:pt x="730" y="477"/>
                  </a:lnTo>
                  <a:lnTo>
                    <a:pt x="724" y="484"/>
                  </a:lnTo>
                  <a:lnTo>
                    <a:pt x="720" y="489"/>
                  </a:lnTo>
                  <a:lnTo>
                    <a:pt x="720" y="493"/>
                  </a:lnTo>
                  <a:lnTo>
                    <a:pt x="720" y="497"/>
                  </a:lnTo>
                  <a:lnTo>
                    <a:pt x="722" y="504"/>
                  </a:lnTo>
                  <a:lnTo>
                    <a:pt x="754" y="518"/>
                  </a:lnTo>
                  <a:lnTo>
                    <a:pt x="760" y="521"/>
                  </a:lnTo>
                  <a:lnTo>
                    <a:pt x="773" y="533"/>
                  </a:lnTo>
                  <a:lnTo>
                    <a:pt x="778" y="539"/>
                  </a:lnTo>
                  <a:lnTo>
                    <a:pt x="781" y="542"/>
                  </a:lnTo>
                  <a:lnTo>
                    <a:pt x="781" y="544"/>
                  </a:lnTo>
                  <a:lnTo>
                    <a:pt x="787" y="547"/>
                  </a:lnTo>
                  <a:lnTo>
                    <a:pt x="811" y="553"/>
                  </a:lnTo>
                  <a:lnTo>
                    <a:pt x="811" y="558"/>
                  </a:lnTo>
                  <a:lnTo>
                    <a:pt x="814" y="561"/>
                  </a:lnTo>
                  <a:lnTo>
                    <a:pt x="821" y="571"/>
                  </a:lnTo>
                  <a:lnTo>
                    <a:pt x="847" y="631"/>
                  </a:lnTo>
                  <a:lnTo>
                    <a:pt x="873" y="653"/>
                  </a:lnTo>
                  <a:lnTo>
                    <a:pt x="865" y="655"/>
                  </a:lnTo>
                  <a:lnTo>
                    <a:pt x="860" y="658"/>
                  </a:lnTo>
                  <a:lnTo>
                    <a:pt x="858" y="662"/>
                  </a:lnTo>
                  <a:lnTo>
                    <a:pt x="857" y="669"/>
                  </a:lnTo>
                  <a:lnTo>
                    <a:pt x="860" y="685"/>
                  </a:lnTo>
                  <a:lnTo>
                    <a:pt x="864" y="704"/>
                  </a:lnTo>
                  <a:lnTo>
                    <a:pt x="869" y="705"/>
                  </a:lnTo>
                  <a:lnTo>
                    <a:pt x="872" y="706"/>
                  </a:lnTo>
                  <a:lnTo>
                    <a:pt x="873" y="708"/>
                  </a:lnTo>
                  <a:lnTo>
                    <a:pt x="872" y="711"/>
                  </a:lnTo>
                  <a:lnTo>
                    <a:pt x="860" y="733"/>
                  </a:lnTo>
                  <a:lnTo>
                    <a:pt x="853" y="738"/>
                  </a:lnTo>
                  <a:lnTo>
                    <a:pt x="845" y="744"/>
                  </a:lnTo>
                  <a:lnTo>
                    <a:pt x="837" y="746"/>
                  </a:lnTo>
                  <a:lnTo>
                    <a:pt x="828" y="748"/>
                  </a:lnTo>
                  <a:lnTo>
                    <a:pt x="809" y="750"/>
                  </a:lnTo>
                  <a:lnTo>
                    <a:pt x="790" y="750"/>
                  </a:lnTo>
                  <a:lnTo>
                    <a:pt x="771" y="751"/>
                  </a:lnTo>
                  <a:lnTo>
                    <a:pt x="753" y="755"/>
                  </a:lnTo>
                  <a:lnTo>
                    <a:pt x="745" y="757"/>
                  </a:lnTo>
                  <a:lnTo>
                    <a:pt x="738" y="762"/>
                  </a:lnTo>
                  <a:lnTo>
                    <a:pt x="730" y="768"/>
                  </a:lnTo>
                  <a:lnTo>
                    <a:pt x="724" y="775"/>
                  </a:lnTo>
                  <a:lnTo>
                    <a:pt x="713" y="779"/>
                  </a:lnTo>
                  <a:lnTo>
                    <a:pt x="701" y="780"/>
                  </a:lnTo>
                  <a:lnTo>
                    <a:pt x="689" y="780"/>
                  </a:lnTo>
                  <a:lnTo>
                    <a:pt x="677" y="779"/>
                  </a:lnTo>
                  <a:lnTo>
                    <a:pt x="665" y="776"/>
                  </a:lnTo>
                  <a:lnTo>
                    <a:pt x="654" y="773"/>
                  </a:lnTo>
                  <a:lnTo>
                    <a:pt x="634" y="762"/>
                  </a:lnTo>
                  <a:lnTo>
                    <a:pt x="628" y="760"/>
                  </a:lnTo>
                  <a:lnTo>
                    <a:pt x="624" y="755"/>
                  </a:lnTo>
                  <a:lnTo>
                    <a:pt x="610" y="741"/>
                  </a:lnTo>
                  <a:lnTo>
                    <a:pt x="595" y="720"/>
                  </a:lnTo>
                  <a:lnTo>
                    <a:pt x="591" y="720"/>
                  </a:lnTo>
                  <a:lnTo>
                    <a:pt x="586" y="718"/>
                  </a:lnTo>
                  <a:lnTo>
                    <a:pt x="567" y="708"/>
                  </a:lnTo>
                  <a:lnTo>
                    <a:pt x="552" y="697"/>
                  </a:lnTo>
                  <a:lnTo>
                    <a:pt x="549" y="694"/>
                  </a:lnTo>
                  <a:lnTo>
                    <a:pt x="552" y="694"/>
                  </a:lnTo>
                  <a:lnTo>
                    <a:pt x="549" y="695"/>
                  </a:lnTo>
                  <a:lnTo>
                    <a:pt x="549" y="697"/>
                  </a:lnTo>
                  <a:lnTo>
                    <a:pt x="549" y="700"/>
                  </a:lnTo>
                  <a:lnTo>
                    <a:pt x="549" y="705"/>
                  </a:lnTo>
                  <a:lnTo>
                    <a:pt x="547" y="708"/>
                  </a:lnTo>
                  <a:lnTo>
                    <a:pt x="540" y="705"/>
                  </a:lnTo>
                  <a:lnTo>
                    <a:pt x="533" y="701"/>
                  </a:lnTo>
                  <a:lnTo>
                    <a:pt x="513" y="694"/>
                  </a:lnTo>
                  <a:lnTo>
                    <a:pt x="503" y="699"/>
                  </a:lnTo>
                  <a:lnTo>
                    <a:pt x="496" y="705"/>
                  </a:lnTo>
                  <a:lnTo>
                    <a:pt x="487" y="709"/>
                  </a:lnTo>
                  <a:lnTo>
                    <a:pt x="481" y="710"/>
                  </a:lnTo>
                  <a:lnTo>
                    <a:pt x="475" y="711"/>
                  </a:lnTo>
                  <a:lnTo>
                    <a:pt x="473" y="712"/>
                  </a:lnTo>
                  <a:lnTo>
                    <a:pt x="473" y="714"/>
                  </a:lnTo>
                  <a:lnTo>
                    <a:pt x="472" y="719"/>
                  </a:lnTo>
                  <a:lnTo>
                    <a:pt x="471" y="720"/>
                  </a:lnTo>
                  <a:lnTo>
                    <a:pt x="469" y="719"/>
                  </a:lnTo>
                  <a:lnTo>
                    <a:pt x="459" y="706"/>
                  </a:lnTo>
                  <a:lnTo>
                    <a:pt x="432" y="673"/>
                  </a:lnTo>
                  <a:lnTo>
                    <a:pt x="384" y="666"/>
                  </a:lnTo>
                  <a:lnTo>
                    <a:pt x="355" y="631"/>
                  </a:lnTo>
                  <a:lnTo>
                    <a:pt x="355" y="598"/>
                  </a:lnTo>
                  <a:lnTo>
                    <a:pt x="351" y="593"/>
                  </a:lnTo>
                  <a:lnTo>
                    <a:pt x="348" y="590"/>
                  </a:lnTo>
                  <a:lnTo>
                    <a:pt x="345" y="587"/>
                  </a:lnTo>
                  <a:lnTo>
                    <a:pt x="297" y="603"/>
                  </a:lnTo>
                  <a:lnTo>
                    <a:pt x="259" y="553"/>
                  </a:lnTo>
                  <a:lnTo>
                    <a:pt x="257" y="543"/>
                  </a:lnTo>
                  <a:lnTo>
                    <a:pt x="253" y="534"/>
                  </a:lnTo>
                  <a:lnTo>
                    <a:pt x="247" y="527"/>
                  </a:lnTo>
                  <a:lnTo>
                    <a:pt x="240" y="521"/>
                  </a:lnTo>
                  <a:lnTo>
                    <a:pt x="223" y="508"/>
                  </a:lnTo>
                  <a:lnTo>
                    <a:pt x="217" y="502"/>
                  </a:lnTo>
                  <a:lnTo>
                    <a:pt x="210" y="494"/>
                  </a:lnTo>
                  <a:lnTo>
                    <a:pt x="192" y="493"/>
                  </a:lnTo>
                  <a:lnTo>
                    <a:pt x="183" y="491"/>
                  </a:lnTo>
                  <a:lnTo>
                    <a:pt x="178" y="490"/>
                  </a:lnTo>
                  <a:lnTo>
                    <a:pt x="171" y="482"/>
                  </a:lnTo>
                  <a:lnTo>
                    <a:pt x="166" y="463"/>
                  </a:lnTo>
                  <a:lnTo>
                    <a:pt x="160" y="458"/>
                  </a:lnTo>
                  <a:lnTo>
                    <a:pt x="154" y="454"/>
                  </a:lnTo>
                  <a:lnTo>
                    <a:pt x="141" y="457"/>
                  </a:lnTo>
                  <a:lnTo>
                    <a:pt x="129" y="457"/>
                  </a:lnTo>
                  <a:lnTo>
                    <a:pt x="118" y="456"/>
                  </a:lnTo>
                  <a:lnTo>
                    <a:pt x="106" y="452"/>
                  </a:lnTo>
                  <a:lnTo>
                    <a:pt x="93" y="441"/>
                  </a:lnTo>
                  <a:lnTo>
                    <a:pt x="82" y="429"/>
                  </a:lnTo>
                  <a:lnTo>
                    <a:pt x="46" y="416"/>
                  </a:lnTo>
                  <a:lnTo>
                    <a:pt x="41" y="414"/>
                  </a:lnTo>
                  <a:lnTo>
                    <a:pt x="40" y="411"/>
                  </a:lnTo>
                  <a:lnTo>
                    <a:pt x="40" y="405"/>
                  </a:lnTo>
                  <a:lnTo>
                    <a:pt x="40" y="403"/>
                  </a:lnTo>
                  <a:lnTo>
                    <a:pt x="37" y="400"/>
                  </a:lnTo>
                  <a:lnTo>
                    <a:pt x="32" y="400"/>
                  </a:lnTo>
                  <a:lnTo>
                    <a:pt x="23" y="399"/>
                  </a:lnTo>
                  <a:lnTo>
                    <a:pt x="16" y="394"/>
                  </a:lnTo>
                  <a:lnTo>
                    <a:pt x="10" y="389"/>
                  </a:lnTo>
                  <a:lnTo>
                    <a:pt x="4" y="382"/>
                  </a:lnTo>
                  <a:lnTo>
                    <a:pt x="0" y="374"/>
                  </a:lnTo>
                  <a:lnTo>
                    <a:pt x="0" y="303"/>
                  </a:lnTo>
                  <a:lnTo>
                    <a:pt x="2" y="298"/>
                  </a:lnTo>
                  <a:lnTo>
                    <a:pt x="6" y="292"/>
                  </a:lnTo>
                  <a:lnTo>
                    <a:pt x="11" y="288"/>
                  </a:lnTo>
                  <a:lnTo>
                    <a:pt x="18" y="286"/>
                  </a:lnTo>
                  <a:lnTo>
                    <a:pt x="45" y="275"/>
                  </a:lnTo>
                  <a:lnTo>
                    <a:pt x="74" y="264"/>
                  </a:lnTo>
                  <a:lnTo>
                    <a:pt x="76" y="262"/>
                  </a:lnTo>
                  <a:lnTo>
                    <a:pt x="78" y="262"/>
                  </a:lnTo>
                  <a:lnTo>
                    <a:pt x="82" y="265"/>
                  </a:lnTo>
                  <a:lnTo>
                    <a:pt x="89" y="270"/>
                  </a:lnTo>
                  <a:lnTo>
                    <a:pt x="91" y="272"/>
                  </a:lnTo>
                  <a:lnTo>
                    <a:pt x="95" y="273"/>
                  </a:lnTo>
                  <a:lnTo>
                    <a:pt x="115" y="264"/>
                  </a:lnTo>
                  <a:lnTo>
                    <a:pt x="133" y="242"/>
                  </a:lnTo>
                  <a:lnTo>
                    <a:pt x="191" y="242"/>
                  </a:lnTo>
                  <a:lnTo>
                    <a:pt x="194" y="244"/>
                  </a:lnTo>
                  <a:lnTo>
                    <a:pt x="195" y="249"/>
                  </a:lnTo>
                  <a:lnTo>
                    <a:pt x="196" y="253"/>
                  </a:lnTo>
                  <a:lnTo>
                    <a:pt x="197" y="257"/>
                  </a:lnTo>
                  <a:lnTo>
                    <a:pt x="205" y="260"/>
                  </a:lnTo>
                  <a:lnTo>
                    <a:pt x="221" y="261"/>
                  </a:lnTo>
                  <a:lnTo>
                    <a:pt x="244" y="264"/>
                  </a:lnTo>
                  <a:lnTo>
                    <a:pt x="245" y="262"/>
                  </a:lnTo>
                  <a:lnTo>
                    <a:pt x="246" y="259"/>
                  </a:lnTo>
                  <a:lnTo>
                    <a:pt x="247" y="254"/>
                  </a:lnTo>
                  <a:lnTo>
                    <a:pt x="248" y="253"/>
                  </a:lnTo>
                  <a:lnTo>
                    <a:pt x="252" y="252"/>
                  </a:lnTo>
                  <a:lnTo>
                    <a:pt x="256" y="253"/>
                  </a:lnTo>
                  <a:lnTo>
                    <a:pt x="262" y="252"/>
                  </a:lnTo>
                  <a:lnTo>
                    <a:pt x="270" y="251"/>
                  </a:lnTo>
                  <a:lnTo>
                    <a:pt x="277" y="251"/>
                  </a:lnTo>
                  <a:lnTo>
                    <a:pt x="288" y="249"/>
                  </a:lnTo>
                  <a:lnTo>
                    <a:pt x="302" y="247"/>
                  </a:lnTo>
                  <a:lnTo>
                    <a:pt x="323" y="244"/>
                  </a:lnTo>
                  <a:lnTo>
                    <a:pt x="334" y="242"/>
                  </a:lnTo>
                  <a:lnTo>
                    <a:pt x="344" y="239"/>
                  </a:lnTo>
                  <a:lnTo>
                    <a:pt x="353" y="234"/>
                  </a:lnTo>
                  <a:lnTo>
                    <a:pt x="362" y="224"/>
                  </a:lnTo>
                  <a:lnTo>
                    <a:pt x="360" y="161"/>
                  </a:lnTo>
                  <a:lnTo>
                    <a:pt x="362" y="158"/>
                  </a:lnTo>
                  <a:lnTo>
                    <a:pt x="367" y="151"/>
                  </a:lnTo>
                  <a:lnTo>
                    <a:pt x="373" y="140"/>
                  </a:lnTo>
                  <a:lnTo>
                    <a:pt x="380" y="95"/>
                  </a:lnTo>
                  <a:lnTo>
                    <a:pt x="425" y="31"/>
                  </a:lnTo>
                  <a:lnTo>
                    <a:pt x="443" y="16"/>
                  </a:lnTo>
                  <a:lnTo>
                    <a:pt x="446" y="13"/>
                  </a:lnTo>
                  <a:lnTo>
                    <a:pt x="445" y="16"/>
                  </a:lnTo>
                  <a:lnTo>
                    <a:pt x="446" y="20"/>
                  </a:lnTo>
                  <a:lnTo>
                    <a:pt x="449" y="24"/>
                  </a:lnTo>
                  <a:lnTo>
                    <a:pt x="446" y="23"/>
                  </a:lnTo>
                  <a:lnTo>
                    <a:pt x="445" y="21"/>
                  </a:lnTo>
                  <a:lnTo>
                    <a:pt x="446" y="20"/>
                  </a:lnTo>
                  <a:lnTo>
                    <a:pt x="448" y="18"/>
                  </a:lnTo>
                  <a:lnTo>
                    <a:pt x="456" y="16"/>
                  </a:lnTo>
                  <a:lnTo>
                    <a:pt x="466" y="14"/>
                  </a:lnTo>
                  <a:lnTo>
                    <a:pt x="487" y="13"/>
                  </a:lnTo>
                  <a:lnTo>
                    <a:pt x="493" y="13"/>
                  </a:lnTo>
                  <a:lnTo>
                    <a:pt x="494" y="13"/>
                  </a:lnTo>
                  <a:lnTo>
                    <a:pt x="494" y="14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2795" y="1983"/>
              <a:ext cx="109" cy="138"/>
            </a:xfrm>
            <a:custGeom>
              <a:avLst/>
              <a:gdLst/>
              <a:ahLst/>
              <a:cxnLst>
                <a:cxn ang="0">
                  <a:pos x="122" y="6"/>
                </a:cxn>
                <a:cxn ang="0">
                  <a:pos x="136" y="28"/>
                </a:cxn>
                <a:cxn ang="0">
                  <a:pos x="144" y="39"/>
                </a:cxn>
                <a:cxn ang="0">
                  <a:pos x="154" y="49"/>
                </a:cxn>
                <a:cxn ang="0">
                  <a:pos x="163" y="58"/>
                </a:cxn>
                <a:cxn ang="0">
                  <a:pos x="174" y="63"/>
                </a:cxn>
                <a:cxn ang="0">
                  <a:pos x="186" y="67"/>
                </a:cxn>
                <a:cxn ang="0">
                  <a:pos x="199" y="70"/>
                </a:cxn>
                <a:cxn ang="0">
                  <a:pos x="209" y="81"/>
                </a:cxn>
                <a:cxn ang="0">
                  <a:pos x="214" y="94"/>
                </a:cxn>
                <a:cxn ang="0">
                  <a:pos x="218" y="105"/>
                </a:cxn>
                <a:cxn ang="0">
                  <a:pos x="218" y="120"/>
                </a:cxn>
                <a:cxn ang="0">
                  <a:pos x="215" y="133"/>
                </a:cxn>
                <a:cxn ang="0">
                  <a:pos x="212" y="147"/>
                </a:cxn>
                <a:cxn ang="0">
                  <a:pos x="207" y="160"/>
                </a:cxn>
                <a:cxn ang="0">
                  <a:pos x="199" y="173"/>
                </a:cxn>
                <a:cxn ang="0">
                  <a:pos x="190" y="185"/>
                </a:cxn>
                <a:cxn ang="0">
                  <a:pos x="180" y="196"/>
                </a:cxn>
                <a:cxn ang="0">
                  <a:pos x="169" y="206"/>
                </a:cxn>
                <a:cxn ang="0">
                  <a:pos x="157" y="214"/>
                </a:cxn>
                <a:cxn ang="0">
                  <a:pos x="145" y="222"/>
                </a:cxn>
                <a:cxn ang="0">
                  <a:pos x="133" y="228"/>
                </a:cxn>
                <a:cxn ang="0">
                  <a:pos x="120" y="231"/>
                </a:cxn>
                <a:cxn ang="0">
                  <a:pos x="108" y="231"/>
                </a:cxn>
                <a:cxn ang="0">
                  <a:pos x="92" y="246"/>
                </a:cxn>
                <a:cxn ang="0">
                  <a:pos x="72" y="260"/>
                </a:cxn>
                <a:cxn ang="0">
                  <a:pos x="50" y="270"/>
                </a:cxn>
                <a:cxn ang="0">
                  <a:pos x="41" y="275"/>
                </a:cxn>
                <a:cxn ang="0">
                  <a:pos x="32" y="277"/>
                </a:cxn>
                <a:cxn ang="0">
                  <a:pos x="22" y="277"/>
                </a:cxn>
                <a:cxn ang="0">
                  <a:pos x="18" y="275"/>
                </a:cxn>
                <a:cxn ang="0">
                  <a:pos x="14" y="272"/>
                </a:cxn>
                <a:cxn ang="0">
                  <a:pos x="9" y="267"/>
                </a:cxn>
                <a:cxn ang="0">
                  <a:pos x="6" y="260"/>
                </a:cxn>
                <a:cxn ang="0">
                  <a:pos x="2" y="246"/>
                </a:cxn>
                <a:cxn ang="0">
                  <a:pos x="0" y="236"/>
                </a:cxn>
                <a:cxn ang="0">
                  <a:pos x="12" y="219"/>
                </a:cxn>
                <a:cxn ang="0">
                  <a:pos x="25" y="199"/>
                </a:cxn>
                <a:cxn ang="0">
                  <a:pos x="36" y="178"/>
                </a:cxn>
                <a:cxn ang="0">
                  <a:pos x="45" y="160"/>
                </a:cxn>
                <a:cxn ang="0">
                  <a:pos x="54" y="145"/>
                </a:cxn>
                <a:cxn ang="0">
                  <a:pos x="63" y="132"/>
                </a:cxn>
                <a:cxn ang="0">
                  <a:pos x="86" y="108"/>
                </a:cxn>
                <a:cxn ang="0">
                  <a:pos x="96" y="96"/>
                </a:cxn>
                <a:cxn ang="0">
                  <a:pos x="100" y="89"/>
                </a:cxn>
                <a:cxn ang="0">
                  <a:pos x="103" y="83"/>
                </a:cxn>
                <a:cxn ang="0">
                  <a:pos x="105" y="74"/>
                </a:cxn>
                <a:cxn ang="0">
                  <a:pos x="106" y="66"/>
                </a:cxn>
                <a:cxn ang="0">
                  <a:pos x="106" y="57"/>
                </a:cxn>
                <a:cxn ang="0">
                  <a:pos x="105" y="46"/>
                </a:cxn>
                <a:cxn ang="0">
                  <a:pos x="105" y="28"/>
                </a:cxn>
                <a:cxn ang="0">
                  <a:pos x="97" y="21"/>
                </a:cxn>
                <a:cxn ang="0">
                  <a:pos x="96" y="16"/>
                </a:cxn>
                <a:cxn ang="0">
                  <a:pos x="95" y="10"/>
                </a:cxn>
                <a:cxn ang="0">
                  <a:pos x="98" y="9"/>
                </a:cxn>
                <a:cxn ang="0">
                  <a:pos x="101" y="8"/>
                </a:cxn>
                <a:cxn ang="0">
                  <a:pos x="105" y="6"/>
                </a:cxn>
                <a:cxn ang="0">
                  <a:pos x="108" y="6"/>
                </a:cxn>
                <a:cxn ang="0">
                  <a:pos x="109" y="2"/>
                </a:cxn>
                <a:cxn ang="0">
                  <a:pos x="113" y="0"/>
                </a:cxn>
                <a:cxn ang="0">
                  <a:pos x="118" y="1"/>
                </a:cxn>
                <a:cxn ang="0">
                  <a:pos x="122" y="6"/>
                </a:cxn>
              </a:cxnLst>
              <a:rect l="0" t="0" r="r" b="b"/>
              <a:pathLst>
                <a:path w="218" h="277">
                  <a:moveTo>
                    <a:pt x="122" y="6"/>
                  </a:moveTo>
                  <a:lnTo>
                    <a:pt x="136" y="28"/>
                  </a:lnTo>
                  <a:lnTo>
                    <a:pt x="144" y="39"/>
                  </a:lnTo>
                  <a:lnTo>
                    <a:pt x="154" y="49"/>
                  </a:lnTo>
                  <a:lnTo>
                    <a:pt x="163" y="58"/>
                  </a:lnTo>
                  <a:lnTo>
                    <a:pt x="174" y="63"/>
                  </a:lnTo>
                  <a:lnTo>
                    <a:pt x="186" y="67"/>
                  </a:lnTo>
                  <a:lnTo>
                    <a:pt x="199" y="70"/>
                  </a:lnTo>
                  <a:lnTo>
                    <a:pt x="209" y="81"/>
                  </a:lnTo>
                  <a:lnTo>
                    <a:pt x="214" y="94"/>
                  </a:lnTo>
                  <a:lnTo>
                    <a:pt x="218" y="105"/>
                  </a:lnTo>
                  <a:lnTo>
                    <a:pt x="218" y="120"/>
                  </a:lnTo>
                  <a:lnTo>
                    <a:pt x="215" y="133"/>
                  </a:lnTo>
                  <a:lnTo>
                    <a:pt x="212" y="147"/>
                  </a:lnTo>
                  <a:lnTo>
                    <a:pt x="207" y="160"/>
                  </a:lnTo>
                  <a:lnTo>
                    <a:pt x="199" y="173"/>
                  </a:lnTo>
                  <a:lnTo>
                    <a:pt x="190" y="185"/>
                  </a:lnTo>
                  <a:lnTo>
                    <a:pt x="180" y="196"/>
                  </a:lnTo>
                  <a:lnTo>
                    <a:pt x="169" y="206"/>
                  </a:lnTo>
                  <a:lnTo>
                    <a:pt x="157" y="214"/>
                  </a:lnTo>
                  <a:lnTo>
                    <a:pt x="145" y="222"/>
                  </a:lnTo>
                  <a:lnTo>
                    <a:pt x="133" y="228"/>
                  </a:lnTo>
                  <a:lnTo>
                    <a:pt x="120" y="231"/>
                  </a:lnTo>
                  <a:lnTo>
                    <a:pt x="108" y="231"/>
                  </a:lnTo>
                  <a:lnTo>
                    <a:pt x="92" y="246"/>
                  </a:lnTo>
                  <a:lnTo>
                    <a:pt x="72" y="260"/>
                  </a:lnTo>
                  <a:lnTo>
                    <a:pt x="50" y="270"/>
                  </a:lnTo>
                  <a:lnTo>
                    <a:pt x="41" y="275"/>
                  </a:lnTo>
                  <a:lnTo>
                    <a:pt x="32" y="277"/>
                  </a:lnTo>
                  <a:lnTo>
                    <a:pt x="22" y="277"/>
                  </a:lnTo>
                  <a:lnTo>
                    <a:pt x="18" y="275"/>
                  </a:lnTo>
                  <a:lnTo>
                    <a:pt x="14" y="272"/>
                  </a:lnTo>
                  <a:lnTo>
                    <a:pt x="9" y="267"/>
                  </a:lnTo>
                  <a:lnTo>
                    <a:pt x="6" y="260"/>
                  </a:lnTo>
                  <a:lnTo>
                    <a:pt x="2" y="246"/>
                  </a:lnTo>
                  <a:lnTo>
                    <a:pt x="0" y="236"/>
                  </a:lnTo>
                  <a:lnTo>
                    <a:pt x="12" y="219"/>
                  </a:lnTo>
                  <a:lnTo>
                    <a:pt x="25" y="199"/>
                  </a:lnTo>
                  <a:lnTo>
                    <a:pt x="36" y="178"/>
                  </a:lnTo>
                  <a:lnTo>
                    <a:pt x="45" y="160"/>
                  </a:lnTo>
                  <a:lnTo>
                    <a:pt x="54" y="145"/>
                  </a:lnTo>
                  <a:lnTo>
                    <a:pt x="63" y="132"/>
                  </a:lnTo>
                  <a:lnTo>
                    <a:pt x="86" y="108"/>
                  </a:lnTo>
                  <a:lnTo>
                    <a:pt x="96" y="96"/>
                  </a:lnTo>
                  <a:lnTo>
                    <a:pt x="100" y="89"/>
                  </a:lnTo>
                  <a:lnTo>
                    <a:pt x="103" y="83"/>
                  </a:lnTo>
                  <a:lnTo>
                    <a:pt x="105" y="74"/>
                  </a:lnTo>
                  <a:lnTo>
                    <a:pt x="106" y="66"/>
                  </a:lnTo>
                  <a:lnTo>
                    <a:pt x="106" y="57"/>
                  </a:lnTo>
                  <a:lnTo>
                    <a:pt x="105" y="46"/>
                  </a:lnTo>
                  <a:lnTo>
                    <a:pt x="105" y="28"/>
                  </a:lnTo>
                  <a:lnTo>
                    <a:pt x="97" y="21"/>
                  </a:lnTo>
                  <a:lnTo>
                    <a:pt x="96" y="16"/>
                  </a:lnTo>
                  <a:lnTo>
                    <a:pt x="95" y="10"/>
                  </a:lnTo>
                  <a:lnTo>
                    <a:pt x="98" y="9"/>
                  </a:lnTo>
                  <a:lnTo>
                    <a:pt x="101" y="8"/>
                  </a:lnTo>
                  <a:lnTo>
                    <a:pt x="105" y="6"/>
                  </a:lnTo>
                  <a:lnTo>
                    <a:pt x="108" y="6"/>
                  </a:lnTo>
                  <a:lnTo>
                    <a:pt x="109" y="2"/>
                  </a:lnTo>
                  <a:lnTo>
                    <a:pt x="113" y="0"/>
                  </a:lnTo>
                  <a:lnTo>
                    <a:pt x="118" y="1"/>
                  </a:lnTo>
                  <a:lnTo>
                    <a:pt x="12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3297" y="2339"/>
              <a:ext cx="59" cy="109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9" y="1"/>
                </a:cxn>
                <a:cxn ang="0">
                  <a:pos x="46" y="4"/>
                </a:cxn>
                <a:cxn ang="0">
                  <a:pos x="58" y="9"/>
                </a:cxn>
                <a:cxn ang="0">
                  <a:pos x="69" y="17"/>
                </a:cxn>
                <a:cxn ang="0">
                  <a:pos x="75" y="18"/>
                </a:cxn>
                <a:cxn ang="0">
                  <a:pos x="83" y="19"/>
                </a:cxn>
                <a:cxn ang="0">
                  <a:pos x="88" y="30"/>
                </a:cxn>
                <a:cxn ang="0">
                  <a:pos x="98" y="42"/>
                </a:cxn>
                <a:cxn ang="0">
                  <a:pos x="108" y="52"/>
                </a:cxn>
                <a:cxn ang="0">
                  <a:pos x="114" y="63"/>
                </a:cxn>
                <a:cxn ang="0">
                  <a:pos x="117" y="71"/>
                </a:cxn>
                <a:cxn ang="0">
                  <a:pos x="119" y="81"/>
                </a:cxn>
                <a:cxn ang="0">
                  <a:pos x="119" y="98"/>
                </a:cxn>
                <a:cxn ang="0">
                  <a:pos x="118" y="115"/>
                </a:cxn>
                <a:cxn ang="0">
                  <a:pos x="114" y="133"/>
                </a:cxn>
                <a:cxn ang="0">
                  <a:pos x="105" y="169"/>
                </a:cxn>
                <a:cxn ang="0">
                  <a:pos x="101" y="186"/>
                </a:cxn>
                <a:cxn ang="0">
                  <a:pos x="100" y="203"/>
                </a:cxn>
                <a:cxn ang="0">
                  <a:pos x="87" y="217"/>
                </a:cxn>
                <a:cxn ang="0">
                  <a:pos x="75" y="216"/>
                </a:cxn>
                <a:cxn ang="0">
                  <a:pos x="64" y="214"/>
                </a:cxn>
                <a:cxn ang="0">
                  <a:pos x="56" y="210"/>
                </a:cxn>
                <a:cxn ang="0">
                  <a:pos x="47" y="204"/>
                </a:cxn>
                <a:cxn ang="0">
                  <a:pos x="39" y="198"/>
                </a:cxn>
                <a:cxn ang="0">
                  <a:pos x="32" y="190"/>
                </a:cxn>
                <a:cxn ang="0">
                  <a:pos x="25" y="182"/>
                </a:cxn>
                <a:cxn ang="0">
                  <a:pos x="20" y="173"/>
                </a:cxn>
                <a:cxn ang="0">
                  <a:pos x="11" y="153"/>
                </a:cxn>
                <a:cxn ang="0">
                  <a:pos x="5" y="132"/>
                </a:cxn>
                <a:cxn ang="0">
                  <a:pos x="1" y="110"/>
                </a:cxn>
                <a:cxn ang="0">
                  <a:pos x="0" y="90"/>
                </a:cxn>
                <a:cxn ang="0">
                  <a:pos x="42" y="50"/>
                </a:cxn>
                <a:cxn ang="0">
                  <a:pos x="39" y="37"/>
                </a:cxn>
                <a:cxn ang="0">
                  <a:pos x="37" y="24"/>
                </a:cxn>
                <a:cxn ang="0">
                  <a:pos x="34" y="12"/>
                </a:cxn>
                <a:cxn ang="0">
                  <a:pos x="33" y="0"/>
                </a:cxn>
              </a:cxnLst>
              <a:rect l="0" t="0" r="r" b="b"/>
              <a:pathLst>
                <a:path w="119" h="217">
                  <a:moveTo>
                    <a:pt x="33" y="0"/>
                  </a:moveTo>
                  <a:lnTo>
                    <a:pt x="39" y="1"/>
                  </a:lnTo>
                  <a:lnTo>
                    <a:pt x="46" y="4"/>
                  </a:lnTo>
                  <a:lnTo>
                    <a:pt x="58" y="9"/>
                  </a:lnTo>
                  <a:lnTo>
                    <a:pt x="69" y="17"/>
                  </a:lnTo>
                  <a:lnTo>
                    <a:pt x="75" y="18"/>
                  </a:lnTo>
                  <a:lnTo>
                    <a:pt x="83" y="19"/>
                  </a:lnTo>
                  <a:lnTo>
                    <a:pt x="88" y="30"/>
                  </a:lnTo>
                  <a:lnTo>
                    <a:pt x="98" y="42"/>
                  </a:lnTo>
                  <a:lnTo>
                    <a:pt x="108" y="52"/>
                  </a:lnTo>
                  <a:lnTo>
                    <a:pt x="114" y="63"/>
                  </a:lnTo>
                  <a:lnTo>
                    <a:pt x="117" y="71"/>
                  </a:lnTo>
                  <a:lnTo>
                    <a:pt x="119" y="81"/>
                  </a:lnTo>
                  <a:lnTo>
                    <a:pt x="119" y="98"/>
                  </a:lnTo>
                  <a:lnTo>
                    <a:pt x="118" y="115"/>
                  </a:lnTo>
                  <a:lnTo>
                    <a:pt x="114" y="133"/>
                  </a:lnTo>
                  <a:lnTo>
                    <a:pt x="105" y="169"/>
                  </a:lnTo>
                  <a:lnTo>
                    <a:pt x="101" y="186"/>
                  </a:lnTo>
                  <a:lnTo>
                    <a:pt x="100" y="203"/>
                  </a:lnTo>
                  <a:lnTo>
                    <a:pt x="87" y="217"/>
                  </a:lnTo>
                  <a:lnTo>
                    <a:pt x="75" y="216"/>
                  </a:lnTo>
                  <a:lnTo>
                    <a:pt x="64" y="214"/>
                  </a:lnTo>
                  <a:lnTo>
                    <a:pt x="56" y="210"/>
                  </a:lnTo>
                  <a:lnTo>
                    <a:pt x="47" y="204"/>
                  </a:lnTo>
                  <a:lnTo>
                    <a:pt x="39" y="198"/>
                  </a:lnTo>
                  <a:lnTo>
                    <a:pt x="32" y="190"/>
                  </a:lnTo>
                  <a:lnTo>
                    <a:pt x="25" y="182"/>
                  </a:lnTo>
                  <a:lnTo>
                    <a:pt x="20" y="173"/>
                  </a:lnTo>
                  <a:lnTo>
                    <a:pt x="11" y="153"/>
                  </a:lnTo>
                  <a:lnTo>
                    <a:pt x="5" y="132"/>
                  </a:lnTo>
                  <a:lnTo>
                    <a:pt x="1" y="110"/>
                  </a:lnTo>
                  <a:lnTo>
                    <a:pt x="0" y="90"/>
                  </a:lnTo>
                  <a:lnTo>
                    <a:pt x="42" y="50"/>
                  </a:lnTo>
                  <a:lnTo>
                    <a:pt x="39" y="37"/>
                  </a:lnTo>
                  <a:lnTo>
                    <a:pt x="37" y="24"/>
                  </a:lnTo>
                  <a:lnTo>
                    <a:pt x="34" y="1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9" name="Freeform 71"/>
            <p:cNvSpPr>
              <a:spLocks/>
            </p:cNvSpPr>
            <p:nvPr/>
          </p:nvSpPr>
          <p:spPr bwMode="auto">
            <a:xfrm>
              <a:off x="2557" y="2093"/>
              <a:ext cx="34" cy="57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2" y="2"/>
                </a:cxn>
                <a:cxn ang="0">
                  <a:pos x="32" y="6"/>
                </a:cxn>
                <a:cxn ang="0">
                  <a:pos x="41" y="12"/>
                </a:cxn>
                <a:cxn ang="0">
                  <a:pos x="49" y="18"/>
                </a:cxn>
                <a:cxn ang="0">
                  <a:pos x="50" y="28"/>
                </a:cxn>
                <a:cxn ang="0">
                  <a:pos x="52" y="39"/>
                </a:cxn>
                <a:cxn ang="0">
                  <a:pos x="60" y="65"/>
                </a:cxn>
                <a:cxn ang="0">
                  <a:pos x="65" y="91"/>
                </a:cxn>
                <a:cxn ang="0">
                  <a:pos x="67" y="101"/>
                </a:cxn>
                <a:cxn ang="0">
                  <a:pos x="67" y="109"/>
                </a:cxn>
                <a:cxn ang="0">
                  <a:pos x="62" y="114"/>
                </a:cxn>
                <a:cxn ang="0">
                  <a:pos x="58" y="114"/>
                </a:cxn>
                <a:cxn ang="0">
                  <a:pos x="54" y="113"/>
                </a:cxn>
                <a:cxn ang="0">
                  <a:pos x="46" y="106"/>
                </a:cxn>
                <a:cxn ang="0">
                  <a:pos x="36" y="100"/>
                </a:cxn>
                <a:cxn ang="0">
                  <a:pos x="32" y="96"/>
                </a:cxn>
                <a:cxn ang="0">
                  <a:pos x="26" y="95"/>
                </a:cxn>
                <a:cxn ang="0">
                  <a:pos x="12" y="73"/>
                </a:cxn>
                <a:cxn ang="0">
                  <a:pos x="7" y="63"/>
                </a:cxn>
                <a:cxn ang="0">
                  <a:pos x="2" y="52"/>
                </a:cxn>
                <a:cxn ang="0">
                  <a:pos x="0" y="40"/>
                </a:cxn>
                <a:cxn ang="0">
                  <a:pos x="0" y="28"/>
                </a:cxn>
                <a:cxn ang="0">
                  <a:pos x="3" y="15"/>
                </a:cxn>
                <a:cxn ang="0">
                  <a:pos x="12" y="0"/>
                </a:cxn>
              </a:cxnLst>
              <a:rect l="0" t="0" r="r" b="b"/>
              <a:pathLst>
                <a:path w="67" h="114">
                  <a:moveTo>
                    <a:pt x="12" y="0"/>
                  </a:moveTo>
                  <a:lnTo>
                    <a:pt x="22" y="2"/>
                  </a:lnTo>
                  <a:lnTo>
                    <a:pt x="32" y="6"/>
                  </a:lnTo>
                  <a:lnTo>
                    <a:pt x="41" y="12"/>
                  </a:lnTo>
                  <a:lnTo>
                    <a:pt x="49" y="18"/>
                  </a:lnTo>
                  <a:lnTo>
                    <a:pt x="50" y="28"/>
                  </a:lnTo>
                  <a:lnTo>
                    <a:pt x="52" y="39"/>
                  </a:lnTo>
                  <a:lnTo>
                    <a:pt x="60" y="65"/>
                  </a:lnTo>
                  <a:lnTo>
                    <a:pt x="65" y="91"/>
                  </a:lnTo>
                  <a:lnTo>
                    <a:pt x="67" y="101"/>
                  </a:lnTo>
                  <a:lnTo>
                    <a:pt x="67" y="109"/>
                  </a:lnTo>
                  <a:lnTo>
                    <a:pt x="62" y="114"/>
                  </a:lnTo>
                  <a:lnTo>
                    <a:pt x="58" y="114"/>
                  </a:lnTo>
                  <a:lnTo>
                    <a:pt x="54" y="113"/>
                  </a:lnTo>
                  <a:lnTo>
                    <a:pt x="46" y="106"/>
                  </a:lnTo>
                  <a:lnTo>
                    <a:pt x="36" y="100"/>
                  </a:lnTo>
                  <a:lnTo>
                    <a:pt x="32" y="96"/>
                  </a:lnTo>
                  <a:lnTo>
                    <a:pt x="26" y="95"/>
                  </a:lnTo>
                  <a:lnTo>
                    <a:pt x="12" y="73"/>
                  </a:lnTo>
                  <a:lnTo>
                    <a:pt x="7" y="63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3" y="15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2541" y="2027"/>
              <a:ext cx="38" cy="48"/>
            </a:xfrm>
            <a:custGeom>
              <a:avLst/>
              <a:gdLst/>
              <a:ahLst/>
              <a:cxnLst>
                <a:cxn ang="0">
                  <a:pos x="36" y="96"/>
                </a:cxn>
                <a:cxn ang="0">
                  <a:pos x="47" y="94"/>
                </a:cxn>
                <a:cxn ang="0">
                  <a:pos x="58" y="89"/>
                </a:cxn>
                <a:cxn ang="0">
                  <a:pos x="67" y="83"/>
                </a:cxn>
                <a:cxn ang="0">
                  <a:pos x="76" y="74"/>
                </a:cxn>
                <a:cxn ang="0">
                  <a:pos x="70" y="50"/>
                </a:cxn>
                <a:cxn ang="0">
                  <a:pos x="69" y="37"/>
                </a:cxn>
                <a:cxn ang="0">
                  <a:pos x="68" y="24"/>
                </a:cxn>
                <a:cxn ang="0">
                  <a:pos x="59" y="12"/>
                </a:cxn>
                <a:cxn ang="0">
                  <a:pos x="55" y="6"/>
                </a:cxn>
                <a:cxn ang="0">
                  <a:pos x="55" y="0"/>
                </a:cxn>
                <a:cxn ang="0">
                  <a:pos x="36" y="0"/>
                </a:cxn>
                <a:cxn ang="0">
                  <a:pos x="22" y="14"/>
                </a:cxn>
                <a:cxn ang="0">
                  <a:pos x="22" y="50"/>
                </a:cxn>
                <a:cxn ang="0">
                  <a:pos x="16" y="60"/>
                </a:cxn>
                <a:cxn ang="0">
                  <a:pos x="9" y="71"/>
                </a:cxn>
                <a:cxn ang="0">
                  <a:pos x="0" y="91"/>
                </a:cxn>
                <a:cxn ang="0">
                  <a:pos x="4" y="92"/>
                </a:cxn>
                <a:cxn ang="0">
                  <a:pos x="11" y="96"/>
                </a:cxn>
                <a:cxn ang="0">
                  <a:pos x="21" y="97"/>
                </a:cxn>
                <a:cxn ang="0">
                  <a:pos x="36" y="96"/>
                </a:cxn>
              </a:cxnLst>
              <a:rect l="0" t="0" r="r" b="b"/>
              <a:pathLst>
                <a:path w="76" h="97">
                  <a:moveTo>
                    <a:pt x="36" y="96"/>
                  </a:moveTo>
                  <a:lnTo>
                    <a:pt x="47" y="94"/>
                  </a:lnTo>
                  <a:lnTo>
                    <a:pt x="58" y="89"/>
                  </a:lnTo>
                  <a:lnTo>
                    <a:pt x="67" y="83"/>
                  </a:lnTo>
                  <a:lnTo>
                    <a:pt x="76" y="74"/>
                  </a:lnTo>
                  <a:lnTo>
                    <a:pt x="70" y="50"/>
                  </a:lnTo>
                  <a:lnTo>
                    <a:pt x="69" y="37"/>
                  </a:lnTo>
                  <a:lnTo>
                    <a:pt x="68" y="24"/>
                  </a:lnTo>
                  <a:lnTo>
                    <a:pt x="59" y="12"/>
                  </a:lnTo>
                  <a:lnTo>
                    <a:pt x="55" y="6"/>
                  </a:lnTo>
                  <a:lnTo>
                    <a:pt x="55" y="0"/>
                  </a:lnTo>
                  <a:lnTo>
                    <a:pt x="36" y="0"/>
                  </a:lnTo>
                  <a:lnTo>
                    <a:pt x="22" y="14"/>
                  </a:lnTo>
                  <a:lnTo>
                    <a:pt x="22" y="50"/>
                  </a:lnTo>
                  <a:lnTo>
                    <a:pt x="16" y="60"/>
                  </a:lnTo>
                  <a:lnTo>
                    <a:pt x="9" y="71"/>
                  </a:lnTo>
                  <a:lnTo>
                    <a:pt x="0" y="91"/>
                  </a:lnTo>
                  <a:lnTo>
                    <a:pt x="4" y="92"/>
                  </a:lnTo>
                  <a:lnTo>
                    <a:pt x="11" y="96"/>
                  </a:lnTo>
                  <a:lnTo>
                    <a:pt x="21" y="97"/>
                  </a:lnTo>
                  <a:lnTo>
                    <a:pt x="36" y="9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1" name="Freeform 73"/>
            <p:cNvSpPr>
              <a:spLocks/>
            </p:cNvSpPr>
            <p:nvPr/>
          </p:nvSpPr>
          <p:spPr bwMode="auto">
            <a:xfrm>
              <a:off x="2871" y="2155"/>
              <a:ext cx="38" cy="43"/>
            </a:xfrm>
            <a:custGeom>
              <a:avLst/>
              <a:gdLst/>
              <a:ahLst/>
              <a:cxnLst>
                <a:cxn ang="0">
                  <a:pos x="9" y="86"/>
                </a:cxn>
                <a:cxn ang="0">
                  <a:pos x="4" y="77"/>
                </a:cxn>
                <a:cxn ang="0">
                  <a:pos x="1" y="68"/>
                </a:cxn>
                <a:cxn ang="0">
                  <a:pos x="0" y="58"/>
                </a:cxn>
                <a:cxn ang="0">
                  <a:pos x="0" y="45"/>
                </a:cxn>
                <a:cxn ang="0">
                  <a:pos x="7" y="39"/>
                </a:cxn>
                <a:cxn ang="0">
                  <a:pos x="11" y="38"/>
                </a:cxn>
                <a:cxn ang="0">
                  <a:pos x="18" y="37"/>
                </a:cxn>
                <a:cxn ang="0">
                  <a:pos x="25" y="27"/>
                </a:cxn>
                <a:cxn ang="0">
                  <a:pos x="34" y="17"/>
                </a:cxn>
                <a:cxn ang="0">
                  <a:pos x="50" y="0"/>
                </a:cxn>
                <a:cxn ang="0">
                  <a:pos x="57" y="2"/>
                </a:cxn>
                <a:cxn ang="0">
                  <a:pos x="64" y="5"/>
                </a:cxn>
                <a:cxn ang="0">
                  <a:pos x="64" y="10"/>
                </a:cxn>
                <a:cxn ang="0">
                  <a:pos x="67" y="16"/>
                </a:cxn>
                <a:cxn ang="0">
                  <a:pos x="69" y="20"/>
                </a:cxn>
                <a:cxn ang="0">
                  <a:pos x="73" y="23"/>
                </a:cxn>
                <a:cxn ang="0">
                  <a:pos x="75" y="44"/>
                </a:cxn>
                <a:cxn ang="0">
                  <a:pos x="76" y="63"/>
                </a:cxn>
                <a:cxn ang="0">
                  <a:pos x="72" y="68"/>
                </a:cxn>
                <a:cxn ang="0">
                  <a:pos x="68" y="73"/>
                </a:cxn>
                <a:cxn ang="0">
                  <a:pos x="61" y="76"/>
                </a:cxn>
                <a:cxn ang="0">
                  <a:pos x="55" y="77"/>
                </a:cxn>
                <a:cxn ang="0">
                  <a:pos x="54" y="64"/>
                </a:cxn>
                <a:cxn ang="0">
                  <a:pos x="52" y="58"/>
                </a:cxn>
                <a:cxn ang="0">
                  <a:pos x="51" y="56"/>
                </a:cxn>
                <a:cxn ang="0">
                  <a:pos x="50" y="55"/>
                </a:cxn>
                <a:cxn ang="0">
                  <a:pos x="41" y="55"/>
                </a:cxn>
                <a:cxn ang="0">
                  <a:pos x="39" y="56"/>
                </a:cxn>
                <a:cxn ang="0">
                  <a:pos x="36" y="59"/>
                </a:cxn>
                <a:cxn ang="0">
                  <a:pos x="32" y="69"/>
                </a:cxn>
                <a:cxn ang="0">
                  <a:pos x="27" y="86"/>
                </a:cxn>
                <a:cxn ang="0">
                  <a:pos x="17" y="85"/>
                </a:cxn>
                <a:cxn ang="0">
                  <a:pos x="12" y="85"/>
                </a:cxn>
                <a:cxn ang="0">
                  <a:pos x="9" y="86"/>
                </a:cxn>
              </a:cxnLst>
              <a:rect l="0" t="0" r="r" b="b"/>
              <a:pathLst>
                <a:path w="76" h="86">
                  <a:moveTo>
                    <a:pt x="9" y="86"/>
                  </a:moveTo>
                  <a:lnTo>
                    <a:pt x="4" y="77"/>
                  </a:lnTo>
                  <a:lnTo>
                    <a:pt x="1" y="68"/>
                  </a:lnTo>
                  <a:lnTo>
                    <a:pt x="0" y="58"/>
                  </a:lnTo>
                  <a:lnTo>
                    <a:pt x="0" y="45"/>
                  </a:lnTo>
                  <a:lnTo>
                    <a:pt x="7" y="39"/>
                  </a:lnTo>
                  <a:lnTo>
                    <a:pt x="11" y="38"/>
                  </a:lnTo>
                  <a:lnTo>
                    <a:pt x="18" y="37"/>
                  </a:lnTo>
                  <a:lnTo>
                    <a:pt x="25" y="27"/>
                  </a:lnTo>
                  <a:lnTo>
                    <a:pt x="34" y="17"/>
                  </a:lnTo>
                  <a:lnTo>
                    <a:pt x="50" y="0"/>
                  </a:lnTo>
                  <a:lnTo>
                    <a:pt x="57" y="2"/>
                  </a:lnTo>
                  <a:lnTo>
                    <a:pt x="64" y="5"/>
                  </a:lnTo>
                  <a:lnTo>
                    <a:pt x="64" y="10"/>
                  </a:lnTo>
                  <a:lnTo>
                    <a:pt x="67" y="16"/>
                  </a:lnTo>
                  <a:lnTo>
                    <a:pt x="69" y="20"/>
                  </a:lnTo>
                  <a:lnTo>
                    <a:pt x="73" y="23"/>
                  </a:lnTo>
                  <a:lnTo>
                    <a:pt x="75" y="44"/>
                  </a:lnTo>
                  <a:lnTo>
                    <a:pt x="76" y="63"/>
                  </a:lnTo>
                  <a:lnTo>
                    <a:pt x="72" y="68"/>
                  </a:lnTo>
                  <a:lnTo>
                    <a:pt x="68" y="73"/>
                  </a:lnTo>
                  <a:lnTo>
                    <a:pt x="61" y="76"/>
                  </a:lnTo>
                  <a:lnTo>
                    <a:pt x="55" y="77"/>
                  </a:lnTo>
                  <a:lnTo>
                    <a:pt x="54" y="64"/>
                  </a:lnTo>
                  <a:lnTo>
                    <a:pt x="52" y="58"/>
                  </a:lnTo>
                  <a:lnTo>
                    <a:pt x="51" y="56"/>
                  </a:lnTo>
                  <a:lnTo>
                    <a:pt x="50" y="55"/>
                  </a:lnTo>
                  <a:lnTo>
                    <a:pt x="41" y="55"/>
                  </a:lnTo>
                  <a:lnTo>
                    <a:pt x="39" y="56"/>
                  </a:lnTo>
                  <a:lnTo>
                    <a:pt x="36" y="59"/>
                  </a:lnTo>
                  <a:lnTo>
                    <a:pt x="32" y="69"/>
                  </a:lnTo>
                  <a:lnTo>
                    <a:pt x="27" y="86"/>
                  </a:lnTo>
                  <a:lnTo>
                    <a:pt x="17" y="85"/>
                  </a:lnTo>
                  <a:lnTo>
                    <a:pt x="12" y="85"/>
                  </a:lnTo>
                  <a:lnTo>
                    <a:pt x="9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2" name="Freeform 74"/>
            <p:cNvSpPr>
              <a:spLocks/>
            </p:cNvSpPr>
            <p:nvPr/>
          </p:nvSpPr>
          <p:spPr bwMode="auto">
            <a:xfrm>
              <a:off x="3222" y="1727"/>
              <a:ext cx="61" cy="86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55" y="141"/>
                </a:cxn>
                <a:cxn ang="0">
                  <a:pos x="77" y="126"/>
                </a:cxn>
                <a:cxn ang="0">
                  <a:pos x="94" y="112"/>
                </a:cxn>
                <a:cxn ang="0">
                  <a:pos x="93" y="104"/>
                </a:cxn>
                <a:cxn ang="0">
                  <a:pos x="90" y="98"/>
                </a:cxn>
                <a:cxn ang="0">
                  <a:pos x="85" y="86"/>
                </a:cxn>
                <a:cxn ang="0">
                  <a:pos x="112" y="86"/>
                </a:cxn>
                <a:cxn ang="0">
                  <a:pos x="121" y="76"/>
                </a:cxn>
                <a:cxn ang="0">
                  <a:pos x="120" y="64"/>
                </a:cxn>
                <a:cxn ang="0">
                  <a:pos x="115" y="52"/>
                </a:cxn>
                <a:cxn ang="0">
                  <a:pos x="108" y="41"/>
                </a:cxn>
                <a:cxn ang="0">
                  <a:pos x="99" y="31"/>
                </a:cxn>
                <a:cxn ang="0">
                  <a:pos x="96" y="15"/>
                </a:cxn>
                <a:cxn ang="0">
                  <a:pos x="94" y="0"/>
                </a:cxn>
                <a:cxn ang="0">
                  <a:pos x="85" y="0"/>
                </a:cxn>
                <a:cxn ang="0">
                  <a:pos x="79" y="1"/>
                </a:cxn>
                <a:cxn ang="0">
                  <a:pos x="74" y="4"/>
                </a:cxn>
                <a:cxn ang="0">
                  <a:pos x="69" y="8"/>
                </a:cxn>
                <a:cxn ang="0">
                  <a:pos x="61" y="15"/>
                </a:cxn>
                <a:cxn ang="0">
                  <a:pos x="57" y="25"/>
                </a:cxn>
                <a:cxn ang="0">
                  <a:pos x="52" y="47"/>
                </a:cxn>
                <a:cxn ang="0">
                  <a:pos x="49" y="57"/>
                </a:cxn>
                <a:cxn ang="0">
                  <a:pos x="45" y="67"/>
                </a:cxn>
                <a:cxn ang="0">
                  <a:pos x="40" y="72"/>
                </a:cxn>
                <a:cxn ang="0">
                  <a:pos x="35" y="75"/>
                </a:cxn>
                <a:cxn ang="0">
                  <a:pos x="28" y="79"/>
                </a:cxn>
                <a:cxn ang="0">
                  <a:pos x="21" y="82"/>
                </a:cxn>
                <a:cxn ang="0">
                  <a:pos x="17" y="86"/>
                </a:cxn>
                <a:cxn ang="0">
                  <a:pos x="19" y="111"/>
                </a:cxn>
                <a:cxn ang="0">
                  <a:pos x="21" y="136"/>
                </a:cxn>
                <a:cxn ang="0">
                  <a:pos x="10" y="141"/>
                </a:cxn>
                <a:cxn ang="0">
                  <a:pos x="3" y="148"/>
                </a:cxn>
                <a:cxn ang="0">
                  <a:pos x="0" y="157"/>
                </a:cxn>
                <a:cxn ang="0">
                  <a:pos x="0" y="171"/>
                </a:cxn>
                <a:cxn ang="0">
                  <a:pos x="17" y="173"/>
                </a:cxn>
                <a:cxn ang="0">
                  <a:pos x="21" y="173"/>
                </a:cxn>
                <a:cxn ang="0">
                  <a:pos x="22" y="171"/>
                </a:cxn>
                <a:cxn ang="0">
                  <a:pos x="20" y="169"/>
                </a:cxn>
                <a:cxn ang="0">
                  <a:pos x="14" y="166"/>
                </a:cxn>
              </a:cxnLst>
              <a:rect l="0" t="0" r="r" b="b"/>
              <a:pathLst>
                <a:path w="121" h="173">
                  <a:moveTo>
                    <a:pt x="14" y="166"/>
                  </a:moveTo>
                  <a:lnTo>
                    <a:pt x="55" y="141"/>
                  </a:lnTo>
                  <a:lnTo>
                    <a:pt x="77" y="126"/>
                  </a:lnTo>
                  <a:lnTo>
                    <a:pt x="94" y="112"/>
                  </a:lnTo>
                  <a:lnTo>
                    <a:pt x="93" y="104"/>
                  </a:lnTo>
                  <a:lnTo>
                    <a:pt x="90" y="98"/>
                  </a:lnTo>
                  <a:lnTo>
                    <a:pt x="85" y="86"/>
                  </a:lnTo>
                  <a:lnTo>
                    <a:pt x="112" y="86"/>
                  </a:lnTo>
                  <a:lnTo>
                    <a:pt x="121" y="76"/>
                  </a:lnTo>
                  <a:lnTo>
                    <a:pt x="120" y="64"/>
                  </a:lnTo>
                  <a:lnTo>
                    <a:pt x="115" y="52"/>
                  </a:lnTo>
                  <a:lnTo>
                    <a:pt x="108" y="41"/>
                  </a:lnTo>
                  <a:lnTo>
                    <a:pt x="99" y="31"/>
                  </a:lnTo>
                  <a:lnTo>
                    <a:pt x="96" y="15"/>
                  </a:lnTo>
                  <a:lnTo>
                    <a:pt x="94" y="0"/>
                  </a:lnTo>
                  <a:lnTo>
                    <a:pt x="85" y="0"/>
                  </a:lnTo>
                  <a:lnTo>
                    <a:pt x="79" y="1"/>
                  </a:lnTo>
                  <a:lnTo>
                    <a:pt x="74" y="4"/>
                  </a:lnTo>
                  <a:lnTo>
                    <a:pt x="69" y="8"/>
                  </a:lnTo>
                  <a:lnTo>
                    <a:pt x="61" y="15"/>
                  </a:lnTo>
                  <a:lnTo>
                    <a:pt x="57" y="25"/>
                  </a:lnTo>
                  <a:lnTo>
                    <a:pt x="52" y="47"/>
                  </a:lnTo>
                  <a:lnTo>
                    <a:pt x="49" y="57"/>
                  </a:lnTo>
                  <a:lnTo>
                    <a:pt x="45" y="67"/>
                  </a:lnTo>
                  <a:lnTo>
                    <a:pt x="40" y="72"/>
                  </a:lnTo>
                  <a:lnTo>
                    <a:pt x="35" y="75"/>
                  </a:lnTo>
                  <a:lnTo>
                    <a:pt x="28" y="79"/>
                  </a:lnTo>
                  <a:lnTo>
                    <a:pt x="21" y="82"/>
                  </a:lnTo>
                  <a:lnTo>
                    <a:pt x="17" y="86"/>
                  </a:lnTo>
                  <a:lnTo>
                    <a:pt x="19" y="111"/>
                  </a:lnTo>
                  <a:lnTo>
                    <a:pt x="21" y="136"/>
                  </a:lnTo>
                  <a:lnTo>
                    <a:pt x="10" y="141"/>
                  </a:lnTo>
                  <a:lnTo>
                    <a:pt x="3" y="148"/>
                  </a:lnTo>
                  <a:lnTo>
                    <a:pt x="0" y="157"/>
                  </a:lnTo>
                  <a:lnTo>
                    <a:pt x="0" y="171"/>
                  </a:lnTo>
                  <a:lnTo>
                    <a:pt x="17" y="173"/>
                  </a:lnTo>
                  <a:lnTo>
                    <a:pt x="21" y="173"/>
                  </a:lnTo>
                  <a:lnTo>
                    <a:pt x="22" y="171"/>
                  </a:lnTo>
                  <a:lnTo>
                    <a:pt x="20" y="169"/>
                  </a:lnTo>
                  <a:lnTo>
                    <a:pt x="14" y="1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3" name="Freeform 75"/>
            <p:cNvSpPr>
              <a:spLocks/>
            </p:cNvSpPr>
            <p:nvPr/>
          </p:nvSpPr>
          <p:spPr bwMode="auto">
            <a:xfrm>
              <a:off x="2984" y="1282"/>
              <a:ext cx="94" cy="37"/>
            </a:xfrm>
            <a:custGeom>
              <a:avLst/>
              <a:gdLst/>
              <a:ahLst/>
              <a:cxnLst>
                <a:cxn ang="0">
                  <a:pos x="48" y="9"/>
                </a:cxn>
                <a:cxn ang="0">
                  <a:pos x="167" y="2"/>
                </a:cxn>
                <a:cxn ang="0">
                  <a:pos x="180" y="15"/>
                </a:cxn>
                <a:cxn ang="0">
                  <a:pos x="185" y="22"/>
                </a:cxn>
                <a:cxn ang="0">
                  <a:pos x="187" y="26"/>
                </a:cxn>
                <a:cxn ang="0">
                  <a:pos x="188" y="31"/>
                </a:cxn>
                <a:cxn ang="0">
                  <a:pos x="175" y="40"/>
                </a:cxn>
                <a:cxn ang="0">
                  <a:pos x="161" y="48"/>
                </a:cxn>
                <a:cxn ang="0">
                  <a:pos x="146" y="52"/>
                </a:cxn>
                <a:cxn ang="0">
                  <a:pos x="128" y="54"/>
                </a:cxn>
                <a:cxn ang="0">
                  <a:pos x="123" y="58"/>
                </a:cxn>
                <a:cxn ang="0">
                  <a:pos x="117" y="62"/>
                </a:cxn>
                <a:cxn ang="0">
                  <a:pos x="103" y="68"/>
                </a:cxn>
                <a:cxn ang="0">
                  <a:pos x="86" y="72"/>
                </a:cxn>
                <a:cxn ang="0">
                  <a:pos x="70" y="73"/>
                </a:cxn>
                <a:cxn ang="0">
                  <a:pos x="34" y="73"/>
                </a:cxn>
                <a:cxn ang="0">
                  <a:pos x="2" y="70"/>
                </a:cxn>
                <a:cxn ang="0">
                  <a:pos x="1" y="57"/>
                </a:cxn>
                <a:cxn ang="0">
                  <a:pos x="0" y="47"/>
                </a:cxn>
                <a:cxn ang="0">
                  <a:pos x="0" y="38"/>
                </a:cxn>
                <a:cxn ang="0">
                  <a:pos x="5" y="26"/>
                </a:cxn>
                <a:cxn ang="0">
                  <a:pos x="3" y="26"/>
                </a:cxn>
                <a:cxn ang="0">
                  <a:pos x="3" y="26"/>
                </a:cxn>
                <a:cxn ang="0">
                  <a:pos x="5" y="26"/>
                </a:cxn>
                <a:cxn ang="0">
                  <a:pos x="11" y="20"/>
                </a:cxn>
                <a:cxn ang="0">
                  <a:pos x="33" y="7"/>
                </a:cxn>
                <a:cxn ang="0">
                  <a:pos x="43" y="3"/>
                </a:cxn>
                <a:cxn ang="0">
                  <a:pos x="50" y="0"/>
                </a:cxn>
                <a:cxn ang="0">
                  <a:pos x="52" y="0"/>
                </a:cxn>
                <a:cxn ang="0">
                  <a:pos x="52" y="2"/>
                </a:cxn>
                <a:cxn ang="0">
                  <a:pos x="48" y="9"/>
                </a:cxn>
              </a:cxnLst>
              <a:rect l="0" t="0" r="r" b="b"/>
              <a:pathLst>
                <a:path w="188" h="73">
                  <a:moveTo>
                    <a:pt x="48" y="9"/>
                  </a:moveTo>
                  <a:lnTo>
                    <a:pt x="167" y="2"/>
                  </a:lnTo>
                  <a:lnTo>
                    <a:pt x="180" y="15"/>
                  </a:lnTo>
                  <a:lnTo>
                    <a:pt x="185" y="22"/>
                  </a:lnTo>
                  <a:lnTo>
                    <a:pt x="187" y="26"/>
                  </a:lnTo>
                  <a:lnTo>
                    <a:pt x="188" y="31"/>
                  </a:lnTo>
                  <a:lnTo>
                    <a:pt x="175" y="40"/>
                  </a:lnTo>
                  <a:lnTo>
                    <a:pt x="161" y="48"/>
                  </a:lnTo>
                  <a:lnTo>
                    <a:pt x="146" y="52"/>
                  </a:lnTo>
                  <a:lnTo>
                    <a:pt x="128" y="54"/>
                  </a:lnTo>
                  <a:lnTo>
                    <a:pt x="123" y="58"/>
                  </a:lnTo>
                  <a:lnTo>
                    <a:pt x="117" y="62"/>
                  </a:lnTo>
                  <a:lnTo>
                    <a:pt x="103" y="68"/>
                  </a:lnTo>
                  <a:lnTo>
                    <a:pt x="86" y="72"/>
                  </a:lnTo>
                  <a:lnTo>
                    <a:pt x="70" y="73"/>
                  </a:lnTo>
                  <a:lnTo>
                    <a:pt x="34" y="73"/>
                  </a:lnTo>
                  <a:lnTo>
                    <a:pt x="2" y="70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0" y="38"/>
                  </a:lnTo>
                  <a:lnTo>
                    <a:pt x="5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5" y="26"/>
                  </a:lnTo>
                  <a:lnTo>
                    <a:pt x="11" y="20"/>
                  </a:lnTo>
                  <a:lnTo>
                    <a:pt x="33" y="7"/>
                  </a:lnTo>
                  <a:lnTo>
                    <a:pt x="43" y="3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2" y="2"/>
                  </a:lnTo>
                  <a:lnTo>
                    <a:pt x="48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4" name="Freeform 76"/>
            <p:cNvSpPr>
              <a:spLocks/>
            </p:cNvSpPr>
            <p:nvPr/>
          </p:nvSpPr>
          <p:spPr bwMode="auto">
            <a:xfrm>
              <a:off x="2933" y="1297"/>
              <a:ext cx="74" cy="55"/>
            </a:xfrm>
            <a:custGeom>
              <a:avLst/>
              <a:gdLst/>
              <a:ahLst/>
              <a:cxnLst>
                <a:cxn ang="0">
                  <a:pos x="62" y="7"/>
                </a:cxn>
                <a:cxn ang="0">
                  <a:pos x="47" y="10"/>
                </a:cxn>
                <a:cxn ang="0">
                  <a:pos x="29" y="12"/>
                </a:cxn>
                <a:cxn ang="0">
                  <a:pos x="13" y="16"/>
                </a:cxn>
                <a:cxn ang="0">
                  <a:pos x="7" y="21"/>
                </a:cxn>
                <a:cxn ang="0">
                  <a:pos x="0" y="25"/>
                </a:cxn>
                <a:cxn ang="0">
                  <a:pos x="11" y="63"/>
                </a:cxn>
                <a:cxn ang="0">
                  <a:pos x="14" y="72"/>
                </a:cxn>
                <a:cxn ang="0">
                  <a:pos x="21" y="78"/>
                </a:cxn>
                <a:cxn ang="0">
                  <a:pos x="29" y="83"/>
                </a:cxn>
                <a:cxn ang="0">
                  <a:pos x="40" y="86"/>
                </a:cxn>
                <a:cxn ang="0">
                  <a:pos x="64" y="89"/>
                </a:cxn>
                <a:cxn ang="0">
                  <a:pos x="89" y="94"/>
                </a:cxn>
                <a:cxn ang="0">
                  <a:pos x="90" y="94"/>
                </a:cxn>
                <a:cxn ang="0">
                  <a:pos x="90" y="97"/>
                </a:cxn>
                <a:cxn ang="0">
                  <a:pos x="90" y="103"/>
                </a:cxn>
                <a:cxn ang="0">
                  <a:pos x="90" y="108"/>
                </a:cxn>
                <a:cxn ang="0">
                  <a:pos x="91" y="110"/>
                </a:cxn>
                <a:cxn ang="0">
                  <a:pos x="95" y="111"/>
                </a:cxn>
                <a:cxn ang="0">
                  <a:pos x="100" y="111"/>
                </a:cxn>
                <a:cxn ang="0">
                  <a:pos x="148" y="100"/>
                </a:cxn>
                <a:cxn ang="0">
                  <a:pos x="134" y="89"/>
                </a:cxn>
                <a:cxn ang="0">
                  <a:pos x="118" y="78"/>
                </a:cxn>
                <a:cxn ang="0">
                  <a:pos x="112" y="72"/>
                </a:cxn>
                <a:cxn ang="0">
                  <a:pos x="107" y="64"/>
                </a:cxn>
                <a:cxn ang="0">
                  <a:pos x="103" y="57"/>
                </a:cxn>
                <a:cxn ang="0">
                  <a:pos x="102" y="47"/>
                </a:cxn>
                <a:cxn ang="0">
                  <a:pos x="105" y="0"/>
                </a:cxn>
                <a:cxn ang="0">
                  <a:pos x="93" y="0"/>
                </a:cxn>
                <a:cxn ang="0">
                  <a:pos x="82" y="3"/>
                </a:cxn>
                <a:cxn ang="0">
                  <a:pos x="62" y="7"/>
                </a:cxn>
              </a:cxnLst>
              <a:rect l="0" t="0" r="r" b="b"/>
              <a:pathLst>
                <a:path w="148" h="111">
                  <a:moveTo>
                    <a:pt x="62" y="7"/>
                  </a:moveTo>
                  <a:lnTo>
                    <a:pt x="47" y="10"/>
                  </a:lnTo>
                  <a:lnTo>
                    <a:pt x="29" y="12"/>
                  </a:lnTo>
                  <a:lnTo>
                    <a:pt x="13" y="16"/>
                  </a:lnTo>
                  <a:lnTo>
                    <a:pt x="7" y="21"/>
                  </a:lnTo>
                  <a:lnTo>
                    <a:pt x="0" y="25"/>
                  </a:lnTo>
                  <a:lnTo>
                    <a:pt x="11" y="63"/>
                  </a:lnTo>
                  <a:lnTo>
                    <a:pt x="14" y="72"/>
                  </a:lnTo>
                  <a:lnTo>
                    <a:pt x="21" y="78"/>
                  </a:lnTo>
                  <a:lnTo>
                    <a:pt x="29" y="83"/>
                  </a:lnTo>
                  <a:lnTo>
                    <a:pt x="40" y="86"/>
                  </a:lnTo>
                  <a:lnTo>
                    <a:pt x="64" y="89"/>
                  </a:lnTo>
                  <a:lnTo>
                    <a:pt x="89" y="94"/>
                  </a:lnTo>
                  <a:lnTo>
                    <a:pt x="90" y="94"/>
                  </a:lnTo>
                  <a:lnTo>
                    <a:pt x="90" y="97"/>
                  </a:lnTo>
                  <a:lnTo>
                    <a:pt x="90" y="103"/>
                  </a:lnTo>
                  <a:lnTo>
                    <a:pt x="90" y="108"/>
                  </a:lnTo>
                  <a:lnTo>
                    <a:pt x="91" y="110"/>
                  </a:lnTo>
                  <a:lnTo>
                    <a:pt x="95" y="111"/>
                  </a:lnTo>
                  <a:lnTo>
                    <a:pt x="100" y="111"/>
                  </a:lnTo>
                  <a:lnTo>
                    <a:pt x="148" y="100"/>
                  </a:lnTo>
                  <a:lnTo>
                    <a:pt x="134" y="89"/>
                  </a:lnTo>
                  <a:lnTo>
                    <a:pt x="118" y="78"/>
                  </a:lnTo>
                  <a:lnTo>
                    <a:pt x="112" y="72"/>
                  </a:lnTo>
                  <a:lnTo>
                    <a:pt x="107" y="64"/>
                  </a:lnTo>
                  <a:lnTo>
                    <a:pt x="103" y="57"/>
                  </a:lnTo>
                  <a:lnTo>
                    <a:pt x="102" y="47"/>
                  </a:lnTo>
                  <a:lnTo>
                    <a:pt x="105" y="0"/>
                  </a:lnTo>
                  <a:lnTo>
                    <a:pt x="93" y="0"/>
                  </a:lnTo>
                  <a:lnTo>
                    <a:pt x="82" y="3"/>
                  </a:lnTo>
                  <a:lnTo>
                    <a:pt x="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5" name="Freeform 77"/>
            <p:cNvSpPr>
              <a:spLocks/>
            </p:cNvSpPr>
            <p:nvPr/>
          </p:nvSpPr>
          <p:spPr bwMode="auto">
            <a:xfrm>
              <a:off x="3054" y="1421"/>
              <a:ext cx="30" cy="2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7" y="6"/>
                </a:cxn>
                <a:cxn ang="0">
                  <a:pos x="45" y="14"/>
                </a:cxn>
                <a:cxn ang="0">
                  <a:pos x="60" y="28"/>
                </a:cxn>
                <a:cxn ang="0">
                  <a:pos x="49" y="53"/>
                </a:cxn>
                <a:cxn ang="0">
                  <a:pos x="31" y="52"/>
                </a:cxn>
                <a:cxn ang="0">
                  <a:pos x="22" y="47"/>
                </a:cxn>
                <a:cxn ang="0">
                  <a:pos x="16" y="41"/>
                </a:cxn>
                <a:cxn ang="0">
                  <a:pos x="5" y="27"/>
                </a:cxn>
                <a:cxn ang="0">
                  <a:pos x="1" y="15"/>
                </a:cxn>
                <a:cxn ang="0">
                  <a:pos x="0" y="8"/>
                </a:cxn>
                <a:cxn ang="0">
                  <a:pos x="1" y="6"/>
                </a:cxn>
                <a:cxn ang="0">
                  <a:pos x="2" y="3"/>
                </a:cxn>
                <a:cxn ang="0">
                  <a:pos x="5" y="2"/>
                </a:cxn>
                <a:cxn ang="0">
                  <a:pos x="9" y="1"/>
                </a:cxn>
                <a:cxn ang="0">
                  <a:pos x="16" y="1"/>
                </a:cxn>
                <a:cxn ang="0">
                  <a:pos x="26" y="1"/>
                </a:cxn>
                <a:cxn ang="0">
                  <a:pos x="33" y="0"/>
                </a:cxn>
              </a:cxnLst>
              <a:rect l="0" t="0" r="r" b="b"/>
              <a:pathLst>
                <a:path w="60" h="53">
                  <a:moveTo>
                    <a:pt x="33" y="0"/>
                  </a:moveTo>
                  <a:lnTo>
                    <a:pt x="37" y="6"/>
                  </a:lnTo>
                  <a:lnTo>
                    <a:pt x="45" y="14"/>
                  </a:lnTo>
                  <a:lnTo>
                    <a:pt x="60" y="28"/>
                  </a:lnTo>
                  <a:lnTo>
                    <a:pt x="49" y="53"/>
                  </a:lnTo>
                  <a:lnTo>
                    <a:pt x="31" y="52"/>
                  </a:lnTo>
                  <a:lnTo>
                    <a:pt x="22" y="47"/>
                  </a:lnTo>
                  <a:lnTo>
                    <a:pt x="16" y="41"/>
                  </a:lnTo>
                  <a:lnTo>
                    <a:pt x="5" y="27"/>
                  </a:lnTo>
                  <a:lnTo>
                    <a:pt x="1" y="15"/>
                  </a:lnTo>
                  <a:lnTo>
                    <a:pt x="0" y="8"/>
                  </a:lnTo>
                  <a:lnTo>
                    <a:pt x="1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1"/>
                  </a:lnTo>
                  <a:lnTo>
                    <a:pt x="16" y="1"/>
                  </a:lnTo>
                  <a:lnTo>
                    <a:pt x="26" y="1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6" name="Freeform 78"/>
            <p:cNvSpPr>
              <a:spLocks/>
            </p:cNvSpPr>
            <p:nvPr/>
          </p:nvSpPr>
          <p:spPr bwMode="auto">
            <a:xfrm>
              <a:off x="3028" y="1450"/>
              <a:ext cx="20" cy="2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3" y="7"/>
                </a:cxn>
                <a:cxn ang="0">
                  <a:pos x="34" y="12"/>
                </a:cxn>
                <a:cxn ang="0">
                  <a:pos x="36" y="18"/>
                </a:cxn>
                <a:cxn ang="0">
                  <a:pos x="40" y="24"/>
                </a:cxn>
                <a:cxn ang="0">
                  <a:pos x="39" y="52"/>
                </a:cxn>
                <a:cxn ang="0">
                  <a:pos x="23" y="52"/>
                </a:cxn>
                <a:cxn ang="0">
                  <a:pos x="19" y="50"/>
                </a:cxn>
                <a:cxn ang="0">
                  <a:pos x="15" y="47"/>
                </a:cxn>
                <a:cxn ang="0">
                  <a:pos x="10" y="36"/>
                </a:cxn>
                <a:cxn ang="0">
                  <a:pos x="6" y="25"/>
                </a:cxn>
                <a:cxn ang="0">
                  <a:pos x="3" y="20"/>
                </a:cxn>
                <a:cxn ang="0">
                  <a:pos x="0" y="15"/>
                </a:cxn>
                <a:cxn ang="0">
                  <a:pos x="1" y="13"/>
                </a:cxn>
                <a:cxn ang="0">
                  <a:pos x="4" y="10"/>
                </a:cxn>
                <a:cxn ang="0">
                  <a:pos x="12" y="8"/>
                </a:cxn>
                <a:cxn ang="0">
                  <a:pos x="22" y="6"/>
                </a:cxn>
                <a:cxn ang="0">
                  <a:pos x="27" y="3"/>
                </a:cxn>
                <a:cxn ang="0">
                  <a:pos x="32" y="0"/>
                </a:cxn>
              </a:cxnLst>
              <a:rect l="0" t="0" r="r" b="b"/>
              <a:pathLst>
                <a:path w="40" h="52">
                  <a:moveTo>
                    <a:pt x="32" y="0"/>
                  </a:moveTo>
                  <a:lnTo>
                    <a:pt x="33" y="7"/>
                  </a:lnTo>
                  <a:lnTo>
                    <a:pt x="34" y="12"/>
                  </a:lnTo>
                  <a:lnTo>
                    <a:pt x="36" y="18"/>
                  </a:lnTo>
                  <a:lnTo>
                    <a:pt x="40" y="24"/>
                  </a:lnTo>
                  <a:lnTo>
                    <a:pt x="39" y="52"/>
                  </a:lnTo>
                  <a:lnTo>
                    <a:pt x="23" y="52"/>
                  </a:lnTo>
                  <a:lnTo>
                    <a:pt x="19" y="50"/>
                  </a:lnTo>
                  <a:lnTo>
                    <a:pt x="15" y="47"/>
                  </a:lnTo>
                  <a:lnTo>
                    <a:pt x="10" y="36"/>
                  </a:lnTo>
                  <a:lnTo>
                    <a:pt x="6" y="25"/>
                  </a:lnTo>
                  <a:lnTo>
                    <a:pt x="3" y="20"/>
                  </a:lnTo>
                  <a:lnTo>
                    <a:pt x="0" y="15"/>
                  </a:lnTo>
                  <a:lnTo>
                    <a:pt x="1" y="13"/>
                  </a:lnTo>
                  <a:lnTo>
                    <a:pt x="4" y="10"/>
                  </a:lnTo>
                  <a:lnTo>
                    <a:pt x="12" y="8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7" name="Freeform 79"/>
            <p:cNvSpPr>
              <a:spLocks/>
            </p:cNvSpPr>
            <p:nvPr/>
          </p:nvSpPr>
          <p:spPr bwMode="auto">
            <a:xfrm>
              <a:off x="3014" y="1415"/>
              <a:ext cx="32" cy="31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9" y="2"/>
                </a:cxn>
                <a:cxn ang="0">
                  <a:pos x="42" y="4"/>
                </a:cxn>
                <a:cxn ang="0">
                  <a:pos x="49" y="6"/>
                </a:cxn>
                <a:cxn ang="0">
                  <a:pos x="56" y="7"/>
                </a:cxn>
                <a:cxn ang="0">
                  <a:pos x="60" y="10"/>
                </a:cxn>
                <a:cxn ang="0">
                  <a:pos x="63" y="12"/>
                </a:cxn>
                <a:cxn ang="0">
                  <a:pos x="60" y="36"/>
                </a:cxn>
                <a:cxn ang="0">
                  <a:pos x="42" y="37"/>
                </a:cxn>
                <a:cxn ang="0">
                  <a:pos x="39" y="62"/>
                </a:cxn>
                <a:cxn ang="0">
                  <a:pos x="5" y="62"/>
                </a:cxn>
                <a:cxn ang="0">
                  <a:pos x="1" y="61"/>
                </a:cxn>
                <a:cxn ang="0">
                  <a:pos x="0" y="58"/>
                </a:cxn>
                <a:cxn ang="0">
                  <a:pos x="2" y="52"/>
                </a:cxn>
                <a:cxn ang="0">
                  <a:pos x="5" y="45"/>
                </a:cxn>
                <a:cxn ang="0">
                  <a:pos x="5" y="41"/>
                </a:cxn>
                <a:cxn ang="0">
                  <a:pos x="3" y="38"/>
                </a:cxn>
                <a:cxn ang="0">
                  <a:pos x="3" y="37"/>
                </a:cxn>
                <a:cxn ang="0">
                  <a:pos x="5" y="36"/>
                </a:cxn>
                <a:cxn ang="0">
                  <a:pos x="10" y="33"/>
                </a:cxn>
                <a:cxn ang="0">
                  <a:pos x="16" y="31"/>
                </a:cxn>
                <a:cxn ang="0">
                  <a:pos x="18" y="29"/>
                </a:cxn>
                <a:cxn ang="0">
                  <a:pos x="22" y="26"/>
                </a:cxn>
                <a:cxn ang="0">
                  <a:pos x="29" y="12"/>
                </a:cxn>
                <a:cxn ang="0">
                  <a:pos x="38" y="0"/>
                </a:cxn>
              </a:cxnLst>
              <a:rect l="0" t="0" r="r" b="b"/>
              <a:pathLst>
                <a:path w="63" h="62">
                  <a:moveTo>
                    <a:pt x="38" y="0"/>
                  </a:moveTo>
                  <a:lnTo>
                    <a:pt x="39" y="2"/>
                  </a:lnTo>
                  <a:lnTo>
                    <a:pt x="42" y="4"/>
                  </a:lnTo>
                  <a:lnTo>
                    <a:pt x="49" y="6"/>
                  </a:lnTo>
                  <a:lnTo>
                    <a:pt x="56" y="7"/>
                  </a:lnTo>
                  <a:lnTo>
                    <a:pt x="60" y="10"/>
                  </a:lnTo>
                  <a:lnTo>
                    <a:pt x="63" y="12"/>
                  </a:lnTo>
                  <a:lnTo>
                    <a:pt x="60" y="36"/>
                  </a:lnTo>
                  <a:lnTo>
                    <a:pt x="42" y="37"/>
                  </a:lnTo>
                  <a:lnTo>
                    <a:pt x="39" y="62"/>
                  </a:lnTo>
                  <a:lnTo>
                    <a:pt x="5" y="62"/>
                  </a:lnTo>
                  <a:lnTo>
                    <a:pt x="1" y="61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3" y="37"/>
                  </a:lnTo>
                  <a:lnTo>
                    <a:pt x="5" y="36"/>
                  </a:lnTo>
                  <a:lnTo>
                    <a:pt x="10" y="33"/>
                  </a:lnTo>
                  <a:lnTo>
                    <a:pt x="16" y="31"/>
                  </a:lnTo>
                  <a:lnTo>
                    <a:pt x="18" y="29"/>
                  </a:lnTo>
                  <a:lnTo>
                    <a:pt x="22" y="26"/>
                  </a:lnTo>
                  <a:lnTo>
                    <a:pt x="29" y="1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8" name="Freeform 80"/>
            <p:cNvSpPr>
              <a:spLocks/>
            </p:cNvSpPr>
            <p:nvPr/>
          </p:nvSpPr>
          <p:spPr bwMode="auto">
            <a:xfrm>
              <a:off x="3037" y="1247"/>
              <a:ext cx="21" cy="21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9" y="8"/>
                </a:cxn>
                <a:cxn ang="0">
                  <a:pos x="33" y="14"/>
                </a:cxn>
                <a:cxn ang="0">
                  <a:pos x="35" y="21"/>
                </a:cxn>
                <a:cxn ang="0">
                  <a:pos x="36" y="26"/>
                </a:cxn>
                <a:cxn ang="0">
                  <a:pos x="36" y="34"/>
                </a:cxn>
                <a:cxn ang="0">
                  <a:pos x="39" y="36"/>
                </a:cxn>
                <a:cxn ang="0">
                  <a:pos x="42" y="36"/>
                </a:cxn>
                <a:cxn ang="0">
                  <a:pos x="32" y="40"/>
                </a:cxn>
                <a:cxn ang="0">
                  <a:pos x="21" y="44"/>
                </a:cxn>
                <a:cxn ang="0">
                  <a:pos x="15" y="44"/>
                </a:cxn>
                <a:cxn ang="0">
                  <a:pos x="9" y="41"/>
                </a:cxn>
                <a:cxn ang="0">
                  <a:pos x="4" y="39"/>
                </a:cxn>
                <a:cxn ang="0">
                  <a:pos x="0" y="35"/>
                </a:cxn>
                <a:cxn ang="0">
                  <a:pos x="7" y="15"/>
                </a:cxn>
                <a:cxn ang="0">
                  <a:pos x="15" y="3"/>
                </a:cxn>
                <a:cxn ang="0">
                  <a:pos x="18" y="0"/>
                </a:cxn>
                <a:cxn ang="0">
                  <a:pos x="21" y="0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lnTo>
                    <a:pt x="29" y="8"/>
                  </a:lnTo>
                  <a:lnTo>
                    <a:pt x="33" y="14"/>
                  </a:lnTo>
                  <a:lnTo>
                    <a:pt x="35" y="21"/>
                  </a:lnTo>
                  <a:lnTo>
                    <a:pt x="36" y="26"/>
                  </a:lnTo>
                  <a:lnTo>
                    <a:pt x="36" y="34"/>
                  </a:lnTo>
                  <a:lnTo>
                    <a:pt x="39" y="36"/>
                  </a:lnTo>
                  <a:lnTo>
                    <a:pt x="42" y="36"/>
                  </a:lnTo>
                  <a:lnTo>
                    <a:pt x="32" y="40"/>
                  </a:lnTo>
                  <a:lnTo>
                    <a:pt x="21" y="44"/>
                  </a:lnTo>
                  <a:lnTo>
                    <a:pt x="15" y="44"/>
                  </a:lnTo>
                  <a:lnTo>
                    <a:pt x="9" y="41"/>
                  </a:lnTo>
                  <a:lnTo>
                    <a:pt x="4" y="39"/>
                  </a:lnTo>
                  <a:lnTo>
                    <a:pt x="0" y="35"/>
                  </a:lnTo>
                  <a:lnTo>
                    <a:pt x="7" y="15"/>
                  </a:lnTo>
                  <a:lnTo>
                    <a:pt x="15" y="3"/>
                  </a:lnTo>
                  <a:lnTo>
                    <a:pt x="18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9" name="Freeform 81"/>
            <p:cNvSpPr>
              <a:spLocks/>
            </p:cNvSpPr>
            <p:nvPr/>
          </p:nvSpPr>
          <p:spPr bwMode="auto">
            <a:xfrm>
              <a:off x="3069" y="1388"/>
              <a:ext cx="425" cy="583"/>
            </a:xfrm>
            <a:custGeom>
              <a:avLst/>
              <a:gdLst/>
              <a:ahLst/>
              <a:cxnLst>
                <a:cxn ang="0">
                  <a:pos x="358" y="551"/>
                </a:cxn>
                <a:cxn ang="0">
                  <a:pos x="326" y="507"/>
                </a:cxn>
                <a:cxn ang="0">
                  <a:pos x="280" y="468"/>
                </a:cxn>
                <a:cxn ang="0">
                  <a:pos x="172" y="410"/>
                </a:cxn>
                <a:cxn ang="0">
                  <a:pos x="123" y="347"/>
                </a:cxn>
                <a:cxn ang="0">
                  <a:pos x="4" y="223"/>
                </a:cxn>
                <a:cxn ang="0">
                  <a:pos x="70" y="252"/>
                </a:cxn>
                <a:cxn ang="0">
                  <a:pos x="130" y="313"/>
                </a:cxn>
                <a:cxn ang="0">
                  <a:pos x="148" y="337"/>
                </a:cxn>
                <a:cxn ang="0">
                  <a:pos x="253" y="371"/>
                </a:cxn>
                <a:cxn ang="0">
                  <a:pos x="335" y="392"/>
                </a:cxn>
                <a:cxn ang="0">
                  <a:pos x="314" y="328"/>
                </a:cxn>
                <a:cxn ang="0">
                  <a:pos x="272" y="210"/>
                </a:cxn>
                <a:cxn ang="0">
                  <a:pos x="221" y="149"/>
                </a:cxn>
                <a:cxn ang="0">
                  <a:pos x="235" y="97"/>
                </a:cxn>
                <a:cxn ang="0">
                  <a:pos x="257" y="66"/>
                </a:cxn>
                <a:cxn ang="0">
                  <a:pos x="322" y="42"/>
                </a:cxn>
                <a:cxn ang="0">
                  <a:pos x="401" y="58"/>
                </a:cxn>
                <a:cxn ang="0">
                  <a:pos x="411" y="36"/>
                </a:cxn>
                <a:cxn ang="0">
                  <a:pos x="442" y="2"/>
                </a:cxn>
                <a:cxn ang="0">
                  <a:pos x="470" y="34"/>
                </a:cxn>
                <a:cxn ang="0">
                  <a:pos x="582" y="248"/>
                </a:cxn>
                <a:cxn ang="0">
                  <a:pos x="579" y="299"/>
                </a:cxn>
                <a:cxn ang="0">
                  <a:pos x="680" y="392"/>
                </a:cxn>
                <a:cxn ang="0">
                  <a:pos x="741" y="464"/>
                </a:cxn>
                <a:cxn ang="0">
                  <a:pos x="807" y="565"/>
                </a:cxn>
                <a:cxn ang="0">
                  <a:pos x="850" y="657"/>
                </a:cxn>
                <a:cxn ang="0">
                  <a:pos x="831" y="682"/>
                </a:cxn>
                <a:cxn ang="0">
                  <a:pos x="785" y="720"/>
                </a:cxn>
                <a:cxn ang="0">
                  <a:pos x="801" y="727"/>
                </a:cxn>
                <a:cxn ang="0">
                  <a:pos x="742" y="745"/>
                </a:cxn>
                <a:cxn ang="0">
                  <a:pos x="636" y="631"/>
                </a:cxn>
                <a:cxn ang="0">
                  <a:pos x="530" y="573"/>
                </a:cxn>
                <a:cxn ang="0">
                  <a:pos x="486" y="529"/>
                </a:cxn>
                <a:cxn ang="0">
                  <a:pos x="442" y="474"/>
                </a:cxn>
                <a:cxn ang="0">
                  <a:pos x="425" y="442"/>
                </a:cxn>
                <a:cxn ang="0">
                  <a:pos x="416" y="396"/>
                </a:cxn>
                <a:cxn ang="0">
                  <a:pos x="389" y="361"/>
                </a:cxn>
                <a:cxn ang="0">
                  <a:pos x="345" y="378"/>
                </a:cxn>
                <a:cxn ang="0">
                  <a:pos x="365" y="467"/>
                </a:cxn>
                <a:cxn ang="0">
                  <a:pos x="410" y="544"/>
                </a:cxn>
                <a:cxn ang="0">
                  <a:pos x="440" y="598"/>
                </a:cxn>
                <a:cxn ang="0">
                  <a:pos x="464" y="643"/>
                </a:cxn>
                <a:cxn ang="0">
                  <a:pos x="521" y="690"/>
                </a:cxn>
                <a:cxn ang="0">
                  <a:pos x="551" y="766"/>
                </a:cxn>
                <a:cxn ang="0">
                  <a:pos x="613" y="824"/>
                </a:cxn>
                <a:cxn ang="0">
                  <a:pos x="571" y="774"/>
                </a:cxn>
                <a:cxn ang="0">
                  <a:pos x="593" y="730"/>
                </a:cxn>
                <a:cxn ang="0">
                  <a:pos x="645" y="803"/>
                </a:cxn>
                <a:cxn ang="0">
                  <a:pos x="679" y="907"/>
                </a:cxn>
                <a:cxn ang="0">
                  <a:pos x="691" y="1017"/>
                </a:cxn>
                <a:cxn ang="0">
                  <a:pos x="622" y="1117"/>
                </a:cxn>
                <a:cxn ang="0">
                  <a:pos x="595" y="1167"/>
                </a:cxn>
                <a:cxn ang="0">
                  <a:pos x="531" y="1117"/>
                </a:cxn>
                <a:cxn ang="0">
                  <a:pos x="508" y="1099"/>
                </a:cxn>
                <a:cxn ang="0">
                  <a:pos x="583" y="1019"/>
                </a:cxn>
                <a:cxn ang="0">
                  <a:pos x="587" y="933"/>
                </a:cxn>
                <a:cxn ang="0">
                  <a:pos x="477" y="860"/>
                </a:cxn>
                <a:cxn ang="0">
                  <a:pos x="519" y="744"/>
                </a:cxn>
                <a:cxn ang="0">
                  <a:pos x="468" y="687"/>
                </a:cxn>
                <a:cxn ang="0">
                  <a:pos x="377" y="579"/>
                </a:cxn>
              </a:cxnLst>
              <a:rect l="0" t="0" r="r" b="b"/>
              <a:pathLst>
                <a:path w="851" h="1167">
                  <a:moveTo>
                    <a:pt x="377" y="577"/>
                  </a:moveTo>
                  <a:lnTo>
                    <a:pt x="372" y="576"/>
                  </a:lnTo>
                  <a:lnTo>
                    <a:pt x="367" y="575"/>
                  </a:lnTo>
                  <a:lnTo>
                    <a:pt x="359" y="566"/>
                  </a:lnTo>
                  <a:lnTo>
                    <a:pt x="359" y="554"/>
                  </a:lnTo>
                  <a:lnTo>
                    <a:pt x="358" y="551"/>
                  </a:lnTo>
                  <a:lnTo>
                    <a:pt x="355" y="550"/>
                  </a:lnTo>
                  <a:lnTo>
                    <a:pt x="350" y="546"/>
                  </a:lnTo>
                  <a:lnTo>
                    <a:pt x="336" y="533"/>
                  </a:lnTo>
                  <a:lnTo>
                    <a:pt x="330" y="528"/>
                  </a:lnTo>
                  <a:lnTo>
                    <a:pt x="328" y="522"/>
                  </a:lnTo>
                  <a:lnTo>
                    <a:pt x="326" y="507"/>
                  </a:lnTo>
                  <a:lnTo>
                    <a:pt x="317" y="500"/>
                  </a:lnTo>
                  <a:lnTo>
                    <a:pt x="310" y="490"/>
                  </a:lnTo>
                  <a:lnTo>
                    <a:pt x="303" y="481"/>
                  </a:lnTo>
                  <a:lnTo>
                    <a:pt x="298" y="478"/>
                  </a:lnTo>
                  <a:lnTo>
                    <a:pt x="292" y="475"/>
                  </a:lnTo>
                  <a:lnTo>
                    <a:pt x="280" y="468"/>
                  </a:lnTo>
                  <a:lnTo>
                    <a:pt x="263" y="461"/>
                  </a:lnTo>
                  <a:lnTo>
                    <a:pt x="244" y="453"/>
                  </a:lnTo>
                  <a:lnTo>
                    <a:pt x="221" y="442"/>
                  </a:lnTo>
                  <a:lnTo>
                    <a:pt x="197" y="428"/>
                  </a:lnTo>
                  <a:lnTo>
                    <a:pt x="185" y="418"/>
                  </a:lnTo>
                  <a:lnTo>
                    <a:pt x="172" y="410"/>
                  </a:lnTo>
                  <a:lnTo>
                    <a:pt x="160" y="398"/>
                  </a:lnTo>
                  <a:lnTo>
                    <a:pt x="149" y="385"/>
                  </a:lnTo>
                  <a:lnTo>
                    <a:pt x="137" y="371"/>
                  </a:lnTo>
                  <a:lnTo>
                    <a:pt x="127" y="353"/>
                  </a:lnTo>
                  <a:lnTo>
                    <a:pt x="126" y="351"/>
                  </a:lnTo>
                  <a:lnTo>
                    <a:pt x="123" y="347"/>
                  </a:lnTo>
                  <a:lnTo>
                    <a:pt x="109" y="332"/>
                  </a:lnTo>
                  <a:lnTo>
                    <a:pt x="66" y="291"/>
                  </a:lnTo>
                  <a:lnTo>
                    <a:pt x="21" y="250"/>
                  </a:lnTo>
                  <a:lnTo>
                    <a:pt x="6" y="236"/>
                  </a:lnTo>
                  <a:lnTo>
                    <a:pt x="0" y="230"/>
                  </a:lnTo>
                  <a:lnTo>
                    <a:pt x="4" y="223"/>
                  </a:lnTo>
                  <a:lnTo>
                    <a:pt x="9" y="220"/>
                  </a:lnTo>
                  <a:lnTo>
                    <a:pt x="18" y="220"/>
                  </a:lnTo>
                  <a:lnTo>
                    <a:pt x="27" y="222"/>
                  </a:lnTo>
                  <a:lnTo>
                    <a:pt x="37" y="227"/>
                  </a:lnTo>
                  <a:lnTo>
                    <a:pt x="48" y="235"/>
                  </a:lnTo>
                  <a:lnTo>
                    <a:pt x="70" y="252"/>
                  </a:lnTo>
                  <a:lnTo>
                    <a:pt x="93" y="272"/>
                  </a:lnTo>
                  <a:lnTo>
                    <a:pt x="111" y="291"/>
                  </a:lnTo>
                  <a:lnTo>
                    <a:pt x="124" y="307"/>
                  </a:lnTo>
                  <a:lnTo>
                    <a:pt x="126" y="311"/>
                  </a:lnTo>
                  <a:lnTo>
                    <a:pt x="127" y="314"/>
                  </a:lnTo>
                  <a:lnTo>
                    <a:pt x="130" y="313"/>
                  </a:lnTo>
                  <a:lnTo>
                    <a:pt x="132" y="315"/>
                  </a:lnTo>
                  <a:lnTo>
                    <a:pt x="135" y="326"/>
                  </a:lnTo>
                  <a:lnTo>
                    <a:pt x="139" y="338"/>
                  </a:lnTo>
                  <a:lnTo>
                    <a:pt x="142" y="341"/>
                  </a:lnTo>
                  <a:lnTo>
                    <a:pt x="145" y="341"/>
                  </a:lnTo>
                  <a:lnTo>
                    <a:pt x="148" y="337"/>
                  </a:lnTo>
                  <a:lnTo>
                    <a:pt x="154" y="335"/>
                  </a:lnTo>
                  <a:lnTo>
                    <a:pt x="161" y="336"/>
                  </a:lnTo>
                  <a:lnTo>
                    <a:pt x="171" y="338"/>
                  </a:lnTo>
                  <a:lnTo>
                    <a:pt x="196" y="346"/>
                  </a:lnTo>
                  <a:lnTo>
                    <a:pt x="224" y="358"/>
                  </a:lnTo>
                  <a:lnTo>
                    <a:pt x="253" y="371"/>
                  </a:lnTo>
                  <a:lnTo>
                    <a:pt x="283" y="383"/>
                  </a:lnTo>
                  <a:lnTo>
                    <a:pt x="310" y="392"/>
                  </a:lnTo>
                  <a:lnTo>
                    <a:pt x="321" y="393"/>
                  </a:lnTo>
                  <a:lnTo>
                    <a:pt x="331" y="395"/>
                  </a:lnTo>
                  <a:lnTo>
                    <a:pt x="333" y="393"/>
                  </a:lnTo>
                  <a:lnTo>
                    <a:pt x="335" y="392"/>
                  </a:lnTo>
                  <a:lnTo>
                    <a:pt x="335" y="386"/>
                  </a:lnTo>
                  <a:lnTo>
                    <a:pt x="331" y="376"/>
                  </a:lnTo>
                  <a:lnTo>
                    <a:pt x="328" y="365"/>
                  </a:lnTo>
                  <a:lnTo>
                    <a:pt x="318" y="343"/>
                  </a:lnTo>
                  <a:lnTo>
                    <a:pt x="315" y="335"/>
                  </a:lnTo>
                  <a:lnTo>
                    <a:pt x="314" y="328"/>
                  </a:lnTo>
                  <a:lnTo>
                    <a:pt x="296" y="303"/>
                  </a:lnTo>
                  <a:lnTo>
                    <a:pt x="296" y="278"/>
                  </a:lnTo>
                  <a:lnTo>
                    <a:pt x="297" y="272"/>
                  </a:lnTo>
                  <a:lnTo>
                    <a:pt x="302" y="263"/>
                  </a:lnTo>
                  <a:lnTo>
                    <a:pt x="280" y="224"/>
                  </a:lnTo>
                  <a:lnTo>
                    <a:pt x="272" y="210"/>
                  </a:lnTo>
                  <a:lnTo>
                    <a:pt x="270" y="201"/>
                  </a:lnTo>
                  <a:lnTo>
                    <a:pt x="269" y="194"/>
                  </a:lnTo>
                  <a:lnTo>
                    <a:pt x="265" y="189"/>
                  </a:lnTo>
                  <a:lnTo>
                    <a:pt x="258" y="181"/>
                  </a:lnTo>
                  <a:lnTo>
                    <a:pt x="220" y="145"/>
                  </a:lnTo>
                  <a:lnTo>
                    <a:pt x="221" y="149"/>
                  </a:lnTo>
                  <a:lnTo>
                    <a:pt x="221" y="149"/>
                  </a:lnTo>
                  <a:lnTo>
                    <a:pt x="223" y="149"/>
                  </a:lnTo>
                  <a:lnTo>
                    <a:pt x="224" y="146"/>
                  </a:lnTo>
                  <a:lnTo>
                    <a:pt x="231" y="123"/>
                  </a:lnTo>
                  <a:lnTo>
                    <a:pt x="235" y="100"/>
                  </a:lnTo>
                  <a:lnTo>
                    <a:pt x="235" y="97"/>
                  </a:lnTo>
                  <a:lnTo>
                    <a:pt x="233" y="104"/>
                  </a:lnTo>
                  <a:lnTo>
                    <a:pt x="235" y="96"/>
                  </a:lnTo>
                  <a:lnTo>
                    <a:pt x="239" y="89"/>
                  </a:lnTo>
                  <a:lnTo>
                    <a:pt x="250" y="78"/>
                  </a:lnTo>
                  <a:lnTo>
                    <a:pt x="254" y="71"/>
                  </a:lnTo>
                  <a:lnTo>
                    <a:pt x="257" y="66"/>
                  </a:lnTo>
                  <a:lnTo>
                    <a:pt x="257" y="59"/>
                  </a:lnTo>
                  <a:lnTo>
                    <a:pt x="252" y="54"/>
                  </a:lnTo>
                  <a:lnTo>
                    <a:pt x="271" y="53"/>
                  </a:lnTo>
                  <a:lnTo>
                    <a:pt x="288" y="49"/>
                  </a:lnTo>
                  <a:lnTo>
                    <a:pt x="304" y="45"/>
                  </a:lnTo>
                  <a:lnTo>
                    <a:pt x="322" y="42"/>
                  </a:lnTo>
                  <a:lnTo>
                    <a:pt x="340" y="40"/>
                  </a:lnTo>
                  <a:lnTo>
                    <a:pt x="359" y="41"/>
                  </a:lnTo>
                  <a:lnTo>
                    <a:pt x="368" y="43"/>
                  </a:lnTo>
                  <a:lnTo>
                    <a:pt x="378" y="46"/>
                  </a:lnTo>
                  <a:lnTo>
                    <a:pt x="389" y="51"/>
                  </a:lnTo>
                  <a:lnTo>
                    <a:pt x="401" y="58"/>
                  </a:lnTo>
                  <a:lnTo>
                    <a:pt x="403" y="57"/>
                  </a:lnTo>
                  <a:lnTo>
                    <a:pt x="405" y="56"/>
                  </a:lnTo>
                  <a:lnTo>
                    <a:pt x="410" y="48"/>
                  </a:lnTo>
                  <a:lnTo>
                    <a:pt x="412" y="42"/>
                  </a:lnTo>
                  <a:lnTo>
                    <a:pt x="411" y="38"/>
                  </a:lnTo>
                  <a:lnTo>
                    <a:pt x="411" y="36"/>
                  </a:lnTo>
                  <a:lnTo>
                    <a:pt x="407" y="35"/>
                  </a:lnTo>
                  <a:lnTo>
                    <a:pt x="409" y="33"/>
                  </a:lnTo>
                  <a:lnTo>
                    <a:pt x="417" y="24"/>
                  </a:lnTo>
                  <a:lnTo>
                    <a:pt x="430" y="13"/>
                  </a:lnTo>
                  <a:lnTo>
                    <a:pt x="438" y="4"/>
                  </a:lnTo>
                  <a:lnTo>
                    <a:pt x="442" y="2"/>
                  </a:lnTo>
                  <a:lnTo>
                    <a:pt x="444" y="0"/>
                  </a:lnTo>
                  <a:lnTo>
                    <a:pt x="448" y="0"/>
                  </a:lnTo>
                  <a:lnTo>
                    <a:pt x="450" y="2"/>
                  </a:lnTo>
                  <a:lnTo>
                    <a:pt x="455" y="7"/>
                  </a:lnTo>
                  <a:lnTo>
                    <a:pt x="464" y="24"/>
                  </a:lnTo>
                  <a:lnTo>
                    <a:pt x="470" y="34"/>
                  </a:lnTo>
                  <a:lnTo>
                    <a:pt x="477" y="44"/>
                  </a:lnTo>
                  <a:lnTo>
                    <a:pt x="478" y="98"/>
                  </a:lnTo>
                  <a:lnTo>
                    <a:pt x="525" y="149"/>
                  </a:lnTo>
                  <a:lnTo>
                    <a:pt x="540" y="202"/>
                  </a:lnTo>
                  <a:lnTo>
                    <a:pt x="583" y="238"/>
                  </a:lnTo>
                  <a:lnTo>
                    <a:pt x="582" y="248"/>
                  </a:lnTo>
                  <a:lnTo>
                    <a:pt x="581" y="252"/>
                  </a:lnTo>
                  <a:lnTo>
                    <a:pt x="577" y="256"/>
                  </a:lnTo>
                  <a:lnTo>
                    <a:pt x="570" y="258"/>
                  </a:lnTo>
                  <a:lnTo>
                    <a:pt x="577" y="289"/>
                  </a:lnTo>
                  <a:lnTo>
                    <a:pt x="579" y="299"/>
                  </a:lnTo>
                  <a:lnTo>
                    <a:pt x="579" y="299"/>
                  </a:lnTo>
                  <a:lnTo>
                    <a:pt x="581" y="300"/>
                  </a:lnTo>
                  <a:lnTo>
                    <a:pt x="584" y="302"/>
                  </a:lnTo>
                  <a:lnTo>
                    <a:pt x="591" y="307"/>
                  </a:lnTo>
                  <a:lnTo>
                    <a:pt x="617" y="338"/>
                  </a:lnTo>
                  <a:lnTo>
                    <a:pt x="676" y="377"/>
                  </a:lnTo>
                  <a:lnTo>
                    <a:pt x="680" y="392"/>
                  </a:lnTo>
                  <a:lnTo>
                    <a:pt x="686" y="408"/>
                  </a:lnTo>
                  <a:lnTo>
                    <a:pt x="695" y="422"/>
                  </a:lnTo>
                  <a:lnTo>
                    <a:pt x="705" y="435"/>
                  </a:lnTo>
                  <a:lnTo>
                    <a:pt x="715" y="447"/>
                  </a:lnTo>
                  <a:lnTo>
                    <a:pt x="727" y="456"/>
                  </a:lnTo>
                  <a:lnTo>
                    <a:pt x="741" y="464"/>
                  </a:lnTo>
                  <a:lnTo>
                    <a:pt x="757" y="472"/>
                  </a:lnTo>
                  <a:lnTo>
                    <a:pt x="780" y="507"/>
                  </a:lnTo>
                  <a:lnTo>
                    <a:pt x="783" y="524"/>
                  </a:lnTo>
                  <a:lnTo>
                    <a:pt x="788" y="539"/>
                  </a:lnTo>
                  <a:lnTo>
                    <a:pt x="797" y="552"/>
                  </a:lnTo>
                  <a:lnTo>
                    <a:pt x="807" y="565"/>
                  </a:lnTo>
                  <a:lnTo>
                    <a:pt x="829" y="590"/>
                  </a:lnTo>
                  <a:lnTo>
                    <a:pt x="838" y="604"/>
                  </a:lnTo>
                  <a:lnTo>
                    <a:pt x="848" y="617"/>
                  </a:lnTo>
                  <a:lnTo>
                    <a:pt x="850" y="630"/>
                  </a:lnTo>
                  <a:lnTo>
                    <a:pt x="851" y="643"/>
                  </a:lnTo>
                  <a:lnTo>
                    <a:pt x="850" y="657"/>
                  </a:lnTo>
                  <a:lnTo>
                    <a:pt x="848" y="670"/>
                  </a:lnTo>
                  <a:lnTo>
                    <a:pt x="846" y="677"/>
                  </a:lnTo>
                  <a:lnTo>
                    <a:pt x="843" y="680"/>
                  </a:lnTo>
                  <a:lnTo>
                    <a:pt x="839" y="681"/>
                  </a:lnTo>
                  <a:lnTo>
                    <a:pt x="835" y="681"/>
                  </a:lnTo>
                  <a:lnTo>
                    <a:pt x="831" y="682"/>
                  </a:lnTo>
                  <a:lnTo>
                    <a:pt x="827" y="683"/>
                  </a:lnTo>
                  <a:lnTo>
                    <a:pt x="824" y="688"/>
                  </a:lnTo>
                  <a:lnTo>
                    <a:pt x="822" y="696"/>
                  </a:lnTo>
                  <a:lnTo>
                    <a:pt x="796" y="711"/>
                  </a:lnTo>
                  <a:lnTo>
                    <a:pt x="785" y="719"/>
                  </a:lnTo>
                  <a:lnTo>
                    <a:pt x="785" y="720"/>
                  </a:lnTo>
                  <a:lnTo>
                    <a:pt x="786" y="721"/>
                  </a:lnTo>
                  <a:lnTo>
                    <a:pt x="793" y="720"/>
                  </a:lnTo>
                  <a:lnTo>
                    <a:pt x="800" y="721"/>
                  </a:lnTo>
                  <a:lnTo>
                    <a:pt x="803" y="722"/>
                  </a:lnTo>
                  <a:lnTo>
                    <a:pt x="804" y="723"/>
                  </a:lnTo>
                  <a:lnTo>
                    <a:pt x="801" y="727"/>
                  </a:lnTo>
                  <a:lnTo>
                    <a:pt x="797" y="731"/>
                  </a:lnTo>
                  <a:lnTo>
                    <a:pt x="776" y="747"/>
                  </a:lnTo>
                  <a:lnTo>
                    <a:pt x="758" y="751"/>
                  </a:lnTo>
                  <a:lnTo>
                    <a:pt x="752" y="751"/>
                  </a:lnTo>
                  <a:lnTo>
                    <a:pt x="746" y="748"/>
                  </a:lnTo>
                  <a:lnTo>
                    <a:pt x="742" y="745"/>
                  </a:lnTo>
                  <a:lnTo>
                    <a:pt x="737" y="741"/>
                  </a:lnTo>
                  <a:lnTo>
                    <a:pt x="734" y="733"/>
                  </a:lnTo>
                  <a:lnTo>
                    <a:pt x="732" y="726"/>
                  </a:lnTo>
                  <a:lnTo>
                    <a:pt x="687" y="687"/>
                  </a:lnTo>
                  <a:lnTo>
                    <a:pt x="652" y="637"/>
                  </a:lnTo>
                  <a:lnTo>
                    <a:pt x="636" y="631"/>
                  </a:lnTo>
                  <a:lnTo>
                    <a:pt x="622" y="624"/>
                  </a:lnTo>
                  <a:lnTo>
                    <a:pt x="594" y="606"/>
                  </a:lnTo>
                  <a:lnTo>
                    <a:pt x="566" y="589"/>
                  </a:lnTo>
                  <a:lnTo>
                    <a:pt x="551" y="581"/>
                  </a:lnTo>
                  <a:lnTo>
                    <a:pt x="534" y="576"/>
                  </a:lnTo>
                  <a:lnTo>
                    <a:pt x="530" y="573"/>
                  </a:lnTo>
                  <a:lnTo>
                    <a:pt x="526" y="568"/>
                  </a:lnTo>
                  <a:lnTo>
                    <a:pt x="521" y="561"/>
                  </a:lnTo>
                  <a:lnTo>
                    <a:pt x="515" y="542"/>
                  </a:lnTo>
                  <a:lnTo>
                    <a:pt x="509" y="537"/>
                  </a:lnTo>
                  <a:lnTo>
                    <a:pt x="503" y="535"/>
                  </a:lnTo>
                  <a:lnTo>
                    <a:pt x="486" y="529"/>
                  </a:lnTo>
                  <a:lnTo>
                    <a:pt x="450" y="495"/>
                  </a:lnTo>
                  <a:lnTo>
                    <a:pt x="439" y="477"/>
                  </a:lnTo>
                  <a:lnTo>
                    <a:pt x="439" y="475"/>
                  </a:lnTo>
                  <a:lnTo>
                    <a:pt x="439" y="475"/>
                  </a:lnTo>
                  <a:lnTo>
                    <a:pt x="441" y="475"/>
                  </a:lnTo>
                  <a:lnTo>
                    <a:pt x="442" y="474"/>
                  </a:lnTo>
                  <a:lnTo>
                    <a:pt x="442" y="469"/>
                  </a:lnTo>
                  <a:lnTo>
                    <a:pt x="439" y="461"/>
                  </a:lnTo>
                  <a:lnTo>
                    <a:pt x="436" y="461"/>
                  </a:lnTo>
                  <a:lnTo>
                    <a:pt x="432" y="459"/>
                  </a:lnTo>
                  <a:lnTo>
                    <a:pt x="428" y="453"/>
                  </a:lnTo>
                  <a:lnTo>
                    <a:pt x="425" y="442"/>
                  </a:lnTo>
                  <a:lnTo>
                    <a:pt x="419" y="440"/>
                  </a:lnTo>
                  <a:lnTo>
                    <a:pt x="416" y="437"/>
                  </a:lnTo>
                  <a:lnTo>
                    <a:pt x="414" y="433"/>
                  </a:lnTo>
                  <a:lnTo>
                    <a:pt x="414" y="425"/>
                  </a:lnTo>
                  <a:lnTo>
                    <a:pt x="414" y="411"/>
                  </a:lnTo>
                  <a:lnTo>
                    <a:pt x="416" y="396"/>
                  </a:lnTo>
                  <a:lnTo>
                    <a:pt x="416" y="388"/>
                  </a:lnTo>
                  <a:lnTo>
                    <a:pt x="414" y="380"/>
                  </a:lnTo>
                  <a:lnTo>
                    <a:pt x="411" y="374"/>
                  </a:lnTo>
                  <a:lnTo>
                    <a:pt x="406" y="368"/>
                  </a:lnTo>
                  <a:lnTo>
                    <a:pt x="400" y="364"/>
                  </a:lnTo>
                  <a:lnTo>
                    <a:pt x="389" y="361"/>
                  </a:lnTo>
                  <a:lnTo>
                    <a:pt x="375" y="361"/>
                  </a:lnTo>
                  <a:lnTo>
                    <a:pt x="359" y="362"/>
                  </a:lnTo>
                  <a:lnTo>
                    <a:pt x="353" y="364"/>
                  </a:lnTo>
                  <a:lnTo>
                    <a:pt x="350" y="368"/>
                  </a:lnTo>
                  <a:lnTo>
                    <a:pt x="346" y="373"/>
                  </a:lnTo>
                  <a:lnTo>
                    <a:pt x="345" y="378"/>
                  </a:lnTo>
                  <a:lnTo>
                    <a:pt x="342" y="391"/>
                  </a:lnTo>
                  <a:lnTo>
                    <a:pt x="342" y="403"/>
                  </a:lnTo>
                  <a:lnTo>
                    <a:pt x="352" y="421"/>
                  </a:lnTo>
                  <a:lnTo>
                    <a:pt x="356" y="428"/>
                  </a:lnTo>
                  <a:lnTo>
                    <a:pt x="360" y="440"/>
                  </a:lnTo>
                  <a:lnTo>
                    <a:pt x="365" y="467"/>
                  </a:lnTo>
                  <a:lnTo>
                    <a:pt x="369" y="473"/>
                  </a:lnTo>
                  <a:lnTo>
                    <a:pt x="376" y="482"/>
                  </a:lnTo>
                  <a:lnTo>
                    <a:pt x="389" y="510"/>
                  </a:lnTo>
                  <a:lnTo>
                    <a:pt x="403" y="543"/>
                  </a:lnTo>
                  <a:lnTo>
                    <a:pt x="406" y="543"/>
                  </a:lnTo>
                  <a:lnTo>
                    <a:pt x="410" y="544"/>
                  </a:lnTo>
                  <a:lnTo>
                    <a:pt x="415" y="551"/>
                  </a:lnTo>
                  <a:lnTo>
                    <a:pt x="420" y="558"/>
                  </a:lnTo>
                  <a:lnTo>
                    <a:pt x="427" y="567"/>
                  </a:lnTo>
                  <a:lnTo>
                    <a:pt x="427" y="584"/>
                  </a:lnTo>
                  <a:lnTo>
                    <a:pt x="437" y="593"/>
                  </a:lnTo>
                  <a:lnTo>
                    <a:pt x="440" y="598"/>
                  </a:lnTo>
                  <a:lnTo>
                    <a:pt x="441" y="603"/>
                  </a:lnTo>
                  <a:lnTo>
                    <a:pt x="473" y="603"/>
                  </a:lnTo>
                  <a:lnTo>
                    <a:pt x="472" y="614"/>
                  </a:lnTo>
                  <a:lnTo>
                    <a:pt x="468" y="624"/>
                  </a:lnTo>
                  <a:lnTo>
                    <a:pt x="464" y="633"/>
                  </a:lnTo>
                  <a:lnTo>
                    <a:pt x="464" y="643"/>
                  </a:lnTo>
                  <a:lnTo>
                    <a:pt x="478" y="645"/>
                  </a:lnTo>
                  <a:lnTo>
                    <a:pt x="492" y="651"/>
                  </a:lnTo>
                  <a:lnTo>
                    <a:pt x="506" y="657"/>
                  </a:lnTo>
                  <a:lnTo>
                    <a:pt x="518" y="666"/>
                  </a:lnTo>
                  <a:lnTo>
                    <a:pt x="518" y="679"/>
                  </a:lnTo>
                  <a:lnTo>
                    <a:pt x="521" y="690"/>
                  </a:lnTo>
                  <a:lnTo>
                    <a:pt x="527" y="701"/>
                  </a:lnTo>
                  <a:lnTo>
                    <a:pt x="536" y="711"/>
                  </a:lnTo>
                  <a:lnTo>
                    <a:pt x="537" y="720"/>
                  </a:lnTo>
                  <a:lnTo>
                    <a:pt x="539" y="730"/>
                  </a:lnTo>
                  <a:lnTo>
                    <a:pt x="544" y="747"/>
                  </a:lnTo>
                  <a:lnTo>
                    <a:pt x="551" y="766"/>
                  </a:lnTo>
                  <a:lnTo>
                    <a:pt x="553" y="776"/>
                  </a:lnTo>
                  <a:lnTo>
                    <a:pt x="554" y="783"/>
                  </a:lnTo>
                  <a:lnTo>
                    <a:pt x="568" y="792"/>
                  </a:lnTo>
                  <a:lnTo>
                    <a:pt x="584" y="803"/>
                  </a:lnTo>
                  <a:lnTo>
                    <a:pt x="600" y="814"/>
                  </a:lnTo>
                  <a:lnTo>
                    <a:pt x="613" y="824"/>
                  </a:lnTo>
                  <a:lnTo>
                    <a:pt x="612" y="816"/>
                  </a:lnTo>
                  <a:lnTo>
                    <a:pt x="608" y="808"/>
                  </a:lnTo>
                  <a:lnTo>
                    <a:pt x="604" y="802"/>
                  </a:lnTo>
                  <a:lnTo>
                    <a:pt x="598" y="794"/>
                  </a:lnTo>
                  <a:lnTo>
                    <a:pt x="587" y="783"/>
                  </a:lnTo>
                  <a:lnTo>
                    <a:pt x="571" y="774"/>
                  </a:lnTo>
                  <a:lnTo>
                    <a:pt x="572" y="764"/>
                  </a:lnTo>
                  <a:lnTo>
                    <a:pt x="575" y="753"/>
                  </a:lnTo>
                  <a:lnTo>
                    <a:pt x="577" y="734"/>
                  </a:lnTo>
                  <a:lnTo>
                    <a:pt x="582" y="733"/>
                  </a:lnTo>
                  <a:lnTo>
                    <a:pt x="588" y="732"/>
                  </a:lnTo>
                  <a:lnTo>
                    <a:pt x="593" y="730"/>
                  </a:lnTo>
                  <a:lnTo>
                    <a:pt x="598" y="730"/>
                  </a:lnTo>
                  <a:lnTo>
                    <a:pt x="610" y="744"/>
                  </a:lnTo>
                  <a:lnTo>
                    <a:pt x="621" y="761"/>
                  </a:lnTo>
                  <a:lnTo>
                    <a:pt x="632" y="778"/>
                  </a:lnTo>
                  <a:lnTo>
                    <a:pt x="644" y="793"/>
                  </a:lnTo>
                  <a:lnTo>
                    <a:pt x="645" y="803"/>
                  </a:lnTo>
                  <a:lnTo>
                    <a:pt x="647" y="815"/>
                  </a:lnTo>
                  <a:lnTo>
                    <a:pt x="657" y="841"/>
                  </a:lnTo>
                  <a:lnTo>
                    <a:pt x="669" y="867"/>
                  </a:lnTo>
                  <a:lnTo>
                    <a:pt x="676" y="876"/>
                  </a:lnTo>
                  <a:lnTo>
                    <a:pt x="681" y="884"/>
                  </a:lnTo>
                  <a:lnTo>
                    <a:pt x="679" y="907"/>
                  </a:lnTo>
                  <a:lnTo>
                    <a:pt x="676" y="929"/>
                  </a:lnTo>
                  <a:lnTo>
                    <a:pt x="672" y="951"/>
                  </a:lnTo>
                  <a:lnTo>
                    <a:pt x="672" y="973"/>
                  </a:lnTo>
                  <a:lnTo>
                    <a:pt x="694" y="996"/>
                  </a:lnTo>
                  <a:lnTo>
                    <a:pt x="693" y="1006"/>
                  </a:lnTo>
                  <a:lnTo>
                    <a:pt x="691" y="1017"/>
                  </a:lnTo>
                  <a:lnTo>
                    <a:pt x="684" y="1035"/>
                  </a:lnTo>
                  <a:lnTo>
                    <a:pt x="676" y="1053"/>
                  </a:lnTo>
                  <a:lnTo>
                    <a:pt x="663" y="1069"/>
                  </a:lnTo>
                  <a:lnTo>
                    <a:pt x="663" y="1123"/>
                  </a:lnTo>
                  <a:lnTo>
                    <a:pt x="644" y="1141"/>
                  </a:lnTo>
                  <a:lnTo>
                    <a:pt x="622" y="1117"/>
                  </a:lnTo>
                  <a:lnTo>
                    <a:pt x="619" y="1132"/>
                  </a:lnTo>
                  <a:lnTo>
                    <a:pt x="616" y="1148"/>
                  </a:lnTo>
                  <a:lnTo>
                    <a:pt x="614" y="1157"/>
                  </a:lnTo>
                  <a:lnTo>
                    <a:pt x="609" y="1162"/>
                  </a:lnTo>
                  <a:lnTo>
                    <a:pt x="604" y="1166"/>
                  </a:lnTo>
                  <a:lnTo>
                    <a:pt x="595" y="1167"/>
                  </a:lnTo>
                  <a:lnTo>
                    <a:pt x="590" y="1087"/>
                  </a:lnTo>
                  <a:lnTo>
                    <a:pt x="584" y="1088"/>
                  </a:lnTo>
                  <a:lnTo>
                    <a:pt x="579" y="1090"/>
                  </a:lnTo>
                  <a:lnTo>
                    <a:pt x="568" y="1099"/>
                  </a:lnTo>
                  <a:lnTo>
                    <a:pt x="550" y="1117"/>
                  </a:lnTo>
                  <a:lnTo>
                    <a:pt x="531" y="1117"/>
                  </a:lnTo>
                  <a:lnTo>
                    <a:pt x="516" y="1103"/>
                  </a:lnTo>
                  <a:lnTo>
                    <a:pt x="511" y="1096"/>
                  </a:lnTo>
                  <a:lnTo>
                    <a:pt x="508" y="1091"/>
                  </a:lnTo>
                  <a:lnTo>
                    <a:pt x="508" y="1087"/>
                  </a:lnTo>
                  <a:lnTo>
                    <a:pt x="507" y="1096"/>
                  </a:lnTo>
                  <a:lnTo>
                    <a:pt x="508" y="1099"/>
                  </a:lnTo>
                  <a:lnTo>
                    <a:pt x="513" y="1100"/>
                  </a:lnTo>
                  <a:lnTo>
                    <a:pt x="521" y="1100"/>
                  </a:lnTo>
                  <a:lnTo>
                    <a:pt x="545" y="1077"/>
                  </a:lnTo>
                  <a:lnTo>
                    <a:pt x="552" y="1065"/>
                  </a:lnTo>
                  <a:lnTo>
                    <a:pt x="560" y="1050"/>
                  </a:lnTo>
                  <a:lnTo>
                    <a:pt x="583" y="1019"/>
                  </a:lnTo>
                  <a:lnTo>
                    <a:pt x="594" y="1002"/>
                  </a:lnTo>
                  <a:lnTo>
                    <a:pt x="604" y="985"/>
                  </a:lnTo>
                  <a:lnTo>
                    <a:pt x="610" y="970"/>
                  </a:lnTo>
                  <a:lnTo>
                    <a:pt x="612" y="962"/>
                  </a:lnTo>
                  <a:lnTo>
                    <a:pt x="613" y="956"/>
                  </a:lnTo>
                  <a:lnTo>
                    <a:pt x="587" y="933"/>
                  </a:lnTo>
                  <a:lnTo>
                    <a:pt x="560" y="910"/>
                  </a:lnTo>
                  <a:lnTo>
                    <a:pt x="533" y="888"/>
                  </a:lnTo>
                  <a:lnTo>
                    <a:pt x="508" y="866"/>
                  </a:lnTo>
                  <a:lnTo>
                    <a:pt x="493" y="862"/>
                  </a:lnTo>
                  <a:lnTo>
                    <a:pt x="485" y="861"/>
                  </a:lnTo>
                  <a:lnTo>
                    <a:pt x="477" y="860"/>
                  </a:lnTo>
                  <a:lnTo>
                    <a:pt x="470" y="852"/>
                  </a:lnTo>
                  <a:lnTo>
                    <a:pt x="468" y="845"/>
                  </a:lnTo>
                  <a:lnTo>
                    <a:pt x="468" y="838"/>
                  </a:lnTo>
                  <a:lnTo>
                    <a:pt x="531" y="774"/>
                  </a:lnTo>
                  <a:lnTo>
                    <a:pt x="531" y="747"/>
                  </a:lnTo>
                  <a:lnTo>
                    <a:pt x="519" y="744"/>
                  </a:lnTo>
                  <a:lnTo>
                    <a:pt x="506" y="738"/>
                  </a:lnTo>
                  <a:lnTo>
                    <a:pt x="493" y="730"/>
                  </a:lnTo>
                  <a:lnTo>
                    <a:pt x="482" y="720"/>
                  </a:lnTo>
                  <a:lnTo>
                    <a:pt x="479" y="709"/>
                  </a:lnTo>
                  <a:lnTo>
                    <a:pt x="475" y="697"/>
                  </a:lnTo>
                  <a:lnTo>
                    <a:pt x="468" y="687"/>
                  </a:lnTo>
                  <a:lnTo>
                    <a:pt x="464" y="676"/>
                  </a:lnTo>
                  <a:lnTo>
                    <a:pt x="441" y="651"/>
                  </a:lnTo>
                  <a:lnTo>
                    <a:pt x="411" y="618"/>
                  </a:lnTo>
                  <a:lnTo>
                    <a:pt x="386" y="590"/>
                  </a:lnTo>
                  <a:lnTo>
                    <a:pt x="378" y="581"/>
                  </a:lnTo>
                  <a:lnTo>
                    <a:pt x="377" y="579"/>
                  </a:lnTo>
                  <a:lnTo>
                    <a:pt x="377" y="5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0" name="Freeform 82"/>
            <p:cNvSpPr>
              <a:spLocks/>
            </p:cNvSpPr>
            <p:nvPr/>
          </p:nvSpPr>
          <p:spPr bwMode="auto">
            <a:xfrm>
              <a:off x="2466" y="1809"/>
              <a:ext cx="437" cy="289"/>
            </a:xfrm>
            <a:custGeom>
              <a:avLst/>
              <a:gdLst/>
              <a:ahLst/>
              <a:cxnLst>
                <a:cxn ang="0">
                  <a:pos x="847" y="36"/>
                </a:cxn>
                <a:cxn ang="0">
                  <a:pos x="851" y="89"/>
                </a:cxn>
                <a:cxn ang="0">
                  <a:pos x="834" y="154"/>
                </a:cxn>
                <a:cxn ang="0">
                  <a:pos x="749" y="216"/>
                </a:cxn>
                <a:cxn ang="0">
                  <a:pos x="677" y="291"/>
                </a:cxn>
                <a:cxn ang="0">
                  <a:pos x="694" y="348"/>
                </a:cxn>
                <a:cxn ang="0">
                  <a:pos x="699" y="371"/>
                </a:cxn>
                <a:cxn ang="0">
                  <a:pos x="697" y="421"/>
                </a:cxn>
                <a:cxn ang="0">
                  <a:pos x="674" y="437"/>
                </a:cxn>
                <a:cxn ang="0">
                  <a:pos x="663" y="391"/>
                </a:cxn>
                <a:cxn ang="0">
                  <a:pos x="631" y="341"/>
                </a:cxn>
                <a:cxn ang="0">
                  <a:pos x="564" y="328"/>
                </a:cxn>
                <a:cxn ang="0">
                  <a:pos x="540" y="380"/>
                </a:cxn>
                <a:cxn ang="0">
                  <a:pos x="537" y="416"/>
                </a:cxn>
                <a:cxn ang="0">
                  <a:pos x="599" y="419"/>
                </a:cxn>
                <a:cxn ang="0">
                  <a:pos x="621" y="451"/>
                </a:cxn>
                <a:cxn ang="0">
                  <a:pos x="600" y="495"/>
                </a:cxn>
                <a:cxn ang="0">
                  <a:pos x="603" y="507"/>
                </a:cxn>
                <a:cxn ang="0">
                  <a:pos x="575" y="556"/>
                </a:cxn>
                <a:cxn ang="0">
                  <a:pos x="567" y="545"/>
                </a:cxn>
                <a:cxn ang="0">
                  <a:pos x="539" y="562"/>
                </a:cxn>
                <a:cxn ang="0">
                  <a:pos x="493" y="567"/>
                </a:cxn>
                <a:cxn ang="0">
                  <a:pos x="453" y="570"/>
                </a:cxn>
                <a:cxn ang="0">
                  <a:pos x="421" y="534"/>
                </a:cxn>
                <a:cxn ang="0">
                  <a:pos x="369" y="503"/>
                </a:cxn>
                <a:cxn ang="0">
                  <a:pos x="342" y="485"/>
                </a:cxn>
                <a:cxn ang="0">
                  <a:pos x="329" y="498"/>
                </a:cxn>
                <a:cxn ang="0">
                  <a:pos x="294" y="476"/>
                </a:cxn>
                <a:cxn ang="0">
                  <a:pos x="247" y="462"/>
                </a:cxn>
                <a:cxn ang="0">
                  <a:pos x="242" y="374"/>
                </a:cxn>
                <a:cxn ang="0">
                  <a:pos x="215" y="316"/>
                </a:cxn>
                <a:cxn ang="0">
                  <a:pos x="156" y="324"/>
                </a:cxn>
                <a:cxn ang="0">
                  <a:pos x="167" y="346"/>
                </a:cxn>
                <a:cxn ang="0">
                  <a:pos x="163" y="373"/>
                </a:cxn>
                <a:cxn ang="0">
                  <a:pos x="130" y="421"/>
                </a:cxn>
                <a:cxn ang="0">
                  <a:pos x="42" y="470"/>
                </a:cxn>
                <a:cxn ang="0">
                  <a:pos x="0" y="520"/>
                </a:cxn>
                <a:cxn ang="0">
                  <a:pos x="33" y="421"/>
                </a:cxn>
                <a:cxn ang="0">
                  <a:pos x="83" y="326"/>
                </a:cxn>
                <a:cxn ang="0">
                  <a:pos x="132" y="219"/>
                </a:cxn>
                <a:cxn ang="0">
                  <a:pos x="189" y="142"/>
                </a:cxn>
                <a:cxn ang="0">
                  <a:pos x="209" y="153"/>
                </a:cxn>
                <a:cxn ang="0">
                  <a:pos x="275" y="128"/>
                </a:cxn>
                <a:cxn ang="0">
                  <a:pos x="296" y="57"/>
                </a:cxn>
                <a:cxn ang="0">
                  <a:pos x="324" y="60"/>
                </a:cxn>
                <a:cxn ang="0">
                  <a:pos x="357" y="56"/>
                </a:cxn>
                <a:cxn ang="0">
                  <a:pos x="413" y="40"/>
                </a:cxn>
                <a:cxn ang="0">
                  <a:pos x="493" y="55"/>
                </a:cxn>
                <a:cxn ang="0">
                  <a:pos x="517" y="90"/>
                </a:cxn>
                <a:cxn ang="0">
                  <a:pos x="586" y="119"/>
                </a:cxn>
                <a:cxn ang="0">
                  <a:pos x="600" y="106"/>
                </a:cxn>
                <a:cxn ang="0">
                  <a:pos x="664" y="101"/>
                </a:cxn>
                <a:cxn ang="0">
                  <a:pos x="726" y="59"/>
                </a:cxn>
                <a:cxn ang="0">
                  <a:pos x="764" y="29"/>
                </a:cxn>
                <a:cxn ang="0">
                  <a:pos x="819" y="19"/>
                </a:cxn>
                <a:cxn ang="0">
                  <a:pos x="873" y="1"/>
                </a:cxn>
              </a:cxnLst>
              <a:rect l="0" t="0" r="r" b="b"/>
              <a:pathLst>
                <a:path w="873" h="576">
                  <a:moveTo>
                    <a:pt x="873" y="1"/>
                  </a:moveTo>
                  <a:lnTo>
                    <a:pt x="869" y="8"/>
                  </a:lnTo>
                  <a:lnTo>
                    <a:pt x="863" y="14"/>
                  </a:lnTo>
                  <a:lnTo>
                    <a:pt x="852" y="24"/>
                  </a:lnTo>
                  <a:lnTo>
                    <a:pt x="847" y="29"/>
                  </a:lnTo>
                  <a:lnTo>
                    <a:pt x="847" y="36"/>
                  </a:lnTo>
                  <a:lnTo>
                    <a:pt x="849" y="43"/>
                  </a:lnTo>
                  <a:lnTo>
                    <a:pt x="855" y="53"/>
                  </a:lnTo>
                  <a:lnTo>
                    <a:pt x="852" y="69"/>
                  </a:lnTo>
                  <a:lnTo>
                    <a:pt x="851" y="79"/>
                  </a:lnTo>
                  <a:lnTo>
                    <a:pt x="853" y="87"/>
                  </a:lnTo>
                  <a:lnTo>
                    <a:pt x="851" y="89"/>
                  </a:lnTo>
                  <a:lnTo>
                    <a:pt x="847" y="89"/>
                  </a:lnTo>
                  <a:lnTo>
                    <a:pt x="844" y="89"/>
                  </a:lnTo>
                  <a:lnTo>
                    <a:pt x="840" y="90"/>
                  </a:lnTo>
                  <a:lnTo>
                    <a:pt x="834" y="137"/>
                  </a:lnTo>
                  <a:lnTo>
                    <a:pt x="851" y="140"/>
                  </a:lnTo>
                  <a:lnTo>
                    <a:pt x="834" y="154"/>
                  </a:lnTo>
                  <a:lnTo>
                    <a:pt x="812" y="166"/>
                  </a:lnTo>
                  <a:lnTo>
                    <a:pt x="788" y="179"/>
                  </a:lnTo>
                  <a:lnTo>
                    <a:pt x="777" y="187"/>
                  </a:lnTo>
                  <a:lnTo>
                    <a:pt x="766" y="194"/>
                  </a:lnTo>
                  <a:lnTo>
                    <a:pt x="757" y="205"/>
                  </a:lnTo>
                  <a:lnTo>
                    <a:pt x="749" y="216"/>
                  </a:lnTo>
                  <a:lnTo>
                    <a:pt x="704" y="229"/>
                  </a:lnTo>
                  <a:lnTo>
                    <a:pt x="693" y="241"/>
                  </a:lnTo>
                  <a:lnTo>
                    <a:pt x="682" y="253"/>
                  </a:lnTo>
                  <a:lnTo>
                    <a:pt x="682" y="265"/>
                  </a:lnTo>
                  <a:lnTo>
                    <a:pt x="681" y="277"/>
                  </a:lnTo>
                  <a:lnTo>
                    <a:pt x="677" y="291"/>
                  </a:lnTo>
                  <a:lnTo>
                    <a:pt x="672" y="304"/>
                  </a:lnTo>
                  <a:lnTo>
                    <a:pt x="672" y="313"/>
                  </a:lnTo>
                  <a:lnTo>
                    <a:pt x="675" y="321"/>
                  </a:lnTo>
                  <a:lnTo>
                    <a:pt x="679" y="329"/>
                  </a:lnTo>
                  <a:lnTo>
                    <a:pt x="684" y="335"/>
                  </a:lnTo>
                  <a:lnTo>
                    <a:pt x="694" y="348"/>
                  </a:lnTo>
                  <a:lnTo>
                    <a:pt x="704" y="362"/>
                  </a:lnTo>
                  <a:lnTo>
                    <a:pt x="705" y="370"/>
                  </a:lnTo>
                  <a:lnTo>
                    <a:pt x="707" y="378"/>
                  </a:lnTo>
                  <a:lnTo>
                    <a:pt x="704" y="373"/>
                  </a:lnTo>
                  <a:lnTo>
                    <a:pt x="701" y="370"/>
                  </a:lnTo>
                  <a:lnTo>
                    <a:pt x="699" y="371"/>
                  </a:lnTo>
                  <a:lnTo>
                    <a:pt x="697" y="374"/>
                  </a:lnTo>
                  <a:lnTo>
                    <a:pt x="695" y="385"/>
                  </a:lnTo>
                  <a:lnTo>
                    <a:pt x="694" y="398"/>
                  </a:lnTo>
                  <a:lnTo>
                    <a:pt x="695" y="422"/>
                  </a:lnTo>
                  <a:lnTo>
                    <a:pt x="695" y="412"/>
                  </a:lnTo>
                  <a:lnTo>
                    <a:pt x="697" y="421"/>
                  </a:lnTo>
                  <a:lnTo>
                    <a:pt x="698" y="427"/>
                  </a:lnTo>
                  <a:lnTo>
                    <a:pt x="701" y="429"/>
                  </a:lnTo>
                  <a:lnTo>
                    <a:pt x="701" y="430"/>
                  </a:lnTo>
                  <a:lnTo>
                    <a:pt x="698" y="431"/>
                  </a:lnTo>
                  <a:lnTo>
                    <a:pt x="680" y="438"/>
                  </a:lnTo>
                  <a:lnTo>
                    <a:pt x="674" y="437"/>
                  </a:lnTo>
                  <a:lnTo>
                    <a:pt x="667" y="432"/>
                  </a:lnTo>
                  <a:lnTo>
                    <a:pt x="661" y="425"/>
                  </a:lnTo>
                  <a:lnTo>
                    <a:pt x="657" y="417"/>
                  </a:lnTo>
                  <a:lnTo>
                    <a:pt x="667" y="397"/>
                  </a:lnTo>
                  <a:lnTo>
                    <a:pt x="665" y="394"/>
                  </a:lnTo>
                  <a:lnTo>
                    <a:pt x="663" y="391"/>
                  </a:lnTo>
                  <a:lnTo>
                    <a:pt x="657" y="387"/>
                  </a:lnTo>
                  <a:lnTo>
                    <a:pt x="650" y="384"/>
                  </a:lnTo>
                  <a:lnTo>
                    <a:pt x="643" y="378"/>
                  </a:lnTo>
                  <a:lnTo>
                    <a:pt x="642" y="352"/>
                  </a:lnTo>
                  <a:lnTo>
                    <a:pt x="637" y="344"/>
                  </a:lnTo>
                  <a:lnTo>
                    <a:pt x="631" y="341"/>
                  </a:lnTo>
                  <a:lnTo>
                    <a:pt x="624" y="339"/>
                  </a:lnTo>
                  <a:lnTo>
                    <a:pt x="616" y="338"/>
                  </a:lnTo>
                  <a:lnTo>
                    <a:pt x="600" y="334"/>
                  </a:lnTo>
                  <a:lnTo>
                    <a:pt x="592" y="332"/>
                  </a:lnTo>
                  <a:lnTo>
                    <a:pt x="586" y="328"/>
                  </a:lnTo>
                  <a:lnTo>
                    <a:pt x="564" y="328"/>
                  </a:lnTo>
                  <a:lnTo>
                    <a:pt x="560" y="330"/>
                  </a:lnTo>
                  <a:lnTo>
                    <a:pt x="557" y="333"/>
                  </a:lnTo>
                  <a:lnTo>
                    <a:pt x="551" y="345"/>
                  </a:lnTo>
                  <a:lnTo>
                    <a:pt x="542" y="368"/>
                  </a:lnTo>
                  <a:lnTo>
                    <a:pt x="540" y="376"/>
                  </a:lnTo>
                  <a:lnTo>
                    <a:pt x="540" y="380"/>
                  </a:lnTo>
                  <a:lnTo>
                    <a:pt x="542" y="382"/>
                  </a:lnTo>
                  <a:lnTo>
                    <a:pt x="539" y="385"/>
                  </a:lnTo>
                  <a:lnTo>
                    <a:pt x="524" y="403"/>
                  </a:lnTo>
                  <a:lnTo>
                    <a:pt x="525" y="409"/>
                  </a:lnTo>
                  <a:lnTo>
                    <a:pt x="531" y="413"/>
                  </a:lnTo>
                  <a:lnTo>
                    <a:pt x="537" y="416"/>
                  </a:lnTo>
                  <a:lnTo>
                    <a:pt x="547" y="417"/>
                  </a:lnTo>
                  <a:lnTo>
                    <a:pt x="563" y="417"/>
                  </a:lnTo>
                  <a:lnTo>
                    <a:pt x="575" y="417"/>
                  </a:lnTo>
                  <a:lnTo>
                    <a:pt x="595" y="409"/>
                  </a:lnTo>
                  <a:lnTo>
                    <a:pt x="596" y="416"/>
                  </a:lnTo>
                  <a:lnTo>
                    <a:pt x="599" y="419"/>
                  </a:lnTo>
                  <a:lnTo>
                    <a:pt x="603" y="422"/>
                  </a:lnTo>
                  <a:lnTo>
                    <a:pt x="608" y="423"/>
                  </a:lnTo>
                  <a:lnTo>
                    <a:pt x="615" y="436"/>
                  </a:lnTo>
                  <a:lnTo>
                    <a:pt x="622" y="445"/>
                  </a:lnTo>
                  <a:lnTo>
                    <a:pt x="626" y="449"/>
                  </a:lnTo>
                  <a:lnTo>
                    <a:pt x="621" y="451"/>
                  </a:lnTo>
                  <a:lnTo>
                    <a:pt x="616" y="456"/>
                  </a:lnTo>
                  <a:lnTo>
                    <a:pt x="611" y="467"/>
                  </a:lnTo>
                  <a:lnTo>
                    <a:pt x="605" y="481"/>
                  </a:lnTo>
                  <a:lnTo>
                    <a:pt x="602" y="486"/>
                  </a:lnTo>
                  <a:lnTo>
                    <a:pt x="598" y="492"/>
                  </a:lnTo>
                  <a:lnTo>
                    <a:pt x="600" y="495"/>
                  </a:lnTo>
                  <a:lnTo>
                    <a:pt x="603" y="495"/>
                  </a:lnTo>
                  <a:lnTo>
                    <a:pt x="609" y="495"/>
                  </a:lnTo>
                  <a:lnTo>
                    <a:pt x="614" y="495"/>
                  </a:lnTo>
                  <a:lnTo>
                    <a:pt x="612" y="499"/>
                  </a:lnTo>
                  <a:lnTo>
                    <a:pt x="610" y="503"/>
                  </a:lnTo>
                  <a:lnTo>
                    <a:pt x="603" y="507"/>
                  </a:lnTo>
                  <a:lnTo>
                    <a:pt x="597" y="511"/>
                  </a:lnTo>
                  <a:lnTo>
                    <a:pt x="591" y="517"/>
                  </a:lnTo>
                  <a:lnTo>
                    <a:pt x="586" y="542"/>
                  </a:lnTo>
                  <a:lnTo>
                    <a:pt x="583" y="546"/>
                  </a:lnTo>
                  <a:lnTo>
                    <a:pt x="578" y="550"/>
                  </a:lnTo>
                  <a:lnTo>
                    <a:pt x="575" y="556"/>
                  </a:lnTo>
                  <a:lnTo>
                    <a:pt x="575" y="562"/>
                  </a:lnTo>
                  <a:lnTo>
                    <a:pt x="572" y="560"/>
                  </a:lnTo>
                  <a:lnTo>
                    <a:pt x="572" y="556"/>
                  </a:lnTo>
                  <a:lnTo>
                    <a:pt x="573" y="551"/>
                  </a:lnTo>
                  <a:lnTo>
                    <a:pt x="572" y="546"/>
                  </a:lnTo>
                  <a:lnTo>
                    <a:pt x="567" y="545"/>
                  </a:lnTo>
                  <a:lnTo>
                    <a:pt x="565" y="547"/>
                  </a:lnTo>
                  <a:lnTo>
                    <a:pt x="560" y="552"/>
                  </a:lnTo>
                  <a:lnTo>
                    <a:pt x="553" y="559"/>
                  </a:lnTo>
                  <a:lnTo>
                    <a:pt x="550" y="561"/>
                  </a:lnTo>
                  <a:lnTo>
                    <a:pt x="547" y="562"/>
                  </a:lnTo>
                  <a:lnTo>
                    <a:pt x="539" y="562"/>
                  </a:lnTo>
                  <a:lnTo>
                    <a:pt x="532" y="561"/>
                  </a:lnTo>
                  <a:lnTo>
                    <a:pt x="520" y="557"/>
                  </a:lnTo>
                  <a:lnTo>
                    <a:pt x="514" y="556"/>
                  </a:lnTo>
                  <a:lnTo>
                    <a:pt x="507" y="557"/>
                  </a:lnTo>
                  <a:lnTo>
                    <a:pt x="500" y="560"/>
                  </a:lnTo>
                  <a:lnTo>
                    <a:pt x="493" y="567"/>
                  </a:lnTo>
                  <a:lnTo>
                    <a:pt x="478" y="569"/>
                  </a:lnTo>
                  <a:lnTo>
                    <a:pt x="469" y="572"/>
                  </a:lnTo>
                  <a:lnTo>
                    <a:pt x="465" y="574"/>
                  </a:lnTo>
                  <a:lnTo>
                    <a:pt x="464" y="576"/>
                  </a:lnTo>
                  <a:lnTo>
                    <a:pt x="458" y="574"/>
                  </a:lnTo>
                  <a:lnTo>
                    <a:pt x="453" y="570"/>
                  </a:lnTo>
                  <a:lnTo>
                    <a:pt x="449" y="563"/>
                  </a:lnTo>
                  <a:lnTo>
                    <a:pt x="446" y="556"/>
                  </a:lnTo>
                  <a:lnTo>
                    <a:pt x="443" y="549"/>
                  </a:lnTo>
                  <a:lnTo>
                    <a:pt x="436" y="543"/>
                  </a:lnTo>
                  <a:lnTo>
                    <a:pt x="428" y="538"/>
                  </a:lnTo>
                  <a:lnTo>
                    <a:pt x="421" y="534"/>
                  </a:lnTo>
                  <a:lnTo>
                    <a:pt x="402" y="527"/>
                  </a:lnTo>
                  <a:lnTo>
                    <a:pt x="385" y="521"/>
                  </a:lnTo>
                  <a:lnTo>
                    <a:pt x="383" y="514"/>
                  </a:lnTo>
                  <a:lnTo>
                    <a:pt x="380" y="509"/>
                  </a:lnTo>
                  <a:lnTo>
                    <a:pt x="374" y="506"/>
                  </a:lnTo>
                  <a:lnTo>
                    <a:pt x="369" y="503"/>
                  </a:lnTo>
                  <a:lnTo>
                    <a:pt x="356" y="500"/>
                  </a:lnTo>
                  <a:lnTo>
                    <a:pt x="345" y="501"/>
                  </a:lnTo>
                  <a:lnTo>
                    <a:pt x="360" y="492"/>
                  </a:lnTo>
                  <a:lnTo>
                    <a:pt x="357" y="489"/>
                  </a:lnTo>
                  <a:lnTo>
                    <a:pt x="353" y="487"/>
                  </a:lnTo>
                  <a:lnTo>
                    <a:pt x="342" y="485"/>
                  </a:lnTo>
                  <a:lnTo>
                    <a:pt x="331" y="486"/>
                  </a:lnTo>
                  <a:lnTo>
                    <a:pt x="320" y="487"/>
                  </a:lnTo>
                  <a:lnTo>
                    <a:pt x="319" y="492"/>
                  </a:lnTo>
                  <a:lnTo>
                    <a:pt x="320" y="494"/>
                  </a:lnTo>
                  <a:lnTo>
                    <a:pt x="324" y="496"/>
                  </a:lnTo>
                  <a:lnTo>
                    <a:pt x="329" y="498"/>
                  </a:lnTo>
                  <a:lnTo>
                    <a:pt x="331" y="499"/>
                  </a:lnTo>
                  <a:lnTo>
                    <a:pt x="332" y="501"/>
                  </a:lnTo>
                  <a:lnTo>
                    <a:pt x="310" y="493"/>
                  </a:lnTo>
                  <a:lnTo>
                    <a:pt x="305" y="487"/>
                  </a:lnTo>
                  <a:lnTo>
                    <a:pt x="299" y="483"/>
                  </a:lnTo>
                  <a:lnTo>
                    <a:pt x="294" y="476"/>
                  </a:lnTo>
                  <a:lnTo>
                    <a:pt x="288" y="467"/>
                  </a:lnTo>
                  <a:lnTo>
                    <a:pt x="285" y="465"/>
                  </a:lnTo>
                  <a:lnTo>
                    <a:pt x="281" y="462"/>
                  </a:lnTo>
                  <a:lnTo>
                    <a:pt x="270" y="462"/>
                  </a:lnTo>
                  <a:lnTo>
                    <a:pt x="258" y="462"/>
                  </a:lnTo>
                  <a:lnTo>
                    <a:pt x="247" y="462"/>
                  </a:lnTo>
                  <a:lnTo>
                    <a:pt x="246" y="461"/>
                  </a:lnTo>
                  <a:lnTo>
                    <a:pt x="245" y="458"/>
                  </a:lnTo>
                  <a:lnTo>
                    <a:pt x="245" y="447"/>
                  </a:lnTo>
                  <a:lnTo>
                    <a:pt x="246" y="432"/>
                  </a:lnTo>
                  <a:lnTo>
                    <a:pt x="239" y="378"/>
                  </a:lnTo>
                  <a:lnTo>
                    <a:pt x="242" y="374"/>
                  </a:lnTo>
                  <a:lnTo>
                    <a:pt x="247" y="371"/>
                  </a:lnTo>
                  <a:lnTo>
                    <a:pt x="231" y="328"/>
                  </a:lnTo>
                  <a:lnTo>
                    <a:pt x="230" y="327"/>
                  </a:lnTo>
                  <a:lnTo>
                    <a:pt x="227" y="324"/>
                  </a:lnTo>
                  <a:lnTo>
                    <a:pt x="219" y="321"/>
                  </a:lnTo>
                  <a:lnTo>
                    <a:pt x="215" y="316"/>
                  </a:lnTo>
                  <a:lnTo>
                    <a:pt x="209" y="310"/>
                  </a:lnTo>
                  <a:lnTo>
                    <a:pt x="194" y="300"/>
                  </a:lnTo>
                  <a:lnTo>
                    <a:pt x="184" y="305"/>
                  </a:lnTo>
                  <a:lnTo>
                    <a:pt x="175" y="313"/>
                  </a:lnTo>
                  <a:lnTo>
                    <a:pt x="164" y="320"/>
                  </a:lnTo>
                  <a:lnTo>
                    <a:pt x="156" y="324"/>
                  </a:lnTo>
                  <a:lnTo>
                    <a:pt x="154" y="328"/>
                  </a:lnTo>
                  <a:lnTo>
                    <a:pt x="155" y="330"/>
                  </a:lnTo>
                  <a:lnTo>
                    <a:pt x="159" y="335"/>
                  </a:lnTo>
                  <a:lnTo>
                    <a:pt x="164" y="341"/>
                  </a:lnTo>
                  <a:lnTo>
                    <a:pt x="167" y="343"/>
                  </a:lnTo>
                  <a:lnTo>
                    <a:pt x="167" y="346"/>
                  </a:lnTo>
                  <a:lnTo>
                    <a:pt x="167" y="352"/>
                  </a:lnTo>
                  <a:lnTo>
                    <a:pt x="164" y="355"/>
                  </a:lnTo>
                  <a:lnTo>
                    <a:pt x="162" y="358"/>
                  </a:lnTo>
                  <a:lnTo>
                    <a:pt x="159" y="362"/>
                  </a:lnTo>
                  <a:lnTo>
                    <a:pt x="159" y="369"/>
                  </a:lnTo>
                  <a:lnTo>
                    <a:pt x="163" y="373"/>
                  </a:lnTo>
                  <a:lnTo>
                    <a:pt x="167" y="374"/>
                  </a:lnTo>
                  <a:lnTo>
                    <a:pt x="173" y="377"/>
                  </a:lnTo>
                  <a:lnTo>
                    <a:pt x="169" y="381"/>
                  </a:lnTo>
                  <a:lnTo>
                    <a:pt x="164" y="387"/>
                  </a:lnTo>
                  <a:lnTo>
                    <a:pt x="143" y="404"/>
                  </a:lnTo>
                  <a:lnTo>
                    <a:pt x="130" y="421"/>
                  </a:lnTo>
                  <a:lnTo>
                    <a:pt x="121" y="427"/>
                  </a:lnTo>
                  <a:lnTo>
                    <a:pt x="108" y="434"/>
                  </a:lnTo>
                  <a:lnTo>
                    <a:pt x="95" y="442"/>
                  </a:lnTo>
                  <a:lnTo>
                    <a:pt x="90" y="445"/>
                  </a:lnTo>
                  <a:lnTo>
                    <a:pt x="88" y="449"/>
                  </a:lnTo>
                  <a:lnTo>
                    <a:pt x="42" y="470"/>
                  </a:lnTo>
                  <a:lnTo>
                    <a:pt x="38" y="479"/>
                  </a:lnTo>
                  <a:lnTo>
                    <a:pt x="29" y="497"/>
                  </a:lnTo>
                  <a:lnTo>
                    <a:pt x="19" y="517"/>
                  </a:lnTo>
                  <a:lnTo>
                    <a:pt x="16" y="523"/>
                  </a:lnTo>
                  <a:lnTo>
                    <a:pt x="13" y="525"/>
                  </a:lnTo>
                  <a:lnTo>
                    <a:pt x="0" y="520"/>
                  </a:lnTo>
                  <a:lnTo>
                    <a:pt x="2" y="506"/>
                  </a:lnTo>
                  <a:lnTo>
                    <a:pt x="6" y="492"/>
                  </a:lnTo>
                  <a:lnTo>
                    <a:pt x="13" y="476"/>
                  </a:lnTo>
                  <a:lnTo>
                    <a:pt x="19" y="458"/>
                  </a:lnTo>
                  <a:lnTo>
                    <a:pt x="24" y="442"/>
                  </a:lnTo>
                  <a:lnTo>
                    <a:pt x="33" y="421"/>
                  </a:lnTo>
                  <a:lnTo>
                    <a:pt x="48" y="399"/>
                  </a:lnTo>
                  <a:lnTo>
                    <a:pt x="66" y="377"/>
                  </a:lnTo>
                  <a:lnTo>
                    <a:pt x="87" y="348"/>
                  </a:lnTo>
                  <a:lnTo>
                    <a:pt x="88" y="341"/>
                  </a:lnTo>
                  <a:lnTo>
                    <a:pt x="86" y="333"/>
                  </a:lnTo>
                  <a:lnTo>
                    <a:pt x="83" y="326"/>
                  </a:lnTo>
                  <a:lnTo>
                    <a:pt x="82" y="317"/>
                  </a:lnTo>
                  <a:lnTo>
                    <a:pt x="110" y="282"/>
                  </a:lnTo>
                  <a:lnTo>
                    <a:pt x="112" y="243"/>
                  </a:lnTo>
                  <a:lnTo>
                    <a:pt x="120" y="234"/>
                  </a:lnTo>
                  <a:lnTo>
                    <a:pt x="129" y="225"/>
                  </a:lnTo>
                  <a:lnTo>
                    <a:pt x="132" y="219"/>
                  </a:lnTo>
                  <a:lnTo>
                    <a:pt x="135" y="213"/>
                  </a:lnTo>
                  <a:lnTo>
                    <a:pt x="138" y="206"/>
                  </a:lnTo>
                  <a:lnTo>
                    <a:pt x="138" y="197"/>
                  </a:lnTo>
                  <a:lnTo>
                    <a:pt x="171" y="151"/>
                  </a:lnTo>
                  <a:lnTo>
                    <a:pt x="179" y="148"/>
                  </a:lnTo>
                  <a:lnTo>
                    <a:pt x="189" y="142"/>
                  </a:lnTo>
                  <a:lnTo>
                    <a:pt x="199" y="139"/>
                  </a:lnTo>
                  <a:lnTo>
                    <a:pt x="204" y="139"/>
                  </a:lnTo>
                  <a:lnTo>
                    <a:pt x="208" y="140"/>
                  </a:lnTo>
                  <a:lnTo>
                    <a:pt x="207" y="145"/>
                  </a:lnTo>
                  <a:lnTo>
                    <a:pt x="208" y="149"/>
                  </a:lnTo>
                  <a:lnTo>
                    <a:pt x="209" y="153"/>
                  </a:lnTo>
                  <a:lnTo>
                    <a:pt x="233" y="140"/>
                  </a:lnTo>
                  <a:lnTo>
                    <a:pt x="244" y="140"/>
                  </a:lnTo>
                  <a:lnTo>
                    <a:pt x="255" y="139"/>
                  </a:lnTo>
                  <a:lnTo>
                    <a:pt x="266" y="136"/>
                  </a:lnTo>
                  <a:lnTo>
                    <a:pt x="270" y="132"/>
                  </a:lnTo>
                  <a:lnTo>
                    <a:pt x="275" y="128"/>
                  </a:lnTo>
                  <a:lnTo>
                    <a:pt x="278" y="104"/>
                  </a:lnTo>
                  <a:lnTo>
                    <a:pt x="274" y="98"/>
                  </a:lnTo>
                  <a:lnTo>
                    <a:pt x="269" y="92"/>
                  </a:lnTo>
                  <a:lnTo>
                    <a:pt x="278" y="80"/>
                  </a:lnTo>
                  <a:lnTo>
                    <a:pt x="288" y="68"/>
                  </a:lnTo>
                  <a:lnTo>
                    <a:pt x="296" y="57"/>
                  </a:lnTo>
                  <a:lnTo>
                    <a:pt x="299" y="51"/>
                  </a:lnTo>
                  <a:lnTo>
                    <a:pt x="303" y="43"/>
                  </a:lnTo>
                  <a:lnTo>
                    <a:pt x="305" y="48"/>
                  </a:lnTo>
                  <a:lnTo>
                    <a:pt x="309" y="52"/>
                  </a:lnTo>
                  <a:lnTo>
                    <a:pt x="317" y="57"/>
                  </a:lnTo>
                  <a:lnTo>
                    <a:pt x="324" y="60"/>
                  </a:lnTo>
                  <a:lnTo>
                    <a:pt x="330" y="62"/>
                  </a:lnTo>
                  <a:lnTo>
                    <a:pt x="335" y="65"/>
                  </a:lnTo>
                  <a:lnTo>
                    <a:pt x="345" y="64"/>
                  </a:lnTo>
                  <a:lnTo>
                    <a:pt x="348" y="62"/>
                  </a:lnTo>
                  <a:lnTo>
                    <a:pt x="353" y="59"/>
                  </a:lnTo>
                  <a:lnTo>
                    <a:pt x="357" y="56"/>
                  </a:lnTo>
                  <a:lnTo>
                    <a:pt x="357" y="54"/>
                  </a:lnTo>
                  <a:lnTo>
                    <a:pt x="357" y="53"/>
                  </a:lnTo>
                  <a:lnTo>
                    <a:pt x="363" y="54"/>
                  </a:lnTo>
                  <a:lnTo>
                    <a:pt x="373" y="59"/>
                  </a:lnTo>
                  <a:lnTo>
                    <a:pt x="401" y="41"/>
                  </a:lnTo>
                  <a:lnTo>
                    <a:pt x="413" y="40"/>
                  </a:lnTo>
                  <a:lnTo>
                    <a:pt x="427" y="39"/>
                  </a:lnTo>
                  <a:lnTo>
                    <a:pt x="440" y="39"/>
                  </a:lnTo>
                  <a:lnTo>
                    <a:pt x="455" y="40"/>
                  </a:lnTo>
                  <a:lnTo>
                    <a:pt x="468" y="43"/>
                  </a:lnTo>
                  <a:lnTo>
                    <a:pt x="481" y="49"/>
                  </a:lnTo>
                  <a:lnTo>
                    <a:pt x="493" y="55"/>
                  </a:lnTo>
                  <a:lnTo>
                    <a:pt x="502" y="65"/>
                  </a:lnTo>
                  <a:lnTo>
                    <a:pt x="508" y="70"/>
                  </a:lnTo>
                  <a:lnTo>
                    <a:pt x="511" y="74"/>
                  </a:lnTo>
                  <a:lnTo>
                    <a:pt x="513" y="79"/>
                  </a:lnTo>
                  <a:lnTo>
                    <a:pt x="513" y="86"/>
                  </a:lnTo>
                  <a:lnTo>
                    <a:pt x="517" y="90"/>
                  </a:lnTo>
                  <a:lnTo>
                    <a:pt x="527" y="102"/>
                  </a:lnTo>
                  <a:lnTo>
                    <a:pt x="532" y="101"/>
                  </a:lnTo>
                  <a:lnTo>
                    <a:pt x="536" y="101"/>
                  </a:lnTo>
                  <a:lnTo>
                    <a:pt x="537" y="102"/>
                  </a:lnTo>
                  <a:lnTo>
                    <a:pt x="541" y="107"/>
                  </a:lnTo>
                  <a:lnTo>
                    <a:pt x="586" y="119"/>
                  </a:lnTo>
                  <a:lnTo>
                    <a:pt x="588" y="117"/>
                  </a:lnTo>
                  <a:lnTo>
                    <a:pt x="588" y="113"/>
                  </a:lnTo>
                  <a:lnTo>
                    <a:pt x="587" y="108"/>
                  </a:lnTo>
                  <a:lnTo>
                    <a:pt x="587" y="104"/>
                  </a:lnTo>
                  <a:lnTo>
                    <a:pt x="593" y="104"/>
                  </a:lnTo>
                  <a:lnTo>
                    <a:pt x="600" y="106"/>
                  </a:lnTo>
                  <a:lnTo>
                    <a:pt x="606" y="107"/>
                  </a:lnTo>
                  <a:lnTo>
                    <a:pt x="618" y="107"/>
                  </a:lnTo>
                  <a:lnTo>
                    <a:pt x="620" y="117"/>
                  </a:lnTo>
                  <a:lnTo>
                    <a:pt x="644" y="117"/>
                  </a:lnTo>
                  <a:lnTo>
                    <a:pt x="656" y="107"/>
                  </a:lnTo>
                  <a:lnTo>
                    <a:pt x="664" y="101"/>
                  </a:lnTo>
                  <a:lnTo>
                    <a:pt x="669" y="93"/>
                  </a:lnTo>
                  <a:lnTo>
                    <a:pt x="674" y="90"/>
                  </a:lnTo>
                  <a:lnTo>
                    <a:pt x="681" y="85"/>
                  </a:lnTo>
                  <a:lnTo>
                    <a:pt x="718" y="67"/>
                  </a:lnTo>
                  <a:lnTo>
                    <a:pt x="722" y="65"/>
                  </a:lnTo>
                  <a:lnTo>
                    <a:pt x="726" y="59"/>
                  </a:lnTo>
                  <a:lnTo>
                    <a:pt x="728" y="51"/>
                  </a:lnTo>
                  <a:lnTo>
                    <a:pt x="729" y="43"/>
                  </a:lnTo>
                  <a:lnTo>
                    <a:pt x="743" y="23"/>
                  </a:lnTo>
                  <a:lnTo>
                    <a:pt x="751" y="24"/>
                  </a:lnTo>
                  <a:lnTo>
                    <a:pt x="755" y="26"/>
                  </a:lnTo>
                  <a:lnTo>
                    <a:pt x="764" y="29"/>
                  </a:lnTo>
                  <a:lnTo>
                    <a:pt x="777" y="32"/>
                  </a:lnTo>
                  <a:lnTo>
                    <a:pt x="783" y="31"/>
                  </a:lnTo>
                  <a:lnTo>
                    <a:pt x="789" y="29"/>
                  </a:lnTo>
                  <a:lnTo>
                    <a:pt x="794" y="25"/>
                  </a:lnTo>
                  <a:lnTo>
                    <a:pt x="802" y="19"/>
                  </a:lnTo>
                  <a:lnTo>
                    <a:pt x="819" y="19"/>
                  </a:lnTo>
                  <a:lnTo>
                    <a:pt x="834" y="17"/>
                  </a:lnTo>
                  <a:lnTo>
                    <a:pt x="847" y="13"/>
                  </a:lnTo>
                  <a:lnTo>
                    <a:pt x="857" y="8"/>
                  </a:lnTo>
                  <a:lnTo>
                    <a:pt x="869" y="0"/>
                  </a:lnTo>
                  <a:lnTo>
                    <a:pt x="872" y="0"/>
                  </a:lnTo>
                  <a:lnTo>
                    <a:pt x="87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1" name="Freeform 83"/>
            <p:cNvSpPr>
              <a:spLocks/>
            </p:cNvSpPr>
            <p:nvPr/>
          </p:nvSpPr>
          <p:spPr bwMode="auto">
            <a:xfrm>
              <a:off x="2904" y="1812"/>
              <a:ext cx="2" cy="2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4" y="4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2" name="Freeform 84"/>
            <p:cNvSpPr>
              <a:spLocks/>
            </p:cNvSpPr>
            <p:nvPr/>
          </p:nvSpPr>
          <p:spPr bwMode="auto">
            <a:xfrm>
              <a:off x="2905" y="1871"/>
              <a:ext cx="1" cy="1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3" name="Freeform 85"/>
            <p:cNvSpPr>
              <a:spLocks/>
            </p:cNvSpPr>
            <p:nvPr/>
          </p:nvSpPr>
          <p:spPr bwMode="auto">
            <a:xfrm>
              <a:off x="2795" y="2264"/>
              <a:ext cx="471" cy="382"/>
            </a:xfrm>
            <a:custGeom>
              <a:avLst/>
              <a:gdLst/>
              <a:ahLst/>
              <a:cxnLst>
                <a:cxn ang="0">
                  <a:pos x="829" y="66"/>
                </a:cxn>
                <a:cxn ang="0">
                  <a:pos x="849" y="23"/>
                </a:cxn>
                <a:cxn ang="0">
                  <a:pos x="859" y="27"/>
                </a:cxn>
                <a:cxn ang="0">
                  <a:pos x="893" y="28"/>
                </a:cxn>
                <a:cxn ang="0">
                  <a:pos x="907" y="108"/>
                </a:cxn>
                <a:cxn ang="0">
                  <a:pos x="896" y="116"/>
                </a:cxn>
                <a:cxn ang="0">
                  <a:pos x="906" y="148"/>
                </a:cxn>
                <a:cxn ang="0">
                  <a:pos x="911" y="283"/>
                </a:cxn>
                <a:cxn ang="0">
                  <a:pos x="941" y="318"/>
                </a:cxn>
                <a:cxn ang="0">
                  <a:pos x="914" y="391"/>
                </a:cxn>
                <a:cxn ang="0">
                  <a:pos x="898" y="497"/>
                </a:cxn>
                <a:cxn ang="0">
                  <a:pos x="892" y="539"/>
                </a:cxn>
                <a:cxn ang="0">
                  <a:pos x="900" y="555"/>
                </a:cxn>
                <a:cxn ang="0">
                  <a:pos x="873" y="585"/>
                </a:cxn>
                <a:cxn ang="0">
                  <a:pos x="836" y="628"/>
                </a:cxn>
                <a:cxn ang="0">
                  <a:pos x="790" y="670"/>
                </a:cxn>
                <a:cxn ang="0">
                  <a:pos x="719" y="703"/>
                </a:cxn>
                <a:cxn ang="0">
                  <a:pos x="669" y="719"/>
                </a:cxn>
                <a:cxn ang="0">
                  <a:pos x="628" y="758"/>
                </a:cxn>
                <a:cxn ang="0">
                  <a:pos x="606" y="757"/>
                </a:cxn>
                <a:cxn ang="0">
                  <a:pos x="578" y="707"/>
                </a:cxn>
                <a:cxn ang="0">
                  <a:pos x="556" y="691"/>
                </a:cxn>
                <a:cxn ang="0">
                  <a:pos x="509" y="658"/>
                </a:cxn>
                <a:cxn ang="0">
                  <a:pos x="439" y="558"/>
                </a:cxn>
                <a:cxn ang="0">
                  <a:pos x="413" y="466"/>
                </a:cxn>
                <a:cxn ang="0">
                  <a:pos x="384" y="413"/>
                </a:cxn>
                <a:cxn ang="0">
                  <a:pos x="355" y="385"/>
                </a:cxn>
                <a:cxn ang="0">
                  <a:pos x="294" y="369"/>
                </a:cxn>
                <a:cxn ang="0">
                  <a:pos x="235" y="359"/>
                </a:cxn>
                <a:cxn ang="0">
                  <a:pos x="202" y="366"/>
                </a:cxn>
                <a:cxn ang="0">
                  <a:pos x="152" y="387"/>
                </a:cxn>
                <a:cxn ang="0">
                  <a:pos x="94" y="374"/>
                </a:cxn>
                <a:cxn ang="0">
                  <a:pos x="22" y="312"/>
                </a:cxn>
                <a:cxn ang="0">
                  <a:pos x="0" y="263"/>
                </a:cxn>
                <a:cxn ang="0">
                  <a:pos x="2" y="180"/>
                </a:cxn>
                <a:cxn ang="0">
                  <a:pos x="22" y="143"/>
                </a:cxn>
                <a:cxn ang="0">
                  <a:pos x="97" y="78"/>
                </a:cxn>
                <a:cxn ang="0">
                  <a:pos x="101" y="54"/>
                </a:cxn>
                <a:cxn ang="0">
                  <a:pos x="145" y="66"/>
                </a:cxn>
                <a:cxn ang="0">
                  <a:pos x="174" y="57"/>
                </a:cxn>
                <a:cxn ang="0">
                  <a:pos x="205" y="52"/>
                </a:cxn>
                <a:cxn ang="0">
                  <a:pos x="233" y="39"/>
                </a:cxn>
                <a:cxn ang="0">
                  <a:pos x="259" y="17"/>
                </a:cxn>
                <a:cxn ang="0">
                  <a:pos x="298" y="3"/>
                </a:cxn>
                <a:cxn ang="0">
                  <a:pos x="334" y="8"/>
                </a:cxn>
                <a:cxn ang="0">
                  <a:pos x="360" y="44"/>
                </a:cxn>
                <a:cxn ang="0">
                  <a:pos x="447" y="19"/>
                </a:cxn>
                <a:cxn ang="0">
                  <a:pos x="506" y="2"/>
                </a:cxn>
                <a:cxn ang="0">
                  <a:pos x="546" y="12"/>
                </a:cxn>
                <a:cxn ang="0">
                  <a:pos x="567" y="30"/>
                </a:cxn>
                <a:cxn ang="0">
                  <a:pos x="617" y="31"/>
                </a:cxn>
                <a:cxn ang="0">
                  <a:pos x="677" y="45"/>
                </a:cxn>
                <a:cxn ang="0">
                  <a:pos x="740" y="65"/>
                </a:cxn>
                <a:cxn ang="0">
                  <a:pos x="774" y="66"/>
                </a:cxn>
                <a:cxn ang="0">
                  <a:pos x="790" y="69"/>
                </a:cxn>
              </a:cxnLst>
              <a:rect l="0" t="0" r="r" b="b"/>
              <a:pathLst>
                <a:path w="941" h="764">
                  <a:moveTo>
                    <a:pt x="807" y="64"/>
                  </a:moveTo>
                  <a:lnTo>
                    <a:pt x="812" y="66"/>
                  </a:lnTo>
                  <a:lnTo>
                    <a:pt x="824" y="67"/>
                  </a:lnTo>
                  <a:lnTo>
                    <a:pt x="829" y="66"/>
                  </a:lnTo>
                  <a:lnTo>
                    <a:pt x="834" y="61"/>
                  </a:lnTo>
                  <a:lnTo>
                    <a:pt x="836" y="57"/>
                  </a:lnTo>
                  <a:lnTo>
                    <a:pt x="836" y="50"/>
                  </a:lnTo>
                  <a:lnTo>
                    <a:pt x="849" y="23"/>
                  </a:lnTo>
                  <a:lnTo>
                    <a:pt x="850" y="26"/>
                  </a:lnTo>
                  <a:lnTo>
                    <a:pt x="852" y="28"/>
                  </a:lnTo>
                  <a:lnTo>
                    <a:pt x="855" y="28"/>
                  </a:lnTo>
                  <a:lnTo>
                    <a:pt x="859" y="27"/>
                  </a:lnTo>
                  <a:lnTo>
                    <a:pt x="873" y="20"/>
                  </a:lnTo>
                  <a:lnTo>
                    <a:pt x="886" y="27"/>
                  </a:lnTo>
                  <a:lnTo>
                    <a:pt x="890" y="28"/>
                  </a:lnTo>
                  <a:lnTo>
                    <a:pt x="893" y="28"/>
                  </a:lnTo>
                  <a:lnTo>
                    <a:pt x="896" y="26"/>
                  </a:lnTo>
                  <a:lnTo>
                    <a:pt x="897" y="23"/>
                  </a:lnTo>
                  <a:lnTo>
                    <a:pt x="909" y="50"/>
                  </a:lnTo>
                  <a:lnTo>
                    <a:pt x="907" y="108"/>
                  </a:lnTo>
                  <a:lnTo>
                    <a:pt x="898" y="107"/>
                  </a:lnTo>
                  <a:lnTo>
                    <a:pt x="894" y="108"/>
                  </a:lnTo>
                  <a:lnTo>
                    <a:pt x="894" y="112"/>
                  </a:lnTo>
                  <a:lnTo>
                    <a:pt x="896" y="116"/>
                  </a:lnTo>
                  <a:lnTo>
                    <a:pt x="903" y="127"/>
                  </a:lnTo>
                  <a:lnTo>
                    <a:pt x="909" y="133"/>
                  </a:lnTo>
                  <a:lnTo>
                    <a:pt x="908" y="144"/>
                  </a:lnTo>
                  <a:lnTo>
                    <a:pt x="906" y="148"/>
                  </a:lnTo>
                  <a:lnTo>
                    <a:pt x="893" y="155"/>
                  </a:lnTo>
                  <a:lnTo>
                    <a:pt x="875" y="188"/>
                  </a:lnTo>
                  <a:lnTo>
                    <a:pt x="873" y="212"/>
                  </a:lnTo>
                  <a:lnTo>
                    <a:pt x="911" y="283"/>
                  </a:lnTo>
                  <a:lnTo>
                    <a:pt x="918" y="292"/>
                  </a:lnTo>
                  <a:lnTo>
                    <a:pt x="925" y="298"/>
                  </a:lnTo>
                  <a:lnTo>
                    <a:pt x="933" y="306"/>
                  </a:lnTo>
                  <a:lnTo>
                    <a:pt x="941" y="318"/>
                  </a:lnTo>
                  <a:lnTo>
                    <a:pt x="941" y="352"/>
                  </a:lnTo>
                  <a:lnTo>
                    <a:pt x="936" y="362"/>
                  </a:lnTo>
                  <a:lnTo>
                    <a:pt x="928" y="372"/>
                  </a:lnTo>
                  <a:lnTo>
                    <a:pt x="914" y="391"/>
                  </a:lnTo>
                  <a:lnTo>
                    <a:pt x="909" y="496"/>
                  </a:lnTo>
                  <a:lnTo>
                    <a:pt x="905" y="495"/>
                  </a:lnTo>
                  <a:lnTo>
                    <a:pt x="900" y="496"/>
                  </a:lnTo>
                  <a:lnTo>
                    <a:pt x="898" y="497"/>
                  </a:lnTo>
                  <a:lnTo>
                    <a:pt x="896" y="500"/>
                  </a:lnTo>
                  <a:lnTo>
                    <a:pt x="893" y="510"/>
                  </a:lnTo>
                  <a:lnTo>
                    <a:pt x="892" y="520"/>
                  </a:lnTo>
                  <a:lnTo>
                    <a:pt x="892" y="539"/>
                  </a:lnTo>
                  <a:lnTo>
                    <a:pt x="893" y="545"/>
                  </a:lnTo>
                  <a:lnTo>
                    <a:pt x="909" y="546"/>
                  </a:lnTo>
                  <a:lnTo>
                    <a:pt x="903" y="549"/>
                  </a:lnTo>
                  <a:lnTo>
                    <a:pt x="900" y="555"/>
                  </a:lnTo>
                  <a:lnTo>
                    <a:pt x="893" y="566"/>
                  </a:lnTo>
                  <a:lnTo>
                    <a:pt x="885" y="578"/>
                  </a:lnTo>
                  <a:lnTo>
                    <a:pt x="880" y="581"/>
                  </a:lnTo>
                  <a:lnTo>
                    <a:pt x="873" y="585"/>
                  </a:lnTo>
                  <a:lnTo>
                    <a:pt x="858" y="603"/>
                  </a:lnTo>
                  <a:lnTo>
                    <a:pt x="850" y="613"/>
                  </a:lnTo>
                  <a:lnTo>
                    <a:pt x="844" y="618"/>
                  </a:lnTo>
                  <a:lnTo>
                    <a:pt x="836" y="628"/>
                  </a:lnTo>
                  <a:lnTo>
                    <a:pt x="827" y="641"/>
                  </a:lnTo>
                  <a:lnTo>
                    <a:pt x="816" y="652"/>
                  </a:lnTo>
                  <a:lnTo>
                    <a:pt x="804" y="661"/>
                  </a:lnTo>
                  <a:lnTo>
                    <a:pt x="790" y="670"/>
                  </a:lnTo>
                  <a:lnTo>
                    <a:pt x="774" y="679"/>
                  </a:lnTo>
                  <a:lnTo>
                    <a:pt x="757" y="689"/>
                  </a:lnTo>
                  <a:lnTo>
                    <a:pt x="737" y="696"/>
                  </a:lnTo>
                  <a:lnTo>
                    <a:pt x="719" y="703"/>
                  </a:lnTo>
                  <a:lnTo>
                    <a:pt x="687" y="714"/>
                  </a:lnTo>
                  <a:lnTo>
                    <a:pt x="678" y="715"/>
                  </a:lnTo>
                  <a:lnTo>
                    <a:pt x="674" y="715"/>
                  </a:lnTo>
                  <a:lnTo>
                    <a:pt x="669" y="719"/>
                  </a:lnTo>
                  <a:lnTo>
                    <a:pt x="663" y="726"/>
                  </a:lnTo>
                  <a:lnTo>
                    <a:pt x="645" y="743"/>
                  </a:lnTo>
                  <a:lnTo>
                    <a:pt x="636" y="752"/>
                  </a:lnTo>
                  <a:lnTo>
                    <a:pt x="628" y="758"/>
                  </a:lnTo>
                  <a:lnTo>
                    <a:pt x="620" y="763"/>
                  </a:lnTo>
                  <a:lnTo>
                    <a:pt x="617" y="764"/>
                  </a:lnTo>
                  <a:lnTo>
                    <a:pt x="614" y="763"/>
                  </a:lnTo>
                  <a:lnTo>
                    <a:pt x="606" y="757"/>
                  </a:lnTo>
                  <a:lnTo>
                    <a:pt x="600" y="748"/>
                  </a:lnTo>
                  <a:lnTo>
                    <a:pt x="590" y="727"/>
                  </a:lnTo>
                  <a:lnTo>
                    <a:pt x="584" y="717"/>
                  </a:lnTo>
                  <a:lnTo>
                    <a:pt x="578" y="707"/>
                  </a:lnTo>
                  <a:lnTo>
                    <a:pt x="570" y="701"/>
                  </a:lnTo>
                  <a:lnTo>
                    <a:pt x="565" y="699"/>
                  </a:lnTo>
                  <a:lnTo>
                    <a:pt x="559" y="698"/>
                  </a:lnTo>
                  <a:lnTo>
                    <a:pt x="556" y="691"/>
                  </a:lnTo>
                  <a:lnTo>
                    <a:pt x="550" y="685"/>
                  </a:lnTo>
                  <a:lnTo>
                    <a:pt x="541" y="677"/>
                  </a:lnTo>
                  <a:lnTo>
                    <a:pt x="531" y="669"/>
                  </a:lnTo>
                  <a:lnTo>
                    <a:pt x="509" y="658"/>
                  </a:lnTo>
                  <a:lnTo>
                    <a:pt x="499" y="653"/>
                  </a:lnTo>
                  <a:lnTo>
                    <a:pt x="441" y="591"/>
                  </a:lnTo>
                  <a:lnTo>
                    <a:pt x="440" y="568"/>
                  </a:lnTo>
                  <a:lnTo>
                    <a:pt x="439" y="558"/>
                  </a:lnTo>
                  <a:lnTo>
                    <a:pt x="440" y="554"/>
                  </a:lnTo>
                  <a:lnTo>
                    <a:pt x="441" y="551"/>
                  </a:lnTo>
                  <a:lnTo>
                    <a:pt x="451" y="541"/>
                  </a:lnTo>
                  <a:lnTo>
                    <a:pt x="413" y="466"/>
                  </a:lnTo>
                  <a:lnTo>
                    <a:pt x="380" y="432"/>
                  </a:lnTo>
                  <a:lnTo>
                    <a:pt x="384" y="425"/>
                  </a:lnTo>
                  <a:lnTo>
                    <a:pt x="385" y="420"/>
                  </a:lnTo>
                  <a:lnTo>
                    <a:pt x="384" y="413"/>
                  </a:lnTo>
                  <a:lnTo>
                    <a:pt x="380" y="407"/>
                  </a:lnTo>
                  <a:lnTo>
                    <a:pt x="377" y="401"/>
                  </a:lnTo>
                  <a:lnTo>
                    <a:pt x="371" y="395"/>
                  </a:lnTo>
                  <a:lnTo>
                    <a:pt x="355" y="385"/>
                  </a:lnTo>
                  <a:lnTo>
                    <a:pt x="340" y="377"/>
                  </a:lnTo>
                  <a:lnTo>
                    <a:pt x="325" y="370"/>
                  </a:lnTo>
                  <a:lnTo>
                    <a:pt x="307" y="364"/>
                  </a:lnTo>
                  <a:lnTo>
                    <a:pt x="294" y="369"/>
                  </a:lnTo>
                  <a:lnTo>
                    <a:pt x="285" y="371"/>
                  </a:lnTo>
                  <a:lnTo>
                    <a:pt x="280" y="374"/>
                  </a:lnTo>
                  <a:lnTo>
                    <a:pt x="249" y="363"/>
                  </a:lnTo>
                  <a:lnTo>
                    <a:pt x="235" y="359"/>
                  </a:lnTo>
                  <a:lnTo>
                    <a:pt x="228" y="359"/>
                  </a:lnTo>
                  <a:lnTo>
                    <a:pt x="223" y="359"/>
                  </a:lnTo>
                  <a:lnTo>
                    <a:pt x="212" y="362"/>
                  </a:lnTo>
                  <a:lnTo>
                    <a:pt x="202" y="366"/>
                  </a:lnTo>
                  <a:lnTo>
                    <a:pt x="194" y="374"/>
                  </a:lnTo>
                  <a:lnTo>
                    <a:pt x="184" y="385"/>
                  </a:lnTo>
                  <a:lnTo>
                    <a:pt x="169" y="387"/>
                  </a:lnTo>
                  <a:lnTo>
                    <a:pt x="152" y="387"/>
                  </a:lnTo>
                  <a:lnTo>
                    <a:pt x="136" y="385"/>
                  </a:lnTo>
                  <a:lnTo>
                    <a:pt x="122" y="382"/>
                  </a:lnTo>
                  <a:lnTo>
                    <a:pt x="108" y="378"/>
                  </a:lnTo>
                  <a:lnTo>
                    <a:pt x="94" y="374"/>
                  </a:lnTo>
                  <a:lnTo>
                    <a:pt x="70" y="361"/>
                  </a:lnTo>
                  <a:lnTo>
                    <a:pt x="44" y="337"/>
                  </a:lnTo>
                  <a:lnTo>
                    <a:pt x="33" y="324"/>
                  </a:lnTo>
                  <a:lnTo>
                    <a:pt x="22" y="312"/>
                  </a:lnTo>
                  <a:lnTo>
                    <a:pt x="15" y="301"/>
                  </a:lnTo>
                  <a:lnTo>
                    <a:pt x="8" y="289"/>
                  </a:lnTo>
                  <a:lnTo>
                    <a:pt x="4" y="276"/>
                  </a:lnTo>
                  <a:lnTo>
                    <a:pt x="0" y="263"/>
                  </a:lnTo>
                  <a:lnTo>
                    <a:pt x="5" y="233"/>
                  </a:lnTo>
                  <a:lnTo>
                    <a:pt x="9" y="206"/>
                  </a:lnTo>
                  <a:lnTo>
                    <a:pt x="4" y="192"/>
                  </a:lnTo>
                  <a:lnTo>
                    <a:pt x="2" y="180"/>
                  </a:lnTo>
                  <a:lnTo>
                    <a:pt x="4" y="169"/>
                  </a:lnTo>
                  <a:lnTo>
                    <a:pt x="8" y="158"/>
                  </a:lnTo>
                  <a:lnTo>
                    <a:pt x="15" y="150"/>
                  </a:lnTo>
                  <a:lnTo>
                    <a:pt x="22" y="143"/>
                  </a:lnTo>
                  <a:lnTo>
                    <a:pt x="43" y="129"/>
                  </a:lnTo>
                  <a:lnTo>
                    <a:pt x="83" y="86"/>
                  </a:lnTo>
                  <a:lnTo>
                    <a:pt x="91" y="84"/>
                  </a:lnTo>
                  <a:lnTo>
                    <a:pt x="97" y="78"/>
                  </a:lnTo>
                  <a:lnTo>
                    <a:pt x="99" y="73"/>
                  </a:lnTo>
                  <a:lnTo>
                    <a:pt x="100" y="68"/>
                  </a:lnTo>
                  <a:lnTo>
                    <a:pt x="101" y="61"/>
                  </a:lnTo>
                  <a:lnTo>
                    <a:pt x="101" y="54"/>
                  </a:lnTo>
                  <a:lnTo>
                    <a:pt x="109" y="56"/>
                  </a:lnTo>
                  <a:lnTo>
                    <a:pt x="123" y="61"/>
                  </a:lnTo>
                  <a:lnTo>
                    <a:pt x="139" y="66"/>
                  </a:lnTo>
                  <a:lnTo>
                    <a:pt x="145" y="66"/>
                  </a:lnTo>
                  <a:lnTo>
                    <a:pt x="150" y="65"/>
                  </a:lnTo>
                  <a:lnTo>
                    <a:pt x="155" y="65"/>
                  </a:lnTo>
                  <a:lnTo>
                    <a:pt x="162" y="63"/>
                  </a:lnTo>
                  <a:lnTo>
                    <a:pt x="174" y="57"/>
                  </a:lnTo>
                  <a:lnTo>
                    <a:pt x="184" y="52"/>
                  </a:lnTo>
                  <a:lnTo>
                    <a:pt x="187" y="51"/>
                  </a:lnTo>
                  <a:lnTo>
                    <a:pt x="190" y="52"/>
                  </a:lnTo>
                  <a:lnTo>
                    <a:pt x="205" y="52"/>
                  </a:lnTo>
                  <a:lnTo>
                    <a:pt x="214" y="51"/>
                  </a:lnTo>
                  <a:lnTo>
                    <a:pt x="223" y="48"/>
                  </a:lnTo>
                  <a:lnTo>
                    <a:pt x="226" y="46"/>
                  </a:lnTo>
                  <a:lnTo>
                    <a:pt x="233" y="39"/>
                  </a:lnTo>
                  <a:lnTo>
                    <a:pt x="243" y="30"/>
                  </a:lnTo>
                  <a:lnTo>
                    <a:pt x="259" y="17"/>
                  </a:lnTo>
                  <a:lnTo>
                    <a:pt x="262" y="15"/>
                  </a:lnTo>
                  <a:lnTo>
                    <a:pt x="259" y="17"/>
                  </a:lnTo>
                  <a:lnTo>
                    <a:pt x="275" y="15"/>
                  </a:lnTo>
                  <a:lnTo>
                    <a:pt x="284" y="12"/>
                  </a:lnTo>
                  <a:lnTo>
                    <a:pt x="291" y="6"/>
                  </a:lnTo>
                  <a:lnTo>
                    <a:pt x="298" y="3"/>
                  </a:lnTo>
                  <a:lnTo>
                    <a:pt x="305" y="1"/>
                  </a:lnTo>
                  <a:lnTo>
                    <a:pt x="312" y="1"/>
                  </a:lnTo>
                  <a:lnTo>
                    <a:pt x="320" y="2"/>
                  </a:lnTo>
                  <a:lnTo>
                    <a:pt x="334" y="8"/>
                  </a:lnTo>
                  <a:lnTo>
                    <a:pt x="345" y="15"/>
                  </a:lnTo>
                  <a:lnTo>
                    <a:pt x="345" y="23"/>
                  </a:lnTo>
                  <a:lnTo>
                    <a:pt x="345" y="25"/>
                  </a:lnTo>
                  <a:lnTo>
                    <a:pt x="360" y="44"/>
                  </a:lnTo>
                  <a:lnTo>
                    <a:pt x="434" y="35"/>
                  </a:lnTo>
                  <a:lnTo>
                    <a:pt x="436" y="30"/>
                  </a:lnTo>
                  <a:lnTo>
                    <a:pt x="441" y="23"/>
                  </a:lnTo>
                  <a:lnTo>
                    <a:pt x="447" y="19"/>
                  </a:lnTo>
                  <a:lnTo>
                    <a:pt x="454" y="15"/>
                  </a:lnTo>
                  <a:lnTo>
                    <a:pt x="470" y="8"/>
                  </a:lnTo>
                  <a:lnTo>
                    <a:pt x="489" y="4"/>
                  </a:lnTo>
                  <a:lnTo>
                    <a:pt x="506" y="2"/>
                  </a:lnTo>
                  <a:lnTo>
                    <a:pt x="523" y="1"/>
                  </a:lnTo>
                  <a:lnTo>
                    <a:pt x="538" y="0"/>
                  </a:lnTo>
                  <a:lnTo>
                    <a:pt x="541" y="6"/>
                  </a:lnTo>
                  <a:lnTo>
                    <a:pt x="546" y="12"/>
                  </a:lnTo>
                  <a:lnTo>
                    <a:pt x="553" y="18"/>
                  </a:lnTo>
                  <a:lnTo>
                    <a:pt x="558" y="27"/>
                  </a:lnTo>
                  <a:lnTo>
                    <a:pt x="562" y="29"/>
                  </a:lnTo>
                  <a:lnTo>
                    <a:pt x="567" y="30"/>
                  </a:lnTo>
                  <a:lnTo>
                    <a:pt x="581" y="29"/>
                  </a:lnTo>
                  <a:lnTo>
                    <a:pt x="595" y="28"/>
                  </a:lnTo>
                  <a:lnTo>
                    <a:pt x="606" y="27"/>
                  </a:lnTo>
                  <a:lnTo>
                    <a:pt x="617" y="31"/>
                  </a:lnTo>
                  <a:lnTo>
                    <a:pt x="628" y="34"/>
                  </a:lnTo>
                  <a:lnTo>
                    <a:pt x="653" y="40"/>
                  </a:lnTo>
                  <a:lnTo>
                    <a:pt x="665" y="42"/>
                  </a:lnTo>
                  <a:lnTo>
                    <a:pt x="677" y="45"/>
                  </a:lnTo>
                  <a:lnTo>
                    <a:pt x="689" y="51"/>
                  </a:lnTo>
                  <a:lnTo>
                    <a:pt x="699" y="58"/>
                  </a:lnTo>
                  <a:lnTo>
                    <a:pt x="720" y="61"/>
                  </a:lnTo>
                  <a:lnTo>
                    <a:pt x="740" y="65"/>
                  </a:lnTo>
                  <a:lnTo>
                    <a:pt x="758" y="66"/>
                  </a:lnTo>
                  <a:lnTo>
                    <a:pt x="766" y="66"/>
                  </a:lnTo>
                  <a:lnTo>
                    <a:pt x="773" y="61"/>
                  </a:lnTo>
                  <a:lnTo>
                    <a:pt x="774" y="66"/>
                  </a:lnTo>
                  <a:lnTo>
                    <a:pt x="775" y="68"/>
                  </a:lnTo>
                  <a:lnTo>
                    <a:pt x="779" y="69"/>
                  </a:lnTo>
                  <a:lnTo>
                    <a:pt x="783" y="69"/>
                  </a:lnTo>
                  <a:lnTo>
                    <a:pt x="790" y="69"/>
                  </a:lnTo>
                  <a:lnTo>
                    <a:pt x="796" y="67"/>
                  </a:lnTo>
                  <a:lnTo>
                    <a:pt x="807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4" name="Freeform 86"/>
            <p:cNvSpPr>
              <a:spLocks/>
            </p:cNvSpPr>
            <p:nvPr/>
          </p:nvSpPr>
          <p:spPr bwMode="auto">
            <a:xfrm>
              <a:off x="2924" y="2272"/>
              <a:ext cx="2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5" name="Freeform 87"/>
            <p:cNvSpPr>
              <a:spLocks/>
            </p:cNvSpPr>
            <p:nvPr/>
          </p:nvSpPr>
          <p:spPr bwMode="auto">
            <a:xfrm>
              <a:off x="2841" y="1792"/>
              <a:ext cx="490" cy="503"/>
            </a:xfrm>
            <a:custGeom>
              <a:avLst/>
              <a:gdLst/>
              <a:ahLst/>
              <a:cxnLst>
                <a:cxn ang="0">
                  <a:pos x="624" y="128"/>
                </a:cxn>
                <a:cxn ang="0">
                  <a:pos x="645" y="64"/>
                </a:cxn>
                <a:cxn ang="0">
                  <a:pos x="685" y="11"/>
                </a:cxn>
                <a:cxn ang="0">
                  <a:pos x="713" y="30"/>
                </a:cxn>
                <a:cxn ang="0">
                  <a:pos x="874" y="142"/>
                </a:cxn>
                <a:cxn ang="0">
                  <a:pos x="934" y="193"/>
                </a:cxn>
                <a:cxn ang="0">
                  <a:pos x="941" y="235"/>
                </a:cxn>
                <a:cxn ang="0">
                  <a:pos x="854" y="377"/>
                </a:cxn>
                <a:cxn ang="0">
                  <a:pos x="937" y="547"/>
                </a:cxn>
                <a:cxn ang="0">
                  <a:pos x="873" y="649"/>
                </a:cxn>
                <a:cxn ang="0">
                  <a:pos x="789" y="654"/>
                </a:cxn>
                <a:cxn ang="0">
                  <a:pos x="681" y="768"/>
                </a:cxn>
                <a:cxn ang="0">
                  <a:pos x="642" y="811"/>
                </a:cxn>
                <a:cxn ang="0">
                  <a:pos x="649" y="836"/>
                </a:cxn>
                <a:cxn ang="0">
                  <a:pos x="700" y="782"/>
                </a:cxn>
                <a:cxn ang="0">
                  <a:pos x="753" y="803"/>
                </a:cxn>
                <a:cxn ang="0">
                  <a:pos x="732" y="980"/>
                </a:cxn>
                <a:cxn ang="0">
                  <a:pos x="571" y="969"/>
                </a:cxn>
                <a:cxn ang="0">
                  <a:pos x="458" y="896"/>
                </a:cxn>
                <a:cxn ang="0">
                  <a:pos x="438" y="870"/>
                </a:cxn>
                <a:cxn ang="0">
                  <a:pos x="400" y="900"/>
                </a:cxn>
                <a:cxn ang="0">
                  <a:pos x="377" y="864"/>
                </a:cxn>
                <a:cxn ang="0">
                  <a:pos x="415" y="807"/>
                </a:cxn>
                <a:cxn ang="0">
                  <a:pos x="400" y="770"/>
                </a:cxn>
                <a:cxn ang="0">
                  <a:pos x="359" y="847"/>
                </a:cxn>
                <a:cxn ang="0">
                  <a:pos x="328" y="871"/>
                </a:cxn>
                <a:cxn ang="0">
                  <a:pos x="339" y="889"/>
                </a:cxn>
                <a:cxn ang="0">
                  <a:pos x="367" y="929"/>
                </a:cxn>
                <a:cxn ang="0">
                  <a:pos x="350" y="934"/>
                </a:cxn>
                <a:cxn ang="0">
                  <a:pos x="196" y="912"/>
                </a:cxn>
                <a:cxn ang="0">
                  <a:pos x="147" y="942"/>
                </a:cxn>
                <a:cxn ang="0">
                  <a:pos x="88" y="982"/>
                </a:cxn>
                <a:cxn ang="0">
                  <a:pos x="6" y="993"/>
                </a:cxn>
                <a:cxn ang="0">
                  <a:pos x="43" y="911"/>
                </a:cxn>
                <a:cxn ang="0">
                  <a:pos x="122" y="852"/>
                </a:cxn>
                <a:cxn ang="0">
                  <a:pos x="141" y="811"/>
                </a:cxn>
                <a:cxn ang="0">
                  <a:pos x="194" y="758"/>
                </a:cxn>
                <a:cxn ang="0">
                  <a:pos x="234" y="660"/>
                </a:cxn>
                <a:cxn ang="0">
                  <a:pos x="231" y="688"/>
                </a:cxn>
                <a:cxn ang="0">
                  <a:pos x="207" y="718"/>
                </a:cxn>
                <a:cxn ang="0">
                  <a:pos x="147" y="711"/>
                </a:cxn>
                <a:cxn ang="0">
                  <a:pos x="257" y="558"/>
                </a:cxn>
                <a:cxn ang="0">
                  <a:pos x="280" y="391"/>
                </a:cxn>
                <a:cxn ang="0">
                  <a:pos x="280" y="308"/>
                </a:cxn>
                <a:cxn ang="0">
                  <a:pos x="224" y="237"/>
                </a:cxn>
                <a:cxn ang="0">
                  <a:pos x="192" y="214"/>
                </a:cxn>
                <a:cxn ang="0">
                  <a:pos x="152" y="124"/>
                </a:cxn>
                <a:cxn ang="0">
                  <a:pos x="152" y="42"/>
                </a:cxn>
                <a:cxn ang="0">
                  <a:pos x="260" y="85"/>
                </a:cxn>
                <a:cxn ang="0">
                  <a:pos x="307" y="113"/>
                </a:cxn>
                <a:cxn ang="0">
                  <a:pos x="374" y="79"/>
                </a:cxn>
                <a:cxn ang="0">
                  <a:pos x="370" y="33"/>
                </a:cxn>
                <a:cxn ang="0">
                  <a:pos x="401" y="38"/>
                </a:cxn>
                <a:cxn ang="0">
                  <a:pos x="452" y="26"/>
                </a:cxn>
                <a:cxn ang="0">
                  <a:pos x="483" y="53"/>
                </a:cxn>
                <a:cxn ang="0">
                  <a:pos x="593" y="50"/>
                </a:cxn>
                <a:cxn ang="0">
                  <a:pos x="577" y="60"/>
                </a:cxn>
              </a:cxnLst>
              <a:rect l="0" t="0" r="r" b="b"/>
              <a:pathLst>
                <a:path w="979" h="1007">
                  <a:moveTo>
                    <a:pt x="571" y="61"/>
                  </a:moveTo>
                  <a:lnTo>
                    <a:pt x="565" y="65"/>
                  </a:lnTo>
                  <a:lnTo>
                    <a:pt x="563" y="68"/>
                  </a:lnTo>
                  <a:lnTo>
                    <a:pt x="563" y="73"/>
                  </a:lnTo>
                  <a:lnTo>
                    <a:pt x="565" y="77"/>
                  </a:lnTo>
                  <a:lnTo>
                    <a:pt x="572" y="84"/>
                  </a:lnTo>
                  <a:lnTo>
                    <a:pt x="580" y="88"/>
                  </a:lnTo>
                  <a:lnTo>
                    <a:pt x="624" y="128"/>
                  </a:lnTo>
                  <a:lnTo>
                    <a:pt x="643" y="85"/>
                  </a:lnTo>
                  <a:lnTo>
                    <a:pt x="642" y="83"/>
                  </a:lnTo>
                  <a:lnTo>
                    <a:pt x="640" y="82"/>
                  </a:lnTo>
                  <a:lnTo>
                    <a:pt x="637" y="82"/>
                  </a:lnTo>
                  <a:lnTo>
                    <a:pt x="631" y="83"/>
                  </a:lnTo>
                  <a:lnTo>
                    <a:pt x="628" y="80"/>
                  </a:lnTo>
                  <a:lnTo>
                    <a:pt x="637" y="73"/>
                  </a:lnTo>
                  <a:lnTo>
                    <a:pt x="645" y="64"/>
                  </a:lnTo>
                  <a:lnTo>
                    <a:pt x="655" y="55"/>
                  </a:lnTo>
                  <a:lnTo>
                    <a:pt x="667" y="48"/>
                  </a:lnTo>
                  <a:lnTo>
                    <a:pt x="670" y="40"/>
                  </a:lnTo>
                  <a:lnTo>
                    <a:pt x="674" y="36"/>
                  </a:lnTo>
                  <a:lnTo>
                    <a:pt x="678" y="34"/>
                  </a:lnTo>
                  <a:lnTo>
                    <a:pt x="686" y="29"/>
                  </a:lnTo>
                  <a:lnTo>
                    <a:pt x="686" y="19"/>
                  </a:lnTo>
                  <a:lnTo>
                    <a:pt x="685" y="11"/>
                  </a:lnTo>
                  <a:lnTo>
                    <a:pt x="685" y="1"/>
                  </a:lnTo>
                  <a:lnTo>
                    <a:pt x="686" y="0"/>
                  </a:lnTo>
                  <a:lnTo>
                    <a:pt x="690" y="0"/>
                  </a:lnTo>
                  <a:lnTo>
                    <a:pt x="708" y="2"/>
                  </a:lnTo>
                  <a:lnTo>
                    <a:pt x="711" y="4"/>
                  </a:lnTo>
                  <a:lnTo>
                    <a:pt x="712" y="8"/>
                  </a:lnTo>
                  <a:lnTo>
                    <a:pt x="713" y="15"/>
                  </a:lnTo>
                  <a:lnTo>
                    <a:pt x="713" y="30"/>
                  </a:lnTo>
                  <a:lnTo>
                    <a:pt x="801" y="79"/>
                  </a:lnTo>
                  <a:lnTo>
                    <a:pt x="807" y="105"/>
                  </a:lnTo>
                  <a:lnTo>
                    <a:pt x="815" y="112"/>
                  </a:lnTo>
                  <a:lnTo>
                    <a:pt x="821" y="119"/>
                  </a:lnTo>
                  <a:lnTo>
                    <a:pt x="835" y="135"/>
                  </a:lnTo>
                  <a:lnTo>
                    <a:pt x="867" y="143"/>
                  </a:lnTo>
                  <a:lnTo>
                    <a:pt x="871" y="143"/>
                  </a:lnTo>
                  <a:lnTo>
                    <a:pt x="874" y="142"/>
                  </a:lnTo>
                  <a:lnTo>
                    <a:pt x="879" y="137"/>
                  </a:lnTo>
                  <a:lnTo>
                    <a:pt x="882" y="131"/>
                  </a:lnTo>
                  <a:lnTo>
                    <a:pt x="888" y="126"/>
                  </a:lnTo>
                  <a:lnTo>
                    <a:pt x="946" y="147"/>
                  </a:lnTo>
                  <a:lnTo>
                    <a:pt x="929" y="190"/>
                  </a:lnTo>
                  <a:lnTo>
                    <a:pt x="929" y="191"/>
                  </a:lnTo>
                  <a:lnTo>
                    <a:pt x="930" y="193"/>
                  </a:lnTo>
                  <a:lnTo>
                    <a:pt x="934" y="193"/>
                  </a:lnTo>
                  <a:lnTo>
                    <a:pt x="940" y="192"/>
                  </a:lnTo>
                  <a:lnTo>
                    <a:pt x="944" y="193"/>
                  </a:lnTo>
                  <a:lnTo>
                    <a:pt x="940" y="201"/>
                  </a:lnTo>
                  <a:lnTo>
                    <a:pt x="940" y="211"/>
                  </a:lnTo>
                  <a:lnTo>
                    <a:pt x="940" y="219"/>
                  </a:lnTo>
                  <a:lnTo>
                    <a:pt x="940" y="228"/>
                  </a:lnTo>
                  <a:lnTo>
                    <a:pt x="940" y="232"/>
                  </a:lnTo>
                  <a:lnTo>
                    <a:pt x="941" y="235"/>
                  </a:lnTo>
                  <a:lnTo>
                    <a:pt x="946" y="237"/>
                  </a:lnTo>
                  <a:lnTo>
                    <a:pt x="952" y="238"/>
                  </a:lnTo>
                  <a:lnTo>
                    <a:pt x="959" y="240"/>
                  </a:lnTo>
                  <a:lnTo>
                    <a:pt x="979" y="277"/>
                  </a:lnTo>
                  <a:lnTo>
                    <a:pt x="918" y="298"/>
                  </a:lnTo>
                  <a:lnTo>
                    <a:pt x="916" y="334"/>
                  </a:lnTo>
                  <a:lnTo>
                    <a:pt x="861" y="360"/>
                  </a:lnTo>
                  <a:lnTo>
                    <a:pt x="854" y="377"/>
                  </a:lnTo>
                  <a:lnTo>
                    <a:pt x="847" y="391"/>
                  </a:lnTo>
                  <a:lnTo>
                    <a:pt x="846" y="396"/>
                  </a:lnTo>
                  <a:lnTo>
                    <a:pt x="848" y="402"/>
                  </a:lnTo>
                  <a:lnTo>
                    <a:pt x="853" y="406"/>
                  </a:lnTo>
                  <a:lnTo>
                    <a:pt x="860" y="410"/>
                  </a:lnTo>
                  <a:lnTo>
                    <a:pt x="893" y="453"/>
                  </a:lnTo>
                  <a:lnTo>
                    <a:pt x="893" y="489"/>
                  </a:lnTo>
                  <a:lnTo>
                    <a:pt x="937" y="547"/>
                  </a:lnTo>
                  <a:lnTo>
                    <a:pt x="971" y="578"/>
                  </a:lnTo>
                  <a:lnTo>
                    <a:pt x="965" y="579"/>
                  </a:lnTo>
                  <a:lnTo>
                    <a:pt x="959" y="581"/>
                  </a:lnTo>
                  <a:lnTo>
                    <a:pt x="947" y="591"/>
                  </a:lnTo>
                  <a:lnTo>
                    <a:pt x="917" y="617"/>
                  </a:lnTo>
                  <a:lnTo>
                    <a:pt x="901" y="632"/>
                  </a:lnTo>
                  <a:lnTo>
                    <a:pt x="882" y="645"/>
                  </a:lnTo>
                  <a:lnTo>
                    <a:pt x="873" y="649"/>
                  </a:lnTo>
                  <a:lnTo>
                    <a:pt x="865" y="652"/>
                  </a:lnTo>
                  <a:lnTo>
                    <a:pt x="855" y="656"/>
                  </a:lnTo>
                  <a:lnTo>
                    <a:pt x="846" y="657"/>
                  </a:lnTo>
                  <a:lnTo>
                    <a:pt x="829" y="649"/>
                  </a:lnTo>
                  <a:lnTo>
                    <a:pt x="821" y="646"/>
                  </a:lnTo>
                  <a:lnTo>
                    <a:pt x="816" y="639"/>
                  </a:lnTo>
                  <a:lnTo>
                    <a:pt x="796" y="649"/>
                  </a:lnTo>
                  <a:lnTo>
                    <a:pt x="789" y="654"/>
                  </a:lnTo>
                  <a:lnTo>
                    <a:pt x="790" y="656"/>
                  </a:lnTo>
                  <a:lnTo>
                    <a:pt x="792" y="658"/>
                  </a:lnTo>
                  <a:lnTo>
                    <a:pt x="797" y="668"/>
                  </a:lnTo>
                  <a:lnTo>
                    <a:pt x="776" y="669"/>
                  </a:lnTo>
                  <a:lnTo>
                    <a:pt x="736" y="737"/>
                  </a:lnTo>
                  <a:lnTo>
                    <a:pt x="716" y="748"/>
                  </a:lnTo>
                  <a:lnTo>
                    <a:pt x="692" y="760"/>
                  </a:lnTo>
                  <a:lnTo>
                    <a:pt x="681" y="768"/>
                  </a:lnTo>
                  <a:lnTo>
                    <a:pt x="672" y="775"/>
                  </a:lnTo>
                  <a:lnTo>
                    <a:pt x="665" y="786"/>
                  </a:lnTo>
                  <a:lnTo>
                    <a:pt x="663" y="790"/>
                  </a:lnTo>
                  <a:lnTo>
                    <a:pt x="662" y="796"/>
                  </a:lnTo>
                  <a:lnTo>
                    <a:pt x="659" y="802"/>
                  </a:lnTo>
                  <a:lnTo>
                    <a:pt x="654" y="807"/>
                  </a:lnTo>
                  <a:lnTo>
                    <a:pt x="649" y="809"/>
                  </a:lnTo>
                  <a:lnTo>
                    <a:pt x="642" y="811"/>
                  </a:lnTo>
                  <a:lnTo>
                    <a:pt x="630" y="814"/>
                  </a:lnTo>
                  <a:lnTo>
                    <a:pt x="624" y="817"/>
                  </a:lnTo>
                  <a:lnTo>
                    <a:pt x="621" y="822"/>
                  </a:lnTo>
                  <a:lnTo>
                    <a:pt x="621" y="827"/>
                  </a:lnTo>
                  <a:lnTo>
                    <a:pt x="624" y="832"/>
                  </a:lnTo>
                  <a:lnTo>
                    <a:pt x="629" y="834"/>
                  </a:lnTo>
                  <a:lnTo>
                    <a:pt x="635" y="835"/>
                  </a:lnTo>
                  <a:lnTo>
                    <a:pt x="649" y="836"/>
                  </a:lnTo>
                  <a:lnTo>
                    <a:pt x="662" y="836"/>
                  </a:lnTo>
                  <a:lnTo>
                    <a:pt x="672" y="834"/>
                  </a:lnTo>
                  <a:lnTo>
                    <a:pt x="680" y="829"/>
                  </a:lnTo>
                  <a:lnTo>
                    <a:pt x="686" y="824"/>
                  </a:lnTo>
                  <a:lnTo>
                    <a:pt x="691" y="817"/>
                  </a:lnTo>
                  <a:lnTo>
                    <a:pt x="694" y="809"/>
                  </a:lnTo>
                  <a:lnTo>
                    <a:pt x="697" y="800"/>
                  </a:lnTo>
                  <a:lnTo>
                    <a:pt x="700" y="782"/>
                  </a:lnTo>
                  <a:lnTo>
                    <a:pt x="703" y="775"/>
                  </a:lnTo>
                  <a:lnTo>
                    <a:pt x="707" y="772"/>
                  </a:lnTo>
                  <a:lnTo>
                    <a:pt x="712" y="772"/>
                  </a:lnTo>
                  <a:lnTo>
                    <a:pt x="716" y="773"/>
                  </a:lnTo>
                  <a:lnTo>
                    <a:pt x="719" y="776"/>
                  </a:lnTo>
                  <a:lnTo>
                    <a:pt x="721" y="779"/>
                  </a:lnTo>
                  <a:lnTo>
                    <a:pt x="725" y="786"/>
                  </a:lnTo>
                  <a:lnTo>
                    <a:pt x="753" y="803"/>
                  </a:lnTo>
                  <a:lnTo>
                    <a:pt x="761" y="810"/>
                  </a:lnTo>
                  <a:lnTo>
                    <a:pt x="765" y="817"/>
                  </a:lnTo>
                  <a:lnTo>
                    <a:pt x="768" y="828"/>
                  </a:lnTo>
                  <a:lnTo>
                    <a:pt x="768" y="841"/>
                  </a:lnTo>
                  <a:lnTo>
                    <a:pt x="767" y="886"/>
                  </a:lnTo>
                  <a:lnTo>
                    <a:pt x="755" y="910"/>
                  </a:lnTo>
                  <a:lnTo>
                    <a:pt x="746" y="931"/>
                  </a:lnTo>
                  <a:lnTo>
                    <a:pt x="732" y="980"/>
                  </a:lnTo>
                  <a:lnTo>
                    <a:pt x="730" y="987"/>
                  </a:lnTo>
                  <a:lnTo>
                    <a:pt x="725" y="993"/>
                  </a:lnTo>
                  <a:lnTo>
                    <a:pt x="715" y="1007"/>
                  </a:lnTo>
                  <a:lnTo>
                    <a:pt x="690" y="997"/>
                  </a:lnTo>
                  <a:lnTo>
                    <a:pt x="666" y="987"/>
                  </a:lnTo>
                  <a:lnTo>
                    <a:pt x="642" y="980"/>
                  </a:lnTo>
                  <a:lnTo>
                    <a:pt x="618" y="976"/>
                  </a:lnTo>
                  <a:lnTo>
                    <a:pt x="571" y="969"/>
                  </a:lnTo>
                  <a:lnTo>
                    <a:pt x="524" y="964"/>
                  </a:lnTo>
                  <a:lnTo>
                    <a:pt x="488" y="936"/>
                  </a:lnTo>
                  <a:lnTo>
                    <a:pt x="474" y="925"/>
                  </a:lnTo>
                  <a:lnTo>
                    <a:pt x="463" y="915"/>
                  </a:lnTo>
                  <a:lnTo>
                    <a:pt x="460" y="913"/>
                  </a:lnTo>
                  <a:lnTo>
                    <a:pt x="460" y="910"/>
                  </a:lnTo>
                  <a:lnTo>
                    <a:pt x="459" y="902"/>
                  </a:lnTo>
                  <a:lnTo>
                    <a:pt x="458" y="896"/>
                  </a:lnTo>
                  <a:lnTo>
                    <a:pt x="457" y="893"/>
                  </a:lnTo>
                  <a:lnTo>
                    <a:pt x="454" y="890"/>
                  </a:lnTo>
                  <a:lnTo>
                    <a:pt x="447" y="887"/>
                  </a:lnTo>
                  <a:lnTo>
                    <a:pt x="443" y="885"/>
                  </a:lnTo>
                  <a:lnTo>
                    <a:pt x="441" y="882"/>
                  </a:lnTo>
                  <a:lnTo>
                    <a:pt x="440" y="878"/>
                  </a:lnTo>
                  <a:lnTo>
                    <a:pt x="440" y="873"/>
                  </a:lnTo>
                  <a:lnTo>
                    <a:pt x="438" y="870"/>
                  </a:lnTo>
                  <a:lnTo>
                    <a:pt x="435" y="867"/>
                  </a:lnTo>
                  <a:lnTo>
                    <a:pt x="426" y="869"/>
                  </a:lnTo>
                  <a:lnTo>
                    <a:pt x="420" y="869"/>
                  </a:lnTo>
                  <a:lnTo>
                    <a:pt x="416" y="872"/>
                  </a:lnTo>
                  <a:lnTo>
                    <a:pt x="414" y="875"/>
                  </a:lnTo>
                  <a:lnTo>
                    <a:pt x="409" y="886"/>
                  </a:lnTo>
                  <a:lnTo>
                    <a:pt x="406" y="892"/>
                  </a:lnTo>
                  <a:lnTo>
                    <a:pt x="400" y="900"/>
                  </a:lnTo>
                  <a:lnTo>
                    <a:pt x="395" y="901"/>
                  </a:lnTo>
                  <a:lnTo>
                    <a:pt x="392" y="905"/>
                  </a:lnTo>
                  <a:lnTo>
                    <a:pt x="388" y="908"/>
                  </a:lnTo>
                  <a:lnTo>
                    <a:pt x="387" y="909"/>
                  </a:lnTo>
                  <a:lnTo>
                    <a:pt x="387" y="908"/>
                  </a:lnTo>
                  <a:lnTo>
                    <a:pt x="386" y="889"/>
                  </a:lnTo>
                  <a:lnTo>
                    <a:pt x="386" y="867"/>
                  </a:lnTo>
                  <a:lnTo>
                    <a:pt x="377" y="864"/>
                  </a:lnTo>
                  <a:lnTo>
                    <a:pt x="374" y="861"/>
                  </a:lnTo>
                  <a:lnTo>
                    <a:pt x="374" y="855"/>
                  </a:lnTo>
                  <a:lnTo>
                    <a:pt x="375" y="841"/>
                  </a:lnTo>
                  <a:lnTo>
                    <a:pt x="382" y="836"/>
                  </a:lnTo>
                  <a:lnTo>
                    <a:pt x="388" y="831"/>
                  </a:lnTo>
                  <a:lnTo>
                    <a:pt x="400" y="817"/>
                  </a:lnTo>
                  <a:lnTo>
                    <a:pt x="407" y="812"/>
                  </a:lnTo>
                  <a:lnTo>
                    <a:pt x="415" y="807"/>
                  </a:lnTo>
                  <a:lnTo>
                    <a:pt x="425" y="804"/>
                  </a:lnTo>
                  <a:lnTo>
                    <a:pt x="438" y="803"/>
                  </a:lnTo>
                  <a:lnTo>
                    <a:pt x="433" y="800"/>
                  </a:lnTo>
                  <a:lnTo>
                    <a:pt x="427" y="796"/>
                  </a:lnTo>
                  <a:lnTo>
                    <a:pt x="419" y="786"/>
                  </a:lnTo>
                  <a:lnTo>
                    <a:pt x="410" y="776"/>
                  </a:lnTo>
                  <a:lnTo>
                    <a:pt x="406" y="773"/>
                  </a:lnTo>
                  <a:lnTo>
                    <a:pt x="400" y="770"/>
                  </a:lnTo>
                  <a:lnTo>
                    <a:pt x="372" y="794"/>
                  </a:lnTo>
                  <a:lnTo>
                    <a:pt x="368" y="803"/>
                  </a:lnTo>
                  <a:lnTo>
                    <a:pt x="367" y="813"/>
                  </a:lnTo>
                  <a:lnTo>
                    <a:pt x="365" y="821"/>
                  </a:lnTo>
                  <a:lnTo>
                    <a:pt x="362" y="824"/>
                  </a:lnTo>
                  <a:lnTo>
                    <a:pt x="359" y="827"/>
                  </a:lnTo>
                  <a:lnTo>
                    <a:pt x="358" y="837"/>
                  </a:lnTo>
                  <a:lnTo>
                    <a:pt x="359" y="847"/>
                  </a:lnTo>
                  <a:lnTo>
                    <a:pt x="359" y="858"/>
                  </a:lnTo>
                  <a:lnTo>
                    <a:pt x="357" y="861"/>
                  </a:lnTo>
                  <a:lnTo>
                    <a:pt x="356" y="864"/>
                  </a:lnTo>
                  <a:lnTo>
                    <a:pt x="355" y="867"/>
                  </a:lnTo>
                  <a:lnTo>
                    <a:pt x="351" y="869"/>
                  </a:lnTo>
                  <a:lnTo>
                    <a:pt x="344" y="870"/>
                  </a:lnTo>
                  <a:lnTo>
                    <a:pt x="334" y="870"/>
                  </a:lnTo>
                  <a:lnTo>
                    <a:pt x="328" y="871"/>
                  </a:lnTo>
                  <a:lnTo>
                    <a:pt x="328" y="870"/>
                  </a:lnTo>
                  <a:lnTo>
                    <a:pt x="326" y="870"/>
                  </a:lnTo>
                  <a:lnTo>
                    <a:pt x="320" y="870"/>
                  </a:lnTo>
                  <a:lnTo>
                    <a:pt x="298" y="872"/>
                  </a:lnTo>
                  <a:lnTo>
                    <a:pt x="271" y="877"/>
                  </a:lnTo>
                  <a:lnTo>
                    <a:pt x="310" y="886"/>
                  </a:lnTo>
                  <a:lnTo>
                    <a:pt x="330" y="889"/>
                  </a:lnTo>
                  <a:lnTo>
                    <a:pt x="339" y="889"/>
                  </a:lnTo>
                  <a:lnTo>
                    <a:pt x="345" y="890"/>
                  </a:lnTo>
                  <a:lnTo>
                    <a:pt x="349" y="889"/>
                  </a:lnTo>
                  <a:lnTo>
                    <a:pt x="375" y="898"/>
                  </a:lnTo>
                  <a:lnTo>
                    <a:pt x="376" y="900"/>
                  </a:lnTo>
                  <a:lnTo>
                    <a:pt x="375" y="904"/>
                  </a:lnTo>
                  <a:lnTo>
                    <a:pt x="373" y="914"/>
                  </a:lnTo>
                  <a:lnTo>
                    <a:pt x="370" y="924"/>
                  </a:lnTo>
                  <a:lnTo>
                    <a:pt x="367" y="929"/>
                  </a:lnTo>
                  <a:lnTo>
                    <a:pt x="362" y="935"/>
                  </a:lnTo>
                  <a:lnTo>
                    <a:pt x="362" y="940"/>
                  </a:lnTo>
                  <a:lnTo>
                    <a:pt x="360" y="944"/>
                  </a:lnTo>
                  <a:lnTo>
                    <a:pt x="358" y="947"/>
                  </a:lnTo>
                  <a:lnTo>
                    <a:pt x="356" y="947"/>
                  </a:lnTo>
                  <a:lnTo>
                    <a:pt x="352" y="946"/>
                  </a:lnTo>
                  <a:lnTo>
                    <a:pt x="351" y="942"/>
                  </a:lnTo>
                  <a:lnTo>
                    <a:pt x="350" y="934"/>
                  </a:lnTo>
                  <a:lnTo>
                    <a:pt x="350" y="917"/>
                  </a:lnTo>
                  <a:lnTo>
                    <a:pt x="339" y="914"/>
                  </a:lnTo>
                  <a:lnTo>
                    <a:pt x="330" y="914"/>
                  </a:lnTo>
                  <a:lnTo>
                    <a:pt x="326" y="914"/>
                  </a:lnTo>
                  <a:lnTo>
                    <a:pt x="323" y="915"/>
                  </a:lnTo>
                  <a:lnTo>
                    <a:pt x="288" y="914"/>
                  </a:lnTo>
                  <a:lnTo>
                    <a:pt x="241" y="903"/>
                  </a:lnTo>
                  <a:lnTo>
                    <a:pt x="196" y="912"/>
                  </a:lnTo>
                  <a:lnTo>
                    <a:pt x="187" y="914"/>
                  </a:lnTo>
                  <a:lnTo>
                    <a:pt x="184" y="917"/>
                  </a:lnTo>
                  <a:lnTo>
                    <a:pt x="183" y="921"/>
                  </a:lnTo>
                  <a:lnTo>
                    <a:pt x="182" y="925"/>
                  </a:lnTo>
                  <a:lnTo>
                    <a:pt x="176" y="933"/>
                  </a:lnTo>
                  <a:lnTo>
                    <a:pt x="161" y="943"/>
                  </a:lnTo>
                  <a:lnTo>
                    <a:pt x="152" y="943"/>
                  </a:lnTo>
                  <a:lnTo>
                    <a:pt x="147" y="942"/>
                  </a:lnTo>
                  <a:lnTo>
                    <a:pt x="144" y="947"/>
                  </a:lnTo>
                  <a:lnTo>
                    <a:pt x="138" y="958"/>
                  </a:lnTo>
                  <a:lnTo>
                    <a:pt x="144" y="956"/>
                  </a:lnTo>
                  <a:lnTo>
                    <a:pt x="144" y="958"/>
                  </a:lnTo>
                  <a:lnTo>
                    <a:pt x="144" y="959"/>
                  </a:lnTo>
                  <a:lnTo>
                    <a:pt x="130" y="967"/>
                  </a:lnTo>
                  <a:lnTo>
                    <a:pt x="108" y="976"/>
                  </a:lnTo>
                  <a:lnTo>
                    <a:pt x="88" y="982"/>
                  </a:lnTo>
                  <a:lnTo>
                    <a:pt x="72" y="980"/>
                  </a:lnTo>
                  <a:lnTo>
                    <a:pt x="59" y="981"/>
                  </a:lnTo>
                  <a:lnTo>
                    <a:pt x="46" y="984"/>
                  </a:lnTo>
                  <a:lnTo>
                    <a:pt x="36" y="988"/>
                  </a:lnTo>
                  <a:lnTo>
                    <a:pt x="18" y="997"/>
                  </a:lnTo>
                  <a:lnTo>
                    <a:pt x="13" y="999"/>
                  </a:lnTo>
                  <a:lnTo>
                    <a:pt x="12" y="999"/>
                  </a:lnTo>
                  <a:lnTo>
                    <a:pt x="6" y="993"/>
                  </a:lnTo>
                  <a:lnTo>
                    <a:pt x="3" y="989"/>
                  </a:lnTo>
                  <a:lnTo>
                    <a:pt x="1" y="982"/>
                  </a:lnTo>
                  <a:lnTo>
                    <a:pt x="0" y="976"/>
                  </a:lnTo>
                  <a:lnTo>
                    <a:pt x="1" y="963"/>
                  </a:lnTo>
                  <a:lnTo>
                    <a:pt x="5" y="950"/>
                  </a:lnTo>
                  <a:lnTo>
                    <a:pt x="15" y="936"/>
                  </a:lnTo>
                  <a:lnTo>
                    <a:pt x="27" y="922"/>
                  </a:lnTo>
                  <a:lnTo>
                    <a:pt x="43" y="911"/>
                  </a:lnTo>
                  <a:lnTo>
                    <a:pt x="62" y="900"/>
                  </a:lnTo>
                  <a:lnTo>
                    <a:pt x="64" y="898"/>
                  </a:lnTo>
                  <a:lnTo>
                    <a:pt x="69" y="895"/>
                  </a:lnTo>
                  <a:lnTo>
                    <a:pt x="87" y="886"/>
                  </a:lnTo>
                  <a:lnTo>
                    <a:pt x="105" y="877"/>
                  </a:lnTo>
                  <a:lnTo>
                    <a:pt x="116" y="872"/>
                  </a:lnTo>
                  <a:lnTo>
                    <a:pt x="119" y="860"/>
                  </a:lnTo>
                  <a:lnTo>
                    <a:pt x="122" y="852"/>
                  </a:lnTo>
                  <a:lnTo>
                    <a:pt x="122" y="846"/>
                  </a:lnTo>
                  <a:lnTo>
                    <a:pt x="125" y="839"/>
                  </a:lnTo>
                  <a:lnTo>
                    <a:pt x="130" y="834"/>
                  </a:lnTo>
                  <a:lnTo>
                    <a:pt x="136" y="826"/>
                  </a:lnTo>
                  <a:lnTo>
                    <a:pt x="141" y="822"/>
                  </a:lnTo>
                  <a:lnTo>
                    <a:pt x="144" y="816"/>
                  </a:lnTo>
                  <a:lnTo>
                    <a:pt x="142" y="812"/>
                  </a:lnTo>
                  <a:lnTo>
                    <a:pt x="141" y="811"/>
                  </a:lnTo>
                  <a:lnTo>
                    <a:pt x="136" y="811"/>
                  </a:lnTo>
                  <a:lnTo>
                    <a:pt x="136" y="810"/>
                  </a:lnTo>
                  <a:lnTo>
                    <a:pt x="139" y="806"/>
                  </a:lnTo>
                  <a:lnTo>
                    <a:pt x="152" y="784"/>
                  </a:lnTo>
                  <a:lnTo>
                    <a:pt x="163" y="776"/>
                  </a:lnTo>
                  <a:lnTo>
                    <a:pt x="174" y="771"/>
                  </a:lnTo>
                  <a:lnTo>
                    <a:pt x="185" y="764"/>
                  </a:lnTo>
                  <a:lnTo>
                    <a:pt x="194" y="758"/>
                  </a:lnTo>
                  <a:lnTo>
                    <a:pt x="242" y="761"/>
                  </a:lnTo>
                  <a:lnTo>
                    <a:pt x="241" y="760"/>
                  </a:lnTo>
                  <a:lnTo>
                    <a:pt x="242" y="757"/>
                  </a:lnTo>
                  <a:lnTo>
                    <a:pt x="248" y="747"/>
                  </a:lnTo>
                  <a:lnTo>
                    <a:pt x="260" y="732"/>
                  </a:lnTo>
                  <a:lnTo>
                    <a:pt x="261" y="702"/>
                  </a:lnTo>
                  <a:lnTo>
                    <a:pt x="237" y="659"/>
                  </a:lnTo>
                  <a:lnTo>
                    <a:pt x="234" y="660"/>
                  </a:lnTo>
                  <a:lnTo>
                    <a:pt x="231" y="660"/>
                  </a:lnTo>
                  <a:lnTo>
                    <a:pt x="230" y="663"/>
                  </a:lnTo>
                  <a:lnTo>
                    <a:pt x="230" y="666"/>
                  </a:lnTo>
                  <a:lnTo>
                    <a:pt x="231" y="682"/>
                  </a:lnTo>
                  <a:lnTo>
                    <a:pt x="234" y="685"/>
                  </a:lnTo>
                  <a:lnTo>
                    <a:pt x="235" y="688"/>
                  </a:lnTo>
                  <a:lnTo>
                    <a:pt x="237" y="692"/>
                  </a:lnTo>
                  <a:lnTo>
                    <a:pt x="231" y="688"/>
                  </a:lnTo>
                  <a:lnTo>
                    <a:pt x="227" y="688"/>
                  </a:lnTo>
                  <a:lnTo>
                    <a:pt x="223" y="693"/>
                  </a:lnTo>
                  <a:lnTo>
                    <a:pt x="222" y="697"/>
                  </a:lnTo>
                  <a:lnTo>
                    <a:pt x="220" y="710"/>
                  </a:lnTo>
                  <a:lnTo>
                    <a:pt x="219" y="718"/>
                  </a:lnTo>
                  <a:lnTo>
                    <a:pt x="216" y="720"/>
                  </a:lnTo>
                  <a:lnTo>
                    <a:pt x="212" y="720"/>
                  </a:lnTo>
                  <a:lnTo>
                    <a:pt x="207" y="718"/>
                  </a:lnTo>
                  <a:lnTo>
                    <a:pt x="202" y="714"/>
                  </a:lnTo>
                  <a:lnTo>
                    <a:pt x="194" y="711"/>
                  </a:lnTo>
                  <a:lnTo>
                    <a:pt x="189" y="711"/>
                  </a:lnTo>
                  <a:lnTo>
                    <a:pt x="184" y="714"/>
                  </a:lnTo>
                  <a:lnTo>
                    <a:pt x="181" y="719"/>
                  </a:lnTo>
                  <a:lnTo>
                    <a:pt x="179" y="725"/>
                  </a:lnTo>
                  <a:lnTo>
                    <a:pt x="160" y="728"/>
                  </a:lnTo>
                  <a:lnTo>
                    <a:pt x="147" y="711"/>
                  </a:lnTo>
                  <a:lnTo>
                    <a:pt x="147" y="686"/>
                  </a:lnTo>
                  <a:lnTo>
                    <a:pt x="174" y="652"/>
                  </a:lnTo>
                  <a:lnTo>
                    <a:pt x="205" y="577"/>
                  </a:lnTo>
                  <a:lnTo>
                    <a:pt x="219" y="569"/>
                  </a:lnTo>
                  <a:lnTo>
                    <a:pt x="233" y="561"/>
                  </a:lnTo>
                  <a:lnTo>
                    <a:pt x="241" y="559"/>
                  </a:lnTo>
                  <a:lnTo>
                    <a:pt x="248" y="557"/>
                  </a:lnTo>
                  <a:lnTo>
                    <a:pt x="257" y="558"/>
                  </a:lnTo>
                  <a:lnTo>
                    <a:pt x="266" y="561"/>
                  </a:lnTo>
                  <a:lnTo>
                    <a:pt x="295" y="547"/>
                  </a:lnTo>
                  <a:lnTo>
                    <a:pt x="308" y="428"/>
                  </a:lnTo>
                  <a:lnTo>
                    <a:pt x="304" y="423"/>
                  </a:lnTo>
                  <a:lnTo>
                    <a:pt x="301" y="416"/>
                  </a:lnTo>
                  <a:lnTo>
                    <a:pt x="299" y="409"/>
                  </a:lnTo>
                  <a:lnTo>
                    <a:pt x="296" y="404"/>
                  </a:lnTo>
                  <a:lnTo>
                    <a:pt x="280" y="391"/>
                  </a:lnTo>
                  <a:lnTo>
                    <a:pt x="270" y="382"/>
                  </a:lnTo>
                  <a:lnTo>
                    <a:pt x="262" y="378"/>
                  </a:lnTo>
                  <a:lnTo>
                    <a:pt x="267" y="377"/>
                  </a:lnTo>
                  <a:lnTo>
                    <a:pt x="272" y="374"/>
                  </a:lnTo>
                  <a:lnTo>
                    <a:pt x="280" y="369"/>
                  </a:lnTo>
                  <a:lnTo>
                    <a:pt x="276" y="340"/>
                  </a:lnTo>
                  <a:lnTo>
                    <a:pt x="280" y="322"/>
                  </a:lnTo>
                  <a:lnTo>
                    <a:pt x="280" y="308"/>
                  </a:lnTo>
                  <a:lnTo>
                    <a:pt x="276" y="296"/>
                  </a:lnTo>
                  <a:lnTo>
                    <a:pt x="270" y="287"/>
                  </a:lnTo>
                  <a:lnTo>
                    <a:pt x="252" y="267"/>
                  </a:lnTo>
                  <a:lnTo>
                    <a:pt x="243" y="256"/>
                  </a:lnTo>
                  <a:lnTo>
                    <a:pt x="235" y="243"/>
                  </a:lnTo>
                  <a:lnTo>
                    <a:pt x="230" y="244"/>
                  </a:lnTo>
                  <a:lnTo>
                    <a:pt x="227" y="242"/>
                  </a:lnTo>
                  <a:lnTo>
                    <a:pt x="224" y="237"/>
                  </a:lnTo>
                  <a:lnTo>
                    <a:pt x="223" y="230"/>
                  </a:lnTo>
                  <a:lnTo>
                    <a:pt x="222" y="225"/>
                  </a:lnTo>
                  <a:lnTo>
                    <a:pt x="219" y="222"/>
                  </a:lnTo>
                  <a:lnTo>
                    <a:pt x="218" y="219"/>
                  </a:lnTo>
                  <a:lnTo>
                    <a:pt x="216" y="220"/>
                  </a:lnTo>
                  <a:lnTo>
                    <a:pt x="209" y="224"/>
                  </a:lnTo>
                  <a:lnTo>
                    <a:pt x="202" y="220"/>
                  </a:lnTo>
                  <a:lnTo>
                    <a:pt x="192" y="214"/>
                  </a:lnTo>
                  <a:lnTo>
                    <a:pt x="167" y="194"/>
                  </a:lnTo>
                  <a:lnTo>
                    <a:pt x="143" y="175"/>
                  </a:lnTo>
                  <a:lnTo>
                    <a:pt x="130" y="162"/>
                  </a:lnTo>
                  <a:lnTo>
                    <a:pt x="133" y="164"/>
                  </a:lnTo>
                  <a:lnTo>
                    <a:pt x="146" y="149"/>
                  </a:lnTo>
                  <a:lnTo>
                    <a:pt x="147" y="142"/>
                  </a:lnTo>
                  <a:lnTo>
                    <a:pt x="151" y="129"/>
                  </a:lnTo>
                  <a:lnTo>
                    <a:pt x="152" y="124"/>
                  </a:lnTo>
                  <a:lnTo>
                    <a:pt x="151" y="118"/>
                  </a:lnTo>
                  <a:lnTo>
                    <a:pt x="147" y="114"/>
                  </a:lnTo>
                  <a:lnTo>
                    <a:pt x="144" y="112"/>
                  </a:lnTo>
                  <a:lnTo>
                    <a:pt x="147" y="77"/>
                  </a:lnTo>
                  <a:lnTo>
                    <a:pt x="130" y="45"/>
                  </a:lnTo>
                  <a:lnTo>
                    <a:pt x="130" y="41"/>
                  </a:lnTo>
                  <a:lnTo>
                    <a:pt x="147" y="41"/>
                  </a:lnTo>
                  <a:lnTo>
                    <a:pt x="152" y="42"/>
                  </a:lnTo>
                  <a:lnTo>
                    <a:pt x="156" y="44"/>
                  </a:lnTo>
                  <a:lnTo>
                    <a:pt x="159" y="45"/>
                  </a:lnTo>
                  <a:lnTo>
                    <a:pt x="163" y="42"/>
                  </a:lnTo>
                  <a:lnTo>
                    <a:pt x="223" y="55"/>
                  </a:lnTo>
                  <a:lnTo>
                    <a:pt x="227" y="60"/>
                  </a:lnTo>
                  <a:lnTo>
                    <a:pt x="230" y="65"/>
                  </a:lnTo>
                  <a:lnTo>
                    <a:pt x="245" y="76"/>
                  </a:lnTo>
                  <a:lnTo>
                    <a:pt x="260" y="85"/>
                  </a:lnTo>
                  <a:lnTo>
                    <a:pt x="271" y="89"/>
                  </a:lnTo>
                  <a:lnTo>
                    <a:pt x="269" y="96"/>
                  </a:lnTo>
                  <a:lnTo>
                    <a:pt x="269" y="100"/>
                  </a:lnTo>
                  <a:lnTo>
                    <a:pt x="270" y="103"/>
                  </a:lnTo>
                  <a:lnTo>
                    <a:pt x="274" y="105"/>
                  </a:lnTo>
                  <a:lnTo>
                    <a:pt x="287" y="110"/>
                  </a:lnTo>
                  <a:lnTo>
                    <a:pt x="301" y="114"/>
                  </a:lnTo>
                  <a:lnTo>
                    <a:pt x="307" y="113"/>
                  </a:lnTo>
                  <a:lnTo>
                    <a:pt x="312" y="112"/>
                  </a:lnTo>
                  <a:lnTo>
                    <a:pt x="316" y="108"/>
                  </a:lnTo>
                  <a:lnTo>
                    <a:pt x="318" y="102"/>
                  </a:lnTo>
                  <a:lnTo>
                    <a:pt x="367" y="105"/>
                  </a:lnTo>
                  <a:lnTo>
                    <a:pt x="369" y="73"/>
                  </a:lnTo>
                  <a:lnTo>
                    <a:pt x="372" y="80"/>
                  </a:lnTo>
                  <a:lnTo>
                    <a:pt x="373" y="80"/>
                  </a:lnTo>
                  <a:lnTo>
                    <a:pt x="374" y="79"/>
                  </a:lnTo>
                  <a:lnTo>
                    <a:pt x="376" y="71"/>
                  </a:lnTo>
                  <a:lnTo>
                    <a:pt x="377" y="59"/>
                  </a:lnTo>
                  <a:lnTo>
                    <a:pt x="376" y="37"/>
                  </a:lnTo>
                  <a:lnTo>
                    <a:pt x="375" y="33"/>
                  </a:lnTo>
                  <a:lnTo>
                    <a:pt x="373" y="36"/>
                  </a:lnTo>
                  <a:lnTo>
                    <a:pt x="371" y="36"/>
                  </a:lnTo>
                  <a:lnTo>
                    <a:pt x="370" y="36"/>
                  </a:lnTo>
                  <a:lnTo>
                    <a:pt x="370" y="33"/>
                  </a:lnTo>
                  <a:lnTo>
                    <a:pt x="371" y="26"/>
                  </a:lnTo>
                  <a:lnTo>
                    <a:pt x="375" y="22"/>
                  </a:lnTo>
                  <a:lnTo>
                    <a:pt x="381" y="19"/>
                  </a:lnTo>
                  <a:lnTo>
                    <a:pt x="387" y="19"/>
                  </a:lnTo>
                  <a:lnTo>
                    <a:pt x="389" y="19"/>
                  </a:lnTo>
                  <a:lnTo>
                    <a:pt x="392" y="22"/>
                  </a:lnTo>
                  <a:lnTo>
                    <a:pt x="397" y="32"/>
                  </a:lnTo>
                  <a:lnTo>
                    <a:pt x="401" y="38"/>
                  </a:lnTo>
                  <a:lnTo>
                    <a:pt x="406" y="44"/>
                  </a:lnTo>
                  <a:lnTo>
                    <a:pt x="412" y="48"/>
                  </a:lnTo>
                  <a:lnTo>
                    <a:pt x="421" y="51"/>
                  </a:lnTo>
                  <a:lnTo>
                    <a:pt x="424" y="44"/>
                  </a:lnTo>
                  <a:lnTo>
                    <a:pt x="427" y="37"/>
                  </a:lnTo>
                  <a:lnTo>
                    <a:pt x="433" y="33"/>
                  </a:lnTo>
                  <a:lnTo>
                    <a:pt x="438" y="29"/>
                  </a:lnTo>
                  <a:lnTo>
                    <a:pt x="452" y="26"/>
                  </a:lnTo>
                  <a:lnTo>
                    <a:pt x="458" y="25"/>
                  </a:lnTo>
                  <a:lnTo>
                    <a:pt x="463" y="22"/>
                  </a:lnTo>
                  <a:lnTo>
                    <a:pt x="461" y="25"/>
                  </a:lnTo>
                  <a:lnTo>
                    <a:pt x="462" y="30"/>
                  </a:lnTo>
                  <a:lnTo>
                    <a:pt x="464" y="35"/>
                  </a:lnTo>
                  <a:lnTo>
                    <a:pt x="468" y="40"/>
                  </a:lnTo>
                  <a:lnTo>
                    <a:pt x="476" y="48"/>
                  </a:lnTo>
                  <a:lnTo>
                    <a:pt x="483" y="53"/>
                  </a:lnTo>
                  <a:lnTo>
                    <a:pt x="535" y="30"/>
                  </a:lnTo>
                  <a:lnTo>
                    <a:pt x="542" y="15"/>
                  </a:lnTo>
                  <a:lnTo>
                    <a:pt x="545" y="13"/>
                  </a:lnTo>
                  <a:lnTo>
                    <a:pt x="549" y="13"/>
                  </a:lnTo>
                  <a:lnTo>
                    <a:pt x="560" y="19"/>
                  </a:lnTo>
                  <a:lnTo>
                    <a:pt x="580" y="27"/>
                  </a:lnTo>
                  <a:lnTo>
                    <a:pt x="585" y="36"/>
                  </a:lnTo>
                  <a:lnTo>
                    <a:pt x="593" y="50"/>
                  </a:lnTo>
                  <a:lnTo>
                    <a:pt x="596" y="40"/>
                  </a:lnTo>
                  <a:lnTo>
                    <a:pt x="597" y="51"/>
                  </a:lnTo>
                  <a:lnTo>
                    <a:pt x="596" y="51"/>
                  </a:lnTo>
                  <a:lnTo>
                    <a:pt x="593" y="50"/>
                  </a:lnTo>
                  <a:lnTo>
                    <a:pt x="592" y="53"/>
                  </a:lnTo>
                  <a:lnTo>
                    <a:pt x="590" y="57"/>
                  </a:lnTo>
                  <a:lnTo>
                    <a:pt x="585" y="58"/>
                  </a:lnTo>
                  <a:lnTo>
                    <a:pt x="577" y="60"/>
                  </a:lnTo>
                  <a:lnTo>
                    <a:pt x="571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6" name="Freeform 88"/>
            <p:cNvSpPr>
              <a:spLocks/>
            </p:cNvSpPr>
            <p:nvPr/>
          </p:nvSpPr>
          <p:spPr bwMode="auto">
            <a:xfrm>
              <a:off x="1177" y="1971"/>
              <a:ext cx="1063" cy="183"/>
            </a:xfrm>
            <a:custGeom>
              <a:avLst/>
              <a:gdLst/>
              <a:ahLst/>
              <a:cxnLst>
                <a:cxn ang="0">
                  <a:pos x="326" y="366"/>
                </a:cxn>
                <a:cxn ang="0">
                  <a:pos x="269" y="331"/>
                </a:cxn>
                <a:cxn ang="0">
                  <a:pos x="217" y="297"/>
                </a:cxn>
                <a:cxn ang="0">
                  <a:pos x="172" y="263"/>
                </a:cxn>
                <a:cxn ang="0">
                  <a:pos x="133" y="230"/>
                </a:cxn>
                <a:cxn ang="0">
                  <a:pos x="100" y="202"/>
                </a:cxn>
                <a:cxn ang="0">
                  <a:pos x="73" y="175"/>
                </a:cxn>
                <a:cxn ang="0">
                  <a:pos x="52" y="152"/>
                </a:cxn>
                <a:cxn ang="0">
                  <a:pos x="39" y="135"/>
                </a:cxn>
                <a:cxn ang="0">
                  <a:pos x="20" y="109"/>
                </a:cxn>
                <a:cxn ang="0">
                  <a:pos x="11" y="95"/>
                </a:cxn>
                <a:cxn ang="0">
                  <a:pos x="3" y="80"/>
                </a:cxn>
                <a:cxn ang="0">
                  <a:pos x="1" y="72"/>
                </a:cxn>
                <a:cxn ang="0">
                  <a:pos x="0" y="64"/>
                </a:cxn>
                <a:cxn ang="0">
                  <a:pos x="0" y="57"/>
                </a:cxn>
                <a:cxn ang="0">
                  <a:pos x="1" y="48"/>
                </a:cxn>
                <a:cxn ang="0">
                  <a:pos x="4" y="40"/>
                </a:cxn>
                <a:cxn ang="0">
                  <a:pos x="9" y="33"/>
                </a:cxn>
                <a:cxn ang="0">
                  <a:pos x="14" y="25"/>
                </a:cxn>
                <a:cxn ang="0">
                  <a:pos x="23" y="17"/>
                </a:cxn>
                <a:cxn ang="0">
                  <a:pos x="37" y="6"/>
                </a:cxn>
                <a:cxn ang="0">
                  <a:pos x="47" y="1"/>
                </a:cxn>
                <a:cxn ang="0">
                  <a:pos x="53" y="0"/>
                </a:cxn>
                <a:cxn ang="0">
                  <a:pos x="58" y="1"/>
                </a:cxn>
                <a:cxn ang="0">
                  <a:pos x="61" y="6"/>
                </a:cxn>
                <a:cxn ang="0">
                  <a:pos x="66" y="11"/>
                </a:cxn>
                <a:cxn ang="0">
                  <a:pos x="73" y="14"/>
                </a:cxn>
                <a:cxn ang="0">
                  <a:pos x="85" y="16"/>
                </a:cxn>
                <a:cxn ang="0">
                  <a:pos x="2126" y="16"/>
                </a:cxn>
                <a:cxn ang="0">
                  <a:pos x="2107" y="36"/>
                </a:cxn>
                <a:cxn ang="0">
                  <a:pos x="2087" y="57"/>
                </a:cxn>
                <a:cxn ang="0">
                  <a:pos x="85" y="57"/>
                </a:cxn>
                <a:cxn ang="0">
                  <a:pos x="75" y="56"/>
                </a:cxn>
                <a:cxn ang="0">
                  <a:pos x="65" y="57"/>
                </a:cxn>
                <a:cxn ang="0">
                  <a:pos x="62" y="58"/>
                </a:cxn>
                <a:cxn ang="0">
                  <a:pos x="59" y="59"/>
                </a:cxn>
                <a:cxn ang="0">
                  <a:pos x="58" y="62"/>
                </a:cxn>
                <a:cxn ang="0">
                  <a:pos x="58" y="68"/>
                </a:cxn>
                <a:cxn ang="0">
                  <a:pos x="60" y="74"/>
                </a:cxn>
                <a:cxn ang="0">
                  <a:pos x="63" y="80"/>
                </a:cxn>
                <a:cxn ang="0">
                  <a:pos x="68" y="85"/>
                </a:cxn>
                <a:cxn ang="0">
                  <a:pos x="75" y="89"/>
                </a:cxn>
                <a:cxn ang="0">
                  <a:pos x="82" y="93"/>
                </a:cxn>
                <a:cxn ang="0">
                  <a:pos x="89" y="95"/>
                </a:cxn>
                <a:cxn ang="0">
                  <a:pos x="99" y="97"/>
                </a:cxn>
                <a:cxn ang="0">
                  <a:pos x="109" y="97"/>
                </a:cxn>
                <a:cxn ang="0">
                  <a:pos x="2055" y="97"/>
                </a:cxn>
                <a:cxn ang="0">
                  <a:pos x="2033" y="127"/>
                </a:cxn>
                <a:cxn ang="0">
                  <a:pos x="2014" y="159"/>
                </a:cxn>
                <a:cxn ang="0">
                  <a:pos x="1998" y="191"/>
                </a:cxn>
                <a:cxn ang="0">
                  <a:pos x="1984" y="225"/>
                </a:cxn>
                <a:cxn ang="0">
                  <a:pos x="1971" y="259"/>
                </a:cxn>
                <a:cxn ang="0">
                  <a:pos x="1961" y="294"/>
                </a:cxn>
                <a:cxn ang="0">
                  <a:pos x="1954" y="330"/>
                </a:cxn>
                <a:cxn ang="0">
                  <a:pos x="1948" y="366"/>
                </a:cxn>
                <a:cxn ang="0">
                  <a:pos x="326" y="366"/>
                </a:cxn>
              </a:cxnLst>
              <a:rect l="0" t="0" r="r" b="b"/>
              <a:pathLst>
                <a:path w="2126" h="366">
                  <a:moveTo>
                    <a:pt x="326" y="366"/>
                  </a:moveTo>
                  <a:lnTo>
                    <a:pt x="269" y="331"/>
                  </a:lnTo>
                  <a:lnTo>
                    <a:pt x="217" y="297"/>
                  </a:lnTo>
                  <a:lnTo>
                    <a:pt x="172" y="263"/>
                  </a:lnTo>
                  <a:lnTo>
                    <a:pt x="133" y="230"/>
                  </a:lnTo>
                  <a:lnTo>
                    <a:pt x="100" y="202"/>
                  </a:lnTo>
                  <a:lnTo>
                    <a:pt x="73" y="175"/>
                  </a:lnTo>
                  <a:lnTo>
                    <a:pt x="52" y="152"/>
                  </a:lnTo>
                  <a:lnTo>
                    <a:pt x="39" y="135"/>
                  </a:lnTo>
                  <a:lnTo>
                    <a:pt x="20" y="109"/>
                  </a:lnTo>
                  <a:lnTo>
                    <a:pt x="11" y="95"/>
                  </a:lnTo>
                  <a:lnTo>
                    <a:pt x="3" y="80"/>
                  </a:lnTo>
                  <a:lnTo>
                    <a:pt x="1" y="72"/>
                  </a:lnTo>
                  <a:lnTo>
                    <a:pt x="0" y="64"/>
                  </a:lnTo>
                  <a:lnTo>
                    <a:pt x="0" y="57"/>
                  </a:lnTo>
                  <a:lnTo>
                    <a:pt x="1" y="48"/>
                  </a:lnTo>
                  <a:lnTo>
                    <a:pt x="4" y="40"/>
                  </a:lnTo>
                  <a:lnTo>
                    <a:pt x="9" y="33"/>
                  </a:lnTo>
                  <a:lnTo>
                    <a:pt x="14" y="25"/>
                  </a:lnTo>
                  <a:lnTo>
                    <a:pt x="23" y="17"/>
                  </a:lnTo>
                  <a:lnTo>
                    <a:pt x="37" y="6"/>
                  </a:lnTo>
                  <a:lnTo>
                    <a:pt x="47" y="1"/>
                  </a:lnTo>
                  <a:lnTo>
                    <a:pt x="53" y="0"/>
                  </a:lnTo>
                  <a:lnTo>
                    <a:pt x="58" y="1"/>
                  </a:lnTo>
                  <a:lnTo>
                    <a:pt x="61" y="6"/>
                  </a:lnTo>
                  <a:lnTo>
                    <a:pt x="66" y="11"/>
                  </a:lnTo>
                  <a:lnTo>
                    <a:pt x="73" y="14"/>
                  </a:lnTo>
                  <a:lnTo>
                    <a:pt x="85" y="16"/>
                  </a:lnTo>
                  <a:lnTo>
                    <a:pt x="2126" y="16"/>
                  </a:lnTo>
                  <a:lnTo>
                    <a:pt x="2107" y="36"/>
                  </a:lnTo>
                  <a:lnTo>
                    <a:pt x="2087" y="57"/>
                  </a:lnTo>
                  <a:lnTo>
                    <a:pt x="85" y="57"/>
                  </a:lnTo>
                  <a:lnTo>
                    <a:pt x="75" y="56"/>
                  </a:lnTo>
                  <a:lnTo>
                    <a:pt x="65" y="57"/>
                  </a:lnTo>
                  <a:lnTo>
                    <a:pt x="62" y="58"/>
                  </a:lnTo>
                  <a:lnTo>
                    <a:pt x="59" y="59"/>
                  </a:lnTo>
                  <a:lnTo>
                    <a:pt x="58" y="62"/>
                  </a:lnTo>
                  <a:lnTo>
                    <a:pt x="58" y="68"/>
                  </a:lnTo>
                  <a:lnTo>
                    <a:pt x="60" y="74"/>
                  </a:lnTo>
                  <a:lnTo>
                    <a:pt x="63" y="80"/>
                  </a:lnTo>
                  <a:lnTo>
                    <a:pt x="68" y="85"/>
                  </a:lnTo>
                  <a:lnTo>
                    <a:pt x="75" y="89"/>
                  </a:lnTo>
                  <a:lnTo>
                    <a:pt x="82" y="93"/>
                  </a:lnTo>
                  <a:lnTo>
                    <a:pt x="89" y="95"/>
                  </a:lnTo>
                  <a:lnTo>
                    <a:pt x="99" y="97"/>
                  </a:lnTo>
                  <a:lnTo>
                    <a:pt x="109" y="97"/>
                  </a:lnTo>
                  <a:lnTo>
                    <a:pt x="2055" y="97"/>
                  </a:lnTo>
                  <a:lnTo>
                    <a:pt x="2033" y="127"/>
                  </a:lnTo>
                  <a:lnTo>
                    <a:pt x="2014" y="159"/>
                  </a:lnTo>
                  <a:lnTo>
                    <a:pt x="1998" y="191"/>
                  </a:lnTo>
                  <a:lnTo>
                    <a:pt x="1984" y="225"/>
                  </a:lnTo>
                  <a:lnTo>
                    <a:pt x="1971" y="259"/>
                  </a:lnTo>
                  <a:lnTo>
                    <a:pt x="1961" y="294"/>
                  </a:lnTo>
                  <a:lnTo>
                    <a:pt x="1954" y="330"/>
                  </a:lnTo>
                  <a:lnTo>
                    <a:pt x="1948" y="366"/>
                  </a:lnTo>
                  <a:lnTo>
                    <a:pt x="326" y="3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7" name="Freeform 89"/>
            <p:cNvSpPr>
              <a:spLocks/>
            </p:cNvSpPr>
            <p:nvPr/>
          </p:nvSpPr>
          <p:spPr bwMode="auto">
            <a:xfrm>
              <a:off x="1383" y="2167"/>
              <a:ext cx="1531" cy="682"/>
            </a:xfrm>
            <a:custGeom>
              <a:avLst/>
              <a:gdLst/>
              <a:ahLst/>
              <a:cxnLst>
                <a:cxn ang="0">
                  <a:pos x="66" y="57"/>
                </a:cxn>
                <a:cxn ang="0">
                  <a:pos x="58" y="63"/>
                </a:cxn>
                <a:cxn ang="0">
                  <a:pos x="63" y="81"/>
                </a:cxn>
                <a:cxn ang="0">
                  <a:pos x="82" y="93"/>
                </a:cxn>
                <a:cxn ang="0">
                  <a:pos x="109" y="98"/>
                </a:cxn>
                <a:cxn ang="0">
                  <a:pos x="1538" y="163"/>
                </a:cxn>
                <a:cxn ang="0">
                  <a:pos x="1558" y="263"/>
                </a:cxn>
                <a:cxn ang="0">
                  <a:pos x="1589" y="363"/>
                </a:cxn>
                <a:cxn ang="0">
                  <a:pos x="1640" y="483"/>
                </a:cxn>
                <a:cxn ang="0">
                  <a:pos x="1725" y="626"/>
                </a:cxn>
                <a:cxn ang="0">
                  <a:pos x="1817" y="743"/>
                </a:cxn>
                <a:cxn ang="0">
                  <a:pos x="1918" y="851"/>
                </a:cxn>
                <a:cxn ang="0">
                  <a:pos x="2029" y="950"/>
                </a:cxn>
                <a:cxn ang="0">
                  <a:pos x="2148" y="1039"/>
                </a:cxn>
                <a:cxn ang="0">
                  <a:pos x="2275" y="1117"/>
                </a:cxn>
                <a:cxn ang="0">
                  <a:pos x="2410" y="1183"/>
                </a:cxn>
                <a:cxn ang="0">
                  <a:pos x="2551" y="1237"/>
                </a:cxn>
                <a:cxn ang="0">
                  <a:pos x="2699" y="1278"/>
                </a:cxn>
                <a:cxn ang="0">
                  <a:pos x="2850" y="1305"/>
                </a:cxn>
                <a:cxn ang="0">
                  <a:pos x="3008" y="1318"/>
                </a:cxn>
                <a:cxn ang="0">
                  <a:pos x="3007" y="1364"/>
                </a:cxn>
                <a:cxn ang="0">
                  <a:pos x="2845" y="1351"/>
                </a:cxn>
                <a:cxn ang="0">
                  <a:pos x="2689" y="1322"/>
                </a:cxn>
                <a:cxn ang="0">
                  <a:pos x="2537" y="1281"/>
                </a:cxn>
                <a:cxn ang="0">
                  <a:pos x="2391" y="1226"/>
                </a:cxn>
                <a:cxn ang="0">
                  <a:pos x="2252" y="1157"/>
                </a:cxn>
                <a:cxn ang="0">
                  <a:pos x="2122" y="1078"/>
                </a:cxn>
                <a:cxn ang="0">
                  <a:pos x="2000" y="986"/>
                </a:cxn>
                <a:cxn ang="0">
                  <a:pos x="1887" y="884"/>
                </a:cxn>
                <a:cxn ang="0">
                  <a:pos x="1783" y="773"/>
                </a:cxn>
                <a:cxn ang="0">
                  <a:pos x="1688" y="652"/>
                </a:cxn>
                <a:cxn ang="0">
                  <a:pos x="1626" y="556"/>
                </a:cxn>
                <a:cxn ang="0">
                  <a:pos x="1581" y="466"/>
                </a:cxn>
                <a:cxn ang="0">
                  <a:pos x="1542" y="366"/>
                </a:cxn>
                <a:cxn ang="0">
                  <a:pos x="218" y="298"/>
                </a:cxn>
                <a:cxn ang="0">
                  <a:pos x="99" y="202"/>
                </a:cxn>
                <a:cxn ang="0">
                  <a:pos x="38" y="136"/>
                </a:cxn>
                <a:cxn ang="0">
                  <a:pos x="5" y="81"/>
                </a:cxn>
                <a:cxn ang="0">
                  <a:pos x="0" y="57"/>
                </a:cxn>
                <a:cxn ang="0">
                  <a:pos x="9" y="34"/>
                </a:cxn>
                <a:cxn ang="0">
                  <a:pos x="37" y="6"/>
                </a:cxn>
                <a:cxn ang="0">
                  <a:pos x="58" y="2"/>
                </a:cxn>
                <a:cxn ang="0">
                  <a:pos x="73" y="15"/>
                </a:cxn>
                <a:cxn ang="0">
                  <a:pos x="1532" y="57"/>
                </a:cxn>
              </a:cxnLst>
              <a:rect l="0" t="0" r="r" b="b"/>
              <a:pathLst>
                <a:path w="3062" h="1365">
                  <a:moveTo>
                    <a:pt x="84" y="57"/>
                  </a:moveTo>
                  <a:lnTo>
                    <a:pt x="76" y="57"/>
                  </a:lnTo>
                  <a:lnTo>
                    <a:pt x="66" y="57"/>
                  </a:lnTo>
                  <a:lnTo>
                    <a:pt x="62" y="58"/>
                  </a:lnTo>
                  <a:lnTo>
                    <a:pt x="59" y="60"/>
                  </a:lnTo>
                  <a:lnTo>
                    <a:pt x="58" y="63"/>
                  </a:lnTo>
                  <a:lnTo>
                    <a:pt x="58" y="68"/>
                  </a:lnTo>
                  <a:lnTo>
                    <a:pt x="60" y="74"/>
                  </a:lnTo>
                  <a:lnTo>
                    <a:pt x="63" y="81"/>
                  </a:lnTo>
                  <a:lnTo>
                    <a:pt x="69" y="85"/>
                  </a:lnTo>
                  <a:lnTo>
                    <a:pt x="74" y="89"/>
                  </a:lnTo>
                  <a:lnTo>
                    <a:pt x="82" y="93"/>
                  </a:lnTo>
                  <a:lnTo>
                    <a:pt x="91" y="96"/>
                  </a:lnTo>
                  <a:lnTo>
                    <a:pt x="99" y="97"/>
                  </a:lnTo>
                  <a:lnTo>
                    <a:pt x="109" y="98"/>
                  </a:lnTo>
                  <a:lnTo>
                    <a:pt x="1532" y="98"/>
                  </a:lnTo>
                  <a:lnTo>
                    <a:pt x="1535" y="131"/>
                  </a:lnTo>
                  <a:lnTo>
                    <a:pt x="1538" y="163"/>
                  </a:lnTo>
                  <a:lnTo>
                    <a:pt x="1544" y="196"/>
                  </a:lnTo>
                  <a:lnTo>
                    <a:pt x="1550" y="229"/>
                  </a:lnTo>
                  <a:lnTo>
                    <a:pt x="1558" y="263"/>
                  </a:lnTo>
                  <a:lnTo>
                    <a:pt x="1568" y="297"/>
                  </a:lnTo>
                  <a:lnTo>
                    <a:pt x="1578" y="329"/>
                  </a:lnTo>
                  <a:lnTo>
                    <a:pt x="1589" y="363"/>
                  </a:lnTo>
                  <a:lnTo>
                    <a:pt x="1590" y="366"/>
                  </a:lnTo>
                  <a:lnTo>
                    <a:pt x="1614" y="427"/>
                  </a:lnTo>
                  <a:lnTo>
                    <a:pt x="1640" y="483"/>
                  </a:lnTo>
                  <a:lnTo>
                    <a:pt x="1667" y="537"/>
                  </a:lnTo>
                  <a:lnTo>
                    <a:pt x="1698" y="583"/>
                  </a:lnTo>
                  <a:lnTo>
                    <a:pt x="1725" y="626"/>
                  </a:lnTo>
                  <a:lnTo>
                    <a:pt x="1755" y="666"/>
                  </a:lnTo>
                  <a:lnTo>
                    <a:pt x="1786" y="705"/>
                  </a:lnTo>
                  <a:lnTo>
                    <a:pt x="1817" y="743"/>
                  </a:lnTo>
                  <a:lnTo>
                    <a:pt x="1850" y="780"/>
                  </a:lnTo>
                  <a:lnTo>
                    <a:pt x="1883" y="815"/>
                  </a:lnTo>
                  <a:lnTo>
                    <a:pt x="1918" y="851"/>
                  </a:lnTo>
                  <a:lnTo>
                    <a:pt x="1954" y="885"/>
                  </a:lnTo>
                  <a:lnTo>
                    <a:pt x="1991" y="919"/>
                  </a:lnTo>
                  <a:lnTo>
                    <a:pt x="2029" y="950"/>
                  </a:lnTo>
                  <a:lnTo>
                    <a:pt x="2068" y="980"/>
                  </a:lnTo>
                  <a:lnTo>
                    <a:pt x="2108" y="1011"/>
                  </a:lnTo>
                  <a:lnTo>
                    <a:pt x="2148" y="1039"/>
                  </a:lnTo>
                  <a:lnTo>
                    <a:pt x="2190" y="1067"/>
                  </a:lnTo>
                  <a:lnTo>
                    <a:pt x="2232" y="1092"/>
                  </a:lnTo>
                  <a:lnTo>
                    <a:pt x="2275" y="1117"/>
                  </a:lnTo>
                  <a:lnTo>
                    <a:pt x="2320" y="1141"/>
                  </a:lnTo>
                  <a:lnTo>
                    <a:pt x="2364" y="1163"/>
                  </a:lnTo>
                  <a:lnTo>
                    <a:pt x="2410" y="1183"/>
                  </a:lnTo>
                  <a:lnTo>
                    <a:pt x="2456" y="1203"/>
                  </a:lnTo>
                  <a:lnTo>
                    <a:pt x="2503" y="1221"/>
                  </a:lnTo>
                  <a:lnTo>
                    <a:pt x="2551" y="1237"/>
                  </a:lnTo>
                  <a:lnTo>
                    <a:pt x="2600" y="1252"/>
                  </a:lnTo>
                  <a:lnTo>
                    <a:pt x="2649" y="1266"/>
                  </a:lnTo>
                  <a:lnTo>
                    <a:pt x="2699" y="1278"/>
                  </a:lnTo>
                  <a:lnTo>
                    <a:pt x="2748" y="1289"/>
                  </a:lnTo>
                  <a:lnTo>
                    <a:pt x="2801" y="1297"/>
                  </a:lnTo>
                  <a:lnTo>
                    <a:pt x="2850" y="1305"/>
                  </a:lnTo>
                  <a:lnTo>
                    <a:pt x="2904" y="1310"/>
                  </a:lnTo>
                  <a:lnTo>
                    <a:pt x="2956" y="1315"/>
                  </a:lnTo>
                  <a:lnTo>
                    <a:pt x="3008" y="1318"/>
                  </a:lnTo>
                  <a:lnTo>
                    <a:pt x="3062" y="1318"/>
                  </a:lnTo>
                  <a:lnTo>
                    <a:pt x="3062" y="1365"/>
                  </a:lnTo>
                  <a:lnTo>
                    <a:pt x="3007" y="1364"/>
                  </a:lnTo>
                  <a:lnTo>
                    <a:pt x="2952" y="1360"/>
                  </a:lnTo>
                  <a:lnTo>
                    <a:pt x="2898" y="1357"/>
                  </a:lnTo>
                  <a:lnTo>
                    <a:pt x="2845" y="1351"/>
                  </a:lnTo>
                  <a:lnTo>
                    <a:pt x="2793" y="1343"/>
                  </a:lnTo>
                  <a:lnTo>
                    <a:pt x="2740" y="1333"/>
                  </a:lnTo>
                  <a:lnTo>
                    <a:pt x="2689" y="1322"/>
                  </a:lnTo>
                  <a:lnTo>
                    <a:pt x="2637" y="1310"/>
                  </a:lnTo>
                  <a:lnTo>
                    <a:pt x="2587" y="1296"/>
                  </a:lnTo>
                  <a:lnTo>
                    <a:pt x="2537" y="1281"/>
                  </a:lnTo>
                  <a:lnTo>
                    <a:pt x="2488" y="1264"/>
                  </a:lnTo>
                  <a:lnTo>
                    <a:pt x="2439" y="1246"/>
                  </a:lnTo>
                  <a:lnTo>
                    <a:pt x="2391" y="1226"/>
                  </a:lnTo>
                  <a:lnTo>
                    <a:pt x="2345" y="1204"/>
                  </a:lnTo>
                  <a:lnTo>
                    <a:pt x="2299" y="1181"/>
                  </a:lnTo>
                  <a:lnTo>
                    <a:pt x="2252" y="1157"/>
                  </a:lnTo>
                  <a:lnTo>
                    <a:pt x="2209" y="1132"/>
                  </a:lnTo>
                  <a:lnTo>
                    <a:pt x="2166" y="1106"/>
                  </a:lnTo>
                  <a:lnTo>
                    <a:pt x="2122" y="1078"/>
                  </a:lnTo>
                  <a:lnTo>
                    <a:pt x="2080" y="1049"/>
                  </a:lnTo>
                  <a:lnTo>
                    <a:pt x="2040" y="1017"/>
                  </a:lnTo>
                  <a:lnTo>
                    <a:pt x="2000" y="986"/>
                  </a:lnTo>
                  <a:lnTo>
                    <a:pt x="1961" y="953"/>
                  </a:lnTo>
                  <a:lnTo>
                    <a:pt x="1923" y="920"/>
                  </a:lnTo>
                  <a:lnTo>
                    <a:pt x="1887" y="884"/>
                  </a:lnTo>
                  <a:lnTo>
                    <a:pt x="1851" y="848"/>
                  </a:lnTo>
                  <a:lnTo>
                    <a:pt x="1815" y="811"/>
                  </a:lnTo>
                  <a:lnTo>
                    <a:pt x="1783" y="773"/>
                  </a:lnTo>
                  <a:lnTo>
                    <a:pt x="1750" y="734"/>
                  </a:lnTo>
                  <a:lnTo>
                    <a:pt x="1718" y="693"/>
                  </a:lnTo>
                  <a:lnTo>
                    <a:pt x="1688" y="652"/>
                  </a:lnTo>
                  <a:lnTo>
                    <a:pt x="1659" y="609"/>
                  </a:lnTo>
                  <a:lnTo>
                    <a:pt x="1643" y="583"/>
                  </a:lnTo>
                  <a:lnTo>
                    <a:pt x="1626" y="556"/>
                  </a:lnTo>
                  <a:lnTo>
                    <a:pt x="1610" y="528"/>
                  </a:lnTo>
                  <a:lnTo>
                    <a:pt x="1596" y="497"/>
                  </a:lnTo>
                  <a:lnTo>
                    <a:pt x="1581" y="466"/>
                  </a:lnTo>
                  <a:lnTo>
                    <a:pt x="1568" y="434"/>
                  </a:lnTo>
                  <a:lnTo>
                    <a:pt x="1554" y="401"/>
                  </a:lnTo>
                  <a:lnTo>
                    <a:pt x="1542" y="366"/>
                  </a:lnTo>
                  <a:lnTo>
                    <a:pt x="327" y="366"/>
                  </a:lnTo>
                  <a:lnTo>
                    <a:pt x="270" y="332"/>
                  </a:lnTo>
                  <a:lnTo>
                    <a:pt x="218" y="298"/>
                  </a:lnTo>
                  <a:lnTo>
                    <a:pt x="173" y="264"/>
                  </a:lnTo>
                  <a:lnTo>
                    <a:pt x="133" y="231"/>
                  </a:lnTo>
                  <a:lnTo>
                    <a:pt x="99" y="202"/>
                  </a:lnTo>
                  <a:lnTo>
                    <a:pt x="73" y="175"/>
                  </a:lnTo>
                  <a:lnTo>
                    <a:pt x="53" y="153"/>
                  </a:lnTo>
                  <a:lnTo>
                    <a:pt x="38" y="136"/>
                  </a:lnTo>
                  <a:lnTo>
                    <a:pt x="19" y="110"/>
                  </a:lnTo>
                  <a:lnTo>
                    <a:pt x="11" y="96"/>
                  </a:lnTo>
                  <a:lnTo>
                    <a:pt x="5" y="81"/>
                  </a:lnTo>
                  <a:lnTo>
                    <a:pt x="2" y="73"/>
                  </a:lnTo>
                  <a:lnTo>
                    <a:pt x="0" y="64"/>
                  </a:lnTo>
                  <a:lnTo>
                    <a:pt x="0" y="57"/>
                  </a:lnTo>
                  <a:lnTo>
                    <a:pt x="2" y="49"/>
                  </a:lnTo>
                  <a:lnTo>
                    <a:pt x="5" y="42"/>
                  </a:lnTo>
                  <a:lnTo>
                    <a:pt x="9" y="34"/>
                  </a:lnTo>
                  <a:lnTo>
                    <a:pt x="16" y="25"/>
                  </a:lnTo>
                  <a:lnTo>
                    <a:pt x="23" y="18"/>
                  </a:lnTo>
                  <a:lnTo>
                    <a:pt x="37" y="6"/>
                  </a:lnTo>
                  <a:lnTo>
                    <a:pt x="47" y="1"/>
                  </a:lnTo>
                  <a:lnTo>
                    <a:pt x="53" y="0"/>
                  </a:lnTo>
                  <a:lnTo>
                    <a:pt x="58" y="2"/>
                  </a:lnTo>
                  <a:lnTo>
                    <a:pt x="61" y="7"/>
                  </a:lnTo>
                  <a:lnTo>
                    <a:pt x="66" y="11"/>
                  </a:lnTo>
                  <a:lnTo>
                    <a:pt x="73" y="15"/>
                  </a:lnTo>
                  <a:lnTo>
                    <a:pt x="85" y="17"/>
                  </a:lnTo>
                  <a:lnTo>
                    <a:pt x="1533" y="17"/>
                  </a:lnTo>
                  <a:lnTo>
                    <a:pt x="1532" y="57"/>
                  </a:lnTo>
                  <a:lnTo>
                    <a:pt x="84" y="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8" name="Freeform 90"/>
            <p:cNvSpPr>
              <a:spLocks noEditPoints="1"/>
            </p:cNvSpPr>
            <p:nvPr/>
          </p:nvSpPr>
          <p:spPr bwMode="auto">
            <a:xfrm>
              <a:off x="968" y="1159"/>
              <a:ext cx="3890" cy="1639"/>
            </a:xfrm>
            <a:custGeom>
              <a:avLst/>
              <a:gdLst/>
              <a:ahLst/>
              <a:cxnLst>
                <a:cxn ang="0">
                  <a:pos x="5128" y="613"/>
                </a:cxn>
                <a:cxn ang="0">
                  <a:pos x="4491" y="160"/>
                </a:cxn>
                <a:cxn ang="0">
                  <a:pos x="3683" y="60"/>
                </a:cxn>
                <a:cxn ang="0">
                  <a:pos x="2944" y="349"/>
                </a:cxn>
                <a:cxn ang="0">
                  <a:pos x="2434" y="937"/>
                </a:cxn>
                <a:cxn ang="0">
                  <a:pos x="2786" y="976"/>
                </a:cxn>
                <a:cxn ang="0">
                  <a:pos x="3210" y="565"/>
                </a:cxn>
                <a:cxn ang="0">
                  <a:pos x="3785" y="378"/>
                </a:cxn>
                <a:cxn ang="0">
                  <a:pos x="4395" y="474"/>
                </a:cxn>
                <a:cxn ang="0">
                  <a:pos x="4877" y="819"/>
                </a:cxn>
                <a:cxn ang="0">
                  <a:pos x="2579" y="1759"/>
                </a:cxn>
                <a:cxn ang="0">
                  <a:pos x="2463" y="2035"/>
                </a:cxn>
                <a:cxn ang="0">
                  <a:pos x="2633" y="2584"/>
                </a:cxn>
                <a:cxn ang="0">
                  <a:pos x="3030" y="2974"/>
                </a:cxn>
                <a:cxn ang="0">
                  <a:pos x="3549" y="3199"/>
                </a:cxn>
                <a:cxn ang="0">
                  <a:pos x="4137" y="3218"/>
                </a:cxn>
                <a:cxn ang="0">
                  <a:pos x="4673" y="3025"/>
                </a:cxn>
                <a:cxn ang="0">
                  <a:pos x="5094" y="2659"/>
                </a:cxn>
                <a:cxn ang="0">
                  <a:pos x="5322" y="2112"/>
                </a:cxn>
                <a:cxn ang="0">
                  <a:pos x="5235" y="1801"/>
                </a:cxn>
                <a:cxn ang="0">
                  <a:pos x="5025" y="2356"/>
                </a:cxn>
                <a:cxn ang="0">
                  <a:pos x="4500" y="2858"/>
                </a:cxn>
                <a:cxn ang="0">
                  <a:pos x="3761" y="3000"/>
                </a:cxn>
                <a:cxn ang="0">
                  <a:pos x="3077" y="2723"/>
                </a:cxn>
                <a:cxn ang="0">
                  <a:pos x="2653" y="2132"/>
                </a:cxn>
                <a:cxn ang="0">
                  <a:pos x="2652" y="1964"/>
                </a:cxn>
                <a:cxn ang="0">
                  <a:pos x="3002" y="2595"/>
                </a:cxn>
                <a:cxn ang="0">
                  <a:pos x="3638" y="2935"/>
                </a:cxn>
                <a:cxn ang="0">
                  <a:pos x="4381" y="2862"/>
                </a:cxn>
                <a:cxn ang="0">
                  <a:pos x="4936" y="2410"/>
                </a:cxn>
                <a:cxn ang="0">
                  <a:pos x="5160" y="1711"/>
                </a:cxn>
                <a:cxn ang="0">
                  <a:pos x="5019" y="1370"/>
                </a:cxn>
                <a:cxn ang="0">
                  <a:pos x="4811" y="816"/>
                </a:cxn>
                <a:cxn ang="0">
                  <a:pos x="4332" y="500"/>
                </a:cxn>
                <a:cxn ang="0">
                  <a:pos x="3738" y="430"/>
                </a:cxn>
                <a:cxn ang="0">
                  <a:pos x="3191" y="631"/>
                </a:cxn>
                <a:cxn ang="0">
                  <a:pos x="2798" y="1046"/>
                </a:cxn>
                <a:cxn ang="0">
                  <a:pos x="2756" y="1616"/>
                </a:cxn>
                <a:cxn ang="0">
                  <a:pos x="7672" y="1326"/>
                </a:cxn>
                <a:cxn ang="0">
                  <a:pos x="7715" y="1287"/>
                </a:cxn>
                <a:cxn ang="0">
                  <a:pos x="5205" y="1690"/>
                </a:cxn>
                <a:cxn ang="0">
                  <a:pos x="5361" y="2107"/>
                </a:cxn>
                <a:cxn ang="0">
                  <a:pos x="5242" y="2515"/>
                </a:cxn>
                <a:cxn ang="0">
                  <a:pos x="4890" y="2922"/>
                </a:cxn>
                <a:cxn ang="0">
                  <a:pos x="4384" y="3199"/>
                </a:cxn>
                <a:cxn ang="0">
                  <a:pos x="3788" y="3274"/>
                </a:cxn>
                <a:cxn ang="0">
                  <a:pos x="3217" y="3127"/>
                </a:cxn>
                <a:cxn ang="0">
                  <a:pos x="2752" y="2792"/>
                </a:cxn>
                <a:cxn ang="0">
                  <a:pos x="2482" y="2393"/>
                </a:cxn>
                <a:cxn ang="0">
                  <a:pos x="2432" y="1960"/>
                </a:cxn>
                <a:cxn ang="0">
                  <a:pos x="2724" y="1582"/>
                </a:cxn>
                <a:cxn ang="0">
                  <a:pos x="58" y="1298"/>
                </a:cxn>
                <a:cxn ang="0">
                  <a:pos x="2669" y="1547"/>
                </a:cxn>
                <a:cxn ang="0">
                  <a:pos x="99" y="1430"/>
                </a:cxn>
                <a:cxn ang="0">
                  <a:pos x="9" y="1262"/>
                </a:cxn>
                <a:cxn ang="0">
                  <a:pos x="2284" y="1179"/>
                </a:cxn>
                <a:cxn ang="0">
                  <a:pos x="2705" y="489"/>
                </a:cxn>
                <a:cxn ang="0">
                  <a:pos x="3401" y="72"/>
                </a:cxn>
                <a:cxn ang="0">
                  <a:pos x="4246" y="37"/>
                </a:cxn>
                <a:cxn ang="0">
                  <a:pos x="4977" y="398"/>
                </a:cxn>
                <a:cxn ang="0">
                  <a:pos x="5452" y="1050"/>
                </a:cxn>
                <a:cxn ang="0">
                  <a:pos x="7758" y="1247"/>
                </a:cxn>
                <a:cxn ang="0">
                  <a:pos x="7708" y="1405"/>
                </a:cxn>
              </a:cxnLst>
              <a:rect l="0" t="0" r="r" b="b"/>
              <a:pathLst>
                <a:path w="7780" h="3278">
                  <a:moveTo>
                    <a:pt x="5470" y="1246"/>
                  </a:moveTo>
                  <a:lnTo>
                    <a:pt x="5451" y="1182"/>
                  </a:lnTo>
                  <a:lnTo>
                    <a:pt x="5429" y="1119"/>
                  </a:lnTo>
                  <a:lnTo>
                    <a:pt x="5404" y="1057"/>
                  </a:lnTo>
                  <a:lnTo>
                    <a:pt x="5378" y="997"/>
                  </a:lnTo>
                  <a:lnTo>
                    <a:pt x="5349" y="937"/>
                  </a:lnTo>
                  <a:lnTo>
                    <a:pt x="5317" y="879"/>
                  </a:lnTo>
                  <a:lnTo>
                    <a:pt x="5284" y="822"/>
                  </a:lnTo>
                  <a:lnTo>
                    <a:pt x="5248" y="767"/>
                  </a:lnTo>
                  <a:lnTo>
                    <a:pt x="5210" y="714"/>
                  </a:lnTo>
                  <a:lnTo>
                    <a:pt x="5171" y="663"/>
                  </a:lnTo>
                  <a:lnTo>
                    <a:pt x="5128" y="613"/>
                  </a:lnTo>
                  <a:lnTo>
                    <a:pt x="5085" y="563"/>
                  </a:lnTo>
                  <a:lnTo>
                    <a:pt x="5038" y="516"/>
                  </a:lnTo>
                  <a:lnTo>
                    <a:pt x="4992" y="472"/>
                  </a:lnTo>
                  <a:lnTo>
                    <a:pt x="4942" y="429"/>
                  </a:lnTo>
                  <a:lnTo>
                    <a:pt x="4891" y="387"/>
                  </a:lnTo>
                  <a:lnTo>
                    <a:pt x="4839" y="349"/>
                  </a:lnTo>
                  <a:lnTo>
                    <a:pt x="4784" y="312"/>
                  </a:lnTo>
                  <a:lnTo>
                    <a:pt x="4729" y="276"/>
                  </a:lnTo>
                  <a:lnTo>
                    <a:pt x="4671" y="244"/>
                  </a:lnTo>
                  <a:lnTo>
                    <a:pt x="4613" y="214"/>
                  </a:lnTo>
                  <a:lnTo>
                    <a:pt x="4553" y="186"/>
                  </a:lnTo>
                  <a:lnTo>
                    <a:pt x="4491" y="160"/>
                  </a:lnTo>
                  <a:lnTo>
                    <a:pt x="4428" y="136"/>
                  </a:lnTo>
                  <a:lnTo>
                    <a:pt x="4364" y="117"/>
                  </a:lnTo>
                  <a:lnTo>
                    <a:pt x="4300" y="98"/>
                  </a:lnTo>
                  <a:lnTo>
                    <a:pt x="4234" y="83"/>
                  </a:lnTo>
                  <a:lnTo>
                    <a:pt x="4167" y="70"/>
                  </a:lnTo>
                  <a:lnTo>
                    <a:pt x="4099" y="60"/>
                  </a:lnTo>
                  <a:lnTo>
                    <a:pt x="4031" y="53"/>
                  </a:lnTo>
                  <a:lnTo>
                    <a:pt x="3962" y="48"/>
                  </a:lnTo>
                  <a:lnTo>
                    <a:pt x="3891" y="47"/>
                  </a:lnTo>
                  <a:lnTo>
                    <a:pt x="3821" y="48"/>
                  </a:lnTo>
                  <a:lnTo>
                    <a:pt x="3751" y="53"/>
                  </a:lnTo>
                  <a:lnTo>
                    <a:pt x="3683" y="60"/>
                  </a:lnTo>
                  <a:lnTo>
                    <a:pt x="3614" y="70"/>
                  </a:lnTo>
                  <a:lnTo>
                    <a:pt x="3547" y="83"/>
                  </a:lnTo>
                  <a:lnTo>
                    <a:pt x="3482" y="98"/>
                  </a:lnTo>
                  <a:lnTo>
                    <a:pt x="3417" y="117"/>
                  </a:lnTo>
                  <a:lnTo>
                    <a:pt x="3354" y="136"/>
                  </a:lnTo>
                  <a:lnTo>
                    <a:pt x="3291" y="160"/>
                  </a:lnTo>
                  <a:lnTo>
                    <a:pt x="3229" y="186"/>
                  </a:lnTo>
                  <a:lnTo>
                    <a:pt x="3169" y="214"/>
                  </a:lnTo>
                  <a:lnTo>
                    <a:pt x="3111" y="244"/>
                  </a:lnTo>
                  <a:lnTo>
                    <a:pt x="3053" y="276"/>
                  </a:lnTo>
                  <a:lnTo>
                    <a:pt x="2998" y="312"/>
                  </a:lnTo>
                  <a:lnTo>
                    <a:pt x="2944" y="349"/>
                  </a:lnTo>
                  <a:lnTo>
                    <a:pt x="2892" y="387"/>
                  </a:lnTo>
                  <a:lnTo>
                    <a:pt x="2841" y="429"/>
                  </a:lnTo>
                  <a:lnTo>
                    <a:pt x="2791" y="472"/>
                  </a:lnTo>
                  <a:lnTo>
                    <a:pt x="2743" y="516"/>
                  </a:lnTo>
                  <a:lnTo>
                    <a:pt x="2697" y="563"/>
                  </a:lnTo>
                  <a:lnTo>
                    <a:pt x="2654" y="613"/>
                  </a:lnTo>
                  <a:lnTo>
                    <a:pt x="2612" y="663"/>
                  </a:lnTo>
                  <a:lnTo>
                    <a:pt x="2572" y="714"/>
                  </a:lnTo>
                  <a:lnTo>
                    <a:pt x="2534" y="767"/>
                  </a:lnTo>
                  <a:lnTo>
                    <a:pt x="2499" y="822"/>
                  </a:lnTo>
                  <a:lnTo>
                    <a:pt x="2465" y="879"/>
                  </a:lnTo>
                  <a:lnTo>
                    <a:pt x="2434" y="937"/>
                  </a:lnTo>
                  <a:lnTo>
                    <a:pt x="2404" y="997"/>
                  </a:lnTo>
                  <a:lnTo>
                    <a:pt x="2378" y="1057"/>
                  </a:lnTo>
                  <a:lnTo>
                    <a:pt x="2353" y="1119"/>
                  </a:lnTo>
                  <a:lnTo>
                    <a:pt x="2332" y="1182"/>
                  </a:lnTo>
                  <a:lnTo>
                    <a:pt x="2313" y="1246"/>
                  </a:lnTo>
                  <a:lnTo>
                    <a:pt x="2653" y="1246"/>
                  </a:lnTo>
                  <a:lnTo>
                    <a:pt x="2671" y="1198"/>
                  </a:lnTo>
                  <a:lnTo>
                    <a:pt x="2691" y="1152"/>
                  </a:lnTo>
                  <a:lnTo>
                    <a:pt x="2711" y="1107"/>
                  </a:lnTo>
                  <a:lnTo>
                    <a:pt x="2735" y="1062"/>
                  </a:lnTo>
                  <a:lnTo>
                    <a:pt x="2760" y="1019"/>
                  </a:lnTo>
                  <a:lnTo>
                    <a:pt x="2786" y="976"/>
                  </a:lnTo>
                  <a:lnTo>
                    <a:pt x="2814" y="936"/>
                  </a:lnTo>
                  <a:lnTo>
                    <a:pt x="2844" y="896"/>
                  </a:lnTo>
                  <a:lnTo>
                    <a:pt x="2874" y="857"/>
                  </a:lnTo>
                  <a:lnTo>
                    <a:pt x="2906" y="818"/>
                  </a:lnTo>
                  <a:lnTo>
                    <a:pt x="2939" y="782"/>
                  </a:lnTo>
                  <a:lnTo>
                    <a:pt x="2974" y="746"/>
                  </a:lnTo>
                  <a:lnTo>
                    <a:pt x="3011" y="714"/>
                  </a:lnTo>
                  <a:lnTo>
                    <a:pt x="3049" y="681"/>
                  </a:lnTo>
                  <a:lnTo>
                    <a:pt x="3087" y="649"/>
                  </a:lnTo>
                  <a:lnTo>
                    <a:pt x="3127" y="620"/>
                  </a:lnTo>
                  <a:lnTo>
                    <a:pt x="3167" y="591"/>
                  </a:lnTo>
                  <a:lnTo>
                    <a:pt x="3210" y="565"/>
                  </a:lnTo>
                  <a:lnTo>
                    <a:pt x="3253" y="540"/>
                  </a:lnTo>
                  <a:lnTo>
                    <a:pt x="3296" y="516"/>
                  </a:lnTo>
                  <a:lnTo>
                    <a:pt x="3342" y="494"/>
                  </a:lnTo>
                  <a:lnTo>
                    <a:pt x="3389" y="474"/>
                  </a:lnTo>
                  <a:lnTo>
                    <a:pt x="3435" y="455"/>
                  </a:lnTo>
                  <a:lnTo>
                    <a:pt x="3482" y="439"/>
                  </a:lnTo>
                  <a:lnTo>
                    <a:pt x="3532" y="424"/>
                  </a:lnTo>
                  <a:lnTo>
                    <a:pt x="3581" y="412"/>
                  </a:lnTo>
                  <a:lnTo>
                    <a:pt x="3631" y="400"/>
                  </a:lnTo>
                  <a:lnTo>
                    <a:pt x="3682" y="391"/>
                  </a:lnTo>
                  <a:lnTo>
                    <a:pt x="3734" y="384"/>
                  </a:lnTo>
                  <a:lnTo>
                    <a:pt x="3785" y="378"/>
                  </a:lnTo>
                  <a:lnTo>
                    <a:pt x="3837" y="376"/>
                  </a:lnTo>
                  <a:lnTo>
                    <a:pt x="3891" y="374"/>
                  </a:lnTo>
                  <a:lnTo>
                    <a:pt x="3944" y="376"/>
                  </a:lnTo>
                  <a:lnTo>
                    <a:pt x="3997" y="378"/>
                  </a:lnTo>
                  <a:lnTo>
                    <a:pt x="4048" y="384"/>
                  </a:lnTo>
                  <a:lnTo>
                    <a:pt x="4101" y="391"/>
                  </a:lnTo>
                  <a:lnTo>
                    <a:pt x="4152" y="400"/>
                  </a:lnTo>
                  <a:lnTo>
                    <a:pt x="4201" y="412"/>
                  </a:lnTo>
                  <a:lnTo>
                    <a:pt x="4251" y="424"/>
                  </a:lnTo>
                  <a:lnTo>
                    <a:pt x="4299" y="439"/>
                  </a:lnTo>
                  <a:lnTo>
                    <a:pt x="4347" y="455"/>
                  </a:lnTo>
                  <a:lnTo>
                    <a:pt x="4395" y="474"/>
                  </a:lnTo>
                  <a:lnTo>
                    <a:pt x="4440" y="494"/>
                  </a:lnTo>
                  <a:lnTo>
                    <a:pt x="4486" y="516"/>
                  </a:lnTo>
                  <a:lnTo>
                    <a:pt x="4529" y="540"/>
                  </a:lnTo>
                  <a:lnTo>
                    <a:pt x="4573" y="565"/>
                  </a:lnTo>
                  <a:lnTo>
                    <a:pt x="4615" y="591"/>
                  </a:lnTo>
                  <a:lnTo>
                    <a:pt x="4656" y="620"/>
                  </a:lnTo>
                  <a:lnTo>
                    <a:pt x="4695" y="649"/>
                  </a:lnTo>
                  <a:lnTo>
                    <a:pt x="4734" y="681"/>
                  </a:lnTo>
                  <a:lnTo>
                    <a:pt x="4772" y="714"/>
                  </a:lnTo>
                  <a:lnTo>
                    <a:pt x="4808" y="746"/>
                  </a:lnTo>
                  <a:lnTo>
                    <a:pt x="4843" y="782"/>
                  </a:lnTo>
                  <a:lnTo>
                    <a:pt x="4877" y="819"/>
                  </a:lnTo>
                  <a:lnTo>
                    <a:pt x="4909" y="857"/>
                  </a:lnTo>
                  <a:lnTo>
                    <a:pt x="4939" y="896"/>
                  </a:lnTo>
                  <a:lnTo>
                    <a:pt x="4969" y="936"/>
                  </a:lnTo>
                  <a:lnTo>
                    <a:pt x="4996" y="976"/>
                  </a:lnTo>
                  <a:lnTo>
                    <a:pt x="5022" y="1019"/>
                  </a:lnTo>
                  <a:lnTo>
                    <a:pt x="5047" y="1062"/>
                  </a:lnTo>
                  <a:lnTo>
                    <a:pt x="5070" y="1107"/>
                  </a:lnTo>
                  <a:lnTo>
                    <a:pt x="5091" y="1152"/>
                  </a:lnTo>
                  <a:lnTo>
                    <a:pt x="5111" y="1198"/>
                  </a:lnTo>
                  <a:lnTo>
                    <a:pt x="5128" y="1246"/>
                  </a:lnTo>
                  <a:lnTo>
                    <a:pt x="5470" y="1246"/>
                  </a:lnTo>
                  <a:close/>
                  <a:moveTo>
                    <a:pt x="2579" y="1759"/>
                  </a:moveTo>
                  <a:lnTo>
                    <a:pt x="2562" y="1780"/>
                  </a:lnTo>
                  <a:lnTo>
                    <a:pt x="2547" y="1800"/>
                  </a:lnTo>
                  <a:lnTo>
                    <a:pt x="2533" y="1822"/>
                  </a:lnTo>
                  <a:lnTo>
                    <a:pt x="2521" y="1845"/>
                  </a:lnTo>
                  <a:lnTo>
                    <a:pt x="2509" y="1868"/>
                  </a:lnTo>
                  <a:lnTo>
                    <a:pt x="2500" y="1889"/>
                  </a:lnTo>
                  <a:lnTo>
                    <a:pt x="2490" y="1913"/>
                  </a:lnTo>
                  <a:lnTo>
                    <a:pt x="2482" y="1937"/>
                  </a:lnTo>
                  <a:lnTo>
                    <a:pt x="2476" y="1961"/>
                  </a:lnTo>
                  <a:lnTo>
                    <a:pt x="2472" y="1986"/>
                  </a:lnTo>
                  <a:lnTo>
                    <a:pt x="2466" y="2011"/>
                  </a:lnTo>
                  <a:lnTo>
                    <a:pt x="2463" y="2035"/>
                  </a:lnTo>
                  <a:lnTo>
                    <a:pt x="2461" y="2061"/>
                  </a:lnTo>
                  <a:lnTo>
                    <a:pt x="2460" y="2086"/>
                  </a:lnTo>
                  <a:lnTo>
                    <a:pt x="2461" y="2137"/>
                  </a:lnTo>
                  <a:lnTo>
                    <a:pt x="2466" y="2188"/>
                  </a:lnTo>
                  <a:lnTo>
                    <a:pt x="2475" y="2240"/>
                  </a:lnTo>
                  <a:lnTo>
                    <a:pt x="2488" y="2292"/>
                  </a:lnTo>
                  <a:lnTo>
                    <a:pt x="2504" y="2344"/>
                  </a:lnTo>
                  <a:lnTo>
                    <a:pt x="2525" y="2395"/>
                  </a:lnTo>
                  <a:lnTo>
                    <a:pt x="2549" y="2446"/>
                  </a:lnTo>
                  <a:lnTo>
                    <a:pt x="2576" y="2496"/>
                  </a:lnTo>
                  <a:lnTo>
                    <a:pt x="2606" y="2545"/>
                  </a:lnTo>
                  <a:lnTo>
                    <a:pt x="2633" y="2584"/>
                  </a:lnTo>
                  <a:lnTo>
                    <a:pt x="2660" y="2621"/>
                  </a:lnTo>
                  <a:lnTo>
                    <a:pt x="2689" y="2659"/>
                  </a:lnTo>
                  <a:lnTo>
                    <a:pt x="2719" y="2695"/>
                  </a:lnTo>
                  <a:lnTo>
                    <a:pt x="2749" y="2729"/>
                  </a:lnTo>
                  <a:lnTo>
                    <a:pt x="2781" y="2764"/>
                  </a:lnTo>
                  <a:lnTo>
                    <a:pt x="2813" y="2797"/>
                  </a:lnTo>
                  <a:lnTo>
                    <a:pt x="2848" y="2828"/>
                  </a:lnTo>
                  <a:lnTo>
                    <a:pt x="2883" y="2861"/>
                  </a:lnTo>
                  <a:lnTo>
                    <a:pt x="2919" y="2890"/>
                  </a:lnTo>
                  <a:lnTo>
                    <a:pt x="2954" y="2919"/>
                  </a:lnTo>
                  <a:lnTo>
                    <a:pt x="2991" y="2947"/>
                  </a:lnTo>
                  <a:lnTo>
                    <a:pt x="3030" y="2974"/>
                  </a:lnTo>
                  <a:lnTo>
                    <a:pt x="3071" y="3000"/>
                  </a:lnTo>
                  <a:lnTo>
                    <a:pt x="3110" y="3025"/>
                  </a:lnTo>
                  <a:lnTo>
                    <a:pt x="3150" y="3048"/>
                  </a:lnTo>
                  <a:lnTo>
                    <a:pt x="3192" y="3069"/>
                  </a:lnTo>
                  <a:lnTo>
                    <a:pt x="3234" y="3090"/>
                  </a:lnTo>
                  <a:lnTo>
                    <a:pt x="3278" y="3110"/>
                  </a:lnTo>
                  <a:lnTo>
                    <a:pt x="3321" y="3128"/>
                  </a:lnTo>
                  <a:lnTo>
                    <a:pt x="3365" y="3145"/>
                  </a:lnTo>
                  <a:lnTo>
                    <a:pt x="3410" y="3160"/>
                  </a:lnTo>
                  <a:lnTo>
                    <a:pt x="3456" y="3176"/>
                  </a:lnTo>
                  <a:lnTo>
                    <a:pt x="3503" y="3188"/>
                  </a:lnTo>
                  <a:lnTo>
                    <a:pt x="3549" y="3199"/>
                  </a:lnTo>
                  <a:lnTo>
                    <a:pt x="3597" y="3209"/>
                  </a:lnTo>
                  <a:lnTo>
                    <a:pt x="3644" y="3218"/>
                  </a:lnTo>
                  <a:lnTo>
                    <a:pt x="3692" y="3224"/>
                  </a:lnTo>
                  <a:lnTo>
                    <a:pt x="3741" y="3230"/>
                  </a:lnTo>
                  <a:lnTo>
                    <a:pt x="3790" y="3234"/>
                  </a:lnTo>
                  <a:lnTo>
                    <a:pt x="3841" y="3236"/>
                  </a:lnTo>
                  <a:lnTo>
                    <a:pt x="3891" y="3237"/>
                  </a:lnTo>
                  <a:lnTo>
                    <a:pt x="3941" y="3236"/>
                  </a:lnTo>
                  <a:lnTo>
                    <a:pt x="3991" y="3234"/>
                  </a:lnTo>
                  <a:lnTo>
                    <a:pt x="4040" y="3230"/>
                  </a:lnTo>
                  <a:lnTo>
                    <a:pt x="4089" y="3224"/>
                  </a:lnTo>
                  <a:lnTo>
                    <a:pt x="4137" y="3218"/>
                  </a:lnTo>
                  <a:lnTo>
                    <a:pt x="4185" y="3209"/>
                  </a:lnTo>
                  <a:lnTo>
                    <a:pt x="4233" y="3199"/>
                  </a:lnTo>
                  <a:lnTo>
                    <a:pt x="4280" y="3188"/>
                  </a:lnTo>
                  <a:lnTo>
                    <a:pt x="4325" y="3176"/>
                  </a:lnTo>
                  <a:lnTo>
                    <a:pt x="4371" y="3160"/>
                  </a:lnTo>
                  <a:lnTo>
                    <a:pt x="4416" y="3145"/>
                  </a:lnTo>
                  <a:lnTo>
                    <a:pt x="4461" y="3128"/>
                  </a:lnTo>
                  <a:lnTo>
                    <a:pt x="4504" y="3110"/>
                  </a:lnTo>
                  <a:lnTo>
                    <a:pt x="4547" y="3090"/>
                  </a:lnTo>
                  <a:lnTo>
                    <a:pt x="4590" y="3069"/>
                  </a:lnTo>
                  <a:lnTo>
                    <a:pt x="4631" y="3048"/>
                  </a:lnTo>
                  <a:lnTo>
                    <a:pt x="4673" y="3025"/>
                  </a:lnTo>
                  <a:lnTo>
                    <a:pt x="4712" y="3000"/>
                  </a:lnTo>
                  <a:lnTo>
                    <a:pt x="4752" y="2974"/>
                  </a:lnTo>
                  <a:lnTo>
                    <a:pt x="4790" y="2947"/>
                  </a:lnTo>
                  <a:lnTo>
                    <a:pt x="4827" y="2919"/>
                  </a:lnTo>
                  <a:lnTo>
                    <a:pt x="4864" y="2890"/>
                  </a:lnTo>
                  <a:lnTo>
                    <a:pt x="4899" y="2861"/>
                  </a:lnTo>
                  <a:lnTo>
                    <a:pt x="4934" y="2828"/>
                  </a:lnTo>
                  <a:lnTo>
                    <a:pt x="4968" y="2797"/>
                  </a:lnTo>
                  <a:lnTo>
                    <a:pt x="5001" y="2764"/>
                  </a:lnTo>
                  <a:lnTo>
                    <a:pt x="5033" y="2729"/>
                  </a:lnTo>
                  <a:lnTo>
                    <a:pt x="5063" y="2695"/>
                  </a:lnTo>
                  <a:lnTo>
                    <a:pt x="5094" y="2659"/>
                  </a:lnTo>
                  <a:lnTo>
                    <a:pt x="5122" y="2621"/>
                  </a:lnTo>
                  <a:lnTo>
                    <a:pt x="5149" y="2584"/>
                  </a:lnTo>
                  <a:lnTo>
                    <a:pt x="5176" y="2545"/>
                  </a:lnTo>
                  <a:lnTo>
                    <a:pt x="5206" y="2496"/>
                  </a:lnTo>
                  <a:lnTo>
                    <a:pt x="5234" y="2446"/>
                  </a:lnTo>
                  <a:lnTo>
                    <a:pt x="5257" y="2395"/>
                  </a:lnTo>
                  <a:lnTo>
                    <a:pt x="5278" y="2344"/>
                  </a:lnTo>
                  <a:lnTo>
                    <a:pt x="5294" y="2292"/>
                  </a:lnTo>
                  <a:lnTo>
                    <a:pt x="5306" y="2241"/>
                  </a:lnTo>
                  <a:lnTo>
                    <a:pt x="5316" y="2188"/>
                  </a:lnTo>
                  <a:lnTo>
                    <a:pt x="5322" y="2137"/>
                  </a:lnTo>
                  <a:lnTo>
                    <a:pt x="5322" y="2112"/>
                  </a:lnTo>
                  <a:lnTo>
                    <a:pt x="5322" y="2086"/>
                  </a:lnTo>
                  <a:lnTo>
                    <a:pt x="5318" y="2036"/>
                  </a:lnTo>
                  <a:lnTo>
                    <a:pt x="5315" y="2011"/>
                  </a:lnTo>
                  <a:lnTo>
                    <a:pt x="5311" y="1986"/>
                  </a:lnTo>
                  <a:lnTo>
                    <a:pt x="5306" y="1961"/>
                  </a:lnTo>
                  <a:lnTo>
                    <a:pt x="5300" y="1937"/>
                  </a:lnTo>
                  <a:lnTo>
                    <a:pt x="5291" y="1914"/>
                  </a:lnTo>
                  <a:lnTo>
                    <a:pt x="5282" y="1890"/>
                  </a:lnTo>
                  <a:lnTo>
                    <a:pt x="5273" y="1868"/>
                  </a:lnTo>
                  <a:lnTo>
                    <a:pt x="5261" y="1845"/>
                  </a:lnTo>
                  <a:lnTo>
                    <a:pt x="5249" y="1823"/>
                  </a:lnTo>
                  <a:lnTo>
                    <a:pt x="5235" y="1801"/>
                  </a:lnTo>
                  <a:lnTo>
                    <a:pt x="5221" y="1780"/>
                  </a:lnTo>
                  <a:lnTo>
                    <a:pt x="5203" y="1760"/>
                  </a:lnTo>
                  <a:lnTo>
                    <a:pt x="5199" y="1824"/>
                  </a:lnTo>
                  <a:lnTo>
                    <a:pt x="5191" y="1888"/>
                  </a:lnTo>
                  <a:lnTo>
                    <a:pt x="5180" y="1950"/>
                  </a:lnTo>
                  <a:lnTo>
                    <a:pt x="5166" y="2012"/>
                  </a:lnTo>
                  <a:lnTo>
                    <a:pt x="5149" y="2073"/>
                  </a:lnTo>
                  <a:lnTo>
                    <a:pt x="5129" y="2132"/>
                  </a:lnTo>
                  <a:lnTo>
                    <a:pt x="5107" y="2190"/>
                  </a:lnTo>
                  <a:lnTo>
                    <a:pt x="5083" y="2247"/>
                  </a:lnTo>
                  <a:lnTo>
                    <a:pt x="5056" y="2302"/>
                  </a:lnTo>
                  <a:lnTo>
                    <a:pt x="5025" y="2356"/>
                  </a:lnTo>
                  <a:lnTo>
                    <a:pt x="4993" y="2409"/>
                  </a:lnTo>
                  <a:lnTo>
                    <a:pt x="4958" y="2459"/>
                  </a:lnTo>
                  <a:lnTo>
                    <a:pt x="4921" y="2508"/>
                  </a:lnTo>
                  <a:lnTo>
                    <a:pt x="4882" y="2555"/>
                  </a:lnTo>
                  <a:lnTo>
                    <a:pt x="4841" y="2600"/>
                  </a:lnTo>
                  <a:lnTo>
                    <a:pt x="4797" y="2643"/>
                  </a:lnTo>
                  <a:lnTo>
                    <a:pt x="4753" y="2685"/>
                  </a:lnTo>
                  <a:lnTo>
                    <a:pt x="4705" y="2724"/>
                  </a:lnTo>
                  <a:lnTo>
                    <a:pt x="4656" y="2760"/>
                  </a:lnTo>
                  <a:lnTo>
                    <a:pt x="4606" y="2795"/>
                  </a:lnTo>
                  <a:lnTo>
                    <a:pt x="4554" y="2827"/>
                  </a:lnTo>
                  <a:lnTo>
                    <a:pt x="4500" y="2858"/>
                  </a:lnTo>
                  <a:lnTo>
                    <a:pt x="4445" y="2884"/>
                  </a:lnTo>
                  <a:lnTo>
                    <a:pt x="4388" y="2909"/>
                  </a:lnTo>
                  <a:lnTo>
                    <a:pt x="4330" y="2931"/>
                  </a:lnTo>
                  <a:lnTo>
                    <a:pt x="4271" y="2950"/>
                  </a:lnTo>
                  <a:lnTo>
                    <a:pt x="4210" y="2967"/>
                  </a:lnTo>
                  <a:lnTo>
                    <a:pt x="4148" y="2981"/>
                  </a:lnTo>
                  <a:lnTo>
                    <a:pt x="4084" y="2992"/>
                  </a:lnTo>
                  <a:lnTo>
                    <a:pt x="4021" y="3000"/>
                  </a:lnTo>
                  <a:lnTo>
                    <a:pt x="3956" y="3004"/>
                  </a:lnTo>
                  <a:lnTo>
                    <a:pt x="3891" y="3006"/>
                  </a:lnTo>
                  <a:lnTo>
                    <a:pt x="3826" y="3004"/>
                  </a:lnTo>
                  <a:lnTo>
                    <a:pt x="3761" y="3000"/>
                  </a:lnTo>
                  <a:lnTo>
                    <a:pt x="3698" y="2992"/>
                  </a:lnTo>
                  <a:lnTo>
                    <a:pt x="3634" y="2981"/>
                  </a:lnTo>
                  <a:lnTo>
                    <a:pt x="3572" y="2967"/>
                  </a:lnTo>
                  <a:lnTo>
                    <a:pt x="3512" y="2950"/>
                  </a:lnTo>
                  <a:lnTo>
                    <a:pt x="3453" y="2931"/>
                  </a:lnTo>
                  <a:lnTo>
                    <a:pt x="3395" y="2909"/>
                  </a:lnTo>
                  <a:lnTo>
                    <a:pt x="3338" y="2884"/>
                  </a:lnTo>
                  <a:lnTo>
                    <a:pt x="3282" y="2858"/>
                  </a:lnTo>
                  <a:lnTo>
                    <a:pt x="3228" y="2827"/>
                  </a:lnTo>
                  <a:lnTo>
                    <a:pt x="3177" y="2795"/>
                  </a:lnTo>
                  <a:lnTo>
                    <a:pt x="3126" y="2760"/>
                  </a:lnTo>
                  <a:lnTo>
                    <a:pt x="3077" y="2723"/>
                  </a:lnTo>
                  <a:lnTo>
                    <a:pt x="3030" y="2685"/>
                  </a:lnTo>
                  <a:lnTo>
                    <a:pt x="2984" y="2643"/>
                  </a:lnTo>
                  <a:lnTo>
                    <a:pt x="2941" y="2599"/>
                  </a:lnTo>
                  <a:lnTo>
                    <a:pt x="2900" y="2555"/>
                  </a:lnTo>
                  <a:lnTo>
                    <a:pt x="2861" y="2508"/>
                  </a:lnTo>
                  <a:lnTo>
                    <a:pt x="2824" y="2459"/>
                  </a:lnTo>
                  <a:lnTo>
                    <a:pt x="2790" y="2408"/>
                  </a:lnTo>
                  <a:lnTo>
                    <a:pt x="2757" y="2356"/>
                  </a:lnTo>
                  <a:lnTo>
                    <a:pt x="2727" y="2302"/>
                  </a:lnTo>
                  <a:lnTo>
                    <a:pt x="2699" y="2247"/>
                  </a:lnTo>
                  <a:lnTo>
                    <a:pt x="2674" y="2190"/>
                  </a:lnTo>
                  <a:lnTo>
                    <a:pt x="2653" y="2132"/>
                  </a:lnTo>
                  <a:lnTo>
                    <a:pt x="2633" y="2073"/>
                  </a:lnTo>
                  <a:lnTo>
                    <a:pt x="2616" y="2012"/>
                  </a:lnTo>
                  <a:lnTo>
                    <a:pt x="2602" y="1950"/>
                  </a:lnTo>
                  <a:lnTo>
                    <a:pt x="2591" y="1887"/>
                  </a:lnTo>
                  <a:lnTo>
                    <a:pt x="2583" y="1824"/>
                  </a:lnTo>
                  <a:lnTo>
                    <a:pt x="2579" y="1759"/>
                  </a:lnTo>
                  <a:close/>
                  <a:moveTo>
                    <a:pt x="2655" y="1683"/>
                  </a:moveTo>
                  <a:lnTo>
                    <a:pt x="2622" y="1711"/>
                  </a:lnTo>
                  <a:lnTo>
                    <a:pt x="2626" y="1775"/>
                  </a:lnTo>
                  <a:lnTo>
                    <a:pt x="2631" y="1839"/>
                  </a:lnTo>
                  <a:lnTo>
                    <a:pt x="2640" y="1902"/>
                  </a:lnTo>
                  <a:lnTo>
                    <a:pt x="2652" y="1964"/>
                  </a:lnTo>
                  <a:lnTo>
                    <a:pt x="2667" y="2024"/>
                  </a:lnTo>
                  <a:lnTo>
                    <a:pt x="2684" y="2084"/>
                  </a:lnTo>
                  <a:lnTo>
                    <a:pt x="2705" y="2141"/>
                  </a:lnTo>
                  <a:lnTo>
                    <a:pt x="2729" y="2198"/>
                  </a:lnTo>
                  <a:lnTo>
                    <a:pt x="2755" y="2254"/>
                  </a:lnTo>
                  <a:lnTo>
                    <a:pt x="2783" y="2307"/>
                  </a:lnTo>
                  <a:lnTo>
                    <a:pt x="2813" y="2359"/>
                  </a:lnTo>
                  <a:lnTo>
                    <a:pt x="2847" y="2410"/>
                  </a:lnTo>
                  <a:lnTo>
                    <a:pt x="2882" y="2459"/>
                  </a:lnTo>
                  <a:lnTo>
                    <a:pt x="2920" y="2506"/>
                  </a:lnTo>
                  <a:lnTo>
                    <a:pt x="2959" y="2551"/>
                  </a:lnTo>
                  <a:lnTo>
                    <a:pt x="3002" y="2595"/>
                  </a:lnTo>
                  <a:lnTo>
                    <a:pt x="3046" y="2636"/>
                  </a:lnTo>
                  <a:lnTo>
                    <a:pt x="3091" y="2675"/>
                  </a:lnTo>
                  <a:lnTo>
                    <a:pt x="3139" y="2712"/>
                  </a:lnTo>
                  <a:lnTo>
                    <a:pt x="3189" y="2747"/>
                  </a:lnTo>
                  <a:lnTo>
                    <a:pt x="3239" y="2779"/>
                  </a:lnTo>
                  <a:lnTo>
                    <a:pt x="3292" y="2810"/>
                  </a:lnTo>
                  <a:lnTo>
                    <a:pt x="3346" y="2837"/>
                  </a:lnTo>
                  <a:lnTo>
                    <a:pt x="3403" y="2862"/>
                  </a:lnTo>
                  <a:lnTo>
                    <a:pt x="3459" y="2885"/>
                  </a:lnTo>
                  <a:lnTo>
                    <a:pt x="3518" y="2904"/>
                  </a:lnTo>
                  <a:lnTo>
                    <a:pt x="3577" y="2921"/>
                  </a:lnTo>
                  <a:lnTo>
                    <a:pt x="3638" y="2935"/>
                  </a:lnTo>
                  <a:lnTo>
                    <a:pt x="3700" y="2945"/>
                  </a:lnTo>
                  <a:lnTo>
                    <a:pt x="3762" y="2953"/>
                  </a:lnTo>
                  <a:lnTo>
                    <a:pt x="3827" y="2957"/>
                  </a:lnTo>
                  <a:lnTo>
                    <a:pt x="3891" y="2960"/>
                  </a:lnTo>
                  <a:lnTo>
                    <a:pt x="3955" y="2957"/>
                  </a:lnTo>
                  <a:lnTo>
                    <a:pt x="4020" y="2953"/>
                  </a:lnTo>
                  <a:lnTo>
                    <a:pt x="4082" y="2945"/>
                  </a:lnTo>
                  <a:lnTo>
                    <a:pt x="4144" y="2935"/>
                  </a:lnTo>
                  <a:lnTo>
                    <a:pt x="4205" y="2921"/>
                  </a:lnTo>
                  <a:lnTo>
                    <a:pt x="4264" y="2904"/>
                  </a:lnTo>
                  <a:lnTo>
                    <a:pt x="4323" y="2885"/>
                  </a:lnTo>
                  <a:lnTo>
                    <a:pt x="4381" y="2862"/>
                  </a:lnTo>
                  <a:lnTo>
                    <a:pt x="4436" y="2837"/>
                  </a:lnTo>
                  <a:lnTo>
                    <a:pt x="4490" y="2810"/>
                  </a:lnTo>
                  <a:lnTo>
                    <a:pt x="4543" y="2779"/>
                  </a:lnTo>
                  <a:lnTo>
                    <a:pt x="4594" y="2747"/>
                  </a:lnTo>
                  <a:lnTo>
                    <a:pt x="4643" y="2712"/>
                  </a:lnTo>
                  <a:lnTo>
                    <a:pt x="4691" y="2675"/>
                  </a:lnTo>
                  <a:lnTo>
                    <a:pt x="4737" y="2636"/>
                  </a:lnTo>
                  <a:lnTo>
                    <a:pt x="4781" y="2595"/>
                  </a:lnTo>
                  <a:lnTo>
                    <a:pt x="4823" y="2551"/>
                  </a:lnTo>
                  <a:lnTo>
                    <a:pt x="4862" y="2506"/>
                  </a:lnTo>
                  <a:lnTo>
                    <a:pt x="4900" y="2459"/>
                  </a:lnTo>
                  <a:lnTo>
                    <a:pt x="4936" y="2410"/>
                  </a:lnTo>
                  <a:lnTo>
                    <a:pt x="4969" y="2359"/>
                  </a:lnTo>
                  <a:lnTo>
                    <a:pt x="4999" y="2307"/>
                  </a:lnTo>
                  <a:lnTo>
                    <a:pt x="5027" y="2254"/>
                  </a:lnTo>
                  <a:lnTo>
                    <a:pt x="5053" y="2198"/>
                  </a:lnTo>
                  <a:lnTo>
                    <a:pt x="5077" y="2141"/>
                  </a:lnTo>
                  <a:lnTo>
                    <a:pt x="5097" y="2084"/>
                  </a:lnTo>
                  <a:lnTo>
                    <a:pt x="5115" y="2024"/>
                  </a:lnTo>
                  <a:lnTo>
                    <a:pt x="5129" y="1964"/>
                  </a:lnTo>
                  <a:lnTo>
                    <a:pt x="5141" y="1902"/>
                  </a:lnTo>
                  <a:lnTo>
                    <a:pt x="5150" y="1839"/>
                  </a:lnTo>
                  <a:lnTo>
                    <a:pt x="5157" y="1775"/>
                  </a:lnTo>
                  <a:lnTo>
                    <a:pt x="5160" y="1711"/>
                  </a:lnTo>
                  <a:lnTo>
                    <a:pt x="5127" y="1683"/>
                  </a:lnTo>
                  <a:lnTo>
                    <a:pt x="4198" y="1683"/>
                  </a:lnTo>
                  <a:lnTo>
                    <a:pt x="4197" y="1660"/>
                  </a:lnTo>
                  <a:lnTo>
                    <a:pt x="4194" y="1637"/>
                  </a:lnTo>
                  <a:lnTo>
                    <a:pt x="5063" y="1637"/>
                  </a:lnTo>
                  <a:lnTo>
                    <a:pt x="5026" y="1616"/>
                  </a:lnTo>
                  <a:lnTo>
                    <a:pt x="4987" y="1595"/>
                  </a:lnTo>
                  <a:lnTo>
                    <a:pt x="4945" y="1578"/>
                  </a:lnTo>
                  <a:lnTo>
                    <a:pt x="4902" y="1560"/>
                  </a:lnTo>
                  <a:lnTo>
                    <a:pt x="4913" y="1539"/>
                  </a:lnTo>
                  <a:lnTo>
                    <a:pt x="4969" y="1449"/>
                  </a:lnTo>
                  <a:lnTo>
                    <a:pt x="5019" y="1370"/>
                  </a:lnTo>
                  <a:lnTo>
                    <a:pt x="5087" y="1265"/>
                  </a:lnTo>
                  <a:lnTo>
                    <a:pt x="5070" y="1220"/>
                  </a:lnTo>
                  <a:lnTo>
                    <a:pt x="5050" y="1175"/>
                  </a:lnTo>
                  <a:lnTo>
                    <a:pt x="5031" y="1130"/>
                  </a:lnTo>
                  <a:lnTo>
                    <a:pt x="5008" y="1087"/>
                  </a:lnTo>
                  <a:lnTo>
                    <a:pt x="4984" y="1046"/>
                  </a:lnTo>
                  <a:lnTo>
                    <a:pt x="4959" y="1005"/>
                  </a:lnTo>
                  <a:lnTo>
                    <a:pt x="4932" y="964"/>
                  </a:lnTo>
                  <a:lnTo>
                    <a:pt x="4904" y="925"/>
                  </a:lnTo>
                  <a:lnTo>
                    <a:pt x="4874" y="888"/>
                  </a:lnTo>
                  <a:lnTo>
                    <a:pt x="4844" y="852"/>
                  </a:lnTo>
                  <a:lnTo>
                    <a:pt x="4811" y="816"/>
                  </a:lnTo>
                  <a:lnTo>
                    <a:pt x="4778" y="782"/>
                  </a:lnTo>
                  <a:lnTo>
                    <a:pt x="4743" y="749"/>
                  </a:lnTo>
                  <a:lnTo>
                    <a:pt x="4706" y="717"/>
                  </a:lnTo>
                  <a:lnTo>
                    <a:pt x="4669" y="688"/>
                  </a:lnTo>
                  <a:lnTo>
                    <a:pt x="4630" y="658"/>
                  </a:lnTo>
                  <a:lnTo>
                    <a:pt x="4591" y="631"/>
                  </a:lnTo>
                  <a:lnTo>
                    <a:pt x="4551" y="606"/>
                  </a:lnTo>
                  <a:lnTo>
                    <a:pt x="4509" y="581"/>
                  </a:lnTo>
                  <a:lnTo>
                    <a:pt x="4466" y="558"/>
                  </a:lnTo>
                  <a:lnTo>
                    <a:pt x="4422" y="538"/>
                  </a:lnTo>
                  <a:lnTo>
                    <a:pt x="4378" y="517"/>
                  </a:lnTo>
                  <a:lnTo>
                    <a:pt x="4332" y="500"/>
                  </a:lnTo>
                  <a:lnTo>
                    <a:pt x="4286" y="484"/>
                  </a:lnTo>
                  <a:lnTo>
                    <a:pt x="4239" y="469"/>
                  </a:lnTo>
                  <a:lnTo>
                    <a:pt x="4192" y="456"/>
                  </a:lnTo>
                  <a:lnTo>
                    <a:pt x="4143" y="446"/>
                  </a:lnTo>
                  <a:lnTo>
                    <a:pt x="4094" y="437"/>
                  </a:lnTo>
                  <a:lnTo>
                    <a:pt x="4044" y="430"/>
                  </a:lnTo>
                  <a:lnTo>
                    <a:pt x="3993" y="425"/>
                  </a:lnTo>
                  <a:lnTo>
                    <a:pt x="3942" y="422"/>
                  </a:lnTo>
                  <a:lnTo>
                    <a:pt x="3891" y="421"/>
                  </a:lnTo>
                  <a:lnTo>
                    <a:pt x="3840" y="422"/>
                  </a:lnTo>
                  <a:lnTo>
                    <a:pt x="3788" y="425"/>
                  </a:lnTo>
                  <a:lnTo>
                    <a:pt x="3738" y="430"/>
                  </a:lnTo>
                  <a:lnTo>
                    <a:pt x="3688" y="437"/>
                  </a:lnTo>
                  <a:lnTo>
                    <a:pt x="3639" y="446"/>
                  </a:lnTo>
                  <a:lnTo>
                    <a:pt x="3590" y="456"/>
                  </a:lnTo>
                  <a:lnTo>
                    <a:pt x="3544" y="469"/>
                  </a:lnTo>
                  <a:lnTo>
                    <a:pt x="3496" y="484"/>
                  </a:lnTo>
                  <a:lnTo>
                    <a:pt x="3450" y="500"/>
                  </a:lnTo>
                  <a:lnTo>
                    <a:pt x="3404" y="517"/>
                  </a:lnTo>
                  <a:lnTo>
                    <a:pt x="3360" y="538"/>
                  </a:lnTo>
                  <a:lnTo>
                    <a:pt x="3317" y="558"/>
                  </a:lnTo>
                  <a:lnTo>
                    <a:pt x="3274" y="581"/>
                  </a:lnTo>
                  <a:lnTo>
                    <a:pt x="3231" y="606"/>
                  </a:lnTo>
                  <a:lnTo>
                    <a:pt x="3191" y="631"/>
                  </a:lnTo>
                  <a:lnTo>
                    <a:pt x="3152" y="659"/>
                  </a:lnTo>
                  <a:lnTo>
                    <a:pt x="3113" y="688"/>
                  </a:lnTo>
                  <a:lnTo>
                    <a:pt x="3076" y="717"/>
                  </a:lnTo>
                  <a:lnTo>
                    <a:pt x="3040" y="749"/>
                  </a:lnTo>
                  <a:lnTo>
                    <a:pt x="3005" y="782"/>
                  </a:lnTo>
                  <a:lnTo>
                    <a:pt x="2971" y="817"/>
                  </a:lnTo>
                  <a:lnTo>
                    <a:pt x="2938" y="852"/>
                  </a:lnTo>
                  <a:lnTo>
                    <a:pt x="2908" y="888"/>
                  </a:lnTo>
                  <a:lnTo>
                    <a:pt x="2878" y="925"/>
                  </a:lnTo>
                  <a:lnTo>
                    <a:pt x="2850" y="964"/>
                  </a:lnTo>
                  <a:lnTo>
                    <a:pt x="2823" y="1005"/>
                  </a:lnTo>
                  <a:lnTo>
                    <a:pt x="2798" y="1046"/>
                  </a:lnTo>
                  <a:lnTo>
                    <a:pt x="2774" y="1088"/>
                  </a:lnTo>
                  <a:lnTo>
                    <a:pt x="2752" y="1132"/>
                  </a:lnTo>
                  <a:lnTo>
                    <a:pt x="2731" y="1175"/>
                  </a:lnTo>
                  <a:lnTo>
                    <a:pt x="2712" y="1220"/>
                  </a:lnTo>
                  <a:lnTo>
                    <a:pt x="2695" y="1265"/>
                  </a:lnTo>
                  <a:lnTo>
                    <a:pt x="2763" y="1371"/>
                  </a:lnTo>
                  <a:lnTo>
                    <a:pt x="2812" y="1450"/>
                  </a:lnTo>
                  <a:lnTo>
                    <a:pt x="2868" y="1539"/>
                  </a:lnTo>
                  <a:lnTo>
                    <a:pt x="2881" y="1560"/>
                  </a:lnTo>
                  <a:lnTo>
                    <a:pt x="2837" y="1578"/>
                  </a:lnTo>
                  <a:lnTo>
                    <a:pt x="2795" y="1595"/>
                  </a:lnTo>
                  <a:lnTo>
                    <a:pt x="2756" y="1616"/>
                  </a:lnTo>
                  <a:lnTo>
                    <a:pt x="2719" y="1637"/>
                  </a:lnTo>
                  <a:lnTo>
                    <a:pt x="3588" y="1637"/>
                  </a:lnTo>
                  <a:lnTo>
                    <a:pt x="3585" y="1660"/>
                  </a:lnTo>
                  <a:lnTo>
                    <a:pt x="3583" y="1683"/>
                  </a:lnTo>
                  <a:lnTo>
                    <a:pt x="2655" y="1683"/>
                  </a:lnTo>
                  <a:close/>
                  <a:moveTo>
                    <a:pt x="5186" y="1595"/>
                  </a:moveTo>
                  <a:lnTo>
                    <a:pt x="5151" y="1570"/>
                  </a:lnTo>
                  <a:lnTo>
                    <a:pt x="5113" y="1547"/>
                  </a:lnTo>
                  <a:lnTo>
                    <a:pt x="5073" y="1526"/>
                  </a:lnTo>
                  <a:lnTo>
                    <a:pt x="5031" y="1505"/>
                  </a:lnTo>
                  <a:lnTo>
                    <a:pt x="5144" y="1326"/>
                  </a:lnTo>
                  <a:lnTo>
                    <a:pt x="7672" y="1326"/>
                  </a:lnTo>
                  <a:lnTo>
                    <a:pt x="7682" y="1326"/>
                  </a:lnTo>
                  <a:lnTo>
                    <a:pt x="7691" y="1325"/>
                  </a:lnTo>
                  <a:lnTo>
                    <a:pt x="7699" y="1323"/>
                  </a:lnTo>
                  <a:lnTo>
                    <a:pt x="7706" y="1319"/>
                  </a:lnTo>
                  <a:lnTo>
                    <a:pt x="7712" y="1315"/>
                  </a:lnTo>
                  <a:lnTo>
                    <a:pt x="7717" y="1310"/>
                  </a:lnTo>
                  <a:lnTo>
                    <a:pt x="7721" y="1304"/>
                  </a:lnTo>
                  <a:lnTo>
                    <a:pt x="7723" y="1298"/>
                  </a:lnTo>
                  <a:lnTo>
                    <a:pt x="7723" y="1292"/>
                  </a:lnTo>
                  <a:lnTo>
                    <a:pt x="7722" y="1289"/>
                  </a:lnTo>
                  <a:lnTo>
                    <a:pt x="7719" y="1287"/>
                  </a:lnTo>
                  <a:lnTo>
                    <a:pt x="7715" y="1287"/>
                  </a:lnTo>
                  <a:lnTo>
                    <a:pt x="7705" y="1286"/>
                  </a:lnTo>
                  <a:lnTo>
                    <a:pt x="7696" y="1287"/>
                  </a:lnTo>
                  <a:lnTo>
                    <a:pt x="5121" y="1287"/>
                  </a:lnTo>
                  <a:lnTo>
                    <a:pt x="5063" y="1377"/>
                  </a:lnTo>
                  <a:lnTo>
                    <a:pt x="5017" y="1451"/>
                  </a:lnTo>
                  <a:lnTo>
                    <a:pt x="4961" y="1539"/>
                  </a:lnTo>
                  <a:lnTo>
                    <a:pt x="5011" y="1559"/>
                  </a:lnTo>
                  <a:lnTo>
                    <a:pt x="5058" y="1582"/>
                  </a:lnTo>
                  <a:lnTo>
                    <a:pt x="5100" y="1606"/>
                  </a:lnTo>
                  <a:lnTo>
                    <a:pt x="5138" y="1633"/>
                  </a:lnTo>
                  <a:lnTo>
                    <a:pt x="5174" y="1660"/>
                  </a:lnTo>
                  <a:lnTo>
                    <a:pt x="5205" y="1690"/>
                  </a:lnTo>
                  <a:lnTo>
                    <a:pt x="5234" y="1720"/>
                  </a:lnTo>
                  <a:lnTo>
                    <a:pt x="5259" y="1751"/>
                  </a:lnTo>
                  <a:lnTo>
                    <a:pt x="5281" y="1784"/>
                  </a:lnTo>
                  <a:lnTo>
                    <a:pt x="5300" y="1818"/>
                  </a:lnTo>
                  <a:lnTo>
                    <a:pt x="5316" y="1852"/>
                  </a:lnTo>
                  <a:lnTo>
                    <a:pt x="5330" y="1888"/>
                  </a:lnTo>
                  <a:lnTo>
                    <a:pt x="5341" y="1924"/>
                  </a:lnTo>
                  <a:lnTo>
                    <a:pt x="5350" y="1960"/>
                  </a:lnTo>
                  <a:lnTo>
                    <a:pt x="5355" y="1997"/>
                  </a:lnTo>
                  <a:lnTo>
                    <a:pt x="5359" y="2034"/>
                  </a:lnTo>
                  <a:lnTo>
                    <a:pt x="5361" y="2071"/>
                  </a:lnTo>
                  <a:lnTo>
                    <a:pt x="5361" y="2107"/>
                  </a:lnTo>
                  <a:lnTo>
                    <a:pt x="5357" y="2145"/>
                  </a:lnTo>
                  <a:lnTo>
                    <a:pt x="5354" y="2182"/>
                  </a:lnTo>
                  <a:lnTo>
                    <a:pt x="5349" y="2219"/>
                  </a:lnTo>
                  <a:lnTo>
                    <a:pt x="5341" y="2255"/>
                  </a:lnTo>
                  <a:lnTo>
                    <a:pt x="5332" y="2291"/>
                  </a:lnTo>
                  <a:lnTo>
                    <a:pt x="5323" y="2326"/>
                  </a:lnTo>
                  <a:lnTo>
                    <a:pt x="5311" y="2359"/>
                  </a:lnTo>
                  <a:lnTo>
                    <a:pt x="5300" y="2393"/>
                  </a:lnTo>
                  <a:lnTo>
                    <a:pt x="5286" y="2426"/>
                  </a:lnTo>
                  <a:lnTo>
                    <a:pt x="5272" y="2456"/>
                  </a:lnTo>
                  <a:lnTo>
                    <a:pt x="5256" y="2486"/>
                  </a:lnTo>
                  <a:lnTo>
                    <a:pt x="5242" y="2515"/>
                  </a:lnTo>
                  <a:lnTo>
                    <a:pt x="5226" y="2542"/>
                  </a:lnTo>
                  <a:lnTo>
                    <a:pt x="5210" y="2567"/>
                  </a:lnTo>
                  <a:lnTo>
                    <a:pt x="5183" y="2607"/>
                  </a:lnTo>
                  <a:lnTo>
                    <a:pt x="5154" y="2646"/>
                  </a:lnTo>
                  <a:lnTo>
                    <a:pt x="5124" y="2684"/>
                  </a:lnTo>
                  <a:lnTo>
                    <a:pt x="5095" y="2721"/>
                  </a:lnTo>
                  <a:lnTo>
                    <a:pt x="5063" y="2757"/>
                  </a:lnTo>
                  <a:lnTo>
                    <a:pt x="5031" y="2792"/>
                  </a:lnTo>
                  <a:lnTo>
                    <a:pt x="4996" y="2825"/>
                  </a:lnTo>
                  <a:lnTo>
                    <a:pt x="4962" y="2859"/>
                  </a:lnTo>
                  <a:lnTo>
                    <a:pt x="4926" y="2890"/>
                  </a:lnTo>
                  <a:lnTo>
                    <a:pt x="4890" y="2922"/>
                  </a:lnTo>
                  <a:lnTo>
                    <a:pt x="4852" y="2951"/>
                  </a:lnTo>
                  <a:lnTo>
                    <a:pt x="4814" y="2980"/>
                  </a:lnTo>
                  <a:lnTo>
                    <a:pt x="4773" y="3007"/>
                  </a:lnTo>
                  <a:lnTo>
                    <a:pt x="4733" y="3033"/>
                  </a:lnTo>
                  <a:lnTo>
                    <a:pt x="4693" y="3058"/>
                  </a:lnTo>
                  <a:lnTo>
                    <a:pt x="4651" y="3083"/>
                  </a:lnTo>
                  <a:lnTo>
                    <a:pt x="4607" y="3105"/>
                  </a:lnTo>
                  <a:lnTo>
                    <a:pt x="4565" y="3127"/>
                  </a:lnTo>
                  <a:lnTo>
                    <a:pt x="4521" y="3147"/>
                  </a:lnTo>
                  <a:lnTo>
                    <a:pt x="4475" y="3166"/>
                  </a:lnTo>
                  <a:lnTo>
                    <a:pt x="4430" y="3183"/>
                  </a:lnTo>
                  <a:lnTo>
                    <a:pt x="4384" y="3199"/>
                  </a:lnTo>
                  <a:lnTo>
                    <a:pt x="4337" y="3214"/>
                  </a:lnTo>
                  <a:lnTo>
                    <a:pt x="4289" y="3227"/>
                  </a:lnTo>
                  <a:lnTo>
                    <a:pt x="4242" y="3239"/>
                  </a:lnTo>
                  <a:lnTo>
                    <a:pt x="4193" y="3248"/>
                  </a:lnTo>
                  <a:lnTo>
                    <a:pt x="4144" y="3258"/>
                  </a:lnTo>
                  <a:lnTo>
                    <a:pt x="4094" y="3265"/>
                  </a:lnTo>
                  <a:lnTo>
                    <a:pt x="4044" y="3270"/>
                  </a:lnTo>
                  <a:lnTo>
                    <a:pt x="3993" y="3274"/>
                  </a:lnTo>
                  <a:lnTo>
                    <a:pt x="3942" y="3277"/>
                  </a:lnTo>
                  <a:lnTo>
                    <a:pt x="3891" y="3278"/>
                  </a:lnTo>
                  <a:lnTo>
                    <a:pt x="3839" y="3277"/>
                  </a:lnTo>
                  <a:lnTo>
                    <a:pt x="3788" y="3274"/>
                  </a:lnTo>
                  <a:lnTo>
                    <a:pt x="3737" y="3270"/>
                  </a:lnTo>
                  <a:lnTo>
                    <a:pt x="3687" y="3265"/>
                  </a:lnTo>
                  <a:lnTo>
                    <a:pt x="3638" y="3258"/>
                  </a:lnTo>
                  <a:lnTo>
                    <a:pt x="3589" y="3248"/>
                  </a:lnTo>
                  <a:lnTo>
                    <a:pt x="3539" y="3239"/>
                  </a:lnTo>
                  <a:lnTo>
                    <a:pt x="3492" y="3227"/>
                  </a:lnTo>
                  <a:lnTo>
                    <a:pt x="3445" y="3214"/>
                  </a:lnTo>
                  <a:lnTo>
                    <a:pt x="3397" y="3199"/>
                  </a:lnTo>
                  <a:lnTo>
                    <a:pt x="3352" y="3183"/>
                  </a:lnTo>
                  <a:lnTo>
                    <a:pt x="3306" y="3166"/>
                  </a:lnTo>
                  <a:lnTo>
                    <a:pt x="3261" y="3147"/>
                  </a:lnTo>
                  <a:lnTo>
                    <a:pt x="3217" y="3127"/>
                  </a:lnTo>
                  <a:lnTo>
                    <a:pt x="3174" y="3105"/>
                  </a:lnTo>
                  <a:lnTo>
                    <a:pt x="3131" y="3083"/>
                  </a:lnTo>
                  <a:lnTo>
                    <a:pt x="3089" y="3058"/>
                  </a:lnTo>
                  <a:lnTo>
                    <a:pt x="3049" y="3033"/>
                  </a:lnTo>
                  <a:lnTo>
                    <a:pt x="3008" y="3007"/>
                  </a:lnTo>
                  <a:lnTo>
                    <a:pt x="2969" y="2980"/>
                  </a:lnTo>
                  <a:lnTo>
                    <a:pt x="2931" y="2951"/>
                  </a:lnTo>
                  <a:lnTo>
                    <a:pt x="2893" y="2922"/>
                  </a:lnTo>
                  <a:lnTo>
                    <a:pt x="2856" y="2890"/>
                  </a:lnTo>
                  <a:lnTo>
                    <a:pt x="2820" y="2859"/>
                  </a:lnTo>
                  <a:lnTo>
                    <a:pt x="2785" y="2825"/>
                  </a:lnTo>
                  <a:lnTo>
                    <a:pt x="2752" y="2792"/>
                  </a:lnTo>
                  <a:lnTo>
                    <a:pt x="2719" y="2757"/>
                  </a:lnTo>
                  <a:lnTo>
                    <a:pt x="2687" y="2721"/>
                  </a:lnTo>
                  <a:lnTo>
                    <a:pt x="2657" y="2684"/>
                  </a:lnTo>
                  <a:lnTo>
                    <a:pt x="2628" y="2646"/>
                  </a:lnTo>
                  <a:lnTo>
                    <a:pt x="2600" y="2607"/>
                  </a:lnTo>
                  <a:lnTo>
                    <a:pt x="2572" y="2567"/>
                  </a:lnTo>
                  <a:lnTo>
                    <a:pt x="2556" y="2542"/>
                  </a:lnTo>
                  <a:lnTo>
                    <a:pt x="2540" y="2515"/>
                  </a:lnTo>
                  <a:lnTo>
                    <a:pt x="2525" y="2486"/>
                  </a:lnTo>
                  <a:lnTo>
                    <a:pt x="2511" y="2456"/>
                  </a:lnTo>
                  <a:lnTo>
                    <a:pt x="2496" y="2426"/>
                  </a:lnTo>
                  <a:lnTo>
                    <a:pt x="2482" y="2393"/>
                  </a:lnTo>
                  <a:lnTo>
                    <a:pt x="2470" y="2359"/>
                  </a:lnTo>
                  <a:lnTo>
                    <a:pt x="2460" y="2326"/>
                  </a:lnTo>
                  <a:lnTo>
                    <a:pt x="2450" y="2291"/>
                  </a:lnTo>
                  <a:lnTo>
                    <a:pt x="2441" y="2255"/>
                  </a:lnTo>
                  <a:lnTo>
                    <a:pt x="2434" y="2219"/>
                  </a:lnTo>
                  <a:lnTo>
                    <a:pt x="2428" y="2182"/>
                  </a:lnTo>
                  <a:lnTo>
                    <a:pt x="2424" y="2145"/>
                  </a:lnTo>
                  <a:lnTo>
                    <a:pt x="2422" y="2107"/>
                  </a:lnTo>
                  <a:lnTo>
                    <a:pt x="2422" y="2071"/>
                  </a:lnTo>
                  <a:lnTo>
                    <a:pt x="2423" y="2034"/>
                  </a:lnTo>
                  <a:lnTo>
                    <a:pt x="2427" y="1997"/>
                  </a:lnTo>
                  <a:lnTo>
                    <a:pt x="2432" y="1960"/>
                  </a:lnTo>
                  <a:lnTo>
                    <a:pt x="2441" y="1924"/>
                  </a:lnTo>
                  <a:lnTo>
                    <a:pt x="2452" y="1888"/>
                  </a:lnTo>
                  <a:lnTo>
                    <a:pt x="2465" y="1852"/>
                  </a:lnTo>
                  <a:lnTo>
                    <a:pt x="2482" y="1818"/>
                  </a:lnTo>
                  <a:lnTo>
                    <a:pt x="2501" y="1784"/>
                  </a:lnTo>
                  <a:lnTo>
                    <a:pt x="2523" y="1751"/>
                  </a:lnTo>
                  <a:lnTo>
                    <a:pt x="2547" y="1720"/>
                  </a:lnTo>
                  <a:lnTo>
                    <a:pt x="2576" y="1690"/>
                  </a:lnTo>
                  <a:lnTo>
                    <a:pt x="2608" y="1660"/>
                  </a:lnTo>
                  <a:lnTo>
                    <a:pt x="2644" y="1633"/>
                  </a:lnTo>
                  <a:lnTo>
                    <a:pt x="2682" y="1606"/>
                  </a:lnTo>
                  <a:lnTo>
                    <a:pt x="2724" y="1582"/>
                  </a:lnTo>
                  <a:lnTo>
                    <a:pt x="2770" y="1559"/>
                  </a:lnTo>
                  <a:lnTo>
                    <a:pt x="2820" y="1539"/>
                  </a:lnTo>
                  <a:lnTo>
                    <a:pt x="2766" y="1451"/>
                  </a:lnTo>
                  <a:lnTo>
                    <a:pt x="2719" y="1377"/>
                  </a:lnTo>
                  <a:lnTo>
                    <a:pt x="2660" y="1287"/>
                  </a:lnTo>
                  <a:lnTo>
                    <a:pt x="85" y="1287"/>
                  </a:lnTo>
                  <a:lnTo>
                    <a:pt x="76" y="1286"/>
                  </a:lnTo>
                  <a:lnTo>
                    <a:pt x="66" y="1287"/>
                  </a:lnTo>
                  <a:lnTo>
                    <a:pt x="62" y="1287"/>
                  </a:lnTo>
                  <a:lnTo>
                    <a:pt x="60" y="1289"/>
                  </a:lnTo>
                  <a:lnTo>
                    <a:pt x="58" y="1292"/>
                  </a:lnTo>
                  <a:lnTo>
                    <a:pt x="58" y="1298"/>
                  </a:lnTo>
                  <a:lnTo>
                    <a:pt x="60" y="1304"/>
                  </a:lnTo>
                  <a:lnTo>
                    <a:pt x="63" y="1310"/>
                  </a:lnTo>
                  <a:lnTo>
                    <a:pt x="69" y="1315"/>
                  </a:lnTo>
                  <a:lnTo>
                    <a:pt x="74" y="1319"/>
                  </a:lnTo>
                  <a:lnTo>
                    <a:pt x="82" y="1323"/>
                  </a:lnTo>
                  <a:lnTo>
                    <a:pt x="90" y="1325"/>
                  </a:lnTo>
                  <a:lnTo>
                    <a:pt x="99" y="1326"/>
                  </a:lnTo>
                  <a:lnTo>
                    <a:pt x="110" y="1326"/>
                  </a:lnTo>
                  <a:lnTo>
                    <a:pt x="2639" y="1326"/>
                  </a:lnTo>
                  <a:lnTo>
                    <a:pt x="2752" y="1505"/>
                  </a:lnTo>
                  <a:lnTo>
                    <a:pt x="2709" y="1526"/>
                  </a:lnTo>
                  <a:lnTo>
                    <a:pt x="2669" y="1547"/>
                  </a:lnTo>
                  <a:lnTo>
                    <a:pt x="2631" y="1570"/>
                  </a:lnTo>
                  <a:lnTo>
                    <a:pt x="2596" y="1595"/>
                  </a:lnTo>
                  <a:lnTo>
                    <a:pt x="2121" y="1596"/>
                  </a:lnTo>
                  <a:lnTo>
                    <a:pt x="1701" y="1596"/>
                  </a:lnTo>
                  <a:lnTo>
                    <a:pt x="1024" y="1596"/>
                  </a:lnTo>
                  <a:lnTo>
                    <a:pt x="566" y="1595"/>
                  </a:lnTo>
                  <a:lnTo>
                    <a:pt x="327" y="1595"/>
                  </a:lnTo>
                  <a:lnTo>
                    <a:pt x="269" y="1561"/>
                  </a:lnTo>
                  <a:lnTo>
                    <a:pt x="217" y="1527"/>
                  </a:lnTo>
                  <a:lnTo>
                    <a:pt x="172" y="1493"/>
                  </a:lnTo>
                  <a:lnTo>
                    <a:pt x="133" y="1460"/>
                  </a:lnTo>
                  <a:lnTo>
                    <a:pt x="99" y="1430"/>
                  </a:lnTo>
                  <a:lnTo>
                    <a:pt x="73" y="1405"/>
                  </a:lnTo>
                  <a:lnTo>
                    <a:pt x="52" y="1382"/>
                  </a:lnTo>
                  <a:lnTo>
                    <a:pt x="38" y="1365"/>
                  </a:lnTo>
                  <a:lnTo>
                    <a:pt x="20" y="1339"/>
                  </a:lnTo>
                  <a:lnTo>
                    <a:pt x="10" y="1324"/>
                  </a:lnTo>
                  <a:lnTo>
                    <a:pt x="4" y="1309"/>
                  </a:lnTo>
                  <a:lnTo>
                    <a:pt x="2" y="1301"/>
                  </a:lnTo>
                  <a:lnTo>
                    <a:pt x="0" y="1294"/>
                  </a:lnTo>
                  <a:lnTo>
                    <a:pt x="0" y="1287"/>
                  </a:lnTo>
                  <a:lnTo>
                    <a:pt x="2" y="1278"/>
                  </a:lnTo>
                  <a:lnTo>
                    <a:pt x="5" y="1271"/>
                  </a:lnTo>
                  <a:lnTo>
                    <a:pt x="9" y="1262"/>
                  </a:lnTo>
                  <a:lnTo>
                    <a:pt x="15" y="1254"/>
                  </a:lnTo>
                  <a:lnTo>
                    <a:pt x="24" y="1247"/>
                  </a:lnTo>
                  <a:lnTo>
                    <a:pt x="38" y="1236"/>
                  </a:lnTo>
                  <a:lnTo>
                    <a:pt x="47" y="1229"/>
                  </a:lnTo>
                  <a:lnTo>
                    <a:pt x="52" y="1229"/>
                  </a:lnTo>
                  <a:lnTo>
                    <a:pt x="57" y="1231"/>
                  </a:lnTo>
                  <a:lnTo>
                    <a:pt x="61" y="1236"/>
                  </a:lnTo>
                  <a:lnTo>
                    <a:pt x="66" y="1240"/>
                  </a:lnTo>
                  <a:lnTo>
                    <a:pt x="74" y="1244"/>
                  </a:lnTo>
                  <a:lnTo>
                    <a:pt x="85" y="1246"/>
                  </a:lnTo>
                  <a:lnTo>
                    <a:pt x="2264" y="1246"/>
                  </a:lnTo>
                  <a:lnTo>
                    <a:pt x="2284" y="1179"/>
                  </a:lnTo>
                  <a:lnTo>
                    <a:pt x="2305" y="1114"/>
                  </a:lnTo>
                  <a:lnTo>
                    <a:pt x="2330" y="1050"/>
                  </a:lnTo>
                  <a:lnTo>
                    <a:pt x="2358" y="987"/>
                  </a:lnTo>
                  <a:lnTo>
                    <a:pt x="2387" y="925"/>
                  </a:lnTo>
                  <a:lnTo>
                    <a:pt x="2419" y="866"/>
                  </a:lnTo>
                  <a:lnTo>
                    <a:pt x="2454" y="807"/>
                  </a:lnTo>
                  <a:lnTo>
                    <a:pt x="2490" y="749"/>
                  </a:lnTo>
                  <a:lnTo>
                    <a:pt x="2529" y="694"/>
                  </a:lnTo>
                  <a:lnTo>
                    <a:pt x="2570" y="640"/>
                  </a:lnTo>
                  <a:lnTo>
                    <a:pt x="2613" y="588"/>
                  </a:lnTo>
                  <a:lnTo>
                    <a:pt x="2658" y="538"/>
                  </a:lnTo>
                  <a:lnTo>
                    <a:pt x="2705" y="489"/>
                  </a:lnTo>
                  <a:lnTo>
                    <a:pt x="2755" y="442"/>
                  </a:lnTo>
                  <a:lnTo>
                    <a:pt x="2805" y="398"/>
                  </a:lnTo>
                  <a:lnTo>
                    <a:pt x="2858" y="355"/>
                  </a:lnTo>
                  <a:lnTo>
                    <a:pt x="2912" y="314"/>
                  </a:lnTo>
                  <a:lnTo>
                    <a:pt x="2967" y="276"/>
                  </a:lnTo>
                  <a:lnTo>
                    <a:pt x="3025" y="240"/>
                  </a:lnTo>
                  <a:lnTo>
                    <a:pt x="3085" y="206"/>
                  </a:lnTo>
                  <a:lnTo>
                    <a:pt x="3145" y="174"/>
                  </a:lnTo>
                  <a:lnTo>
                    <a:pt x="3206" y="145"/>
                  </a:lnTo>
                  <a:lnTo>
                    <a:pt x="3270" y="119"/>
                  </a:lnTo>
                  <a:lnTo>
                    <a:pt x="3335" y="94"/>
                  </a:lnTo>
                  <a:lnTo>
                    <a:pt x="3401" y="72"/>
                  </a:lnTo>
                  <a:lnTo>
                    <a:pt x="3468" y="54"/>
                  </a:lnTo>
                  <a:lnTo>
                    <a:pt x="3536" y="37"/>
                  </a:lnTo>
                  <a:lnTo>
                    <a:pt x="3605" y="24"/>
                  </a:lnTo>
                  <a:lnTo>
                    <a:pt x="3675" y="15"/>
                  </a:lnTo>
                  <a:lnTo>
                    <a:pt x="3747" y="7"/>
                  </a:lnTo>
                  <a:lnTo>
                    <a:pt x="3818" y="2"/>
                  </a:lnTo>
                  <a:lnTo>
                    <a:pt x="3891" y="0"/>
                  </a:lnTo>
                  <a:lnTo>
                    <a:pt x="3964" y="2"/>
                  </a:lnTo>
                  <a:lnTo>
                    <a:pt x="4035" y="7"/>
                  </a:lnTo>
                  <a:lnTo>
                    <a:pt x="4106" y="15"/>
                  </a:lnTo>
                  <a:lnTo>
                    <a:pt x="4178" y="24"/>
                  </a:lnTo>
                  <a:lnTo>
                    <a:pt x="4246" y="37"/>
                  </a:lnTo>
                  <a:lnTo>
                    <a:pt x="4314" y="54"/>
                  </a:lnTo>
                  <a:lnTo>
                    <a:pt x="4382" y="72"/>
                  </a:lnTo>
                  <a:lnTo>
                    <a:pt x="4447" y="94"/>
                  </a:lnTo>
                  <a:lnTo>
                    <a:pt x="4511" y="119"/>
                  </a:lnTo>
                  <a:lnTo>
                    <a:pt x="4575" y="145"/>
                  </a:lnTo>
                  <a:lnTo>
                    <a:pt x="4637" y="174"/>
                  </a:lnTo>
                  <a:lnTo>
                    <a:pt x="4697" y="206"/>
                  </a:lnTo>
                  <a:lnTo>
                    <a:pt x="4756" y="240"/>
                  </a:lnTo>
                  <a:lnTo>
                    <a:pt x="4814" y="276"/>
                  </a:lnTo>
                  <a:lnTo>
                    <a:pt x="4870" y="314"/>
                  </a:lnTo>
                  <a:lnTo>
                    <a:pt x="4924" y="355"/>
                  </a:lnTo>
                  <a:lnTo>
                    <a:pt x="4977" y="398"/>
                  </a:lnTo>
                  <a:lnTo>
                    <a:pt x="5027" y="442"/>
                  </a:lnTo>
                  <a:lnTo>
                    <a:pt x="5077" y="489"/>
                  </a:lnTo>
                  <a:lnTo>
                    <a:pt x="5124" y="538"/>
                  </a:lnTo>
                  <a:lnTo>
                    <a:pt x="5168" y="588"/>
                  </a:lnTo>
                  <a:lnTo>
                    <a:pt x="5212" y="640"/>
                  </a:lnTo>
                  <a:lnTo>
                    <a:pt x="5253" y="694"/>
                  </a:lnTo>
                  <a:lnTo>
                    <a:pt x="5292" y="749"/>
                  </a:lnTo>
                  <a:lnTo>
                    <a:pt x="5328" y="807"/>
                  </a:lnTo>
                  <a:lnTo>
                    <a:pt x="5363" y="866"/>
                  </a:lnTo>
                  <a:lnTo>
                    <a:pt x="5394" y="925"/>
                  </a:lnTo>
                  <a:lnTo>
                    <a:pt x="5425" y="987"/>
                  </a:lnTo>
                  <a:lnTo>
                    <a:pt x="5452" y="1050"/>
                  </a:lnTo>
                  <a:lnTo>
                    <a:pt x="5476" y="1114"/>
                  </a:lnTo>
                  <a:lnTo>
                    <a:pt x="5498" y="1179"/>
                  </a:lnTo>
                  <a:lnTo>
                    <a:pt x="5518" y="1246"/>
                  </a:lnTo>
                  <a:lnTo>
                    <a:pt x="7696" y="1246"/>
                  </a:lnTo>
                  <a:lnTo>
                    <a:pt x="7708" y="1244"/>
                  </a:lnTo>
                  <a:lnTo>
                    <a:pt x="7715" y="1240"/>
                  </a:lnTo>
                  <a:lnTo>
                    <a:pt x="7719" y="1236"/>
                  </a:lnTo>
                  <a:lnTo>
                    <a:pt x="7723" y="1231"/>
                  </a:lnTo>
                  <a:lnTo>
                    <a:pt x="7728" y="1229"/>
                  </a:lnTo>
                  <a:lnTo>
                    <a:pt x="7734" y="1229"/>
                  </a:lnTo>
                  <a:lnTo>
                    <a:pt x="7744" y="1236"/>
                  </a:lnTo>
                  <a:lnTo>
                    <a:pt x="7758" y="1247"/>
                  </a:lnTo>
                  <a:lnTo>
                    <a:pt x="7766" y="1254"/>
                  </a:lnTo>
                  <a:lnTo>
                    <a:pt x="7772" y="1262"/>
                  </a:lnTo>
                  <a:lnTo>
                    <a:pt x="7776" y="1271"/>
                  </a:lnTo>
                  <a:lnTo>
                    <a:pt x="7780" y="1278"/>
                  </a:lnTo>
                  <a:lnTo>
                    <a:pt x="7780" y="1287"/>
                  </a:lnTo>
                  <a:lnTo>
                    <a:pt x="7780" y="1294"/>
                  </a:lnTo>
                  <a:lnTo>
                    <a:pt x="7776" y="1309"/>
                  </a:lnTo>
                  <a:lnTo>
                    <a:pt x="7770" y="1324"/>
                  </a:lnTo>
                  <a:lnTo>
                    <a:pt x="7761" y="1339"/>
                  </a:lnTo>
                  <a:lnTo>
                    <a:pt x="7742" y="1365"/>
                  </a:lnTo>
                  <a:lnTo>
                    <a:pt x="7729" y="1382"/>
                  </a:lnTo>
                  <a:lnTo>
                    <a:pt x="7708" y="1405"/>
                  </a:lnTo>
                  <a:lnTo>
                    <a:pt x="7681" y="1430"/>
                  </a:lnTo>
                  <a:lnTo>
                    <a:pt x="7647" y="1460"/>
                  </a:lnTo>
                  <a:lnTo>
                    <a:pt x="7608" y="1493"/>
                  </a:lnTo>
                  <a:lnTo>
                    <a:pt x="7564" y="1527"/>
                  </a:lnTo>
                  <a:lnTo>
                    <a:pt x="7512" y="1561"/>
                  </a:lnTo>
                  <a:lnTo>
                    <a:pt x="7454" y="1595"/>
                  </a:lnTo>
                  <a:lnTo>
                    <a:pt x="5186" y="159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9" name="Freeform 91"/>
            <p:cNvSpPr>
              <a:spLocks/>
            </p:cNvSpPr>
            <p:nvPr/>
          </p:nvSpPr>
          <p:spPr bwMode="auto">
            <a:xfrm>
              <a:off x="3586" y="1971"/>
              <a:ext cx="1064" cy="183"/>
            </a:xfrm>
            <a:custGeom>
              <a:avLst/>
              <a:gdLst/>
              <a:ahLst/>
              <a:cxnLst>
                <a:cxn ang="0">
                  <a:pos x="1800" y="366"/>
                </a:cxn>
                <a:cxn ang="0">
                  <a:pos x="1858" y="331"/>
                </a:cxn>
                <a:cxn ang="0">
                  <a:pos x="1909" y="298"/>
                </a:cxn>
                <a:cxn ang="0">
                  <a:pos x="1954" y="263"/>
                </a:cxn>
                <a:cxn ang="0">
                  <a:pos x="1995" y="230"/>
                </a:cxn>
                <a:cxn ang="0">
                  <a:pos x="2027" y="202"/>
                </a:cxn>
                <a:cxn ang="0">
                  <a:pos x="2054" y="175"/>
                </a:cxn>
                <a:cxn ang="0">
                  <a:pos x="2074" y="152"/>
                </a:cxn>
                <a:cxn ang="0">
                  <a:pos x="2088" y="135"/>
                </a:cxn>
                <a:cxn ang="0">
                  <a:pos x="2108" y="109"/>
                </a:cxn>
                <a:cxn ang="0">
                  <a:pos x="2116" y="95"/>
                </a:cxn>
                <a:cxn ang="0">
                  <a:pos x="2124" y="80"/>
                </a:cxn>
                <a:cxn ang="0">
                  <a:pos x="2125" y="73"/>
                </a:cxn>
                <a:cxn ang="0">
                  <a:pos x="2127" y="64"/>
                </a:cxn>
                <a:cxn ang="0">
                  <a:pos x="2127" y="57"/>
                </a:cxn>
                <a:cxn ang="0">
                  <a:pos x="2125" y="48"/>
                </a:cxn>
                <a:cxn ang="0">
                  <a:pos x="2123" y="40"/>
                </a:cxn>
                <a:cxn ang="0">
                  <a:pos x="2118" y="33"/>
                </a:cxn>
                <a:cxn ang="0">
                  <a:pos x="2112" y="25"/>
                </a:cxn>
                <a:cxn ang="0">
                  <a:pos x="2103" y="18"/>
                </a:cxn>
                <a:cxn ang="0">
                  <a:pos x="2090" y="6"/>
                </a:cxn>
                <a:cxn ang="0">
                  <a:pos x="2080" y="1"/>
                </a:cxn>
                <a:cxn ang="0">
                  <a:pos x="2074" y="0"/>
                </a:cxn>
                <a:cxn ang="0">
                  <a:pos x="2070" y="1"/>
                </a:cxn>
                <a:cxn ang="0">
                  <a:pos x="2066" y="6"/>
                </a:cxn>
                <a:cxn ang="0">
                  <a:pos x="2061" y="11"/>
                </a:cxn>
                <a:cxn ang="0">
                  <a:pos x="2053" y="14"/>
                </a:cxn>
                <a:cxn ang="0">
                  <a:pos x="2042" y="16"/>
                </a:cxn>
                <a:cxn ang="0">
                  <a:pos x="0" y="16"/>
                </a:cxn>
                <a:cxn ang="0">
                  <a:pos x="20" y="36"/>
                </a:cxn>
                <a:cxn ang="0">
                  <a:pos x="40" y="57"/>
                </a:cxn>
                <a:cxn ang="0">
                  <a:pos x="2042" y="57"/>
                </a:cxn>
                <a:cxn ang="0">
                  <a:pos x="2052" y="56"/>
                </a:cxn>
                <a:cxn ang="0">
                  <a:pos x="2061" y="57"/>
                </a:cxn>
                <a:cxn ang="0">
                  <a:pos x="2065" y="58"/>
                </a:cxn>
                <a:cxn ang="0">
                  <a:pos x="2068" y="60"/>
                </a:cxn>
                <a:cxn ang="0">
                  <a:pos x="2070" y="62"/>
                </a:cxn>
                <a:cxn ang="0">
                  <a:pos x="2070" y="68"/>
                </a:cxn>
                <a:cxn ang="0">
                  <a:pos x="2066" y="74"/>
                </a:cxn>
                <a:cxn ang="0">
                  <a:pos x="2063" y="80"/>
                </a:cxn>
                <a:cxn ang="0">
                  <a:pos x="2059" y="85"/>
                </a:cxn>
                <a:cxn ang="0">
                  <a:pos x="2052" y="89"/>
                </a:cxn>
                <a:cxn ang="0">
                  <a:pos x="2045" y="93"/>
                </a:cxn>
                <a:cxn ang="0">
                  <a:pos x="2037" y="95"/>
                </a:cxn>
                <a:cxn ang="0">
                  <a:pos x="2028" y="97"/>
                </a:cxn>
                <a:cxn ang="0">
                  <a:pos x="2017" y="97"/>
                </a:cxn>
                <a:cxn ang="0">
                  <a:pos x="73" y="97"/>
                </a:cxn>
                <a:cxn ang="0">
                  <a:pos x="93" y="127"/>
                </a:cxn>
                <a:cxn ang="0">
                  <a:pos x="113" y="159"/>
                </a:cxn>
                <a:cxn ang="0">
                  <a:pos x="129" y="191"/>
                </a:cxn>
                <a:cxn ang="0">
                  <a:pos x="143" y="225"/>
                </a:cxn>
                <a:cxn ang="0">
                  <a:pos x="155" y="259"/>
                </a:cxn>
                <a:cxn ang="0">
                  <a:pos x="165" y="294"/>
                </a:cxn>
                <a:cxn ang="0">
                  <a:pos x="174" y="330"/>
                </a:cxn>
                <a:cxn ang="0">
                  <a:pos x="179" y="366"/>
                </a:cxn>
                <a:cxn ang="0">
                  <a:pos x="1800" y="366"/>
                </a:cxn>
              </a:cxnLst>
              <a:rect l="0" t="0" r="r" b="b"/>
              <a:pathLst>
                <a:path w="2127" h="366">
                  <a:moveTo>
                    <a:pt x="1800" y="366"/>
                  </a:moveTo>
                  <a:lnTo>
                    <a:pt x="1858" y="331"/>
                  </a:lnTo>
                  <a:lnTo>
                    <a:pt x="1909" y="298"/>
                  </a:lnTo>
                  <a:lnTo>
                    <a:pt x="1954" y="263"/>
                  </a:lnTo>
                  <a:lnTo>
                    <a:pt x="1995" y="230"/>
                  </a:lnTo>
                  <a:lnTo>
                    <a:pt x="2027" y="202"/>
                  </a:lnTo>
                  <a:lnTo>
                    <a:pt x="2054" y="175"/>
                  </a:lnTo>
                  <a:lnTo>
                    <a:pt x="2074" y="152"/>
                  </a:lnTo>
                  <a:lnTo>
                    <a:pt x="2088" y="135"/>
                  </a:lnTo>
                  <a:lnTo>
                    <a:pt x="2108" y="109"/>
                  </a:lnTo>
                  <a:lnTo>
                    <a:pt x="2116" y="95"/>
                  </a:lnTo>
                  <a:lnTo>
                    <a:pt x="2124" y="80"/>
                  </a:lnTo>
                  <a:lnTo>
                    <a:pt x="2125" y="73"/>
                  </a:lnTo>
                  <a:lnTo>
                    <a:pt x="2127" y="64"/>
                  </a:lnTo>
                  <a:lnTo>
                    <a:pt x="2127" y="57"/>
                  </a:lnTo>
                  <a:lnTo>
                    <a:pt x="2125" y="48"/>
                  </a:lnTo>
                  <a:lnTo>
                    <a:pt x="2123" y="40"/>
                  </a:lnTo>
                  <a:lnTo>
                    <a:pt x="2118" y="33"/>
                  </a:lnTo>
                  <a:lnTo>
                    <a:pt x="2112" y="25"/>
                  </a:lnTo>
                  <a:lnTo>
                    <a:pt x="2103" y="18"/>
                  </a:lnTo>
                  <a:lnTo>
                    <a:pt x="2090" y="6"/>
                  </a:lnTo>
                  <a:lnTo>
                    <a:pt x="2080" y="1"/>
                  </a:lnTo>
                  <a:lnTo>
                    <a:pt x="2074" y="0"/>
                  </a:lnTo>
                  <a:lnTo>
                    <a:pt x="2070" y="1"/>
                  </a:lnTo>
                  <a:lnTo>
                    <a:pt x="2066" y="6"/>
                  </a:lnTo>
                  <a:lnTo>
                    <a:pt x="2061" y="11"/>
                  </a:lnTo>
                  <a:lnTo>
                    <a:pt x="2053" y="14"/>
                  </a:lnTo>
                  <a:lnTo>
                    <a:pt x="2042" y="16"/>
                  </a:lnTo>
                  <a:lnTo>
                    <a:pt x="0" y="16"/>
                  </a:lnTo>
                  <a:lnTo>
                    <a:pt x="20" y="36"/>
                  </a:lnTo>
                  <a:lnTo>
                    <a:pt x="40" y="57"/>
                  </a:lnTo>
                  <a:lnTo>
                    <a:pt x="2042" y="57"/>
                  </a:lnTo>
                  <a:lnTo>
                    <a:pt x="2052" y="56"/>
                  </a:lnTo>
                  <a:lnTo>
                    <a:pt x="2061" y="57"/>
                  </a:lnTo>
                  <a:lnTo>
                    <a:pt x="2065" y="58"/>
                  </a:lnTo>
                  <a:lnTo>
                    <a:pt x="2068" y="60"/>
                  </a:lnTo>
                  <a:lnTo>
                    <a:pt x="2070" y="62"/>
                  </a:lnTo>
                  <a:lnTo>
                    <a:pt x="2070" y="68"/>
                  </a:lnTo>
                  <a:lnTo>
                    <a:pt x="2066" y="74"/>
                  </a:lnTo>
                  <a:lnTo>
                    <a:pt x="2063" y="80"/>
                  </a:lnTo>
                  <a:lnTo>
                    <a:pt x="2059" y="85"/>
                  </a:lnTo>
                  <a:lnTo>
                    <a:pt x="2052" y="89"/>
                  </a:lnTo>
                  <a:lnTo>
                    <a:pt x="2045" y="93"/>
                  </a:lnTo>
                  <a:lnTo>
                    <a:pt x="2037" y="95"/>
                  </a:lnTo>
                  <a:lnTo>
                    <a:pt x="2028" y="97"/>
                  </a:lnTo>
                  <a:lnTo>
                    <a:pt x="2017" y="97"/>
                  </a:lnTo>
                  <a:lnTo>
                    <a:pt x="73" y="97"/>
                  </a:lnTo>
                  <a:lnTo>
                    <a:pt x="93" y="127"/>
                  </a:lnTo>
                  <a:lnTo>
                    <a:pt x="113" y="159"/>
                  </a:lnTo>
                  <a:lnTo>
                    <a:pt x="129" y="191"/>
                  </a:lnTo>
                  <a:lnTo>
                    <a:pt x="143" y="225"/>
                  </a:lnTo>
                  <a:lnTo>
                    <a:pt x="155" y="259"/>
                  </a:lnTo>
                  <a:lnTo>
                    <a:pt x="165" y="294"/>
                  </a:lnTo>
                  <a:lnTo>
                    <a:pt x="174" y="330"/>
                  </a:lnTo>
                  <a:lnTo>
                    <a:pt x="179" y="366"/>
                  </a:lnTo>
                  <a:lnTo>
                    <a:pt x="1800" y="3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0" name="Freeform 92"/>
            <p:cNvSpPr>
              <a:spLocks/>
            </p:cNvSpPr>
            <p:nvPr/>
          </p:nvSpPr>
          <p:spPr bwMode="auto">
            <a:xfrm>
              <a:off x="2914" y="2167"/>
              <a:ext cx="1530" cy="682"/>
            </a:xfrm>
            <a:custGeom>
              <a:avLst/>
              <a:gdLst/>
              <a:ahLst/>
              <a:cxnLst>
                <a:cxn ang="0">
                  <a:pos x="2972" y="96"/>
                </a:cxn>
                <a:cxn ang="0">
                  <a:pos x="2993" y="85"/>
                </a:cxn>
                <a:cxn ang="0">
                  <a:pos x="3004" y="68"/>
                </a:cxn>
                <a:cxn ang="0">
                  <a:pos x="3000" y="58"/>
                </a:cxn>
                <a:cxn ang="0">
                  <a:pos x="2977" y="57"/>
                </a:cxn>
                <a:cxn ang="0">
                  <a:pos x="2977" y="17"/>
                </a:cxn>
                <a:cxn ang="0">
                  <a:pos x="3000" y="7"/>
                </a:cxn>
                <a:cxn ang="0">
                  <a:pos x="3015" y="1"/>
                </a:cxn>
                <a:cxn ang="0">
                  <a:pos x="3047" y="25"/>
                </a:cxn>
                <a:cxn ang="0">
                  <a:pos x="3061" y="49"/>
                </a:cxn>
                <a:cxn ang="0">
                  <a:pos x="3057" y="81"/>
                </a:cxn>
                <a:cxn ang="0">
                  <a:pos x="3023" y="136"/>
                </a:cxn>
                <a:cxn ang="0">
                  <a:pos x="2962" y="202"/>
                </a:cxn>
                <a:cxn ang="0">
                  <a:pos x="2844" y="298"/>
                </a:cxn>
                <a:cxn ang="0">
                  <a:pos x="2735" y="366"/>
                </a:cxn>
                <a:cxn ang="0">
                  <a:pos x="1495" y="434"/>
                </a:cxn>
                <a:cxn ang="0">
                  <a:pos x="1436" y="556"/>
                </a:cxn>
                <a:cxn ang="0">
                  <a:pos x="1344" y="693"/>
                </a:cxn>
                <a:cxn ang="0">
                  <a:pos x="1247" y="811"/>
                </a:cxn>
                <a:cxn ang="0">
                  <a:pos x="1140" y="920"/>
                </a:cxn>
                <a:cxn ang="0">
                  <a:pos x="1022" y="1017"/>
                </a:cxn>
                <a:cxn ang="0">
                  <a:pos x="897" y="1106"/>
                </a:cxn>
                <a:cxn ang="0">
                  <a:pos x="763" y="1181"/>
                </a:cxn>
                <a:cxn ang="0">
                  <a:pos x="623" y="1246"/>
                </a:cxn>
                <a:cxn ang="0">
                  <a:pos x="475" y="1296"/>
                </a:cxn>
                <a:cxn ang="0">
                  <a:pos x="322" y="1333"/>
                </a:cxn>
                <a:cxn ang="0">
                  <a:pos x="163" y="1357"/>
                </a:cxn>
                <a:cxn ang="0">
                  <a:pos x="0" y="1365"/>
                </a:cxn>
                <a:cxn ang="0">
                  <a:pos x="106" y="1315"/>
                </a:cxn>
                <a:cxn ang="0">
                  <a:pos x="262" y="1297"/>
                </a:cxn>
                <a:cxn ang="0">
                  <a:pos x="412" y="1266"/>
                </a:cxn>
                <a:cxn ang="0">
                  <a:pos x="559" y="1221"/>
                </a:cxn>
                <a:cxn ang="0">
                  <a:pos x="698" y="1163"/>
                </a:cxn>
                <a:cxn ang="0">
                  <a:pos x="829" y="1092"/>
                </a:cxn>
                <a:cxn ang="0">
                  <a:pos x="954" y="1011"/>
                </a:cxn>
                <a:cxn ang="0">
                  <a:pos x="1071" y="919"/>
                </a:cxn>
                <a:cxn ang="0">
                  <a:pos x="1179" y="815"/>
                </a:cxn>
                <a:cxn ang="0">
                  <a:pos x="1276" y="705"/>
                </a:cxn>
                <a:cxn ang="0">
                  <a:pos x="1364" y="583"/>
                </a:cxn>
                <a:cxn ang="0">
                  <a:pos x="1448" y="427"/>
                </a:cxn>
                <a:cxn ang="0">
                  <a:pos x="1484" y="330"/>
                </a:cxn>
                <a:cxn ang="0">
                  <a:pos x="1512" y="229"/>
                </a:cxn>
                <a:cxn ang="0">
                  <a:pos x="1527" y="131"/>
                </a:cxn>
              </a:cxnLst>
              <a:rect l="0" t="0" r="r" b="b"/>
              <a:pathLst>
                <a:path w="3061" h="1365">
                  <a:moveTo>
                    <a:pt x="2953" y="98"/>
                  </a:moveTo>
                  <a:lnTo>
                    <a:pt x="2963" y="97"/>
                  </a:lnTo>
                  <a:lnTo>
                    <a:pt x="2972" y="96"/>
                  </a:lnTo>
                  <a:lnTo>
                    <a:pt x="2980" y="93"/>
                  </a:lnTo>
                  <a:lnTo>
                    <a:pt x="2987" y="89"/>
                  </a:lnTo>
                  <a:lnTo>
                    <a:pt x="2993" y="85"/>
                  </a:lnTo>
                  <a:lnTo>
                    <a:pt x="2998" y="81"/>
                  </a:lnTo>
                  <a:lnTo>
                    <a:pt x="3002" y="74"/>
                  </a:lnTo>
                  <a:lnTo>
                    <a:pt x="3004" y="68"/>
                  </a:lnTo>
                  <a:lnTo>
                    <a:pt x="3004" y="63"/>
                  </a:lnTo>
                  <a:lnTo>
                    <a:pt x="3003" y="60"/>
                  </a:lnTo>
                  <a:lnTo>
                    <a:pt x="3000" y="58"/>
                  </a:lnTo>
                  <a:lnTo>
                    <a:pt x="2996" y="57"/>
                  </a:lnTo>
                  <a:lnTo>
                    <a:pt x="2986" y="57"/>
                  </a:lnTo>
                  <a:lnTo>
                    <a:pt x="2977" y="57"/>
                  </a:lnTo>
                  <a:lnTo>
                    <a:pt x="1530" y="57"/>
                  </a:lnTo>
                  <a:lnTo>
                    <a:pt x="1529" y="17"/>
                  </a:lnTo>
                  <a:lnTo>
                    <a:pt x="2977" y="17"/>
                  </a:lnTo>
                  <a:lnTo>
                    <a:pt x="2988" y="15"/>
                  </a:lnTo>
                  <a:lnTo>
                    <a:pt x="2996" y="11"/>
                  </a:lnTo>
                  <a:lnTo>
                    <a:pt x="3000" y="7"/>
                  </a:lnTo>
                  <a:lnTo>
                    <a:pt x="3004" y="2"/>
                  </a:lnTo>
                  <a:lnTo>
                    <a:pt x="3009" y="0"/>
                  </a:lnTo>
                  <a:lnTo>
                    <a:pt x="3015" y="1"/>
                  </a:lnTo>
                  <a:lnTo>
                    <a:pt x="3025" y="6"/>
                  </a:lnTo>
                  <a:lnTo>
                    <a:pt x="3039" y="18"/>
                  </a:lnTo>
                  <a:lnTo>
                    <a:pt x="3047" y="25"/>
                  </a:lnTo>
                  <a:lnTo>
                    <a:pt x="3053" y="34"/>
                  </a:lnTo>
                  <a:lnTo>
                    <a:pt x="3057" y="42"/>
                  </a:lnTo>
                  <a:lnTo>
                    <a:pt x="3061" y="49"/>
                  </a:lnTo>
                  <a:lnTo>
                    <a:pt x="3061" y="57"/>
                  </a:lnTo>
                  <a:lnTo>
                    <a:pt x="3061" y="64"/>
                  </a:lnTo>
                  <a:lnTo>
                    <a:pt x="3057" y="81"/>
                  </a:lnTo>
                  <a:lnTo>
                    <a:pt x="3051" y="96"/>
                  </a:lnTo>
                  <a:lnTo>
                    <a:pt x="3042" y="110"/>
                  </a:lnTo>
                  <a:lnTo>
                    <a:pt x="3023" y="136"/>
                  </a:lnTo>
                  <a:lnTo>
                    <a:pt x="3010" y="153"/>
                  </a:lnTo>
                  <a:lnTo>
                    <a:pt x="2989" y="175"/>
                  </a:lnTo>
                  <a:lnTo>
                    <a:pt x="2962" y="202"/>
                  </a:lnTo>
                  <a:lnTo>
                    <a:pt x="2928" y="231"/>
                  </a:lnTo>
                  <a:lnTo>
                    <a:pt x="2889" y="264"/>
                  </a:lnTo>
                  <a:lnTo>
                    <a:pt x="2844" y="298"/>
                  </a:lnTo>
                  <a:lnTo>
                    <a:pt x="2793" y="332"/>
                  </a:lnTo>
                  <a:lnTo>
                    <a:pt x="2764" y="350"/>
                  </a:lnTo>
                  <a:lnTo>
                    <a:pt x="2735" y="366"/>
                  </a:lnTo>
                  <a:lnTo>
                    <a:pt x="1520" y="366"/>
                  </a:lnTo>
                  <a:lnTo>
                    <a:pt x="1509" y="401"/>
                  </a:lnTo>
                  <a:lnTo>
                    <a:pt x="1495" y="434"/>
                  </a:lnTo>
                  <a:lnTo>
                    <a:pt x="1480" y="466"/>
                  </a:lnTo>
                  <a:lnTo>
                    <a:pt x="1466" y="497"/>
                  </a:lnTo>
                  <a:lnTo>
                    <a:pt x="1436" y="556"/>
                  </a:lnTo>
                  <a:lnTo>
                    <a:pt x="1402" y="609"/>
                  </a:lnTo>
                  <a:lnTo>
                    <a:pt x="1374" y="652"/>
                  </a:lnTo>
                  <a:lnTo>
                    <a:pt x="1344" y="693"/>
                  </a:lnTo>
                  <a:lnTo>
                    <a:pt x="1312" y="734"/>
                  </a:lnTo>
                  <a:lnTo>
                    <a:pt x="1280" y="773"/>
                  </a:lnTo>
                  <a:lnTo>
                    <a:pt x="1247" y="811"/>
                  </a:lnTo>
                  <a:lnTo>
                    <a:pt x="1211" y="848"/>
                  </a:lnTo>
                  <a:lnTo>
                    <a:pt x="1175" y="884"/>
                  </a:lnTo>
                  <a:lnTo>
                    <a:pt x="1140" y="920"/>
                  </a:lnTo>
                  <a:lnTo>
                    <a:pt x="1101" y="953"/>
                  </a:lnTo>
                  <a:lnTo>
                    <a:pt x="1062" y="986"/>
                  </a:lnTo>
                  <a:lnTo>
                    <a:pt x="1022" y="1017"/>
                  </a:lnTo>
                  <a:lnTo>
                    <a:pt x="981" y="1049"/>
                  </a:lnTo>
                  <a:lnTo>
                    <a:pt x="939" y="1078"/>
                  </a:lnTo>
                  <a:lnTo>
                    <a:pt x="897" y="1106"/>
                  </a:lnTo>
                  <a:lnTo>
                    <a:pt x="853" y="1132"/>
                  </a:lnTo>
                  <a:lnTo>
                    <a:pt x="809" y="1157"/>
                  </a:lnTo>
                  <a:lnTo>
                    <a:pt x="763" y="1181"/>
                  </a:lnTo>
                  <a:lnTo>
                    <a:pt x="716" y="1204"/>
                  </a:lnTo>
                  <a:lnTo>
                    <a:pt x="670" y="1226"/>
                  </a:lnTo>
                  <a:lnTo>
                    <a:pt x="623" y="1246"/>
                  </a:lnTo>
                  <a:lnTo>
                    <a:pt x="574" y="1264"/>
                  </a:lnTo>
                  <a:lnTo>
                    <a:pt x="525" y="1281"/>
                  </a:lnTo>
                  <a:lnTo>
                    <a:pt x="475" y="1296"/>
                  </a:lnTo>
                  <a:lnTo>
                    <a:pt x="424" y="1310"/>
                  </a:lnTo>
                  <a:lnTo>
                    <a:pt x="373" y="1322"/>
                  </a:lnTo>
                  <a:lnTo>
                    <a:pt x="322" y="1333"/>
                  </a:lnTo>
                  <a:lnTo>
                    <a:pt x="269" y="1343"/>
                  </a:lnTo>
                  <a:lnTo>
                    <a:pt x="216" y="1351"/>
                  </a:lnTo>
                  <a:lnTo>
                    <a:pt x="163" y="1357"/>
                  </a:lnTo>
                  <a:lnTo>
                    <a:pt x="110" y="1360"/>
                  </a:lnTo>
                  <a:lnTo>
                    <a:pt x="54" y="1364"/>
                  </a:lnTo>
                  <a:lnTo>
                    <a:pt x="0" y="1365"/>
                  </a:lnTo>
                  <a:lnTo>
                    <a:pt x="0" y="1318"/>
                  </a:lnTo>
                  <a:lnTo>
                    <a:pt x="53" y="1318"/>
                  </a:lnTo>
                  <a:lnTo>
                    <a:pt x="106" y="1315"/>
                  </a:lnTo>
                  <a:lnTo>
                    <a:pt x="159" y="1310"/>
                  </a:lnTo>
                  <a:lnTo>
                    <a:pt x="211" y="1305"/>
                  </a:lnTo>
                  <a:lnTo>
                    <a:pt x="262" y="1297"/>
                  </a:lnTo>
                  <a:lnTo>
                    <a:pt x="313" y="1289"/>
                  </a:lnTo>
                  <a:lnTo>
                    <a:pt x="364" y="1278"/>
                  </a:lnTo>
                  <a:lnTo>
                    <a:pt x="412" y="1266"/>
                  </a:lnTo>
                  <a:lnTo>
                    <a:pt x="462" y="1252"/>
                  </a:lnTo>
                  <a:lnTo>
                    <a:pt x="510" y="1237"/>
                  </a:lnTo>
                  <a:lnTo>
                    <a:pt x="559" y="1221"/>
                  </a:lnTo>
                  <a:lnTo>
                    <a:pt x="606" y="1203"/>
                  </a:lnTo>
                  <a:lnTo>
                    <a:pt x="652" y="1183"/>
                  </a:lnTo>
                  <a:lnTo>
                    <a:pt x="698" y="1163"/>
                  </a:lnTo>
                  <a:lnTo>
                    <a:pt x="742" y="1141"/>
                  </a:lnTo>
                  <a:lnTo>
                    <a:pt x="786" y="1117"/>
                  </a:lnTo>
                  <a:lnTo>
                    <a:pt x="829" y="1092"/>
                  </a:lnTo>
                  <a:lnTo>
                    <a:pt x="872" y="1067"/>
                  </a:lnTo>
                  <a:lnTo>
                    <a:pt x="914" y="1039"/>
                  </a:lnTo>
                  <a:lnTo>
                    <a:pt x="954" y="1011"/>
                  </a:lnTo>
                  <a:lnTo>
                    <a:pt x="994" y="980"/>
                  </a:lnTo>
                  <a:lnTo>
                    <a:pt x="1032" y="950"/>
                  </a:lnTo>
                  <a:lnTo>
                    <a:pt x="1071" y="919"/>
                  </a:lnTo>
                  <a:lnTo>
                    <a:pt x="1107" y="885"/>
                  </a:lnTo>
                  <a:lnTo>
                    <a:pt x="1143" y="851"/>
                  </a:lnTo>
                  <a:lnTo>
                    <a:pt x="1179" y="815"/>
                  </a:lnTo>
                  <a:lnTo>
                    <a:pt x="1211" y="780"/>
                  </a:lnTo>
                  <a:lnTo>
                    <a:pt x="1245" y="743"/>
                  </a:lnTo>
                  <a:lnTo>
                    <a:pt x="1276" y="705"/>
                  </a:lnTo>
                  <a:lnTo>
                    <a:pt x="1307" y="666"/>
                  </a:lnTo>
                  <a:lnTo>
                    <a:pt x="1336" y="626"/>
                  </a:lnTo>
                  <a:lnTo>
                    <a:pt x="1364" y="583"/>
                  </a:lnTo>
                  <a:lnTo>
                    <a:pt x="1394" y="537"/>
                  </a:lnTo>
                  <a:lnTo>
                    <a:pt x="1422" y="483"/>
                  </a:lnTo>
                  <a:lnTo>
                    <a:pt x="1448" y="427"/>
                  </a:lnTo>
                  <a:lnTo>
                    <a:pt x="1471" y="366"/>
                  </a:lnTo>
                  <a:lnTo>
                    <a:pt x="1472" y="364"/>
                  </a:lnTo>
                  <a:lnTo>
                    <a:pt x="1484" y="330"/>
                  </a:lnTo>
                  <a:lnTo>
                    <a:pt x="1495" y="297"/>
                  </a:lnTo>
                  <a:lnTo>
                    <a:pt x="1503" y="263"/>
                  </a:lnTo>
                  <a:lnTo>
                    <a:pt x="1512" y="229"/>
                  </a:lnTo>
                  <a:lnTo>
                    <a:pt x="1518" y="196"/>
                  </a:lnTo>
                  <a:lnTo>
                    <a:pt x="1523" y="163"/>
                  </a:lnTo>
                  <a:lnTo>
                    <a:pt x="1527" y="131"/>
                  </a:lnTo>
                  <a:lnTo>
                    <a:pt x="1529" y="98"/>
                  </a:lnTo>
                  <a:lnTo>
                    <a:pt x="2953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1" name="Freeform 93"/>
            <p:cNvSpPr>
              <a:spLocks noEditPoints="1"/>
            </p:cNvSpPr>
            <p:nvPr/>
          </p:nvSpPr>
          <p:spPr bwMode="auto">
            <a:xfrm>
              <a:off x="1421" y="2519"/>
              <a:ext cx="287" cy="273"/>
            </a:xfrm>
            <a:custGeom>
              <a:avLst/>
              <a:gdLst/>
              <a:ahLst/>
              <a:cxnLst>
                <a:cxn ang="0">
                  <a:pos x="101" y="205"/>
                </a:cxn>
                <a:cxn ang="0">
                  <a:pos x="221" y="462"/>
                </a:cxn>
                <a:cxn ang="0">
                  <a:pos x="511" y="314"/>
                </a:cxn>
                <a:cxn ang="0">
                  <a:pos x="381" y="63"/>
                </a:cxn>
                <a:cxn ang="0">
                  <a:pos x="101" y="205"/>
                </a:cxn>
                <a:cxn ang="0">
                  <a:pos x="22" y="237"/>
                </a:cxn>
                <a:cxn ang="0">
                  <a:pos x="0" y="197"/>
                </a:cxn>
                <a:cxn ang="0">
                  <a:pos x="407" y="0"/>
                </a:cxn>
                <a:cxn ang="0">
                  <a:pos x="576" y="345"/>
                </a:cxn>
                <a:cxn ang="0">
                  <a:pos x="166" y="546"/>
                </a:cxn>
                <a:cxn ang="0">
                  <a:pos x="149" y="508"/>
                </a:cxn>
                <a:cxn ang="0">
                  <a:pos x="176" y="485"/>
                </a:cxn>
                <a:cxn ang="0">
                  <a:pos x="54" y="232"/>
                </a:cxn>
                <a:cxn ang="0">
                  <a:pos x="22" y="237"/>
                </a:cxn>
              </a:cxnLst>
              <a:rect l="0" t="0" r="r" b="b"/>
              <a:pathLst>
                <a:path w="576" h="546">
                  <a:moveTo>
                    <a:pt x="101" y="205"/>
                  </a:moveTo>
                  <a:lnTo>
                    <a:pt x="221" y="462"/>
                  </a:lnTo>
                  <a:lnTo>
                    <a:pt x="511" y="314"/>
                  </a:lnTo>
                  <a:lnTo>
                    <a:pt x="381" y="63"/>
                  </a:lnTo>
                  <a:lnTo>
                    <a:pt x="101" y="205"/>
                  </a:lnTo>
                  <a:close/>
                  <a:moveTo>
                    <a:pt x="22" y="237"/>
                  </a:moveTo>
                  <a:lnTo>
                    <a:pt x="0" y="197"/>
                  </a:lnTo>
                  <a:lnTo>
                    <a:pt x="407" y="0"/>
                  </a:lnTo>
                  <a:lnTo>
                    <a:pt x="576" y="345"/>
                  </a:lnTo>
                  <a:lnTo>
                    <a:pt x="166" y="546"/>
                  </a:lnTo>
                  <a:lnTo>
                    <a:pt x="149" y="508"/>
                  </a:lnTo>
                  <a:lnTo>
                    <a:pt x="176" y="485"/>
                  </a:lnTo>
                  <a:lnTo>
                    <a:pt x="54" y="232"/>
                  </a:lnTo>
                  <a:lnTo>
                    <a:pt x="22" y="2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2" name="Freeform 94"/>
            <p:cNvSpPr>
              <a:spLocks/>
            </p:cNvSpPr>
            <p:nvPr/>
          </p:nvSpPr>
          <p:spPr bwMode="auto">
            <a:xfrm>
              <a:off x="1485" y="2571"/>
              <a:ext cx="169" cy="165"/>
            </a:xfrm>
            <a:custGeom>
              <a:avLst/>
              <a:gdLst/>
              <a:ahLst/>
              <a:cxnLst>
                <a:cxn ang="0">
                  <a:pos x="0" y="104"/>
                </a:cxn>
                <a:cxn ang="0">
                  <a:pos x="32" y="82"/>
                </a:cxn>
                <a:cxn ang="0">
                  <a:pos x="83" y="178"/>
                </a:cxn>
                <a:cxn ang="0">
                  <a:pos x="147" y="149"/>
                </a:cxn>
                <a:cxn ang="0">
                  <a:pos x="111" y="72"/>
                </a:cxn>
                <a:cxn ang="0">
                  <a:pos x="152" y="52"/>
                </a:cxn>
                <a:cxn ang="0">
                  <a:pos x="189" y="118"/>
                </a:cxn>
                <a:cxn ang="0">
                  <a:pos x="234" y="106"/>
                </a:cxn>
                <a:cxn ang="0">
                  <a:pos x="189" y="18"/>
                </a:cxn>
                <a:cxn ang="0">
                  <a:pos x="233" y="0"/>
                </a:cxn>
                <a:cxn ang="0">
                  <a:pos x="336" y="206"/>
                </a:cxn>
                <a:cxn ang="0">
                  <a:pos x="301" y="230"/>
                </a:cxn>
                <a:cxn ang="0">
                  <a:pos x="256" y="157"/>
                </a:cxn>
                <a:cxn ang="0">
                  <a:pos x="212" y="171"/>
                </a:cxn>
                <a:cxn ang="0">
                  <a:pos x="247" y="241"/>
                </a:cxn>
                <a:cxn ang="0">
                  <a:pos x="218" y="264"/>
                </a:cxn>
                <a:cxn ang="0">
                  <a:pos x="167" y="201"/>
                </a:cxn>
                <a:cxn ang="0">
                  <a:pos x="115" y="218"/>
                </a:cxn>
                <a:cxn ang="0">
                  <a:pos x="148" y="301"/>
                </a:cxn>
                <a:cxn ang="0">
                  <a:pos x="143" y="325"/>
                </a:cxn>
                <a:cxn ang="0">
                  <a:pos x="114" y="330"/>
                </a:cxn>
                <a:cxn ang="0">
                  <a:pos x="0" y="104"/>
                </a:cxn>
              </a:cxnLst>
              <a:rect l="0" t="0" r="r" b="b"/>
              <a:pathLst>
                <a:path w="336" h="330">
                  <a:moveTo>
                    <a:pt x="0" y="104"/>
                  </a:moveTo>
                  <a:lnTo>
                    <a:pt x="32" y="82"/>
                  </a:lnTo>
                  <a:lnTo>
                    <a:pt x="83" y="178"/>
                  </a:lnTo>
                  <a:lnTo>
                    <a:pt x="147" y="149"/>
                  </a:lnTo>
                  <a:lnTo>
                    <a:pt x="111" y="72"/>
                  </a:lnTo>
                  <a:lnTo>
                    <a:pt x="152" y="52"/>
                  </a:lnTo>
                  <a:lnTo>
                    <a:pt x="189" y="118"/>
                  </a:lnTo>
                  <a:lnTo>
                    <a:pt x="234" y="106"/>
                  </a:lnTo>
                  <a:lnTo>
                    <a:pt x="189" y="18"/>
                  </a:lnTo>
                  <a:lnTo>
                    <a:pt x="233" y="0"/>
                  </a:lnTo>
                  <a:lnTo>
                    <a:pt x="336" y="206"/>
                  </a:lnTo>
                  <a:lnTo>
                    <a:pt x="301" y="230"/>
                  </a:lnTo>
                  <a:lnTo>
                    <a:pt x="256" y="157"/>
                  </a:lnTo>
                  <a:lnTo>
                    <a:pt x="212" y="171"/>
                  </a:lnTo>
                  <a:lnTo>
                    <a:pt x="247" y="241"/>
                  </a:lnTo>
                  <a:lnTo>
                    <a:pt x="218" y="264"/>
                  </a:lnTo>
                  <a:lnTo>
                    <a:pt x="167" y="201"/>
                  </a:lnTo>
                  <a:lnTo>
                    <a:pt x="115" y="218"/>
                  </a:lnTo>
                  <a:lnTo>
                    <a:pt x="148" y="301"/>
                  </a:lnTo>
                  <a:lnTo>
                    <a:pt x="143" y="325"/>
                  </a:lnTo>
                  <a:lnTo>
                    <a:pt x="114" y="330"/>
                  </a:lnTo>
                  <a:lnTo>
                    <a:pt x="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3" name="Freeform 95"/>
            <p:cNvSpPr>
              <a:spLocks/>
            </p:cNvSpPr>
            <p:nvPr/>
          </p:nvSpPr>
          <p:spPr bwMode="auto">
            <a:xfrm>
              <a:off x="1553" y="2681"/>
              <a:ext cx="26" cy="23"/>
            </a:xfrm>
            <a:custGeom>
              <a:avLst/>
              <a:gdLst/>
              <a:ahLst/>
              <a:cxnLst>
                <a:cxn ang="0">
                  <a:pos x="1" y="18"/>
                </a:cxn>
                <a:cxn ang="0">
                  <a:pos x="0" y="36"/>
                </a:cxn>
                <a:cxn ang="0">
                  <a:pos x="30" y="48"/>
                </a:cxn>
                <a:cxn ang="0">
                  <a:pos x="52" y="15"/>
                </a:cxn>
                <a:cxn ang="0">
                  <a:pos x="37" y="3"/>
                </a:cxn>
                <a:cxn ang="0">
                  <a:pos x="24" y="0"/>
                </a:cxn>
                <a:cxn ang="0">
                  <a:pos x="1" y="18"/>
                </a:cxn>
              </a:cxnLst>
              <a:rect l="0" t="0" r="r" b="b"/>
              <a:pathLst>
                <a:path w="52" h="48">
                  <a:moveTo>
                    <a:pt x="1" y="18"/>
                  </a:moveTo>
                  <a:lnTo>
                    <a:pt x="0" y="36"/>
                  </a:lnTo>
                  <a:lnTo>
                    <a:pt x="30" y="48"/>
                  </a:lnTo>
                  <a:lnTo>
                    <a:pt x="52" y="15"/>
                  </a:lnTo>
                  <a:lnTo>
                    <a:pt x="37" y="3"/>
                  </a:lnTo>
                  <a:lnTo>
                    <a:pt x="24" y="0"/>
                  </a:lnTo>
                  <a:lnTo>
                    <a:pt x="1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4" name="Freeform 96"/>
            <p:cNvSpPr>
              <a:spLocks/>
            </p:cNvSpPr>
            <p:nvPr/>
          </p:nvSpPr>
          <p:spPr bwMode="auto">
            <a:xfrm>
              <a:off x="1546" y="2740"/>
              <a:ext cx="221" cy="152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4" y="257"/>
                </a:cxn>
                <a:cxn ang="0">
                  <a:pos x="156" y="134"/>
                </a:cxn>
                <a:cxn ang="0">
                  <a:pos x="314" y="6"/>
                </a:cxn>
                <a:cxn ang="0">
                  <a:pos x="321" y="3"/>
                </a:cxn>
                <a:cxn ang="0">
                  <a:pos x="330" y="0"/>
                </a:cxn>
                <a:cxn ang="0">
                  <a:pos x="337" y="2"/>
                </a:cxn>
                <a:cxn ang="0">
                  <a:pos x="341" y="4"/>
                </a:cxn>
                <a:cxn ang="0">
                  <a:pos x="347" y="6"/>
                </a:cxn>
                <a:cxn ang="0">
                  <a:pos x="352" y="11"/>
                </a:cxn>
                <a:cxn ang="0">
                  <a:pos x="403" y="74"/>
                </a:cxn>
                <a:cxn ang="0">
                  <a:pos x="443" y="126"/>
                </a:cxn>
                <a:cxn ang="0">
                  <a:pos x="304" y="173"/>
                </a:cxn>
                <a:cxn ang="0">
                  <a:pos x="292" y="177"/>
                </a:cxn>
                <a:cxn ang="0">
                  <a:pos x="283" y="185"/>
                </a:cxn>
                <a:cxn ang="0">
                  <a:pos x="278" y="194"/>
                </a:cxn>
                <a:cxn ang="0">
                  <a:pos x="273" y="206"/>
                </a:cxn>
                <a:cxn ang="0">
                  <a:pos x="267" y="220"/>
                </a:cxn>
                <a:cxn ang="0">
                  <a:pos x="257" y="237"/>
                </a:cxn>
                <a:cxn ang="0">
                  <a:pos x="251" y="247"/>
                </a:cxn>
                <a:cxn ang="0">
                  <a:pos x="241" y="257"/>
                </a:cxn>
                <a:cxn ang="0">
                  <a:pos x="231" y="266"/>
                </a:cxn>
                <a:cxn ang="0">
                  <a:pos x="218" y="277"/>
                </a:cxn>
                <a:cxn ang="0">
                  <a:pos x="194" y="294"/>
                </a:cxn>
                <a:cxn ang="0">
                  <a:pos x="185" y="299"/>
                </a:cxn>
                <a:cxn ang="0">
                  <a:pos x="176" y="302"/>
                </a:cxn>
                <a:cxn ang="0">
                  <a:pos x="168" y="304"/>
                </a:cxn>
                <a:cxn ang="0">
                  <a:pos x="162" y="304"/>
                </a:cxn>
                <a:cxn ang="0">
                  <a:pos x="154" y="302"/>
                </a:cxn>
                <a:cxn ang="0">
                  <a:pos x="147" y="298"/>
                </a:cxn>
                <a:cxn ang="0">
                  <a:pos x="131" y="287"/>
                </a:cxn>
                <a:cxn ang="0">
                  <a:pos x="121" y="277"/>
                </a:cxn>
                <a:cxn ang="0">
                  <a:pos x="112" y="269"/>
                </a:cxn>
                <a:cxn ang="0">
                  <a:pos x="137" y="225"/>
                </a:cxn>
                <a:cxn ang="0">
                  <a:pos x="139" y="230"/>
                </a:cxn>
                <a:cxn ang="0">
                  <a:pos x="147" y="238"/>
                </a:cxn>
                <a:cxn ang="0">
                  <a:pos x="156" y="248"/>
                </a:cxn>
                <a:cxn ang="0">
                  <a:pos x="162" y="251"/>
                </a:cxn>
                <a:cxn ang="0">
                  <a:pos x="168" y="253"/>
                </a:cxn>
                <a:cxn ang="0">
                  <a:pos x="181" y="253"/>
                </a:cxn>
                <a:cxn ang="0">
                  <a:pos x="193" y="251"/>
                </a:cxn>
                <a:cxn ang="0">
                  <a:pos x="204" y="246"/>
                </a:cxn>
                <a:cxn ang="0">
                  <a:pos x="212" y="239"/>
                </a:cxn>
                <a:cxn ang="0">
                  <a:pos x="216" y="231"/>
                </a:cxn>
                <a:cxn ang="0">
                  <a:pos x="219" y="218"/>
                </a:cxn>
                <a:cxn ang="0">
                  <a:pos x="223" y="205"/>
                </a:cxn>
                <a:cxn ang="0">
                  <a:pos x="227" y="190"/>
                </a:cxn>
                <a:cxn ang="0">
                  <a:pos x="230" y="179"/>
                </a:cxn>
                <a:cxn ang="0">
                  <a:pos x="235" y="165"/>
                </a:cxn>
                <a:cxn ang="0">
                  <a:pos x="238" y="160"/>
                </a:cxn>
                <a:cxn ang="0">
                  <a:pos x="243" y="155"/>
                </a:cxn>
                <a:cxn ang="0">
                  <a:pos x="251" y="149"/>
                </a:cxn>
                <a:cxn ang="0">
                  <a:pos x="262" y="145"/>
                </a:cxn>
                <a:cxn ang="0">
                  <a:pos x="327" y="120"/>
                </a:cxn>
                <a:cxn ang="0">
                  <a:pos x="369" y="104"/>
                </a:cxn>
                <a:cxn ang="0">
                  <a:pos x="331" y="55"/>
                </a:cxn>
                <a:cxn ang="0">
                  <a:pos x="32" y="301"/>
                </a:cxn>
                <a:cxn ang="0">
                  <a:pos x="0" y="284"/>
                </a:cxn>
              </a:cxnLst>
              <a:rect l="0" t="0" r="r" b="b"/>
              <a:pathLst>
                <a:path w="443" h="304">
                  <a:moveTo>
                    <a:pt x="0" y="284"/>
                  </a:moveTo>
                  <a:lnTo>
                    <a:pt x="4" y="257"/>
                  </a:lnTo>
                  <a:lnTo>
                    <a:pt x="156" y="134"/>
                  </a:lnTo>
                  <a:lnTo>
                    <a:pt x="314" y="6"/>
                  </a:lnTo>
                  <a:lnTo>
                    <a:pt x="321" y="3"/>
                  </a:lnTo>
                  <a:lnTo>
                    <a:pt x="330" y="0"/>
                  </a:lnTo>
                  <a:lnTo>
                    <a:pt x="337" y="2"/>
                  </a:lnTo>
                  <a:lnTo>
                    <a:pt x="341" y="4"/>
                  </a:lnTo>
                  <a:lnTo>
                    <a:pt x="347" y="6"/>
                  </a:lnTo>
                  <a:lnTo>
                    <a:pt x="352" y="11"/>
                  </a:lnTo>
                  <a:lnTo>
                    <a:pt x="403" y="74"/>
                  </a:lnTo>
                  <a:lnTo>
                    <a:pt x="443" y="126"/>
                  </a:lnTo>
                  <a:lnTo>
                    <a:pt x="304" y="173"/>
                  </a:lnTo>
                  <a:lnTo>
                    <a:pt x="292" y="177"/>
                  </a:lnTo>
                  <a:lnTo>
                    <a:pt x="283" y="185"/>
                  </a:lnTo>
                  <a:lnTo>
                    <a:pt x="278" y="194"/>
                  </a:lnTo>
                  <a:lnTo>
                    <a:pt x="273" y="206"/>
                  </a:lnTo>
                  <a:lnTo>
                    <a:pt x="267" y="220"/>
                  </a:lnTo>
                  <a:lnTo>
                    <a:pt x="257" y="237"/>
                  </a:lnTo>
                  <a:lnTo>
                    <a:pt x="251" y="247"/>
                  </a:lnTo>
                  <a:lnTo>
                    <a:pt x="241" y="257"/>
                  </a:lnTo>
                  <a:lnTo>
                    <a:pt x="231" y="266"/>
                  </a:lnTo>
                  <a:lnTo>
                    <a:pt x="218" y="277"/>
                  </a:lnTo>
                  <a:lnTo>
                    <a:pt x="194" y="294"/>
                  </a:lnTo>
                  <a:lnTo>
                    <a:pt x="185" y="299"/>
                  </a:lnTo>
                  <a:lnTo>
                    <a:pt x="176" y="302"/>
                  </a:lnTo>
                  <a:lnTo>
                    <a:pt x="168" y="304"/>
                  </a:lnTo>
                  <a:lnTo>
                    <a:pt x="162" y="304"/>
                  </a:lnTo>
                  <a:lnTo>
                    <a:pt x="154" y="302"/>
                  </a:lnTo>
                  <a:lnTo>
                    <a:pt x="147" y="298"/>
                  </a:lnTo>
                  <a:lnTo>
                    <a:pt x="131" y="287"/>
                  </a:lnTo>
                  <a:lnTo>
                    <a:pt x="121" y="277"/>
                  </a:lnTo>
                  <a:lnTo>
                    <a:pt x="112" y="269"/>
                  </a:lnTo>
                  <a:lnTo>
                    <a:pt x="137" y="225"/>
                  </a:lnTo>
                  <a:lnTo>
                    <a:pt x="139" y="230"/>
                  </a:lnTo>
                  <a:lnTo>
                    <a:pt x="147" y="238"/>
                  </a:lnTo>
                  <a:lnTo>
                    <a:pt x="156" y="248"/>
                  </a:lnTo>
                  <a:lnTo>
                    <a:pt x="162" y="251"/>
                  </a:lnTo>
                  <a:lnTo>
                    <a:pt x="168" y="253"/>
                  </a:lnTo>
                  <a:lnTo>
                    <a:pt x="181" y="253"/>
                  </a:lnTo>
                  <a:lnTo>
                    <a:pt x="193" y="251"/>
                  </a:lnTo>
                  <a:lnTo>
                    <a:pt x="204" y="246"/>
                  </a:lnTo>
                  <a:lnTo>
                    <a:pt x="212" y="239"/>
                  </a:lnTo>
                  <a:lnTo>
                    <a:pt x="216" y="231"/>
                  </a:lnTo>
                  <a:lnTo>
                    <a:pt x="219" y="218"/>
                  </a:lnTo>
                  <a:lnTo>
                    <a:pt x="223" y="205"/>
                  </a:lnTo>
                  <a:lnTo>
                    <a:pt x="227" y="190"/>
                  </a:lnTo>
                  <a:lnTo>
                    <a:pt x="230" y="179"/>
                  </a:lnTo>
                  <a:lnTo>
                    <a:pt x="235" y="165"/>
                  </a:lnTo>
                  <a:lnTo>
                    <a:pt x="238" y="160"/>
                  </a:lnTo>
                  <a:lnTo>
                    <a:pt x="243" y="155"/>
                  </a:lnTo>
                  <a:lnTo>
                    <a:pt x="251" y="149"/>
                  </a:lnTo>
                  <a:lnTo>
                    <a:pt x="262" y="145"/>
                  </a:lnTo>
                  <a:lnTo>
                    <a:pt x="327" y="120"/>
                  </a:lnTo>
                  <a:lnTo>
                    <a:pt x="369" y="104"/>
                  </a:lnTo>
                  <a:lnTo>
                    <a:pt x="331" y="55"/>
                  </a:lnTo>
                  <a:lnTo>
                    <a:pt x="32" y="301"/>
                  </a:lnTo>
                  <a:lnTo>
                    <a:pt x="0" y="2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5" name="Freeform 97"/>
            <p:cNvSpPr>
              <a:spLocks/>
            </p:cNvSpPr>
            <p:nvPr/>
          </p:nvSpPr>
          <p:spPr bwMode="auto">
            <a:xfrm>
              <a:off x="1600" y="2884"/>
              <a:ext cx="89" cy="4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0" y="36"/>
                </a:cxn>
                <a:cxn ang="0">
                  <a:pos x="42" y="35"/>
                </a:cxn>
                <a:cxn ang="0">
                  <a:pos x="67" y="32"/>
                </a:cxn>
                <a:cxn ang="0">
                  <a:pos x="93" y="28"/>
                </a:cxn>
                <a:cxn ang="0">
                  <a:pos x="118" y="21"/>
                </a:cxn>
                <a:cxn ang="0">
                  <a:pos x="129" y="16"/>
                </a:cxn>
                <a:cxn ang="0">
                  <a:pos x="139" y="11"/>
                </a:cxn>
                <a:cxn ang="0">
                  <a:pos x="146" y="6"/>
                </a:cxn>
                <a:cxn ang="0">
                  <a:pos x="153" y="0"/>
                </a:cxn>
                <a:cxn ang="0">
                  <a:pos x="164" y="15"/>
                </a:cxn>
                <a:cxn ang="0">
                  <a:pos x="171" y="28"/>
                </a:cxn>
                <a:cxn ang="0">
                  <a:pos x="178" y="40"/>
                </a:cxn>
                <a:cxn ang="0">
                  <a:pos x="159" y="58"/>
                </a:cxn>
                <a:cxn ang="0">
                  <a:pos x="2" y="82"/>
                </a:cxn>
                <a:cxn ang="0">
                  <a:pos x="0" y="37"/>
                </a:cxn>
              </a:cxnLst>
              <a:rect l="0" t="0" r="r" b="b"/>
              <a:pathLst>
                <a:path w="178" h="82">
                  <a:moveTo>
                    <a:pt x="0" y="37"/>
                  </a:moveTo>
                  <a:lnTo>
                    <a:pt x="20" y="36"/>
                  </a:lnTo>
                  <a:lnTo>
                    <a:pt x="42" y="35"/>
                  </a:lnTo>
                  <a:lnTo>
                    <a:pt x="67" y="32"/>
                  </a:lnTo>
                  <a:lnTo>
                    <a:pt x="93" y="28"/>
                  </a:lnTo>
                  <a:lnTo>
                    <a:pt x="118" y="21"/>
                  </a:lnTo>
                  <a:lnTo>
                    <a:pt x="129" y="16"/>
                  </a:lnTo>
                  <a:lnTo>
                    <a:pt x="139" y="11"/>
                  </a:lnTo>
                  <a:lnTo>
                    <a:pt x="146" y="6"/>
                  </a:lnTo>
                  <a:lnTo>
                    <a:pt x="153" y="0"/>
                  </a:lnTo>
                  <a:lnTo>
                    <a:pt x="164" y="15"/>
                  </a:lnTo>
                  <a:lnTo>
                    <a:pt x="171" y="28"/>
                  </a:lnTo>
                  <a:lnTo>
                    <a:pt x="178" y="40"/>
                  </a:lnTo>
                  <a:lnTo>
                    <a:pt x="159" y="58"/>
                  </a:lnTo>
                  <a:lnTo>
                    <a:pt x="2" y="82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6" name="Freeform 98"/>
            <p:cNvSpPr>
              <a:spLocks/>
            </p:cNvSpPr>
            <p:nvPr/>
          </p:nvSpPr>
          <p:spPr bwMode="auto">
            <a:xfrm>
              <a:off x="1609" y="2834"/>
              <a:ext cx="187" cy="152"/>
            </a:xfrm>
            <a:custGeom>
              <a:avLst/>
              <a:gdLst/>
              <a:ahLst/>
              <a:cxnLst>
                <a:cxn ang="0">
                  <a:pos x="27" y="207"/>
                </a:cxn>
                <a:cxn ang="0">
                  <a:pos x="37" y="214"/>
                </a:cxn>
                <a:cxn ang="0">
                  <a:pos x="54" y="231"/>
                </a:cxn>
                <a:cxn ang="0">
                  <a:pos x="59" y="233"/>
                </a:cxn>
                <a:cxn ang="0">
                  <a:pos x="64" y="234"/>
                </a:cxn>
                <a:cxn ang="0">
                  <a:pos x="69" y="233"/>
                </a:cxn>
                <a:cxn ang="0">
                  <a:pos x="76" y="232"/>
                </a:cxn>
                <a:cxn ang="0">
                  <a:pos x="89" y="224"/>
                </a:cxn>
                <a:cxn ang="0">
                  <a:pos x="101" y="216"/>
                </a:cxn>
                <a:cxn ang="0">
                  <a:pos x="128" y="196"/>
                </a:cxn>
                <a:cxn ang="0">
                  <a:pos x="171" y="162"/>
                </a:cxn>
                <a:cxn ang="0">
                  <a:pos x="231" y="115"/>
                </a:cxn>
                <a:cxn ang="0">
                  <a:pos x="166" y="33"/>
                </a:cxn>
                <a:cxn ang="0">
                  <a:pos x="196" y="0"/>
                </a:cxn>
                <a:cxn ang="0">
                  <a:pos x="279" y="95"/>
                </a:cxn>
                <a:cxn ang="0">
                  <a:pos x="336" y="163"/>
                </a:cxn>
                <a:cxn ang="0">
                  <a:pos x="366" y="199"/>
                </a:cxn>
                <a:cxn ang="0">
                  <a:pos x="372" y="209"/>
                </a:cxn>
                <a:cxn ang="0">
                  <a:pos x="374" y="220"/>
                </a:cxn>
                <a:cxn ang="0">
                  <a:pos x="374" y="229"/>
                </a:cxn>
                <a:cxn ang="0">
                  <a:pos x="372" y="238"/>
                </a:cxn>
                <a:cxn ang="0">
                  <a:pos x="366" y="250"/>
                </a:cxn>
                <a:cxn ang="0">
                  <a:pos x="363" y="253"/>
                </a:cxn>
                <a:cxn ang="0">
                  <a:pos x="338" y="242"/>
                </a:cxn>
                <a:cxn ang="0">
                  <a:pos x="262" y="157"/>
                </a:cxn>
                <a:cxn ang="0">
                  <a:pos x="188" y="219"/>
                </a:cxn>
                <a:cxn ang="0">
                  <a:pos x="132" y="264"/>
                </a:cxn>
                <a:cxn ang="0">
                  <a:pos x="97" y="292"/>
                </a:cxn>
                <a:cxn ang="0">
                  <a:pos x="89" y="297"/>
                </a:cxn>
                <a:cxn ang="0">
                  <a:pos x="81" y="300"/>
                </a:cxn>
                <a:cxn ang="0">
                  <a:pos x="74" y="303"/>
                </a:cxn>
                <a:cxn ang="0">
                  <a:pos x="66" y="303"/>
                </a:cxn>
                <a:cxn ang="0">
                  <a:pos x="59" y="303"/>
                </a:cxn>
                <a:cxn ang="0">
                  <a:pos x="52" y="301"/>
                </a:cxn>
                <a:cxn ang="0">
                  <a:pos x="47" y="298"/>
                </a:cxn>
                <a:cxn ang="0">
                  <a:pos x="41" y="293"/>
                </a:cxn>
                <a:cxn ang="0">
                  <a:pos x="15" y="265"/>
                </a:cxn>
                <a:cxn ang="0">
                  <a:pos x="0" y="248"/>
                </a:cxn>
                <a:cxn ang="0">
                  <a:pos x="27" y="207"/>
                </a:cxn>
              </a:cxnLst>
              <a:rect l="0" t="0" r="r" b="b"/>
              <a:pathLst>
                <a:path w="374" h="303">
                  <a:moveTo>
                    <a:pt x="27" y="207"/>
                  </a:moveTo>
                  <a:lnTo>
                    <a:pt x="37" y="214"/>
                  </a:lnTo>
                  <a:lnTo>
                    <a:pt x="54" y="231"/>
                  </a:lnTo>
                  <a:lnTo>
                    <a:pt x="59" y="233"/>
                  </a:lnTo>
                  <a:lnTo>
                    <a:pt x="64" y="234"/>
                  </a:lnTo>
                  <a:lnTo>
                    <a:pt x="69" y="233"/>
                  </a:lnTo>
                  <a:lnTo>
                    <a:pt x="76" y="232"/>
                  </a:lnTo>
                  <a:lnTo>
                    <a:pt x="89" y="224"/>
                  </a:lnTo>
                  <a:lnTo>
                    <a:pt x="101" y="216"/>
                  </a:lnTo>
                  <a:lnTo>
                    <a:pt x="128" y="196"/>
                  </a:lnTo>
                  <a:lnTo>
                    <a:pt x="171" y="162"/>
                  </a:lnTo>
                  <a:lnTo>
                    <a:pt x="231" y="115"/>
                  </a:lnTo>
                  <a:lnTo>
                    <a:pt x="166" y="33"/>
                  </a:lnTo>
                  <a:lnTo>
                    <a:pt x="196" y="0"/>
                  </a:lnTo>
                  <a:lnTo>
                    <a:pt x="279" y="95"/>
                  </a:lnTo>
                  <a:lnTo>
                    <a:pt x="336" y="163"/>
                  </a:lnTo>
                  <a:lnTo>
                    <a:pt x="366" y="199"/>
                  </a:lnTo>
                  <a:lnTo>
                    <a:pt x="372" y="209"/>
                  </a:lnTo>
                  <a:lnTo>
                    <a:pt x="374" y="220"/>
                  </a:lnTo>
                  <a:lnTo>
                    <a:pt x="374" y="229"/>
                  </a:lnTo>
                  <a:lnTo>
                    <a:pt x="372" y="238"/>
                  </a:lnTo>
                  <a:lnTo>
                    <a:pt x="366" y="250"/>
                  </a:lnTo>
                  <a:lnTo>
                    <a:pt x="363" y="253"/>
                  </a:lnTo>
                  <a:lnTo>
                    <a:pt x="338" y="242"/>
                  </a:lnTo>
                  <a:lnTo>
                    <a:pt x="262" y="157"/>
                  </a:lnTo>
                  <a:lnTo>
                    <a:pt x="188" y="219"/>
                  </a:lnTo>
                  <a:lnTo>
                    <a:pt x="132" y="264"/>
                  </a:lnTo>
                  <a:lnTo>
                    <a:pt x="97" y="292"/>
                  </a:lnTo>
                  <a:lnTo>
                    <a:pt x="89" y="297"/>
                  </a:lnTo>
                  <a:lnTo>
                    <a:pt x="81" y="300"/>
                  </a:lnTo>
                  <a:lnTo>
                    <a:pt x="74" y="303"/>
                  </a:lnTo>
                  <a:lnTo>
                    <a:pt x="66" y="303"/>
                  </a:lnTo>
                  <a:lnTo>
                    <a:pt x="59" y="303"/>
                  </a:lnTo>
                  <a:lnTo>
                    <a:pt x="52" y="301"/>
                  </a:lnTo>
                  <a:lnTo>
                    <a:pt x="47" y="298"/>
                  </a:lnTo>
                  <a:lnTo>
                    <a:pt x="41" y="293"/>
                  </a:lnTo>
                  <a:lnTo>
                    <a:pt x="15" y="265"/>
                  </a:lnTo>
                  <a:lnTo>
                    <a:pt x="0" y="248"/>
                  </a:lnTo>
                  <a:lnTo>
                    <a:pt x="27" y="20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7" name="Freeform 99"/>
            <p:cNvSpPr>
              <a:spLocks/>
            </p:cNvSpPr>
            <p:nvPr/>
          </p:nvSpPr>
          <p:spPr bwMode="auto">
            <a:xfrm>
              <a:off x="1685" y="2941"/>
              <a:ext cx="48" cy="8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153"/>
                </a:cxn>
                <a:cxn ang="0">
                  <a:pos x="50" y="168"/>
                </a:cxn>
                <a:cxn ang="0">
                  <a:pos x="97" y="18"/>
                </a:cxn>
                <a:cxn ang="0">
                  <a:pos x="53" y="0"/>
                </a:cxn>
              </a:cxnLst>
              <a:rect l="0" t="0" r="r" b="b"/>
              <a:pathLst>
                <a:path w="97" h="168">
                  <a:moveTo>
                    <a:pt x="53" y="0"/>
                  </a:moveTo>
                  <a:lnTo>
                    <a:pt x="0" y="153"/>
                  </a:lnTo>
                  <a:lnTo>
                    <a:pt x="50" y="168"/>
                  </a:lnTo>
                  <a:lnTo>
                    <a:pt x="97" y="18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8" name="Freeform 100"/>
            <p:cNvSpPr>
              <a:spLocks/>
            </p:cNvSpPr>
            <p:nvPr/>
          </p:nvSpPr>
          <p:spPr bwMode="auto">
            <a:xfrm>
              <a:off x="1751" y="2812"/>
              <a:ext cx="83" cy="95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24" y="0"/>
                </a:cxn>
                <a:cxn ang="0">
                  <a:pos x="36" y="0"/>
                </a:cxn>
                <a:cxn ang="0">
                  <a:pos x="167" y="157"/>
                </a:cxn>
                <a:cxn ang="0">
                  <a:pos x="165" y="177"/>
                </a:cxn>
                <a:cxn ang="0">
                  <a:pos x="140" y="190"/>
                </a:cxn>
                <a:cxn ang="0">
                  <a:pos x="116" y="180"/>
                </a:cxn>
                <a:cxn ang="0">
                  <a:pos x="0" y="35"/>
                </a:cxn>
              </a:cxnLst>
              <a:rect l="0" t="0" r="r" b="b"/>
              <a:pathLst>
                <a:path w="167" h="190">
                  <a:moveTo>
                    <a:pt x="0" y="35"/>
                  </a:moveTo>
                  <a:lnTo>
                    <a:pt x="24" y="0"/>
                  </a:lnTo>
                  <a:lnTo>
                    <a:pt x="36" y="0"/>
                  </a:lnTo>
                  <a:lnTo>
                    <a:pt x="167" y="157"/>
                  </a:lnTo>
                  <a:lnTo>
                    <a:pt x="165" y="177"/>
                  </a:lnTo>
                  <a:lnTo>
                    <a:pt x="140" y="190"/>
                  </a:lnTo>
                  <a:lnTo>
                    <a:pt x="116" y="180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9" name="Freeform 101"/>
            <p:cNvSpPr>
              <a:spLocks/>
            </p:cNvSpPr>
            <p:nvPr/>
          </p:nvSpPr>
          <p:spPr bwMode="auto">
            <a:xfrm>
              <a:off x="2140" y="3192"/>
              <a:ext cx="24" cy="3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5" y="63"/>
                </a:cxn>
                <a:cxn ang="0">
                  <a:pos x="45" y="69"/>
                </a:cxn>
                <a:cxn ang="0">
                  <a:pos x="47" y="0"/>
                </a:cxn>
                <a:cxn ang="0">
                  <a:pos x="0" y="1"/>
                </a:cxn>
              </a:cxnLst>
              <a:rect l="0" t="0" r="r" b="b"/>
              <a:pathLst>
                <a:path w="47" h="69">
                  <a:moveTo>
                    <a:pt x="0" y="1"/>
                  </a:moveTo>
                  <a:lnTo>
                    <a:pt x="5" y="63"/>
                  </a:lnTo>
                  <a:lnTo>
                    <a:pt x="45" y="69"/>
                  </a:lnTo>
                  <a:lnTo>
                    <a:pt x="47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0" name="Freeform 102"/>
            <p:cNvSpPr>
              <a:spLocks noEditPoints="1"/>
            </p:cNvSpPr>
            <p:nvPr/>
          </p:nvSpPr>
          <p:spPr bwMode="auto">
            <a:xfrm>
              <a:off x="1920" y="3139"/>
              <a:ext cx="279" cy="276"/>
            </a:xfrm>
            <a:custGeom>
              <a:avLst/>
              <a:gdLst/>
              <a:ahLst/>
              <a:cxnLst>
                <a:cxn ang="0">
                  <a:pos x="248" y="199"/>
                </a:cxn>
                <a:cxn ang="0">
                  <a:pos x="293" y="117"/>
                </a:cxn>
                <a:cxn ang="0">
                  <a:pos x="293" y="92"/>
                </a:cxn>
                <a:cxn ang="0">
                  <a:pos x="257" y="72"/>
                </a:cxn>
                <a:cxn ang="0">
                  <a:pos x="196" y="166"/>
                </a:cxn>
                <a:cxn ang="0">
                  <a:pos x="342" y="24"/>
                </a:cxn>
                <a:cxn ang="0">
                  <a:pos x="346" y="75"/>
                </a:cxn>
                <a:cxn ang="0">
                  <a:pos x="356" y="99"/>
                </a:cxn>
                <a:cxn ang="0">
                  <a:pos x="539" y="235"/>
                </a:cxn>
                <a:cxn ang="0">
                  <a:pos x="558" y="253"/>
                </a:cxn>
                <a:cxn ang="0">
                  <a:pos x="546" y="279"/>
                </a:cxn>
                <a:cxn ang="0">
                  <a:pos x="536" y="286"/>
                </a:cxn>
                <a:cxn ang="0">
                  <a:pos x="435" y="226"/>
                </a:cxn>
                <a:cxn ang="0">
                  <a:pos x="183" y="400"/>
                </a:cxn>
                <a:cxn ang="0">
                  <a:pos x="234" y="367"/>
                </a:cxn>
                <a:cxn ang="0">
                  <a:pos x="298" y="282"/>
                </a:cxn>
                <a:cxn ang="0">
                  <a:pos x="449" y="278"/>
                </a:cxn>
                <a:cxn ang="0">
                  <a:pos x="446" y="308"/>
                </a:cxn>
                <a:cxn ang="0">
                  <a:pos x="346" y="468"/>
                </a:cxn>
                <a:cxn ang="0">
                  <a:pos x="342" y="488"/>
                </a:cxn>
                <a:cxn ang="0">
                  <a:pos x="350" y="495"/>
                </a:cxn>
                <a:cxn ang="0">
                  <a:pos x="371" y="483"/>
                </a:cxn>
                <a:cxn ang="0">
                  <a:pos x="392" y="536"/>
                </a:cxn>
                <a:cxn ang="0">
                  <a:pos x="357" y="553"/>
                </a:cxn>
                <a:cxn ang="0">
                  <a:pos x="335" y="550"/>
                </a:cxn>
                <a:cxn ang="0">
                  <a:pos x="302" y="524"/>
                </a:cxn>
                <a:cxn ang="0">
                  <a:pos x="283" y="487"/>
                </a:cxn>
                <a:cxn ang="0">
                  <a:pos x="296" y="447"/>
                </a:cxn>
                <a:cxn ang="0">
                  <a:pos x="392" y="302"/>
                </a:cxn>
                <a:cxn ang="0">
                  <a:pos x="375" y="286"/>
                </a:cxn>
                <a:cxn ang="0">
                  <a:pos x="363" y="282"/>
                </a:cxn>
                <a:cxn ang="0">
                  <a:pos x="342" y="308"/>
                </a:cxn>
                <a:cxn ang="0">
                  <a:pos x="291" y="378"/>
                </a:cxn>
                <a:cxn ang="0">
                  <a:pos x="226" y="432"/>
                </a:cxn>
                <a:cxn ang="0">
                  <a:pos x="197" y="460"/>
                </a:cxn>
                <a:cxn ang="0">
                  <a:pos x="139" y="414"/>
                </a:cxn>
                <a:cxn ang="0">
                  <a:pos x="141" y="350"/>
                </a:cxn>
                <a:cxn ang="0">
                  <a:pos x="222" y="241"/>
                </a:cxn>
                <a:cxn ang="0">
                  <a:pos x="162" y="216"/>
                </a:cxn>
                <a:cxn ang="0">
                  <a:pos x="65" y="325"/>
                </a:cxn>
                <a:cxn ang="0">
                  <a:pos x="7" y="321"/>
                </a:cxn>
                <a:cxn ang="0">
                  <a:pos x="44" y="275"/>
                </a:cxn>
                <a:cxn ang="0">
                  <a:pos x="111" y="209"/>
                </a:cxn>
                <a:cxn ang="0">
                  <a:pos x="114" y="169"/>
                </a:cxn>
                <a:cxn ang="0">
                  <a:pos x="102" y="159"/>
                </a:cxn>
                <a:cxn ang="0">
                  <a:pos x="108" y="140"/>
                </a:cxn>
                <a:cxn ang="0">
                  <a:pos x="124" y="120"/>
                </a:cxn>
                <a:cxn ang="0">
                  <a:pos x="162" y="143"/>
                </a:cxn>
                <a:cxn ang="0">
                  <a:pos x="236" y="6"/>
                </a:cxn>
              </a:cxnLst>
              <a:rect l="0" t="0" r="r" b="b"/>
              <a:pathLst>
                <a:path w="558" h="553">
                  <a:moveTo>
                    <a:pt x="196" y="166"/>
                  </a:moveTo>
                  <a:lnTo>
                    <a:pt x="246" y="203"/>
                  </a:lnTo>
                  <a:lnTo>
                    <a:pt x="248" y="199"/>
                  </a:lnTo>
                  <a:lnTo>
                    <a:pt x="273" y="157"/>
                  </a:lnTo>
                  <a:lnTo>
                    <a:pt x="289" y="127"/>
                  </a:lnTo>
                  <a:lnTo>
                    <a:pt x="293" y="117"/>
                  </a:lnTo>
                  <a:lnTo>
                    <a:pt x="295" y="109"/>
                  </a:lnTo>
                  <a:lnTo>
                    <a:pt x="295" y="99"/>
                  </a:lnTo>
                  <a:lnTo>
                    <a:pt x="293" y="92"/>
                  </a:lnTo>
                  <a:lnTo>
                    <a:pt x="280" y="82"/>
                  </a:lnTo>
                  <a:lnTo>
                    <a:pt x="268" y="76"/>
                  </a:lnTo>
                  <a:lnTo>
                    <a:pt x="257" y="72"/>
                  </a:lnTo>
                  <a:lnTo>
                    <a:pt x="238" y="102"/>
                  </a:lnTo>
                  <a:lnTo>
                    <a:pt x="195" y="166"/>
                  </a:lnTo>
                  <a:lnTo>
                    <a:pt x="196" y="166"/>
                  </a:lnTo>
                  <a:close/>
                  <a:moveTo>
                    <a:pt x="279" y="31"/>
                  </a:moveTo>
                  <a:lnTo>
                    <a:pt x="303" y="0"/>
                  </a:lnTo>
                  <a:lnTo>
                    <a:pt x="342" y="24"/>
                  </a:lnTo>
                  <a:lnTo>
                    <a:pt x="322" y="56"/>
                  </a:lnTo>
                  <a:lnTo>
                    <a:pt x="339" y="67"/>
                  </a:lnTo>
                  <a:lnTo>
                    <a:pt x="346" y="75"/>
                  </a:lnTo>
                  <a:lnTo>
                    <a:pt x="353" y="86"/>
                  </a:lnTo>
                  <a:lnTo>
                    <a:pt x="356" y="92"/>
                  </a:lnTo>
                  <a:lnTo>
                    <a:pt x="356" y="99"/>
                  </a:lnTo>
                  <a:lnTo>
                    <a:pt x="356" y="107"/>
                  </a:lnTo>
                  <a:lnTo>
                    <a:pt x="355" y="114"/>
                  </a:lnTo>
                  <a:lnTo>
                    <a:pt x="539" y="235"/>
                  </a:lnTo>
                  <a:lnTo>
                    <a:pt x="550" y="242"/>
                  </a:lnTo>
                  <a:lnTo>
                    <a:pt x="557" y="250"/>
                  </a:lnTo>
                  <a:lnTo>
                    <a:pt x="558" y="253"/>
                  </a:lnTo>
                  <a:lnTo>
                    <a:pt x="558" y="258"/>
                  </a:lnTo>
                  <a:lnTo>
                    <a:pt x="553" y="270"/>
                  </a:lnTo>
                  <a:lnTo>
                    <a:pt x="546" y="279"/>
                  </a:lnTo>
                  <a:lnTo>
                    <a:pt x="544" y="283"/>
                  </a:lnTo>
                  <a:lnTo>
                    <a:pt x="540" y="286"/>
                  </a:lnTo>
                  <a:lnTo>
                    <a:pt x="536" y="286"/>
                  </a:lnTo>
                  <a:lnTo>
                    <a:pt x="533" y="286"/>
                  </a:lnTo>
                  <a:lnTo>
                    <a:pt x="523" y="282"/>
                  </a:lnTo>
                  <a:lnTo>
                    <a:pt x="435" y="226"/>
                  </a:lnTo>
                  <a:lnTo>
                    <a:pt x="329" y="160"/>
                  </a:lnTo>
                  <a:lnTo>
                    <a:pt x="180" y="375"/>
                  </a:lnTo>
                  <a:lnTo>
                    <a:pt x="183" y="400"/>
                  </a:lnTo>
                  <a:lnTo>
                    <a:pt x="206" y="387"/>
                  </a:lnTo>
                  <a:lnTo>
                    <a:pt x="226" y="375"/>
                  </a:lnTo>
                  <a:lnTo>
                    <a:pt x="234" y="367"/>
                  </a:lnTo>
                  <a:lnTo>
                    <a:pt x="242" y="361"/>
                  </a:lnTo>
                  <a:lnTo>
                    <a:pt x="265" y="329"/>
                  </a:lnTo>
                  <a:lnTo>
                    <a:pt x="298" y="282"/>
                  </a:lnTo>
                  <a:lnTo>
                    <a:pt x="342" y="216"/>
                  </a:lnTo>
                  <a:lnTo>
                    <a:pt x="449" y="275"/>
                  </a:lnTo>
                  <a:lnTo>
                    <a:pt x="449" y="278"/>
                  </a:lnTo>
                  <a:lnTo>
                    <a:pt x="450" y="286"/>
                  </a:lnTo>
                  <a:lnTo>
                    <a:pt x="448" y="300"/>
                  </a:lnTo>
                  <a:lnTo>
                    <a:pt x="446" y="308"/>
                  </a:lnTo>
                  <a:lnTo>
                    <a:pt x="441" y="317"/>
                  </a:lnTo>
                  <a:lnTo>
                    <a:pt x="392" y="395"/>
                  </a:lnTo>
                  <a:lnTo>
                    <a:pt x="346" y="468"/>
                  </a:lnTo>
                  <a:lnTo>
                    <a:pt x="343" y="476"/>
                  </a:lnTo>
                  <a:lnTo>
                    <a:pt x="342" y="482"/>
                  </a:lnTo>
                  <a:lnTo>
                    <a:pt x="342" y="488"/>
                  </a:lnTo>
                  <a:lnTo>
                    <a:pt x="344" y="492"/>
                  </a:lnTo>
                  <a:lnTo>
                    <a:pt x="346" y="494"/>
                  </a:lnTo>
                  <a:lnTo>
                    <a:pt x="350" y="495"/>
                  </a:lnTo>
                  <a:lnTo>
                    <a:pt x="355" y="495"/>
                  </a:lnTo>
                  <a:lnTo>
                    <a:pt x="360" y="492"/>
                  </a:lnTo>
                  <a:lnTo>
                    <a:pt x="371" y="483"/>
                  </a:lnTo>
                  <a:lnTo>
                    <a:pt x="405" y="519"/>
                  </a:lnTo>
                  <a:lnTo>
                    <a:pt x="399" y="528"/>
                  </a:lnTo>
                  <a:lnTo>
                    <a:pt x="392" y="536"/>
                  </a:lnTo>
                  <a:lnTo>
                    <a:pt x="381" y="543"/>
                  </a:lnTo>
                  <a:lnTo>
                    <a:pt x="370" y="550"/>
                  </a:lnTo>
                  <a:lnTo>
                    <a:pt x="357" y="553"/>
                  </a:lnTo>
                  <a:lnTo>
                    <a:pt x="349" y="553"/>
                  </a:lnTo>
                  <a:lnTo>
                    <a:pt x="343" y="552"/>
                  </a:lnTo>
                  <a:lnTo>
                    <a:pt x="335" y="550"/>
                  </a:lnTo>
                  <a:lnTo>
                    <a:pt x="328" y="545"/>
                  </a:lnTo>
                  <a:lnTo>
                    <a:pt x="314" y="534"/>
                  </a:lnTo>
                  <a:lnTo>
                    <a:pt x="302" y="524"/>
                  </a:lnTo>
                  <a:lnTo>
                    <a:pt x="292" y="512"/>
                  </a:lnTo>
                  <a:lnTo>
                    <a:pt x="286" y="501"/>
                  </a:lnTo>
                  <a:lnTo>
                    <a:pt x="283" y="487"/>
                  </a:lnTo>
                  <a:lnTo>
                    <a:pt x="284" y="474"/>
                  </a:lnTo>
                  <a:lnTo>
                    <a:pt x="289" y="461"/>
                  </a:lnTo>
                  <a:lnTo>
                    <a:pt x="296" y="447"/>
                  </a:lnTo>
                  <a:lnTo>
                    <a:pt x="387" y="315"/>
                  </a:lnTo>
                  <a:lnTo>
                    <a:pt x="391" y="309"/>
                  </a:lnTo>
                  <a:lnTo>
                    <a:pt x="392" y="302"/>
                  </a:lnTo>
                  <a:lnTo>
                    <a:pt x="388" y="297"/>
                  </a:lnTo>
                  <a:lnTo>
                    <a:pt x="382" y="292"/>
                  </a:lnTo>
                  <a:lnTo>
                    <a:pt x="375" y="286"/>
                  </a:lnTo>
                  <a:lnTo>
                    <a:pt x="369" y="282"/>
                  </a:lnTo>
                  <a:lnTo>
                    <a:pt x="367" y="282"/>
                  </a:lnTo>
                  <a:lnTo>
                    <a:pt x="363" y="282"/>
                  </a:lnTo>
                  <a:lnTo>
                    <a:pt x="359" y="285"/>
                  </a:lnTo>
                  <a:lnTo>
                    <a:pt x="355" y="289"/>
                  </a:lnTo>
                  <a:lnTo>
                    <a:pt x="342" y="308"/>
                  </a:lnTo>
                  <a:lnTo>
                    <a:pt x="320" y="341"/>
                  </a:lnTo>
                  <a:lnTo>
                    <a:pt x="306" y="360"/>
                  </a:lnTo>
                  <a:lnTo>
                    <a:pt x="291" y="378"/>
                  </a:lnTo>
                  <a:lnTo>
                    <a:pt x="273" y="395"/>
                  </a:lnTo>
                  <a:lnTo>
                    <a:pt x="256" y="411"/>
                  </a:lnTo>
                  <a:lnTo>
                    <a:pt x="226" y="432"/>
                  </a:lnTo>
                  <a:lnTo>
                    <a:pt x="207" y="449"/>
                  </a:lnTo>
                  <a:lnTo>
                    <a:pt x="199" y="457"/>
                  </a:lnTo>
                  <a:lnTo>
                    <a:pt x="197" y="460"/>
                  </a:lnTo>
                  <a:lnTo>
                    <a:pt x="174" y="448"/>
                  </a:lnTo>
                  <a:lnTo>
                    <a:pt x="158" y="410"/>
                  </a:lnTo>
                  <a:lnTo>
                    <a:pt x="139" y="414"/>
                  </a:lnTo>
                  <a:lnTo>
                    <a:pt x="95" y="394"/>
                  </a:lnTo>
                  <a:lnTo>
                    <a:pt x="99" y="351"/>
                  </a:lnTo>
                  <a:lnTo>
                    <a:pt x="141" y="350"/>
                  </a:lnTo>
                  <a:lnTo>
                    <a:pt x="167" y="317"/>
                  </a:lnTo>
                  <a:lnTo>
                    <a:pt x="193" y="282"/>
                  </a:lnTo>
                  <a:lnTo>
                    <a:pt x="222" y="241"/>
                  </a:lnTo>
                  <a:lnTo>
                    <a:pt x="201" y="223"/>
                  </a:lnTo>
                  <a:lnTo>
                    <a:pt x="171" y="202"/>
                  </a:lnTo>
                  <a:lnTo>
                    <a:pt x="162" y="216"/>
                  </a:lnTo>
                  <a:lnTo>
                    <a:pt x="130" y="255"/>
                  </a:lnTo>
                  <a:lnTo>
                    <a:pt x="99" y="292"/>
                  </a:lnTo>
                  <a:lnTo>
                    <a:pt x="65" y="325"/>
                  </a:lnTo>
                  <a:lnTo>
                    <a:pt x="32" y="353"/>
                  </a:lnTo>
                  <a:lnTo>
                    <a:pt x="17" y="334"/>
                  </a:lnTo>
                  <a:lnTo>
                    <a:pt x="7" y="321"/>
                  </a:lnTo>
                  <a:lnTo>
                    <a:pt x="0" y="309"/>
                  </a:lnTo>
                  <a:lnTo>
                    <a:pt x="12" y="300"/>
                  </a:lnTo>
                  <a:lnTo>
                    <a:pt x="44" y="275"/>
                  </a:lnTo>
                  <a:lnTo>
                    <a:pt x="64" y="257"/>
                  </a:lnTo>
                  <a:lnTo>
                    <a:pt x="88" y="235"/>
                  </a:lnTo>
                  <a:lnTo>
                    <a:pt x="111" y="209"/>
                  </a:lnTo>
                  <a:lnTo>
                    <a:pt x="134" y="179"/>
                  </a:lnTo>
                  <a:lnTo>
                    <a:pt x="130" y="176"/>
                  </a:lnTo>
                  <a:lnTo>
                    <a:pt x="114" y="169"/>
                  </a:lnTo>
                  <a:lnTo>
                    <a:pt x="108" y="165"/>
                  </a:lnTo>
                  <a:lnTo>
                    <a:pt x="104" y="163"/>
                  </a:lnTo>
                  <a:lnTo>
                    <a:pt x="102" y="159"/>
                  </a:lnTo>
                  <a:lnTo>
                    <a:pt x="102" y="154"/>
                  </a:lnTo>
                  <a:lnTo>
                    <a:pt x="104" y="149"/>
                  </a:lnTo>
                  <a:lnTo>
                    <a:pt x="108" y="140"/>
                  </a:lnTo>
                  <a:lnTo>
                    <a:pt x="116" y="127"/>
                  </a:lnTo>
                  <a:lnTo>
                    <a:pt x="120" y="121"/>
                  </a:lnTo>
                  <a:lnTo>
                    <a:pt x="124" y="120"/>
                  </a:lnTo>
                  <a:lnTo>
                    <a:pt x="126" y="121"/>
                  </a:lnTo>
                  <a:lnTo>
                    <a:pt x="134" y="124"/>
                  </a:lnTo>
                  <a:lnTo>
                    <a:pt x="162" y="143"/>
                  </a:lnTo>
                  <a:lnTo>
                    <a:pt x="183" y="105"/>
                  </a:lnTo>
                  <a:lnTo>
                    <a:pt x="227" y="24"/>
                  </a:lnTo>
                  <a:lnTo>
                    <a:pt x="236" y="6"/>
                  </a:lnTo>
                  <a:lnTo>
                    <a:pt x="279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1" name="Freeform 103"/>
            <p:cNvSpPr>
              <a:spLocks/>
            </p:cNvSpPr>
            <p:nvPr/>
          </p:nvSpPr>
          <p:spPr bwMode="auto">
            <a:xfrm>
              <a:off x="2030" y="3190"/>
              <a:ext cx="25" cy="31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50" y="15"/>
                </a:cxn>
                <a:cxn ang="0">
                  <a:pos x="50" y="22"/>
                </a:cxn>
                <a:cxn ang="0">
                  <a:pos x="46" y="36"/>
                </a:cxn>
                <a:cxn ang="0">
                  <a:pos x="41" y="45"/>
                </a:cxn>
                <a:cxn ang="0">
                  <a:pos x="34" y="54"/>
                </a:cxn>
                <a:cxn ang="0">
                  <a:pos x="25" y="62"/>
                </a:cxn>
                <a:cxn ang="0">
                  <a:pos x="0" y="44"/>
                </a:cxn>
                <a:cxn ang="0">
                  <a:pos x="34" y="0"/>
                </a:cxn>
              </a:cxnLst>
              <a:rect l="0" t="0" r="r" b="b"/>
              <a:pathLst>
                <a:path w="50" h="62">
                  <a:moveTo>
                    <a:pt x="34" y="0"/>
                  </a:moveTo>
                  <a:lnTo>
                    <a:pt x="50" y="15"/>
                  </a:lnTo>
                  <a:lnTo>
                    <a:pt x="50" y="22"/>
                  </a:lnTo>
                  <a:lnTo>
                    <a:pt x="46" y="36"/>
                  </a:lnTo>
                  <a:lnTo>
                    <a:pt x="41" y="45"/>
                  </a:lnTo>
                  <a:lnTo>
                    <a:pt x="34" y="54"/>
                  </a:lnTo>
                  <a:lnTo>
                    <a:pt x="25" y="62"/>
                  </a:lnTo>
                  <a:lnTo>
                    <a:pt x="0" y="44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2" name="Freeform 104"/>
            <p:cNvSpPr>
              <a:spLocks/>
            </p:cNvSpPr>
            <p:nvPr/>
          </p:nvSpPr>
          <p:spPr bwMode="auto">
            <a:xfrm>
              <a:off x="1986" y="3254"/>
              <a:ext cx="29" cy="34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59" y="3"/>
                </a:cxn>
                <a:cxn ang="0">
                  <a:pos x="46" y="68"/>
                </a:cxn>
                <a:cxn ang="0">
                  <a:pos x="0" y="68"/>
                </a:cxn>
                <a:cxn ang="0">
                  <a:pos x="27" y="0"/>
                </a:cxn>
              </a:cxnLst>
              <a:rect l="0" t="0" r="r" b="b"/>
              <a:pathLst>
                <a:path w="59" h="68">
                  <a:moveTo>
                    <a:pt x="27" y="0"/>
                  </a:moveTo>
                  <a:lnTo>
                    <a:pt x="59" y="3"/>
                  </a:lnTo>
                  <a:lnTo>
                    <a:pt x="46" y="68"/>
                  </a:lnTo>
                  <a:lnTo>
                    <a:pt x="0" y="68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3" name="Freeform 105"/>
            <p:cNvSpPr>
              <a:spLocks/>
            </p:cNvSpPr>
            <p:nvPr/>
          </p:nvSpPr>
          <p:spPr bwMode="auto">
            <a:xfrm>
              <a:off x="2204" y="3284"/>
              <a:ext cx="128" cy="158"/>
            </a:xfrm>
            <a:custGeom>
              <a:avLst/>
              <a:gdLst/>
              <a:ahLst/>
              <a:cxnLst>
                <a:cxn ang="0">
                  <a:pos x="237" y="51"/>
                </a:cxn>
                <a:cxn ang="0">
                  <a:pos x="200" y="0"/>
                </a:cxn>
                <a:cxn ang="0">
                  <a:pos x="191" y="11"/>
                </a:cxn>
                <a:cxn ang="0">
                  <a:pos x="168" y="35"/>
                </a:cxn>
                <a:cxn ang="0">
                  <a:pos x="155" y="49"/>
                </a:cxn>
                <a:cxn ang="0">
                  <a:pos x="142" y="61"/>
                </a:cxn>
                <a:cxn ang="0">
                  <a:pos x="129" y="71"/>
                </a:cxn>
                <a:cxn ang="0">
                  <a:pos x="118" y="77"/>
                </a:cxn>
                <a:cxn ang="0">
                  <a:pos x="90" y="85"/>
                </a:cxn>
                <a:cxn ang="0">
                  <a:pos x="80" y="88"/>
                </a:cxn>
                <a:cxn ang="0">
                  <a:pos x="54" y="104"/>
                </a:cxn>
                <a:cxn ang="0">
                  <a:pos x="56" y="150"/>
                </a:cxn>
                <a:cxn ang="0">
                  <a:pos x="120" y="175"/>
                </a:cxn>
                <a:cxn ang="0">
                  <a:pos x="115" y="179"/>
                </a:cxn>
                <a:cxn ang="0">
                  <a:pos x="104" y="190"/>
                </a:cxn>
                <a:cxn ang="0">
                  <a:pos x="95" y="197"/>
                </a:cxn>
                <a:cxn ang="0">
                  <a:pos x="85" y="202"/>
                </a:cxn>
                <a:cxn ang="0">
                  <a:pos x="73" y="206"/>
                </a:cxn>
                <a:cxn ang="0">
                  <a:pos x="60" y="211"/>
                </a:cxn>
                <a:cxn ang="0">
                  <a:pos x="40" y="215"/>
                </a:cxn>
                <a:cxn ang="0">
                  <a:pos x="24" y="219"/>
                </a:cxn>
                <a:cxn ang="0">
                  <a:pos x="20" y="223"/>
                </a:cxn>
                <a:cxn ang="0">
                  <a:pos x="15" y="227"/>
                </a:cxn>
                <a:cxn ang="0">
                  <a:pos x="10" y="232"/>
                </a:cxn>
                <a:cxn ang="0">
                  <a:pos x="6" y="239"/>
                </a:cxn>
                <a:cxn ang="0">
                  <a:pos x="0" y="253"/>
                </a:cxn>
                <a:cxn ang="0">
                  <a:pos x="0" y="259"/>
                </a:cxn>
                <a:cxn ang="0">
                  <a:pos x="0" y="263"/>
                </a:cxn>
                <a:cxn ang="0">
                  <a:pos x="3" y="266"/>
                </a:cxn>
                <a:cxn ang="0">
                  <a:pos x="6" y="270"/>
                </a:cxn>
                <a:cxn ang="0">
                  <a:pos x="17" y="278"/>
                </a:cxn>
                <a:cxn ang="0">
                  <a:pos x="36" y="289"/>
                </a:cxn>
                <a:cxn ang="0">
                  <a:pos x="67" y="300"/>
                </a:cxn>
                <a:cxn ang="0">
                  <a:pos x="97" y="311"/>
                </a:cxn>
                <a:cxn ang="0">
                  <a:pos x="121" y="317"/>
                </a:cxn>
                <a:cxn ang="0">
                  <a:pos x="131" y="317"/>
                </a:cxn>
                <a:cxn ang="0">
                  <a:pos x="141" y="316"/>
                </a:cxn>
                <a:cxn ang="0">
                  <a:pos x="150" y="313"/>
                </a:cxn>
                <a:cxn ang="0">
                  <a:pos x="158" y="308"/>
                </a:cxn>
                <a:cxn ang="0">
                  <a:pos x="164" y="304"/>
                </a:cxn>
                <a:cxn ang="0">
                  <a:pos x="167" y="299"/>
                </a:cxn>
                <a:cxn ang="0">
                  <a:pos x="167" y="297"/>
                </a:cxn>
                <a:cxn ang="0">
                  <a:pos x="164" y="293"/>
                </a:cxn>
                <a:cxn ang="0">
                  <a:pos x="159" y="288"/>
                </a:cxn>
                <a:cxn ang="0">
                  <a:pos x="130" y="272"/>
                </a:cxn>
                <a:cxn ang="0">
                  <a:pos x="109" y="262"/>
                </a:cxn>
                <a:cxn ang="0">
                  <a:pos x="104" y="260"/>
                </a:cxn>
                <a:cxn ang="0">
                  <a:pos x="100" y="256"/>
                </a:cxn>
                <a:cxn ang="0">
                  <a:pos x="97" y="253"/>
                </a:cxn>
                <a:cxn ang="0">
                  <a:pos x="96" y="248"/>
                </a:cxn>
                <a:cxn ang="0">
                  <a:pos x="96" y="243"/>
                </a:cxn>
                <a:cxn ang="0">
                  <a:pos x="98" y="239"/>
                </a:cxn>
                <a:cxn ang="0">
                  <a:pos x="103" y="236"/>
                </a:cxn>
                <a:cxn ang="0">
                  <a:pos x="109" y="232"/>
                </a:cxn>
                <a:cxn ang="0">
                  <a:pos x="121" y="227"/>
                </a:cxn>
                <a:cxn ang="0">
                  <a:pos x="141" y="217"/>
                </a:cxn>
                <a:cxn ang="0">
                  <a:pos x="191" y="188"/>
                </a:cxn>
                <a:cxn ang="0">
                  <a:pos x="257" y="147"/>
                </a:cxn>
                <a:cxn ang="0">
                  <a:pos x="227" y="110"/>
                </a:cxn>
                <a:cxn ang="0">
                  <a:pos x="159" y="150"/>
                </a:cxn>
                <a:cxn ang="0">
                  <a:pos x="116" y="120"/>
                </a:cxn>
                <a:cxn ang="0">
                  <a:pos x="237" y="51"/>
                </a:cxn>
              </a:cxnLst>
              <a:rect l="0" t="0" r="r" b="b"/>
              <a:pathLst>
                <a:path w="257" h="317">
                  <a:moveTo>
                    <a:pt x="237" y="51"/>
                  </a:moveTo>
                  <a:lnTo>
                    <a:pt x="200" y="0"/>
                  </a:lnTo>
                  <a:lnTo>
                    <a:pt x="191" y="11"/>
                  </a:lnTo>
                  <a:lnTo>
                    <a:pt x="168" y="35"/>
                  </a:lnTo>
                  <a:lnTo>
                    <a:pt x="155" y="49"/>
                  </a:lnTo>
                  <a:lnTo>
                    <a:pt x="142" y="61"/>
                  </a:lnTo>
                  <a:lnTo>
                    <a:pt x="129" y="71"/>
                  </a:lnTo>
                  <a:lnTo>
                    <a:pt x="118" y="77"/>
                  </a:lnTo>
                  <a:lnTo>
                    <a:pt x="90" y="85"/>
                  </a:lnTo>
                  <a:lnTo>
                    <a:pt x="80" y="88"/>
                  </a:lnTo>
                  <a:lnTo>
                    <a:pt x="54" y="104"/>
                  </a:lnTo>
                  <a:lnTo>
                    <a:pt x="56" y="150"/>
                  </a:lnTo>
                  <a:lnTo>
                    <a:pt x="120" y="175"/>
                  </a:lnTo>
                  <a:lnTo>
                    <a:pt x="115" y="179"/>
                  </a:lnTo>
                  <a:lnTo>
                    <a:pt x="104" y="190"/>
                  </a:lnTo>
                  <a:lnTo>
                    <a:pt x="95" y="197"/>
                  </a:lnTo>
                  <a:lnTo>
                    <a:pt x="85" y="202"/>
                  </a:lnTo>
                  <a:lnTo>
                    <a:pt x="73" y="206"/>
                  </a:lnTo>
                  <a:lnTo>
                    <a:pt x="60" y="211"/>
                  </a:lnTo>
                  <a:lnTo>
                    <a:pt x="40" y="215"/>
                  </a:lnTo>
                  <a:lnTo>
                    <a:pt x="24" y="219"/>
                  </a:lnTo>
                  <a:lnTo>
                    <a:pt x="20" y="223"/>
                  </a:lnTo>
                  <a:lnTo>
                    <a:pt x="15" y="227"/>
                  </a:lnTo>
                  <a:lnTo>
                    <a:pt x="10" y="232"/>
                  </a:lnTo>
                  <a:lnTo>
                    <a:pt x="6" y="239"/>
                  </a:lnTo>
                  <a:lnTo>
                    <a:pt x="0" y="253"/>
                  </a:lnTo>
                  <a:lnTo>
                    <a:pt x="0" y="259"/>
                  </a:lnTo>
                  <a:lnTo>
                    <a:pt x="0" y="263"/>
                  </a:lnTo>
                  <a:lnTo>
                    <a:pt x="3" y="266"/>
                  </a:lnTo>
                  <a:lnTo>
                    <a:pt x="6" y="270"/>
                  </a:lnTo>
                  <a:lnTo>
                    <a:pt x="17" y="278"/>
                  </a:lnTo>
                  <a:lnTo>
                    <a:pt x="36" y="289"/>
                  </a:lnTo>
                  <a:lnTo>
                    <a:pt x="67" y="300"/>
                  </a:lnTo>
                  <a:lnTo>
                    <a:pt x="97" y="311"/>
                  </a:lnTo>
                  <a:lnTo>
                    <a:pt x="121" y="317"/>
                  </a:lnTo>
                  <a:lnTo>
                    <a:pt x="131" y="317"/>
                  </a:lnTo>
                  <a:lnTo>
                    <a:pt x="141" y="316"/>
                  </a:lnTo>
                  <a:lnTo>
                    <a:pt x="150" y="313"/>
                  </a:lnTo>
                  <a:lnTo>
                    <a:pt x="158" y="308"/>
                  </a:lnTo>
                  <a:lnTo>
                    <a:pt x="164" y="304"/>
                  </a:lnTo>
                  <a:lnTo>
                    <a:pt x="167" y="299"/>
                  </a:lnTo>
                  <a:lnTo>
                    <a:pt x="167" y="297"/>
                  </a:lnTo>
                  <a:lnTo>
                    <a:pt x="164" y="293"/>
                  </a:lnTo>
                  <a:lnTo>
                    <a:pt x="159" y="288"/>
                  </a:lnTo>
                  <a:lnTo>
                    <a:pt x="130" y="272"/>
                  </a:lnTo>
                  <a:lnTo>
                    <a:pt x="109" y="262"/>
                  </a:lnTo>
                  <a:lnTo>
                    <a:pt x="104" y="260"/>
                  </a:lnTo>
                  <a:lnTo>
                    <a:pt x="100" y="256"/>
                  </a:lnTo>
                  <a:lnTo>
                    <a:pt x="97" y="253"/>
                  </a:lnTo>
                  <a:lnTo>
                    <a:pt x="96" y="248"/>
                  </a:lnTo>
                  <a:lnTo>
                    <a:pt x="96" y="243"/>
                  </a:lnTo>
                  <a:lnTo>
                    <a:pt x="98" y="239"/>
                  </a:lnTo>
                  <a:lnTo>
                    <a:pt x="103" y="236"/>
                  </a:lnTo>
                  <a:lnTo>
                    <a:pt x="109" y="232"/>
                  </a:lnTo>
                  <a:lnTo>
                    <a:pt x="121" y="227"/>
                  </a:lnTo>
                  <a:lnTo>
                    <a:pt x="141" y="217"/>
                  </a:lnTo>
                  <a:lnTo>
                    <a:pt x="191" y="188"/>
                  </a:lnTo>
                  <a:lnTo>
                    <a:pt x="257" y="147"/>
                  </a:lnTo>
                  <a:lnTo>
                    <a:pt x="227" y="110"/>
                  </a:lnTo>
                  <a:lnTo>
                    <a:pt x="159" y="150"/>
                  </a:lnTo>
                  <a:lnTo>
                    <a:pt x="116" y="120"/>
                  </a:lnTo>
                  <a:lnTo>
                    <a:pt x="237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4" name="Freeform 106"/>
            <p:cNvSpPr>
              <a:spLocks/>
            </p:cNvSpPr>
            <p:nvPr/>
          </p:nvSpPr>
          <p:spPr bwMode="auto">
            <a:xfrm>
              <a:off x="2180" y="3438"/>
              <a:ext cx="83" cy="4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0" y="17"/>
                </a:cxn>
                <a:cxn ang="0">
                  <a:pos x="74" y="30"/>
                </a:cxn>
                <a:cxn ang="0">
                  <a:pos x="90" y="35"/>
                </a:cxn>
                <a:cxn ang="0">
                  <a:pos x="103" y="38"/>
                </a:cxn>
                <a:cxn ang="0">
                  <a:pos x="126" y="41"/>
                </a:cxn>
                <a:cxn ang="0">
                  <a:pos x="146" y="40"/>
                </a:cxn>
                <a:cxn ang="0">
                  <a:pos x="165" y="38"/>
                </a:cxn>
                <a:cxn ang="0">
                  <a:pos x="159" y="85"/>
                </a:cxn>
                <a:cxn ang="0">
                  <a:pos x="140" y="84"/>
                </a:cxn>
                <a:cxn ang="0">
                  <a:pos x="112" y="82"/>
                </a:cxn>
                <a:cxn ang="0">
                  <a:pos x="96" y="79"/>
                </a:cxn>
                <a:cxn ang="0">
                  <a:pos x="87" y="75"/>
                </a:cxn>
                <a:cxn ang="0">
                  <a:pos x="68" y="71"/>
                </a:cxn>
                <a:cxn ang="0">
                  <a:pos x="50" y="68"/>
                </a:cxn>
                <a:cxn ang="0">
                  <a:pos x="17" y="63"/>
                </a:cxn>
                <a:cxn ang="0">
                  <a:pos x="4" y="61"/>
                </a:cxn>
                <a:cxn ang="0">
                  <a:pos x="0" y="60"/>
                </a:cxn>
                <a:cxn ang="0">
                  <a:pos x="2" y="0"/>
                </a:cxn>
              </a:cxnLst>
              <a:rect l="0" t="0" r="r" b="b"/>
              <a:pathLst>
                <a:path w="165" h="85">
                  <a:moveTo>
                    <a:pt x="2" y="0"/>
                  </a:moveTo>
                  <a:lnTo>
                    <a:pt x="40" y="17"/>
                  </a:lnTo>
                  <a:lnTo>
                    <a:pt x="74" y="30"/>
                  </a:lnTo>
                  <a:lnTo>
                    <a:pt x="90" y="35"/>
                  </a:lnTo>
                  <a:lnTo>
                    <a:pt x="103" y="38"/>
                  </a:lnTo>
                  <a:lnTo>
                    <a:pt x="126" y="41"/>
                  </a:lnTo>
                  <a:lnTo>
                    <a:pt x="146" y="40"/>
                  </a:lnTo>
                  <a:lnTo>
                    <a:pt x="165" y="38"/>
                  </a:lnTo>
                  <a:lnTo>
                    <a:pt x="159" y="85"/>
                  </a:lnTo>
                  <a:lnTo>
                    <a:pt x="140" y="84"/>
                  </a:lnTo>
                  <a:lnTo>
                    <a:pt x="112" y="82"/>
                  </a:lnTo>
                  <a:lnTo>
                    <a:pt x="96" y="79"/>
                  </a:lnTo>
                  <a:lnTo>
                    <a:pt x="87" y="75"/>
                  </a:lnTo>
                  <a:lnTo>
                    <a:pt x="68" y="71"/>
                  </a:lnTo>
                  <a:lnTo>
                    <a:pt x="50" y="68"/>
                  </a:lnTo>
                  <a:lnTo>
                    <a:pt x="17" y="63"/>
                  </a:lnTo>
                  <a:lnTo>
                    <a:pt x="4" y="61"/>
                  </a:lnTo>
                  <a:lnTo>
                    <a:pt x="0" y="6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5" name="Freeform 107"/>
            <p:cNvSpPr>
              <a:spLocks noEditPoints="1"/>
            </p:cNvSpPr>
            <p:nvPr/>
          </p:nvSpPr>
          <p:spPr bwMode="auto">
            <a:xfrm>
              <a:off x="2237" y="3319"/>
              <a:ext cx="212" cy="244"/>
            </a:xfrm>
            <a:custGeom>
              <a:avLst/>
              <a:gdLst/>
              <a:ahLst/>
              <a:cxnLst>
                <a:cxn ang="0">
                  <a:pos x="223" y="131"/>
                </a:cxn>
                <a:cxn ang="0">
                  <a:pos x="325" y="174"/>
                </a:cxn>
                <a:cxn ang="0">
                  <a:pos x="355" y="101"/>
                </a:cxn>
                <a:cxn ang="0">
                  <a:pos x="258" y="60"/>
                </a:cxn>
                <a:cxn ang="0">
                  <a:pos x="223" y="131"/>
                </a:cxn>
                <a:cxn ang="0">
                  <a:pos x="170" y="245"/>
                </a:cxn>
                <a:cxn ang="0">
                  <a:pos x="262" y="286"/>
                </a:cxn>
                <a:cxn ang="0">
                  <a:pos x="303" y="209"/>
                </a:cxn>
                <a:cxn ang="0">
                  <a:pos x="206" y="175"/>
                </a:cxn>
                <a:cxn ang="0">
                  <a:pos x="170" y="245"/>
                </a:cxn>
                <a:cxn ang="0">
                  <a:pos x="148" y="289"/>
                </a:cxn>
                <a:cxn ang="0">
                  <a:pos x="121" y="354"/>
                </a:cxn>
                <a:cxn ang="0">
                  <a:pos x="137" y="370"/>
                </a:cxn>
                <a:cxn ang="0">
                  <a:pos x="153" y="383"/>
                </a:cxn>
                <a:cxn ang="0">
                  <a:pos x="162" y="390"/>
                </a:cxn>
                <a:cxn ang="0">
                  <a:pos x="169" y="394"/>
                </a:cxn>
                <a:cxn ang="0">
                  <a:pos x="184" y="400"/>
                </a:cxn>
                <a:cxn ang="0">
                  <a:pos x="198" y="403"/>
                </a:cxn>
                <a:cxn ang="0">
                  <a:pos x="214" y="403"/>
                </a:cxn>
                <a:cxn ang="0">
                  <a:pos x="249" y="332"/>
                </a:cxn>
                <a:cxn ang="0">
                  <a:pos x="148" y="289"/>
                </a:cxn>
                <a:cxn ang="0">
                  <a:pos x="0" y="361"/>
                </a:cxn>
                <a:cxn ang="0">
                  <a:pos x="23" y="321"/>
                </a:cxn>
                <a:cxn ang="0">
                  <a:pos x="75" y="346"/>
                </a:cxn>
                <a:cxn ang="0">
                  <a:pos x="231" y="0"/>
                </a:cxn>
                <a:cxn ang="0">
                  <a:pos x="423" y="85"/>
                </a:cxn>
                <a:cxn ang="0">
                  <a:pos x="255" y="435"/>
                </a:cxn>
                <a:cxn ang="0">
                  <a:pos x="282" y="449"/>
                </a:cxn>
                <a:cxn ang="0">
                  <a:pos x="287" y="452"/>
                </a:cxn>
                <a:cxn ang="0">
                  <a:pos x="291" y="456"/>
                </a:cxn>
                <a:cxn ang="0">
                  <a:pos x="292" y="459"/>
                </a:cxn>
                <a:cxn ang="0">
                  <a:pos x="293" y="462"/>
                </a:cxn>
                <a:cxn ang="0">
                  <a:pos x="291" y="470"/>
                </a:cxn>
                <a:cxn ang="0">
                  <a:pos x="287" y="476"/>
                </a:cxn>
                <a:cxn ang="0">
                  <a:pos x="281" y="483"/>
                </a:cxn>
                <a:cxn ang="0">
                  <a:pos x="272" y="486"/>
                </a:cxn>
                <a:cxn ang="0">
                  <a:pos x="261" y="486"/>
                </a:cxn>
                <a:cxn ang="0">
                  <a:pos x="248" y="483"/>
                </a:cxn>
                <a:cxn ang="0">
                  <a:pos x="202" y="461"/>
                </a:cxn>
                <a:cxn ang="0">
                  <a:pos x="116" y="420"/>
                </a:cxn>
                <a:cxn ang="0">
                  <a:pos x="0" y="361"/>
                </a:cxn>
              </a:cxnLst>
              <a:rect l="0" t="0" r="r" b="b"/>
              <a:pathLst>
                <a:path w="423" h="486">
                  <a:moveTo>
                    <a:pt x="223" y="131"/>
                  </a:moveTo>
                  <a:lnTo>
                    <a:pt x="325" y="174"/>
                  </a:lnTo>
                  <a:lnTo>
                    <a:pt x="355" y="101"/>
                  </a:lnTo>
                  <a:lnTo>
                    <a:pt x="258" y="60"/>
                  </a:lnTo>
                  <a:lnTo>
                    <a:pt x="223" y="131"/>
                  </a:lnTo>
                  <a:close/>
                  <a:moveTo>
                    <a:pt x="170" y="245"/>
                  </a:moveTo>
                  <a:lnTo>
                    <a:pt x="262" y="286"/>
                  </a:lnTo>
                  <a:lnTo>
                    <a:pt x="303" y="209"/>
                  </a:lnTo>
                  <a:lnTo>
                    <a:pt x="206" y="175"/>
                  </a:lnTo>
                  <a:lnTo>
                    <a:pt x="170" y="245"/>
                  </a:lnTo>
                  <a:close/>
                  <a:moveTo>
                    <a:pt x="148" y="289"/>
                  </a:moveTo>
                  <a:lnTo>
                    <a:pt x="121" y="354"/>
                  </a:lnTo>
                  <a:lnTo>
                    <a:pt x="137" y="370"/>
                  </a:lnTo>
                  <a:lnTo>
                    <a:pt x="153" y="383"/>
                  </a:lnTo>
                  <a:lnTo>
                    <a:pt x="162" y="390"/>
                  </a:lnTo>
                  <a:lnTo>
                    <a:pt x="169" y="394"/>
                  </a:lnTo>
                  <a:lnTo>
                    <a:pt x="184" y="400"/>
                  </a:lnTo>
                  <a:lnTo>
                    <a:pt x="198" y="403"/>
                  </a:lnTo>
                  <a:lnTo>
                    <a:pt x="214" y="403"/>
                  </a:lnTo>
                  <a:lnTo>
                    <a:pt x="249" y="332"/>
                  </a:lnTo>
                  <a:lnTo>
                    <a:pt x="148" y="289"/>
                  </a:lnTo>
                  <a:close/>
                  <a:moveTo>
                    <a:pt x="0" y="361"/>
                  </a:moveTo>
                  <a:lnTo>
                    <a:pt x="23" y="321"/>
                  </a:lnTo>
                  <a:lnTo>
                    <a:pt x="75" y="346"/>
                  </a:lnTo>
                  <a:lnTo>
                    <a:pt x="231" y="0"/>
                  </a:lnTo>
                  <a:lnTo>
                    <a:pt x="423" y="85"/>
                  </a:lnTo>
                  <a:lnTo>
                    <a:pt x="255" y="435"/>
                  </a:lnTo>
                  <a:lnTo>
                    <a:pt x="282" y="449"/>
                  </a:lnTo>
                  <a:lnTo>
                    <a:pt x="287" y="452"/>
                  </a:lnTo>
                  <a:lnTo>
                    <a:pt x="291" y="456"/>
                  </a:lnTo>
                  <a:lnTo>
                    <a:pt x="292" y="459"/>
                  </a:lnTo>
                  <a:lnTo>
                    <a:pt x="293" y="462"/>
                  </a:lnTo>
                  <a:lnTo>
                    <a:pt x="291" y="470"/>
                  </a:lnTo>
                  <a:lnTo>
                    <a:pt x="287" y="476"/>
                  </a:lnTo>
                  <a:lnTo>
                    <a:pt x="281" y="483"/>
                  </a:lnTo>
                  <a:lnTo>
                    <a:pt x="272" y="486"/>
                  </a:lnTo>
                  <a:lnTo>
                    <a:pt x="261" y="486"/>
                  </a:lnTo>
                  <a:lnTo>
                    <a:pt x="248" y="483"/>
                  </a:lnTo>
                  <a:lnTo>
                    <a:pt x="202" y="461"/>
                  </a:lnTo>
                  <a:lnTo>
                    <a:pt x="116" y="420"/>
                  </a:lnTo>
                  <a:lnTo>
                    <a:pt x="0" y="3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6" name="Freeform 108"/>
            <p:cNvSpPr>
              <a:spLocks/>
            </p:cNvSpPr>
            <p:nvPr/>
          </p:nvSpPr>
          <p:spPr bwMode="auto">
            <a:xfrm>
              <a:off x="2474" y="3382"/>
              <a:ext cx="116" cy="159"/>
            </a:xfrm>
            <a:custGeom>
              <a:avLst/>
              <a:gdLst/>
              <a:ahLst/>
              <a:cxnLst>
                <a:cxn ang="0">
                  <a:pos x="120" y="41"/>
                </a:cxn>
                <a:cxn ang="0">
                  <a:pos x="95" y="91"/>
                </a:cxn>
                <a:cxn ang="0">
                  <a:pos x="74" y="105"/>
                </a:cxn>
                <a:cxn ang="0">
                  <a:pos x="33" y="128"/>
                </a:cxn>
                <a:cxn ang="0">
                  <a:pos x="20" y="139"/>
                </a:cxn>
                <a:cxn ang="0">
                  <a:pos x="15" y="149"/>
                </a:cxn>
                <a:cxn ang="0">
                  <a:pos x="24" y="178"/>
                </a:cxn>
                <a:cxn ang="0">
                  <a:pos x="90" y="186"/>
                </a:cxn>
                <a:cxn ang="0">
                  <a:pos x="104" y="190"/>
                </a:cxn>
                <a:cxn ang="0">
                  <a:pos x="106" y="195"/>
                </a:cxn>
                <a:cxn ang="0">
                  <a:pos x="101" y="207"/>
                </a:cxn>
                <a:cxn ang="0">
                  <a:pos x="86" y="219"/>
                </a:cxn>
                <a:cxn ang="0">
                  <a:pos x="38" y="243"/>
                </a:cxn>
                <a:cxn ang="0">
                  <a:pos x="12" y="254"/>
                </a:cxn>
                <a:cxn ang="0">
                  <a:pos x="4" y="259"/>
                </a:cxn>
                <a:cxn ang="0">
                  <a:pos x="0" y="270"/>
                </a:cxn>
                <a:cxn ang="0">
                  <a:pos x="3" y="286"/>
                </a:cxn>
                <a:cxn ang="0">
                  <a:pos x="12" y="305"/>
                </a:cxn>
                <a:cxn ang="0">
                  <a:pos x="29" y="309"/>
                </a:cxn>
                <a:cxn ang="0">
                  <a:pos x="128" y="316"/>
                </a:cxn>
                <a:cxn ang="0">
                  <a:pos x="179" y="282"/>
                </a:cxn>
                <a:cxn ang="0">
                  <a:pos x="140" y="276"/>
                </a:cxn>
                <a:cxn ang="0">
                  <a:pos x="111" y="268"/>
                </a:cxn>
                <a:cxn ang="0">
                  <a:pos x="103" y="263"/>
                </a:cxn>
                <a:cxn ang="0">
                  <a:pos x="104" y="256"/>
                </a:cxn>
                <a:cxn ang="0">
                  <a:pos x="116" y="245"/>
                </a:cxn>
                <a:cxn ang="0">
                  <a:pos x="170" y="200"/>
                </a:cxn>
                <a:cxn ang="0">
                  <a:pos x="230" y="146"/>
                </a:cxn>
                <a:cxn ang="0">
                  <a:pos x="230" y="138"/>
                </a:cxn>
                <a:cxn ang="0">
                  <a:pos x="216" y="120"/>
                </a:cxn>
                <a:cxn ang="0">
                  <a:pos x="199" y="109"/>
                </a:cxn>
                <a:cxn ang="0">
                  <a:pos x="177" y="125"/>
                </a:cxn>
                <a:cxn ang="0">
                  <a:pos x="164" y="153"/>
                </a:cxn>
                <a:cxn ang="0">
                  <a:pos x="148" y="156"/>
                </a:cxn>
                <a:cxn ang="0">
                  <a:pos x="132" y="156"/>
                </a:cxn>
                <a:cxn ang="0">
                  <a:pos x="114" y="149"/>
                </a:cxn>
                <a:cxn ang="0">
                  <a:pos x="102" y="139"/>
                </a:cxn>
                <a:cxn ang="0">
                  <a:pos x="100" y="131"/>
                </a:cxn>
                <a:cxn ang="0">
                  <a:pos x="105" y="122"/>
                </a:cxn>
                <a:cxn ang="0">
                  <a:pos x="160" y="76"/>
                </a:cxn>
                <a:cxn ang="0">
                  <a:pos x="138" y="0"/>
                </a:cxn>
              </a:cxnLst>
              <a:rect l="0" t="0" r="r" b="b"/>
              <a:pathLst>
                <a:path w="232" h="319">
                  <a:moveTo>
                    <a:pt x="138" y="0"/>
                  </a:moveTo>
                  <a:lnTo>
                    <a:pt x="120" y="41"/>
                  </a:lnTo>
                  <a:lnTo>
                    <a:pt x="99" y="88"/>
                  </a:lnTo>
                  <a:lnTo>
                    <a:pt x="95" y="91"/>
                  </a:lnTo>
                  <a:lnTo>
                    <a:pt x="90" y="96"/>
                  </a:lnTo>
                  <a:lnTo>
                    <a:pt x="74" y="105"/>
                  </a:lnTo>
                  <a:lnTo>
                    <a:pt x="42" y="121"/>
                  </a:lnTo>
                  <a:lnTo>
                    <a:pt x="33" y="128"/>
                  </a:lnTo>
                  <a:lnTo>
                    <a:pt x="23" y="135"/>
                  </a:lnTo>
                  <a:lnTo>
                    <a:pt x="20" y="139"/>
                  </a:lnTo>
                  <a:lnTo>
                    <a:pt x="17" y="144"/>
                  </a:lnTo>
                  <a:lnTo>
                    <a:pt x="15" y="149"/>
                  </a:lnTo>
                  <a:lnTo>
                    <a:pt x="16" y="154"/>
                  </a:lnTo>
                  <a:lnTo>
                    <a:pt x="24" y="178"/>
                  </a:lnTo>
                  <a:lnTo>
                    <a:pt x="28" y="189"/>
                  </a:lnTo>
                  <a:lnTo>
                    <a:pt x="90" y="186"/>
                  </a:lnTo>
                  <a:lnTo>
                    <a:pt x="101" y="189"/>
                  </a:lnTo>
                  <a:lnTo>
                    <a:pt x="104" y="190"/>
                  </a:lnTo>
                  <a:lnTo>
                    <a:pt x="105" y="193"/>
                  </a:lnTo>
                  <a:lnTo>
                    <a:pt x="106" y="195"/>
                  </a:lnTo>
                  <a:lnTo>
                    <a:pt x="105" y="198"/>
                  </a:lnTo>
                  <a:lnTo>
                    <a:pt x="101" y="207"/>
                  </a:lnTo>
                  <a:lnTo>
                    <a:pt x="94" y="214"/>
                  </a:lnTo>
                  <a:lnTo>
                    <a:pt x="86" y="219"/>
                  </a:lnTo>
                  <a:lnTo>
                    <a:pt x="62" y="232"/>
                  </a:lnTo>
                  <a:lnTo>
                    <a:pt x="38" y="243"/>
                  </a:lnTo>
                  <a:lnTo>
                    <a:pt x="22" y="249"/>
                  </a:lnTo>
                  <a:lnTo>
                    <a:pt x="12" y="254"/>
                  </a:lnTo>
                  <a:lnTo>
                    <a:pt x="8" y="256"/>
                  </a:lnTo>
                  <a:lnTo>
                    <a:pt x="4" y="259"/>
                  </a:lnTo>
                  <a:lnTo>
                    <a:pt x="1" y="265"/>
                  </a:lnTo>
                  <a:lnTo>
                    <a:pt x="0" y="270"/>
                  </a:lnTo>
                  <a:lnTo>
                    <a:pt x="1" y="278"/>
                  </a:lnTo>
                  <a:lnTo>
                    <a:pt x="3" y="286"/>
                  </a:lnTo>
                  <a:lnTo>
                    <a:pt x="9" y="301"/>
                  </a:lnTo>
                  <a:lnTo>
                    <a:pt x="12" y="305"/>
                  </a:lnTo>
                  <a:lnTo>
                    <a:pt x="15" y="308"/>
                  </a:lnTo>
                  <a:lnTo>
                    <a:pt x="29" y="309"/>
                  </a:lnTo>
                  <a:lnTo>
                    <a:pt x="51" y="310"/>
                  </a:lnTo>
                  <a:lnTo>
                    <a:pt x="128" y="316"/>
                  </a:lnTo>
                  <a:lnTo>
                    <a:pt x="177" y="319"/>
                  </a:lnTo>
                  <a:lnTo>
                    <a:pt x="179" y="282"/>
                  </a:lnTo>
                  <a:lnTo>
                    <a:pt x="158" y="279"/>
                  </a:lnTo>
                  <a:lnTo>
                    <a:pt x="140" y="276"/>
                  </a:lnTo>
                  <a:lnTo>
                    <a:pt x="123" y="272"/>
                  </a:lnTo>
                  <a:lnTo>
                    <a:pt x="111" y="268"/>
                  </a:lnTo>
                  <a:lnTo>
                    <a:pt x="105" y="267"/>
                  </a:lnTo>
                  <a:lnTo>
                    <a:pt x="103" y="263"/>
                  </a:lnTo>
                  <a:lnTo>
                    <a:pt x="102" y="260"/>
                  </a:lnTo>
                  <a:lnTo>
                    <a:pt x="104" y="256"/>
                  </a:lnTo>
                  <a:lnTo>
                    <a:pt x="109" y="250"/>
                  </a:lnTo>
                  <a:lnTo>
                    <a:pt x="116" y="245"/>
                  </a:lnTo>
                  <a:lnTo>
                    <a:pt x="140" y="227"/>
                  </a:lnTo>
                  <a:lnTo>
                    <a:pt x="170" y="200"/>
                  </a:lnTo>
                  <a:lnTo>
                    <a:pt x="217" y="160"/>
                  </a:lnTo>
                  <a:lnTo>
                    <a:pt x="230" y="146"/>
                  </a:lnTo>
                  <a:lnTo>
                    <a:pt x="232" y="143"/>
                  </a:lnTo>
                  <a:lnTo>
                    <a:pt x="230" y="138"/>
                  </a:lnTo>
                  <a:lnTo>
                    <a:pt x="222" y="127"/>
                  </a:lnTo>
                  <a:lnTo>
                    <a:pt x="216" y="120"/>
                  </a:lnTo>
                  <a:lnTo>
                    <a:pt x="208" y="114"/>
                  </a:lnTo>
                  <a:lnTo>
                    <a:pt x="199" y="109"/>
                  </a:lnTo>
                  <a:lnTo>
                    <a:pt x="188" y="105"/>
                  </a:lnTo>
                  <a:lnTo>
                    <a:pt x="177" y="125"/>
                  </a:lnTo>
                  <a:lnTo>
                    <a:pt x="169" y="139"/>
                  </a:lnTo>
                  <a:lnTo>
                    <a:pt x="164" y="153"/>
                  </a:lnTo>
                  <a:lnTo>
                    <a:pt x="160" y="154"/>
                  </a:lnTo>
                  <a:lnTo>
                    <a:pt x="148" y="156"/>
                  </a:lnTo>
                  <a:lnTo>
                    <a:pt x="141" y="156"/>
                  </a:lnTo>
                  <a:lnTo>
                    <a:pt x="132" y="156"/>
                  </a:lnTo>
                  <a:lnTo>
                    <a:pt x="123" y="154"/>
                  </a:lnTo>
                  <a:lnTo>
                    <a:pt x="114" y="149"/>
                  </a:lnTo>
                  <a:lnTo>
                    <a:pt x="106" y="144"/>
                  </a:lnTo>
                  <a:lnTo>
                    <a:pt x="102" y="139"/>
                  </a:lnTo>
                  <a:lnTo>
                    <a:pt x="100" y="135"/>
                  </a:lnTo>
                  <a:lnTo>
                    <a:pt x="100" y="131"/>
                  </a:lnTo>
                  <a:lnTo>
                    <a:pt x="101" y="127"/>
                  </a:lnTo>
                  <a:lnTo>
                    <a:pt x="105" y="122"/>
                  </a:lnTo>
                  <a:lnTo>
                    <a:pt x="114" y="115"/>
                  </a:lnTo>
                  <a:lnTo>
                    <a:pt x="160" y="76"/>
                  </a:lnTo>
                  <a:lnTo>
                    <a:pt x="194" y="4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7" name="Freeform 109"/>
            <p:cNvSpPr>
              <a:spLocks noEditPoints="1"/>
            </p:cNvSpPr>
            <p:nvPr/>
          </p:nvSpPr>
          <p:spPr bwMode="auto">
            <a:xfrm>
              <a:off x="2577" y="3414"/>
              <a:ext cx="130" cy="138"/>
            </a:xfrm>
            <a:custGeom>
              <a:avLst/>
              <a:gdLst/>
              <a:ahLst/>
              <a:cxnLst>
                <a:cxn ang="0">
                  <a:pos x="95" y="57"/>
                </a:cxn>
                <a:cxn ang="0">
                  <a:pos x="64" y="202"/>
                </a:cxn>
                <a:cxn ang="0">
                  <a:pos x="167" y="229"/>
                </a:cxn>
                <a:cxn ang="0">
                  <a:pos x="197" y="82"/>
                </a:cxn>
                <a:cxn ang="0">
                  <a:pos x="95" y="57"/>
                </a:cxn>
                <a:cxn ang="0">
                  <a:pos x="62" y="0"/>
                </a:cxn>
                <a:cxn ang="0">
                  <a:pos x="261" y="47"/>
                </a:cxn>
                <a:cxn ang="0">
                  <a:pos x="198" y="275"/>
                </a:cxn>
                <a:cxn ang="0">
                  <a:pos x="0" y="234"/>
                </a:cxn>
                <a:cxn ang="0">
                  <a:pos x="62" y="0"/>
                </a:cxn>
              </a:cxnLst>
              <a:rect l="0" t="0" r="r" b="b"/>
              <a:pathLst>
                <a:path w="261" h="275">
                  <a:moveTo>
                    <a:pt x="95" y="57"/>
                  </a:moveTo>
                  <a:lnTo>
                    <a:pt x="64" y="202"/>
                  </a:lnTo>
                  <a:lnTo>
                    <a:pt x="167" y="229"/>
                  </a:lnTo>
                  <a:lnTo>
                    <a:pt x="197" y="82"/>
                  </a:lnTo>
                  <a:lnTo>
                    <a:pt x="95" y="57"/>
                  </a:lnTo>
                  <a:close/>
                  <a:moveTo>
                    <a:pt x="62" y="0"/>
                  </a:moveTo>
                  <a:lnTo>
                    <a:pt x="261" y="47"/>
                  </a:lnTo>
                  <a:lnTo>
                    <a:pt x="198" y="275"/>
                  </a:lnTo>
                  <a:lnTo>
                    <a:pt x="0" y="23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8" name="Freeform 110"/>
            <p:cNvSpPr>
              <a:spLocks/>
            </p:cNvSpPr>
            <p:nvPr/>
          </p:nvSpPr>
          <p:spPr bwMode="auto">
            <a:xfrm>
              <a:off x="2619" y="3564"/>
              <a:ext cx="54" cy="7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54" y="0"/>
                </a:cxn>
                <a:cxn ang="0">
                  <a:pos x="106" y="125"/>
                </a:cxn>
                <a:cxn ang="0">
                  <a:pos x="51" y="151"/>
                </a:cxn>
                <a:cxn ang="0">
                  <a:pos x="0" y="17"/>
                </a:cxn>
              </a:cxnLst>
              <a:rect l="0" t="0" r="r" b="b"/>
              <a:pathLst>
                <a:path w="106" h="151">
                  <a:moveTo>
                    <a:pt x="0" y="17"/>
                  </a:moveTo>
                  <a:lnTo>
                    <a:pt x="54" y="0"/>
                  </a:lnTo>
                  <a:lnTo>
                    <a:pt x="106" y="125"/>
                  </a:lnTo>
                  <a:lnTo>
                    <a:pt x="51" y="151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9" name="Freeform 111"/>
            <p:cNvSpPr>
              <a:spLocks/>
            </p:cNvSpPr>
            <p:nvPr/>
          </p:nvSpPr>
          <p:spPr bwMode="auto">
            <a:xfrm>
              <a:off x="2458" y="3554"/>
              <a:ext cx="153" cy="66"/>
            </a:xfrm>
            <a:custGeom>
              <a:avLst/>
              <a:gdLst/>
              <a:ahLst/>
              <a:cxnLst>
                <a:cxn ang="0">
                  <a:pos x="304" y="39"/>
                </a:cxn>
                <a:cxn ang="0">
                  <a:pos x="183" y="132"/>
                </a:cxn>
                <a:cxn ang="0">
                  <a:pos x="150" y="93"/>
                </a:cxn>
                <a:cxn ang="0">
                  <a:pos x="164" y="79"/>
                </a:cxn>
                <a:cxn ang="0">
                  <a:pos x="169" y="73"/>
                </a:cxn>
                <a:cxn ang="0">
                  <a:pos x="170" y="69"/>
                </a:cxn>
                <a:cxn ang="0">
                  <a:pos x="169" y="66"/>
                </a:cxn>
                <a:cxn ang="0">
                  <a:pos x="168" y="64"/>
                </a:cxn>
                <a:cxn ang="0">
                  <a:pos x="164" y="61"/>
                </a:cxn>
                <a:cxn ang="0">
                  <a:pos x="160" y="59"/>
                </a:cxn>
                <a:cxn ang="0">
                  <a:pos x="154" y="59"/>
                </a:cxn>
                <a:cxn ang="0">
                  <a:pos x="0" y="64"/>
                </a:cxn>
                <a:cxn ang="0">
                  <a:pos x="0" y="4"/>
                </a:cxn>
                <a:cxn ang="0">
                  <a:pos x="59" y="14"/>
                </a:cxn>
                <a:cxn ang="0">
                  <a:pos x="105" y="21"/>
                </a:cxn>
                <a:cxn ang="0">
                  <a:pos x="136" y="25"/>
                </a:cxn>
                <a:cxn ang="0">
                  <a:pos x="155" y="24"/>
                </a:cxn>
                <a:cxn ang="0">
                  <a:pos x="172" y="20"/>
                </a:cxn>
                <a:cxn ang="0">
                  <a:pos x="189" y="17"/>
                </a:cxn>
                <a:cxn ang="0">
                  <a:pos x="189" y="27"/>
                </a:cxn>
                <a:cxn ang="0">
                  <a:pos x="192" y="35"/>
                </a:cxn>
                <a:cxn ang="0">
                  <a:pos x="193" y="42"/>
                </a:cxn>
                <a:cxn ang="0">
                  <a:pos x="197" y="48"/>
                </a:cxn>
                <a:cxn ang="0">
                  <a:pos x="199" y="50"/>
                </a:cxn>
                <a:cxn ang="0">
                  <a:pos x="202" y="51"/>
                </a:cxn>
                <a:cxn ang="0">
                  <a:pos x="207" y="50"/>
                </a:cxn>
                <a:cxn ang="0">
                  <a:pos x="212" y="49"/>
                </a:cxn>
                <a:cxn ang="0">
                  <a:pos x="219" y="43"/>
                </a:cxn>
                <a:cxn ang="0">
                  <a:pos x="227" y="37"/>
                </a:cxn>
                <a:cxn ang="0">
                  <a:pos x="244" y="21"/>
                </a:cxn>
                <a:cxn ang="0">
                  <a:pos x="255" y="10"/>
                </a:cxn>
                <a:cxn ang="0">
                  <a:pos x="263" y="0"/>
                </a:cxn>
                <a:cxn ang="0">
                  <a:pos x="304" y="39"/>
                </a:cxn>
              </a:cxnLst>
              <a:rect l="0" t="0" r="r" b="b"/>
              <a:pathLst>
                <a:path w="304" h="132">
                  <a:moveTo>
                    <a:pt x="304" y="39"/>
                  </a:moveTo>
                  <a:lnTo>
                    <a:pt x="183" y="132"/>
                  </a:lnTo>
                  <a:lnTo>
                    <a:pt x="150" y="93"/>
                  </a:lnTo>
                  <a:lnTo>
                    <a:pt x="164" y="79"/>
                  </a:lnTo>
                  <a:lnTo>
                    <a:pt x="169" y="73"/>
                  </a:lnTo>
                  <a:lnTo>
                    <a:pt x="170" y="69"/>
                  </a:lnTo>
                  <a:lnTo>
                    <a:pt x="169" y="66"/>
                  </a:lnTo>
                  <a:lnTo>
                    <a:pt x="168" y="64"/>
                  </a:lnTo>
                  <a:lnTo>
                    <a:pt x="164" y="61"/>
                  </a:lnTo>
                  <a:lnTo>
                    <a:pt x="160" y="59"/>
                  </a:lnTo>
                  <a:lnTo>
                    <a:pt x="154" y="59"/>
                  </a:lnTo>
                  <a:lnTo>
                    <a:pt x="0" y="64"/>
                  </a:lnTo>
                  <a:lnTo>
                    <a:pt x="0" y="4"/>
                  </a:lnTo>
                  <a:lnTo>
                    <a:pt x="59" y="14"/>
                  </a:lnTo>
                  <a:lnTo>
                    <a:pt x="105" y="21"/>
                  </a:lnTo>
                  <a:lnTo>
                    <a:pt x="136" y="25"/>
                  </a:lnTo>
                  <a:lnTo>
                    <a:pt x="155" y="24"/>
                  </a:lnTo>
                  <a:lnTo>
                    <a:pt x="172" y="20"/>
                  </a:lnTo>
                  <a:lnTo>
                    <a:pt x="189" y="17"/>
                  </a:lnTo>
                  <a:lnTo>
                    <a:pt x="189" y="27"/>
                  </a:lnTo>
                  <a:lnTo>
                    <a:pt x="192" y="35"/>
                  </a:lnTo>
                  <a:lnTo>
                    <a:pt x="193" y="42"/>
                  </a:lnTo>
                  <a:lnTo>
                    <a:pt x="197" y="48"/>
                  </a:lnTo>
                  <a:lnTo>
                    <a:pt x="199" y="50"/>
                  </a:lnTo>
                  <a:lnTo>
                    <a:pt x="202" y="51"/>
                  </a:lnTo>
                  <a:lnTo>
                    <a:pt x="207" y="50"/>
                  </a:lnTo>
                  <a:lnTo>
                    <a:pt x="212" y="49"/>
                  </a:lnTo>
                  <a:lnTo>
                    <a:pt x="219" y="43"/>
                  </a:lnTo>
                  <a:lnTo>
                    <a:pt x="227" y="37"/>
                  </a:lnTo>
                  <a:lnTo>
                    <a:pt x="244" y="21"/>
                  </a:lnTo>
                  <a:lnTo>
                    <a:pt x="255" y="10"/>
                  </a:lnTo>
                  <a:lnTo>
                    <a:pt x="263" y="0"/>
                  </a:lnTo>
                  <a:lnTo>
                    <a:pt x="304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90" name="Freeform 112"/>
            <p:cNvSpPr>
              <a:spLocks/>
            </p:cNvSpPr>
            <p:nvPr/>
          </p:nvSpPr>
          <p:spPr bwMode="auto">
            <a:xfrm>
              <a:off x="3227" y="2819"/>
              <a:ext cx="1005" cy="776"/>
            </a:xfrm>
            <a:custGeom>
              <a:avLst/>
              <a:gdLst/>
              <a:ahLst/>
              <a:cxnLst>
                <a:cxn ang="0">
                  <a:pos x="0" y="1211"/>
                </a:cxn>
                <a:cxn ang="0">
                  <a:pos x="148" y="1215"/>
                </a:cxn>
                <a:cxn ang="0">
                  <a:pos x="327" y="1447"/>
                </a:cxn>
                <a:cxn ang="0">
                  <a:pos x="489" y="1393"/>
                </a:cxn>
                <a:cxn ang="0">
                  <a:pos x="648" y="1325"/>
                </a:cxn>
                <a:cxn ang="0">
                  <a:pos x="821" y="1236"/>
                </a:cxn>
                <a:cxn ang="0">
                  <a:pos x="1022" y="1121"/>
                </a:cxn>
                <a:cxn ang="0">
                  <a:pos x="1130" y="1050"/>
                </a:cxn>
                <a:cxn ang="0">
                  <a:pos x="1235" y="972"/>
                </a:cxn>
                <a:cxn ang="0">
                  <a:pos x="1335" y="889"/>
                </a:cxn>
                <a:cxn ang="0">
                  <a:pos x="1428" y="803"/>
                </a:cxn>
                <a:cxn ang="0">
                  <a:pos x="1512" y="721"/>
                </a:cxn>
                <a:cxn ang="0">
                  <a:pos x="1649" y="573"/>
                </a:cxn>
                <a:cxn ang="0">
                  <a:pos x="1740" y="465"/>
                </a:cxn>
                <a:cxn ang="0">
                  <a:pos x="1726" y="458"/>
                </a:cxn>
                <a:cxn ang="0">
                  <a:pos x="1395" y="669"/>
                </a:cxn>
                <a:cxn ang="0">
                  <a:pos x="1335" y="469"/>
                </a:cxn>
                <a:cxn ang="0">
                  <a:pos x="1348" y="295"/>
                </a:cxn>
                <a:cxn ang="0">
                  <a:pos x="1349" y="257"/>
                </a:cxn>
                <a:cxn ang="0">
                  <a:pos x="1354" y="251"/>
                </a:cxn>
                <a:cxn ang="0">
                  <a:pos x="1360" y="255"/>
                </a:cxn>
                <a:cxn ang="0">
                  <a:pos x="1365" y="268"/>
                </a:cxn>
                <a:cxn ang="0">
                  <a:pos x="1371" y="353"/>
                </a:cxn>
                <a:cxn ang="0">
                  <a:pos x="1387" y="462"/>
                </a:cxn>
                <a:cxn ang="0">
                  <a:pos x="1406" y="523"/>
                </a:cxn>
                <a:cxn ang="0">
                  <a:pos x="1420" y="548"/>
                </a:cxn>
                <a:cxn ang="0">
                  <a:pos x="1657" y="305"/>
                </a:cxn>
                <a:cxn ang="0">
                  <a:pos x="1812" y="365"/>
                </a:cxn>
                <a:cxn ang="0">
                  <a:pos x="1884" y="252"/>
                </a:cxn>
                <a:cxn ang="0">
                  <a:pos x="1838" y="92"/>
                </a:cxn>
                <a:cxn ang="0">
                  <a:pos x="1759" y="107"/>
                </a:cxn>
                <a:cxn ang="0">
                  <a:pos x="1903" y="73"/>
                </a:cxn>
                <a:cxn ang="0">
                  <a:pos x="2009" y="211"/>
                </a:cxn>
                <a:cxn ang="0">
                  <a:pos x="1878" y="407"/>
                </a:cxn>
                <a:cxn ang="0">
                  <a:pos x="1747" y="582"/>
                </a:cxn>
                <a:cxn ang="0">
                  <a:pos x="1606" y="746"/>
                </a:cxn>
                <a:cxn ang="0">
                  <a:pos x="1447" y="905"/>
                </a:cxn>
                <a:cxn ang="0">
                  <a:pos x="1362" y="981"/>
                </a:cxn>
                <a:cxn ang="0">
                  <a:pos x="1277" y="1052"/>
                </a:cxn>
                <a:cxn ang="0">
                  <a:pos x="1191" y="1115"/>
                </a:cxn>
                <a:cxn ang="0">
                  <a:pos x="1107" y="1171"/>
                </a:cxn>
                <a:cxn ang="0">
                  <a:pos x="1024" y="1223"/>
                </a:cxn>
                <a:cxn ang="0">
                  <a:pos x="860" y="1316"/>
                </a:cxn>
                <a:cxn ang="0">
                  <a:pos x="739" y="1378"/>
                </a:cxn>
                <a:cxn ang="0">
                  <a:pos x="617" y="1434"/>
                </a:cxn>
                <a:cxn ang="0">
                  <a:pos x="461" y="1495"/>
                </a:cxn>
                <a:cxn ang="0">
                  <a:pos x="346" y="1536"/>
                </a:cxn>
                <a:cxn ang="0">
                  <a:pos x="51" y="1218"/>
                </a:cxn>
              </a:cxnLst>
              <a:rect l="0" t="0" r="r" b="b"/>
              <a:pathLst>
                <a:path w="2009" h="1551">
                  <a:moveTo>
                    <a:pt x="24" y="1241"/>
                  </a:moveTo>
                  <a:lnTo>
                    <a:pt x="0" y="1211"/>
                  </a:lnTo>
                  <a:lnTo>
                    <a:pt x="70" y="1109"/>
                  </a:lnTo>
                  <a:lnTo>
                    <a:pt x="148" y="1215"/>
                  </a:lnTo>
                  <a:lnTo>
                    <a:pt x="230" y="1322"/>
                  </a:lnTo>
                  <a:lnTo>
                    <a:pt x="327" y="1447"/>
                  </a:lnTo>
                  <a:lnTo>
                    <a:pt x="410" y="1421"/>
                  </a:lnTo>
                  <a:lnTo>
                    <a:pt x="489" y="1393"/>
                  </a:lnTo>
                  <a:lnTo>
                    <a:pt x="568" y="1361"/>
                  </a:lnTo>
                  <a:lnTo>
                    <a:pt x="648" y="1325"/>
                  </a:lnTo>
                  <a:lnTo>
                    <a:pt x="732" y="1283"/>
                  </a:lnTo>
                  <a:lnTo>
                    <a:pt x="821" y="1236"/>
                  </a:lnTo>
                  <a:lnTo>
                    <a:pt x="916" y="1182"/>
                  </a:lnTo>
                  <a:lnTo>
                    <a:pt x="1022" y="1121"/>
                  </a:lnTo>
                  <a:lnTo>
                    <a:pt x="1076" y="1087"/>
                  </a:lnTo>
                  <a:lnTo>
                    <a:pt x="1130" y="1050"/>
                  </a:lnTo>
                  <a:lnTo>
                    <a:pt x="1183" y="1012"/>
                  </a:lnTo>
                  <a:lnTo>
                    <a:pt x="1235" y="972"/>
                  </a:lnTo>
                  <a:lnTo>
                    <a:pt x="1286" y="930"/>
                  </a:lnTo>
                  <a:lnTo>
                    <a:pt x="1335" y="889"/>
                  </a:lnTo>
                  <a:lnTo>
                    <a:pt x="1382" y="846"/>
                  </a:lnTo>
                  <a:lnTo>
                    <a:pt x="1428" y="803"/>
                  </a:lnTo>
                  <a:lnTo>
                    <a:pt x="1471" y="762"/>
                  </a:lnTo>
                  <a:lnTo>
                    <a:pt x="1512" y="721"/>
                  </a:lnTo>
                  <a:lnTo>
                    <a:pt x="1586" y="643"/>
                  </a:lnTo>
                  <a:lnTo>
                    <a:pt x="1649" y="573"/>
                  </a:lnTo>
                  <a:lnTo>
                    <a:pt x="1699" y="516"/>
                  </a:lnTo>
                  <a:lnTo>
                    <a:pt x="1740" y="465"/>
                  </a:lnTo>
                  <a:lnTo>
                    <a:pt x="1780" y="410"/>
                  </a:lnTo>
                  <a:lnTo>
                    <a:pt x="1726" y="458"/>
                  </a:lnTo>
                  <a:lnTo>
                    <a:pt x="1652" y="405"/>
                  </a:lnTo>
                  <a:lnTo>
                    <a:pt x="1395" y="669"/>
                  </a:lnTo>
                  <a:lnTo>
                    <a:pt x="1322" y="643"/>
                  </a:lnTo>
                  <a:lnTo>
                    <a:pt x="1335" y="469"/>
                  </a:lnTo>
                  <a:lnTo>
                    <a:pt x="1344" y="343"/>
                  </a:lnTo>
                  <a:lnTo>
                    <a:pt x="1348" y="295"/>
                  </a:lnTo>
                  <a:lnTo>
                    <a:pt x="1348" y="268"/>
                  </a:lnTo>
                  <a:lnTo>
                    <a:pt x="1349" y="257"/>
                  </a:lnTo>
                  <a:lnTo>
                    <a:pt x="1352" y="252"/>
                  </a:lnTo>
                  <a:lnTo>
                    <a:pt x="1354" y="251"/>
                  </a:lnTo>
                  <a:lnTo>
                    <a:pt x="1357" y="251"/>
                  </a:lnTo>
                  <a:lnTo>
                    <a:pt x="1360" y="255"/>
                  </a:lnTo>
                  <a:lnTo>
                    <a:pt x="1362" y="262"/>
                  </a:lnTo>
                  <a:lnTo>
                    <a:pt x="1365" y="268"/>
                  </a:lnTo>
                  <a:lnTo>
                    <a:pt x="1366" y="276"/>
                  </a:lnTo>
                  <a:lnTo>
                    <a:pt x="1371" y="353"/>
                  </a:lnTo>
                  <a:lnTo>
                    <a:pt x="1379" y="416"/>
                  </a:lnTo>
                  <a:lnTo>
                    <a:pt x="1387" y="462"/>
                  </a:lnTo>
                  <a:lnTo>
                    <a:pt x="1397" y="498"/>
                  </a:lnTo>
                  <a:lnTo>
                    <a:pt x="1406" y="523"/>
                  </a:lnTo>
                  <a:lnTo>
                    <a:pt x="1413" y="539"/>
                  </a:lnTo>
                  <a:lnTo>
                    <a:pt x="1420" y="548"/>
                  </a:lnTo>
                  <a:lnTo>
                    <a:pt x="1421" y="550"/>
                  </a:lnTo>
                  <a:lnTo>
                    <a:pt x="1657" y="305"/>
                  </a:lnTo>
                  <a:lnTo>
                    <a:pt x="1781" y="407"/>
                  </a:lnTo>
                  <a:lnTo>
                    <a:pt x="1812" y="365"/>
                  </a:lnTo>
                  <a:lnTo>
                    <a:pt x="1839" y="325"/>
                  </a:lnTo>
                  <a:lnTo>
                    <a:pt x="1884" y="252"/>
                  </a:lnTo>
                  <a:lnTo>
                    <a:pt x="1927" y="181"/>
                  </a:lnTo>
                  <a:lnTo>
                    <a:pt x="1838" y="92"/>
                  </a:lnTo>
                  <a:lnTo>
                    <a:pt x="1778" y="140"/>
                  </a:lnTo>
                  <a:lnTo>
                    <a:pt x="1759" y="107"/>
                  </a:lnTo>
                  <a:lnTo>
                    <a:pt x="1844" y="0"/>
                  </a:lnTo>
                  <a:lnTo>
                    <a:pt x="1903" y="73"/>
                  </a:lnTo>
                  <a:lnTo>
                    <a:pt x="1957" y="141"/>
                  </a:lnTo>
                  <a:lnTo>
                    <a:pt x="2009" y="211"/>
                  </a:lnTo>
                  <a:lnTo>
                    <a:pt x="1943" y="312"/>
                  </a:lnTo>
                  <a:lnTo>
                    <a:pt x="1878" y="407"/>
                  </a:lnTo>
                  <a:lnTo>
                    <a:pt x="1814" y="497"/>
                  </a:lnTo>
                  <a:lnTo>
                    <a:pt x="1747" y="582"/>
                  </a:lnTo>
                  <a:lnTo>
                    <a:pt x="1678" y="664"/>
                  </a:lnTo>
                  <a:lnTo>
                    <a:pt x="1606" y="746"/>
                  </a:lnTo>
                  <a:lnTo>
                    <a:pt x="1530" y="824"/>
                  </a:lnTo>
                  <a:lnTo>
                    <a:pt x="1447" y="905"/>
                  </a:lnTo>
                  <a:lnTo>
                    <a:pt x="1405" y="944"/>
                  </a:lnTo>
                  <a:lnTo>
                    <a:pt x="1362" y="981"/>
                  </a:lnTo>
                  <a:lnTo>
                    <a:pt x="1319" y="1018"/>
                  </a:lnTo>
                  <a:lnTo>
                    <a:pt x="1277" y="1052"/>
                  </a:lnTo>
                  <a:lnTo>
                    <a:pt x="1233" y="1083"/>
                  </a:lnTo>
                  <a:lnTo>
                    <a:pt x="1191" y="1115"/>
                  </a:lnTo>
                  <a:lnTo>
                    <a:pt x="1150" y="1143"/>
                  </a:lnTo>
                  <a:lnTo>
                    <a:pt x="1107" y="1171"/>
                  </a:lnTo>
                  <a:lnTo>
                    <a:pt x="1065" y="1197"/>
                  </a:lnTo>
                  <a:lnTo>
                    <a:pt x="1024" y="1223"/>
                  </a:lnTo>
                  <a:lnTo>
                    <a:pt x="941" y="1271"/>
                  </a:lnTo>
                  <a:lnTo>
                    <a:pt x="860" y="1316"/>
                  </a:lnTo>
                  <a:lnTo>
                    <a:pt x="780" y="1358"/>
                  </a:lnTo>
                  <a:lnTo>
                    <a:pt x="739" y="1378"/>
                  </a:lnTo>
                  <a:lnTo>
                    <a:pt x="699" y="1398"/>
                  </a:lnTo>
                  <a:lnTo>
                    <a:pt x="617" y="1434"/>
                  </a:lnTo>
                  <a:lnTo>
                    <a:pt x="535" y="1467"/>
                  </a:lnTo>
                  <a:lnTo>
                    <a:pt x="461" y="1495"/>
                  </a:lnTo>
                  <a:lnTo>
                    <a:pt x="397" y="1519"/>
                  </a:lnTo>
                  <a:lnTo>
                    <a:pt x="346" y="1536"/>
                  </a:lnTo>
                  <a:lnTo>
                    <a:pt x="300" y="1551"/>
                  </a:lnTo>
                  <a:lnTo>
                    <a:pt x="51" y="1218"/>
                  </a:lnTo>
                  <a:lnTo>
                    <a:pt x="24" y="12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</p:grpSp>
      <p:grpSp>
        <p:nvGrpSpPr>
          <p:cNvPr id="275459" name="Group 3"/>
          <p:cNvGrpSpPr>
            <a:grpSpLocks/>
          </p:cNvGrpSpPr>
          <p:nvPr/>
        </p:nvGrpSpPr>
        <p:grpSpPr bwMode="auto">
          <a:xfrm>
            <a:off x="1908175" y="6411913"/>
            <a:ext cx="7094538" cy="338137"/>
            <a:chOff x="1903413" y="6437313"/>
            <a:chExt cx="7094537" cy="338137"/>
          </a:xfrm>
        </p:grpSpPr>
        <p:sp>
          <p:nvSpPr>
            <p:cNvPr id="92" name="Text Box 7"/>
            <p:cNvSpPr txBox="1">
              <a:spLocks noChangeArrowheads="1"/>
            </p:cNvSpPr>
            <p:nvPr userDrawn="1"/>
          </p:nvSpPr>
          <p:spPr bwMode="auto">
            <a:xfrm>
              <a:off x="1903413" y="6467475"/>
              <a:ext cx="5333999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200">
                  <a:solidFill>
                    <a:srgbClr val="000099"/>
                  </a:solidFill>
                </a:rPr>
                <a:t>Dakar ATM Seminar/Workshop – Introduction to XXX</a:t>
              </a:r>
            </a:p>
          </p:txBody>
        </p:sp>
        <p:sp>
          <p:nvSpPr>
            <p:cNvPr id="93" name="Text Box 8"/>
            <p:cNvSpPr txBox="1">
              <a:spLocks noChangeArrowheads="1"/>
            </p:cNvSpPr>
            <p:nvPr userDrawn="1"/>
          </p:nvSpPr>
          <p:spPr bwMode="auto">
            <a:xfrm>
              <a:off x="8464550" y="6437313"/>
              <a:ext cx="533400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fld id="{C92B4FA8-3141-4D09-A2C4-6390540641D5}" type="slidenum">
                <a:rPr lang="en-GB" sz="1600">
                  <a:solidFill>
                    <a:srgbClr val="000099"/>
                  </a:solidFill>
                </a:rPr>
                <a:pPr>
                  <a:spcBef>
                    <a:spcPct val="50000"/>
                  </a:spcBef>
                </a:pPr>
                <a:t>‹#›</a:t>
              </a:fld>
              <a:endParaRPr lang="en-GB" sz="1600">
                <a:solidFill>
                  <a:srgbClr val="000099"/>
                </a:solidFill>
              </a:endParaRPr>
            </a:p>
          </p:txBody>
        </p:sp>
      </p:grpSp>
      <p:cxnSp>
        <p:nvCxnSpPr>
          <p:cNvPr id="94" name="Straight Connector 93"/>
          <p:cNvCxnSpPr/>
          <p:nvPr/>
        </p:nvCxnSpPr>
        <p:spPr>
          <a:xfrm>
            <a:off x="441325" y="1119188"/>
            <a:ext cx="8286750" cy="1587"/>
          </a:xfrm>
          <a:prstGeom prst="line">
            <a:avLst/>
          </a:prstGeom>
          <a:ln w="57150">
            <a:solidFill>
              <a:srgbClr val="A8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5463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39700"/>
            <a:ext cx="8229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7546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9213"/>
            <a:ext cx="8229600" cy="511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ransition spd="med">
    <p:zoom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v"/>
        <a:defRPr sz="28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rgbClr val="0000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rgbClr val="0000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>
          <a:solidFill>
            <a:srgbClr val="0000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482" name="Group 3"/>
          <p:cNvGrpSpPr>
            <a:grpSpLocks/>
          </p:cNvGrpSpPr>
          <p:nvPr/>
        </p:nvGrpSpPr>
        <p:grpSpPr bwMode="auto">
          <a:xfrm>
            <a:off x="1908175" y="6411913"/>
            <a:ext cx="7094538" cy="338137"/>
            <a:chOff x="1903413" y="6437313"/>
            <a:chExt cx="7094537" cy="338137"/>
          </a:xfrm>
        </p:grpSpPr>
        <p:sp>
          <p:nvSpPr>
            <p:cNvPr id="5" name="Text Box 7"/>
            <p:cNvSpPr txBox="1">
              <a:spLocks noChangeArrowheads="1"/>
            </p:cNvSpPr>
            <p:nvPr userDrawn="1"/>
          </p:nvSpPr>
          <p:spPr bwMode="auto">
            <a:xfrm>
              <a:off x="1903413" y="6467475"/>
              <a:ext cx="5333999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lang="en-GB" sz="1200">
                <a:solidFill>
                  <a:srgbClr val="000099"/>
                </a:solidFill>
              </a:endParaRPr>
            </a:p>
          </p:txBody>
        </p:sp>
        <p:sp>
          <p:nvSpPr>
            <p:cNvPr id="6" name="Text Box 8"/>
            <p:cNvSpPr txBox="1">
              <a:spLocks noChangeArrowheads="1"/>
            </p:cNvSpPr>
            <p:nvPr userDrawn="1"/>
          </p:nvSpPr>
          <p:spPr bwMode="auto">
            <a:xfrm>
              <a:off x="8464550" y="6437313"/>
              <a:ext cx="533400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fld id="{67473004-6919-421C-BED3-575B2E8DCFE4}" type="slidenum">
                <a:rPr lang="en-GB" sz="1600">
                  <a:solidFill>
                    <a:srgbClr val="000099"/>
                  </a:solidFill>
                </a:rPr>
                <a:pPr>
                  <a:spcBef>
                    <a:spcPct val="50000"/>
                  </a:spcBef>
                </a:pPr>
                <a:t>‹#›</a:t>
              </a:fld>
              <a:endParaRPr lang="en-GB" sz="1600">
                <a:solidFill>
                  <a:srgbClr val="000099"/>
                </a:solidFill>
              </a:endParaRPr>
            </a:p>
          </p:txBody>
        </p:sp>
      </p:grpSp>
      <p:cxnSp>
        <p:nvCxnSpPr>
          <p:cNvPr id="7" name="Straight Connector 6"/>
          <p:cNvCxnSpPr/>
          <p:nvPr/>
        </p:nvCxnSpPr>
        <p:spPr>
          <a:xfrm>
            <a:off x="441325" y="1119188"/>
            <a:ext cx="8286750" cy="1587"/>
          </a:xfrm>
          <a:prstGeom prst="line">
            <a:avLst/>
          </a:prstGeom>
          <a:ln w="57150">
            <a:solidFill>
              <a:srgbClr val="A8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48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39700"/>
            <a:ext cx="8229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7648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9213"/>
            <a:ext cx="8229600" cy="511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  <p:sldLayoutId id="2147483713" r:id="rId10"/>
    <p:sldLayoutId id="2147483714" r:id="rId11"/>
  </p:sldLayoutIdLst>
  <p:transition spd="med">
    <p:zoom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v"/>
        <a:defRPr sz="28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rgbClr val="0000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rgbClr val="0000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>
          <a:solidFill>
            <a:srgbClr val="0000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84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Times New Roman" pitchFamily="18" charset="0"/>
              </a:defRPr>
            </a:lvl1pPr>
          </a:lstStyle>
          <a:p>
            <a:r>
              <a:rPr lang="en-US" smtClean="0"/>
              <a:t>6/92010</a:t>
            </a:r>
            <a:endParaRPr lang="en-GB"/>
          </a:p>
        </p:txBody>
      </p:sp>
      <p:sp>
        <p:nvSpPr>
          <p:cNvPr id="284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Times New Roman" pitchFamily="18" charset="0"/>
              </a:defRPr>
            </a:lvl1pPr>
          </a:lstStyle>
          <a:p>
            <a:r>
              <a:rPr lang="en-US" smtClean="0"/>
              <a:t>ICAO SIP 2012 - ASBU workshops</a:t>
            </a:r>
            <a:endParaRPr lang="en-GB"/>
          </a:p>
        </p:txBody>
      </p:sp>
      <p:sp>
        <p:nvSpPr>
          <p:cNvPr id="284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Times New Roman" pitchFamily="18" charset="0"/>
              </a:defRPr>
            </a:lvl1pPr>
          </a:lstStyle>
          <a:p>
            <a:fld id="{E9E34031-EF46-45EA-A653-95A8FC0711E5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CE6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6"/>
          <p:cNvGrpSpPr>
            <a:grpSpLocks/>
          </p:cNvGrpSpPr>
          <p:nvPr/>
        </p:nvGrpSpPr>
        <p:grpSpPr bwMode="auto">
          <a:xfrm>
            <a:off x="1484313" y="897731"/>
            <a:ext cx="6175375" cy="5062538"/>
            <a:chOff x="968" y="536"/>
            <a:chExt cx="3890" cy="3189"/>
          </a:xfrm>
          <a:solidFill>
            <a:srgbClr val="E8E8E8"/>
          </a:solidFill>
        </p:grpSpPr>
        <p:sp>
          <p:nvSpPr>
            <p:cNvPr id="5" name="Freeform 27"/>
            <p:cNvSpPr>
              <a:spLocks/>
            </p:cNvSpPr>
            <p:nvPr/>
          </p:nvSpPr>
          <p:spPr bwMode="auto">
            <a:xfrm>
              <a:off x="1509" y="1379"/>
              <a:ext cx="222" cy="128"/>
            </a:xfrm>
            <a:custGeom>
              <a:avLst/>
              <a:gdLst/>
              <a:ahLst/>
              <a:cxnLst>
                <a:cxn ang="0">
                  <a:pos x="444" y="194"/>
                </a:cxn>
                <a:cxn ang="0">
                  <a:pos x="28" y="0"/>
                </a:cxn>
                <a:cxn ang="0">
                  <a:pos x="0" y="61"/>
                </a:cxn>
                <a:cxn ang="0">
                  <a:pos x="416" y="255"/>
                </a:cxn>
                <a:cxn ang="0">
                  <a:pos x="444" y="194"/>
                </a:cxn>
              </a:cxnLst>
              <a:rect l="0" t="0" r="r" b="b"/>
              <a:pathLst>
                <a:path w="444" h="255">
                  <a:moveTo>
                    <a:pt x="444" y="194"/>
                  </a:moveTo>
                  <a:lnTo>
                    <a:pt x="28" y="0"/>
                  </a:lnTo>
                  <a:lnTo>
                    <a:pt x="0" y="61"/>
                  </a:lnTo>
                  <a:lnTo>
                    <a:pt x="416" y="255"/>
                  </a:lnTo>
                  <a:lnTo>
                    <a:pt x="444" y="19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" name="Freeform 28"/>
            <p:cNvSpPr>
              <a:spLocks/>
            </p:cNvSpPr>
            <p:nvPr/>
          </p:nvSpPr>
          <p:spPr bwMode="auto">
            <a:xfrm>
              <a:off x="1599" y="1155"/>
              <a:ext cx="237" cy="237"/>
            </a:xfrm>
            <a:custGeom>
              <a:avLst/>
              <a:gdLst/>
              <a:ahLst/>
              <a:cxnLst>
                <a:cxn ang="0">
                  <a:pos x="244" y="0"/>
                </a:cxn>
                <a:cxn ang="0">
                  <a:pos x="189" y="4"/>
                </a:cxn>
                <a:cxn ang="0">
                  <a:pos x="157" y="14"/>
                </a:cxn>
                <a:cxn ang="0">
                  <a:pos x="117" y="33"/>
                </a:cxn>
                <a:cxn ang="0">
                  <a:pos x="85" y="56"/>
                </a:cxn>
                <a:cxn ang="0">
                  <a:pos x="59" y="81"/>
                </a:cxn>
                <a:cxn ang="0">
                  <a:pos x="41" y="105"/>
                </a:cxn>
                <a:cxn ang="0">
                  <a:pos x="19" y="146"/>
                </a:cxn>
                <a:cxn ang="0">
                  <a:pos x="5" y="191"/>
                </a:cxn>
                <a:cxn ang="0">
                  <a:pos x="0" y="235"/>
                </a:cxn>
                <a:cxn ang="0">
                  <a:pos x="4" y="281"/>
                </a:cxn>
                <a:cxn ang="0">
                  <a:pos x="17" y="323"/>
                </a:cxn>
                <a:cxn ang="0">
                  <a:pos x="38" y="365"/>
                </a:cxn>
                <a:cxn ang="0">
                  <a:pos x="68" y="401"/>
                </a:cxn>
                <a:cxn ang="0">
                  <a:pos x="105" y="433"/>
                </a:cxn>
                <a:cxn ang="0">
                  <a:pos x="147" y="456"/>
                </a:cxn>
                <a:cxn ang="0">
                  <a:pos x="191" y="469"/>
                </a:cxn>
                <a:cxn ang="0">
                  <a:pos x="237" y="474"/>
                </a:cxn>
                <a:cxn ang="0">
                  <a:pos x="283" y="470"/>
                </a:cxn>
                <a:cxn ang="0">
                  <a:pos x="327" y="457"/>
                </a:cxn>
                <a:cxn ang="0">
                  <a:pos x="368" y="437"/>
                </a:cxn>
                <a:cxn ang="0">
                  <a:pos x="404" y="408"/>
                </a:cxn>
                <a:cxn ang="0">
                  <a:pos x="436" y="371"/>
                </a:cxn>
                <a:cxn ang="0">
                  <a:pos x="462" y="322"/>
                </a:cxn>
                <a:cxn ang="0">
                  <a:pos x="473" y="279"/>
                </a:cxn>
                <a:cxn ang="0">
                  <a:pos x="476" y="248"/>
                </a:cxn>
                <a:cxn ang="0">
                  <a:pos x="476" y="216"/>
                </a:cxn>
                <a:cxn ang="0">
                  <a:pos x="469" y="182"/>
                </a:cxn>
                <a:cxn ang="0">
                  <a:pos x="458" y="147"/>
                </a:cxn>
                <a:cxn ang="0">
                  <a:pos x="404" y="198"/>
                </a:cxn>
                <a:cxn ang="0">
                  <a:pos x="411" y="234"/>
                </a:cxn>
                <a:cxn ang="0">
                  <a:pos x="410" y="270"/>
                </a:cxn>
                <a:cxn ang="0">
                  <a:pos x="401" y="305"/>
                </a:cxn>
                <a:cxn ang="0">
                  <a:pos x="385" y="336"/>
                </a:cxn>
                <a:cxn ang="0">
                  <a:pos x="363" y="362"/>
                </a:cxn>
                <a:cxn ang="0">
                  <a:pos x="337" y="382"/>
                </a:cxn>
                <a:cxn ang="0">
                  <a:pos x="308" y="397"/>
                </a:cxn>
                <a:cxn ang="0">
                  <a:pos x="275" y="406"/>
                </a:cxn>
                <a:cxn ang="0">
                  <a:pos x="242" y="409"/>
                </a:cxn>
                <a:cxn ang="0">
                  <a:pos x="208" y="405"/>
                </a:cxn>
                <a:cxn ang="0">
                  <a:pos x="175" y="395"/>
                </a:cxn>
                <a:cxn ang="0">
                  <a:pos x="143" y="378"/>
                </a:cxn>
                <a:cxn ang="0">
                  <a:pos x="115" y="355"/>
                </a:cxn>
                <a:cxn ang="0">
                  <a:pos x="94" y="329"/>
                </a:cxn>
                <a:cxn ang="0">
                  <a:pos x="77" y="298"/>
                </a:cxn>
                <a:cxn ang="0">
                  <a:pos x="68" y="267"/>
                </a:cxn>
                <a:cxn ang="0">
                  <a:pos x="63" y="234"/>
                </a:cxn>
                <a:cxn ang="0">
                  <a:pos x="67" y="202"/>
                </a:cxn>
                <a:cxn ang="0">
                  <a:pos x="76" y="169"/>
                </a:cxn>
                <a:cxn ang="0">
                  <a:pos x="93" y="138"/>
                </a:cxn>
                <a:cxn ang="0">
                  <a:pos x="109" y="117"/>
                </a:cxn>
                <a:cxn ang="0">
                  <a:pos x="145" y="90"/>
                </a:cxn>
                <a:cxn ang="0">
                  <a:pos x="181" y="75"/>
                </a:cxn>
                <a:cxn ang="0">
                  <a:pos x="217" y="67"/>
                </a:cxn>
              </a:cxnLst>
              <a:rect l="0" t="0" r="r" b="b"/>
              <a:pathLst>
                <a:path w="476" h="474">
                  <a:moveTo>
                    <a:pt x="263" y="1"/>
                  </a:moveTo>
                  <a:lnTo>
                    <a:pt x="244" y="0"/>
                  </a:lnTo>
                  <a:lnTo>
                    <a:pt x="219" y="0"/>
                  </a:lnTo>
                  <a:lnTo>
                    <a:pt x="189" y="4"/>
                  </a:lnTo>
                  <a:lnTo>
                    <a:pt x="174" y="8"/>
                  </a:lnTo>
                  <a:lnTo>
                    <a:pt x="157" y="14"/>
                  </a:lnTo>
                  <a:lnTo>
                    <a:pt x="135" y="23"/>
                  </a:lnTo>
                  <a:lnTo>
                    <a:pt x="117" y="33"/>
                  </a:lnTo>
                  <a:lnTo>
                    <a:pt x="99" y="44"/>
                  </a:lnTo>
                  <a:lnTo>
                    <a:pt x="85" y="56"/>
                  </a:lnTo>
                  <a:lnTo>
                    <a:pt x="71" y="69"/>
                  </a:lnTo>
                  <a:lnTo>
                    <a:pt x="59" y="81"/>
                  </a:lnTo>
                  <a:lnTo>
                    <a:pt x="49" y="94"/>
                  </a:lnTo>
                  <a:lnTo>
                    <a:pt x="41" y="105"/>
                  </a:lnTo>
                  <a:lnTo>
                    <a:pt x="29" y="126"/>
                  </a:lnTo>
                  <a:lnTo>
                    <a:pt x="19" y="146"/>
                  </a:lnTo>
                  <a:lnTo>
                    <a:pt x="10" y="168"/>
                  </a:lnTo>
                  <a:lnTo>
                    <a:pt x="5" y="191"/>
                  </a:lnTo>
                  <a:lnTo>
                    <a:pt x="1" y="213"/>
                  </a:lnTo>
                  <a:lnTo>
                    <a:pt x="0" y="235"/>
                  </a:lnTo>
                  <a:lnTo>
                    <a:pt x="1" y="258"/>
                  </a:lnTo>
                  <a:lnTo>
                    <a:pt x="4" y="281"/>
                  </a:lnTo>
                  <a:lnTo>
                    <a:pt x="10" y="303"/>
                  </a:lnTo>
                  <a:lnTo>
                    <a:pt x="17" y="323"/>
                  </a:lnTo>
                  <a:lnTo>
                    <a:pt x="26" y="345"/>
                  </a:lnTo>
                  <a:lnTo>
                    <a:pt x="38" y="365"/>
                  </a:lnTo>
                  <a:lnTo>
                    <a:pt x="51" y="384"/>
                  </a:lnTo>
                  <a:lnTo>
                    <a:pt x="68" y="401"/>
                  </a:lnTo>
                  <a:lnTo>
                    <a:pt x="85" y="418"/>
                  </a:lnTo>
                  <a:lnTo>
                    <a:pt x="105" y="433"/>
                  </a:lnTo>
                  <a:lnTo>
                    <a:pt x="125" y="445"/>
                  </a:lnTo>
                  <a:lnTo>
                    <a:pt x="147" y="456"/>
                  </a:lnTo>
                  <a:lnTo>
                    <a:pt x="169" y="463"/>
                  </a:lnTo>
                  <a:lnTo>
                    <a:pt x="191" y="469"/>
                  </a:lnTo>
                  <a:lnTo>
                    <a:pt x="214" y="472"/>
                  </a:lnTo>
                  <a:lnTo>
                    <a:pt x="237" y="474"/>
                  </a:lnTo>
                  <a:lnTo>
                    <a:pt x="261" y="473"/>
                  </a:lnTo>
                  <a:lnTo>
                    <a:pt x="283" y="470"/>
                  </a:lnTo>
                  <a:lnTo>
                    <a:pt x="305" y="464"/>
                  </a:lnTo>
                  <a:lnTo>
                    <a:pt x="327" y="457"/>
                  </a:lnTo>
                  <a:lnTo>
                    <a:pt x="348" y="448"/>
                  </a:lnTo>
                  <a:lnTo>
                    <a:pt x="368" y="437"/>
                  </a:lnTo>
                  <a:lnTo>
                    <a:pt x="387" y="424"/>
                  </a:lnTo>
                  <a:lnTo>
                    <a:pt x="404" y="408"/>
                  </a:lnTo>
                  <a:lnTo>
                    <a:pt x="420" y="391"/>
                  </a:lnTo>
                  <a:lnTo>
                    <a:pt x="436" y="371"/>
                  </a:lnTo>
                  <a:lnTo>
                    <a:pt x="449" y="348"/>
                  </a:lnTo>
                  <a:lnTo>
                    <a:pt x="462" y="322"/>
                  </a:lnTo>
                  <a:lnTo>
                    <a:pt x="469" y="294"/>
                  </a:lnTo>
                  <a:lnTo>
                    <a:pt x="473" y="279"/>
                  </a:lnTo>
                  <a:lnTo>
                    <a:pt x="476" y="264"/>
                  </a:lnTo>
                  <a:lnTo>
                    <a:pt x="476" y="248"/>
                  </a:lnTo>
                  <a:lnTo>
                    <a:pt x="476" y="232"/>
                  </a:lnTo>
                  <a:lnTo>
                    <a:pt x="476" y="216"/>
                  </a:lnTo>
                  <a:lnTo>
                    <a:pt x="473" y="198"/>
                  </a:lnTo>
                  <a:lnTo>
                    <a:pt x="469" y="182"/>
                  </a:lnTo>
                  <a:lnTo>
                    <a:pt x="465" y="165"/>
                  </a:lnTo>
                  <a:lnTo>
                    <a:pt x="458" y="147"/>
                  </a:lnTo>
                  <a:lnTo>
                    <a:pt x="451" y="130"/>
                  </a:lnTo>
                  <a:lnTo>
                    <a:pt x="404" y="198"/>
                  </a:lnTo>
                  <a:lnTo>
                    <a:pt x="407" y="216"/>
                  </a:lnTo>
                  <a:lnTo>
                    <a:pt x="411" y="234"/>
                  </a:lnTo>
                  <a:lnTo>
                    <a:pt x="412" y="253"/>
                  </a:lnTo>
                  <a:lnTo>
                    <a:pt x="410" y="270"/>
                  </a:lnTo>
                  <a:lnTo>
                    <a:pt x="406" y="287"/>
                  </a:lnTo>
                  <a:lnTo>
                    <a:pt x="401" y="305"/>
                  </a:lnTo>
                  <a:lnTo>
                    <a:pt x="393" y="321"/>
                  </a:lnTo>
                  <a:lnTo>
                    <a:pt x="385" y="336"/>
                  </a:lnTo>
                  <a:lnTo>
                    <a:pt x="375" y="349"/>
                  </a:lnTo>
                  <a:lnTo>
                    <a:pt x="363" y="362"/>
                  </a:lnTo>
                  <a:lnTo>
                    <a:pt x="351" y="373"/>
                  </a:lnTo>
                  <a:lnTo>
                    <a:pt x="337" y="382"/>
                  </a:lnTo>
                  <a:lnTo>
                    <a:pt x="323" y="391"/>
                  </a:lnTo>
                  <a:lnTo>
                    <a:pt x="308" y="397"/>
                  </a:lnTo>
                  <a:lnTo>
                    <a:pt x="291" y="403"/>
                  </a:lnTo>
                  <a:lnTo>
                    <a:pt x="275" y="406"/>
                  </a:lnTo>
                  <a:lnTo>
                    <a:pt x="259" y="408"/>
                  </a:lnTo>
                  <a:lnTo>
                    <a:pt x="242" y="409"/>
                  </a:lnTo>
                  <a:lnTo>
                    <a:pt x="225" y="407"/>
                  </a:lnTo>
                  <a:lnTo>
                    <a:pt x="208" y="405"/>
                  </a:lnTo>
                  <a:lnTo>
                    <a:pt x="191" y="400"/>
                  </a:lnTo>
                  <a:lnTo>
                    <a:pt x="175" y="395"/>
                  </a:lnTo>
                  <a:lnTo>
                    <a:pt x="158" y="387"/>
                  </a:lnTo>
                  <a:lnTo>
                    <a:pt x="143" y="378"/>
                  </a:lnTo>
                  <a:lnTo>
                    <a:pt x="128" y="367"/>
                  </a:lnTo>
                  <a:lnTo>
                    <a:pt x="115" y="355"/>
                  </a:lnTo>
                  <a:lnTo>
                    <a:pt x="104" y="342"/>
                  </a:lnTo>
                  <a:lnTo>
                    <a:pt x="94" y="329"/>
                  </a:lnTo>
                  <a:lnTo>
                    <a:pt x="85" y="313"/>
                  </a:lnTo>
                  <a:lnTo>
                    <a:pt x="77" y="298"/>
                  </a:lnTo>
                  <a:lnTo>
                    <a:pt x="71" y="283"/>
                  </a:lnTo>
                  <a:lnTo>
                    <a:pt x="68" y="267"/>
                  </a:lnTo>
                  <a:lnTo>
                    <a:pt x="64" y="251"/>
                  </a:lnTo>
                  <a:lnTo>
                    <a:pt x="63" y="234"/>
                  </a:lnTo>
                  <a:lnTo>
                    <a:pt x="64" y="218"/>
                  </a:lnTo>
                  <a:lnTo>
                    <a:pt x="67" y="202"/>
                  </a:lnTo>
                  <a:lnTo>
                    <a:pt x="71" y="184"/>
                  </a:lnTo>
                  <a:lnTo>
                    <a:pt x="76" y="169"/>
                  </a:lnTo>
                  <a:lnTo>
                    <a:pt x="83" y="153"/>
                  </a:lnTo>
                  <a:lnTo>
                    <a:pt x="93" y="138"/>
                  </a:lnTo>
                  <a:lnTo>
                    <a:pt x="100" y="127"/>
                  </a:lnTo>
                  <a:lnTo>
                    <a:pt x="109" y="117"/>
                  </a:lnTo>
                  <a:lnTo>
                    <a:pt x="127" y="101"/>
                  </a:lnTo>
                  <a:lnTo>
                    <a:pt x="145" y="90"/>
                  </a:lnTo>
                  <a:lnTo>
                    <a:pt x="163" y="80"/>
                  </a:lnTo>
                  <a:lnTo>
                    <a:pt x="181" y="75"/>
                  </a:lnTo>
                  <a:lnTo>
                    <a:pt x="196" y="70"/>
                  </a:lnTo>
                  <a:lnTo>
                    <a:pt x="217" y="67"/>
                  </a:lnTo>
                  <a:lnTo>
                    <a:pt x="26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" name="Freeform 29"/>
            <p:cNvSpPr>
              <a:spLocks noEditPoints="1"/>
            </p:cNvSpPr>
            <p:nvPr/>
          </p:nvSpPr>
          <p:spPr bwMode="auto">
            <a:xfrm>
              <a:off x="1775" y="998"/>
              <a:ext cx="244" cy="245"/>
            </a:xfrm>
            <a:custGeom>
              <a:avLst/>
              <a:gdLst/>
              <a:ahLst/>
              <a:cxnLst>
                <a:cxn ang="0">
                  <a:pos x="490" y="201"/>
                </a:cxn>
                <a:cxn ang="0">
                  <a:pos x="42" y="0"/>
                </a:cxn>
                <a:cxn ang="0">
                  <a:pos x="0" y="42"/>
                </a:cxn>
                <a:cxn ang="0">
                  <a:pos x="202" y="491"/>
                </a:cxn>
                <a:cxn ang="0">
                  <a:pos x="252" y="441"/>
                </a:cxn>
                <a:cxn ang="0">
                  <a:pos x="192" y="308"/>
                </a:cxn>
                <a:cxn ang="0">
                  <a:pos x="308" y="192"/>
                </a:cxn>
                <a:cxn ang="0">
                  <a:pos x="440" y="252"/>
                </a:cxn>
                <a:cxn ang="0">
                  <a:pos x="490" y="201"/>
                </a:cxn>
                <a:cxn ang="0">
                  <a:pos x="165" y="249"/>
                </a:cxn>
                <a:cxn ang="0">
                  <a:pos x="83" y="83"/>
                </a:cxn>
                <a:cxn ang="0">
                  <a:pos x="84" y="81"/>
                </a:cxn>
                <a:cxn ang="0">
                  <a:pos x="249" y="165"/>
                </a:cxn>
                <a:cxn ang="0">
                  <a:pos x="165" y="249"/>
                </a:cxn>
              </a:cxnLst>
              <a:rect l="0" t="0" r="r" b="b"/>
              <a:pathLst>
                <a:path w="490" h="491">
                  <a:moveTo>
                    <a:pt x="490" y="20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202" y="491"/>
                  </a:lnTo>
                  <a:lnTo>
                    <a:pt x="252" y="441"/>
                  </a:lnTo>
                  <a:lnTo>
                    <a:pt x="192" y="308"/>
                  </a:lnTo>
                  <a:lnTo>
                    <a:pt x="308" y="192"/>
                  </a:lnTo>
                  <a:lnTo>
                    <a:pt x="440" y="252"/>
                  </a:lnTo>
                  <a:lnTo>
                    <a:pt x="490" y="201"/>
                  </a:lnTo>
                  <a:close/>
                  <a:moveTo>
                    <a:pt x="165" y="249"/>
                  </a:moveTo>
                  <a:lnTo>
                    <a:pt x="83" y="83"/>
                  </a:lnTo>
                  <a:lnTo>
                    <a:pt x="84" y="81"/>
                  </a:lnTo>
                  <a:lnTo>
                    <a:pt x="249" y="165"/>
                  </a:lnTo>
                  <a:lnTo>
                    <a:pt x="165" y="2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" name="Freeform 30"/>
            <p:cNvSpPr>
              <a:spLocks noEditPoints="1"/>
            </p:cNvSpPr>
            <p:nvPr/>
          </p:nvSpPr>
          <p:spPr bwMode="auto">
            <a:xfrm>
              <a:off x="1935" y="806"/>
              <a:ext cx="238" cy="239"/>
            </a:xfrm>
            <a:custGeom>
              <a:avLst/>
              <a:gdLst/>
              <a:ahLst/>
              <a:cxnLst>
                <a:cxn ang="0">
                  <a:pos x="398" y="61"/>
                </a:cxn>
                <a:cxn ang="0">
                  <a:pos x="339" y="22"/>
                </a:cxn>
                <a:cxn ang="0">
                  <a:pos x="274" y="2"/>
                </a:cxn>
                <a:cxn ang="0">
                  <a:pos x="204" y="2"/>
                </a:cxn>
                <a:cxn ang="0">
                  <a:pos x="137" y="23"/>
                </a:cxn>
                <a:cxn ang="0">
                  <a:pos x="75" y="65"/>
                </a:cxn>
                <a:cxn ang="0">
                  <a:pos x="30" y="123"/>
                </a:cxn>
                <a:cxn ang="0">
                  <a:pos x="5" y="187"/>
                </a:cxn>
                <a:cxn ang="0">
                  <a:pos x="0" y="255"/>
                </a:cxn>
                <a:cxn ang="0">
                  <a:pos x="14" y="321"/>
                </a:cxn>
                <a:cxn ang="0">
                  <a:pos x="47" y="382"/>
                </a:cxn>
                <a:cxn ang="0">
                  <a:pos x="97" y="431"/>
                </a:cxn>
                <a:cxn ang="0">
                  <a:pos x="158" y="462"/>
                </a:cxn>
                <a:cxn ang="0">
                  <a:pos x="225" y="476"/>
                </a:cxn>
                <a:cxn ang="0">
                  <a:pos x="294" y="470"/>
                </a:cxn>
                <a:cxn ang="0">
                  <a:pos x="361" y="443"/>
                </a:cxn>
                <a:cxn ang="0">
                  <a:pos x="418" y="395"/>
                </a:cxn>
                <a:cxn ang="0">
                  <a:pos x="456" y="335"/>
                </a:cxn>
                <a:cxn ang="0">
                  <a:pos x="475" y="269"/>
                </a:cxn>
                <a:cxn ang="0">
                  <a:pos x="473" y="201"/>
                </a:cxn>
                <a:cxn ang="0">
                  <a:pos x="454" y="136"/>
                </a:cxn>
                <a:cxn ang="0">
                  <a:pos x="377" y="137"/>
                </a:cxn>
                <a:cxn ang="0">
                  <a:pos x="398" y="175"/>
                </a:cxn>
                <a:cxn ang="0">
                  <a:pos x="411" y="220"/>
                </a:cxn>
                <a:cxn ang="0">
                  <a:pos x="411" y="270"/>
                </a:cxn>
                <a:cxn ang="0">
                  <a:pos x="395" y="320"/>
                </a:cxn>
                <a:cxn ang="0">
                  <a:pos x="361" y="366"/>
                </a:cxn>
                <a:cxn ang="0">
                  <a:pos x="309" y="400"/>
                </a:cxn>
                <a:cxn ang="0">
                  <a:pos x="255" y="415"/>
                </a:cxn>
                <a:cxn ang="0">
                  <a:pos x="204" y="410"/>
                </a:cxn>
                <a:cxn ang="0">
                  <a:pos x="159" y="392"/>
                </a:cxn>
                <a:cxn ang="0">
                  <a:pos x="121" y="364"/>
                </a:cxn>
                <a:cxn ang="0">
                  <a:pos x="94" y="330"/>
                </a:cxn>
                <a:cxn ang="0">
                  <a:pos x="74" y="290"/>
                </a:cxn>
                <a:cxn ang="0">
                  <a:pos x="64" y="241"/>
                </a:cxn>
                <a:cxn ang="0">
                  <a:pos x="69" y="191"/>
                </a:cxn>
                <a:cxn ang="0">
                  <a:pos x="89" y="142"/>
                </a:cxn>
                <a:cxn ang="0">
                  <a:pos x="133" y="98"/>
                </a:cxn>
                <a:cxn ang="0">
                  <a:pos x="184" y="70"/>
                </a:cxn>
                <a:cxn ang="0">
                  <a:pos x="237" y="63"/>
                </a:cxn>
                <a:cxn ang="0">
                  <a:pos x="287" y="72"/>
                </a:cxn>
                <a:cxn ang="0">
                  <a:pos x="330" y="93"/>
                </a:cxn>
                <a:cxn ang="0">
                  <a:pos x="366" y="125"/>
                </a:cxn>
              </a:cxnLst>
              <a:rect l="0" t="0" r="r" b="b"/>
              <a:pathLst>
                <a:path w="477" h="476">
                  <a:moveTo>
                    <a:pt x="430" y="95"/>
                  </a:moveTo>
                  <a:lnTo>
                    <a:pt x="414" y="78"/>
                  </a:lnTo>
                  <a:lnTo>
                    <a:pt x="398" y="61"/>
                  </a:lnTo>
                  <a:lnTo>
                    <a:pt x="379" y="45"/>
                  </a:lnTo>
                  <a:lnTo>
                    <a:pt x="360" y="32"/>
                  </a:lnTo>
                  <a:lnTo>
                    <a:pt x="339" y="22"/>
                  </a:lnTo>
                  <a:lnTo>
                    <a:pt x="318" y="13"/>
                  </a:lnTo>
                  <a:lnTo>
                    <a:pt x="295" y="6"/>
                  </a:lnTo>
                  <a:lnTo>
                    <a:pt x="274" y="2"/>
                  </a:lnTo>
                  <a:lnTo>
                    <a:pt x="251" y="0"/>
                  </a:lnTo>
                  <a:lnTo>
                    <a:pt x="228" y="0"/>
                  </a:lnTo>
                  <a:lnTo>
                    <a:pt x="204" y="2"/>
                  </a:lnTo>
                  <a:lnTo>
                    <a:pt x="183" y="6"/>
                  </a:lnTo>
                  <a:lnTo>
                    <a:pt x="160" y="13"/>
                  </a:lnTo>
                  <a:lnTo>
                    <a:pt x="137" y="23"/>
                  </a:lnTo>
                  <a:lnTo>
                    <a:pt x="115" y="35"/>
                  </a:lnTo>
                  <a:lnTo>
                    <a:pt x="95" y="49"/>
                  </a:lnTo>
                  <a:lnTo>
                    <a:pt x="75" y="65"/>
                  </a:lnTo>
                  <a:lnTo>
                    <a:pt x="58" y="82"/>
                  </a:lnTo>
                  <a:lnTo>
                    <a:pt x="43" y="102"/>
                  </a:lnTo>
                  <a:lnTo>
                    <a:pt x="30" y="123"/>
                  </a:lnTo>
                  <a:lnTo>
                    <a:pt x="19" y="143"/>
                  </a:lnTo>
                  <a:lnTo>
                    <a:pt x="11" y="165"/>
                  </a:lnTo>
                  <a:lnTo>
                    <a:pt x="5" y="187"/>
                  </a:lnTo>
                  <a:lnTo>
                    <a:pt x="1" y="209"/>
                  </a:lnTo>
                  <a:lnTo>
                    <a:pt x="0" y="232"/>
                  </a:lnTo>
                  <a:lnTo>
                    <a:pt x="0" y="255"/>
                  </a:lnTo>
                  <a:lnTo>
                    <a:pt x="4" y="278"/>
                  </a:lnTo>
                  <a:lnTo>
                    <a:pt x="7" y="299"/>
                  </a:lnTo>
                  <a:lnTo>
                    <a:pt x="14" y="321"/>
                  </a:lnTo>
                  <a:lnTo>
                    <a:pt x="24" y="343"/>
                  </a:lnTo>
                  <a:lnTo>
                    <a:pt x="35" y="364"/>
                  </a:lnTo>
                  <a:lnTo>
                    <a:pt x="47" y="382"/>
                  </a:lnTo>
                  <a:lnTo>
                    <a:pt x="62" y="400"/>
                  </a:lnTo>
                  <a:lnTo>
                    <a:pt x="78" y="417"/>
                  </a:lnTo>
                  <a:lnTo>
                    <a:pt x="97" y="431"/>
                  </a:lnTo>
                  <a:lnTo>
                    <a:pt x="116" y="444"/>
                  </a:lnTo>
                  <a:lnTo>
                    <a:pt x="136" y="454"/>
                  </a:lnTo>
                  <a:lnTo>
                    <a:pt x="158" y="462"/>
                  </a:lnTo>
                  <a:lnTo>
                    <a:pt x="179" y="469"/>
                  </a:lnTo>
                  <a:lnTo>
                    <a:pt x="202" y="474"/>
                  </a:lnTo>
                  <a:lnTo>
                    <a:pt x="225" y="476"/>
                  </a:lnTo>
                  <a:lnTo>
                    <a:pt x="248" y="476"/>
                  </a:lnTo>
                  <a:lnTo>
                    <a:pt x="271" y="475"/>
                  </a:lnTo>
                  <a:lnTo>
                    <a:pt x="294" y="470"/>
                  </a:lnTo>
                  <a:lnTo>
                    <a:pt x="316" y="463"/>
                  </a:lnTo>
                  <a:lnTo>
                    <a:pt x="339" y="454"/>
                  </a:lnTo>
                  <a:lnTo>
                    <a:pt x="361" y="443"/>
                  </a:lnTo>
                  <a:lnTo>
                    <a:pt x="381" y="429"/>
                  </a:lnTo>
                  <a:lnTo>
                    <a:pt x="401" y="412"/>
                  </a:lnTo>
                  <a:lnTo>
                    <a:pt x="418" y="395"/>
                  </a:lnTo>
                  <a:lnTo>
                    <a:pt x="433" y="375"/>
                  </a:lnTo>
                  <a:lnTo>
                    <a:pt x="445" y="356"/>
                  </a:lnTo>
                  <a:lnTo>
                    <a:pt x="456" y="335"/>
                  </a:lnTo>
                  <a:lnTo>
                    <a:pt x="465" y="314"/>
                  </a:lnTo>
                  <a:lnTo>
                    <a:pt x="470" y="292"/>
                  </a:lnTo>
                  <a:lnTo>
                    <a:pt x="475" y="269"/>
                  </a:lnTo>
                  <a:lnTo>
                    <a:pt x="477" y="246"/>
                  </a:lnTo>
                  <a:lnTo>
                    <a:pt x="477" y="223"/>
                  </a:lnTo>
                  <a:lnTo>
                    <a:pt x="473" y="201"/>
                  </a:lnTo>
                  <a:lnTo>
                    <a:pt x="469" y="178"/>
                  </a:lnTo>
                  <a:lnTo>
                    <a:pt x="463" y="156"/>
                  </a:lnTo>
                  <a:lnTo>
                    <a:pt x="454" y="136"/>
                  </a:lnTo>
                  <a:lnTo>
                    <a:pt x="442" y="115"/>
                  </a:lnTo>
                  <a:lnTo>
                    <a:pt x="430" y="95"/>
                  </a:lnTo>
                  <a:close/>
                  <a:moveTo>
                    <a:pt x="377" y="137"/>
                  </a:moveTo>
                  <a:lnTo>
                    <a:pt x="383" y="149"/>
                  </a:lnTo>
                  <a:lnTo>
                    <a:pt x="391" y="161"/>
                  </a:lnTo>
                  <a:lnTo>
                    <a:pt x="398" y="175"/>
                  </a:lnTo>
                  <a:lnTo>
                    <a:pt x="403" y="189"/>
                  </a:lnTo>
                  <a:lnTo>
                    <a:pt x="407" y="204"/>
                  </a:lnTo>
                  <a:lnTo>
                    <a:pt x="411" y="220"/>
                  </a:lnTo>
                  <a:lnTo>
                    <a:pt x="413" y="237"/>
                  </a:lnTo>
                  <a:lnTo>
                    <a:pt x="413" y="253"/>
                  </a:lnTo>
                  <a:lnTo>
                    <a:pt x="411" y="270"/>
                  </a:lnTo>
                  <a:lnTo>
                    <a:pt x="407" y="286"/>
                  </a:lnTo>
                  <a:lnTo>
                    <a:pt x="402" y="304"/>
                  </a:lnTo>
                  <a:lnTo>
                    <a:pt x="395" y="320"/>
                  </a:lnTo>
                  <a:lnTo>
                    <a:pt x="387" y="335"/>
                  </a:lnTo>
                  <a:lnTo>
                    <a:pt x="375" y="350"/>
                  </a:lnTo>
                  <a:lnTo>
                    <a:pt x="361" y="366"/>
                  </a:lnTo>
                  <a:lnTo>
                    <a:pt x="344" y="380"/>
                  </a:lnTo>
                  <a:lnTo>
                    <a:pt x="326" y="392"/>
                  </a:lnTo>
                  <a:lnTo>
                    <a:pt x="309" y="400"/>
                  </a:lnTo>
                  <a:lnTo>
                    <a:pt x="290" y="407"/>
                  </a:lnTo>
                  <a:lnTo>
                    <a:pt x="273" y="411"/>
                  </a:lnTo>
                  <a:lnTo>
                    <a:pt x="255" y="415"/>
                  </a:lnTo>
                  <a:lnTo>
                    <a:pt x="238" y="415"/>
                  </a:lnTo>
                  <a:lnTo>
                    <a:pt x="222" y="413"/>
                  </a:lnTo>
                  <a:lnTo>
                    <a:pt x="204" y="410"/>
                  </a:lnTo>
                  <a:lnTo>
                    <a:pt x="188" y="405"/>
                  </a:lnTo>
                  <a:lnTo>
                    <a:pt x="173" y="399"/>
                  </a:lnTo>
                  <a:lnTo>
                    <a:pt x="159" y="392"/>
                  </a:lnTo>
                  <a:lnTo>
                    <a:pt x="145" y="383"/>
                  </a:lnTo>
                  <a:lnTo>
                    <a:pt x="133" y="373"/>
                  </a:lnTo>
                  <a:lnTo>
                    <a:pt x="121" y="364"/>
                  </a:lnTo>
                  <a:lnTo>
                    <a:pt x="111" y="354"/>
                  </a:lnTo>
                  <a:lnTo>
                    <a:pt x="101" y="342"/>
                  </a:lnTo>
                  <a:lnTo>
                    <a:pt x="94" y="330"/>
                  </a:lnTo>
                  <a:lnTo>
                    <a:pt x="86" y="318"/>
                  </a:lnTo>
                  <a:lnTo>
                    <a:pt x="80" y="304"/>
                  </a:lnTo>
                  <a:lnTo>
                    <a:pt x="74" y="290"/>
                  </a:lnTo>
                  <a:lnTo>
                    <a:pt x="70" y="273"/>
                  </a:lnTo>
                  <a:lnTo>
                    <a:pt x="66" y="257"/>
                  </a:lnTo>
                  <a:lnTo>
                    <a:pt x="64" y="241"/>
                  </a:lnTo>
                  <a:lnTo>
                    <a:pt x="64" y="225"/>
                  </a:lnTo>
                  <a:lnTo>
                    <a:pt x="65" y="207"/>
                  </a:lnTo>
                  <a:lnTo>
                    <a:pt x="69" y="191"/>
                  </a:lnTo>
                  <a:lnTo>
                    <a:pt x="74" y="175"/>
                  </a:lnTo>
                  <a:lnTo>
                    <a:pt x="81" y="157"/>
                  </a:lnTo>
                  <a:lnTo>
                    <a:pt x="89" y="142"/>
                  </a:lnTo>
                  <a:lnTo>
                    <a:pt x="101" y="126"/>
                  </a:lnTo>
                  <a:lnTo>
                    <a:pt x="115" y="112"/>
                  </a:lnTo>
                  <a:lnTo>
                    <a:pt x="133" y="98"/>
                  </a:lnTo>
                  <a:lnTo>
                    <a:pt x="149" y="86"/>
                  </a:lnTo>
                  <a:lnTo>
                    <a:pt x="166" y="77"/>
                  </a:lnTo>
                  <a:lnTo>
                    <a:pt x="184" y="70"/>
                  </a:lnTo>
                  <a:lnTo>
                    <a:pt x="201" y="66"/>
                  </a:lnTo>
                  <a:lnTo>
                    <a:pt x="218" y="63"/>
                  </a:lnTo>
                  <a:lnTo>
                    <a:pt x="237" y="63"/>
                  </a:lnTo>
                  <a:lnTo>
                    <a:pt x="253" y="64"/>
                  </a:lnTo>
                  <a:lnTo>
                    <a:pt x="269" y="67"/>
                  </a:lnTo>
                  <a:lnTo>
                    <a:pt x="287" y="72"/>
                  </a:lnTo>
                  <a:lnTo>
                    <a:pt x="301" y="78"/>
                  </a:lnTo>
                  <a:lnTo>
                    <a:pt x="316" y="85"/>
                  </a:lnTo>
                  <a:lnTo>
                    <a:pt x="330" y="93"/>
                  </a:lnTo>
                  <a:lnTo>
                    <a:pt x="344" y="103"/>
                  </a:lnTo>
                  <a:lnTo>
                    <a:pt x="355" y="114"/>
                  </a:lnTo>
                  <a:lnTo>
                    <a:pt x="366" y="125"/>
                  </a:lnTo>
                  <a:lnTo>
                    <a:pt x="377" y="1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9" name="Freeform 31"/>
            <p:cNvSpPr>
              <a:spLocks noEditPoints="1"/>
            </p:cNvSpPr>
            <p:nvPr/>
          </p:nvSpPr>
          <p:spPr bwMode="auto">
            <a:xfrm>
              <a:off x="2245" y="751"/>
              <a:ext cx="89" cy="89"/>
            </a:xfrm>
            <a:custGeom>
              <a:avLst/>
              <a:gdLst/>
              <a:ahLst/>
              <a:cxnLst>
                <a:cxn ang="0">
                  <a:pos x="102" y="139"/>
                </a:cxn>
                <a:cxn ang="0">
                  <a:pos x="82" y="139"/>
                </a:cxn>
                <a:cxn ang="0">
                  <a:pos x="64" y="133"/>
                </a:cxn>
                <a:cxn ang="0">
                  <a:pos x="49" y="120"/>
                </a:cxn>
                <a:cxn ang="0">
                  <a:pos x="40" y="101"/>
                </a:cxn>
                <a:cxn ang="0">
                  <a:pos x="39" y="82"/>
                </a:cxn>
                <a:cxn ang="0">
                  <a:pos x="44" y="63"/>
                </a:cxn>
                <a:cxn ang="0">
                  <a:pos x="58" y="48"/>
                </a:cxn>
                <a:cxn ang="0">
                  <a:pos x="76" y="38"/>
                </a:cxn>
                <a:cxn ang="0">
                  <a:pos x="96" y="38"/>
                </a:cxn>
                <a:cxn ang="0">
                  <a:pos x="114" y="45"/>
                </a:cxn>
                <a:cxn ang="0">
                  <a:pos x="129" y="58"/>
                </a:cxn>
                <a:cxn ang="0">
                  <a:pos x="138" y="76"/>
                </a:cxn>
                <a:cxn ang="0">
                  <a:pos x="139" y="96"/>
                </a:cxn>
                <a:cxn ang="0">
                  <a:pos x="132" y="115"/>
                </a:cxn>
                <a:cxn ang="0">
                  <a:pos x="120" y="130"/>
                </a:cxn>
                <a:cxn ang="0">
                  <a:pos x="128" y="168"/>
                </a:cxn>
                <a:cxn ang="0">
                  <a:pos x="156" y="147"/>
                </a:cxn>
                <a:cxn ang="0">
                  <a:pos x="173" y="117"/>
                </a:cxn>
                <a:cxn ang="0">
                  <a:pos x="178" y="85"/>
                </a:cxn>
                <a:cxn ang="0">
                  <a:pos x="168" y="50"/>
                </a:cxn>
                <a:cxn ang="0">
                  <a:pos x="148" y="22"/>
                </a:cxn>
                <a:cxn ang="0">
                  <a:pos x="118" y="4"/>
                </a:cxn>
                <a:cxn ang="0">
                  <a:pos x="85" y="0"/>
                </a:cxn>
                <a:cxn ang="0">
                  <a:pos x="50" y="10"/>
                </a:cxn>
                <a:cxn ang="0">
                  <a:pos x="22" y="31"/>
                </a:cxn>
                <a:cxn ang="0">
                  <a:pos x="4" y="60"/>
                </a:cxn>
                <a:cxn ang="0">
                  <a:pos x="0" y="94"/>
                </a:cxn>
                <a:cxn ang="0">
                  <a:pos x="10" y="128"/>
                </a:cxn>
                <a:cxn ang="0">
                  <a:pos x="30" y="156"/>
                </a:cxn>
                <a:cxn ang="0">
                  <a:pos x="61" y="173"/>
                </a:cxn>
                <a:cxn ang="0">
                  <a:pos x="93" y="178"/>
                </a:cxn>
                <a:cxn ang="0">
                  <a:pos x="128" y="168"/>
                </a:cxn>
              </a:cxnLst>
              <a:rect l="0" t="0" r="r" b="b"/>
              <a:pathLst>
                <a:path w="178" h="178">
                  <a:moveTo>
                    <a:pt x="112" y="136"/>
                  </a:moveTo>
                  <a:lnTo>
                    <a:pt x="102" y="139"/>
                  </a:lnTo>
                  <a:lnTo>
                    <a:pt x="92" y="140"/>
                  </a:lnTo>
                  <a:lnTo>
                    <a:pt x="82" y="139"/>
                  </a:lnTo>
                  <a:lnTo>
                    <a:pt x="73" y="137"/>
                  </a:lnTo>
                  <a:lnTo>
                    <a:pt x="64" y="133"/>
                  </a:lnTo>
                  <a:lnTo>
                    <a:pt x="56" y="127"/>
                  </a:lnTo>
                  <a:lnTo>
                    <a:pt x="49" y="120"/>
                  </a:lnTo>
                  <a:lnTo>
                    <a:pt x="43" y="110"/>
                  </a:lnTo>
                  <a:lnTo>
                    <a:pt x="40" y="101"/>
                  </a:lnTo>
                  <a:lnTo>
                    <a:pt x="39" y="91"/>
                  </a:lnTo>
                  <a:lnTo>
                    <a:pt x="39" y="82"/>
                  </a:lnTo>
                  <a:lnTo>
                    <a:pt x="41" y="72"/>
                  </a:lnTo>
                  <a:lnTo>
                    <a:pt x="44" y="63"/>
                  </a:lnTo>
                  <a:lnTo>
                    <a:pt x="50" y="54"/>
                  </a:lnTo>
                  <a:lnTo>
                    <a:pt x="58" y="48"/>
                  </a:lnTo>
                  <a:lnTo>
                    <a:pt x="66" y="41"/>
                  </a:lnTo>
                  <a:lnTo>
                    <a:pt x="76" y="38"/>
                  </a:lnTo>
                  <a:lnTo>
                    <a:pt x="86" y="37"/>
                  </a:lnTo>
                  <a:lnTo>
                    <a:pt x="96" y="38"/>
                  </a:lnTo>
                  <a:lnTo>
                    <a:pt x="105" y="40"/>
                  </a:lnTo>
                  <a:lnTo>
                    <a:pt x="114" y="45"/>
                  </a:lnTo>
                  <a:lnTo>
                    <a:pt x="122" y="50"/>
                  </a:lnTo>
                  <a:lnTo>
                    <a:pt x="129" y="58"/>
                  </a:lnTo>
                  <a:lnTo>
                    <a:pt x="133" y="66"/>
                  </a:lnTo>
                  <a:lnTo>
                    <a:pt x="138" y="76"/>
                  </a:lnTo>
                  <a:lnTo>
                    <a:pt x="139" y="86"/>
                  </a:lnTo>
                  <a:lnTo>
                    <a:pt x="139" y="96"/>
                  </a:lnTo>
                  <a:lnTo>
                    <a:pt x="137" y="107"/>
                  </a:lnTo>
                  <a:lnTo>
                    <a:pt x="132" y="115"/>
                  </a:lnTo>
                  <a:lnTo>
                    <a:pt x="128" y="124"/>
                  </a:lnTo>
                  <a:lnTo>
                    <a:pt x="120" y="130"/>
                  </a:lnTo>
                  <a:lnTo>
                    <a:pt x="112" y="136"/>
                  </a:lnTo>
                  <a:close/>
                  <a:moveTo>
                    <a:pt x="128" y="168"/>
                  </a:moveTo>
                  <a:lnTo>
                    <a:pt x="143" y="160"/>
                  </a:lnTo>
                  <a:lnTo>
                    <a:pt x="156" y="147"/>
                  </a:lnTo>
                  <a:lnTo>
                    <a:pt x="166" y="134"/>
                  </a:lnTo>
                  <a:lnTo>
                    <a:pt x="173" y="117"/>
                  </a:lnTo>
                  <a:lnTo>
                    <a:pt x="177" y="101"/>
                  </a:lnTo>
                  <a:lnTo>
                    <a:pt x="178" y="85"/>
                  </a:lnTo>
                  <a:lnTo>
                    <a:pt x="176" y="66"/>
                  </a:lnTo>
                  <a:lnTo>
                    <a:pt x="168" y="50"/>
                  </a:lnTo>
                  <a:lnTo>
                    <a:pt x="160" y="35"/>
                  </a:lnTo>
                  <a:lnTo>
                    <a:pt x="148" y="22"/>
                  </a:lnTo>
                  <a:lnTo>
                    <a:pt x="133" y="12"/>
                  </a:lnTo>
                  <a:lnTo>
                    <a:pt x="118" y="4"/>
                  </a:lnTo>
                  <a:lnTo>
                    <a:pt x="101" y="1"/>
                  </a:lnTo>
                  <a:lnTo>
                    <a:pt x="85" y="0"/>
                  </a:lnTo>
                  <a:lnTo>
                    <a:pt x="67" y="2"/>
                  </a:lnTo>
                  <a:lnTo>
                    <a:pt x="50" y="10"/>
                  </a:lnTo>
                  <a:lnTo>
                    <a:pt x="35" y="19"/>
                  </a:lnTo>
                  <a:lnTo>
                    <a:pt x="22" y="31"/>
                  </a:lnTo>
                  <a:lnTo>
                    <a:pt x="12" y="45"/>
                  </a:lnTo>
                  <a:lnTo>
                    <a:pt x="4" y="60"/>
                  </a:lnTo>
                  <a:lnTo>
                    <a:pt x="1" y="76"/>
                  </a:lnTo>
                  <a:lnTo>
                    <a:pt x="0" y="94"/>
                  </a:lnTo>
                  <a:lnTo>
                    <a:pt x="3" y="111"/>
                  </a:lnTo>
                  <a:lnTo>
                    <a:pt x="10" y="128"/>
                  </a:lnTo>
                  <a:lnTo>
                    <a:pt x="18" y="143"/>
                  </a:lnTo>
                  <a:lnTo>
                    <a:pt x="30" y="156"/>
                  </a:lnTo>
                  <a:lnTo>
                    <a:pt x="44" y="166"/>
                  </a:lnTo>
                  <a:lnTo>
                    <a:pt x="61" y="173"/>
                  </a:lnTo>
                  <a:lnTo>
                    <a:pt x="76" y="177"/>
                  </a:lnTo>
                  <a:lnTo>
                    <a:pt x="93" y="178"/>
                  </a:lnTo>
                  <a:lnTo>
                    <a:pt x="112" y="175"/>
                  </a:lnTo>
                  <a:lnTo>
                    <a:pt x="128" y="16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0" name="Freeform 32"/>
            <p:cNvSpPr>
              <a:spLocks noEditPoints="1"/>
            </p:cNvSpPr>
            <p:nvPr/>
          </p:nvSpPr>
          <p:spPr bwMode="auto">
            <a:xfrm>
              <a:off x="2432" y="575"/>
              <a:ext cx="238" cy="238"/>
            </a:xfrm>
            <a:custGeom>
              <a:avLst/>
              <a:gdLst/>
              <a:ahLst/>
              <a:cxnLst>
                <a:cxn ang="0">
                  <a:pos x="452" y="133"/>
                </a:cxn>
                <a:cxn ang="0">
                  <a:pos x="413" y="75"/>
                </a:cxn>
                <a:cxn ang="0">
                  <a:pos x="360" y="33"/>
                </a:cxn>
                <a:cxn ang="0">
                  <a:pos x="297" y="8"/>
                </a:cxn>
                <a:cxn ang="0">
                  <a:pos x="226" y="0"/>
                </a:cxn>
                <a:cxn ang="0">
                  <a:pos x="152" y="18"/>
                </a:cxn>
                <a:cxn ang="0">
                  <a:pos x="89" y="54"/>
                </a:cxn>
                <a:cxn ang="0">
                  <a:pos x="42" y="105"/>
                </a:cxn>
                <a:cxn ang="0">
                  <a:pos x="11" y="165"/>
                </a:cxn>
                <a:cxn ang="0">
                  <a:pos x="0" y="233"/>
                </a:cxn>
                <a:cxn ang="0">
                  <a:pos x="8" y="301"/>
                </a:cxn>
                <a:cxn ang="0">
                  <a:pos x="36" y="365"/>
                </a:cxn>
                <a:cxn ang="0">
                  <a:pos x="80" y="416"/>
                </a:cxn>
                <a:cxn ang="0">
                  <a:pos x="136" y="455"/>
                </a:cxn>
                <a:cxn ang="0">
                  <a:pos x="203" y="475"/>
                </a:cxn>
                <a:cxn ang="0">
                  <a:pos x="275" y="474"/>
                </a:cxn>
                <a:cxn ang="0">
                  <a:pos x="347" y="452"/>
                </a:cxn>
                <a:cxn ang="0">
                  <a:pos x="404" y="411"/>
                </a:cxn>
                <a:cxn ang="0">
                  <a:pos x="446" y="355"/>
                </a:cxn>
                <a:cxn ang="0">
                  <a:pos x="470" y="292"/>
                </a:cxn>
                <a:cxn ang="0">
                  <a:pos x="477" y="224"/>
                </a:cxn>
                <a:cxn ang="0">
                  <a:pos x="405" y="197"/>
                </a:cxn>
                <a:cxn ang="0">
                  <a:pos x="411" y="239"/>
                </a:cxn>
                <a:cxn ang="0">
                  <a:pos x="405" y="287"/>
                </a:cxn>
                <a:cxn ang="0">
                  <a:pos x="387" y="333"/>
                </a:cxn>
                <a:cxn ang="0">
                  <a:pos x="354" y="373"/>
                </a:cxn>
                <a:cxn ang="0">
                  <a:pos x="304" y="403"/>
                </a:cxn>
                <a:cxn ang="0">
                  <a:pos x="243" y="416"/>
                </a:cxn>
                <a:cxn ang="0">
                  <a:pos x="188" y="409"/>
                </a:cxn>
                <a:cxn ang="0">
                  <a:pos x="144" y="385"/>
                </a:cxn>
                <a:cxn ang="0">
                  <a:pos x="108" y="351"/>
                </a:cxn>
                <a:cxn ang="0">
                  <a:pos x="83" y="311"/>
                </a:cxn>
                <a:cxn ang="0">
                  <a:pos x="70" y="270"/>
                </a:cxn>
                <a:cxn ang="0">
                  <a:pos x="68" y="224"/>
                </a:cxn>
                <a:cxn ang="0">
                  <a:pos x="76" y="176"/>
                </a:cxn>
                <a:cxn ang="0">
                  <a:pos x="99" y="132"/>
                </a:cxn>
                <a:cxn ang="0">
                  <a:pos x="137" y="94"/>
                </a:cxn>
                <a:cxn ang="0">
                  <a:pos x="192" y="69"/>
                </a:cxn>
                <a:cxn ang="0">
                  <a:pos x="251" y="62"/>
                </a:cxn>
                <a:cxn ang="0">
                  <a:pos x="302" y="75"/>
                </a:cxn>
                <a:cxn ang="0">
                  <a:pos x="345" y="102"/>
                </a:cxn>
                <a:cxn ang="0">
                  <a:pos x="378" y="139"/>
                </a:cxn>
                <a:cxn ang="0">
                  <a:pos x="400" y="182"/>
                </a:cxn>
              </a:cxnLst>
              <a:rect l="0" t="0" r="r" b="b"/>
              <a:pathLst>
                <a:path w="477" h="477">
                  <a:moveTo>
                    <a:pt x="469" y="178"/>
                  </a:moveTo>
                  <a:lnTo>
                    <a:pt x="462" y="156"/>
                  </a:lnTo>
                  <a:lnTo>
                    <a:pt x="452" y="133"/>
                  </a:lnTo>
                  <a:lnTo>
                    <a:pt x="441" y="113"/>
                  </a:lnTo>
                  <a:lnTo>
                    <a:pt x="427" y="94"/>
                  </a:lnTo>
                  <a:lnTo>
                    <a:pt x="413" y="75"/>
                  </a:lnTo>
                  <a:lnTo>
                    <a:pt x="396" y="60"/>
                  </a:lnTo>
                  <a:lnTo>
                    <a:pt x="379" y="46"/>
                  </a:lnTo>
                  <a:lnTo>
                    <a:pt x="360" y="33"/>
                  </a:lnTo>
                  <a:lnTo>
                    <a:pt x="340" y="22"/>
                  </a:lnTo>
                  <a:lnTo>
                    <a:pt x="318" y="14"/>
                  </a:lnTo>
                  <a:lnTo>
                    <a:pt x="297" y="8"/>
                  </a:lnTo>
                  <a:lnTo>
                    <a:pt x="273" y="4"/>
                  </a:lnTo>
                  <a:lnTo>
                    <a:pt x="250" y="0"/>
                  </a:lnTo>
                  <a:lnTo>
                    <a:pt x="226" y="0"/>
                  </a:lnTo>
                  <a:lnTo>
                    <a:pt x="201" y="4"/>
                  </a:lnTo>
                  <a:lnTo>
                    <a:pt x="176" y="9"/>
                  </a:lnTo>
                  <a:lnTo>
                    <a:pt x="152" y="18"/>
                  </a:lnTo>
                  <a:lnTo>
                    <a:pt x="128" y="27"/>
                  </a:lnTo>
                  <a:lnTo>
                    <a:pt x="108" y="39"/>
                  </a:lnTo>
                  <a:lnTo>
                    <a:pt x="89" y="54"/>
                  </a:lnTo>
                  <a:lnTo>
                    <a:pt x="72" y="69"/>
                  </a:lnTo>
                  <a:lnTo>
                    <a:pt x="56" y="86"/>
                  </a:lnTo>
                  <a:lnTo>
                    <a:pt x="42" y="105"/>
                  </a:lnTo>
                  <a:lnTo>
                    <a:pt x="30" y="123"/>
                  </a:lnTo>
                  <a:lnTo>
                    <a:pt x="20" y="144"/>
                  </a:lnTo>
                  <a:lnTo>
                    <a:pt x="11" y="165"/>
                  </a:lnTo>
                  <a:lnTo>
                    <a:pt x="6" y="187"/>
                  </a:lnTo>
                  <a:lnTo>
                    <a:pt x="1" y="210"/>
                  </a:lnTo>
                  <a:lnTo>
                    <a:pt x="0" y="233"/>
                  </a:lnTo>
                  <a:lnTo>
                    <a:pt x="0" y="254"/>
                  </a:lnTo>
                  <a:lnTo>
                    <a:pt x="4" y="278"/>
                  </a:lnTo>
                  <a:lnTo>
                    <a:pt x="8" y="301"/>
                  </a:lnTo>
                  <a:lnTo>
                    <a:pt x="14" y="323"/>
                  </a:lnTo>
                  <a:lnTo>
                    <a:pt x="24" y="344"/>
                  </a:lnTo>
                  <a:lnTo>
                    <a:pt x="36" y="365"/>
                  </a:lnTo>
                  <a:lnTo>
                    <a:pt x="49" y="384"/>
                  </a:lnTo>
                  <a:lnTo>
                    <a:pt x="63" y="401"/>
                  </a:lnTo>
                  <a:lnTo>
                    <a:pt x="80" y="416"/>
                  </a:lnTo>
                  <a:lnTo>
                    <a:pt x="97" y="431"/>
                  </a:lnTo>
                  <a:lnTo>
                    <a:pt x="116" y="444"/>
                  </a:lnTo>
                  <a:lnTo>
                    <a:pt x="136" y="455"/>
                  </a:lnTo>
                  <a:lnTo>
                    <a:pt x="158" y="463"/>
                  </a:lnTo>
                  <a:lnTo>
                    <a:pt x="179" y="470"/>
                  </a:lnTo>
                  <a:lnTo>
                    <a:pt x="203" y="475"/>
                  </a:lnTo>
                  <a:lnTo>
                    <a:pt x="226" y="477"/>
                  </a:lnTo>
                  <a:lnTo>
                    <a:pt x="251" y="477"/>
                  </a:lnTo>
                  <a:lnTo>
                    <a:pt x="275" y="474"/>
                  </a:lnTo>
                  <a:lnTo>
                    <a:pt x="300" y="469"/>
                  </a:lnTo>
                  <a:lnTo>
                    <a:pt x="324" y="462"/>
                  </a:lnTo>
                  <a:lnTo>
                    <a:pt x="347" y="452"/>
                  </a:lnTo>
                  <a:lnTo>
                    <a:pt x="367" y="439"/>
                  </a:lnTo>
                  <a:lnTo>
                    <a:pt x="387" y="426"/>
                  </a:lnTo>
                  <a:lnTo>
                    <a:pt x="404" y="411"/>
                  </a:lnTo>
                  <a:lnTo>
                    <a:pt x="419" y="393"/>
                  </a:lnTo>
                  <a:lnTo>
                    <a:pt x="433" y="375"/>
                  </a:lnTo>
                  <a:lnTo>
                    <a:pt x="446" y="355"/>
                  </a:lnTo>
                  <a:lnTo>
                    <a:pt x="456" y="336"/>
                  </a:lnTo>
                  <a:lnTo>
                    <a:pt x="465" y="314"/>
                  </a:lnTo>
                  <a:lnTo>
                    <a:pt x="470" y="292"/>
                  </a:lnTo>
                  <a:lnTo>
                    <a:pt x="475" y="270"/>
                  </a:lnTo>
                  <a:lnTo>
                    <a:pt x="477" y="248"/>
                  </a:lnTo>
                  <a:lnTo>
                    <a:pt x="477" y="224"/>
                  </a:lnTo>
                  <a:lnTo>
                    <a:pt x="474" y="201"/>
                  </a:lnTo>
                  <a:lnTo>
                    <a:pt x="469" y="178"/>
                  </a:lnTo>
                  <a:close/>
                  <a:moveTo>
                    <a:pt x="405" y="197"/>
                  </a:moveTo>
                  <a:lnTo>
                    <a:pt x="407" y="210"/>
                  </a:lnTo>
                  <a:lnTo>
                    <a:pt x="409" y="224"/>
                  </a:lnTo>
                  <a:lnTo>
                    <a:pt x="411" y="239"/>
                  </a:lnTo>
                  <a:lnTo>
                    <a:pt x="409" y="254"/>
                  </a:lnTo>
                  <a:lnTo>
                    <a:pt x="408" y="271"/>
                  </a:lnTo>
                  <a:lnTo>
                    <a:pt x="405" y="287"/>
                  </a:lnTo>
                  <a:lnTo>
                    <a:pt x="401" y="302"/>
                  </a:lnTo>
                  <a:lnTo>
                    <a:pt x="394" y="317"/>
                  </a:lnTo>
                  <a:lnTo>
                    <a:pt x="387" y="333"/>
                  </a:lnTo>
                  <a:lnTo>
                    <a:pt x="377" y="348"/>
                  </a:lnTo>
                  <a:lnTo>
                    <a:pt x="366" y="361"/>
                  </a:lnTo>
                  <a:lnTo>
                    <a:pt x="354" y="373"/>
                  </a:lnTo>
                  <a:lnTo>
                    <a:pt x="339" y="385"/>
                  </a:lnTo>
                  <a:lnTo>
                    <a:pt x="323" y="394"/>
                  </a:lnTo>
                  <a:lnTo>
                    <a:pt x="304" y="403"/>
                  </a:lnTo>
                  <a:lnTo>
                    <a:pt x="284" y="410"/>
                  </a:lnTo>
                  <a:lnTo>
                    <a:pt x="263" y="414"/>
                  </a:lnTo>
                  <a:lnTo>
                    <a:pt x="243" y="416"/>
                  </a:lnTo>
                  <a:lnTo>
                    <a:pt x="224" y="416"/>
                  </a:lnTo>
                  <a:lnTo>
                    <a:pt x="205" y="413"/>
                  </a:lnTo>
                  <a:lnTo>
                    <a:pt x="188" y="409"/>
                  </a:lnTo>
                  <a:lnTo>
                    <a:pt x="172" y="402"/>
                  </a:lnTo>
                  <a:lnTo>
                    <a:pt x="158" y="394"/>
                  </a:lnTo>
                  <a:lnTo>
                    <a:pt x="144" y="385"/>
                  </a:lnTo>
                  <a:lnTo>
                    <a:pt x="129" y="375"/>
                  </a:lnTo>
                  <a:lnTo>
                    <a:pt x="119" y="363"/>
                  </a:lnTo>
                  <a:lnTo>
                    <a:pt x="108" y="351"/>
                  </a:lnTo>
                  <a:lnTo>
                    <a:pt x="97" y="338"/>
                  </a:lnTo>
                  <a:lnTo>
                    <a:pt x="89" y="325"/>
                  </a:lnTo>
                  <a:lnTo>
                    <a:pt x="83" y="311"/>
                  </a:lnTo>
                  <a:lnTo>
                    <a:pt x="76" y="298"/>
                  </a:lnTo>
                  <a:lnTo>
                    <a:pt x="72" y="284"/>
                  </a:lnTo>
                  <a:lnTo>
                    <a:pt x="70" y="270"/>
                  </a:lnTo>
                  <a:lnTo>
                    <a:pt x="68" y="254"/>
                  </a:lnTo>
                  <a:lnTo>
                    <a:pt x="67" y="240"/>
                  </a:lnTo>
                  <a:lnTo>
                    <a:pt x="68" y="224"/>
                  </a:lnTo>
                  <a:lnTo>
                    <a:pt x="69" y="209"/>
                  </a:lnTo>
                  <a:lnTo>
                    <a:pt x="72" y="192"/>
                  </a:lnTo>
                  <a:lnTo>
                    <a:pt x="76" y="176"/>
                  </a:lnTo>
                  <a:lnTo>
                    <a:pt x="83" y="161"/>
                  </a:lnTo>
                  <a:lnTo>
                    <a:pt x="89" y="146"/>
                  </a:lnTo>
                  <a:lnTo>
                    <a:pt x="99" y="132"/>
                  </a:lnTo>
                  <a:lnTo>
                    <a:pt x="111" y="118"/>
                  </a:lnTo>
                  <a:lnTo>
                    <a:pt x="123" y="105"/>
                  </a:lnTo>
                  <a:lnTo>
                    <a:pt x="137" y="94"/>
                  </a:lnTo>
                  <a:lnTo>
                    <a:pt x="154" y="83"/>
                  </a:lnTo>
                  <a:lnTo>
                    <a:pt x="172" y="75"/>
                  </a:lnTo>
                  <a:lnTo>
                    <a:pt x="192" y="69"/>
                  </a:lnTo>
                  <a:lnTo>
                    <a:pt x="213" y="64"/>
                  </a:lnTo>
                  <a:lnTo>
                    <a:pt x="233" y="62"/>
                  </a:lnTo>
                  <a:lnTo>
                    <a:pt x="251" y="62"/>
                  </a:lnTo>
                  <a:lnTo>
                    <a:pt x="268" y="64"/>
                  </a:lnTo>
                  <a:lnTo>
                    <a:pt x="287" y="69"/>
                  </a:lnTo>
                  <a:lnTo>
                    <a:pt x="302" y="75"/>
                  </a:lnTo>
                  <a:lnTo>
                    <a:pt x="318" y="83"/>
                  </a:lnTo>
                  <a:lnTo>
                    <a:pt x="332" y="92"/>
                  </a:lnTo>
                  <a:lnTo>
                    <a:pt x="345" y="102"/>
                  </a:lnTo>
                  <a:lnTo>
                    <a:pt x="357" y="114"/>
                  </a:lnTo>
                  <a:lnTo>
                    <a:pt x="368" y="126"/>
                  </a:lnTo>
                  <a:lnTo>
                    <a:pt x="378" y="139"/>
                  </a:lnTo>
                  <a:lnTo>
                    <a:pt x="387" y="153"/>
                  </a:lnTo>
                  <a:lnTo>
                    <a:pt x="394" y="168"/>
                  </a:lnTo>
                  <a:lnTo>
                    <a:pt x="400" y="182"/>
                  </a:lnTo>
                  <a:lnTo>
                    <a:pt x="405" y="19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1" name="Freeform 33"/>
            <p:cNvSpPr>
              <a:spLocks noEditPoints="1"/>
            </p:cNvSpPr>
            <p:nvPr/>
          </p:nvSpPr>
          <p:spPr bwMode="auto">
            <a:xfrm>
              <a:off x="2712" y="538"/>
              <a:ext cx="204" cy="236"/>
            </a:xfrm>
            <a:custGeom>
              <a:avLst/>
              <a:gdLst/>
              <a:ahLst/>
              <a:cxnLst>
                <a:cxn ang="0">
                  <a:pos x="407" y="445"/>
                </a:cxn>
                <a:cxn ang="0">
                  <a:pos x="202" y="0"/>
                </a:cxn>
                <a:cxn ang="0">
                  <a:pos x="142" y="4"/>
                </a:cxn>
                <a:cxn ang="0">
                  <a:pos x="0" y="473"/>
                </a:cxn>
                <a:cxn ang="0">
                  <a:pos x="70" y="467"/>
                </a:cxn>
                <a:cxn ang="0">
                  <a:pos x="112" y="330"/>
                </a:cxn>
                <a:cxn ang="0">
                  <a:pos x="276" y="319"/>
                </a:cxn>
                <a:cxn ang="0">
                  <a:pos x="336" y="450"/>
                </a:cxn>
                <a:cxn ang="0">
                  <a:pos x="407" y="445"/>
                </a:cxn>
                <a:cxn ang="0">
                  <a:pos x="131" y="267"/>
                </a:cxn>
                <a:cxn ang="0">
                  <a:pos x="177" y="87"/>
                </a:cxn>
                <a:cxn ang="0">
                  <a:pos x="178" y="87"/>
                </a:cxn>
                <a:cxn ang="0">
                  <a:pos x="249" y="259"/>
                </a:cxn>
                <a:cxn ang="0">
                  <a:pos x="131" y="267"/>
                </a:cxn>
              </a:cxnLst>
              <a:rect l="0" t="0" r="r" b="b"/>
              <a:pathLst>
                <a:path w="407" h="473">
                  <a:moveTo>
                    <a:pt x="407" y="445"/>
                  </a:moveTo>
                  <a:lnTo>
                    <a:pt x="202" y="0"/>
                  </a:lnTo>
                  <a:lnTo>
                    <a:pt x="142" y="4"/>
                  </a:lnTo>
                  <a:lnTo>
                    <a:pt x="0" y="473"/>
                  </a:lnTo>
                  <a:lnTo>
                    <a:pt x="70" y="467"/>
                  </a:lnTo>
                  <a:lnTo>
                    <a:pt x="112" y="330"/>
                  </a:lnTo>
                  <a:lnTo>
                    <a:pt x="276" y="319"/>
                  </a:lnTo>
                  <a:lnTo>
                    <a:pt x="336" y="450"/>
                  </a:lnTo>
                  <a:lnTo>
                    <a:pt x="407" y="445"/>
                  </a:lnTo>
                  <a:close/>
                  <a:moveTo>
                    <a:pt x="131" y="267"/>
                  </a:moveTo>
                  <a:lnTo>
                    <a:pt x="177" y="87"/>
                  </a:lnTo>
                  <a:lnTo>
                    <a:pt x="178" y="87"/>
                  </a:lnTo>
                  <a:lnTo>
                    <a:pt x="249" y="259"/>
                  </a:lnTo>
                  <a:lnTo>
                    <a:pt x="131" y="26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2" name="Freeform 34"/>
            <p:cNvSpPr>
              <a:spLocks/>
            </p:cNvSpPr>
            <p:nvPr/>
          </p:nvSpPr>
          <p:spPr bwMode="auto">
            <a:xfrm>
              <a:off x="2942" y="536"/>
              <a:ext cx="227" cy="238"/>
            </a:xfrm>
            <a:custGeom>
              <a:avLst/>
              <a:gdLst/>
              <a:ahLst/>
              <a:cxnLst>
                <a:cxn ang="0">
                  <a:pos x="445" y="124"/>
                </a:cxn>
                <a:cxn ang="0">
                  <a:pos x="424" y="91"/>
                </a:cxn>
                <a:cxn ang="0">
                  <a:pos x="402" y="66"/>
                </a:cxn>
                <a:cxn ang="0">
                  <a:pos x="371" y="42"/>
                </a:cxn>
                <a:cxn ang="0">
                  <a:pos x="334" y="21"/>
                </a:cxn>
                <a:cxn ang="0">
                  <a:pos x="298" y="9"/>
                </a:cxn>
                <a:cxn ang="0">
                  <a:pos x="252" y="1"/>
                </a:cxn>
                <a:cxn ang="0">
                  <a:pos x="205" y="2"/>
                </a:cxn>
                <a:cxn ang="0">
                  <a:pos x="160" y="13"/>
                </a:cxn>
                <a:cxn ang="0">
                  <a:pos x="118" y="31"/>
                </a:cxn>
                <a:cxn ang="0">
                  <a:pos x="82" y="57"/>
                </a:cxn>
                <a:cxn ang="0">
                  <a:pos x="50" y="89"/>
                </a:cxn>
                <a:cxn ang="0">
                  <a:pos x="25" y="127"/>
                </a:cxn>
                <a:cxn ang="0">
                  <a:pos x="8" y="172"/>
                </a:cxn>
                <a:cxn ang="0">
                  <a:pos x="0" y="221"/>
                </a:cxn>
                <a:cxn ang="0">
                  <a:pos x="2" y="267"/>
                </a:cxn>
                <a:cxn ang="0">
                  <a:pos x="12" y="314"/>
                </a:cxn>
                <a:cxn ang="0">
                  <a:pos x="31" y="355"/>
                </a:cxn>
                <a:cxn ang="0">
                  <a:pos x="57" y="393"/>
                </a:cxn>
                <a:cxn ang="0">
                  <a:pos x="90" y="425"/>
                </a:cxn>
                <a:cxn ang="0">
                  <a:pos x="129" y="450"/>
                </a:cxn>
                <a:cxn ang="0">
                  <a:pos x="171" y="468"/>
                </a:cxn>
                <a:cxn ang="0">
                  <a:pos x="218" y="476"/>
                </a:cxn>
                <a:cxn ang="0">
                  <a:pos x="274" y="474"/>
                </a:cxn>
                <a:cxn ang="0">
                  <a:pos x="332" y="456"/>
                </a:cxn>
                <a:cxn ang="0">
                  <a:pos x="373" y="432"/>
                </a:cxn>
                <a:cxn ang="0">
                  <a:pos x="399" y="411"/>
                </a:cxn>
                <a:cxn ang="0">
                  <a:pos x="423" y="383"/>
                </a:cxn>
                <a:cxn ang="0">
                  <a:pos x="352" y="363"/>
                </a:cxn>
                <a:cxn ang="0">
                  <a:pos x="324" y="386"/>
                </a:cxn>
                <a:cxn ang="0">
                  <a:pos x="294" y="403"/>
                </a:cxn>
                <a:cxn ang="0">
                  <a:pos x="259" y="413"/>
                </a:cxn>
                <a:cxn ang="0">
                  <a:pos x="223" y="414"/>
                </a:cxn>
                <a:cxn ang="0">
                  <a:pos x="190" y="408"/>
                </a:cxn>
                <a:cxn ang="0">
                  <a:pos x="160" y="396"/>
                </a:cxn>
                <a:cxn ang="0">
                  <a:pos x="132" y="378"/>
                </a:cxn>
                <a:cxn ang="0">
                  <a:pos x="109" y="354"/>
                </a:cxn>
                <a:cxn ang="0">
                  <a:pos x="89" y="327"/>
                </a:cxn>
                <a:cxn ang="0">
                  <a:pos x="76" y="296"/>
                </a:cxn>
                <a:cxn ang="0">
                  <a:pos x="68" y="261"/>
                </a:cxn>
                <a:cxn ang="0">
                  <a:pos x="67" y="225"/>
                </a:cxn>
                <a:cxn ang="0">
                  <a:pos x="72" y="190"/>
                </a:cxn>
                <a:cxn ang="0">
                  <a:pos x="85" y="158"/>
                </a:cxn>
                <a:cxn ang="0">
                  <a:pos x="103" y="129"/>
                </a:cxn>
                <a:cxn ang="0">
                  <a:pos x="124" y="106"/>
                </a:cxn>
                <a:cxn ang="0">
                  <a:pos x="152" y="85"/>
                </a:cxn>
                <a:cxn ang="0">
                  <a:pos x="182" y="71"/>
                </a:cxn>
                <a:cxn ang="0">
                  <a:pos x="214" y="63"/>
                </a:cxn>
                <a:cxn ang="0">
                  <a:pos x="249" y="62"/>
                </a:cxn>
                <a:cxn ang="0">
                  <a:pos x="275" y="66"/>
                </a:cxn>
                <a:cxn ang="0">
                  <a:pos x="318" y="84"/>
                </a:cxn>
                <a:cxn ang="0">
                  <a:pos x="348" y="106"/>
                </a:cxn>
                <a:cxn ang="0">
                  <a:pos x="373" y="135"/>
                </a:cxn>
              </a:cxnLst>
              <a:rect l="0" t="0" r="r" b="b"/>
              <a:pathLst>
                <a:path w="453" h="476">
                  <a:moveTo>
                    <a:pt x="453" y="141"/>
                  </a:moveTo>
                  <a:lnTo>
                    <a:pt x="445" y="124"/>
                  </a:lnTo>
                  <a:lnTo>
                    <a:pt x="432" y="102"/>
                  </a:lnTo>
                  <a:lnTo>
                    <a:pt x="424" y="91"/>
                  </a:lnTo>
                  <a:lnTo>
                    <a:pt x="414" y="80"/>
                  </a:lnTo>
                  <a:lnTo>
                    <a:pt x="402" y="66"/>
                  </a:lnTo>
                  <a:lnTo>
                    <a:pt x="388" y="56"/>
                  </a:lnTo>
                  <a:lnTo>
                    <a:pt x="371" y="42"/>
                  </a:lnTo>
                  <a:lnTo>
                    <a:pt x="352" y="31"/>
                  </a:lnTo>
                  <a:lnTo>
                    <a:pt x="334" y="21"/>
                  </a:lnTo>
                  <a:lnTo>
                    <a:pt x="315" y="14"/>
                  </a:lnTo>
                  <a:lnTo>
                    <a:pt x="298" y="9"/>
                  </a:lnTo>
                  <a:lnTo>
                    <a:pt x="282" y="6"/>
                  </a:lnTo>
                  <a:lnTo>
                    <a:pt x="252" y="1"/>
                  </a:lnTo>
                  <a:lnTo>
                    <a:pt x="229" y="0"/>
                  </a:lnTo>
                  <a:lnTo>
                    <a:pt x="205" y="2"/>
                  </a:lnTo>
                  <a:lnTo>
                    <a:pt x="182" y="6"/>
                  </a:lnTo>
                  <a:lnTo>
                    <a:pt x="160" y="13"/>
                  </a:lnTo>
                  <a:lnTo>
                    <a:pt x="140" y="21"/>
                  </a:lnTo>
                  <a:lnTo>
                    <a:pt x="118" y="31"/>
                  </a:lnTo>
                  <a:lnTo>
                    <a:pt x="99" y="43"/>
                  </a:lnTo>
                  <a:lnTo>
                    <a:pt x="82" y="57"/>
                  </a:lnTo>
                  <a:lnTo>
                    <a:pt x="65" y="73"/>
                  </a:lnTo>
                  <a:lnTo>
                    <a:pt x="50" y="89"/>
                  </a:lnTo>
                  <a:lnTo>
                    <a:pt x="37" y="109"/>
                  </a:lnTo>
                  <a:lnTo>
                    <a:pt x="25" y="127"/>
                  </a:lnTo>
                  <a:lnTo>
                    <a:pt x="16" y="149"/>
                  </a:lnTo>
                  <a:lnTo>
                    <a:pt x="8" y="172"/>
                  </a:lnTo>
                  <a:lnTo>
                    <a:pt x="3" y="196"/>
                  </a:lnTo>
                  <a:lnTo>
                    <a:pt x="0" y="221"/>
                  </a:lnTo>
                  <a:lnTo>
                    <a:pt x="0" y="245"/>
                  </a:lnTo>
                  <a:lnTo>
                    <a:pt x="2" y="267"/>
                  </a:lnTo>
                  <a:lnTo>
                    <a:pt x="6" y="291"/>
                  </a:lnTo>
                  <a:lnTo>
                    <a:pt x="12" y="314"/>
                  </a:lnTo>
                  <a:lnTo>
                    <a:pt x="21" y="336"/>
                  </a:lnTo>
                  <a:lnTo>
                    <a:pt x="31" y="355"/>
                  </a:lnTo>
                  <a:lnTo>
                    <a:pt x="43" y="375"/>
                  </a:lnTo>
                  <a:lnTo>
                    <a:pt x="57" y="393"/>
                  </a:lnTo>
                  <a:lnTo>
                    <a:pt x="72" y="411"/>
                  </a:lnTo>
                  <a:lnTo>
                    <a:pt x="90" y="425"/>
                  </a:lnTo>
                  <a:lnTo>
                    <a:pt x="108" y="439"/>
                  </a:lnTo>
                  <a:lnTo>
                    <a:pt x="129" y="450"/>
                  </a:lnTo>
                  <a:lnTo>
                    <a:pt x="149" y="461"/>
                  </a:lnTo>
                  <a:lnTo>
                    <a:pt x="171" y="468"/>
                  </a:lnTo>
                  <a:lnTo>
                    <a:pt x="194" y="472"/>
                  </a:lnTo>
                  <a:lnTo>
                    <a:pt x="218" y="476"/>
                  </a:lnTo>
                  <a:lnTo>
                    <a:pt x="246" y="476"/>
                  </a:lnTo>
                  <a:lnTo>
                    <a:pt x="274" y="474"/>
                  </a:lnTo>
                  <a:lnTo>
                    <a:pt x="302" y="467"/>
                  </a:lnTo>
                  <a:lnTo>
                    <a:pt x="332" y="456"/>
                  </a:lnTo>
                  <a:lnTo>
                    <a:pt x="360" y="442"/>
                  </a:lnTo>
                  <a:lnTo>
                    <a:pt x="373" y="432"/>
                  </a:lnTo>
                  <a:lnTo>
                    <a:pt x="386" y="421"/>
                  </a:lnTo>
                  <a:lnTo>
                    <a:pt x="399" y="411"/>
                  </a:lnTo>
                  <a:lnTo>
                    <a:pt x="412" y="398"/>
                  </a:lnTo>
                  <a:lnTo>
                    <a:pt x="423" y="383"/>
                  </a:lnTo>
                  <a:lnTo>
                    <a:pt x="434" y="368"/>
                  </a:lnTo>
                  <a:lnTo>
                    <a:pt x="352" y="363"/>
                  </a:lnTo>
                  <a:lnTo>
                    <a:pt x="339" y="375"/>
                  </a:lnTo>
                  <a:lnTo>
                    <a:pt x="324" y="386"/>
                  </a:lnTo>
                  <a:lnTo>
                    <a:pt x="309" y="395"/>
                  </a:lnTo>
                  <a:lnTo>
                    <a:pt x="294" y="403"/>
                  </a:lnTo>
                  <a:lnTo>
                    <a:pt x="275" y="408"/>
                  </a:lnTo>
                  <a:lnTo>
                    <a:pt x="259" y="413"/>
                  </a:lnTo>
                  <a:lnTo>
                    <a:pt x="241" y="414"/>
                  </a:lnTo>
                  <a:lnTo>
                    <a:pt x="223" y="414"/>
                  </a:lnTo>
                  <a:lnTo>
                    <a:pt x="207" y="413"/>
                  </a:lnTo>
                  <a:lnTo>
                    <a:pt x="190" y="408"/>
                  </a:lnTo>
                  <a:lnTo>
                    <a:pt x="175" y="404"/>
                  </a:lnTo>
                  <a:lnTo>
                    <a:pt x="160" y="396"/>
                  </a:lnTo>
                  <a:lnTo>
                    <a:pt x="146" y="388"/>
                  </a:lnTo>
                  <a:lnTo>
                    <a:pt x="132" y="378"/>
                  </a:lnTo>
                  <a:lnTo>
                    <a:pt x="120" y="367"/>
                  </a:lnTo>
                  <a:lnTo>
                    <a:pt x="109" y="354"/>
                  </a:lnTo>
                  <a:lnTo>
                    <a:pt x="98" y="341"/>
                  </a:lnTo>
                  <a:lnTo>
                    <a:pt x="89" y="327"/>
                  </a:lnTo>
                  <a:lnTo>
                    <a:pt x="82" y="311"/>
                  </a:lnTo>
                  <a:lnTo>
                    <a:pt x="76" y="296"/>
                  </a:lnTo>
                  <a:lnTo>
                    <a:pt x="71" y="278"/>
                  </a:lnTo>
                  <a:lnTo>
                    <a:pt x="68" y="261"/>
                  </a:lnTo>
                  <a:lnTo>
                    <a:pt x="67" y="243"/>
                  </a:lnTo>
                  <a:lnTo>
                    <a:pt x="67" y="225"/>
                  </a:lnTo>
                  <a:lnTo>
                    <a:pt x="69" y="208"/>
                  </a:lnTo>
                  <a:lnTo>
                    <a:pt x="72" y="190"/>
                  </a:lnTo>
                  <a:lnTo>
                    <a:pt x="78" y="174"/>
                  </a:lnTo>
                  <a:lnTo>
                    <a:pt x="85" y="158"/>
                  </a:lnTo>
                  <a:lnTo>
                    <a:pt x="93" y="144"/>
                  </a:lnTo>
                  <a:lnTo>
                    <a:pt x="103" y="129"/>
                  </a:lnTo>
                  <a:lnTo>
                    <a:pt x="114" y="116"/>
                  </a:lnTo>
                  <a:lnTo>
                    <a:pt x="124" y="106"/>
                  </a:lnTo>
                  <a:lnTo>
                    <a:pt x="137" y="95"/>
                  </a:lnTo>
                  <a:lnTo>
                    <a:pt x="152" y="85"/>
                  </a:lnTo>
                  <a:lnTo>
                    <a:pt x="166" y="77"/>
                  </a:lnTo>
                  <a:lnTo>
                    <a:pt x="182" y="71"/>
                  </a:lnTo>
                  <a:lnTo>
                    <a:pt x="197" y="66"/>
                  </a:lnTo>
                  <a:lnTo>
                    <a:pt x="214" y="63"/>
                  </a:lnTo>
                  <a:lnTo>
                    <a:pt x="232" y="62"/>
                  </a:lnTo>
                  <a:lnTo>
                    <a:pt x="249" y="62"/>
                  </a:lnTo>
                  <a:lnTo>
                    <a:pt x="262" y="63"/>
                  </a:lnTo>
                  <a:lnTo>
                    <a:pt x="275" y="66"/>
                  </a:lnTo>
                  <a:lnTo>
                    <a:pt x="298" y="74"/>
                  </a:lnTo>
                  <a:lnTo>
                    <a:pt x="318" y="84"/>
                  </a:lnTo>
                  <a:lnTo>
                    <a:pt x="334" y="95"/>
                  </a:lnTo>
                  <a:lnTo>
                    <a:pt x="348" y="106"/>
                  </a:lnTo>
                  <a:lnTo>
                    <a:pt x="359" y="118"/>
                  </a:lnTo>
                  <a:lnTo>
                    <a:pt x="373" y="135"/>
                  </a:lnTo>
                  <a:lnTo>
                    <a:pt x="453" y="1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3" name="Freeform 35"/>
            <p:cNvSpPr>
              <a:spLocks/>
            </p:cNvSpPr>
            <p:nvPr/>
          </p:nvSpPr>
          <p:spPr bwMode="auto">
            <a:xfrm>
              <a:off x="3195" y="569"/>
              <a:ext cx="84" cy="231"/>
            </a:xfrm>
            <a:custGeom>
              <a:avLst/>
              <a:gdLst/>
              <a:ahLst/>
              <a:cxnLst>
                <a:cxn ang="0">
                  <a:pos x="65" y="463"/>
                </a:cxn>
                <a:cxn ang="0">
                  <a:pos x="169" y="16"/>
                </a:cxn>
                <a:cxn ang="0">
                  <a:pos x="103" y="0"/>
                </a:cxn>
                <a:cxn ang="0">
                  <a:pos x="0" y="448"/>
                </a:cxn>
                <a:cxn ang="0">
                  <a:pos x="65" y="463"/>
                </a:cxn>
              </a:cxnLst>
              <a:rect l="0" t="0" r="r" b="b"/>
              <a:pathLst>
                <a:path w="169" h="463">
                  <a:moveTo>
                    <a:pt x="65" y="463"/>
                  </a:moveTo>
                  <a:lnTo>
                    <a:pt x="169" y="16"/>
                  </a:lnTo>
                  <a:lnTo>
                    <a:pt x="103" y="0"/>
                  </a:lnTo>
                  <a:lnTo>
                    <a:pt x="0" y="448"/>
                  </a:lnTo>
                  <a:lnTo>
                    <a:pt x="65" y="4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4" name="Freeform 36"/>
            <p:cNvSpPr>
              <a:spLocks noEditPoints="1"/>
            </p:cNvSpPr>
            <p:nvPr/>
          </p:nvSpPr>
          <p:spPr bwMode="auto">
            <a:xfrm>
              <a:off x="3367" y="699"/>
              <a:ext cx="89" cy="89"/>
            </a:xfrm>
            <a:custGeom>
              <a:avLst/>
              <a:gdLst/>
              <a:ahLst/>
              <a:cxnLst>
                <a:cxn ang="0">
                  <a:pos x="62" y="132"/>
                </a:cxn>
                <a:cxn ang="0">
                  <a:pos x="48" y="118"/>
                </a:cxn>
                <a:cxn ang="0">
                  <a:pos x="40" y="100"/>
                </a:cxn>
                <a:cxn ang="0">
                  <a:pos x="40" y="80"/>
                </a:cxn>
                <a:cxn ang="0">
                  <a:pos x="47" y="61"/>
                </a:cxn>
                <a:cxn ang="0">
                  <a:pos x="62" y="47"/>
                </a:cxn>
                <a:cxn ang="0">
                  <a:pos x="80" y="38"/>
                </a:cxn>
                <a:cxn ang="0">
                  <a:pos x="99" y="38"/>
                </a:cxn>
                <a:cxn ang="0">
                  <a:pos x="118" y="44"/>
                </a:cxn>
                <a:cxn ang="0">
                  <a:pos x="132" y="59"/>
                </a:cxn>
                <a:cxn ang="0">
                  <a:pos x="139" y="77"/>
                </a:cxn>
                <a:cxn ang="0">
                  <a:pos x="140" y="95"/>
                </a:cxn>
                <a:cxn ang="0">
                  <a:pos x="133" y="115"/>
                </a:cxn>
                <a:cxn ang="0">
                  <a:pos x="119" y="130"/>
                </a:cxn>
                <a:cxn ang="0">
                  <a:pos x="101" y="139"/>
                </a:cxn>
                <a:cxn ang="0">
                  <a:pos x="81" y="140"/>
                </a:cxn>
                <a:cxn ang="0">
                  <a:pos x="58" y="170"/>
                </a:cxn>
                <a:cxn ang="0">
                  <a:pos x="94" y="178"/>
                </a:cxn>
                <a:cxn ang="0">
                  <a:pos x="126" y="170"/>
                </a:cxn>
                <a:cxn ang="0">
                  <a:pos x="154" y="150"/>
                </a:cxn>
                <a:cxn ang="0">
                  <a:pos x="173" y="120"/>
                </a:cxn>
                <a:cxn ang="0">
                  <a:pos x="179" y="85"/>
                </a:cxn>
                <a:cxn ang="0">
                  <a:pos x="172" y="52"/>
                </a:cxn>
                <a:cxn ang="0">
                  <a:pos x="151" y="24"/>
                </a:cxn>
                <a:cxn ang="0">
                  <a:pos x="122" y="5"/>
                </a:cxn>
                <a:cxn ang="0">
                  <a:pos x="87" y="0"/>
                </a:cxn>
                <a:cxn ang="0">
                  <a:pos x="55" y="8"/>
                </a:cxn>
                <a:cxn ang="0">
                  <a:pos x="26" y="27"/>
                </a:cxn>
                <a:cxn ang="0">
                  <a:pos x="8" y="56"/>
                </a:cxn>
                <a:cxn ang="0">
                  <a:pos x="0" y="92"/>
                </a:cxn>
                <a:cxn ang="0">
                  <a:pos x="8" y="124"/>
                </a:cxn>
                <a:cxn ang="0">
                  <a:pos x="29" y="153"/>
                </a:cxn>
                <a:cxn ang="0">
                  <a:pos x="58" y="170"/>
                </a:cxn>
              </a:cxnLst>
              <a:rect l="0" t="0" r="r" b="b"/>
              <a:pathLst>
                <a:path w="179" h="178">
                  <a:moveTo>
                    <a:pt x="72" y="137"/>
                  </a:moveTo>
                  <a:lnTo>
                    <a:pt x="62" y="132"/>
                  </a:lnTo>
                  <a:lnTo>
                    <a:pt x="55" y="126"/>
                  </a:lnTo>
                  <a:lnTo>
                    <a:pt x="48" y="118"/>
                  </a:lnTo>
                  <a:lnTo>
                    <a:pt x="44" y="110"/>
                  </a:lnTo>
                  <a:lnTo>
                    <a:pt x="40" y="100"/>
                  </a:lnTo>
                  <a:lnTo>
                    <a:pt x="40" y="90"/>
                  </a:lnTo>
                  <a:lnTo>
                    <a:pt x="40" y="80"/>
                  </a:lnTo>
                  <a:lnTo>
                    <a:pt x="44" y="70"/>
                  </a:lnTo>
                  <a:lnTo>
                    <a:pt x="47" y="61"/>
                  </a:lnTo>
                  <a:lnTo>
                    <a:pt x="55" y="53"/>
                  </a:lnTo>
                  <a:lnTo>
                    <a:pt x="62" y="47"/>
                  </a:lnTo>
                  <a:lnTo>
                    <a:pt x="70" y="41"/>
                  </a:lnTo>
                  <a:lnTo>
                    <a:pt x="80" y="38"/>
                  </a:lnTo>
                  <a:lnTo>
                    <a:pt x="89" y="37"/>
                  </a:lnTo>
                  <a:lnTo>
                    <a:pt x="99" y="38"/>
                  </a:lnTo>
                  <a:lnTo>
                    <a:pt x="109" y="40"/>
                  </a:lnTo>
                  <a:lnTo>
                    <a:pt x="118" y="44"/>
                  </a:lnTo>
                  <a:lnTo>
                    <a:pt x="126" y="51"/>
                  </a:lnTo>
                  <a:lnTo>
                    <a:pt x="132" y="59"/>
                  </a:lnTo>
                  <a:lnTo>
                    <a:pt x="137" y="67"/>
                  </a:lnTo>
                  <a:lnTo>
                    <a:pt x="139" y="77"/>
                  </a:lnTo>
                  <a:lnTo>
                    <a:pt x="140" y="86"/>
                  </a:lnTo>
                  <a:lnTo>
                    <a:pt x="140" y="95"/>
                  </a:lnTo>
                  <a:lnTo>
                    <a:pt x="137" y="106"/>
                  </a:lnTo>
                  <a:lnTo>
                    <a:pt x="133" y="115"/>
                  </a:lnTo>
                  <a:lnTo>
                    <a:pt x="126" y="124"/>
                  </a:lnTo>
                  <a:lnTo>
                    <a:pt x="119" y="130"/>
                  </a:lnTo>
                  <a:lnTo>
                    <a:pt x="110" y="135"/>
                  </a:lnTo>
                  <a:lnTo>
                    <a:pt x="101" y="139"/>
                  </a:lnTo>
                  <a:lnTo>
                    <a:pt x="90" y="140"/>
                  </a:lnTo>
                  <a:lnTo>
                    <a:pt x="81" y="140"/>
                  </a:lnTo>
                  <a:lnTo>
                    <a:pt x="72" y="137"/>
                  </a:lnTo>
                  <a:close/>
                  <a:moveTo>
                    <a:pt x="58" y="170"/>
                  </a:moveTo>
                  <a:lnTo>
                    <a:pt x="76" y="176"/>
                  </a:lnTo>
                  <a:lnTo>
                    <a:pt x="94" y="178"/>
                  </a:lnTo>
                  <a:lnTo>
                    <a:pt x="110" y="175"/>
                  </a:lnTo>
                  <a:lnTo>
                    <a:pt x="126" y="170"/>
                  </a:lnTo>
                  <a:lnTo>
                    <a:pt x="140" y="162"/>
                  </a:lnTo>
                  <a:lnTo>
                    <a:pt x="154" y="150"/>
                  </a:lnTo>
                  <a:lnTo>
                    <a:pt x="165" y="137"/>
                  </a:lnTo>
                  <a:lnTo>
                    <a:pt x="173" y="120"/>
                  </a:lnTo>
                  <a:lnTo>
                    <a:pt x="177" y="103"/>
                  </a:lnTo>
                  <a:lnTo>
                    <a:pt x="179" y="85"/>
                  </a:lnTo>
                  <a:lnTo>
                    <a:pt x="176" y="68"/>
                  </a:lnTo>
                  <a:lnTo>
                    <a:pt x="172" y="52"/>
                  </a:lnTo>
                  <a:lnTo>
                    <a:pt x="162" y="38"/>
                  </a:lnTo>
                  <a:lnTo>
                    <a:pt x="151" y="24"/>
                  </a:lnTo>
                  <a:lnTo>
                    <a:pt x="138" y="14"/>
                  </a:lnTo>
                  <a:lnTo>
                    <a:pt x="122" y="5"/>
                  </a:lnTo>
                  <a:lnTo>
                    <a:pt x="105" y="1"/>
                  </a:lnTo>
                  <a:lnTo>
                    <a:pt x="87" y="0"/>
                  </a:lnTo>
                  <a:lnTo>
                    <a:pt x="70" y="2"/>
                  </a:lnTo>
                  <a:lnTo>
                    <a:pt x="55" y="8"/>
                  </a:lnTo>
                  <a:lnTo>
                    <a:pt x="39" y="16"/>
                  </a:lnTo>
                  <a:lnTo>
                    <a:pt x="26" y="27"/>
                  </a:lnTo>
                  <a:lnTo>
                    <a:pt x="16" y="40"/>
                  </a:lnTo>
                  <a:lnTo>
                    <a:pt x="8" y="56"/>
                  </a:lnTo>
                  <a:lnTo>
                    <a:pt x="2" y="74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8" y="124"/>
                  </a:lnTo>
                  <a:lnTo>
                    <a:pt x="17" y="139"/>
                  </a:lnTo>
                  <a:lnTo>
                    <a:pt x="29" y="153"/>
                  </a:lnTo>
                  <a:lnTo>
                    <a:pt x="42" y="164"/>
                  </a:lnTo>
                  <a:lnTo>
                    <a:pt x="58" y="1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3519" y="705"/>
              <a:ext cx="274" cy="290"/>
            </a:xfrm>
            <a:custGeom>
              <a:avLst/>
              <a:gdLst/>
              <a:ahLst/>
              <a:cxnLst>
                <a:cxn ang="0">
                  <a:pos x="0" y="392"/>
                </a:cxn>
                <a:cxn ang="0">
                  <a:pos x="236" y="0"/>
                </a:cxn>
                <a:cxn ang="0">
                  <a:pos x="293" y="34"/>
                </a:cxn>
                <a:cxn ang="0">
                  <a:pos x="114" y="333"/>
                </a:cxn>
                <a:cxn ang="0">
                  <a:pos x="115" y="334"/>
                </a:cxn>
                <a:cxn ang="0">
                  <a:pos x="485" y="150"/>
                </a:cxn>
                <a:cxn ang="0">
                  <a:pos x="548" y="188"/>
                </a:cxn>
                <a:cxn ang="0">
                  <a:pos x="312" y="581"/>
                </a:cxn>
                <a:cxn ang="0">
                  <a:pos x="255" y="546"/>
                </a:cxn>
                <a:cxn ang="0">
                  <a:pos x="438" y="242"/>
                </a:cxn>
                <a:cxn ang="0">
                  <a:pos x="437" y="241"/>
                </a:cxn>
                <a:cxn ang="0">
                  <a:pos x="59" y="428"/>
                </a:cxn>
                <a:cxn ang="0">
                  <a:pos x="0" y="392"/>
                </a:cxn>
              </a:cxnLst>
              <a:rect l="0" t="0" r="r" b="b"/>
              <a:pathLst>
                <a:path w="548" h="581">
                  <a:moveTo>
                    <a:pt x="0" y="392"/>
                  </a:moveTo>
                  <a:lnTo>
                    <a:pt x="236" y="0"/>
                  </a:lnTo>
                  <a:lnTo>
                    <a:pt x="293" y="34"/>
                  </a:lnTo>
                  <a:lnTo>
                    <a:pt x="114" y="333"/>
                  </a:lnTo>
                  <a:lnTo>
                    <a:pt x="115" y="334"/>
                  </a:lnTo>
                  <a:lnTo>
                    <a:pt x="485" y="150"/>
                  </a:lnTo>
                  <a:lnTo>
                    <a:pt x="548" y="188"/>
                  </a:lnTo>
                  <a:lnTo>
                    <a:pt x="312" y="581"/>
                  </a:lnTo>
                  <a:lnTo>
                    <a:pt x="255" y="546"/>
                  </a:lnTo>
                  <a:lnTo>
                    <a:pt x="438" y="242"/>
                  </a:lnTo>
                  <a:lnTo>
                    <a:pt x="437" y="241"/>
                  </a:lnTo>
                  <a:lnTo>
                    <a:pt x="59" y="428"/>
                  </a:lnTo>
                  <a:lnTo>
                    <a:pt x="0" y="39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6" name="Freeform 38"/>
            <p:cNvSpPr>
              <a:spLocks/>
            </p:cNvSpPr>
            <p:nvPr/>
          </p:nvSpPr>
          <p:spPr bwMode="auto">
            <a:xfrm>
              <a:off x="3725" y="856"/>
              <a:ext cx="272" cy="280"/>
            </a:xfrm>
            <a:custGeom>
              <a:avLst/>
              <a:gdLst/>
              <a:ahLst/>
              <a:cxnLst>
                <a:cxn ang="0">
                  <a:pos x="247" y="560"/>
                </a:cxn>
                <a:cxn ang="0">
                  <a:pos x="259" y="268"/>
                </a:cxn>
                <a:cxn ang="0">
                  <a:pos x="542" y="208"/>
                </a:cxn>
                <a:cxn ang="0">
                  <a:pos x="479" y="155"/>
                </a:cxn>
                <a:cxn ang="0">
                  <a:pos x="200" y="218"/>
                </a:cxn>
                <a:cxn ang="0">
                  <a:pos x="199" y="217"/>
                </a:cxn>
                <a:cxn ang="0">
                  <a:pos x="345" y="43"/>
                </a:cxn>
                <a:cxn ang="0">
                  <a:pos x="294" y="0"/>
                </a:cxn>
                <a:cxn ang="0">
                  <a:pos x="0" y="351"/>
                </a:cxn>
                <a:cxn ang="0">
                  <a:pos x="50" y="395"/>
                </a:cxn>
                <a:cxn ang="0">
                  <a:pos x="199" y="217"/>
                </a:cxn>
                <a:cxn ang="0">
                  <a:pos x="200" y="218"/>
                </a:cxn>
                <a:cxn ang="0">
                  <a:pos x="185" y="507"/>
                </a:cxn>
                <a:cxn ang="0">
                  <a:pos x="247" y="560"/>
                </a:cxn>
              </a:cxnLst>
              <a:rect l="0" t="0" r="r" b="b"/>
              <a:pathLst>
                <a:path w="542" h="560">
                  <a:moveTo>
                    <a:pt x="247" y="560"/>
                  </a:moveTo>
                  <a:lnTo>
                    <a:pt x="259" y="268"/>
                  </a:lnTo>
                  <a:lnTo>
                    <a:pt x="542" y="208"/>
                  </a:lnTo>
                  <a:lnTo>
                    <a:pt x="479" y="155"/>
                  </a:lnTo>
                  <a:lnTo>
                    <a:pt x="200" y="218"/>
                  </a:lnTo>
                  <a:lnTo>
                    <a:pt x="199" y="217"/>
                  </a:lnTo>
                  <a:lnTo>
                    <a:pt x="345" y="43"/>
                  </a:lnTo>
                  <a:lnTo>
                    <a:pt x="294" y="0"/>
                  </a:lnTo>
                  <a:lnTo>
                    <a:pt x="0" y="351"/>
                  </a:lnTo>
                  <a:lnTo>
                    <a:pt x="50" y="395"/>
                  </a:lnTo>
                  <a:lnTo>
                    <a:pt x="199" y="217"/>
                  </a:lnTo>
                  <a:lnTo>
                    <a:pt x="200" y="218"/>
                  </a:lnTo>
                  <a:lnTo>
                    <a:pt x="185" y="507"/>
                  </a:lnTo>
                  <a:lnTo>
                    <a:pt x="247" y="56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7" name="Freeform 39"/>
            <p:cNvSpPr>
              <a:spLocks noEditPoints="1"/>
            </p:cNvSpPr>
            <p:nvPr/>
          </p:nvSpPr>
          <p:spPr bwMode="auto">
            <a:xfrm>
              <a:off x="3857" y="1056"/>
              <a:ext cx="249" cy="241"/>
            </a:xfrm>
            <a:custGeom>
              <a:avLst/>
              <a:gdLst/>
              <a:ahLst/>
              <a:cxnLst>
                <a:cxn ang="0">
                  <a:pos x="274" y="481"/>
                </a:cxn>
                <a:cxn ang="0">
                  <a:pos x="498" y="45"/>
                </a:cxn>
                <a:cxn ang="0">
                  <a:pos x="458" y="0"/>
                </a:cxn>
                <a:cxn ang="0">
                  <a:pos x="0" y="177"/>
                </a:cxn>
                <a:cxn ang="0">
                  <a:pos x="48" y="230"/>
                </a:cxn>
                <a:cxn ang="0">
                  <a:pos x="182" y="177"/>
                </a:cxn>
                <a:cxn ang="0">
                  <a:pos x="293" y="300"/>
                </a:cxn>
                <a:cxn ang="0">
                  <a:pos x="226" y="428"/>
                </a:cxn>
                <a:cxn ang="0">
                  <a:pos x="274" y="481"/>
                </a:cxn>
                <a:cxn ang="0">
                  <a:pos x="243" y="153"/>
                </a:cxn>
                <a:cxn ang="0">
                  <a:pos x="414" y="81"/>
                </a:cxn>
                <a:cxn ang="0">
                  <a:pos x="415" y="81"/>
                </a:cxn>
                <a:cxn ang="0">
                  <a:pos x="323" y="242"/>
                </a:cxn>
                <a:cxn ang="0">
                  <a:pos x="243" y="153"/>
                </a:cxn>
              </a:cxnLst>
              <a:rect l="0" t="0" r="r" b="b"/>
              <a:pathLst>
                <a:path w="498" h="481">
                  <a:moveTo>
                    <a:pt x="274" y="481"/>
                  </a:moveTo>
                  <a:lnTo>
                    <a:pt x="498" y="45"/>
                  </a:lnTo>
                  <a:lnTo>
                    <a:pt x="458" y="0"/>
                  </a:lnTo>
                  <a:lnTo>
                    <a:pt x="0" y="177"/>
                  </a:lnTo>
                  <a:lnTo>
                    <a:pt x="48" y="230"/>
                  </a:lnTo>
                  <a:lnTo>
                    <a:pt x="182" y="177"/>
                  </a:lnTo>
                  <a:lnTo>
                    <a:pt x="293" y="300"/>
                  </a:lnTo>
                  <a:lnTo>
                    <a:pt x="226" y="428"/>
                  </a:lnTo>
                  <a:lnTo>
                    <a:pt x="274" y="481"/>
                  </a:lnTo>
                  <a:close/>
                  <a:moveTo>
                    <a:pt x="243" y="153"/>
                  </a:moveTo>
                  <a:lnTo>
                    <a:pt x="414" y="81"/>
                  </a:lnTo>
                  <a:lnTo>
                    <a:pt x="415" y="81"/>
                  </a:lnTo>
                  <a:lnTo>
                    <a:pt x="323" y="242"/>
                  </a:lnTo>
                  <a:lnTo>
                    <a:pt x="243" y="15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8" name="Freeform 40"/>
            <p:cNvSpPr>
              <a:spLocks noEditPoints="1"/>
            </p:cNvSpPr>
            <p:nvPr/>
          </p:nvSpPr>
          <p:spPr bwMode="auto">
            <a:xfrm>
              <a:off x="4040" y="1232"/>
              <a:ext cx="238" cy="238"/>
            </a:xfrm>
            <a:custGeom>
              <a:avLst/>
              <a:gdLst/>
              <a:ahLst/>
              <a:cxnLst>
                <a:cxn ang="0">
                  <a:pos x="398" y="415"/>
                </a:cxn>
                <a:cxn ang="0">
                  <a:pos x="443" y="360"/>
                </a:cxn>
                <a:cxn ang="0">
                  <a:pos x="469" y="298"/>
                </a:cxn>
                <a:cxn ang="0">
                  <a:pos x="477" y="230"/>
                </a:cxn>
                <a:cxn ang="0">
                  <a:pos x="464" y="161"/>
                </a:cxn>
                <a:cxn ang="0">
                  <a:pos x="428" y="94"/>
                </a:cxn>
                <a:cxn ang="0">
                  <a:pos x="376" y="43"/>
                </a:cxn>
                <a:cxn ang="0">
                  <a:pos x="314" y="12"/>
                </a:cxn>
                <a:cxn ang="0">
                  <a:pos x="246" y="0"/>
                </a:cxn>
                <a:cxn ang="0">
                  <a:pos x="178" y="8"/>
                </a:cxn>
                <a:cxn ang="0">
                  <a:pos x="115" y="34"/>
                </a:cxn>
                <a:cxn ang="0">
                  <a:pos x="62" y="78"/>
                </a:cxn>
                <a:cxn ang="0">
                  <a:pos x="24" y="135"/>
                </a:cxn>
                <a:cxn ang="0">
                  <a:pos x="2" y="200"/>
                </a:cxn>
                <a:cxn ang="0">
                  <a:pos x="2" y="269"/>
                </a:cxn>
                <a:cxn ang="0">
                  <a:pos x="22" y="338"/>
                </a:cxn>
                <a:cxn ang="0">
                  <a:pos x="63" y="400"/>
                </a:cxn>
                <a:cxn ang="0">
                  <a:pos x="119" y="445"/>
                </a:cxn>
                <a:cxn ang="0">
                  <a:pos x="184" y="470"/>
                </a:cxn>
                <a:cxn ang="0">
                  <a:pos x="251" y="476"/>
                </a:cxn>
                <a:cxn ang="0">
                  <a:pos x="318" y="463"/>
                </a:cxn>
                <a:cxn ang="0">
                  <a:pos x="325" y="386"/>
                </a:cxn>
                <a:cxn ang="0">
                  <a:pos x="286" y="403"/>
                </a:cxn>
                <a:cxn ang="0">
                  <a:pos x="239" y="411"/>
                </a:cxn>
                <a:cxn ang="0">
                  <a:pos x="189" y="406"/>
                </a:cxn>
                <a:cxn ang="0">
                  <a:pos x="141" y="386"/>
                </a:cxn>
                <a:cxn ang="0">
                  <a:pos x="99" y="347"/>
                </a:cxn>
                <a:cxn ang="0">
                  <a:pos x="70" y="291"/>
                </a:cxn>
                <a:cxn ang="0">
                  <a:pos x="62" y="238"/>
                </a:cxn>
                <a:cxn ang="0">
                  <a:pos x="71" y="187"/>
                </a:cxn>
                <a:cxn ang="0">
                  <a:pos x="95" y="143"/>
                </a:cxn>
                <a:cxn ang="0">
                  <a:pos x="126" y="108"/>
                </a:cxn>
                <a:cxn ang="0">
                  <a:pos x="162" y="84"/>
                </a:cxn>
                <a:cxn ang="0">
                  <a:pos x="205" y="69"/>
                </a:cxn>
                <a:cxn ang="0">
                  <a:pos x="253" y="65"/>
                </a:cxn>
                <a:cxn ang="0">
                  <a:pos x="304" y="75"/>
                </a:cxn>
                <a:cxn ang="0">
                  <a:pos x="351" y="101"/>
                </a:cxn>
                <a:cxn ang="0">
                  <a:pos x="390" y="148"/>
                </a:cxn>
                <a:cxn ang="0">
                  <a:pos x="411" y="202"/>
                </a:cxn>
                <a:cxn ang="0">
                  <a:pos x="414" y="255"/>
                </a:cxn>
                <a:cxn ang="0">
                  <a:pos x="399" y="303"/>
                </a:cxn>
                <a:cxn ang="0">
                  <a:pos x="372" y="345"/>
                </a:cxn>
                <a:cxn ang="0">
                  <a:pos x="338" y="378"/>
                </a:cxn>
              </a:cxnLst>
              <a:rect l="0" t="0" r="r" b="b"/>
              <a:pathLst>
                <a:path w="477" h="476">
                  <a:moveTo>
                    <a:pt x="360" y="443"/>
                  </a:moveTo>
                  <a:lnTo>
                    <a:pt x="380" y="430"/>
                  </a:lnTo>
                  <a:lnTo>
                    <a:pt x="398" y="415"/>
                  </a:lnTo>
                  <a:lnTo>
                    <a:pt x="415" y="398"/>
                  </a:lnTo>
                  <a:lnTo>
                    <a:pt x="430" y="380"/>
                  </a:lnTo>
                  <a:lnTo>
                    <a:pt x="443" y="360"/>
                  </a:lnTo>
                  <a:lnTo>
                    <a:pt x="454" y="341"/>
                  </a:lnTo>
                  <a:lnTo>
                    <a:pt x="462" y="320"/>
                  </a:lnTo>
                  <a:lnTo>
                    <a:pt x="469" y="298"/>
                  </a:lnTo>
                  <a:lnTo>
                    <a:pt x="474" y="276"/>
                  </a:lnTo>
                  <a:lnTo>
                    <a:pt x="477" y="253"/>
                  </a:lnTo>
                  <a:lnTo>
                    <a:pt x="477" y="230"/>
                  </a:lnTo>
                  <a:lnTo>
                    <a:pt x="475" y="206"/>
                  </a:lnTo>
                  <a:lnTo>
                    <a:pt x="470" y="183"/>
                  </a:lnTo>
                  <a:lnTo>
                    <a:pt x="464" y="161"/>
                  </a:lnTo>
                  <a:lnTo>
                    <a:pt x="454" y="138"/>
                  </a:lnTo>
                  <a:lnTo>
                    <a:pt x="442" y="116"/>
                  </a:lnTo>
                  <a:lnTo>
                    <a:pt x="428" y="94"/>
                  </a:lnTo>
                  <a:lnTo>
                    <a:pt x="411" y="75"/>
                  </a:lnTo>
                  <a:lnTo>
                    <a:pt x="394" y="59"/>
                  </a:lnTo>
                  <a:lnTo>
                    <a:pt x="376" y="43"/>
                  </a:lnTo>
                  <a:lnTo>
                    <a:pt x="356" y="30"/>
                  </a:lnTo>
                  <a:lnTo>
                    <a:pt x="335" y="19"/>
                  </a:lnTo>
                  <a:lnTo>
                    <a:pt x="314" y="12"/>
                  </a:lnTo>
                  <a:lnTo>
                    <a:pt x="292" y="5"/>
                  </a:lnTo>
                  <a:lnTo>
                    <a:pt x="269" y="1"/>
                  </a:lnTo>
                  <a:lnTo>
                    <a:pt x="246" y="0"/>
                  </a:lnTo>
                  <a:lnTo>
                    <a:pt x="224" y="0"/>
                  </a:lnTo>
                  <a:lnTo>
                    <a:pt x="201" y="2"/>
                  </a:lnTo>
                  <a:lnTo>
                    <a:pt x="178" y="8"/>
                  </a:lnTo>
                  <a:lnTo>
                    <a:pt x="156" y="14"/>
                  </a:lnTo>
                  <a:lnTo>
                    <a:pt x="136" y="23"/>
                  </a:lnTo>
                  <a:lnTo>
                    <a:pt x="115" y="34"/>
                  </a:lnTo>
                  <a:lnTo>
                    <a:pt x="96" y="47"/>
                  </a:lnTo>
                  <a:lnTo>
                    <a:pt x="78" y="62"/>
                  </a:lnTo>
                  <a:lnTo>
                    <a:pt x="62" y="78"/>
                  </a:lnTo>
                  <a:lnTo>
                    <a:pt x="47" y="95"/>
                  </a:lnTo>
                  <a:lnTo>
                    <a:pt x="35" y="115"/>
                  </a:lnTo>
                  <a:lnTo>
                    <a:pt x="24" y="135"/>
                  </a:lnTo>
                  <a:lnTo>
                    <a:pt x="14" y="155"/>
                  </a:lnTo>
                  <a:lnTo>
                    <a:pt x="8" y="177"/>
                  </a:lnTo>
                  <a:lnTo>
                    <a:pt x="2" y="200"/>
                  </a:lnTo>
                  <a:lnTo>
                    <a:pt x="0" y="222"/>
                  </a:lnTo>
                  <a:lnTo>
                    <a:pt x="0" y="245"/>
                  </a:lnTo>
                  <a:lnTo>
                    <a:pt x="2" y="269"/>
                  </a:lnTo>
                  <a:lnTo>
                    <a:pt x="6" y="292"/>
                  </a:lnTo>
                  <a:lnTo>
                    <a:pt x="13" y="316"/>
                  </a:lnTo>
                  <a:lnTo>
                    <a:pt x="22" y="338"/>
                  </a:lnTo>
                  <a:lnTo>
                    <a:pt x="35" y="360"/>
                  </a:lnTo>
                  <a:lnTo>
                    <a:pt x="49" y="381"/>
                  </a:lnTo>
                  <a:lnTo>
                    <a:pt x="63" y="400"/>
                  </a:lnTo>
                  <a:lnTo>
                    <a:pt x="81" y="417"/>
                  </a:lnTo>
                  <a:lnTo>
                    <a:pt x="99" y="432"/>
                  </a:lnTo>
                  <a:lnTo>
                    <a:pt x="119" y="445"/>
                  </a:lnTo>
                  <a:lnTo>
                    <a:pt x="140" y="456"/>
                  </a:lnTo>
                  <a:lnTo>
                    <a:pt x="161" y="463"/>
                  </a:lnTo>
                  <a:lnTo>
                    <a:pt x="184" y="470"/>
                  </a:lnTo>
                  <a:lnTo>
                    <a:pt x="206" y="474"/>
                  </a:lnTo>
                  <a:lnTo>
                    <a:pt x="228" y="476"/>
                  </a:lnTo>
                  <a:lnTo>
                    <a:pt x="251" y="476"/>
                  </a:lnTo>
                  <a:lnTo>
                    <a:pt x="274" y="474"/>
                  </a:lnTo>
                  <a:lnTo>
                    <a:pt x="296" y="470"/>
                  </a:lnTo>
                  <a:lnTo>
                    <a:pt x="318" y="463"/>
                  </a:lnTo>
                  <a:lnTo>
                    <a:pt x="340" y="454"/>
                  </a:lnTo>
                  <a:lnTo>
                    <a:pt x="360" y="443"/>
                  </a:lnTo>
                  <a:close/>
                  <a:moveTo>
                    <a:pt x="325" y="386"/>
                  </a:moveTo>
                  <a:lnTo>
                    <a:pt x="313" y="393"/>
                  </a:lnTo>
                  <a:lnTo>
                    <a:pt x="300" y="399"/>
                  </a:lnTo>
                  <a:lnTo>
                    <a:pt x="286" y="403"/>
                  </a:lnTo>
                  <a:lnTo>
                    <a:pt x="270" y="407"/>
                  </a:lnTo>
                  <a:lnTo>
                    <a:pt x="254" y="409"/>
                  </a:lnTo>
                  <a:lnTo>
                    <a:pt x="239" y="411"/>
                  </a:lnTo>
                  <a:lnTo>
                    <a:pt x="221" y="411"/>
                  </a:lnTo>
                  <a:lnTo>
                    <a:pt x="206" y="409"/>
                  </a:lnTo>
                  <a:lnTo>
                    <a:pt x="189" y="406"/>
                  </a:lnTo>
                  <a:lnTo>
                    <a:pt x="173" y="402"/>
                  </a:lnTo>
                  <a:lnTo>
                    <a:pt x="156" y="395"/>
                  </a:lnTo>
                  <a:lnTo>
                    <a:pt x="141" y="386"/>
                  </a:lnTo>
                  <a:lnTo>
                    <a:pt x="126" y="376"/>
                  </a:lnTo>
                  <a:lnTo>
                    <a:pt x="112" y="362"/>
                  </a:lnTo>
                  <a:lnTo>
                    <a:pt x="99" y="347"/>
                  </a:lnTo>
                  <a:lnTo>
                    <a:pt x="87" y="329"/>
                  </a:lnTo>
                  <a:lnTo>
                    <a:pt x="77" y="310"/>
                  </a:lnTo>
                  <a:lnTo>
                    <a:pt x="70" y="291"/>
                  </a:lnTo>
                  <a:lnTo>
                    <a:pt x="64" y="273"/>
                  </a:lnTo>
                  <a:lnTo>
                    <a:pt x="62" y="255"/>
                  </a:lnTo>
                  <a:lnTo>
                    <a:pt x="62" y="238"/>
                  </a:lnTo>
                  <a:lnTo>
                    <a:pt x="63" y="219"/>
                  </a:lnTo>
                  <a:lnTo>
                    <a:pt x="66" y="203"/>
                  </a:lnTo>
                  <a:lnTo>
                    <a:pt x="71" y="187"/>
                  </a:lnTo>
                  <a:lnTo>
                    <a:pt x="78" y="171"/>
                  </a:lnTo>
                  <a:lnTo>
                    <a:pt x="85" y="156"/>
                  </a:lnTo>
                  <a:lnTo>
                    <a:pt x="95" y="143"/>
                  </a:lnTo>
                  <a:lnTo>
                    <a:pt x="104" y="130"/>
                  </a:lnTo>
                  <a:lnTo>
                    <a:pt x="115" y="119"/>
                  </a:lnTo>
                  <a:lnTo>
                    <a:pt x="126" y="108"/>
                  </a:lnTo>
                  <a:lnTo>
                    <a:pt x="138" y="99"/>
                  </a:lnTo>
                  <a:lnTo>
                    <a:pt x="150" y="91"/>
                  </a:lnTo>
                  <a:lnTo>
                    <a:pt x="162" y="84"/>
                  </a:lnTo>
                  <a:lnTo>
                    <a:pt x="175" y="78"/>
                  </a:lnTo>
                  <a:lnTo>
                    <a:pt x="190" y="73"/>
                  </a:lnTo>
                  <a:lnTo>
                    <a:pt x="205" y="69"/>
                  </a:lnTo>
                  <a:lnTo>
                    <a:pt x="221" y="66"/>
                  </a:lnTo>
                  <a:lnTo>
                    <a:pt x="237" y="65"/>
                  </a:lnTo>
                  <a:lnTo>
                    <a:pt x="253" y="65"/>
                  </a:lnTo>
                  <a:lnTo>
                    <a:pt x="270" y="66"/>
                  </a:lnTo>
                  <a:lnTo>
                    <a:pt x="287" y="69"/>
                  </a:lnTo>
                  <a:lnTo>
                    <a:pt x="304" y="75"/>
                  </a:lnTo>
                  <a:lnTo>
                    <a:pt x="319" y="81"/>
                  </a:lnTo>
                  <a:lnTo>
                    <a:pt x="335" y="91"/>
                  </a:lnTo>
                  <a:lnTo>
                    <a:pt x="351" y="101"/>
                  </a:lnTo>
                  <a:lnTo>
                    <a:pt x="365" y="114"/>
                  </a:lnTo>
                  <a:lnTo>
                    <a:pt x="378" y="129"/>
                  </a:lnTo>
                  <a:lnTo>
                    <a:pt x="390" y="148"/>
                  </a:lnTo>
                  <a:lnTo>
                    <a:pt x="399" y="166"/>
                  </a:lnTo>
                  <a:lnTo>
                    <a:pt x="407" y="183"/>
                  </a:lnTo>
                  <a:lnTo>
                    <a:pt x="411" y="202"/>
                  </a:lnTo>
                  <a:lnTo>
                    <a:pt x="415" y="219"/>
                  </a:lnTo>
                  <a:lnTo>
                    <a:pt x="415" y="238"/>
                  </a:lnTo>
                  <a:lnTo>
                    <a:pt x="414" y="255"/>
                  </a:lnTo>
                  <a:lnTo>
                    <a:pt x="410" y="271"/>
                  </a:lnTo>
                  <a:lnTo>
                    <a:pt x="405" y="288"/>
                  </a:lnTo>
                  <a:lnTo>
                    <a:pt x="399" y="303"/>
                  </a:lnTo>
                  <a:lnTo>
                    <a:pt x="392" y="318"/>
                  </a:lnTo>
                  <a:lnTo>
                    <a:pt x="382" y="332"/>
                  </a:lnTo>
                  <a:lnTo>
                    <a:pt x="372" y="345"/>
                  </a:lnTo>
                  <a:lnTo>
                    <a:pt x="361" y="357"/>
                  </a:lnTo>
                  <a:lnTo>
                    <a:pt x="351" y="368"/>
                  </a:lnTo>
                  <a:lnTo>
                    <a:pt x="338" y="378"/>
                  </a:lnTo>
                  <a:lnTo>
                    <a:pt x="325" y="3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19" name="Freeform 41"/>
            <p:cNvSpPr>
              <a:spLocks noEditPoints="1"/>
            </p:cNvSpPr>
            <p:nvPr/>
          </p:nvSpPr>
          <p:spPr bwMode="auto">
            <a:xfrm>
              <a:off x="1725" y="2958"/>
              <a:ext cx="276" cy="282"/>
            </a:xfrm>
            <a:custGeom>
              <a:avLst/>
              <a:gdLst/>
              <a:ahLst/>
              <a:cxnLst>
                <a:cxn ang="0">
                  <a:pos x="447" y="273"/>
                </a:cxn>
                <a:cxn ang="0">
                  <a:pos x="323" y="77"/>
                </a:cxn>
                <a:cxn ang="0">
                  <a:pos x="319" y="292"/>
                </a:cxn>
                <a:cxn ang="0">
                  <a:pos x="379" y="349"/>
                </a:cxn>
                <a:cxn ang="0">
                  <a:pos x="400" y="368"/>
                </a:cxn>
                <a:cxn ang="0">
                  <a:pos x="431" y="388"/>
                </a:cxn>
                <a:cxn ang="0">
                  <a:pos x="435" y="398"/>
                </a:cxn>
                <a:cxn ang="0">
                  <a:pos x="434" y="413"/>
                </a:cxn>
                <a:cxn ang="0">
                  <a:pos x="425" y="425"/>
                </a:cxn>
                <a:cxn ang="0">
                  <a:pos x="403" y="428"/>
                </a:cxn>
                <a:cxn ang="0">
                  <a:pos x="381" y="422"/>
                </a:cxn>
                <a:cxn ang="0">
                  <a:pos x="372" y="413"/>
                </a:cxn>
                <a:cxn ang="0">
                  <a:pos x="365" y="399"/>
                </a:cxn>
                <a:cxn ang="0">
                  <a:pos x="358" y="388"/>
                </a:cxn>
                <a:cxn ang="0">
                  <a:pos x="288" y="352"/>
                </a:cxn>
                <a:cxn ang="0">
                  <a:pos x="279" y="387"/>
                </a:cxn>
                <a:cxn ang="0">
                  <a:pos x="280" y="434"/>
                </a:cxn>
                <a:cxn ang="0">
                  <a:pos x="281" y="474"/>
                </a:cxn>
                <a:cxn ang="0">
                  <a:pos x="287" y="488"/>
                </a:cxn>
                <a:cxn ang="0">
                  <a:pos x="294" y="495"/>
                </a:cxn>
                <a:cxn ang="0">
                  <a:pos x="310" y="496"/>
                </a:cxn>
                <a:cxn ang="0">
                  <a:pos x="328" y="487"/>
                </a:cxn>
                <a:cxn ang="0">
                  <a:pos x="356" y="525"/>
                </a:cxn>
                <a:cxn ang="0">
                  <a:pos x="351" y="538"/>
                </a:cxn>
                <a:cxn ang="0">
                  <a:pos x="337" y="551"/>
                </a:cxn>
                <a:cxn ang="0">
                  <a:pos x="310" y="562"/>
                </a:cxn>
                <a:cxn ang="0">
                  <a:pos x="279" y="562"/>
                </a:cxn>
                <a:cxn ang="0">
                  <a:pos x="262" y="550"/>
                </a:cxn>
                <a:cxn ang="0">
                  <a:pos x="249" y="531"/>
                </a:cxn>
                <a:cxn ang="0">
                  <a:pos x="239" y="505"/>
                </a:cxn>
                <a:cxn ang="0">
                  <a:pos x="230" y="460"/>
                </a:cxn>
                <a:cxn ang="0">
                  <a:pos x="227" y="402"/>
                </a:cxn>
                <a:cxn ang="0">
                  <a:pos x="232" y="354"/>
                </a:cxn>
                <a:cxn ang="0">
                  <a:pos x="248" y="314"/>
                </a:cxn>
                <a:cxn ang="0">
                  <a:pos x="175" y="225"/>
                </a:cxn>
                <a:cxn ang="0">
                  <a:pos x="185" y="323"/>
                </a:cxn>
                <a:cxn ang="0">
                  <a:pos x="0" y="334"/>
                </a:cxn>
                <a:cxn ang="0">
                  <a:pos x="48" y="270"/>
                </a:cxn>
                <a:cxn ang="0">
                  <a:pos x="389" y="77"/>
                </a:cxn>
                <a:cxn ang="0">
                  <a:pos x="487" y="167"/>
                </a:cxn>
                <a:cxn ang="0">
                  <a:pos x="547" y="234"/>
                </a:cxn>
                <a:cxn ang="0">
                  <a:pos x="461" y="345"/>
                </a:cxn>
                <a:cxn ang="0">
                  <a:pos x="336" y="271"/>
                </a:cxn>
                <a:cxn ang="0">
                  <a:pos x="206" y="188"/>
                </a:cxn>
                <a:cxn ang="0">
                  <a:pos x="313" y="212"/>
                </a:cxn>
                <a:cxn ang="0">
                  <a:pos x="206" y="188"/>
                </a:cxn>
              </a:cxnLst>
              <a:rect l="0" t="0" r="r" b="b"/>
              <a:pathLst>
                <a:path w="554" h="564">
                  <a:moveTo>
                    <a:pt x="281" y="116"/>
                  </a:moveTo>
                  <a:lnTo>
                    <a:pt x="447" y="273"/>
                  </a:lnTo>
                  <a:lnTo>
                    <a:pt x="489" y="229"/>
                  </a:lnTo>
                  <a:lnTo>
                    <a:pt x="323" y="77"/>
                  </a:lnTo>
                  <a:lnTo>
                    <a:pt x="281" y="116"/>
                  </a:lnTo>
                  <a:close/>
                  <a:moveTo>
                    <a:pt x="319" y="292"/>
                  </a:moveTo>
                  <a:lnTo>
                    <a:pt x="359" y="329"/>
                  </a:lnTo>
                  <a:lnTo>
                    <a:pt x="379" y="349"/>
                  </a:lnTo>
                  <a:lnTo>
                    <a:pt x="389" y="359"/>
                  </a:lnTo>
                  <a:lnTo>
                    <a:pt x="400" y="368"/>
                  </a:lnTo>
                  <a:lnTo>
                    <a:pt x="426" y="384"/>
                  </a:lnTo>
                  <a:lnTo>
                    <a:pt x="431" y="388"/>
                  </a:lnTo>
                  <a:lnTo>
                    <a:pt x="434" y="393"/>
                  </a:lnTo>
                  <a:lnTo>
                    <a:pt x="435" y="398"/>
                  </a:lnTo>
                  <a:lnTo>
                    <a:pt x="436" y="404"/>
                  </a:lnTo>
                  <a:lnTo>
                    <a:pt x="434" y="413"/>
                  </a:lnTo>
                  <a:lnTo>
                    <a:pt x="431" y="421"/>
                  </a:lnTo>
                  <a:lnTo>
                    <a:pt x="425" y="425"/>
                  </a:lnTo>
                  <a:lnTo>
                    <a:pt x="415" y="428"/>
                  </a:lnTo>
                  <a:lnTo>
                    <a:pt x="403" y="428"/>
                  </a:lnTo>
                  <a:lnTo>
                    <a:pt x="388" y="424"/>
                  </a:lnTo>
                  <a:lnTo>
                    <a:pt x="381" y="422"/>
                  </a:lnTo>
                  <a:lnTo>
                    <a:pt x="376" y="418"/>
                  </a:lnTo>
                  <a:lnTo>
                    <a:pt x="372" y="413"/>
                  </a:lnTo>
                  <a:lnTo>
                    <a:pt x="370" y="409"/>
                  </a:lnTo>
                  <a:lnTo>
                    <a:pt x="365" y="399"/>
                  </a:lnTo>
                  <a:lnTo>
                    <a:pt x="363" y="393"/>
                  </a:lnTo>
                  <a:lnTo>
                    <a:pt x="358" y="388"/>
                  </a:lnTo>
                  <a:lnTo>
                    <a:pt x="295" y="331"/>
                  </a:lnTo>
                  <a:lnTo>
                    <a:pt x="288" y="352"/>
                  </a:lnTo>
                  <a:lnTo>
                    <a:pt x="282" y="370"/>
                  </a:lnTo>
                  <a:lnTo>
                    <a:pt x="279" y="387"/>
                  </a:lnTo>
                  <a:lnTo>
                    <a:pt x="278" y="403"/>
                  </a:lnTo>
                  <a:lnTo>
                    <a:pt x="280" y="434"/>
                  </a:lnTo>
                  <a:lnTo>
                    <a:pt x="281" y="463"/>
                  </a:lnTo>
                  <a:lnTo>
                    <a:pt x="281" y="474"/>
                  </a:lnTo>
                  <a:lnTo>
                    <a:pt x="283" y="482"/>
                  </a:lnTo>
                  <a:lnTo>
                    <a:pt x="287" y="488"/>
                  </a:lnTo>
                  <a:lnTo>
                    <a:pt x="290" y="493"/>
                  </a:lnTo>
                  <a:lnTo>
                    <a:pt x="294" y="495"/>
                  </a:lnTo>
                  <a:lnTo>
                    <a:pt x="299" y="496"/>
                  </a:lnTo>
                  <a:lnTo>
                    <a:pt x="310" y="496"/>
                  </a:lnTo>
                  <a:lnTo>
                    <a:pt x="319" y="492"/>
                  </a:lnTo>
                  <a:lnTo>
                    <a:pt x="328" y="487"/>
                  </a:lnTo>
                  <a:lnTo>
                    <a:pt x="337" y="482"/>
                  </a:lnTo>
                  <a:lnTo>
                    <a:pt x="356" y="525"/>
                  </a:lnTo>
                  <a:lnTo>
                    <a:pt x="354" y="532"/>
                  </a:lnTo>
                  <a:lnTo>
                    <a:pt x="351" y="538"/>
                  </a:lnTo>
                  <a:lnTo>
                    <a:pt x="345" y="545"/>
                  </a:lnTo>
                  <a:lnTo>
                    <a:pt x="337" y="551"/>
                  </a:lnTo>
                  <a:lnTo>
                    <a:pt x="325" y="558"/>
                  </a:lnTo>
                  <a:lnTo>
                    <a:pt x="310" y="562"/>
                  </a:lnTo>
                  <a:lnTo>
                    <a:pt x="290" y="564"/>
                  </a:lnTo>
                  <a:lnTo>
                    <a:pt x="279" y="562"/>
                  </a:lnTo>
                  <a:lnTo>
                    <a:pt x="270" y="558"/>
                  </a:lnTo>
                  <a:lnTo>
                    <a:pt x="262" y="550"/>
                  </a:lnTo>
                  <a:lnTo>
                    <a:pt x="255" y="543"/>
                  </a:lnTo>
                  <a:lnTo>
                    <a:pt x="249" y="531"/>
                  </a:lnTo>
                  <a:lnTo>
                    <a:pt x="243" y="519"/>
                  </a:lnTo>
                  <a:lnTo>
                    <a:pt x="239" y="505"/>
                  </a:lnTo>
                  <a:lnTo>
                    <a:pt x="235" y="491"/>
                  </a:lnTo>
                  <a:lnTo>
                    <a:pt x="230" y="460"/>
                  </a:lnTo>
                  <a:lnTo>
                    <a:pt x="227" y="429"/>
                  </a:lnTo>
                  <a:lnTo>
                    <a:pt x="227" y="402"/>
                  </a:lnTo>
                  <a:lnTo>
                    <a:pt x="228" y="378"/>
                  </a:lnTo>
                  <a:lnTo>
                    <a:pt x="232" y="354"/>
                  </a:lnTo>
                  <a:lnTo>
                    <a:pt x="239" y="332"/>
                  </a:lnTo>
                  <a:lnTo>
                    <a:pt x="248" y="314"/>
                  </a:lnTo>
                  <a:lnTo>
                    <a:pt x="256" y="297"/>
                  </a:lnTo>
                  <a:lnTo>
                    <a:pt x="175" y="225"/>
                  </a:lnTo>
                  <a:lnTo>
                    <a:pt x="107" y="302"/>
                  </a:lnTo>
                  <a:lnTo>
                    <a:pt x="185" y="323"/>
                  </a:lnTo>
                  <a:lnTo>
                    <a:pt x="165" y="370"/>
                  </a:lnTo>
                  <a:lnTo>
                    <a:pt x="0" y="334"/>
                  </a:lnTo>
                  <a:lnTo>
                    <a:pt x="16" y="279"/>
                  </a:lnTo>
                  <a:lnTo>
                    <a:pt x="48" y="270"/>
                  </a:lnTo>
                  <a:lnTo>
                    <a:pt x="300" y="0"/>
                  </a:lnTo>
                  <a:lnTo>
                    <a:pt x="389" y="77"/>
                  </a:lnTo>
                  <a:lnTo>
                    <a:pt x="458" y="139"/>
                  </a:lnTo>
                  <a:lnTo>
                    <a:pt x="487" y="167"/>
                  </a:lnTo>
                  <a:lnTo>
                    <a:pt x="509" y="190"/>
                  </a:lnTo>
                  <a:lnTo>
                    <a:pt x="547" y="234"/>
                  </a:lnTo>
                  <a:lnTo>
                    <a:pt x="554" y="243"/>
                  </a:lnTo>
                  <a:lnTo>
                    <a:pt x="461" y="345"/>
                  </a:lnTo>
                  <a:lnTo>
                    <a:pt x="354" y="248"/>
                  </a:lnTo>
                  <a:lnTo>
                    <a:pt x="336" y="271"/>
                  </a:lnTo>
                  <a:lnTo>
                    <a:pt x="319" y="292"/>
                  </a:lnTo>
                  <a:close/>
                  <a:moveTo>
                    <a:pt x="206" y="188"/>
                  </a:moveTo>
                  <a:lnTo>
                    <a:pt x="281" y="257"/>
                  </a:lnTo>
                  <a:lnTo>
                    <a:pt x="313" y="212"/>
                  </a:lnTo>
                  <a:lnTo>
                    <a:pt x="242" y="149"/>
                  </a:lnTo>
                  <a:lnTo>
                    <a:pt x="206" y="18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0" name="Freeform 42"/>
            <p:cNvSpPr>
              <a:spLocks noEditPoints="1"/>
            </p:cNvSpPr>
            <p:nvPr/>
          </p:nvSpPr>
          <p:spPr bwMode="auto">
            <a:xfrm>
              <a:off x="2877" y="3527"/>
              <a:ext cx="70" cy="70"/>
            </a:xfrm>
            <a:custGeom>
              <a:avLst/>
              <a:gdLst/>
              <a:ahLst/>
              <a:cxnLst>
                <a:cxn ang="0">
                  <a:pos x="27" y="79"/>
                </a:cxn>
                <a:cxn ang="0">
                  <a:pos x="34" y="95"/>
                </a:cxn>
                <a:cxn ang="0">
                  <a:pos x="46" y="107"/>
                </a:cxn>
                <a:cxn ang="0">
                  <a:pos x="61" y="115"/>
                </a:cxn>
                <a:cxn ang="0">
                  <a:pos x="80" y="115"/>
                </a:cxn>
                <a:cxn ang="0">
                  <a:pos x="96" y="107"/>
                </a:cxn>
                <a:cxn ang="0">
                  <a:pos x="107" y="95"/>
                </a:cxn>
                <a:cxn ang="0">
                  <a:pos x="113" y="79"/>
                </a:cxn>
                <a:cxn ang="0">
                  <a:pos x="113" y="61"/>
                </a:cxn>
                <a:cxn ang="0">
                  <a:pos x="107" y="46"/>
                </a:cxn>
                <a:cxn ang="0">
                  <a:pos x="96" y="33"/>
                </a:cxn>
                <a:cxn ang="0">
                  <a:pos x="80" y="27"/>
                </a:cxn>
                <a:cxn ang="0">
                  <a:pos x="61" y="27"/>
                </a:cxn>
                <a:cxn ang="0">
                  <a:pos x="46" y="33"/>
                </a:cxn>
                <a:cxn ang="0">
                  <a:pos x="34" y="46"/>
                </a:cxn>
                <a:cxn ang="0">
                  <a:pos x="27" y="61"/>
                </a:cxn>
                <a:cxn ang="0">
                  <a:pos x="0" y="70"/>
                </a:cxn>
                <a:cxn ang="0">
                  <a:pos x="6" y="43"/>
                </a:cxn>
                <a:cxn ang="0">
                  <a:pos x="21" y="21"/>
                </a:cxn>
                <a:cxn ang="0">
                  <a:pos x="43" y="6"/>
                </a:cxn>
                <a:cxn ang="0">
                  <a:pos x="71" y="0"/>
                </a:cxn>
                <a:cxn ang="0">
                  <a:pos x="98" y="6"/>
                </a:cxn>
                <a:cxn ang="0">
                  <a:pos x="120" y="21"/>
                </a:cxn>
                <a:cxn ang="0">
                  <a:pos x="135" y="43"/>
                </a:cxn>
                <a:cxn ang="0">
                  <a:pos x="140" y="70"/>
                </a:cxn>
                <a:cxn ang="0">
                  <a:pos x="135" y="97"/>
                </a:cxn>
                <a:cxn ang="0">
                  <a:pos x="120" y="120"/>
                </a:cxn>
                <a:cxn ang="0">
                  <a:pos x="98" y="135"/>
                </a:cxn>
                <a:cxn ang="0">
                  <a:pos x="71" y="140"/>
                </a:cxn>
                <a:cxn ang="0">
                  <a:pos x="43" y="135"/>
                </a:cxn>
                <a:cxn ang="0">
                  <a:pos x="21" y="120"/>
                </a:cxn>
                <a:cxn ang="0">
                  <a:pos x="6" y="97"/>
                </a:cxn>
                <a:cxn ang="0">
                  <a:pos x="0" y="70"/>
                </a:cxn>
              </a:cxnLst>
              <a:rect l="0" t="0" r="r" b="b"/>
              <a:pathLst>
                <a:path w="140" h="140">
                  <a:moveTo>
                    <a:pt x="26" y="70"/>
                  </a:moveTo>
                  <a:lnTo>
                    <a:pt x="27" y="79"/>
                  </a:lnTo>
                  <a:lnTo>
                    <a:pt x="30" y="87"/>
                  </a:lnTo>
                  <a:lnTo>
                    <a:pt x="34" y="95"/>
                  </a:lnTo>
                  <a:lnTo>
                    <a:pt x="38" y="102"/>
                  </a:lnTo>
                  <a:lnTo>
                    <a:pt x="46" y="107"/>
                  </a:lnTo>
                  <a:lnTo>
                    <a:pt x="52" y="110"/>
                  </a:lnTo>
                  <a:lnTo>
                    <a:pt x="61" y="115"/>
                  </a:lnTo>
                  <a:lnTo>
                    <a:pt x="71" y="115"/>
                  </a:lnTo>
                  <a:lnTo>
                    <a:pt x="80" y="115"/>
                  </a:lnTo>
                  <a:lnTo>
                    <a:pt x="88" y="110"/>
                  </a:lnTo>
                  <a:lnTo>
                    <a:pt x="96" y="107"/>
                  </a:lnTo>
                  <a:lnTo>
                    <a:pt x="102" y="102"/>
                  </a:lnTo>
                  <a:lnTo>
                    <a:pt x="107" y="95"/>
                  </a:lnTo>
                  <a:lnTo>
                    <a:pt x="111" y="87"/>
                  </a:lnTo>
                  <a:lnTo>
                    <a:pt x="113" y="79"/>
                  </a:lnTo>
                  <a:lnTo>
                    <a:pt x="114" y="70"/>
                  </a:lnTo>
                  <a:lnTo>
                    <a:pt x="113" y="61"/>
                  </a:lnTo>
                  <a:lnTo>
                    <a:pt x="111" y="54"/>
                  </a:lnTo>
                  <a:lnTo>
                    <a:pt x="107" y="46"/>
                  </a:lnTo>
                  <a:lnTo>
                    <a:pt x="102" y="39"/>
                  </a:lnTo>
                  <a:lnTo>
                    <a:pt x="96" y="33"/>
                  </a:lnTo>
                  <a:lnTo>
                    <a:pt x="88" y="29"/>
                  </a:lnTo>
                  <a:lnTo>
                    <a:pt x="80" y="27"/>
                  </a:lnTo>
                  <a:lnTo>
                    <a:pt x="71" y="26"/>
                  </a:lnTo>
                  <a:lnTo>
                    <a:pt x="61" y="27"/>
                  </a:lnTo>
                  <a:lnTo>
                    <a:pt x="52" y="29"/>
                  </a:lnTo>
                  <a:lnTo>
                    <a:pt x="46" y="33"/>
                  </a:lnTo>
                  <a:lnTo>
                    <a:pt x="38" y="39"/>
                  </a:lnTo>
                  <a:lnTo>
                    <a:pt x="34" y="46"/>
                  </a:lnTo>
                  <a:lnTo>
                    <a:pt x="30" y="54"/>
                  </a:lnTo>
                  <a:lnTo>
                    <a:pt x="27" y="61"/>
                  </a:lnTo>
                  <a:lnTo>
                    <a:pt x="26" y="70"/>
                  </a:lnTo>
                  <a:close/>
                  <a:moveTo>
                    <a:pt x="0" y="70"/>
                  </a:moveTo>
                  <a:lnTo>
                    <a:pt x="2" y="56"/>
                  </a:lnTo>
                  <a:lnTo>
                    <a:pt x="6" y="43"/>
                  </a:lnTo>
                  <a:lnTo>
                    <a:pt x="12" y="31"/>
                  </a:lnTo>
                  <a:lnTo>
                    <a:pt x="21" y="21"/>
                  </a:lnTo>
                  <a:lnTo>
                    <a:pt x="31" y="13"/>
                  </a:lnTo>
                  <a:lnTo>
                    <a:pt x="43" y="6"/>
                  </a:lnTo>
                  <a:lnTo>
                    <a:pt x="56" y="2"/>
                  </a:lnTo>
                  <a:lnTo>
                    <a:pt x="71" y="0"/>
                  </a:lnTo>
                  <a:lnTo>
                    <a:pt x="85" y="2"/>
                  </a:lnTo>
                  <a:lnTo>
                    <a:pt x="98" y="6"/>
                  </a:lnTo>
                  <a:lnTo>
                    <a:pt x="110" y="13"/>
                  </a:lnTo>
                  <a:lnTo>
                    <a:pt x="120" y="21"/>
                  </a:lnTo>
                  <a:lnTo>
                    <a:pt x="128" y="31"/>
                  </a:lnTo>
                  <a:lnTo>
                    <a:pt x="135" y="43"/>
                  </a:lnTo>
                  <a:lnTo>
                    <a:pt x="138" y="56"/>
                  </a:lnTo>
                  <a:lnTo>
                    <a:pt x="140" y="70"/>
                  </a:lnTo>
                  <a:lnTo>
                    <a:pt x="138" y="84"/>
                  </a:lnTo>
                  <a:lnTo>
                    <a:pt x="135" y="97"/>
                  </a:lnTo>
                  <a:lnTo>
                    <a:pt x="128" y="109"/>
                  </a:lnTo>
                  <a:lnTo>
                    <a:pt x="120" y="120"/>
                  </a:lnTo>
                  <a:lnTo>
                    <a:pt x="110" y="129"/>
                  </a:lnTo>
                  <a:lnTo>
                    <a:pt x="98" y="135"/>
                  </a:lnTo>
                  <a:lnTo>
                    <a:pt x="85" y="140"/>
                  </a:lnTo>
                  <a:lnTo>
                    <a:pt x="71" y="140"/>
                  </a:lnTo>
                  <a:lnTo>
                    <a:pt x="56" y="140"/>
                  </a:lnTo>
                  <a:lnTo>
                    <a:pt x="43" y="135"/>
                  </a:lnTo>
                  <a:lnTo>
                    <a:pt x="31" y="129"/>
                  </a:lnTo>
                  <a:lnTo>
                    <a:pt x="21" y="120"/>
                  </a:lnTo>
                  <a:lnTo>
                    <a:pt x="12" y="109"/>
                  </a:lnTo>
                  <a:lnTo>
                    <a:pt x="6" y="97"/>
                  </a:lnTo>
                  <a:lnTo>
                    <a:pt x="2" y="84"/>
                  </a:lnTo>
                  <a:lnTo>
                    <a:pt x="0" y="7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1" name="Freeform 43"/>
            <p:cNvSpPr>
              <a:spLocks noEditPoints="1"/>
            </p:cNvSpPr>
            <p:nvPr/>
          </p:nvSpPr>
          <p:spPr bwMode="auto">
            <a:xfrm>
              <a:off x="3128" y="3532"/>
              <a:ext cx="128" cy="193"/>
            </a:xfrm>
            <a:custGeom>
              <a:avLst/>
              <a:gdLst/>
              <a:ahLst/>
              <a:cxnLst>
                <a:cxn ang="0">
                  <a:pos x="61" y="175"/>
                </a:cxn>
                <a:cxn ang="0">
                  <a:pos x="88" y="176"/>
                </a:cxn>
                <a:cxn ang="0">
                  <a:pos x="125" y="171"/>
                </a:cxn>
                <a:cxn ang="0">
                  <a:pos x="154" y="158"/>
                </a:cxn>
                <a:cxn ang="0">
                  <a:pos x="154" y="133"/>
                </a:cxn>
                <a:cxn ang="0">
                  <a:pos x="138" y="106"/>
                </a:cxn>
                <a:cxn ang="0">
                  <a:pos x="121" y="92"/>
                </a:cxn>
                <a:cxn ang="0">
                  <a:pos x="104" y="85"/>
                </a:cxn>
                <a:cxn ang="0">
                  <a:pos x="87" y="85"/>
                </a:cxn>
                <a:cxn ang="0">
                  <a:pos x="74" y="90"/>
                </a:cxn>
                <a:cxn ang="0">
                  <a:pos x="64" y="103"/>
                </a:cxn>
                <a:cxn ang="0">
                  <a:pos x="54" y="127"/>
                </a:cxn>
                <a:cxn ang="0">
                  <a:pos x="50" y="159"/>
                </a:cxn>
                <a:cxn ang="0">
                  <a:pos x="26" y="363"/>
                </a:cxn>
                <a:cxn ang="0">
                  <a:pos x="18" y="359"/>
                </a:cxn>
                <a:cxn ang="0">
                  <a:pos x="19" y="355"/>
                </a:cxn>
                <a:cxn ang="0">
                  <a:pos x="26" y="352"/>
                </a:cxn>
                <a:cxn ang="0">
                  <a:pos x="41" y="353"/>
                </a:cxn>
                <a:cxn ang="0">
                  <a:pos x="64" y="354"/>
                </a:cxn>
                <a:cxn ang="0">
                  <a:pos x="119" y="341"/>
                </a:cxn>
                <a:cxn ang="0">
                  <a:pos x="156" y="323"/>
                </a:cxn>
                <a:cxn ang="0">
                  <a:pos x="174" y="305"/>
                </a:cxn>
                <a:cxn ang="0">
                  <a:pos x="184" y="287"/>
                </a:cxn>
                <a:cxn ang="0">
                  <a:pos x="190" y="267"/>
                </a:cxn>
                <a:cxn ang="0">
                  <a:pos x="189" y="237"/>
                </a:cxn>
                <a:cxn ang="0">
                  <a:pos x="179" y="201"/>
                </a:cxn>
                <a:cxn ang="0">
                  <a:pos x="145" y="213"/>
                </a:cxn>
                <a:cxn ang="0">
                  <a:pos x="94" y="226"/>
                </a:cxn>
                <a:cxn ang="0">
                  <a:pos x="36" y="233"/>
                </a:cxn>
                <a:cxn ang="0">
                  <a:pos x="7" y="229"/>
                </a:cxn>
                <a:cxn ang="0">
                  <a:pos x="1" y="195"/>
                </a:cxn>
                <a:cxn ang="0">
                  <a:pos x="1" y="157"/>
                </a:cxn>
                <a:cxn ang="0">
                  <a:pos x="6" y="119"/>
                </a:cxn>
                <a:cxn ang="0">
                  <a:pos x="15" y="82"/>
                </a:cxn>
                <a:cxn ang="0">
                  <a:pos x="30" y="49"/>
                </a:cxn>
                <a:cxn ang="0">
                  <a:pos x="50" y="23"/>
                </a:cxn>
                <a:cxn ang="0">
                  <a:pos x="74" y="7"/>
                </a:cxn>
                <a:cxn ang="0">
                  <a:pos x="101" y="0"/>
                </a:cxn>
                <a:cxn ang="0">
                  <a:pos x="130" y="6"/>
                </a:cxn>
                <a:cxn ang="0">
                  <a:pos x="158" y="22"/>
                </a:cxn>
                <a:cxn ang="0">
                  <a:pos x="184" y="47"/>
                </a:cxn>
                <a:cxn ang="0">
                  <a:pos x="208" y="79"/>
                </a:cxn>
                <a:cxn ang="0">
                  <a:pos x="227" y="115"/>
                </a:cxn>
                <a:cxn ang="0">
                  <a:pos x="242" y="155"/>
                </a:cxn>
                <a:cxn ang="0">
                  <a:pos x="252" y="195"/>
                </a:cxn>
                <a:cxn ang="0">
                  <a:pos x="255" y="235"/>
                </a:cxn>
                <a:cxn ang="0">
                  <a:pos x="251" y="272"/>
                </a:cxn>
                <a:cxn ang="0">
                  <a:pos x="236" y="302"/>
                </a:cxn>
                <a:cxn ang="0">
                  <a:pos x="217" y="329"/>
                </a:cxn>
                <a:cxn ang="0">
                  <a:pos x="194" y="350"/>
                </a:cxn>
                <a:cxn ang="0">
                  <a:pos x="168" y="366"/>
                </a:cxn>
                <a:cxn ang="0">
                  <a:pos x="125" y="384"/>
                </a:cxn>
                <a:cxn ang="0">
                  <a:pos x="98" y="385"/>
                </a:cxn>
                <a:cxn ang="0">
                  <a:pos x="62" y="377"/>
                </a:cxn>
              </a:cxnLst>
              <a:rect l="0" t="0" r="r" b="b"/>
              <a:pathLst>
                <a:path w="255" h="386">
                  <a:moveTo>
                    <a:pt x="50" y="173"/>
                  </a:moveTo>
                  <a:lnTo>
                    <a:pt x="61" y="175"/>
                  </a:lnTo>
                  <a:lnTo>
                    <a:pt x="73" y="176"/>
                  </a:lnTo>
                  <a:lnTo>
                    <a:pt x="88" y="176"/>
                  </a:lnTo>
                  <a:lnTo>
                    <a:pt x="106" y="175"/>
                  </a:lnTo>
                  <a:lnTo>
                    <a:pt x="125" y="171"/>
                  </a:lnTo>
                  <a:lnTo>
                    <a:pt x="143" y="163"/>
                  </a:lnTo>
                  <a:lnTo>
                    <a:pt x="154" y="158"/>
                  </a:lnTo>
                  <a:lnTo>
                    <a:pt x="163" y="151"/>
                  </a:lnTo>
                  <a:lnTo>
                    <a:pt x="154" y="133"/>
                  </a:lnTo>
                  <a:lnTo>
                    <a:pt x="146" y="118"/>
                  </a:lnTo>
                  <a:lnTo>
                    <a:pt x="138" y="106"/>
                  </a:lnTo>
                  <a:lnTo>
                    <a:pt x="129" y="97"/>
                  </a:lnTo>
                  <a:lnTo>
                    <a:pt x="121" y="92"/>
                  </a:lnTo>
                  <a:lnTo>
                    <a:pt x="113" y="87"/>
                  </a:lnTo>
                  <a:lnTo>
                    <a:pt x="104" y="85"/>
                  </a:lnTo>
                  <a:lnTo>
                    <a:pt x="96" y="84"/>
                  </a:lnTo>
                  <a:lnTo>
                    <a:pt x="87" y="85"/>
                  </a:lnTo>
                  <a:lnTo>
                    <a:pt x="80" y="86"/>
                  </a:lnTo>
                  <a:lnTo>
                    <a:pt x="74" y="90"/>
                  </a:lnTo>
                  <a:lnTo>
                    <a:pt x="68" y="97"/>
                  </a:lnTo>
                  <a:lnTo>
                    <a:pt x="64" y="103"/>
                  </a:lnTo>
                  <a:lnTo>
                    <a:pt x="61" y="111"/>
                  </a:lnTo>
                  <a:lnTo>
                    <a:pt x="54" y="127"/>
                  </a:lnTo>
                  <a:lnTo>
                    <a:pt x="52" y="144"/>
                  </a:lnTo>
                  <a:lnTo>
                    <a:pt x="50" y="159"/>
                  </a:lnTo>
                  <a:lnTo>
                    <a:pt x="50" y="173"/>
                  </a:lnTo>
                  <a:close/>
                  <a:moveTo>
                    <a:pt x="26" y="363"/>
                  </a:moveTo>
                  <a:lnTo>
                    <a:pt x="22" y="362"/>
                  </a:lnTo>
                  <a:lnTo>
                    <a:pt x="18" y="359"/>
                  </a:lnTo>
                  <a:lnTo>
                    <a:pt x="18" y="356"/>
                  </a:lnTo>
                  <a:lnTo>
                    <a:pt x="19" y="355"/>
                  </a:lnTo>
                  <a:lnTo>
                    <a:pt x="22" y="353"/>
                  </a:lnTo>
                  <a:lnTo>
                    <a:pt x="26" y="352"/>
                  </a:lnTo>
                  <a:lnTo>
                    <a:pt x="32" y="352"/>
                  </a:lnTo>
                  <a:lnTo>
                    <a:pt x="41" y="353"/>
                  </a:lnTo>
                  <a:lnTo>
                    <a:pt x="51" y="354"/>
                  </a:lnTo>
                  <a:lnTo>
                    <a:pt x="64" y="354"/>
                  </a:lnTo>
                  <a:lnTo>
                    <a:pt x="91" y="350"/>
                  </a:lnTo>
                  <a:lnTo>
                    <a:pt x="119" y="341"/>
                  </a:lnTo>
                  <a:lnTo>
                    <a:pt x="145" y="329"/>
                  </a:lnTo>
                  <a:lnTo>
                    <a:pt x="156" y="323"/>
                  </a:lnTo>
                  <a:lnTo>
                    <a:pt x="165" y="315"/>
                  </a:lnTo>
                  <a:lnTo>
                    <a:pt x="174" y="305"/>
                  </a:lnTo>
                  <a:lnTo>
                    <a:pt x="179" y="297"/>
                  </a:lnTo>
                  <a:lnTo>
                    <a:pt x="184" y="287"/>
                  </a:lnTo>
                  <a:lnTo>
                    <a:pt x="188" y="276"/>
                  </a:lnTo>
                  <a:lnTo>
                    <a:pt x="190" y="267"/>
                  </a:lnTo>
                  <a:lnTo>
                    <a:pt x="190" y="258"/>
                  </a:lnTo>
                  <a:lnTo>
                    <a:pt x="189" y="237"/>
                  </a:lnTo>
                  <a:lnTo>
                    <a:pt x="185" y="219"/>
                  </a:lnTo>
                  <a:lnTo>
                    <a:pt x="179" y="201"/>
                  </a:lnTo>
                  <a:lnTo>
                    <a:pt x="164" y="207"/>
                  </a:lnTo>
                  <a:lnTo>
                    <a:pt x="145" y="213"/>
                  </a:lnTo>
                  <a:lnTo>
                    <a:pt x="121" y="220"/>
                  </a:lnTo>
                  <a:lnTo>
                    <a:pt x="94" y="226"/>
                  </a:lnTo>
                  <a:lnTo>
                    <a:pt x="65" y="230"/>
                  </a:lnTo>
                  <a:lnTo>
                    <a:pt x="36" y="233"/>
                  </a:lnTo>
                  <a:lnTo>
                    <a:pt x="22" y="232"/>
                  </a:lnTo>
                  <a:lnTo>
                    <a:pt x="7" y="229"/>
                  </a:lnTo>
                  <a:lnTo>
                    <a:pt x="3" y="212"/>
                  </a:lnTo>
                  <a:lnTo>
                    <a:pt x="1" y="195"/>
                  </a:lnTo>
                  <a:lnTo>
                    <a:pt x="0" y="176"/>
                  </a:lnTo>
                  <a:lnTo>
                    <a:pt x="1" y="157"/>
                  </a:lnTo>
                  <a:lnTo>
                    <a:pt x="3" y="137"/>
                  </a:lnTo>
                  <a:lnTo>
                    <a:pt x="6" y="119"/>
                  </a:lnTo>
                  <a:lnTo>
                    <a:pt x="11" y="99"/>
                  </a:lnTo>
                  <a:lnTo>
                    <a:pt x="15" y="82"/>
                  </a:lnTo>
                  <a:lnTo>
                    <a:pt x="23" y="64"/>
                  </a:lnTo>
                  <a:lnTo>
                    <a:pt x="30" y="49"/>
                  </a:lnTo>
                  <a:lnTo>
                    <a:pt x="40" y="36"/>
                  </a:lnTo>
                  <a:lnTo>
                    <a:pt x="50" y="23"/>
                  </a:lnTo>
                  <a:lnTo>
                    <a:pt x="61" y="13"/>
                  </a:lnTo>
                  <a:lnTo>
                    <a:pt x="74" y="7"/>
                  </a:lnTo>
                  <a:lnTo>
                    <a:pt x="87" y="1"/>
                  </a:lnTo>
                  <a:lnTo>
                    <a:pt x="101" y="0"/>
                  </a:lnTo>
                  <a:lnTo>
                    <a:pt x="115" y="1"/>
                  </a:lnTo>
                  <a:lnTo>
                    <a:pt x="130" y="6"/>
                  </a:lnTo>
                  <a:lnTo>
                    <a:pt x="144" y="12"/>
                  </a:lnTo>
                  <a:lnTo>
                    <a:pt x="158" y="22"/>
                  </a:lnTo>
                  <a:lnTo>
                    <a:pt x="172" y="33"/>
                  </a:lnTo>
                  <a:lnTo>
                    <a:pt x="184" y="47"/>
                  </a:lnTo>
                  <a:lnTo>
                    <a:pt x="196" y="61"/>
                  </a:lnTo>
                  <a:lnTo>
                    <a:pt x="208" y="79"/>
                  </a:lnTo>
                  <a:lnTo>
                    <a:pt x="218" y="96"/>
                  </a:lnTo>
                  <a:lnTo>
                    <a:pt x="227" y="115"/>
                  </a:lnTo>
                  <a:lnTo>
                    <a:pt x="235" y="134"/>
                  </a:lnTo>
                  <a:lnTo>
                    <a:pt x="242" y="155"/>
                  </a:lnTo>
                  <a:lnTo>
                    <a:pt x="247" y="175"/>
                  </a:lnTo>
                  <a:lnTo>
                    <a:pt x="252" y="195"/>
                  </a:lnTo>
                  <a:lnTo>
                    <a:pt x="255" y="215"/>
                  </a:lnTo>
                  <a:lnTo>
                    <a:pt x="255" y="235"/>
                  </a:lnTo>
                  <a:lnTo>
                    <a:pt x="254" y="254"/>
                  </a:lnTo>
                  <a:lnTo>
                    <a:pt x="251" y="272"/>
                  </a:lnTo>
                  <a:lnTo>
                    <a:pt x="244" y="288"/>
                  </a:lnTo>
                  <a:lnTo>
                    <a:pt x="236" y="302"/>
                  </a:lnTo>
                  <a:lnTo>
                    <a:pt x="228" y="316"/>
                  </a:lnTo>
                  <a:lnTo>
                    <a:pt x="217" y="329"/>
                  </a:lnTo>
                  <a:lnTo>
                    <a:pt x="205" y="340"/>
                  </a:lnTo>
                  <a:lnTo>
                    <a:pt x="194" y="350"/>
                  </a:lnTo>
                  <a:lnTo>
                    <a:pt x="181" y="359"/>
                  </a:lnTo>
                  <a:lnTo>
                    <a:pt x="168" y="366"/>
                  </a:lnTo>
                  <a:lnTo>
                    <a:pt x="144" y="377"/>
                  </a:lnTo>
                  <a:lnTo>
                    <a:pt x="125" y="384"/>
                  </a:lnTo>
                  <a:lnTo>
                    <a:pt x="109" y="386"/>
                  </a:lnTo>
                  <a:lnTo>
                    <a:pt x="98" y="385"/>
                  </a:lnTo>
                  <a:lnTo>
                    <a:pt x="86" y="384"/>
                  </a:lnTo>
                  <a:lnTo>
                    <a:pt x="62" y="377"/>
                  </a:lnTo>
                  <a:lnTo>
                    <a:pt x="26" y="36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2" name="Freeform 44"/>
            <p:cNvSpPr>
              <a:spLocks/>
            </p:cNvSpPr>
            <p:nvPr/>
          </p:nvSpPr>
          <p:spPr bwMode="auto">
            <a:xfrm>
              <a:off x="4190" y="3022"/>
              <a:ext cx="51" cy="52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1" y="41"/>
                </a:cxn>
                <a:cxn ang="0">
                  <a:pos x="3" y="31"/>
                </a:cxn>
                <a:cxn ang="0">
                  <a:pos x="8" y="23"/>
                </a:cxn>
                <a:cxn ang="0">
                  <a:pos x="15" y="15"/>
                </a:cxn>
                <a:cxn ang="0">
                  <a:pos x="23" y="10"/>
                </a:cxn>
                <a:cxn ang="0">
                  <a:pos x="31" y="4"/>
                </a:cxn>
                <a:cxn ang="0">
                  <a:pos x="41" y="2"/>
                </a:cxn>
                <a:cxn ang="0">
                  <a:pos x="51" y="0"/>
                </a:cxn>
                <a:cxn ang="0">
                  <a:pos x="60" y="2"/>
                </a:cxn>
                <a:cxn ang="0">
                  <a:pos x="70" y="4"/>
                </a:cxn>
                <a:cxn ang="0">
                  <a:pos x="79" y="10"/>
                </a:cxn>
                <a:cxn ang="0">
                  <a:pos x="88" y="15"/>
                </a:cxn>
                <a:cxn ang="0">
                  <a:pos x="93" y="23"/>
                </a:cxn>
                <a:cxn ang="0">
                  <a:pos x="98" y="31"/>
                </a:cxn>
                <a:cxn ang="0">
                  <a:pos x="101" y="41"/>
                </a:cxn>
                <a:cxn ang="0">
                  <a:pos x="103" y="52"/>
                </a:cxn>
                <a:cxn ang="0">
                  <a:pos x="101" y="62"/>
                </a:cxn>
                <a:cxn ang="0">
                  <a:pos x="98" y="72"/>
                </a:cxn>
                <a:cxn ang="0">
                  <a:pos x="93" y="80"/>
                </a:cxn>
                <a:cxn ang="0">
                  <a:pos x="88" y="88"/>
                </a:cxn>
                <a:cxn ang="0">
                  <a:pos x="79" y="94"/>
                </a:cxn>
                <a:cxn ang="0">
                  <a:pos x="70" y="99"/>
                </a:cxn>
                <a:cxn ang="0">
                  <a:pos x="60" y="102"/>
                </a:cxn>
                <a:cxn ang="0">
                  <a:pos x="51" y="103"/>
                </a:cxn>
                <a:cxn ang="0">
                  <a:pos x="41" y="102"/>
                </a:cxn>
                <a:cxn ang="0">
                  <a:pos x="31" y="99"/>
                </a:cxn>
                <a:cxn ang="0">
                  <a:pos x="23" y="94"/>
                </a:cxn>
                <a:cxn ang="0">
                  <a:pos x="15" y="88"/>
                </a:cxn>
                <a:cxn ang="0">
                  <a:pos x="8" y="80"/>
                </a:cxn>
                <a:cxn ang="0">
                  <a:pos x="3" y="72"/>
                </a:cxn>
                <a:cxn ang="0">
                  <a:pos x="1" y="62"/>
                </a:cxn>
                <a:cxn ang="0">
                  <a:pos x="0" y="52"/>
                </a:cxn>
              </a:cxnLst>
              <a:rect l="0" t="0" r="r" b="b"/>
              <a:pathLst>
                <a:path w="103" h="103">
                  <a:moveTo>
                    <a:pt x="0" y="52"/>
                  </a:moveTo>
                  <a:lnTo>
                    <a:pt x="1" y="41"/>
                  </a:lnTo>
                  <a:lnTo>
                    <a:pt x="3" y="31"/>
                  </a:lnTo>
                  <a:lnTo>
                    <a:pt x="8" y="23"/>
                  </a:lnTo>
                  <a:lnTo>
                    <a:pt x="15" y="15"/>
                  </a:lnTo>
                  <a:lnTo>
                    <a:pt x="23" y="10"/>
                  </a:lnTo>
                  <a:lnTo>
                    <a:pt x="31" y="4"/>
                  </a:lnTo>
                  <a:lnTo>
                    <a:pt x="41" y="2"/>
                  </a:lnTo>
                  <a:lnTo>
                    <a:pt x="51" y="0"/>
                  </a:lnTo>
                  <a:lnTo>
                    <a:pt x="60" y="2"/>
                  </a:lnTo>
                  <a:lnTo>
                    <a:pt x="70" y="4"/>
                  </a:lnTo>
                  <a:lnTo>
                    <a:pt x="79" y="10"/>
                  </a:lnTo>
                  <a:lnTo>
                    <a:pt x="88" y="15"/>
                  </a:lnTo>
                  <a:lnTo>
                    <a:pt x="93" y="23"/>
                  </a:lnTo>
                  <a:lnTo>
                    <a:pt x="98" y="31"/>
                  </a:lnTo>
                  <a:lnTo>
                    <a:pt x="101" y="41"/>
                  </a:lnTo>
                  <a:lnTo>
                    <a:pt x="103" y="52"/>
                  </a:lnTo>
                  <a:lnTo>
                    <a:pt x="101" y="62"/>
                  </a:lnTo>
                  <a:lnTo>
                    <a:pt x="98" y="72"/>
                  </a:lnTo>
                  <a:lnTo>
                    <a:pt x="93" y="80"/>
                  </a:lnTo>
                  <a:lnTo>
                    <a:pt x="88" y="88"/>
                  </a:lnTo>
                  <a:lnTo>
                    <a:pt x="79" y="94"/>
                  </a:lnTo>
                  <a:lnTo>
                    <a:pt x="70" y="99"/>
                  </a:lnTo>
                  <a:lnTo>
                    <a:pt x="60" y="102"/>
                  </a:lnTo>
                  <a:lnTo>
                    <a:pt x="51" y="103"/>
                  </a:lnTo>
                  <a:lnTo>
                    <a:pt x="41" y="102"/>
                  </a:lnTo>
                  <a:lnTo>
                    <a:pt x="31" y="99"/>
                  </a:lnTo>
                  <a:lnTo>
                    <a:pt x="23" y="94"/>
                  </a:lnTo>
                  <a:lnTo>
                    <a:pt x="15" y="88"/>
                  </a:lnTo>
                  <a:lnTo>
                    <a:pt x="8" y="80"/>
                  </a:lnTo>
                  <a:lnTo>
                    <a:pt x="3" y="72"/>
                  </a:lnTo>
                  <a:lnTo>
                    <a:pt x="1" y="62"/>
                  </a:lnTo>
                  <a:lnTo>
                    <a:pt x="0" y="5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3" name="Freeform 45"/>
            <p:cNvSpPr>
              <a:spLocks/>
            </p:cNvSpPr>
            <p:nvPr/>
          </p:nvSpPr>
          <p:spPr bwMode="auto">
            <a:xfrm>
              <a:off x="4237" y="2962"/>
              <a:ext cx="51" cy="51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1" y="40"/>
                </a:cxn>
                <a:cxn ang="0">
                  <a:pos x="4" y="31"/>
                </a:cxn>
                <a:cxn ang="0">
                  <a:pos x="9" y="21"/>
                </a:cxn>
                <a:cxn ang="0">
                  <a:pos x="15" y="14"/>
                </a:cxn>
                <a:cxn ang="0">
                  <a:pos x="23" y="8"/>
                </a:cxn>
                <a:cxn ang="0">
                  <a:pos x="31" y="3"/>
                </a:cxn>
                <a:cxn ang="0">
                  <a:pos x="41" y="1"/>
                </a:cxn>
                <a:cxn ang="0">
                  <a:pos x="51" y="0"/>
                </a:cxn>
                <a:cxn ang="0">
                  <a:pos x="62" y="1"/>
                </a:cxn>
                <a:cxn ang="0">
                  <a:pos x="71" y="3"/>
                </a:cxn>
                <a:cxn ang="0">
                  <a:pos x="80" y="8"/>
                </a:cxn>
                <a:cxn ang="0">
                  <a:pos x="88" y="14"/>
                </a:cxn>
                <a:cxn ang="0">
                  <a:pos x="93" y="21"/>
                </a:cxn>
                <a:cxn ang="0">
                  <a:pos x="99" y="31"/>
                </a:cxn>
                <a:cxn ang="0">
                  <a:pos x="101" y="40"/>
                </a:cxn>
                <a:cxn ang="0">
                  <a:pos x="102" y="51"/>
                </a:cxn>
                <a:cxn ang="0">
                  <a:pos x="101" y="60"/>
                </a:cxn>
                <a:cxn ang="0">
                  <a:pos x="99" y="71"/>
                </a:cxn>
                <a:cxn ang="0">
                  <a:pos x="93" y="79"/>
                </a:cxn>
                <a:cxn ang="0">
                  <a:pos x="88" y="86"/>
                </a:cxn>
                <a:cxn ang="0">
                  <a:pos x="80" y="93"/>
                </a:cxn>
                <a:cxn ang="0">
                  <a:pos x="71" y="98"/>
                </a:cxn>
                <a:cxn ang="0">
                  <a:pos x="62" y="101"/>
                </a:cxn>
                <a:cxn ang="0">
                  <a:pos x="51" y="102"/>
                </a:cxn>
                <a:cxn ang="0">
                  <a:pos x="41" y="101"/>
                </a:cxn>
                <a:cxn ang="0">
                  <a:pos x="31" y="98"/>
                </a:cxn>
                <a:cxn ang="0">
                  <a:pos x="23" y="93"/>
                </a:cxn>
                <a:cxn ang="0">
                  <a:pos x="15" y="86"/>
                </a:cxn>
                <a:cxn ang="0">
                  <a:pos x="9" y="79"/>
                </a:cxn>
                <a:cxn ang="0">
                  <a:pos x="4" y="71"/>
                </a:cxn>
                <a:cxn ang="0">
                  <a:pos x="1" y="60"/>
                </a:cxn>
                <a:cxn ang="0">
                  <a:pos x="0" y="51"/>
                </a:cxn>
              </a:cxnLst>
              <a:rect l="0" t="0" r="r" b="b"/>
              <a:pathLst>
                <a:path w="102" h="102">
                  <a:moveTo>
                    <a:pt x="0" y="51"/>
                  </a:moveTo>
                  <a:lnTo>
                    <a:pt x="1" y="40"/>
                  </a:lnTo>
                  <a:lnTo>
                    <a:pt x="4" y="31"/>
                  </a:lnTo>
                  <a:lnTo>
                    <a:pt x="9" y="21"/>
                  </a:lnTo>
                  <a:lnTo>
                    <a:pt x="15" y="14"/>
                  </a:lnTo>
                  <a:lnTo>
                    <a:pt x="23" y="8"/>
                  </a:lnTo>
                  <a:lnTo>
                    <a:pt x="31" y="3"/>
                  </a:lnTo>
                  <a:lnTo>
                    <a:pt x="41" y="1"/>
                  </a:lnTo>
                  <a:lnTo>
                    <a:pt x="51" y="0"/>
                  </a:lnTo>
                  <a:lnTo>
                    <a:pt x="62" y="1"/>
                  </a:lnTo>
                  <a:lnTo>
                    <a:pt x="71" y="3"/>
                  </a:lnTo>
                  <a:lnTo>
                    <a:pt x="80" y="8"/>
                  </a:lnTo>
                  <a:lnTo>
                    <a:pt x="88" y="14"/>
                  </a:lnTo>
                  <a:lnTo>
                    <a:pt x="93" y="21"/>
                  </a:lnTo>
                  <a:lnTo>
                    <a:pt x="99" y="31"/>
                  </a:lnTo>
                  <a:lnTo>
                    <a:pt x="101" y="40"/>
                  </a:lnTo>
                  <a:lnTo>
                    <a:pt x="102" y="51"/>
                  </a:lnTo>
                  <a:lnTo>
                    <a:pt x="101" y="60"/>
                  </a:lnTo>
                  <a:lnTo>
                    <a:pt x="99" y="71"/>
                  </a:lnTo>
                  <a:lnTo>
                    <a:pt x="93" y="79"/>
                  </a:lnTo>
                  <a:lnTo>
                    <a:pt x="88" y="86"/>
                  </a:lnTo>
                  <a:lnTo>
                    <a:pt x="80" y="93"/>
                  </a:lnTo>
                  <a:lnTo>
                    <a:pt x="71" y="98"/>
                  </a:lnTo>
                  <a:lnTo>
                    <a:pt x="62" y="101"/>
                  </a:lnTo>
                  <a:lnTo>
                    <a:pt x="51" y="102"/>
                  </a:lnTo>
                  <a:lnTo>
                    <a:pt x="41" y="101"/>
                  </a:lnTo>
                  <a:lnTo>
                    <a:pt x="31" y="98"/>
                  </a:lnTo>
                  <a:lnTo>
                    <a:pt x="23" y="93"/>
                  </a:lnTo>
                  <a:lnTo>
                    <a:pt x="15" y="86"/>
                  </a:lnTo>
                  <a:lnTo>
                    <a:pt x="9" y="79"/>
                  </a:lnTo>
                  <a:lnTo>
                    <a:pt x="4" y="71"/>
                  </a:lnTo>
                  <a:lnTo>
                    <a:pt x="1" y="6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4" name="Freeform 46"/>
            <p:cNvSpPr>
              <a:spLocks/>
            </p:cNvSpPr>
            <p:nvPr/>
          </p:nvSpPr>
          <p:spPr bwMode="auto">
            <a:xfrm>
              <a:off x="4282" y="2831"/>
              <a:ext cx="1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lnTo>
                    <a:pt x="1" y="0"/>
                  </a:lnTo>
                  <a:lnTo>
                    <a:pt x="1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5" name="Freeform 47"/>
            <p:cNvSpPr>
              <a:spLocks/>
            </p:cNvSpPr>
            <p:nvPr/>
          </p:nvSpPr>
          <p:spPr bwMode="auto">
            <a:xfrm>
              <a:off x="4109" y="2624"/>
              <a:ext cx="194" cy="207"/>
            </a:xfrm>
            <a:custGeom>
              <a:avLst/>
              <a:gdLst/>
              <a:ahLst/>
              <a:cxnLst>
                <a:cxn ang="0">
                  <a:pos x="0" y="103"/>
                </a:cxn>
                <a:cxn ang="0">
                  <a:pos x="20" y="61"/>
                </a:cxn>
                <a:cxn ang="0">
                  <a:pos x="36" y="25"/>
                </a:cxn>
                <a:cxn ang="0">
                  <a:pos x="47" y="0"/>
                </a:cxn>
                <a:cxn ang="0">
                  <a:pos x="125" y="78"/>
                </a:cxn>
                <a:cxn ang="0">
                  <a:pos x="240" y="193"/>
                </a:cxn>
                <a:cxn ang="0">
                  <a:pos x="387" y="344"/>
                </a:cxn>
                <a:cxn ang="0">
                  <a:pos x="346" y="415"/>
                </a:cxn>
                <a:cxn ang="0">
                  <a:pos x="61" y="113"/>
                </a:cxn>
                <a:cxn ang="0">
                  <a:pos x="31" y="139"/>
                </a:cxn>
                <a:cxn ang="0">
                  <a:pos x="0" y="103"/>
                </a:cxn>
              </a:cxnLst>
              <a:rect l="0" t="0" r="r" b="b"/>
              <a:pathLst>
                <a:path w="387" h="415">
                  <a:moveTo>
                    <a:pt x="0" y="103"/>
                  </a:moveTo>
                  <a:lnTo>
                    <a:pt x="20" y="61"/>
                  </a:lnTo>
                  <a:lnTo>
                    <a:pt x="36" y="25"/>
                  </a:lnTo>
                  <a:lnTo>
                    <a:pt x="47" y="0"/>
                  </a:lnTo>
                  <a:lnTo>
                    <a:pt x="125" y="78"/>
                  </a:lnTo>
                  <a:lnTo>
                    <a:pt x="240" y="193"/>
                  </a:lnTo>
                  <a:lnTo>
                    <a:pt x="387" y="344"/>
                  </a:lnTo>
                  <a:lnTo>
                    <a:pt x="346" y="415"/>
                  </a:lnTo>
                  <a:lnTo>
                    <a:pt x="61" y="113"/>
                  </a:lnTo>
                  <a:lnTo>
                    <a:pt x="31" y="139"/>
                  </a:lnTo>
                  <a:lnTo>
                    <a:pt x="0" y="1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6" name="Freeform 48"/>
            <p:cNvSpPr>
              <a:spLocks noEditPoints="1"/>
            </p:cNvSpPr>
            <p:nvPr/>
          </p:nvSpPr>
          <p:spPr bwMode="auto">
            <a:xfrm>
              <a:off x="2325" y="1164"/>
              <a:ext cx="1177" cy="1628"/>
            </a:xfrm>
            <a:custGeom>
              <a:avLst/>
              <a:gdLst/>
              <a:ahLst/>
              <a:cxnLst>
                <a:cxn ang="0">
                  <a:pos x="1200" y="1988"/>
                </a:cxn>
                <a:cxn ang="0">
                  <a:pos x="1200" y="3256"/>
                </a:cxn>
                <a:cxn ang="0">
                  <a:pos x="1154" y="3256"/>
                </a:cxn>
                <a:cxn ang="0">
                  <a:pos x="1154" y="1988"/>
                </a:cxn>
                <a:cxn ang="0">
                  <a:pos x="1177" y="1989"/>
                </a:cxn>
                <a:cxn ang="0">
                  <a:pos x="1200" y="1988"/>
                </a:cxn>
                <a:cxn ang="0">
                  <a:pos x="1414" y="1876"/>
                </a:cxn>
                <a:cxn ang="0">
                  <a:pos x="2303" y="2764"/>
                </a:cxn>
                <a:cxn ang="0">
                  <a:pos x="2270" y="2797"/>
                </a:cxn>
                <a:cxn ang="0">
                  <a:pos x="1381" y="1910"/>
                </a:cxn>
                <a:cxn ang="0">
                  <a:pos x="1398" y="1893"/>
                </a:cxn>
                <a:cxn ang="0">
                  <a:pos x="1414" y="1876"/>
                </a:cxn>
                <a:cxn ang="0">
                  <a:pos x="1375" y="1444"/>
                </a:cxn>
                <a:cxn ang="0">
                  <a:pos x="2321" y="497"/>
                </a:cxn>
                <a:cxn ang="0">
                  <a:pos x="2354" y="530"/>
                </a:cxn>
                <a:cxn ang="0">
                  <a:pos x="1407" y="1477"/>
                </a:cxn>
                <a:cxn ang="0">
                  <a:pos x="1392" y="1460"/>
                </a:cxn>
                <a:cxn ang="0">
                  <a:pos x="1375" y="1444"/>
                </a:cxn>
                <a:cxn ang="0">
                  <a:pos x="1154" y="1373"/>
                </a:cxn>
                <a:cxn ang="0">
                  <a:pos x="1154" y="0"/>
                </a:cxn>
                <a:cxn ang="0">
                  <a:pos x="1200" y="0"/>
                </a:cxn>
                <a:cxn ang="0">
                  <a:pos x="1200" y="1373"/>
                </a:cxn>
                <a:cxn ang="0">
                  <a:pos x="1177" y="1371"/>
                </a:cxn>
                <a:cxn ang="0">
                  <a:pos x="1154" y="1373"/>
                </a:cxn>
                <a:cxn ang="0">
                  <a:pos x="947" y="1475"/>
                </a:cxn>
                <a:cxn ang="0">
                  <a:pos x="0" y="528"/>
                </a:cxn>
                <a:cxn ang="0">
                  <a:pos x="33" y="495"/>
                </a:cxn>
                <a:cxn ang="0">
                  <a:pos x="980" y="1443"/>
                </a:cxn>
                <a:cxn ang="0">
                  <a:pos x="963" y="1459"/>
                </a:cxn>
                <a:cxn ang="0">
                  <a:pos x="947" y="1475"/>
                </a:cxn>
                <a:cxn ang="0">
                  <a:pos x="54" y="2764"/>
                </a:cxn>
                <a:cxn ang="0">
                  <a:pos x="940" y="1877"/>
                </a:cxn>
                <a:cxn ang="0">
                  <a:pos x="956" y="1894"/>
                </a:cxn>
                <a:cxn ang="0">
                  <a:pos x="973" y="1911"/>
                </a:cxn>
                <a:cxn ang="0">
                  <a:pos x="86" y="2797"/>
                </a:cxn>
                <a:cxn ang="0">
                  <a:pos x="54" y="2764"/>
                </a:cxn>
              </a:cxnLst>
              <a:rect l="0" t="0" r="r" b="b"/>
              <a:pathLst>
                <a:path w="2354" h="3256">
                  <a:moveTo>
                    <a:pt x="1200" y="1988"/>
                  </a:moveTo>
                  <a:lnTo>
                    <a:pt x="1200" y="3256"/>
                  </a:lnTo>
                  <a:lnTo>
                    <a:pt x="1154" y="3256"/>
                  </a:lnTo>
                  <a:lnTo>
                    <a:pt x="1154" y="1988"/>
                  </a:lnTo>
                  <a:lnTo>
                    <a:pt x="1177" y="1989"/>
                  </a:lnTo>
                  <a:lnTo>
                    <a:pt x="1200" y="1988"/>
                  </a:lnTo>
                  <a:close/>
                  <a:moveTo>
                    <a:pt x="1414" y="1876"/>
                  </a:moveTo>
                  <a:lnTo>
                    <a:pt x="2303" y="2764"/>
                  </a:lnTo>
                  <a:lnTo>
                    <a:pt x="2270" y="2797"/>
                  </a:lnTo>
                  <a:lnTo>
                    <a:pt x="1381" y="1910"/>
                  </a:lnTo>
                  <a:lnTo>
                    <a:pt x="1398" y="1893"/>
                  </a:lnTo>
                  <a:lnTo>
                    <a:pt x="1414" y="1876"/>
                  </a:lnTo>
                  <a:close/>
                  <a:moveTo>
                    <a:pt x="1375" y="1444"/>
                  </a:moveTo>
                  <a:lnTo>
                    <a:pt x="2321" y="497"/>
                  </a:lnTo>
                  <a:lnTo>
                    <a:pt x="2354" y="530"/>
                  </a:lnTo>
                  <a:lnTo>
                    <a:pt x="1407" y="1477"/>
                  </a:lnTo>
                  <a:lnTo>
                    <a:pt x="1392" y="1460"/>
                  </a:lnTo>
                  <a:lnTo>
                    <a:pt x="1375" y="1444"/>
                  </a:lnTo>
                  <a:close/>
                  <a:moveTo>
                    <a:pt x="1154" y="1373"/>
                  </a:moveTo>
                  <a:lnTo>
                    <a:pt x="1154" y="0"/>
                  </a:lnTo>
                  <a:lnTo>
                    <a:pt x="1200" y="0"/>
                  </a:lnTo>
                  <a:lnTo>
                    <a:pt x="1200" y="1373"/>
                  </a:lnTo>
                  <a:lnTo>
                    <a:pt x="1177" y="1371"/>
                  </a:lnTo>
                  <a:lnTo>
                    <a:pt x="1154" y="1373"/>
                  </a:lnTo>
                  <a:close/>
                  <a:moveTo>
                    <a:pt x="947" y="1475"/>
                  </a:moveTo>
                  <a:lnTo>
                    <a:pt x="0" y="528"/>
                  </a:lnTo>
                  <a:lnTo>
                    <a:pt x="33" y="495"/>
                  </a:lnTo>
                  <a:lnTo>
                    <a:pt x="980" y="1443"/>
                  </a:lnTo>
                  <a:lnTo>
                    <a:pt x="963" y="1459"/>
                  </a:lnTo>
                  <a:lnTo>
                    <a:pt x="947" y="1475"/>
                  </a:lnTo>
                  <a:close/>
                  <a:moveTo>
                    <a:pt x="54" y="2764"/>
                  </a:moveTo>
                  <a:lnTo>
                    <a:pt x="940" y="1877"/>
                  </a:lnTo>
                  <a:lnTo>
                    <a:pt x="956" y="1894"/>
                  </a:lnTo>
                  <a:lnTo>
                    <a:pt x="973" y="1911"/>
                  </a:lnTo>
                  <a:lnTo>
                    <a:pt x="86" y="2797"/>
                  </a:lnTo>
                  <a:lnTo>
                    <a:pt x="54" y="27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7" name="Freeform 49"/>
            <p:cNvSpPr>
              <a:spLocks/>
            </p:cNvSpPr>
            <p:nvPr/>
          </p:nvSpPr>
          <p:spPr bwMode="auto">
            <a:xfrm>
              <a:off x="2759" y="1850"/>
              <a:ext cx="308" cy="308"/>
            </a:xfrm>
            <a:custGeom>
              <a:avLst/>
              <a:gdLst/>
              <a:ahLst/>
              <a:cxnLst>
                <a:cxn ang="0">
                  <a:pos x="340" y="1"/>
                </a:cxn>
                <a:cxn ang="0">
                  <a:pos x="399" y="14"/>
                </a:cxn>
                <a:cxn ang="0">
                  <a:pos x="455" y="37"/>
                </a:cxn>
                <a:cxn ang="0">
                  <a:pos x="503" y="71"/>
                </a:cxn>
                <a:cxn ang="0">
                  <a:pos x="546" y="113"/>
                </a:cxn>
                <a:cxn ang="0">
                  <a:pos x="578" y="162"/>
                </a:cxn>
                <a:cxn ang="0">
                  <a:pos x="601" y="217"/>
                </a:cxn>
                <a:cxn ang="0">
                  <a:pos x="614" y="277"/>
                </a:cxn>
                <a:cxn ang="0">
                  <a:pos x="614" y="340"/>
                </a:cxn>
                <a:cxn ang="0">
                  <a:pos x="601" y="401"/>
                </a:cxn>
                <a:cxn ang="0">
                  <a:pos x="578" y="456"/>
                </a:cxn>
                <a:cxn ang="0">
                  <a:pos x="546" y="505"/>
                </a:cxn>
                <a:cxn ang="0">
                  <a:pos x="503" y="547"/>
                </a:cxn>
                <a:cxn ang="0">
                  <a:pos x="455" y="581"/>
                </a:cxn>
                <a:cxn ang="0">
                  <a:pos x="399" y="604"/>
                </a:cxn>
                <a:cxn ang="0">
                  <a:pos x="340" y="617"/>
                </a:cxn>
                <a:cxn ang="0">
                  <a:pos x="277" y="617"/>
                </a:cxn>
                <a:cxn ang="0">
                  <a:pos x="216" y="604"/>
                </a:cxn>
                <a:cxn ang="0">
                  <a:pos x="162" y="581"/>
                </a:cxn>
                <a:cxn ang="0">
                  <a:pos x="112" y="547"/>
                </a:cxn>
                <a:cxn ang="0">
                  <a:pos x="70" y="505"/>
                </a:cxn>
                <a:cxn ang="0">
                  <a:pos x="37" y="456"/>
                </a:cxn>
                <a:cxn ang="0">
                  <a:pos x="14" y="401"/>
                </a:cxn>
                <a:cxn ang="0">
                  <a:pos x="1" y="340"/>
                </a:cxn>
                <a:cxn ang="0">
                  <a:pos x="1" y="277"/>
                </a:cxn>
                <a:cxn ang="0">
                  <a:pos x="14" y="217"/>
                </a:cxn>
                <a:cxn ang="0">
                  <a:pos x="37" y="162"/>
                </a:cxn>
                <a:cxn ang="0">
                  <a:pos x="70" y="113"/>
                </a:cxn>
                <a:cxn ang="0">
                  <a:pos x="112" y="71"/>
                </a:cxn>
                <a:cxn ang="0">
                  <a:pos x="162" y="37"/>
                </a:cxn>
                <a:cxn ang="0">
                  <a:pos x="216" y="14"/>
                </a:cxn>
                <a:cxn ang="0">
                  <a:pos x="277" y="1"/>
                </a:cxn>
              </a:cxnLst>
              <a:rect l="0" t="0" r="r" b="b"/>
              <a:pathLst>
                <a:path w="615" h="618">
                  <a:moveTo>
                    <a:pt x="308" y="0"/>
                  </a:moveTo>
                  <a:lnTo>
                    <a:pt x="340" y="1"/>
                  </a:lnTo>
                  <a:lnTo>
                    <a:pt x="370" y="7"/>
                  </a:lnTo>
                  <a:lnTo>
                    <a:pt x="399" y="14"/>
                  </a:lnTo>
                  <a:lnTo>
                    <a:pt x="427" y="24"/>
                  </a:lnTo>
                  <a:lnTo>
                    <a:pt x="455" y="37"/>
                  </a:lnTo>
                  <a:lnTo>
                    <a:pt x="481" y="53"/>
                  </a:lnTo>
                  <a:lnTo>
                    <a:pt x="503" y="71"/>
                  </a:lnTo>
                  <a:lnTo>
                    <a:pt x="525" y="90"/>
                  </a:lnTo>
                  <a:lnTo>
                    <a:pt x="546" y="113"/>
                  </a:lnTo>
                  <a:lnTo>
                    <a:pt x="563" y="137"/>
                  </a:lnTo>
                  <a:lnTo>
                    <a:pt x="578" y="162"/>
                  </a:lnTo>
                  <a:lnTo>
                    <a:pt x="591" y="189"/>
                  </a:lnTo>
                  <a:lnTo>
                    <a:pt x="601" y="217"/>
                  </a:lnTo>
                  <a:lnTo>
                    <a:pt x="609" y="247"/>
                  </a:lnTo>
                  <a:lnTo>
                    <a:pt x="614" y="277"/>
                  </a:lnTo>
                  <a:lnTo>
                    <a:pt x="615" y="309"/>
                  </a:lnTo>
                  <a:lnTo>
                    <a:pt x="614" y="340"/>
                  </a:lnTo>
                  <a:lnTo>
                    <a:pt x="609" y="370"/>
                  </a:lnTo>
                  <a:lnTo>
                    <a:pt x="601" y="401"/>
                  </a:lnTo>
                  <a:lnTo>
                    <a:pt x="591" y="429"/>
                  </a:lnTo>
                  <a:lnTo>
                    <a:pt x="578" y="456"/>
                  </a:lnTo>
                  <a:lnTo>
                    <a:pt x="563" y="481"/>
                  </a:lnTo>
                  <a:lnTo>
                    <a:pt x="546" y="505"/>
                  </a:lnTo>
                  <a:lnTo>
                    <a:pt x="525" y="527"/>
                  </a:lnTo>
                  <a:lnTo>
                    <a:pt x="503" y="547"/>
                  </a:lnTo>
                  <a:lnTo>
                    <a:pt x="481" y="565"/>
                  </a:lnTo>
                  <a:lnTo>
                    <a:pt x="455" y="581"/>
                  </a:lnTo>
                  <a:lnTo>
                    <a:pt x="427" y="594"/>
                  </a:lnTo>
                  <a:lnTo>
                    <a:pt x="399" y="604"/>
                  </a:lnTo>
                  <a:lnTo>
                    <a:pt x="370" y="611"/>
                  </a:lnTo>
                  <a:lnTo>
                    <a:pt x="340" y="617"/>
                  </a:lnTo>
                  <a:lnTo>
                    <a:pt x="308" y="618"/>
                  </a:lnTo>
                  <a:lnTo>
                    <a:pt x="277" y="617"/>
                  </a:lnTo>
                  <a:lnTo>
                    <a:pt x="246" y="611"/>
                  </a:lnTo>
                  <a:lnTo>
                    <a:pt x="216" y="604"/>
                  </a:lnTo>
                  <a:lnTo>
                    <a:pt x="188" y="594"/>
                  </a:lnTo>
                  <a:lnTo>
                    <a:pt x="162" y="581"/>
                  </a:lnTo>
                  <a:lnTo>
                    <a:pt x="136" y="565"/>
                  </a:lnTo>
                  <a:lnTo>
                    <a:pt x="112" y="547"/>
                  </a:lnTo>
                  <a:lnTo>
                    <a:pt x="90" y="527"/>
                  </a:lnTo>
                  <a:lnTo>
                    <a:pt x="70" y="505"/>
                  </a:lnTo>
                  <a:lnTo>
                    <a:pt x="52" y="481"/>
                  </a:lnTo>
                  <a:lnTo>
                    <a:pt x="37" y="456"/>
                  </a:lnTo>
                  <a:lnTo>
                    <a:pt x="24" y="429"/>
                  </a:lnTo>
                  <a:lnTo>
                    <a:pt x="14" y="401"/>
                  </a:lnTo>
                  <a:lnTo>
                    <a:pt x="6" y="370"/>
                  </a:lnTo>
                  <a:lnTo>
                    <a:pt x="1" y="340"/>
                  </a:lnTo>
                  <a:lnTo>
                    <a:pt x="0" y="309"/>
                  </a:lnTo>
                  <a:lnTo>
                    <a:pt x="1" y="277"/>
                  </a:lnTo>
                  <a:lnTo>
                    <a:pt x="6" y="247"/>
                  </a:lnTo>
                  <a:lnTo>
                    <a:pt x="14" y="217"/>
                  </a:lnTo>
                  <a:lnTo>
                    <a:pt x="24" y="189"/>
                  </a:lnTo>
                  <a:lnTo>
                    <a:pt x="37" y="162"/>
                  </a:lnTo>
                  <a:lnTo>
                    <a:pt x="52" y="137"/>
                  </a:lnTo>
                  <a:lnTo>
                    <a:pt x="70" y="113"/>
                  </a:lnTo>
                  <a:lnTo>
                    <a:pt x="90" y="90"/>
                  </a:lnTo>
                  <a:lnTo>
                    <a:pt x="112" y="71"/>
                  </a:lnTo>
                  <a:lnTo>
                    <a:pt x="136" y="53"/>
                  </a:lnTo>
                  <a:lnTo>
                    <a:pt x="162" y="37"/>
                  </a:lnTo>
                  <a:lnTo>
                    <a:pt x="188" y="24"/>
                  </a:lnTo>
                  <a:lnTo>
                    <a:pt x="216" y="14"/>
                  </a:lnTo>
                  <a:lnTo>
                    <a:pt x="246" y="7"/>
                  </a:lnTo>
                  <a:lnTo>
                    <a:pt x="277" y="1"/>
                  </a:lnTo>
                  <a:lnTo>
                    <a:pt x="30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8" name="Freeform 50"/>
            <p:cNvSpPr>
              <a:spLocks noEditPoints="1"/>
            </p:cNvSpPr>
            <p:nvPr/>
          </p:nvSpPr>
          <p:spPr bwMode="auto">
            <a:xfrm>
              <a:off x="2574" y="1665"/>
              <a:ext cx="679" cy="679"/>
            </a:xfrm>
            <a:custGeom>
              <a:avLst/>
              <a:gdLst/>
              <a:ahLst/>
              <a:cxnLst>
                <a:cxn ang="0">
                  <a:pos x="1344" y="815"/>
                </a:cxn>
                <a:cxn ang="0">
                  <a:pos x="1291" y="973"/>
                </a:cxn>
                <a:cxn ang="0">
                  <a:pos x="1203" y="1111"/>
                </a:cxn>
                <a:cxn ang="0">
                  <a:pos x="1085" y="1222"/>
                </a:cxn>
                <a:cxn ang="0">
                  <a:pos x="944" y="1305"/>
                </a:cxn>
                <a:cxn ang="0">
                  <a:pos x="783" y="1350"/>
                </a:cxn>
                <a:cxn ang="0">
                  <a:pos x="610" y="1355"/>
                </a:cxn>
                <a:cxn ang="0">
                  <a:pos x="446" y="1317"/>
                </a:cxn>
                <a:cxn ang="0">
                  <a:pos x="299" y="1242"/>
                </a:cxn>
                <a:cxn ang="0">
                  <a:pos x="177" y="1136"/>
                </a:cxn>
                <a:cxn ang="0">
                  <a:pos x="81" y="1002"/>
                </a:cxn>
                <a:cxn ang="0">
                  <a:pos x="21" y="849"/>
                </a:cxn>
                <a:cxn ang="0">
                  <a:pos x="0" y="679"/>
                </a:cxn>
                <a:cxn ang="0">
                  <a:pos x="21" y="509"/>
                </a:cxn>
                <a:cxn ang="0">
                  <a:pos x="81" y="355"/>
                </a:cxn>
                <a:cxn ang="0">
                  <a:pos x="177" y="223"/>
                </a:cxn>
                <a:cxn ang="0">
                  <a:pos x="299" y="116"/>
                </a:cxn>
                <a:cxn ang="0">
                  <a:pos x="446" y="42"/>
                </a:cxn>
                <a:cxn ang="0">
                  <a:pos x="610" y="3"/>
                </a:cxn>
                <a:cxn ang="0">
                  <a:pos x="783" y="9"/>
                </a:cxn>
                <a:cxn ang="0">
                  <a:pos x="944" y="53"/>
                </a:cxn>
                <a:cxn ang="0">
                  <a:pos x="1085" y="136"/>
                </a:cxn>
                <a:cxn ang="0">
                  <a:pos x="1203" y="248"/>
                </a:cxn>
                <a:cxn ang="0">
                  <a:pos x="1291" y="384"/>
                </a:cxn>
                <a:cxn ang="0">
                  <a:pos x="1344" y="542"/>
                </a:cxn>
                <a:cxn ang="0">
                  <a:pos x="1312" y="679"/>
                </a:cxn>
                <a:cxn ang="0">
                  <a:pos x="1292" y="520"/>
                </a:cxn>
                <a:cxn ang="0">
                  <a:pos x="1235" y="378"/>
                </a:cxn>
                <a:cxn ang="0">
                  <a:pos x="1148" y="254"/>
                </a:cxn>
                <a:cxn ang="0">
                  <a:pos x="1033" y="154"/>
                </a:cxn>
                <a:cxn ang="0">
                  <a:pos x="897" y="86"/>
                </a:cxn>
                <a:cxn ang="0">
                  <a:pos x="743" y="50"/>
                </a:cxn>
                <a:cxn ang="0">
                  <a:pos x="582" y="54"/>
                </a:cxn>
                <a:cxn ang="0">
                  <a:pos x="432" y="97"/>
                </a:cxn>
                <a:cxn ang="0">
                  <a:pos x="300" y="172"/>
                </a:cxn>
                <a:cxn ang="0">
                  <a:pos x="191" y="277"/>
                </a:cxn>
                <a:cxn ang="0">
                  <a:pos x="108" y="405"/>
                </a:cxn>
                <a:cxn ang="0">
                  <a:pos x="59" y="552"/>
                </a:cxn>
                <a:cxn ang="0">
                  <a:pos x="47" y="711"/>
                </a:cxn>
                <a:cxn ang="0">
                  <a:pos x="75" y="867"/>
                </a:cxn>
                <a:cxn ang="0">
                  <a:pos x="138" y="1007"/>
                </a:cxn>
                <a:cxn ang="0">
                  <a:pos x="231" y="1126"/>
                </a:cxn>
                <a:cxn ang="0">
                  <a:pos x="350" y="1220"/>
                </a:cxn>
                <a:cxn ang="0">
                  <a:pos x="490" y="1283"/>
                </a:cxn>
                <a:cxn ang="0">
                  <a:pos x="647" y="1310"/>
                </a:cxn>
                <a:cxn ang="0">
                  <a:pos x="807" y="1298"/>
                </a:cxn>
                <a:cxn ang="0">
                  <a:pos x="954" y="1250"/>
                </a:cxn>
                <a:cxn ang="0">
                  <a:pos x="1082" y="1167"/>
                </a:cxn>
                <a:cxn ang="0">
                  <a:pos x="1186" y="1057"/>
                </a:cxn>
                <a:cxn ang="0">
                  <a:pos x="1262" y="925"/>
                </a:cxn>
                <a:cxn ang="0">
                  <a:pos x="1304" y="774"/>
                </a:cxn>
              </a:cxnLst>
              <a:rect l="0" t="0" r="r" b="b"/>
              <a:pathLst>
                <a:path w="1358" h="1358">
                  <a:moveTo>
                    <a:pt x="1358" y="679"/>
                  </a:moveTo>
                  <a:lnTo>
                    <a:pt x="1357" y="713"/>
                  </a:lnTo>
                  <a:lnTo>
                    <a:pt x="1354" y="748"/>
                  </a:lnTo>
                  <a:lnTo>
                    <a:pt x="1350" y="782"/>
                  </a:lnTo>
                  <a:lnTo>
                    <a:pt x="1344" y="815"/>
                  </a:lnTo>
                  <a:lnTo>
                    <a:pt x="1337" y="849"/>
                  </a:lnTo>
                  <a:lnTo>
                    <a:pt x="1328" y="880"/>
                  </a:lnTo>
                  <a:lnTo>
                    <a:pt x="1317" y="912"/>
                  </a:lnTo>
                  <a:lnTo>
                    <a:pt x="1305" y="942"/>
                  </a:lnTo>
                  <a:lnTo>
                    <a:pt x="1291" y="973"/>
                  </a:lnTo>
                  <a:lnTo>
                    <a:pt x="1276" y="1002"/>
                  </a:lnTo>
                  <a:lnTo>
                    <a:pt x="1260" y="1031"/>
                  </a:lnTo>
                  <a:lnTo>
                    <a:pt x="1241" y="1058"/>
                  </a:lnTo>
                  <a:lnTo>
                    <a:pt x="1224" y="1086"/>
                  </a:lnTo>
                  <a:lnTo>
                    <a:pt x="1203" y="1111"/>
                  </a:lnTo>
                  <a:lnTo>
                    <a:pt x="1182" y="1136"/>
                  </a:lnTo>
                  <a:lnTo>
                    <a:pt x="1159" y="1158"/>
                  </a:lnTo>
                  <a:lnTo>
                    <a:pt x="1136" y="1181"/>
                  </a:lnTo>
                  <a:lnTo>
                    <a:pt x="1111" y="1203"/>
                  </a:lnTo>
                  <a:lnTo>
                    <a:pt x="1085" y="1222"/>
                  </a:lnTo>
                  <a:lnTo>
                    <a:pt x="1059" y="1242"/>
                  </a:lnTo>
                  <a:lnTo>
                    <a:pt x="1031" y="1259"/>
                  </a:lnTo>
                  <a:lnTo>
                    <a:pt x="1003" y="1277"/>
                  </a:lnTo>
                  <a:lnTo>
                    <a:pt x="973" y="1291"/>
                  </a:lnTo>
                  <a:lnTo>
                    <a:pt x="944" y="1305"/>
                  </a:lnTo>
                  <a:lnTo>
                    <a:pt x="912" y="1317"/>
                  </a:lnTo>
                  <a:lnTo>
                    <a:pt x="881" y="1327"/>
                  </a:lnTo>
                  <a:lnTo>
                    <a:pt x="848" y="1336"/>
                  </a:lnTo>
                  <a:lnTo>
                    <a:pt x="816" y="1344"/>
                  </a:lnTo>
                  <a:lnTo>
                    <a:pt x="783" y="1350"/>
                  </a:lnTo>
                  <a:lnTo>
                    <a:pt x="749" y="1355"/>
                  </a:lnTo>
                  <a:lnTo>
                    <a:pt x="714" y="1357"/>
                  </a:lnTo>
                  <a:lnTo>
                    <a:pt x="679" y="1358"/>
                  </a:lnTo>
                  <a:lnTo>
                    <a:pt x="643" y="1357"/>
                  </a:lnTo>
                  <a:lnTo>
                    <a:pt x="610" y="1355"/>
                  </a:lnTo>
                  <a:lnTo>
                    <a:pt x="575" y="1350"/>
                  </a:lnTo>
                  <a:lnTo>
                    <a:pt x="542" y="1344"/>
                  </a:lnTo>
                  <a:lnTo>
                    <a:pt x="509" y="1336"/>
                  </a:lnTo>
                  <a:lnTo>
                    <a:pt x="477" y="1327"/>
                  </a:lnTo>
                  <a:lnTo>
                    <a:pt x="446" y="1317"/>
                  </a:lnTo>
                  <a:lnTo>
                    <a:pt x="414" y="1305"/>
                  </a:lnTo>
                  <a:lnTo>
                    <a:pt x="385" y="1291"/>
                  </a:lnTo>
                  <a:lnTo>
                    <a:pt x="355" y="1277"/>
                  </a:lnTo>
                  <a:lnTo>
                    <a:pt x="326" y="1259"/>
                  </a:lnTo>
                  <a:lnTo>
                    <a:pt x="299" y="1242"/>
                  </a:lnTo>
                  <a:lnTo>
                    <a:pt x="272" y="1222"/>
                  </a:lnTo>
                  <a:lnTo>
                    <a:pt x="246" y="1203"/>
                  </a:lnTo>
                  <a:lnTo>
                    <a:pt x="222" y="1181"/>
                  </a:lnTo>
                  <a:lnTo>
                    <a:pt x="198" y="1158"/>
                  </a:lnTo>
                  <a:lnTo>
                    <a:pt x="177" y="1136"/>
                  </a:lnTo>
                  <a:lnTo>
                    <a:pt x="155" y="1111"/>
                  </a:lnTo>
                  <a:lnTo>
                    <a:pt x="134" y="1086"/>
                  </a:lnTo>
                  <a:lnTo>
                    <a:pt x="116" y="1058"/>
                  </a:lnTo>
                  <a:lnTo>
                    <a:pt x="98" y="1031"/>
                  </a:lnTo>
                  <a:lnTo>
                    <a:pt x="81" y="1002"/>
                  </a:lnTo>
                  <a:lnTo>
                    <a:pt x="66" y="973"/>
                  </a:lnTo>
                  <a:lnTo>
                    <a:pt x="53" y="942"/>
                  </a:lnTo>
                  <a:lnTo>
                    <a:pt x="41" y="912"/>
                  </a:lnTo>
                  <a:lnTo>
                    <a:pt x="30" y="880"/>
                  </a:lnTo>
                  <a:lnTo>
                    <a:pt x="21" y="849"/>
                  </a:lnTo>
                  <a:lnTo>
                    <a:pt x="14" y="815"/>
                  </a:lnTo>
                  <a:lnTo>
                    <a:pt x="7" y="782"/>
                  </a:lnTo>
                  <a:lnTo>
                    <a:pt x="3" y="748"/>
                  </a:lnTo>
                  <a:lnTo>
                    <a:pt x="1" y="713"/>
                  </a:lnTo>
                  <a:lnTo>
                    <a:pt x="0" y="679"/>
                  </a:lnTo>
                  <a:lnTo>
                    <a:pt x="1" y="644"/>
                  </a:lnTo>
                  <a:lnTo>
                    <a:pt x="3" y="609"/>
                  </a:lnTo>
                  <a:lnTo>
                    <a:pt x="7" y="575"/>
                  </a:lnTo>
                  <a:lnTo>
                    <a:pt x="14" y="542"/>
                  </a:lnTo>
                  <a:lnTo>
                    <a:pt x="21" y="509"/>
                  </a:lnTo>
                  <a:lnTo>
                    <a:pt x="30" y="477"/>
                  </a:lnTo>
                  <a:lnTo>
                    <a:pt x="41" y="445"/>
                  </a:lnTo>
                  <a:lnTo>
                    <a:pt x="53" y="415"/>
                  </a:lnTo>
                  <a:lnTo>
                    <a:pt x="66" y="384"/>
                  </a:lnTo>
                  <a:lnTo>
                    <a:pt x="81" y="355"/>
                  </a:lnTo>
                  <a:lnTo>
                    <a:pt x="98" y="327"/>
                  </a:lnTo>
                  <a:lnTo>
                    <a:pt x="116" y="300"/>
                  </a:lnTo>
                  <a:lnTo>
                    <a:pt x="134" y="273"/>
                  </a:lnTo>
                  <a:lnTo>
                    <a:pt x="155" y="248"/>
                  </a:lnTo>
                  <a:lnTo>
                    <a:pt x="177" y="223"/>
                  </a:lnTo>
                  <a:lnTo>
                    <a:pt x="198" y="200"/>
                  </a:lnTo>
                  <a:lnTo>
                    <a:pt x="222" y="177"/>
                  </a:lnTo>
                  <a:lnTo>
                    <a:pt x="247" y="155"/>
                  </a:lnTo>
                  <a:lnTo>
                    <a:pt x="272" y="136"/>
                  </a:lnTo>
                  <a:lnTo>
                    <a:pt x="299" y="116"/>
                  </a:lnTo>
                  <a:lnTo>
                    <a:pt x="326" y="99"/>
                  </a:lnTo>
                  <a:lnTo>
                    <a:pt x="355" y="83"/>
                  </a:lnTo>
                  <a:lnTo>
                    <a:pt x="385" y="68"/>
                  </a:lnTo>
                  <a:lnTo>
                    <a:pt x="414" y="53"/>
                  </a:lnTo>
                  <a:lnTo>
                    <a:pt x="446" y="42"/>
                  </a:lnTo>
                  <a:lnTo>
                    <a:pt x="477" y="32"/>
                  </a:lnTo>
                  <a:lnTo>
                    <a:pt x="509" y="22"/>
                  </a:lnTo>
                  <a:lnTo>
                    <a:pt x="542" y="14"/>
                  </a:lnTo>
                  <a:lnTo>
                    <a:pt x="575" y="9"/>
                  </a:lnTo>
                  <a:lnTo>
                    <a:pt x="610" y="3"/>
                  </a:lnTo>
                  <a:lnTo>
                    <a:pt x="643" y="1"/>
                  </a:lnTo>
                  <a:lnTo>
                    <a:pt x="679" y="0"/>
                  </a:lnTo>
                  <a:lnTo>
                    <a:pt x="714" y="1"/>
                  </a:lnTo>
                  <a:lnTo>
                    <a:pt x="749" y="3"/>
                  </a:lnTo>
                  <a:lnTo>
                    <a:pt x="783" y="9"/>
                  </a:lnTo>
                  <a:lnTo>
                    <a:pt x="816" y="14"/>
                  </a:lnTo>
                  <a:lnTo>
                    <a:pt x="848" y="22"/>
                  </a:lnTo>
                  <a:lnTo>
                    <a:pt x="881" y="32"/>
                  </a:lnTo>
                  <a:lnTo>
                    <a:pt x="912" y="42"/>
                  </a:lnTo>
                  <a:lnTo>
                    <a:pt x="944" y="53"/>
                  </a:lnTo>
                  <a:lnTo>
                    <a:pt x="973" y="68"/>
                  </a:lnTo>
                  <a:lnTo>
                    <a:pt x="1003" y="83"/>
                  </a:lnTo>
                  <a:lnTo>
                    <a:pt x="1031" y="99"/>
                  </a:lnTo>
                  <a:lnTo>
                    <a:pt x="1059" y="116"/>
                  </a:lnTo>
                  <a:lnTo>
                    <a:pt x="1085" y="136"/>
                  </a:lnTo>
                  <a:lnTo>
                    <a:pt x="1111" y="155"/>
                  </a:lnTo>
                  <a:lnTo>
                    <a:pt x="1136" y="177"/>
                  </a:lnTo>
                  <a:lnTo>
                    <a:pt x="1159" y="200"/>
                  </a:lnTo>
                  <a:lnTo>
                    <a:pt x="1182" y="223"/>
                  </a:lnTo>
                  <a:lnTo>
                    <a:pt x="1203" y="248"/>
                  </a:lnTo>
                  <a:lnTo>
                    <a:pt x="1224" y="273"/>
                  </a:lnTo>
                  <a:lnTo>
                    <a:pt x="1241" y="300"/>
                  </a:lnTo>
                  <a:lnTo>
                    <a:pt x="1260" y="327"/>
                  </a:lnTo>
                  <a:lnTo>
                    <a:pt x="1276" y="355"/>
                  </a:lnTo>
                  <a:lnTo>
                    <a:pt x="1291" y="384"/>
                  </a:lnTo>
                  <a:lnTo>
                    <a:pt x="1305" y="415"/>
                  </a:lnTo>
                  <a:lnTo>
                    <a:pt x="1317" y="445"/>
                  </a:lnTo>
                  <a:lnTo>
                    <a:pt x="1328" y="477"/>
                  </a:lnTo>
                  <a:lnTo>
                    <a:pt x="1337" y="509"/>
                  </a:lnTo>
                  <a:lnTo>
                    <a:pt x="1344" y="542"/>
                  </a:lnTo>
                  <a:lnTo>
                    <a:pt x="1350" y="575"/>
                  </a:lnTo>
                  <a:lnTo>
                    <a:pt x="1354" y="609"/>
                  </a:lnTo>
                  <a:lnTo>
                    <a:pt x="1357" y="644"/>
                  </a:lnTo>
                  <a:lnTo>
                    <a:pt x="1358" y="679"/>
                  </a:lnTo>
                  <a:close/>
                  <a:moveTo>
                    <a:pt x="1312" y="679"/>
                  </a:moveTo>
                  <a:lnTo>
                    <a:pt x="1311" y="646"/>
                  </a:lnTo>
                  <a:lnTo>
                    <a:pt x="1309" y="613"/>
                  </a:lnTo>
                  <a:lnTo>
                    <a:pt x="1304" y="582"/>
                  </a:lnTo>
                  <a:lnTo>
                    <a:pt x="1299" y="552"/>
                  </a:lnTo>
                  <a:lnTo>
                    <a:pt x="1292" y="520"/>
                  </a:lnTo>
                  <a:lnTo>
                    <a:pt x="1284" y="491"/>
                  </a:lnTo>
                  <a:lnTo>
                    <a:pt x="1274" y="461"/>
                  </a:lnTo>
                  <a:lnTo>
                    <a:pt x="1262" y="433"/>
                  </a:lnTo>
                  <a:lnTo>
                    <a:pt x="1249" y="405"/>
                  </a:lnTo>
                  <a:lnTo>
                    <a:pt x="1235" y="378"/>
                  </a:lnTo>
                  <a:lnTo>
                    <a:pt x="1221" y="352"/>
                  </a:lnTo>
                  <a:lnTo>
                    <a:pt x="1203" y="326"/>
                  </a:lnTo>
                  <a:lnTo>
                    <a:pt x="1186" y="301"/>
                  </a:lnTo>
                  <a:lnTo>
                    <a:pt x="1167" y="277"/>
                  </a:lnTo>
                  <a:lnTo>
                    <a:pt x="1148" y="254"/>
                  </a:lnTo>
                  <a:lnTo>
                    <a:pt x="1127" y="232"/>
                  </a:lnTo>
                  <a:lnTo>
                    <a:pt x="1105" y="212"/>
                  </a:lnTo>
                  <a:lnTo>
                    <a:pt x="1082" y="191"/>
                  </a:lnTo>
                  <a:lnTo>
                    <a:pt x="1058" y="172"/>
                  </a:lnTo>
                  <a:lnTo>
                    <a:pt x="1033" y="154"/>
                  </a:lnTo>
                  <a:lnTo>
                    <a:pt x="1007" y="139"/>
                  </a:lnTo>
                  <a:lnTo>
                    <a:pt x="981" y="123"/>
                  </a:lnTo>
                  <a:lnTo>
                    <a:pt x="954" y="110"/>
                  </a:lnTo>
                  <a:lnTo>
                    <a:pt x="925" y="97"/>
                  </a:lnTo>
                  <a:lnTo>
                    <a:pt x="897" y="86"/>
                  </a:lnTo>
                  <a:lnTo>
                    <a:pt x="867" y="75"/>
                  </a:lnTo>
                  <a:lnTo>
                    <a:pt x="836" y="67"/>
                  </a:lnTo>
                  <a:lnTo>
                    <a:pt x="807" y="60"/>
                  </a:lnTo>
                  <a:lnTo>
                    <a:pt x="776" y="54"/>
                  </a:lnTo>
                  <a:lnTo>
                    <a:pt x="743" y="50"/>
                  </a:lnTo>
                  <a:lnTo>
                    <a:pt x="712" y="48"/>
                  </a:lnTo>
                  <a:lnTo>
                    <a:pt x="679" y="47"/>
                  </a:lnTo>
                  <a:lnTo>
                    <a:pt x="647" y="48"/>
                  </a:lnTo>
                  <a:lnTo>
                    <a:pt x="615" y="50"/>
                  </a:lnTo>
                  <a:lnTo>
                    <a:pt x="582" y="54"/>
                  </a:lnTo>
                  <a:lnTo>
                    <a:pt x="551" y="60"/>
                  </a:lnTo>
                  <a:lnTo>
                    <a:pt x="521" y="67"/>
                  </a:lnTo>
                  <a:lnTo>
                    <a:pt x="490" y="75"/>
                  </a:lnTo>
                  <a:lnTo>
                    <a:pt x="461" y="86"/>
                  </a:lnTo>
                  <a:lnTo>
                    <a:pt x="432" y="97"/>
                  </a:lnTo>
                  <a:lnTo>
                    <a:pt x="405" y="110"/>
                  </a:lnTo>
                  <a:lnTo>
                    <a:pt x="377" y="123"/>
                  </a:lnTo>
                  <a:lnTo>
                    <a:pt x="350" y="139"/>
                  </a:lnTo>
                  <a:lnTo>
                    <a:pt x="324" y="154"/>
                  </a:lnTo>
                  <a:lnTo>
                    <a:pt x="300" y="172"/>
                  </a:lnTo>
                  <a:lnTo>
                    <a:pt x="276" y="191"/>
                  </a:lnTo>
                  <a:lnTo>
                    <a:pt x="253" y="212"/>
                  </a:lnTo>
                  <a:lnTo>
                    <a:pt x="231" y="232"/>
                  </a:lnTo>
                  <a:lnTo>
                    <a:pt x="210" y="254"/>
                  </a:lnTo>
                  <a:lnTo>
                    <a:pt x="191" y="277"/>
                  </a:lnTo>
                  <a:lnTo>
                    <a:pt x="171" y="301"/>
                  </a:lnTo>
                  <a:lnTo>
                    <a:pt x="154" y="326"/>
                  </a:lnTo>
                  <a:lnTo>
                    <a:pt x="138" y="352"/>
                  </a:lnTo>
                  <a:lnTo>
                    <a:pt x="122" y="378"/>
                  </a:lnTo>
                  <a:lnTo>
                    <a:pt x="108" y="405"/>
                  </a:lnTo>
                  <a:lnTo>
                    <a:pt x="95" y="433"/>
                  </a:lnTo>
                  <a:lnTo>
                    <a:pt x="84" y="461"/>
                  </a:lnTo>
                  <a:lnTo>
                    <a:pt x="75" y="491"/>
                  </a:lnTo>
                  <a:lnTo>
                    <a:pt x="66" y="520"/>
                  </a:lnTo>
                  <a:lnTo>
                    <a:pt x="59" y="552"/>
                  </a:lnTo>
                  <a:lnTo>
                    <a:pt x="53" y="582"/>
                  </a:lnTo>
                  <a:lnTo>
                    <a:pt x="49" y="613"/>
                  </a:lnTo>
                  <a:lnTo>
                    <a:pt x="47" y="646"/>
                  </a:lnTo>
                  <a:lnTo>
                    <a:pt x="46" y="679"/>
                  </a:lnTo>
                  <a:lnTo>
                    <a:pt x="47" y="711"/>
                  </a:lnTo>
                  <a:lnTo>
                    <a:pt x="49" y="743"/>
                  </a:lnTo>
                  <a:lnTo>
                    <a:pt x="53" y="774"/>
                  </a:lnTo>
                  <a:lnTo>
                    <a:pt x="59" y="807"/>
                  </a:lnTo>
                  <a:lnTo>
                    <a:pt x="66" y="837"/>
                  </a:lnTo>
                  <a:lnTo>
                    <a:pt x="75" y="867"/>
                  </a:lnTo>
                  <a:lnTo>
                    <a:pt x="84" y="896"/>
                  </a:lnTo>
                  <a:lnTo>
                    <a:pt x="95" y="925"/>
                  </a:lnTo>
                  <a:lnTo>
                    <a:pt x="108" y="953"/>
                  </a:lnTo>
                  <a:lnTo>
                    <a:pt x="122" y="980"/>
                  </a:lnTo>
                  <a:lnTo>
                    <a:pt x="138" y="1007"/>
                  </a:lnTo>
                  <a:lnTo>
                    <a:pt x="154" y="1032"/>
                  </a:lnTo>
                  <a:lnTo>
                    <a:pt x="171" y="1057"/>
                  </a:lnTo>
                  <a:lnTo>
                    <a:pt x="191" y="1081"/>
                  </a:lnTo>
                  <a:lnTo>
                    <a:pt x="210" y="1104"/>
                  </a:lnTo>
                  <a:lnTo>
                    <a:pt x="231" y="1126"/>
                  </a:lnTo>
                  <a:lnTo>
                    <a:pt x="253" y="1147"/>
                  </a:lnTo>
                  <a:lnTo>
                    <a:pt x="276" y="1167"/>
                  </a:lnTo>
                  <a:lnTo>
                    <a:pt x="300" y="1187"/>
                  </a:lnTo>
                  <a:lnTo>
                    <a:pt x="324" y="1204"/>
                  </a:lnTo>
                  <a:lnTo>
                    <a:pt x="350" y="1220"/>
                  </a:lnTo>
                  <a:lnTo>
                    <a:pt x="377" y="1235"/>
                  </a:lnTo>
                  <a:lnTo>
                    <a:pt x="405" y="1250"/>
                  </a:lnTo>
                  <a:lnTo>
                    <a:pt x="432" y="1261"/>
                  </a:lnTo>
                  <a:lnTo>
                    <a:pt x="461" y="1272"/>
                  </a:lnTo>
                  <a:lnTo>
                    <a:pt x="490" y="1283"/>
                  </a:lnTo>
                  <a:lnTo>
                    <a:pt x="521" y="1292"/>
                  </a:lnTo>
                  <a:lnTo>
                    <a:pt x="551" y="1298"/>
                  </a:lnTo>
                  <a:lnTo>
                    <a:pt x="582" y="1305"/>
                  </a:lnTo>
                  <a:lnTo>
                    <a:pt x="615" y="1308"/>
                  </a:lnTo>
                  <a:lnTo>
                    <a:pt x="647" y="1310"/>
                  </a:lnTo>
                  <a:lnTo>
                    <a:pt x="679" y="1311"/>
                  </a:lnTo>
                  <a:lnTo>
                    <a:pt x="712" y="1310"/>
                  </a:lnTo>
                  <a:lnTo>
                    <a:pt x="743" y="1308"/>
                  </a:lnTo>
                  <a:lnTo>
                    <a:pt x="776" y="1305"/>
                  </a:lnTo>
                  <a:lnTo>
                    <a:pt x="807" y="1298"/>
                  </a:lnTo>
                  <a:lnTo>
                    <a:pt x="836" y="1292"/>
                  </a:lnTo>
                  <a:lnTo>
                    <a:pt x="867" y="1283"/>
                  </a:lnTo>
                  <a:lnTo>
                    <a:pt x="897" y="1272"/>
                  </a:lnTo>
                  <a:lnTo>
                    <a:pt x="925" y="1261"/>
                  </a:lnTo>
                  <a:lnTo>
                    <a:pt x="954" y="1250"/>
                  </a:lnTo>
                  <a:lnTo>
                    <a:pt x="981" y="1235"/>
                  </a:lnTo>
                  <a:lnTo>
                    <a:pt x="1007" y="1220"/>
                  </a:lnTo>
                  <a:lnTo>
                    <a:pt x="1033" y="1204"/>
                  </a:lnTo>
                  <a:lnTo>
                    <a:pt x="1058" y="1187"/>
                  </a:lnTo>
                  <a:lnTo>
                    <a:pt x="1082" y="1167"/>
                  </a:lnTo>
                  <a:lnTo>
                    <a:pt x="1105" y="1147"/>
                  </a:lnTo>
                  <a:lnTo>
                    <a:pt x="1127" y="1126"/>
                  </a:lnTo>
                  <a:lnTo>
                    <a:pt x="1148" y="1104"/>
                  </a:lnTo>
                  <a:lnTo>
                    <a:pt x="1167" y="1081"/>
                  </a:lnTo>
                  <a:lnTo>
                    <a:pt x="1186" y="1057"/>
                  </a:lnTo>
                  <a:lnTo>
                    <a:pt x="1203" y="1032"/>
                  </a:lnTo>
                  <a:lnTo>
                    <a:pt x="1221" y="1007"/>
                  </a:lnTo>
                  <a:lnTo>
                    <a:pt x="1235" y="980"/>
                  </a:lnTo>
                  <a:lnTo>
                    <a:pt x="1249" y="953"/>
                  </a:lnTo>
                  <a:lnTo>
                    <a:pt x="1262" y="925"/>
                  </a:lnTo>
                  <a:lnTo>
                    <a:pt x="1274" y="896"/>
                  </a:lnTo>
                  <a:lnTo>
                    <a:pt x="1284" y="867"/>
                  </a:lnTo>
                  <a:lnTo>
                    <a:pt x="1292" y="837"/>
                  </a:lnTo>
                  <a:lnTo>
                    <a:pt x="1299" y="807"/>
                  </a:lnTo>
                  <a:lnTo>
                    <a:pt x="1304" y="774"/>
                  </a:lnTo>
                  <a:lnTo>
                    <a:pt x="1309" y="743"/>
                  </a:lnTo>
                  <a:lnTo>
                    <a:pt x="1311" y="711"/>
                  </a:lnTo>
                  <a:lnTo>
                    <a:pt x="1312" y="67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29" name="Freeform 51"/>
            <p:cNvSpPr>
              <a:spLocks noEditPoints="1"/>
            </p:cNvSpPr>
            <p:nvPr/>
          </p:nvSpPr>
          <p:spPr bwMode="auto">
            <a:xfrm>
              <a:off x="2414" y="1504"/>
              <a:ext cx="999" cy="1001"/>
            </a:xfrm>
            <a:custGeom>
              <a:avLst/>
              <a:gdLst/>
              <a:ahLst/>
              <a:cxnLst>
                <a:cxn ang="0">
                  <a:pos x="1978" y="1201"/>
                </a:cxn>
                <a:cxn ang="0">
                  <a:pos x="1900" y="1433"/>
                </a:cxn>
                <a:cxn ang="0">
                  <a:pos x="1770" y="1637"/>
                </a:cxn>
                <a:cxn ang="0">
                  <a:pos x="1597" y="1802"/>
                </a:cxn>
                <a:cxn ang="0">
                  <a:pos x="1389" y="1922"/>
                </a:cxn>
                <a:cxn ang="0">
                  <a:pos x="1151" y="1990"/>
                </a:cxn>
                <a:cxn ang="0">
                  <a:pos x="897" y="1995"/>
                </a:cxn>
                <a:cxn ang="0">
                  <a:pos x="655" y="1941"/>
                </a:cxn>
                <a:cxn ang="0">
                  <a:pos x="440" y="1830"/>
                </a:cxn>
                <a:cxn ang="0">
                  <a:pos x="259" y="1673"/>
                </a:cxn>
                <a:cxn ang="0">
                  <a:pos x="120" y="1476"/>
                </a:cxn>
                <a:cxn ang="0">
                  <a:pos x="31" y="1249"/>
                </a:cxn>
                <a:cxn ang="0">
                  <a:pos x="0" y="1000"/>
                </a:cxn>
                <a:cxn ang="0">
                  <a:pos x="31" y="750"/>
                </a:cxn>
                <a:cxn ang="0">
                  <a:pos x="120" y="523"/>
                </a:cxn>
                <a:cxn ang="0">
                  <a:pos x="259" y="328"/>
                </a:cxn>
                <a:cxn ang="0">
                  <a:pos x="440" y="170"/>
                </a:cxn>
                <a:cxn ang="0">
                  <a:pos x="655" y="59"/>
                </a:cxn>
                <a:cxn ang="0">
                  <a:pos x="897" y="5"/>
                </a:cxn>
                <a:cxn ang="0">
                  <a:pos x="1151" y="11"/>
                </a:cxn>
                <a:cxn ang="0">
                  <a:pos x="1389" y="78"/>
                </a:cxn>
                <a:cxn ang="0">
                  <a:pos x="1597" y="198"/>
                </a:cxn>
                <a:cxn ang="0">
                  <a:pos x="1770" y="363"/>
                </a:cxn>
                <a:cxn ang="0">
                  <a:pos x="1900" y="565"/>
                </a:cxn>
                <a:cxn ang="0">
                  <a:pos x="1978" y="798"/>
                </a:cxn>
                <a:cxn ang="0">
                  <a:pos x="1952" y="1000"/>
                </a:cxn>
                <a:cxn ang="0">
                  <a:pos x="1923" y="762"/>
                </a:cxn>
                <a:cxn ang="0">
                  <a:pos x="1838" y="545"/>
                </a:cxn>
                <a:cxn ang="0">
                  <a:pos x="1706" y="358"/>
                </a:cxn>
                <a:cxn ang="0">
                  <a:pos x="1532" y="209"/>
                </a:cxn>
                <a:cxn ang="0">
                  <a:pos x="1327" y="104"/>
                </a:cxn>
                <a:cxn ang="0">
                  <a:pos x="1096" y="51"/>
                </a:cxn>
                <a:cxn ang="0">
                  <a:pos x="854" y="56"/>
                </a:cxn>
                <a:cxn ang="0">
                  <a:pos x="628" y="120"/>
                </a:cxn>
                <a:cxn ang="0">
                  <a:pos x="428" y="235"/>
                </a:cxn>
                <a:cxn ang="0">
                  <a:pos x="263" y="393"/>
                </a:cxn>
                <a:cxn ang="0">
                  <a:pos x="140" y="586"/>
                </a:cxn>
                <a:cxn ang="0">
                  <a:pos x="65" y="807"/>
                </a:cxn>
                <a:cxn ang="0">
                  <a:pos x="46" y="1048"/>
                </a:cxn>
                <a:cxn ang="0">
                  <a:pos x="89" y="1283"/>
                </a:cxn>
                <a:cxn ang="0">
                  <a:pos x="183" y="1495"/>
                </a:cxn>
                <a:cxn ang="0">
                  <a:pos x="325" y="1675"/>
                </a:cxn>
                <a:cxn ang="0">
                  <a:pos x="504" y="1816"/>
                </a:cxn>
                <a:cxn ang="0">
                  <a:pos x="716" y="1912"/>
                </a:cxn>
                <a:cxn ang="0">
                  <a:pos x="949" y="1954"/>
                </a:cxn>
                <a:cxn ang="0">
                  <a:pos x="1191" y="1935"/>
                </a:cxn>
                <a:cxn ang="0">
                  <a:pos x="1413" y="1860"/>
                </a:cxn>
                <a:cxn ang="0">
                  <a:pos x="1605" y="1737"/>
                </a:cxn>
                <a:cxn ang="0">
                  <a:pos x="1763" y="1571"/>
                </a:cxn>
                <a:cxn ang="0">
                  <a:pos x="1877" y="1371"/>
                </a:cxn>
                <a:cxn ang="0">
                  <a:pos x="1941" y="1145"/>
                </a:cxn>
              </a:cxnLst>
              <a:rect l="0" t="0" r="r" b="b"/>
              <a:pathLst>
                <a:path w="1999" h="2001">
                  <a:moveTo>
                    <a:pt x="1999" y="1000"/>
                  </a:moveTo>
                  <a:lnTo>
                    <a:pt x="1998" y="1051"/>
                  </a:lnTo>
                  <a:lnTo>
                    <a:pt x="1993" y="1102"/>
                  </a:lnTo>
                  <a:lnTo>
                    <a:pt x="1988" y="1152"/>
                  </a:lnTo>
                  <a:lnTo>
                    <a:pt x="1978" y="1201"/>
                  </a:lnTo>
                  <a:lnTo>
                    <a:pt x="1967" y="1249"/>
                  </a:lnTo>
                  <a:lnTo>
                    <a:pt x="1954" y="1297"/>
                  </a:lnTo>
                  <a:lnTo>
                    <a:pt x="1938" y="1344"/>
                  </a:lnTo>
                  <a:lnTo>
                    <a:pt x="1921" y="1389"/>
                  </a:lnTo>
                  <a:lnTo>
                    <a:pt x="1900" y="1433"/>
                  </a:lnTo>
                  <a:lnTo>
                    <a:pt x="1878" y="1476"/>
                  </a:lnTo>
                  <a:lnTo>
                    <a:pt x="1854" y="1518"/>
                  </a:lnTo>
                  <a:lnTo>
                    <a:pt x="1828" y="1559"/>
                  </a:lnTo>
                  <a:lnTo>
                    <a:pt x="1800" y="1598"/>
                  </a:lnTo>
                  <a:lnTo>
                    <a:pt x="1770" y="1637"/>
                  </a:lnTo>
                  <a:lnTo>
                    <a:pt x="1739" y="1673"/>
                  </a:lnTo>
                  <a:lnTo>
                    <a:pt x="1706" y="1707"/>
                  </a:lnTo>
                  <a:lnTo>
                    <a:pt x="1671" y="1741"/>
                  </a:lnTo>
                  <a:lnTo>
                    <a:pt x="1635" y="1772"/>
                  </a:lnTo>
                  <a:lnTo>
                    <a:pt x="1597" y="1802"/>
                  </a:lnTo>
                  <a:lnTo>
                    <a:pt x="1558" y="1830"/>
                  </a:lnTo>
                  <a:lnTo>
                    <a:pt x="1518" y="1855"/>
                  </a:lnTo>
                  <a:lnTo>
                    <a:pt x="1476" y="1880"/>
                  </a:lnTo>
                  <a:lnTo>
                    <a:pt x="1433" y="1902"/>
                  </a:lnTo>
                  <a:lnTo>
                    <a:pt x="1389" y="1922"/>
                  </a:lnTo>
                  <a:lnTo>
                    <a:pt x="1343" y="1941"/>
                  </a:lnTo>
                  <a:lnTo>
                    <a:pt x="1296" y="1956"/>
                  </a:lnTo>
                  <a:lnTo>
                    <a:pt x="1249" y="1970"/>
                  </a:lnTo>
                  <a:lnTo>
                    <a:pt x="1200" y="1981"/>
                  </a:lnTo>
                  <a:lnTo>
                    <a:pt x="1151" y="1990"/>
                  </a:lnTo>
                  <a:lnTo>
                    <a:pt x="1101" y="1995"/>
                  </a:lnTo>
                  <a:lnTo>
                    <a:pt x="1050" y="1999"/>
                  </a:lnTo>
                  <a:lnTo>
                    <a:pt x="999" y="2001"/>
                  </a:lnTo>
                  <a:lnTo>
                    <a:pt x="948" y="1999"/>
                  </a:lnTo>
                  <a:lnTo>
                    <a:pt x="897" y="1995"/>
                  </a:lnTo>
                  <a:lnTo>
                    <a:pt x="846" y="1990"/>
                  </a:lnTo>
                  <a:lnTo>
                    <a:pt x="797" y="1981"/>
                  </a:lnTo>
                  <a:lnTo>
                    <a:pt x="748" y="1970"/>
                  </a:lnTo>
                  <a:lnTo>
                    <a:pt x="702" y="1956"/>
                  </a:lnTo>
                  <a:lnTo>
                    <a:pt x="655" y="1941"/>
                  </a:lnTo>
                  <a:lnTo>
                    <a:pt x="609" y="1922"/>
                  </a:lnTo>
                  <a:lnTo>
                    <a:pt x="565" y="1902"/>
                  </a:lnTo>
                  <a:lnTo>
                    <a:pt x="523" y="1880"/>
                  </a:lnTo>
                  <a:lnTo>
                    <a:pt x="480" y="1855"/>
                  </a:lnTo>
                  <a:lnTo>
                    <a:pt x="440" y="1830"/>
                  </a:lnTo>
                  <a:lnTo>
                    <a:pt x="400" y="1802"/>
                  </a:lnTo>
                  <a:lnTo>
                    <a:pt x="363" y="1772"/>
                  </a:lnTo>
                  <a:lnTo>
                    <a:pt x="326" y="1741"/>
                  </a:lnTo>
                  <a:lnTo>
                    <a:pt x="293" y="1707"/>
                  </a:lnTo>
                  <a:lnTo>
                    <a:pt x="259" y="1673"/>
                  </a:lnTo>
                  <a:lnTo>
                    <a:pt x="227" y="1637"/>
                  </a:lnTo>
                  <a:lnTo>
                    <a:pt x="198" y="1598"/>
                  </a:lnTo>
                  <a:lnTo>
                    <a:pt x="170" y="1559"/>
                  </a:lnTo>
                  <a:lnTo>
                    <a:pt x="144" y="1518"/>
                  </a:lnTo>
                  <a:lnTo>
                    <a:pt x="120" y="1476"/>
                  </a:lnTo>
                  <a:lnTo>
                    <a:pt x="97" y="1433"/>
                  </a:lnTo>
                  <a:lnTo>
                    <a:pt x="78" y="1389"/>
                  </a:lnTo>
                  <a:lnTo>
                    <a:pt x="60" y="1344"/>
                  </a:lnTo>
                  <a:lnTo>
                    <a:pt x="44" y="1297"/>
                  </a:lnTo>
                  <a:lnTo>
                    <a:pt x="31" y="1249"/>
                  </a:lnTo>
                  <a:lnTo>
                    <a:pt x="20" y="1201"/>
                  </a:lnTo>
                  <a:lnTo>
                    <a:pt x="10" y="1153"/>
                  </a:lnTo>
                  <a:lnTo>
                    <a:pt x="4" y="1102"/>
                  </a:lnTo>
                  <a:lnTo>
                    <a:pt x="1" y="1051"/>
                  </a:lnTo>
                  <a:lnTo>
                    <a:pt x="0" y="1000"/>
                  </a:lnTo>
                  <a:lnTo>
                    <a:pt x="1" y="949"/>
                  </a:lnTo>
                  <a:lnTo>
                    <a:pt x="4" y="897"/>
                  </a:lnTo>
                  <a:lnTo>
                    <a:pt x="10" y="848"/>
                  </a:lnTo>
                  <a:lnTo>
                    <a:pt x="20" y="798"/>
                  </a:lnTo>
                  <a:lnTo>
                    <a:pt x="31" y="750"/>
                  </a:lnTo>
                  <a:lnTo>
                    <a:pt x="44" y="702"/>
                  </a:lnTo>
                  <a:lnTo>
                    <a:pt x="60" y="655"/>
                  </a:lnTo>
                  <a:lnTo>
                    <a:pt x="78" y="610"/>
                  </a:lnTo>
                  <a:lnTo>
                    <a:pt x="97" y="565"/>
                  </a:lnTo>
                  <a:lnTo>
                    <a:pt x="120" y="523"/>
                  </a:lnTo>
                  <a:lnTo>
                    <a:pt x="144" y="481"/>
                  </a:lnTo>
                  <a:lnTo>
                    <a:pt x="170" y="440"/>
                  </a:lnTo>
                  <a:lnTo>
                    <a:pt x="198" y="401"/>
                  </a:lnTo>
                  <a:lnTo>
                    <a:pt x="227" y="363"/>
                  </a:lnTo>
                  <a:lnTo>
                    <a:pt x="259" y="328"/>
                  </a:lnTo>
                  <a:lnTo>
                    <a:pt x="293" y="292"/>
                  </a:lnTo>
                  <a:lnTo>
                    <a:pt x="326" y="259"/>
                  </a:lnTo>
                  <a:lnTo>
                    <a:pt x="363" y="228"/>
                  </a:lnTo>
                  <a:lnTo>
                    <a:pt x="400" y="198"/>
                  </a:lnTo>
                  <a:lnTo>
                    <a:pt x="440" y="170"/>
                  </a:lnTo>
                  <a:lnTo>
                    <a:pt x="480" y="144"/>
                  </a:lnTo>
                  <a:lnTo>
                    <a:pt x="523" y="120"/>
                  </a:lnTo>
                  <a:lnTo>
                    <a:pt x="565" y="99"/>
                  </a:lnTo>
                  <a:lnTo>
                    <a:pt x="609" y="78"/>
                  </a:lnTo>
                  <a:lnTo>
                    <a:pt x="655" y="59"/>
                  </a:lnTo>
                  <a:lnTo>
                    <a:pt x="702" y="44"/>
                  </a:lnTo>
                  <a:lnTo>
                    <a:pt x="748" y="30"/>
                  </a:lnTo>
                  <a:lnTo>
                    <a:pt x="797" y="19"/>
                  </a:lnTo>
                  <a:lnTo>
                    <a:pt x="847" y="11"/>
                  </a:lnTo>
                  <a:lnTo>
                    <a:pt x="897" y="5"/>
                  </a:lnTo>
                  <a:lnTo>
                    <a:pt x="948" y="1"/>
                  </a:lnTo>
                  <a:lnTo>
                    <a:pt x="999" y="0"/>
                  </a:lnTo>
                  <a:lnTo>
                    <a:pt x="1050" y="1"/>
                  </a:lnTo>
                  <a:lnTo>
                    <a:pt x="1101" y="5"/>
                  </a:lnTo>
                  <a:lnTo>
                    <a:pt x="1151" y="11"/>
                  </a:lnTo>
                  <a:lnTo>
                    <a:pt x="1200" y="19"/>
                  </a:lnTo>
                  <a:lnTo>
                    <a:pt x="1249" y="30"/>
                  </a:lnTo>
                  <a:lnTo>
                    <a:pt x="1296" y="44"/>
                  </a:lnTo>
                  <a:lnTo>
                    <a:pt x="1343" y="59"/>
                  </a:lnTo>
                  <a:lnTo>
                    <a:pt x="1389" y="78"/>
                  </a:lnTo>
                  <a:lnTo>
                    <a:pt x="1433" y="99"/>
                  </a:lnTo>
                  <a:lnTo>
                    <a:pt x="1476" y="120"/>
                  </a:lnTo>
                  <a:lnTo>
                    <a:pt x="1518" y="144"/>
                  </a:lnTo>
                  <a:lnTo>
                    <a:pt x="1558" y="170"/>
                  </a:lnTo>
                  <a:lnTo>
                    <a:pt x="1597" y="198"/>
                  </a:lnTo>
                  <a:lnTo>
                    <a:pt x="1635" y="228"/>
                  </a:lnTo>
                  <a:lnTo>
                    <a:pt x="1671" y="259"/>
                  </a:lnTo>
                  <a:lnTo>
                    <a:pt x="1706" y="292"/>
                  </a:lnTo>
                  <a:lnTo>
                    <a:pt x="1739" y="328"/>
                  </a:lnTo>
                  <a:lnTo>
                    <a:pt x="1770" y="363"/>
                  </a:lnTo>
                  <a:lnTo>
                    <a:pt x="1800" y="401"/>
                  </a:lnTo>
                  <a:lnTo>
                    <a:pt x="1828" y="440"/>
                  </a:lnTo>
                  <a:lnTo>
                    <a:pt x="1854" y="481"/>
                  </a:lnTo>
                  <a:lnTo>
                    <a:pt x="1878" y="523"/>
                  </a:lnTo>
                  <a:lnTo>
                    <a:pt x="1900" y="565"/>
                  </a:lnTo>
                  <a:lnTo>
                    <a:pt x="1921" y="610"/>
                  </a:lnTo>
                  <a:lnTo>
                    <a:pt x="1938" y="655"/>
                  </a:lnTo>
                  <a:lnTo>
                    <a:pt x="1954" y="702"/>
                  </a:lnTo>
                  <a:lnTo>
                    <a:pt x="1967" y="750"/>
                  </a:lnTo>
                  <a:lnTo>
                    <a:pt x="1978" y="798"/>
                  </a:lnTo>
                  <a:lnTo>
                    <a:pt x="1988" y="848"/>
                  </a:lnTo>
                  <a:lnTo>
                    <a:pt x="1993" y="897"/>
                  </a:lnTo>
                  <a:lnTo>
                    <a:pt x="1998" y="949"/>
                  </a:lnTo>
                  <a:lnTo>
                    <a:pt x="1999" y="1000"/>
                  </a:lnTo>
                  <a:close/>
                  <a:moveTo>
                    <a:pt x="1952" y="1000"/>
                  </a:moveTo>
                  <a:lnTo>
                    <a:pt x="1951" y="951"/>
                  </a:lnTo>
                  <a:lnTo>
                    <a:pt x="1948" y="902"/>
                  </a:lnTo>
                  <a:lnTo>
                    <a:pt x="1941" y="854"/>
                  </a:lnTo>
                  <a:lnTo>
                    <a:pt x="1934" y="807"/>
                  </a:lnTo>
                  <a:lnTo>
                    <a:pt x="1923" y="762"/>
                  </a:lnTo>
                  <a:lnTo>
                    <a:pt x="1910" y="715"/>
                  </a:lnTo>
                  <a:lnTo>
                    <a:pt x="1894" y="672"/>
                  </a:lnTo>
                  <a:lnTo>
                    <a:pt x="1877" y="628"/>
                  </a:lnTo>
                  <a:lnTo>
                    <a:pt x="1859" y="586"/>
                  </a:lnTo>
                  <a:lnTo>
                    <a:pt x="1838" y="545"/>
                  </a:lnTo>
                  <a:lnTo>
                    <a:pt x="1814" y="505"/>
                  </a:lnTo>
                  <a:lnTo>
                    <a:pt x="1789" y="467"/>
                  </a:lnTo>
                  <a:lnTo>
                    <a:pt x="1763" y="429"/>
                  </a:lnTo>
                  <a:lnTo>
                    <a:pt x="1735" y="393"/>
                  </a:lnTo>
                  <a:lnTo>
                    <a:pt x="1706" y="358"/>
                  </a:lnTo>
                  <a:lnTo>
                    <a:pt x="1673" y="324"/>
                  </a:lnTo>
                  <a:lnTo>
                    <a:pt x="1640" y="293"/>
                  </a:lnTo>
                  <a:lnTo>
                    <a:pt x="1605" y="264"/>
                  </a:lnTo>
                  <a:lnTo>
                    <a:pt x="1569" y="235"/>
                  </a:lnTo>
                  <a:lnTo>
                    <a:pt x="1532" y="209"/>
                  </a:lnTo>
                  <a:lnTo>
                    <a:pt x="1494" y="184"/>
                  </a:lnTo>
                  <a:lnTo>
                    <a:pt x="1454" y="160"/>
                  </a:lnTo>
                  <a:lnTo>
                    <a:pt x="1413" y="140"/>
                  </a:lnTo>
                  <a:lnTo>
                    <a:pt x="1370" y="120"/>
                  </a:lnTo>
                  <a:lnTo>
                    <a:pt x="1327" y="104"/>
                  </a:lnTo>
                  <a:lnTo>
                    <a:pt x="1282" y="89"/>
                  </a:lnTo>
                  <a:lnTo>
                    <a:pt x="1237" y="76"/>
                  </a:lnTo>
                  <a:lnTo>
                    <a:pt x="1191" y="65"/>
                  </a:lnTo>
                  <a:lnTo>
                    <a:pt x="1145" y="56"/>
                  </a:lnTo>
                  <a:lnTo>
                    <a:pt x="1096" y="51"/>
                  </a:lnTo>
                  <a:lnTo>
                    <a:pt x="1048" y="48"/>
                  </a:lnTo>
                  <a:lnTo>
                    <a:pt x="999" y="45"/>
                  </a:lnTo>
                  <a:lnTo>
                    <a:pt x="949" y="48"/>
                  </a:lnTo>
                  <a:lnTo>
                    <a:pt x="901" y="51"/>
                  </a:lnTo>
                  <a:lnTo>
                    <a:pt x="854" y="56"/>
                  </a:lnTo>
                  <a:lnTo>
                    <a:pt x="807" y="65"/>
                  </a:lnTo>
                  <a:lnTo>
                    <a:pt x="760" y="76"/>
                  </a:lnTo>
                  <a:lnTo>
                    <a:pt x="716" y="89"/>
                  </a:lnTo>
                  <a:lnTo>
                    <a:pt x="671" y="104"/>
                  </a:lnTo>
                  <a:lnTo>
                    <a:pt x="628" y="120"/>
                  </a:lnTo>
                  <a:lnTo>
                    <a:pt x="586" y="140"/>
                  </a:lnTo>
                  <a:lnTo>
                    <a:pt x="544" y="160"/>
                  </a:lnTo>
                  <a:lnTo>
                    <a:pt x="504" y="184"/>
                  </a:lnTo>
                  <a:lnTo>
                    <a:pt x="465" y="209"/>
                  </a:lnTo>
                  <a:lnTo>
                    <a:pt x="428" y="235"/>
                  </a:lnTo>
                  <a:lnTo>
                    <a:pt x="392" y="264"/>
                  </a:lnTo>
                  <a:lnTo>
                    <a:pt x="358" y="293"/>
                  </a:lnTo>
                  <a:lnTo>
                    <a:pt x="325" y="324"/>
                  </a:lnTo>
                  <a:lnTo>
                    <a:pt x="293" y="358"/>
                  </a:lnTo>
                  <a:lnTo>
                    <a:pt x="263" y="393"/>
                  </a:lnTo>
                  <a:lnTo>
                    <a:pt x="235" y="429"/>
                  </a:lnTo>
                  <a:lnTo>
                    <a:pt x="208" y="467"/>
                  </a:lnTo>
                  <a:lnTo>
                    <a:pt x="183" y="505"/>
                  </a:lnTo>
                  <a:lnTo>
                    <a:pt x="160" y="545"/>
                  </a:lnTo>
                  <a:lnTo>
                    <a:pt x="140" y="586"/>
                  </a:lnTo>
                  <a:lnTo>
                    <a:pt x="121" y="628"/>
                  </a:lnTo>
                  <a:lnTo>
                    <a:pt x="103" y="672"/>
                  </a:lnTo>
                  <a:lnTo>
                    <a:pt x="89" y="715"/>
                  </a:lnTo>
                  <a:lnTo>
                    <a:pt x="75" y="762"/>
                  </a:lnTo>
                  <a:lnTo>
                    <a:pt x="65" y="807"/>
                  </a:lnTo>
                  <a:lnTo>
                    <a:pt x="56" y="854"/>
                  </a:lnTo>
                  <a:lnTo>
                    <a:pt x="51" y="902"/>
                  </a:lnTo>
                  <a:lnTo>
                    <a:pt x="46" y="951"/>
                  </a:lnTo>
                  <a:lnTo>
                    <a:pt x="46" y="1000"/>
                  </a:lnTo>
                  <a:lnTo>
                    <a:pt x="46" y="1048"/>
                  </a:lnTo>
                  <a:lnTo>
                    <a:pt x="51" y="1097"/>
                  </a:lnTo>
                  <a:lnTo>
                    <a:pt x="56" y="1145"/>
                  </a:lnTo>
                  <a:lnTo>
                    <a:pt x="65" y="1192"/>
                  </a:lnTo>
                  <a:lnTo>
                    <a:pt x="75" y="1238"/>
                  </a:lnTo>
                  <a:lnTo>
                    <a:pt x="89" y="1283"/>
                  </a:lnTo>
                  <a:lnTo>
                    <a:pt x="103" y="1328"/>
                  </a:lnTo>
                  <a:lnTo>
                    <a:pt x="121" y="1371"/>
                  </a:lnTo>
                  <a:lnTo>
                    <a:pt x="140" y="1413"/>
                  </a:lnTo>
                  <a:lnTo>
                    <a:pt x="160" y="1454"/>
                  </a:lnTo>
                  <a:lnTo>
                    <a:pt x="183" y="1495"/>
                  </a:lnTo>
                  <a:lnTo>
                    <a:pt x="208" y="1533"/>
                  </a:lnTo>
                  <a:lnTo>
                    <a:pt x="235" y="1571"/>
                  </a:lnTo>
                  <a:lnTo>
                    <a:pt x="263" y="1607"/>
                  </a:lnTo>
                  <a:lnTo>
                    <a:pt x="293" y="1641"/>
                  </a:lnTo>
                  <a:lnTo>
                    <a:pt x="325" y="1675"/>
                  </a:lnTo>
                  <a:lnTo>
                    <a:pt x="358" y="1706"/>
                  </a:lnTo>
                  <a:lnTo>
                    <a:pt x="392" y="1737"/>
                  </a:lnTo>
                  <a:lnTo>
                    <a:pt x="428" y="1765"/>
                  </a:lnTo>
                  <a:lnTo>
                    <a:pt x="465" y="1791"/>
                  </a:lnTo>
                  <a:lnTo>
                    <a:pt x="504" y="1816"/>
                  </a:lnTo>
                  <a:lnTo>
                    <a:pt x="544" y="1840"/>
                  </a:lnTo>
                  <a:lnTo>
                    <a:pt x="586" y="1860"/>
                  </a:lnTo>
                  <a:lnTo>
                    <a:pt x="628" y="1880"/>
                  </a:lnTo>
                  <a:lnTo>
                    <a:pt x="671" y="1896"/>
                  </a:lnTo>
                  <a:lnTo>
                    <a:pt x="716" y="1912"/>
                  </a:lnTo>
                  <a:lnTo>
                    <a:pt x="760" y="1924"/>
                  </a:lnTo>
                  <a:lnTo>
                    <a:pt x="807" y="1935"/>
                  </a:lnTo>
                  <a:lnTo>
                    <a:pt x="854" y="1944"/>
                  </a:lnTo>
                  <a:lnTo>
                    <a:pt x="901" y="1949"/>
                  </a:lnTo>
                  <a:lnTo>
                    <a:pt x="949" y="1954"/>
                  </a:lnTo>
                  <a:lnTo>
                    <a:pt x="999" y="1955"/>
                  </a:lnTo>
                  <a:lnTo>
                    <a:pt x="1048" y="1954"/>
                  </a:lnTo>
                  <a:lnTo>
                    <a:pt x="1096" y="1949"/>
                  </a:lnTo>
                  <a:lnTo>
                    <a:pt x="1145" y="1944"/>
                  </a:lnTo>
                  <a:lnTo>
                    <a:pt x="1191" y="1935"/>
                  </a:lnTo>
                  <a:lnTo>
                    <a:pt x="1237" y="1924"/>
                  </a:lnTo>
                  <a:lnTo>
                    <a:pt x="1282" y="1912"/>
                  </a:lnTo>
                  <a:lnTo>
                    <a:pt x="1327" y="1896"/>
                  </a:lnTo>
                  <a:lnTo>
                    <a:pt x="1370" y="1880"/>
                  </a:lnTo>
                  <a:lnTo>
                    <a:pt x="1413" y="1860"/>
                  </a:lnTo>
                  <a:lnTo>
                    <a:pt x="1454" y="1840"/>
                  </a:lnTo>
                  <a:lnTo>
                    <a:pt x="1494" y="1816"/>
                  </a:lnTo>
                  <a:lnTo>
                    <a:pt x="1532" y="1791"/>
                  </a:lnTo>
                  <a:lnTo>
                    <a:pt x="1569" y="1765"/>
                  </a:lnTo>
                  <a:lnTo>
                    <a:pt x="1605" y="1737"/>
                  </a:lnTo>
                  <a:lnTo>
                    <a:pt x="1640" y="1706"/>
                  </a:lnTo>
                  <a:lnTo>
                    <a:pt x="1673" y="1675"/>
                  </a:lnTo>
                  <a:lnTo>
                    <a:pt x="1706" y="1641"/>
                  </a:lnTo>
                  <a:lnTo>
                    <a:pt x="1735" y="1607"/>
                  </a:lnTo>
                  <a:lnTo>
                    <a:pt x="1763" y="1571"/>
                  </a:lnTo>
                  <a:lnTo>
                    <a:pt x="1789" y="1533"/>
                  </a:lnTo>
                  <a:lnTo>
                    <a:pt x="1814" y="1495"/>
                  </a:lnTo>
                  <a:lnTo>
                    <a:pt x="1838" y="1454"/>
                  </a:lnTo>
                  <a:lnTo>
                    <a:pt x="1859" y="1413"/>
                  </a:lnTo>
                  <a:lnTo>
                    <a:pt x="1877" y="1371"/>
                  </a:lnTo>
                  <a:lnTo>
                    <a:pt x="1894" y="1328"/>
                  </a:lnTo>
                  <a:lnTo>
                    <a:pt x="1910" y="1283"/>
                  </a:lnTo>
                  <a:lnTo>
                    <a:pt x="1923" y="1238"/>
                  </a:lnTo>
                  <a:lnTo>
                    <a:pt x="1934" y="1192"/>
                  </a:lnTo>
                  <a:lnTo>
                    <a:pt x="1941" y="1145"/>
                  </a:lnTo>
                  <a:lnTo>
                    <a:pt x="1948" y="1097"/>
                  </a:lnTo>
                  <a:lnTo>
                    <a:pt x="1951" y="1048"/>
                  </a:lnTo>
                  <a:lnTo>
                    <a:pt x="1952" y="10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0" name="Freeform 52"/>
            <p:cNvSpPr>
              <a:spLocks/>
            </p:cNvSpPr>
            <p:nvPr/>
          </p:nvSpPr>
          <p:spPr bwMode="auto">
            <a:xfrm>
              <a:off x="2185" y="2894"/>
              <a:ext cx="1022" cy="256"/>
            </a:xfrm>
            <a:custGeom>
              <a:avLst/>
              <a:gdLst/>
              <a:ahLst/>
              <a:cxnLst>
                <a:cxn ang="0">
                  <a:pos x="2029" y="469"/>
                </a:cxn>
                <a:cxn ang="0">
                  <a:pos x="1966" y="406"/>
                </a:cxn>
                <a:cxn ang="0">
                  <a:pos x="1899" y="345"/>
                </a:cxn>
                <a:cxn ang="0">
                  <a:pos x="1815" y="277"/>
                </a:cxn>
                <a:cxn ang="0">
                  <a:pos x="1718" y="208"/>
                </a:cxn>
                <a:cxn ang="0">
                  <a:pos x="1610" y="145"/>
                </a:cxn>
                <a:cxn ang="0">
                  <a:pos x="1524" y="106"/>
                </a:cxn>
                <a:cxn ang="0">
                  <a:pos x="1466" y="86"/>
                </a:cxn>
                <a:cxn ang="0">
                  <a:pos x="1335" y="50"/>
                </a:cxn>
                <a:cxn ang="0">
                  <a:pos x="1202" y="20"/>
                </a:cxn>
                <a:cxn ang="0">
                  <a:pos x="1124" y="7"/>
                </a:cxn>
                <a:cxn ang="0">
                  <a:pos x="1049" y="1"/>
                </a:cxn>
                <a:cxn ang="0">
                  <a:pos x="973" y="0"/>
                </a:cxn>
                <a:cxn ang="0">
                  <a:pos x="893" y="6"/>
                </a:cxn>
                <a:cxn ang="0">
                  <a:pos x="806" y="19"/>
                </a:cxn>
                <a:cxn ang="0">
                  <a:pos x="661" y="51"/>
                </a:cxn>
                <a:cxn ang="0">
                  <a:pos x="471" y="94"/>
                </a:cxn>
                <a:cxn ang="0">
                  <a:pos x="378" y="111"/>
                </a:cxn>
                <a:cxn ang="0">
                  <a:pos x="287" y="121"/>
                </a:cxn>
                <a:cxn ang="0">
                  <a:pos x="198" y="124"/>
                </a:cxn>
                <a:cxn ang="0">
                  <a:pos x="111" y="114"/>
                </a:cxn>
                <a:cxn ang="0">
                  <a:pos x="25" y="90"/>
                </a:cxn>
                <a:cxn ang="0">
                  <a:pos x="5" y="87"/>
                </a:cxn>
                <a:cxn ang="0">
                  <a:pos x="0" y="91"/>
                </a:cxn>
                <a:cxn ang="0">
                  <a:pos x="2" y="100"/>
                </a:cxn>
                <a:cxn ang="0">
                  <a:pos x="23" y="125"/>
                </a:cxn>
                <a:cxn ang="0">
                  <a:pos x="67" y="168"/>
                </a:cxn>
                <a:cxn ang="0">
                  <a:pos x="117" y="204"/>
                </a:cxn>
                <a:cxn ang="0">
                  <a:pos x="181" y="229"/>
                </a:cxn>
                <a:cxn ang="0">
                  <a:pos x="267" y="255"/>
                </a:cxn>
                <a:cxn ang="0">
                  <a:pos x="366" y="277"/>
                </a:cxn>
                <a:cxn ang="0">
                  <a:pos x="470" y="293"/>
                </a:cxn>
                <a:cxn ang="0">
                  <a:pos x="559" y="299"/>
                </a:cxn>
                <a:cxn ang="0">
                  <a:pos x="650" y="292"/>
                </a:cxn>
                <a:cxn ang="0">
                  <a:pos x="765" y="266"/>
                </a:cxn>
                <a:cxn ang="0">
                  <a:pos x="908" y="221"/>
                </a:cxn>
                <a:cxn ang="0">
                  <a:pos x="1028" y="176"/>
                </a:cxn>
                <a:cxn ang="0">
                  <a:pos x="1111" y="149"/>
                </a:cxn>
                <a:cxn ang="0">
                  <a:pos x="1166" y="134"/>
                </a:cxn>
                <a:cxn ang="0">
                  <a:pos x="1226" y="125"/>
                </a:cxn>
                <a:cxn ang="0">
                  <a:pos x="1292" y="118"/>
                </a:cxn>
                <a:cxn ang="0">
                  <a:pos x="1367" y="118"/>
                </a:cxn>
                <a:cxn ang="0">
                  <a:pos x="1434" y="125"/>
                </a:cxn>
                <a:cxn ang="0">
                  <a:pos x="1493" y="141"/>
                </a:cxn>
                <a:cxn ang="0">
                  <a:pos x="1551" y="168"/>
                </a:cxn>
                <a:cxn ang="0">
                  <a:pos x="1612" y="210"/>
                </a:cxn>
                <a:cxn ang="0">
                  <a:pos x="1683" y="269"/>
                </a:cxn>
                <a:cxn ang="0">
                  <a:pos x="1822" y="396"/>
                </a:cxn>
                <a:cxn ang="0">
                  <a:pos x="2016" y="491"/>
                </a:cxn>
              </a:cxnLst>
              <a:rect l="0" t="0" r="r" b="b"/>
              <a:pathLst>
                <a:path w="2042" h="511">
                  <a:moveTo>
                    <a:pt x="2042" y="483"/>
                  </a:moveTo>
                  <a:lnTo>
                    <a:pt x="2029" y="469"/>
                  </a:lnTo>
                  <a:lnTo>
                    <a:pt x="1992" y="432"/>
                  </a:lnTo>
                  <a:lnTo>
                    <a:pt x="1966" y="406"/>
                  </a:lnTo>
                  <a:lnTo>
                    <a:pt x="1935" y="377"/>
                  </a:lnTo>
                  <a:lnTo>
                    <a:pt x="1899" y="345"/>
                  </a:lnTo>
                  <a:lnTo>
                    <a:pt x="1859" y="311"/>
                  </a:lnTo>
                  <a:lnTo>
                    <a:pt x="1815" y="277"/>
                  </a:lnTo>
                  <a:lnTo>
                    <a:pt x="1768" y="243"/>
                  </a:lnTo>
                  <a:lnTo>
                    <a:pt x="1718" y="208"/>
                  </a:lnTo>
                  <a:lnTo>
                    <a:pt x="1666" y="176"/>
                  </a:lnTo>
                  <a:lnTo>
                    <a:pt x="1610" y="145"/>
                  </a:lnTo>
                  <a:lnTo>
                    <a:pt x="1554" y="118"/>
                  </a:lnTo>
                  <a:lnTo>
                    <a:pt x="1524" y="106"/>
                  </a:lnTo>
                  <a:lnTo>
                    <a:pt x="1495" y="95"/>
                  </a:lnTo>
                  <a:lnTo>
                    <a:pt x="1466" y="86"/>
                  </a:lnTo>
                  <a:lnTo>
                    <a:pt x="1435" y="77"/>
                  </a:lnTo>
                  <a:lnTo>
                    <a:pt x="1335" y="50"/>
                  </a:lnTo>
                  <a:lnTo>
                    <a:pt x="1244" y="29"/>
                  </a:lnTo>
                  <a:lnTo>
                    <a:pt x="1202" y="20"/>
                  </a:lnTo>
                  <a:lnTo>
                    <a:pt x="1162" y="14"/>
                  </a:lnTo>
                  <a:lnTo>
                    <a:pt x="1124" y="7"/>
                  </a:lnTo>
                  <a:lnTo>
                    <a:pt x="1087" y="3"/>
                  </a:lnTo>
                  <a:lnTo>
                    <a:pt x="1049" y="1"/>
                  </a:lnTo>
                  <a:lnTo>
                    <a:pt x="1011" y="0"/>
                  </a:lnTo>
                  <a:lnTo>
                    <a:pt x="973" y="0"/>
                  </a:lnTo>
                  <a:lnTo>
                    <a:pt x="934" y="3"/>
                  </a:lnTo>
                  <a:lnTo>
                    <a:pt x="893" y="6"/>
                  </a:lnTo>
                  <a:lnTo>
                    <a:pt x="850" y="12"/>
                  </a:lnTo>
                  <a:lnTo>
                    <a:pt x="806" y="19"/>
                  </a:lnTo>
                  <a:lnTo>
                    <a:pt x="758" y="28"/>
                  </a:lnTo>
                  <a:lnTo>
                    <a:pt x="661" y="51"/>
                  </a:lnTo>
                  <a:lnTo>
                    <a:pt x="565" y="74"/>
                  </a:lnTo>
                  <a:lnTo>
                    <a:pt x="471" y="94"/>
                  </a:lnTo>
                  <a:lnTo>
                    <a:pt x="424" y="103"/>
                  </a:lnTo>
                  <a:lnTo>
                    <a:pt x="378" y="111"/>
                  </a:lnTo>
                  <a:lnTo>
                    <a:pt x="334" y="117"/>
                  </a:lnTo>
                  <a:lnTo>
                    <a:pt x="287" y="121"/>
                  </a:lnTo>
                  <a:lnTo>
                    <a:pt x="243" y="124"/>
                  </a:lnTo>
                  <a:lnTo>
                    <a:pt x="198" y="124"/>
                  </a:lnTo>
                  <a:lnTo>
                    <a:pt x="155" y="120"/>
                  </a:lnTo>
                  <a:lnTo>
                    <a:pt x="111" y="114"/>
                  </a:lnTo>
                  <a:lnTo>
                    <a:pt x="68" y="103"/>
                  </a:lnTo>
                  <a:lnTo>
                    <a:pt x="25" y="90"/>
                  </a:lnTo>
                  <a:lnTo>
                    <a:pt x="12" y="87"/>
                  </a:lnTo>
                  <a:lnTo>
                    <a:pt x="5" y="87"/>
                  </a:lnTo>
                  <a:lnTo>
                    <a:pt x="2" y="89"/>
                  </a:lnTo>
                  <a:lnTo>
                    <a:pt x="0" y="91"/>
                  </a:lnTo>
                  <a:lnTo>
                    <a:pt x="0" y="95"/>
                  </a:lnTo>
                  <a:lnTo>
                    <a:pt x="2" y="100"/>
                  </a:lnTo>
                  <a:lnTo>
                    <a:pt x="8" y="107"/>
                  </a:lnTo>
                  <a:lnTo>
                    <a:pt x="23" y="125"/>
                  </a:lnTo>
                  <a:lnTo>
                    <a:pt x="43" y="146"/>
                  </a:lnTo>
                  <a:lnTo>
                    <a:pt x="67" y="168"/>
                  </a:lnTo>
                  <a:lnTo>
                    <a:pt x="97" y="192"/>
                  </a:lnTo>
                  <a:lnTo>
                    <a:pt x="117" y="204"/>
                  </a:lnTo>
                  <a:lnTo>
                    <a:pt x="145" y="217"/>
                  </a:lnTo>
                  <a:lnTo>
                    <a:pt x="181" y="229"/>
                  </a:lnTo>
                  <a:lnTo>
                    <a:pt x="222" y="243"/>
                  </a:lnTo>
                  <a:lnTo>
                    <a:pt x="267" y="255"/>
                  </a:lnTo>
                  <a:lnTo>
                    <a:pt x="317" y="267"/>
                  </a:lnTo>
                  <a:lnTo>
                    <a:pt x="366" y="277"/>
                  </a:lnTo>
                  <a:lnTo>
                    <a:pt x="420" y="286"/>
                  </a:lnTo>
                  <a:lnTo>
                    <a:pt x="470" y="293"/>
                  </a:lnTo>
                  <a:lnTo>
                    <a:pt x="514" y="297"/>
                  </a:lnTo>
                  <a:lnTo>
                    <a:pt x="559" y="299"/>
                  </a:lnTo>
                  <a:lnTo>
                    <a:pt x="603" y="297"/>
                  </a:lnTo>
                  <a:lnTo>
                    <a:pt x="650" y="292"/>
                  </a:lnTo>
                  <a:lnTo>
                    <a:pt x="703" y="282"/>
                  </a:lnTo>
                  <a:lnTo>
                    <a:pt x="765" y="266"/>
                  </a:lnTo>
                  <a:lnTo>
                    <a:pt x="836" y="245"/>
                  </a:lnTo>
                  <a:lnTo>
                    <a:pt x="908" y="221"/>
                  </a:lnTo>
                  <a:lnTo>
                    <a:pt x="971" y="197"/>
                  </a:lnTo>
                  <a:lnTo>
                    <a:pt x="1028" y="176"/>
                  </a:lnTo>
                  <a:lnTo>
                    <a:pt x="1083" y="157"/>
                  </a:lnTo>
                  <a:lnTo>
                    <a:pt x="1111" y="149"/>
                  </a:lnTo>
                  <a:lnTo>
                    <a:pt x="1138" y="141"/>
                  </a:lnTo>
                  <a:lnTo>
                    <a:pt x="1166" y="134"/>
                  </a:lnTo>
                  <a:lnTo>
                    <a:pt x="1196" y="128"/>
                  </a:lnTo>
                  <a:lnTo>
                    <a:pt x="1226" y="125"/>
                  </a:lnTo>
                  <a:lnTo>
                    <a:pt x="1259" y="121"/>
                  </a:lnTo>
                  <a:lnTo>
                    <a:pt x="1292" y="118"/>
                  </a:lnTo>
                  <a:lnTo>
                    <a:pt x="1329" y="117"/>
                  </a:lnTo>
                  <a:lnTo>
                    <a:pt x="1367" y="118"/>
                  </a:lnTo>
                  <a:lnTo>
                    <a:pt x="1402" y="121"/>
                  </a:lnTo>
                  <a:lnTo>
                    <a:pt x="1434" y="125"/>
                  </a:lnTo>
                  <a:lnTo>
                    <a:pt x="1465" y="132"/>
                  </a:lnTo>
                  <a:lnTo>
                    <a:pt x="1493" y="141"/>
                  </a:lnTo>
                  <a:lnTo>
                    <a:pt x="1521" y="153"/>
                  </a:lnTo>
                  <a:lnTo>
                    <a:pt x="1551" y="168"/>
                  </a:lnTo>
                  <a:lnTo>
                    <a:pt x="1581" y="187"/>
                  </a:lnTo>
                  <a:lnTo>
                    <a:pt x="1612" y="210"/>
                  </a:lnTo>
                  <a:lnTo>
                    <a:pt x="1646" y="237"/>
                  </a:lnTo>
                  <a:lnTo>
                    <a:pt x="1683" y="269"/>
                  </a:lnTo>
                  <a:lnTo>
                    <a:pt x="1725" y="306"/>
                  </a:lnTo>
                  <a:lnTo>
                    <a:pt x="1822" y="396"/>
                  </a:lnTo>
                  <a:lnTo>
                    <a:pt x="1944" y="511"/>
                  </a:lnTo>
                  <a:lnTo>
                    <a:pt x="2016" y="491"/>
                  </a:lnTo>
                  <a:lnTo>
                    <a:pt x="2042" y="4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1" name="Freeform 53"/>
            <p:cNvSpPr>
              <a:spLocks/>
            </p:cNvSpPr>
            <p:nvPr/>
          </p:nvSpPr>
          <p:spPr bwMode="auto">
            <a:xfrm>
              <a:off x="1960" y="2580"/>
              <a:ext cx="544" cy="344"/>
            </a:xfrm>
            <a:custGeom>
              <a:avLst/>
              <a:gdLst/>
              <a:ahLst/>
              <a:cxnLst>
                <a:cxn ang="0">
                  <a:pos x="986" y="632"/>
                </a:cxn>
                <a:cxn ang="0">
                  <a:pos x="883" y="653"/>
                </a:cxn>
                <a:cxn ang="0">
                  <a:pos x="796" y="677"/>
                </a:cxn>
                <a:cxn ang="0">
                  <a:pos x="738" y="685"/>
                </a:cxn>
                <a:cxn ang="0">
                  <a:pos x="677" y="687"/>
                </a:cxn>
                <a:cxn ang="0">
                  <a:pos x="574" y="679"/>
                </a:cxn>
                <a:cxn ang="0">
                  <a:pos x="452" y="660"/>
                </a:cxn>
                <a:cxn ang="0">
                  <a:pos x="388" y="642"/>
                </a:cxn>
                <a:cxn ang="0">
                  <a:pos x="344" y="625"/>
                </a:cxn>
                <a:cxn ang="0">
                  <a:pos x="302" y="600"/>
                </a:cxn>
                <a:cxn ang="0">
                  <a:pos x="262" y="567"/>
                </a:cxn>
                <a:cxn ang="0">
                  <a:pos x="202" y="507"/>
                </a:cxn>
                <a:cxn ang="0">
                  <a:pos x="126" y="420"/>
                </a:cxn>
                <a:cxn ang="0">
                  <a:pos x="36" y="309"/>
                </a:cxn>
                <a:cxn ang="0">
                  <a:pos x="3" y="263"/>
                </a:cxn>
                <a:cxn ang="0">
                  <a:pos x="0" y="252"/>
                </a:cxn>
                <a:cxn ang="0">
                  <a:pos x="5" y="249"/>
                </a:cxn>
                <a:cxn ang="0">
                  <a:pos x="16" y="255"/>
                </a:cxn>
                <a:cxn ang="0">
                  <a:pos x="36" y="273"/>
                </a:cxn>
                <a:cxn ang="0">
                  <a:pos x="77" y="305"/>
                </a:cxn>
                <a:cxn ang="0">
                  <a:pos x="145" y="342"/>
                </a:cxn>
                <a:cxn ang="0">
                  <a:pos x="190" y="362"/>
                </a:cxn>
                <a:cxn ang="0">
                  <a:pos x="242" y="378"/>
                </a:cxn>
                <a:cxn ang="0">
                  <a:pos x="304" y="392"/>
                </a:cxn>
                <a:cxn ang="0">
                  <a:pos x="422" y="417"/>
                </a:cxn>
                <a:cxn ang="0">
                  <a:pos x="522" y="447"/>
                </a:cxn>
                <a:cxn ang="0">
                  <a:pos x="617" y="484"/>
                </a:cxn>
                <a:cxn ang="0">
                  <a:pos x="721" y="536"/>
                </a:cxn>
                <a:cxn ang="0">
                  <a:pos x="777" y="563"/>
                </a:cxn>
                <a:cxn ang="0">
                  <a:pos x="839" y="583"/>
                </a:cxn>
                <a:cxn ang="0">
                  <a:pos x="905" y="595"/>
                </a:cxn>
                <a:cxn ang="0">
                  <a:pos x="975" y="593"/>
                </a:cxn>
                <a:cxn ang="0">
                  <a:pos x="917" y="564"/>
                </a:cxn>
                <a:cxn ang="0">
                  <a:pos x="841" y="529"/>
                </a:cxn>
                <a:cxn ang="0">
                  <a:pos x="800" y="505"/>
                </a:cxn>
                <a:cxn ang="0">
                  <a:pos x="753" y="473"/>
                </a:cxn>
                <a:cxn ang="0">
                  <a:pos x="710" y="435"/>
                </a:cxn>
                <a:cxn ang="0">
                  <a:pos x="668" y="388"/>
                </a:cxn>
                <a:cxn ang="0">
                  <a:pos x="630" y="334"/>
                </a:cxn>
                <a:cxn ang="0">
                  <a:pos x="597" y="271"/>
                </a:cxn>
                <a:cxn ang="0">
                  <a:pos x="574" y="209"/>
                </a:cxn>
                <a:cxn ang="0">
                  <a:pos x="559" y="154"/>
                </a:cxn>
                <a:cxn ang="0">
                  <a:pos x="553" y="115"/>
                </a:cxn>
                <a:cxn ang="0">
                  <a:pos x="552" y="62"/>
                </a:cxn>
                <a:cxn ang="0">
                  <a:pos x="549" y="34"/>
                </a:cxn>
                <a:cxn ang="0">
                  <a:pos x="543" y="12"/>
                </a:cxn>
                <a:cxn ang="0">
                  <a:pos x="544" y="4"/>
                </a:cxn>
                <a:cxn ang="0">
                  <a:pos x="550" y="1"/>
                </a:cxn>
                <a:cxn ang="0">
                  <a:pos x="561" y="11"/>
                </a:cxn>
                <a:cxn ang="0">
                  <a:pos x="612" y="69"/>
                </a:cxn>
                <a:cxn ang="0">
                  <a:pos x="672" y="126"/>
                </a:cxn>
                <a:cxn ang="0">
                  <a:pos x="740" y="184"/>
                </a:cxn>
                <a:cxn ang="0">
                  <a:pos x="785" y="226"/>
                </a:cxn>
                <a:cxn ang="0">
                  <a:pos x="826" y="278"/>
                </a:cxn>
                <a:cxn ang="0">
                  <a:pos x="865" y="343"/>
                </a:cxn>
                <a:cxn ang="0">
                  <a:pos x="909" y="436"/>
                </a:cxn>
                <a:cxn ang="0">
                  <a:pos x="936" y="484"/>
                </a:cxn>
                <a:cxn ang="0">
                  <a:pos x="977" y="531"/>
                </a:cxn>
                <a:cxn ang="0">
                  <a:pos x="1057" y="594"/>
                </a:cxn>
                <a:cxn ang="0">
                  <a:pos x="1083" y="617"/>
                </a:cxn>
                <a:cxn ang="0">
                  <a:pos x="1088" y="626"/>
                </a:cxn>
                <a:cxn ang="0">
                  <a:pos x="1078" y="629"/>
                </a:cxn>
                <a:cxn ang="0">
                  <a:pos x="1018" y="630"/>
                </a:cxn>
              </a:cxnLst>
              <a:rect l="0" t="0" r="r" b="b"/>
              <a:pathLst>
                <a:path w="1088" h="687">
                  <a:moveTo>
                    <a:pt x="1018" y="630"/>
                  </a:moveTo>
                  <a:lnTo>
                    <a:pt x="986" y="632"/>
                  </a:lnTo>
                  <a:lnTo>
                    <a:pt x="939" y="641"/>
                  </a:lnTo>
                  <a:lnTo>
                    <a:pt x="883" y="653"/>
                  </a:lnTo>
                  <a:lnTo>
                    <a:pt x="825" y="669"/>
                  </a:lnTo>
                  <a:lnTo>
                    <a:pt x="796" y="677"/>
                  </a:lnTo>
                  <a:lnTo>
                    <a:pt x="768" y="682"/>
                  </a:lnTo>
                  <a:lnTo>
                    <a:pt x="738" y="685"/>
                  </a:lnTo>
                  <a:lnTo>
                    <a:pt x="708" y="687"/>
                  </a:lnTo>
                  <a:lnTo>
                    <a:pt x="677" y="687"/>
                  </a:lnTo>
                  <a:lnTo>
                    <a:pt x="645" y="685"/>
                  </a:lnTo>
                  <a:lnTo>
                    <a:pt x="574" y="679"/>
                  </a:lnTo>
                  <a:lnTo>
                    <a:pt x="495" y="668"/>
                  </a:lnTo>
                  <a:lnTo>
                    <a:pt x="452" y="660"/>
                  </a:lnTo>
                  <a:lnTo>
                    <a:pt x="409" y="649"/>
                  </a:lnTo>
                  <a:lnTo>
                    <a:pt x="388" y="642"/>
                  </a:lnTo>
                  <a:lnTo>
                    <a:pt x="366" y="633"/>
                  </a:lnTo>
                  <a:lnTo>
                    <a:pt x="344" y="625"/>
                  </a:lnTo>
                  <a:lnTo>
                    <a:pt x="324" y="613"/>
                  </a:lnTo>
                  <a:lnTo>
                    <a:pt x="302" y="600"/>
                  </a:lnTo>
                  <a:lnTo>
                    <a:pt x="282" y="585"/>
                  </a:lnTo>
                  <a:lnTo>
                    <a:pt x="262" y="567"/>
                  </a:lnTo>
                  <a:lnTo>
                    <a:pt x="242" y="550"/>
                  </a:lnTo>
                  <a:lnTo>
                    <a:pt x="202" y="507"/>
                  </a:lnTo>
                  <a:lnTo>
                    <a:pt x="163" y="463"/>
                  </a:lnTo>
                  <a:lnTo>
                    <a:pt x="126" y="420"/>
                  </a:lnTo>
                  <a:lnTo>
                    <a:pt x="91" y="378"/>
                  </a:lnTo>
                  <a:lnTo>
                    <a:pt x="36" y="309"/>
                  </a:lnTo>
                  <a:lnTo>
                    <a:pt x="8" y="271"/>
                  </a:lnTo>
                  <a:lnTo>
                    <a:pt x="3" y="263"/>
                  </a:lnTo>
                  <a:lnTo>
                    <a:pt x="0" y="257"/>
                  </a:lnTo>
                  <a:lnTo>
                    <a:pt x="0" y="252"/>
                  </a:lnTo>
                  <a:lnTo>
                    <a:pt x="1" y="249"/>
                  </a:lnTo>
                  <a:lnTo>
                    <a:pt x="5" y="249"/>
                  </a:lnTo>
                  <a:lnTo>
                    <a:pt x="10" y="251"/>
                  </a:lnTo>
                  <a:lnTo>
                    <a:pt x="16" y="255"/>
                  </a:lnTo>
                  <a:lnTo>
                    <a:pt x="25" y="262"/>
                  </a:lnTo>
                  <a:lnTo>
                    <a:pt x="36" y="273"/>
                  </a:lnTo>
                  <a:lnTo>
                    <a:pt x="54" y="288"/>
                  </a:lnTo>
                  <a:lnTo>
                    <a:pt x="77" y="305"/>
                  </a:lnTo>
                  <a:lnTo>
                    <a:pt x="108" y="324"/>
                  </a:lnTo>
                  <a:lnTo>
                    <a:pt x="145" y="342"/>
                  </a:lnTo>
                  <a:lnTo>
                    <a:pt x="166" y="352"/>
                  </a:lnTo>
                  <a:lnTo>
                    <a:pt x="190" y="362"/>
                  </a:lnTo>
                  <a:lnTo>
                    <a:pt x="215" y="371"/>
                  </a:lnTo>
                  <a:lnTo>
                    <a:pt x="242" y="378"/>
                  </a:lnTo>
                  <a:lnTo>
                    <a:pt x="273" y="386"/>
                  </a:lnTo>
                  <a:lnTo>
                    <a:pt x="304" y="392"/>
                  </a:lnTo>
                  <a:lnTo>
                    <a:pt x="366" y="405"/>
                  </a:lnTo>
                  <a:lnTo>
                    <a:pt x="422" y="417"/>
                  </a:lnTo>
                  <a:lnTo>
                    <a:pt x="473" y="431"/>
                  </a:lnTo>
                  <a:lnTo>
                    <a:pt x="522" y="447"/>
                  </a:lnTo>
                  <a:lnTo>
                    <a:pt x="569" y="463"/>
                  </a:lnTo>
                  <a:lnTo>
                    <a:pt x="617" y="484"/>
                  </a:lnTo>
                  <a:lnTo>
                    <a:pt x="667" y="507"/>
                  </a:lnTo>
                  <a:lnTo>
                    <a:pt x="721" y="536"/>
                  </a:lnTo>
                  <a:lnTo>
                    <a:pt x="748" y="550"/>
                  </a:lnTo>
                  <a:lnTo>
                    <a:pt x="777" y="563"/>
                  </a:lnTo>
                  <a:lnTo>
                    <a:pt x="807" y="575"/>
                  </a:lnTo>
                  <a:lnTo>
                    <a:pt x="839" y="583"/>
                  </a:lnTo>
                  <a:lnTo>
                    <a:pt x="872" y="591"/>
                  </a:lnTo>
                  <a:lnTo>
                    <a:pt x="905" y="595"/>
                  </a:lnTo>
                  <a:lnTo>
                    <a:pt x="940" y="596"/>
                  </a:lnTo>
                  <a:lnTo>
                    <a:pt x="975" y="593"/>
                  </a:lnTo>
                  <a:lnTo>
                    <a:pt x="943" y="576"/>
                  </a:lnTo>
                  <a:lnTo>
                    <a:pt x="917" y="564"/>
                  </a:lnTo>
                  <a:lnTo>
                    <a:pt x="877" y="545"/>
                  </a:lnTo>
                  <a:lnTo>
                    <a:pt x="841" y="529"/>
                  </a:lnTo>
                  <a:lnTo>
                    <a:pt x="822" y="518"/>
                  </a:lnTo>
                  <a:lnTo>
                    <a:pt x="800" y="505"/>
                  </a:lnTo>
                  <a:lnTo>
                    <a:pt x="776" y="490"/>
                  </a:lnTo>
                  <a:lnTo>
                    <a:pt x="753" y="473"/>
                  </a:lnTo>
                  <a:lnTo>
                    <a:pt x="732" y="454"/>
                  </a:lnTo>
                  <a:lnTo>
                    <a:pt x="710" y="435"/>
                  </a:lnTo>
                  <a:lnTo>
                    <a:pt x="688" y="413"/>
                  </a:lnTo>
                  <a:lnTo>
                    <a:pt x="668" y="388"/>
                  </a:lnTo>
                  <a:lnTo>
                    <a:pt x="648" y="363"/>
                  </a:lnTo>
                  <a:lnTo>
                    <a:pt x="630" y="334"/>
                  </a:lnTo>
                  <a:lnTo>
                    <a:pt x="612" y="302"/>
                  </a:lnTo>
                  <a:lnTo>
                    <a:pt x="597" y="271"/>
                  </a:lnTo>
                  <a:lnTo>
                    <a:pt x="584" y="240"/>
                  </a:lnTo>
                  <a:lnTo>
                    <a:pt x="574" y="209"/>
                  </a:lnTo>
                  <a:lnTo>
                    <a:pt x="567" y="181"/>
                  </a:lnTo>
                  <a:lnTo>
                    <a:pt x="559" y="154"/>
                  </a:lnTo>
                  <a:lnTo>
                    <a:pt x="556" y="133"/>
                  </a:lnTo>
                  <a:lnTo>
                    <a:pt x="553" y="115"/>
                  </a:lnTo>
                  <a:lnTo>
                    <a:pt x="552" y="86"/>
                  </a:lnTo>
                  <a:lnTo>
                    <a:pt x="552" y="62"/>
                  </a:lnTo>
                  <a:lnTo>
                    <a:pt x="552" y="44"/>
                  </a:lnTo>
                  <a:lnTo>
                    <a:pt x="549" y="34"/>
                  </a:lnTo>
                  <a:lnTo>
                    <a:pt x="547" y="26"/>
                  </a:lnTo>
                  <a:lnTo>
                    <a:pt x="543" y="12"/>
                  </a:lnTo>
                  <a:lnTo>
                    <a:pt x="543" y="7"/>
                  </a:lnTo>
                  <a:lnTo>
                    <a:pt x="544" y="4"/>
                  </a:lnTo>
                  <a:lnTo>
                    <a:pt x="546" y="0"/>
                  </a:lnTo>
                  <a:lnTo>
                    <a:pt x="550" y="1"/>
                  </a:lnTo>
                  <a:lnTo>
                    <a:pt x="556" y="5"/>
                  </a:lnTo>
                  <a:lnTo>
                    <a:pt x="561" y="11"/>
                  </a:lnTo>
                  <a:lnTo>
                    <a:pt x="581" y="36"/>
                  </a:lnTo>
                  <a:lnTo>
                    <a:pt x="612" y="69"/>
                  </a:lnTo>
                  <a:lnTo>
                    <a:pt x="650" y="107"/>
                  </a:lnTo>
                  <a:lnTo>
                    <a:pt x="672" y="126"/>
                  </a:lnTo>
                  <a:lnTo>
                    <a:pt x="695" y="145"/>
                  </a:lnTo>
                  <a:lnTo>
                    <a:pt x="740" y="184"/>
                  </a:lnTo>
                  <a:lnTo>
                    <a:pt x="763" y="204"/>
                  </a:lnTo>
                  <a:lnTo>
                    <a:pt x="785" y="226"/>
                  </a:lnTo>
                  <a:lnTo>
                    <a:pt x="807" y="251"/>
                  </a:lnTo>
                  <a:lnTo>
                    <a:pt x="826" y="278"/>
                  </a:lnTo>
                  <a:lnTo>
                    <a:pt x="846" y="309"/>
                  </a:lnTo>
                  <a:lnTo>
                    <a:pt x="865" y="343"/>
                  </a:lnTo>
                  <a:lnTo>
                    <a:pt x="897" y="409"/>
                  </a:lnTo>
                  <a:lnTo>
                    <a:pt x="909" y="436"/>
                  </a:lnTo>
                  <a:lnTo>
                    <a:pt x="922" y="461"/>
                  </a:lnTo>
                  <a:lnTo>
                    <a:pt x="936" y="484"/>
                  </a:lnTo>
                  <a:lnTo>
                    <a:pt x="954" y="507"/>
                  </a:lnTo>
                  <a:lnTo>
                    <a:pt x="977" y="531"/>
                  </a:lnTo>
                  <a:lnTo>
                    <a:pt x="1005" y="555"/>
                  </a:lnTo>
                  <a:lnTo>
                    <a:pt x="1057" y="594"/>
                  </a:lnTo>
                  <a:lnTo>
                    <a:pt x="1072" y="607"/>
                  </a:lnTo>
                  <a:lnTo>
                    <a:pt x="1083" y="617"/>
                  </a:lnTo>
                  <a:lnTo>
                    <a:pt x="1088" y="623"/>
                  </a:lnTo>
                  <a:lnTo>
                    <a:pt x="1088" y="626"/>
                  </a:lnTo>
                  <a:lnTo>
                    <a:pt x="1087" y="628"/>
                  </a:lnTo>
                  <a:lnTo>
                    <a:pt x="1078" y="629"/>
                  </a:lnTo>
                  <a:lnTo>
                    <a:pt x="1065" y="630"/>
                  </a:lnTo>
                  <a:lnTo>
                    <a:pt x="1018" y="6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2" name="Freeform 54"/>
            <p:cNvSpPr>
              <a:spLocks/>
            </p:cNvSpPr>
            <p:nvPr/>
          </p:nvSpPr>
          <p:spPr bwMode="auto">
            <a:xfrm>
              <a:off x="1826" y="2388"/>
              <a:ext cx="413" cy="392"/>
            </a:xfrm>
            <a:custGeom>
              <a:avLst/>
              <a:gdLst/>
              <a:ahLst/>
              <a:cxnLst>
                <a:cxn ang="0">
                  <a:pos x="653" y="728"/>
                </a:cxn>
                <a:cxn ang="0">
                  <a:pos x="461" y="662"/>
                </a:cxn>
                <a:cxn ang="0">
                  <a:pos x="382" y="628"/>
                </a:cxn>
                <a:cxn ang="0">
                  <a:pos x="316" y="590"/>
                </a:cxn>
                <a:cxn ang="0">
                  <a:pos x="271" y="557"/>
                </a:cxn>
                <a:cxn ang="0">
                  <a:pos x="228" y="518"/>
                </a:cxn>
                <a:cxn ang="0">
                  <a:pos x="189" y="471"/>
                </a:cxn>
                <a:cxn ang="0">
                  <a:pos x="154" y="417"/>
                </a:cxn>
                <a:cxn ang="0">
                  <a:pos x="90" y="270"/>
                </a:cxn>
                <a:cxn ang="0">
                  <a:pos x="30" y="138"/>
                </a:cxn>
                <a:cxn ang="0">
                  <a:pos x="8" y="79"/>
                </a:cxn>
                <a:cxn ang="0">
                  <a:pos x="0" y="33"/>
                </a:cxn>
                <a:cxn ang="0">
                  <a:pos x="2" y="11"/>
                </a:cxn>
                <a:cxn ang="0">
                  <a:pos x="7" y="2"/>
                </a:cxn>
                <a:cxn ang="0">
                  <a:pos x="12" y="1"/>
                </a:cxn>
                <a:cxn ang="0">
                  <a:pos x="39" y="38"/>
                </a:cxn>
                <a:cxn ang="0">
                  <a:pos x="121" y="151"/>
                </a:cxn>
                <a:cxn ang="0">
                  <a:pos x="187" y="229"/>
                </a:cxn>
                <a:cxn ang="0">
                  <a:pos x="220" y="260"/>
                </a:cxn>
                <a:cxn ang="0">
                  <a:pos x="287" y="312"/>
                </a:cxn>
                <a:cxn ang="0">
                  <a:pos x="420" y="405"/>
                </a:cxn>
                <a:cxn ang="0">
                  <a:pos x="472" y="446"/>
                </a:cxn>
                <a:cxn ang="0">
                  <a:pos x="560" y="532"/>
                </a:cxn>
                <a:cxn ang="0">
                  <a:pos x="660" y="634"/>
                </a:cxn>
                <a:cxn ang="0">
                  <a:pos x="692" y="662"/>
                </a:cxn>
                <a:cxn ang="0">
                  <a:pos x="724" y="683"/>
                </a:cxn>
                <a:cxn ang="0">
                  <a:pos x="686" y="618"/>
                </a:cxn>
                <a:cxn ang="0">
                  <a:pos x="581" y="459"/>
                </a:cxn>
                <a:cxn ang="0">
                  <a:pos x="555" y="414"/>
                </a:cxn>
                <a:cxn ang="0">
                  <a:pos x="536" y="362"/>
                </a:cxn>
                <a:cxn ang="0">
                  <a:pos x="531" y="318"/>
                </a:cxn>
                <a:cxn ang="0">
                  <a:pos x="532" y="152"/>
                </a:cxn>
                <a:cxn ang="0">
                  <a:pos x="537" y="41"/>
                </a:cxn>
                <a:cxn ang="0">
                  <a:pos x="539" y="36"/>
                </a:cxn>
                <a:cxn ang="0">
                  <a:pos x="545" y="37"/>
                </a:cxn>
                <a:cxn ang="0">
                  <a:pos x="574" y="73"/>
                </a:cxn>
                <a:cxn ang="0">
                  <a:pos x="626" y="142"/>
                </a:cxn>
                <a:cxn ang="0">
                  <a:pos x="664" y="202"/>
                </a:cxn>
                <a:cxn ang="0">
                  <a:pos x="697" y="264"/>
                </a:cxn>
                <a:cxn ang="0">
                  <a:pos x="722" y="328"/>
                </a:cxn>
                <a:cxn ang="0">
                  <a:pos x="739" y="384"/>
                </a:cxn>
                <a:cxn ang="0">
                  <a:pos x="749" y="430"/>
                </a:cxn>
                <a:cxn ang="0">
                  <a:pos x="750" y="510"/>
                </a:cxn>
                <a:cxn ang="0">
                  <a:pos x="758" y="579"/>
                </a:cxn>
                <a:cxn ang="0">
                  <a:pos x="786" y="673"/>
                </a:cxn>
                <a:cxn ang="0">
                  <a:pos x="818" y="762"/>
                </a:cxn>
                <a:cxn ang="0">
                  <a:pos x="827" y="783"/>
                </a:cxn>
                <a:cxn ang="0">
                  <a:pos x="822" y="785"/>
                </a:cxn>
                <a:cxn ang="0">
                  <a:pos x="796" y="775"/>
                </a:cxn>
              </a:cxnLst>
              <a:rect l="0" t="0" r="r" b="b"/>
              <a:pathLst>
                <a:path w="827" h="785">
                  <a:moveTo>
                    <a:pt x="796" y="775"/>
                  </a:moveTo>
                  <a:lnTo>
                    <a:pt x="653" y="728"/>
                  </a:lnTo>
                  <a:lnTo>
                    <a:pt x="549" y="694"/>
                  </a:lnTo>
                  <a:lnTo>
                    <a:pt x="461" y="662"/>
                  </a:lnTo>
                  <a:lnTo>
                    <a:pt x="423" y="647"/>
                  </a:lnTo>
                  <a:lnTo>
                    <a:pt x="382" y="628"/>
                  </a:lnTo>
                  <a:lnTo>
                    <a:pt x="338" y="604"/>
                  </a:lnTo>
                  <a:lnTo>
                    <a:pt x="316" y="590"/>
                  </a:lnTo>
                  <a:lnTo>
                    <a:pt x="294" y="573"/>
                  </a:lnTo>
                  <a:lnTo>
                    <a:pt x="271" y="557"/>
                  </a:lnTo>
                  <a:lnTo>
                    <a:pt x="250" y="537"/>
                  </a:lnTo>
                  <a:lnTo>
                    <a:pt x="228" y="518"/>
                  </a:lnTo>
                  <a:lnTo>
                    <a:pt x="208" y="495"/>
                  </a:lnTo>
                  <a:lnTo>
                    <a:pt x="189" y="471"/>
                  </a:lnTo>
                  <a:lnTo>
                    <a:pt x="172" y="445"/>
                  </a:lnTo>
                  <a:lnTo>
                    <a:pt x="154" y="417"/>
                  </a:lnTo>
                  <a:lnTo>
                    <a:pt x="140" y="387"/>
                  </a:lnTo>
                  <a:lnTo>
                    <a:pt x="90" y="270"/>
                  </a:lnTo>
                  <a:lnTo>
                    <a:pt x="47" y="177"/>
                  </a:lnTo>
                  <a:lnTo>
                    <a:pt x="30" y="138"/>
                  </a:lnTo>
                  <a:lnTo>
                    <a:pt x="17" y="105"/>
                  </a:lnTo>
                  <a:lnTo>
                    <a:pt x="8" y="79"/>
                  </a:lnTo>
                  <a:lnTo>
                    <a:pt x="4" y="59"/>
                  </a:lnTo>
                  <a:lnTo>
                    <a:pt x="0" y="33"/>
                  </a:lnTo>
                  <a:lnTo>
                    <a:pt x="0" y="19"/>
                  </a:lnTo>
                  <a:lnTo>
                    <a:pt x="2" y="11"/>
                  </a:lnTo>
                  <a:lnTo>
                    <a:pt x="4" y="6"/>
                  </a:lnTo>
                  <a:lnTo>
                    <a:pt x="7" y="2"/>
                  </a:lnTo>
                  <a:lnTo>
                    <a:pt x="9" y="0"/>
                  </a:lnTo>
                  <a:lnTo>
                    <a:pt x="12" y="1"/>
                  </a:lnTo>
                  <a:lnTo>
                    <a:pt x="16" y="4"/>
                  </a:lnTo>
                  <a:lnTo>
                    <a:pt x="39" y="38"/>
                  </a:lnTo>
                  <a:lnTo>
                    <a:pt x="89" y="109"/>
                  </a:lnTo>
                  <a:lnTo>
                    <a:pt x="121" y="151"/>
                  </a:lnTo>
                  <a:lnTo>
                    <a:pt x="154" y="191"/>
                  </a:lnTo>
                  <a:lnTo>
                    <a:pt x="187" y="229"/>
                  </a:lnTo>
                  <a:lnTo>
                    <a:pt x="204" y="245"/>
                  </a:lnTo>
                  <a:lnTo>
                    <a:pt x="220" y="260"/>
                  </a:lnTo>
                  <a:lnTo>
                    <a:pt x="253" y="287"/>
                  </a:lnTo>
                  <a:lnTo>
                    <a:pt x="287" y="312"/>
                  </a:lnTo>
                  <a:lnTo>
                    <a:pt x="355" y="359"/>
                  </a:lnTo>
                  <a:lnTo>
                    <a:pt x="420" y="405"/>
                  </a:lnTo>
                  <a:lnTo>
                    <a:pt x="447" y="427"/>
                  </a:lnTo>
                  <a:lnTo>
                    <a:pt x="472" y="446"/>
                  </a:lnTo>
                  <a:lnTo>
                    <a:pt x="517" y="489"/>
                  </a:lnTo>
                  <a:lnTo>
                    <a:pt x="560" y="532"/>
                  </a:lnTo>
                  <a:lnTo>
                    <a:pt x="641" y="616"/>
                  </a:lnTo>
                  <a:lnTo>
                    <a:pt x="660" y="634"/>
                  </a:lnTo>
                  <a:lnTo>
                    <a:pt x="676" y="650"/>
                  </a:lnTo>
                  <a:lnTo>
                    <a:pt x="692" y="662"/>
                  </a:lnTo>
                  <a:lnTo>
                    <a:pt x="704" y="672"/>
                  </a:lnTo>
                  <a:lnTo>
                    <a:pt x="724" y="683"/>
                  </a:lnTo>
                  <a:lnTo>
                    <a:pt x="730" y="686"/>
                  </a:lnTo>
                  <a:lnTo>
                    <a:pt x="686" y="618"/>
                  </a:lnTo>
                  <a:lnTo>
                    <a:pt x="610" y="503"/>
                  </a:lnTo>
                  <a:lnTo>
                    <a:pt x="581" y="459"/>
                  </a:lnTo>
                  <a:lnTo>
                    <a:pt x="567" y="436"/>
                  </a:lnTo>
                  <a:lnTo>
                    <a:pt x="555" y="414"/>
                  </a:lnTo>
                  <a:lnTo>
                    <a:pt x="545" y="389"/>
                  </a:lnTo>
                  <a:lnTo>
                    <a:pt x="536" y="362"/>
                  </a:lnTo>
                  <a:lnTo>
                    <a:pt x="531" y="333"/>
                  </a:lnTo>
                  <a:lnTo>
                    <a:pt x="531" y="318"/>
                  </a:lnTo>
                  <a:lnTo>
                    <a:pt x="530" y="302"/>
                  </a:lnTo>
                  <a:lnTo>
                    <a:pt x="532" y="152"/>
                  </a:lnTo>
                  <a:lnTo>
                    <a:pt x="535" y="53"/>
                  </a:lnTo>
                  <a:lnTo>
                    <a:pt x="537" y="41"/>
                  </a:lnTo>
                  <a:lnTo>
                    <a:pt x="538" y="37"/>
                  </a:lnTo>
                  <a:lnTo>
                    <a:pt x="539" y="36"/>
                  </a:lnTo>
                  <a:lnTo>
                    <a:pt x="542" y="36"/>
                  </a:lnTo>
                  <a:lnTo>
                    <a:pt x="545" y="37"/>
                  </a:lnTo>
                  <a:lnTo>
                    <a:pt x="555" y="48"/>
                  </a:lnTo>
                  <a:lnTo>
                    <a:pt x="574" y="73"/>
                  </a:lnTo>
                  <a:lnTo>
                    <a:pt x="607" y="116"/>
                  </a:lnTo>
                  <a:lnTo>
                    <a:pt x="626" y="142"/>
                  </a:lnTo>
                  <a:lnTo>
                    <a:pt x="646" y="171"/>
                  </a:lnTo>
                  <a:lnTo>
                    <a:pt x="664" y="202"/>
                  </a:lnTo>
                  <a:lnTo>
                    <a:pt x="682" y="232"/>
                  </a:lnTo>
                  <a:lnTo>
                    <a:pt x="697" y="264"/>
                  </a:lnTo>
                  <a:lnTo>
                    <a:pt x="710" y="296"/>
                  </a:lnTo>
                  <a:lnTo>
                    <a:pt x="722" y="328"/>
                  </a:lnTo>
                  <a:lnTo>
                    <a:pt x="732" y="357"/>
                  </a:lnTo>
                  <a:lnTo>
                    <a:pt x="739" y="384"/>
                  </a:lnTo>
                  <a:lnTo>
                    <a:pt x="746" y="409"/>
                  </a:lnTo>
                  <a:lnTo>
                    <a:pt x="749" y="430"/>
                  </a:lnTo>
                  <a:lnTo>
                    <a:pt x="750" y="446"/>
                  </a:lnTo>
                  <a:lnTo>
                    <a:pt x="750" y="510"/>
                  </a:lnTo>
                  <a:lnTo>
                    <a:pt x="753" y="546"/>
                  </a:lnTo>
                  <a:lnTo>
                    <a:pt x="758" y="579"/>
                  </a:lnTo>
                  <a:lnTo>
                    <a:pt x="770" y="619"/>
                  </a:lnTo>
                  <a:lnTo>
                    <a:pt x="786" y="673"/>
                  </a:lnTo>
                  <a:lnTo>
                    <a:pt x="804" y="725"/>
                  </a:lnTo>
                  <a:lnTo>
                    <a:pt x="818" y="762"/>
                  </a:lnTo>
                  <a:lnTo>
                    <a:pt x="826" y="779"/>
                  </a:lnTo>
                  <a:lnTo>
                    <a:pt x="827" y="783"/>
                  </a:lnTo>
                  <a:lnTo>
                    <a:pt x="825" y="785"/>
                  </a:lnTo>
                  <a:lnTo>
                    <a:pt x="822" y="785"/>
                  </a:lnTo>
                  <a:lnTo>
                    <a:pt x="815" y="783"/>
                  </a:lnTo>
                  <a:lnTo>
                    <a:pt x="796" y="7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3" name="Freeform 55"/>
            <p:cNvSpPr>
              <a:spLocks/>
            </p:cNvSpPr>
            <p:nvPr/>
          </p:nvSpPr>
          <p:spPr bwMode="auto">
            <a:xfrm>
              <a:off x="1858" y="2371"/>
              <a:ext cx="189" cy="1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" y="57"/>
                </a:cxn>
                <a:cxn ang="0">
                  <a:pos x="99" y="108"/>
                </a:cxn>
                <a:cxn ang="0">
                  <a:pos x="124" y="134"/>
                </a:cxn>
                <a:cxn ang="0">
                  <a:pos x="149" y="158"/>
                </a:cxn>
                <a:cxn ang="0">
                  <a:pos x="204" y="209"/>
                </a:cxn>
                <a:cxn ang="0">
                  <a:pos x="264" y="262"/>
                </a:cxn>
                <a:cxn ang="0">
                  <a:pos x="314" y="306"/>
                </a:cxn>
                <a:cxn ang="0">
                  <a:pos x="340" y="331"/>
                </a:cxn>
                <a:cxn ang="0">
                  <a:pos x="347" y="338"/>
                </a:cxn>
                <a:cxn ang="0">
                  <a:pos x="350" y="339"/>
                </a:cxn>
                <a:cxn ang="0">
                  <a:pos x="352" y="339"/>
                </a:cxn>
                <a:cxn ang="0">
                  <a:pos x="354" y="337"/>
                </a:cxn>
                <a:cxn ang="0">
                  <a:pos x="356" y="333"/>
                </a:cxn>
                <a:cxn ang="0">
                  <a:pos x="357" y="322"/>
                </a:cxn>
                <a:cxn ang="0">
                  <a:pos x="360" y="238"/>
                </a:cxn>
                <a:cxn ang="0">
                  <a:pos x="365" y="178"/>
                </a:cxn>
                <a:cxn ang="0">
                  <a:pos x="370" y="126"/>
                </a:cxn>
                <a:cxn ang="0">
                  <a:pos x="376" y="82"/>
                </a:cxn>
                <a:cxn ang="0">
                  <a:pos x="378" y="42"/>
                </a:cxn>
                <a:cxn ang="0">
                  <a:pos x="379" y="0"/>
                </a:cxn>
                <a:cxn ang="0">
                  <a:pos x="241" y="0"/>
                </a:cxn>
                <a:cxn ang="0">
                  <a:pos x="259" y="48"/>
                </a:cxn>
                <a:cxn ang="0">
                  <a:pos x="274" y="90"/>
                </a:cxn>
                <a:cxn ang="0">
                  <a:pos x="284" y="126"/>
                </a:cxn>
                <a:cxn ang="0">
                  <a:pos x="291" y="151"/>
                </a:cxn>
                <a:cxn ang="0">
                  <a:pos x="293" y="169"/>
                </a:cxn>
                <a:cxn ang="0">
                  <a:pos x="294" y="183"/>
                </a:cxn>
                <a:cxn ang="0">
                  <a:pos x="289" y="177"/>
                </a:cxn>
                <a:cxn ang="0">
                  <a:pos x="277" y="161"/>
                </a:cxn>
                <a:cxn ang="0">
                  <a:pos x="259" y="131"/>
                </a:cxn>
                <a:cxn ang="0">
                  <a:pos x="250" y="109"/>
                </a:cxn>
                <a:cxn ang="0">
                  <a:pos x="239" y="84"/>
                </a:cxn>
                <a:cxn ang="0">
                  <a:pos x="211" y="14"/>
                </a:cxn>
                <a:cxn ang="0">
                  <a:pos x="205" y="0"/>
                </a:cxn>
                <a:cxn ang="0">
                  <a:pos x="0" y="0"/>
                </a:cxn>
              </a:cxnLst>
              <a:rect l="0" t="0" r="r" b="b"/>
              <a:pathLst>
                <a:path w="379" h="339">
                  <a:moveTo>
                    <a:pt x="0" y="0"/>
                  </a:moveTo>
                  <a:lnTo>
                    <a:pt x="51" y="57"/>
                  </a:lnTo>
                  <a:lnTo>
                    <a:pt x="99" y="108"/>
                  </a:lnTo>
                  <a:lnTo>
                    <a:pt x="124" y="134"/>
                  </a:lnTo>
                  <a:lnTo>
                    <a:pt x="149" y="158"/>
                  </a:lnTo>
                  <a:lnTo>
                    <a:pt x="204" y="209"/>
                  </a:lnTo>
                  <a:lnTo>
                    <a:pt x="264" y="262"/>
                  </a:lnTo>
                  <a:lnTo>
                    <a:pt x="314" y="306"/>
                  </a:lnTo>
                  <a:lnTo>
                    <a:pt x="340" y="331"/>
                  </a:lnTo>
                  <a:lnTo>
                    <a:pt x="347" y="338"/>
                  </a:lnTo>
                  <a:lnTo>
                    <a:pt x="350" y="339"/>
                  </a:lnTo>
                  <a:lnTo>
                    <a:pt x="352" y="339"/>
                  </a:lnTo>
                  <a:lnTo>
                    <a:pt x="354" y="337"/>
                  </a:lnTo>
                  <a:lnTo>
                    <a:pt x="356" y="333"/>
                  </a:lnTo>
                  <a:lnTo>
                    <a:pt x="357" y="322"/>
                  </a:lnTo>
                  <a:lnTo>
                    <a:pt x="360" y="238"/>
                  </a:lnTo>
                  <a:lnTo>
                    <a:pt x="365" y="178"/>
                  </a:lnTo>
                  <a:lnTo>
                    <a:pt x="370" y="126"/>
                  </a:lnTo>
                  <a:lnTo>
                    <a:pt x="376" y="82"/>
                  </a:lnTo>
                  <a:lnTo>
                    <a:pt x="378" y="42"/>
                  </a:lnTo>
                  <a:lnTo>
                    <a:pt x="379" y="0"/>
                  </a:lnTo>
                  <a:lnTo>
                    <a:pt x="241" y="0"/>
                  </a:lnTo>
                  <a:lnTo>
                    <a:pt x="259" y="48"/>
                  </a:lnTo>
                  <a:lnTo>
                    <a:pt x="274" y="90"/>
                  </a:lnTo>
                  <a:lnTo>
                    <a:pt x="284" y="126"/>
                  </a:lnTo>
                  <a:lnTo>
                    <a:pt x="291" y="151"/>
                  </a:lnTo>
                  <a:lnTo>
                    <a:pt x="293" y="169"/>
                  </a:lnTo>
                  <a:lnTo>
                    <a:pt x="294" y="183"/>
                  </a:lnTo>
                  <a:lnTo>
                    <a:pt x="289" y="177"/>
                  </a:lnTo>
                  <a:lnTo>
                    <a:pt x="277" y="161"/>
                  </a:lnTo>
                  <a:lnTo>
                    <a:pt x="259" y="131"/>
                  </a:lnTo>
                  <a:lnTo>
                    <a:pt x="250" y="109"/>
                  </a:lnTo>
                  <a:lnTo>
                    <a:pt x="239" y="84"/>
                  </a:lnTo>
                  <a:lnTo>
                    <a:pt x="211" y="14"/>
                  </a:lnTo>
                  <a:lnTo>
                    <a:pt x="2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4" name="Freeform 56"/>
            <p:cNvSpPr>
              <a:spLocks/>
            </p:cNvSpPr>
            <p:nvPr/>
          </p:nvSpPr>
          <p:spPr bwMode="auto">
            <a:xfrm>
              <a:off x="1815" y="1445"/>
              <a:ext cx="123" cy="316"/>
            </a:xfrm>
            <a:custGeom>
              <a:avLst/>
              <a:gdLst/>
              <a:ahLst/>
              <a:cxnLst>
                <a:cxn ang="0">
                  <a:pos x="0" y="631"/>
                </a:cxn>
                <a:cxn ang="0">
                  <a:pos x="0" y="610"/>
                </a:cxn>
                <a:cxn ang="0">
                  <a:pos x="3" y="585"/>
                </a:cxn>
                <a:cxn ang="0">
                  <a:pos x="5" y="550"/>
                </a:cxn>
                <a:cxn ang="0">
                  <a:pos x="10" y="509"/>
                </a:cxn>
                <a:cxn ang="0">
                  <a:pos x="18" y="461"/>
                </a:cxn>
                <a:cxn ang="0">
                  <a:pos x="29" y="409"/>
                </a:cxn>
                <a:cxn ang="0">
                  <a:pos x="44" y="352"/>
                </a:cxn>
                <a:cxn ang="0">
                  <a:pos x="62" y="298"/>
                </a:cxn>
                <a:cxn ang="0">
                  <a:pos x="82" y="248"/>
                </a:cxn>
                <a:cxn ang="0">
                  <a:pos x="101" y="201"/>
                </a:cxn>
                <a:cxn ang="0">
                  <a:pos x="123" y="158"/>
                </a:cxn>
                <a:cxn ang="0">
                  <a:pos x="146" y="118"/>
                </a:cxn>
                <a:cxn ang="0">
                  <a:pos x="171" y="80"/>
                </a:cxn>
                <a:cxn ang="0">
                  <a:pos x="197" y="44"/>
                </a:cxn>
                <a:cxn ang="0">
                  <a:pos x="226" y="8"/>
                </a:cxn>
                <a:cxn ang="0">
                  <a:pos x="235" y="2"/>
                </a:cxn>
                <a:cxn ang="0">
                  <a:pos x="238" y="1"/>
                </a:cxn>
                <a:cxn ang="0">
                  <a:pos x="241" y="0"/>
                </a:cxn>
                <a:cxn ang="0">
                  <a:pos x="244" y="1"/>
                </a:cxn>
                <a:cxn ang="0">
                  <a:pos x="246" y="4"/>
                </a:cxn>
                <a:cxn ang="0">
                  <a:pos x="246" y="8"/>
                </a:cxn>
                <a:cxn ang="0">
                  <a:pos x="244" y="15"/>
                </a:cxn>
                <a:cxn ang="0">
                  <a:pos x="232" y="45"/>
                </a:cxn>
                <a:cxn ang="0">
                  <a:pos x="223" y="71"/>
                </a:cxn>
                <a:cxn ang="0">
                  <a:pos x="214" y="106"/>
                </a:cxn>
                <a:cxn ang="0">
                  <a:pos x="204" y="148"/>
                </a:cxn>
                <a:cxn ang="0">
                  <a:pos x="197" y="201"/>
                </a:cxn>
                <a:cxn ang="0">
                  <a:pos x="195" y="230"/>
                </a:cxn>
                <a:cxn ang="0">
                  <a:pos x="193" y="262"/>
                </a:cxn>
                <a:cxn ang="0">
                  <a:pos x="190" y="297"/>
                </a:cxn>
                <a:cxn ang="0">
                  <a:pos x="190" y="334"/>
                </a:cxn>
                <a:cxn ang="0">
                  <a:pos x="191" y="438"/>
                </a:cxn>
                <a:cxn ang="0">
                  <a:pos x="194" y="482"/>
                </a:cxn>
                <a:cxn ang="0">
                  <a:pos x="197" y="525"/>
                </a:cxn>
                <a:cxn ang="0">
                  <a:pos x="197" y="567"/>
                </a:cxn>
                <a:cxn ang="0">
                  <a:pos x="198" y="631"/>
                </a:cxn>
                <a:cxn ang="0">
                  <a:pos x="0" y="631"/>
                </a:cxn>
              </a:cxnLst>
              <a:rect l="0" t="0" r="r" b="b"/>
              <a:pathLst>
                <a:path w="246" h="631">
                  <a:moveTo>
                    <a:pt x="0" y="631"/>
                  </a:moveTo>
                  <a:lnTo>
                    <a:pt x="0" y="610"/>
                  </a:lnTo>
                  <a:lnTo>
                    <a:pt x="3" y="585"/>
                  </a:lnTo>
                  <a:lnTo>
                    <a:pt x="5" y="550"/>
                  </a:lnTo>
                  <a:lnTo>
                    <a:pt x="10" y="509"/>
                  </a:lnTo>
                  <a:lnTo>
                    <a:pt x="18" y="461"/>
                  </a:lnTo>
                  <a:lnTo>
                    <a:pt x="29" y="409"/>
                  </a:lnTo>
                  <a:lnTo>
                    <a:pt x="44" y="352"/>
                  </a:lnTo>
                  <a:lnTo>
                    <a:pt x="62" y="298"/>
                  </a:lnTo>
                  <a:lnTo>
                    <a:pt x="82" y="248"/>
                  </a:lnTo>
                  <a:lnTo>
                    <a:pt x="101" y="201"/>
                  </a:lnTo>
                  <a:lnTo>
                    <a:pt x="123" y="158"/>
                  </a:lnTo>
                  <a:lnTo>
                    <a:pt x="146" y="118"/>
                  </a:lnTo>
                  <a:lnTo>
                    <a:pt x="171" y="80"/>
                  </a:lnTo>
                  <a:lnTo>
                    <a:pt x="197" y="44"/>
                  </a:lnTo>
                  <a:lnTo>
                    <a:pt x="226" y="8"/>
                  </a:lnTo>
                  <a:lnTo>
                    <a:pt x="235" y="2"/>
                  </a:lnTo>
                  <a:lnTo>
                    <a:pt x="238" y="1"/>
                  </a:lnTo>
                  <a:lnTo>
                    <a:pt x="241" y="0"/>
                  </a:lnTo>
                  <a:lnTo>
                    <a:pt x="244" y="1"/>
                  </a:lnTo>
                  <a:lnTo>
                    <a:pt x="246" y="4"/>
                  </a:lnTo>
                  <a:lnTo>
                    <a:pt x="246" y="8"/>
                  </a:lnTo>
                  <a:lnTo>
                    <a:pt x="244" y="15"/>
                  </a:lnTo>
                  <a:lnTo>
                    <a:pt x="232" y="45"/>
                  </a:lnTo>
                  <a:lnTo>
                    <a:pt x="223" y="71"/>
                  </a:lnTo>
                  <a:lnTo>
                    <a:pt x="214" y="106"/>
                  </a:lnTo>
                  <a:lnTo>
                    <a:pt x="204" y="148"/>
                  </a:lnTo>
                  <a:lnTo>
                    <a:pt x="197" y="201"/>
                  </a:lnTo>
                  <a:lnTo>
                    <a:pt x="195" y="230"/>
                  </a:lnTo>
                  <a:lnTo>
                    <a:pt x="193" y="262"/>
                  </a:lnTo>
                  <a:lnTo>
                    <a:pt x="190" y="297"/>
                  </a:lnTo>
                  <a:lnTo>
                    <a:pt x="190" y="334"/>
                  </a:lnTo>
                  <a:lnTo>
                    <a:pt x="191" y="438"/>
                  </a:lnTo>
                  <a:lnTo>
                    <a:pt x="194" y="482"/>
                  </a:lnTo>
                  <a:lnTo>
                    <a:pt x="197" y="525"/>
                  </a:lnTo>
                  <a:lnTo>
                    <a:pt x="197" y="567"/>
                  </a:lnTo>
                  <a:lnTo>
                    <a:pt x="198" y="631"/>
                  </a:lnTo>
                  <a:lnTo>
                    <a:pt x="0" y="6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5" name="Freeform 57"/>
            <p:cNvSpPr>
              <a:spLocks/>
            </p:cNvSpPr>
            <p:nvPr/>
          </p:nvSpPr>
          <p:spPr bwMode="auto">
            <a:xfrm>
              <a:off x="1945" y="1577"/>
              <a:ext cx="183" cy="184"/>
            </a:xfrm>
            <a:custGeom>
              <a:avLst/>
              <a:gdLst/>
              <a:ahLst/>
              <a:cxnLst>
                <a:cxn ang="0">
                  <a:pos x="0" y="369"/>
                </a:cxn>
                <a:cxn ang="0">
                  <a:pos x="68" y="306"/>
                </a:cxn>
                <a:cxn ang="0">
                  <a:pos x="138" y="240"/>
                </a:cxn>
                <a:cxn ang="0">
                  <a:pos x="176" y="201"/>
                </a:cxn>
                <a:cxn ang="0">
                  <a:pos x="216" y="161"/>
                </a:cxn>
                <a:cxn ang="0">
                  <a:pos x="279" y="94"/>
                </a:cxn>
                <a:cxn ang="0">
                  <a:pos x="316" y="52"/>
                </a:cxn>
                <a:cxn ang="0">
                  <a:pos x="335" y="28"/>
                </a:cxn>
                <a:cxn ang="0">
                  <a:pos x="344" y="14"/>
                </a:cxn>
                <a:cxn ang="0">
                  <a:pos x="348" y="8"/>
                </a:cxn>
                <a:cxn ang="0">
                  <a:pos x="353" y="3"/>
                </a:cxn>
                <a:cxn ang="0">
                  <a:pos x="357" y="0"/>
                </a:cxn>
                <a:cxn ang="0">
                  <a:pos x="360" y="0"/>
                </a:cxn>
                <a:cxn ang="0">
                  <a:pos x="363" y="0"/>
                </a:cxn>
                <a:cxn ang="0">
                  <a:pos x="364" y="3"/>
                </a:cxn>
                <a:cxn ang="0">
                  <a:pos x="366" y="10"/>
                </a:cxn>
                <a:cxn ang="0">
                  <a:pos x="363" y="19"/>
                </a:cxn>
                <a:cxn ang="0">
                  <a:pos x="349" y="64"/>
                </a:cxn>
                <a:cxn ang="0">
                  <a:pos x="320" y="151"/>
                </a:cxn>
                <a:cxn ang="0">
                  <a:pos x="299" y="204"/>
                </a:cxn>
                <a:cxn ang="0">
                  <a:pos x="277" y="259"/>
                </a:cxn>
                <a:cxn ang="0">
                  <a:pos x="251" y="316"/>
                </a:cxn>
                <a:cxn ang="0">
                  <a:pos x="223" y="369"/>
                </a:cxn>
                <a:cxn ang="0">
                  <a:pos x="0" y="369"/>
                </a:cxn>
              </a:cxnLst>
              <a:rect l="0" t="0" r="r" b="b"/>
              <a:pathLst>
                <a:path w="366" h="369">
                  <a:moveTo>
                    <a:pt x="0" y="369"/>
                  </a:moveTo>
                  <a:lnTo>
                    <a:pt x="68" y="306"/>
                  </a:lnTo>
                  <a:lnTo>
                    <a:pt x="138" y="240"/>
                  </a:lnTo>
                  <a:lnTo>
                    <a:pt x="176" y="201"/>
                  </a:lnTo>
                  <a:lnTo>
                    <a:pt x="216" y="161"/>
                  </a:lnTo>
                  <a:lnTo>
                    <a:pt x="279" y="94"/>
                  </a:lnTo>
                  <a:lnTo>
                    <a:pt x="316" y="52"/>
                  </a:lnTo>
                  <a:lnTo>
                    <a:pt x="335" y="28"/>
                  </a:lnTo>
                  <a:lnTo>
                    <a:pt x="344" y="14"/>
                  </a:lnTo>
                  <a:lnTo>
                    <a:pt x="348" y="8"/>
                  </a:lnTo>
                  <a:lnTo>
                    <a:pt x="353" y="3"/>
                  </a:lnTo>
                  <a:lnTo>
                    <a:pt x="357" y="0"/>
                  </a:lnTo>
                  <a:lnTo>
                    <a:pt x="360" y="0"/>
                  </a:lnTo>
                  <a:lnTo>
                    <a:pt x="363" y="0"/>
                  </a:lnTo>
                  <a:lnTo>
                    <a:pt x="364" y="3"/>
                  </a:lnTo>
                  <a:lnTo>
                    <a:pt x="366" y="10"/>
                  </a:lnTo>
                  <a:lnTo>
                    <a:pt x="363" y="19"/>
                  </a:lnTo>
                  <a:lnTo>
                    <a:pt x="349" y="64"/>
                  </a:lnTo>
                  <a:lnTo>
                    <a:pt x="320" y="151"/>
                  </a:lnTo>
                  <a:lnTo>
                    <a:pt x="299" y="204"/>
                  </a:lnTo>
                  <a:lnTo>
                    <a:pt x="277" y="259"/>
                  </a:lnTo>
                  <a:lnTo>
                    <a:pt x="251" y="316"/>
                  </a:lnTo>
                  <a:lnTo>
                    <a:pt x="223" y="369"/>
                  </a:lnTo>
                  <a:lnTo>
                    <a:pt x="0" y="3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6" name="Freeform 58"/>
            <p:cNvSpPr>
              <a:spLocks/>
            </p:cNvSpPr>
            <p:nvPr/>
          </p:nvSpPr>
          <p:spPr bwMode="auto">
            <a:xfrm>
              <a:off x="1946" y="1274"/>
              <a:ext cx="292" cy="435"/>
            </a:xfrm>
            <a:custGeom>
              <a:avLst/>
              <a:gdLst/>
              <a:ahLst/>
              <a:cxnLst>
                <a:cxn ang="0">
                  <a:pos x="1" y="475"/>
                </a:cxn>
                <a:cxn ang="0">
                  <a:pos x="11" y="394"/>
                </a:cxn>
                <a:cxn ang="0">
                  <a:pos x="24" y="338"/>
                </a:cxn>
                <a:cxn ang="0">
                  <a:pos x="42" y="283"/>
                </a:cxn>
                <a:cxn ang="0">
                  <a:pos x="67" y="229"/>
                </a:cxn>
                <a:cxn ang="0">
                  <a:pos x="100" y="179"/>
                </a:cxn>
                <a:cxn ang="0">
                  <a:pos x="139" y="131"/>
                </a:cxn>
                <a:cxn ang="0">
                  <a:pos x="224" y="54"/>
                </a:cxn>
                <a:cxn ang="0">
                  <a:pos x="277" y="3"/>
                </a:cxn>
                <a:cxn ang="0">
                  <a:pos x="287" y="0"/>
                </a:cxn>
                <a:cxn ang="0">
                  <a:pos x="289" y="6"/>
                </a:cxn>
                <a:cxn ang="0">
                  <a:pos x="281" y="23"/>
                </a:cxn>
                <a:cxn ang="0">
                  <a:pos x="253" y="79"/>
                </a:cxn>
                <a:cxn ang="0">
                  <a:pos x="228" y="140"/>
                </a:cxn>
                <a:cxn ang="0">
                  <a:pos x="201" y="224"/>
                </a:cxn>
                <a:cxn ang="0">
                  <a:pos x="165" y="383"/>
                </a:cxn>
                <a:cxn ang="0">
                  <a:pos x="117" y="567"/>
                </a:cxn>
                <a:cxn ang="0">
                  <a:pos x="140" y="556"/>
                </a:cxn>
                <a:cxn ang="0">
                  <a:pos x="182" y="491"/>
                </a:cxn>
                <a:cxn ang="0">
                  <a:pos x="207" y="464"/>
                </a:cxn>
                <a:cxn ang="0">
                  <a:pos x="237" y="437"/>
                </a:cxn>
                <a:cxn ang="0">
                  <a:pos x="326" y="377"/>
                </a:cxn>
                <a:cxn ang="0">
                  <a:pos x="422" y="312"/>
                </a:cxn>
                <a:cxn ang="0">
                  <a:pos x="494" y="254"/>
                </a:cxn>
                <a:cxn ang="0">
                  <a:pos x="540" y="207"/>
                </a:cxn>
                <a:cxn ang="0">
                  <a:pos x="563" y="175"/>
                </a:cxn>
                <a:cxn ang="0">
                  <a:pos x="574" y="160"/>
                </a:cxn>
                <a:cxn ang="0">
                  <a:pos x="582" y="157"/>
                </a:cxn>
                <a:cxn ang="0">
                  <a:pos x="584" y="165"/>
                </a:cxn>
                <a:cxn ang="0">
                  <a:pos x="581" y="181"/>
                </a:cxn>
                <a:cxn ang="0">
                  <a:pos x="564" y="225"/>
                </a:cxn>
                <a:cxn ang="0">
                  <a:pos x="526" y="308"/>
                </a:cxn>
                <a:cxn ang="0">
                  <a:pos x="483" y="382"/>
                </a:cxn>
                <a:cxn ang="0">
                  <a:pos x="446" y="434"/>
                </a:cxn>
                <a:cxn ang="0">
                  <a:pos x="402" y="484"/>
                </a:cxn>
                <a:cxn ang="0">
                  <a:pos x="326" y="554"/>
                </a:cxn>
                <a:cxn ang="0">
                  <a:pos x="222" y="642"/>
                </a:cxn>
                <a:cxn ang="0">
                  <a:pos x="130" y="727"/>
                </a:cxn>
                <a:cxn ang="0">
                  <a:pos x="91" y="768"/>
                </a:cxn>
                <a:cxn ang="0">
                  <a:pos x="59" y="809"/>
                </a:cxn>
                <a:cxn ang="0">
                  <a:pos x="35" y="851"/>
                </a:cxn>
                <a:cxn ang="0">
                  <a:pos x="23" y="868"/>
                </a:cxn>
                <a:cxn ang="0">
                  <a:pos x="16" y="870"/>
                </a:cxn>
                <a:cxn ang="0">
                  <a:pos x="12" y="858"/>
                </a:cxn>
                <a:cxn ang="0">
                  <a:pos x="4" y="727"/>
                </a:cxn>
                <a:cxn ang="0">
                  <a:pos x="0" y="582"/>
                </a:cxn>
              </a:cxnLst>
              <a:rect l="0" t="0" r="r" b="b"/>
              <a:pathLst>
                <a:path w="584" h="870">
                  <a:moveTo>
                    <a:pt x="0" y="526"/>
                  </a:moveTo>
                  <a:lnTo>
                    <a:pt x="1" y="475"/>
                  </a:lnTo>
                  <a:lnTo>
                    <a:pt x="7" y="422"/>
                  </a:lnTo>
                  <a:lnTo>
                    <a:pt x="11" y="394"/>
                  </a:lnTo>
                  <a:lnTo>
                    <a:pt x="17" y="365"/>
                  </a:lnTo>
                  <a:lnTo>
                    <a:pt x="24" y="338"/>
                  </a:lnTo>
                  <a:lnTo>
                    <a:pt x="31" y="311"/>
                  </a:lnTo>
                  <a:lnTo>
                    <a:pt x="42" y="283"/>
                  </a:lnTo>
                  <a:lnTo>
                    <a:pt x="53" y="256"/>
                  </a:lnTo>
                  <a:lnTo>
                    <a:pt x="67" y="229"/>
                  </a:lnTo>
                  <a:lnTo>
                    <a:pt x="82" y="204"/>
                  </a:lnTo>
                  <a:lnTo>
                    <a:pt x="100" y="179"/>
                  </a:lnTo>
                  <a:lnTo>
                    <a:pt x="118" y="154"/>
                  </a:lnTo>
                  <a:lnTo>
                    <a:pt x="139" y="131"/>
                  </a:lnTo>
                  <a:lnTo>
                    <a:pt x="163" y="108"/>
                  </a:lnTo>
                  <a:lnTo>
                    <a:pt x="224" y="54"/>
                  </a:lnTo>
                  <a:lnTo>
                    <a:pt x="263" y="16"/>
                  </a:lnTo>
                  <a:lnTo>
                    <a:pt x="277" y="3"/>
                  </a:lnTo>
                  <a:lnTo>
                    <a:pt x="282" y="1"/>
                  </a:lnTo>
                  <a:lnTo>
                    <a:pt x="287" y="0"/>
                  </a:lnTo>
                  <a:lnTo>
                    <a:pt x="289" y="2"/>
                  </a:lnTo>
                  <a:lnTo>
                    <a:pt x="289" y="6"/>
                  </a:lnTo>
                  <a:lnTo>
                    <a:pt x="287" y="14"/>
                  </a:lnTo>
                  <a:lnTo>
                    <a:pt x="281" y="23"/>
                  </a:lnTo>
                  <a:lnTo>
                    <a:pt x="265" y="56"/>
                  </a:lnTo>
                  <a:lnTo>
                    <a:pt x="253" y="79"/>
                  </a:lnTo>
                  <a:lnTo>
                    <a:pt x="240" y="107"/>
                  </a:lnTo>
                  <a:lnTo>
                    <a:pt x="228" y="140"/>
                  </a:lnTo>
                  <a:lnTo>
                    <a:pt x="215" y="179"/>
                  </a:lnTo>
                  <a:lnTo>
                    <a:pt x="201" y="224"/>
                  </a:lnTo>
                  <a:lnTo>
                    <a:pt x="189" y="276"/>
                  </a:lnTo>
                  <a:lnTo>
                    <a:pt x="165" y="383"/>
                  </a:lnTo>
                  <a:lnTo>
                    <a:pt x="142" y="479"/>
                  </a:lnTo>
                  <a:lnTo>
                    <a:pt x="117" y="567"/>
                  </a:lnTo>
                  <a:lnTo>
                    <a:pt x="90" y="649"/>
                  </a:lnTo>
                  <a:lnTo>
                    <a:pt x="140" y="556"/>
                  </a:lnTo>
                  <a:lnTo>
                    <a:pt x="161" y="522"/>
                  </a:lnTo>
                  <a:lnTo>
                    <a:pt x="182" y="491"/>
                  </a:lnTo>
                  <a:lnTo>
                    <a:pt x="193" y="477"/>
                  </a:lnTo>
                  <a:lnTo>
                    <a:pt x="207" y="464"/>
                  </a:lnTo>
                  <a:lnTo>
                    <a:pt x="221" y="451"/>
                  </a:lnTo>
                  <a:lnTo>
                    <a:pt x="237" y="437"/>
                  </a:lnTo>
                  <a:lnTo>
                    <a:pt x="276" y="409"/>
                  </a:lnTo>
                  <a:lnTo>
                    <a:pt x="326" y="377"/>
                  </a:lnTo>
                  <a:lnTo>
                    <a:pt x="377" y="344"/>
                  </a:lnTo>
                  <a:lnTo>
                    <a:pt x="422" y="312"/>
                  </a:lnTo>
                  <a:lnTo>
                    <a:pt x="461" y="282"/>
                  </a:lnTo>
                  <a:lnTo>
                    <a:pt x="494" y="254"/>
                  </a:lnTo>
                  <a:lnTo>
                    <a:pt x="519" y="229"/>
                  </a:lnTo>
                  <a:lnTo>
                    <a:pt x="540" y="207"/>
                  </a:lnTo>
                  <a:lnTo>
                    <a:pt x="555" y="188"/>
                  </a:lnTo>
                  <a:lnTo>
                    <a:pt x="563" y="175"/>
                  </a:lnTo>
                  <a:lnTo>
                    <a:pt x="570" y="166"/>
                  </a:lnTo>
                  <a:lnTo>
                    <a:pt x="574" y="160"/>
                  </a:lnTo>
                  <a:lnTo>
                    <a:pt x="578" y="157"/>
                  </a:lnTo>
                  <a:lnTo>
                    <a:pt x="582" y="157"/>
                  </a:lnTo>
                  <a:lnTo>
                    <a:pt x="584" y="159"/>
                  </a:lnTo>
                  <a:lnTo>
                    <a:pt x="584" y="165"/>
                  </a:lnTo>
                  <a:lnTo>
                    <a:pt x="584" y="171"/>
                  </a:lnTo>
                  <a:lnTo>
                    <a:pt x="581" y="181"/>
                  </a:lnTo>
                  <a:lnTo>
                    <a:pt x="575" y="197"/>
                  </a:lnTo>
                  <a:lnTo>
                    <a:pt x="564" y="225"/>
                  </a:lnTo>
                  <a:lnTo>
                    <a:pt x="548" y="263"/>
                  </a:lnTo>
                  <a:lnTo>
                    <a:pt x="526" y="308"/>
                  </a:lnTo>
                  <a:lnTo>
                    <a:pt x="499" y="357"/>
                  </a:lnTo>
                  <a:lnTo>
                    <a:pt x="483" y="382"/>
                  </a:lnTo>
                  <a:lnTo>
                    <a:pt x="466" y="408"/>
                  </a:lnTo>
                  <a:lnTo>
                    <a:pt x="446" y="434"/>
                  </a:lnTo>
                  <a:lnTo>
                    <a:pt x="424" y="459"/>
                  </a:lnTo>
                  <a:lnTo>
                    <a:pt x="402" y="484"/>
                  </a:lnTo>
                  <a:lnTo>
                    <a:pt x="377" y="509"/>
                  </a:lnTo>
                  <a:lnTo>
                    <a:pt x="326" y="554"/>
                  </a:lnTo>
                  <a:lnTo>
                    <a:pt x="272" y="599"/>
                  </a:lnTo>
                  <a:lnTo>
                    <a:pt x="222" y="642"/>
                  </a:lnTo>
                  <a:lnTo>
                    <a:pt x="175" y="684"/>
                  </a:lnTo>
                  <a:lnTo>
                    <a:pt x="130" y="727"/>
                  </a:lnTo>
                  <a:lnTo>
                    <a:pt x="111" y="747"/>
                  </a:lnTo>
                  <a:lnTo>
                    <a:pt x="91" y="768"/>
                  </a:lnTo>
                  <a:lnTo>
                    <a:pt x="75" y="788"/>
                  </a:lnTo>
                  <a:lnTo>
                    <a:pt x="59" y="809"/>
                  </a:lnTo>
                  <a:lnTo>
                    <a:pt x="46" y="830"/>
                  </a:lnTo>
                  <a:lnTo>
                    <a:pt x="35" y="851"/>
                  </a:lnTo>
                  <a:lnTo>
                    <a:pt x="27" y="864"/>
                  </a:lnTo>
                  <a:lnTo>
                    <a:pt x="23" y="868"/>
                  </a:lnTo>
                  <a:lnTo>
                    <a:pt x="20" y="870"/>
                  </a:lnTo>
                  <a:lnTo>
                    <a:pt x="16" y="870"/>
                  </a:lnTo>
                  <a:lnTo>
                    <a:pt x="14" y="867"/>
                  </a:lnTo>
                  <a:lnTo>
                    <a:pt x="12" y="858"/>
                  </a:lnTo>
                  <a:lnTo>
                    <a:pt x="11" y="845"/>
                  </a:lnTo>
                  <a:lnTo>
                    <a:pt x="4" y="727"/>
                  </a:lnTo>
                  <a:lnTo>
                    <a:pt x="1" y="635"/>
                  </a:lnTo>
                  <a:lnTo>
                    <a:pt x="0" y="582"/>
                  </a:lnTo>
                  <a:lnTo>
                    <a:pt x="0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7" name="Freeform 59"/>
            <p:cNvSpPr>
              <a:spLocks/>
            </p:cNvSpPr>
            <p:nvPr/>
          </p:nvSpPr>
          <p:spPr bwMode="auto">
            <a:xfrm>
              <a:off x="2054" y="1186"/>
              <a:ext cx="258" cy="265"/>
            </a:xfrm>
            <a:custGeom>
              <a:avLst/>
              <a:gdLst/>
              <a:ahLst/>
              <a:cxnLst>
                <a:cxn ang="0">
                  <a:pos x="3" y="503"/>
                </a:cxn>
                <a:cxn ang="0">
                  <a:pos x="16" y="457"/>
                </a:cxn>
                <a:cxn ang="0">
                  <a:pos x="28" y="420"/>
                </a:cxn>
                <a:cxn ang="0">
                  <a:pos x="46" y="376"/>
                </a:cxn>
                <a:cxn ang="0">
                  <a:pos x="68" y="330"/>
                </a:cxn>
                <a:cxn ang="0">
                  <a:pos x="81" y="306"/>
                </a:cxn>
                <a:cxn ang="0">
                  <a:pos x="97" y="282"/>
                </a:cxn>
                <a:cxn ang="0">
                  <a:pos x="113" y="258"/>
                </a:cxn>
                <a:cxn ang="0">
                  <a:pos x="131" y="236"/>
                </a:cxn>
                <a:cxn ang="0">
                  <a:pos x="152" y="215"/>
                </a:cxn>
                <a:cxn ang="0">
                  <a:pos x="175" y="193"/>
                </a:cxn>
                <a:cxn ang="0">
                  <a:pos x="197" y="174"/>
                </a:cxn>
                <a:cxn ang="0">
                  <a:pos x="221" y="156"/>
                </a:cxn>
                <a:cxn ang="0">
                  <a:pos x="270" y="121"/>
                </a:cxn>
                <a:cxn ang="0">
                  <a:pos x="318" y="93"/>
                </a:cxn>
                <a:cxn ang="0">
                  <a:pos x="364" y="68"/>
                </a:cxn>
                <a:cxn ang="0">
                  <a:pos x="405" y="46"/>
                </a:cxn>
                <a:cxn ang="0">
                  <a:pos x="440" y="29"/>
                </a:cxn>
                <a:cxn ang="0">
                  <a:pos x="486" y="8"/>
                </a:cxn>
                <a:cxn ang="0">
                  <a:pos x="497" y="3"/>
                </a:cxn>
                <a:cxn ang="0">
                  <a:pos x="507" y="1"/>
                </a:cxn>
                <a:cxn ang="0">
                  <a:pos x="512" y="0"/>
                </a:cxn>
                <a:cxn ang="0">
                  <a:pos x="515" y="2"/>
                </a:cxn>
                <a:cxn ang="0">
                  <a:pos x="515" y="5"/>
                </a:cxn>
                <a:cxn ang="0">
                  <a:pos x="514" y="9"/>
                </a:cxn>
                <a:cxn ang="0">
                  <a:pos x="509" y="16"/>
                </a:cxn>
                <a:cxn ang="0">
                  <a:pos x="502" y="22"/>
                </a:cxn>
                <a:cxn ang="0">
                  <a:pos x="475" y="52"/>
                </a:cxn>
                <a:cxn ang="0">
                  <a:pos x="433" y="104"/>
                </a:cxn>
                <a:cxn ang="0">
                  <a:pos x="408" y="136"/>
                </a:cxn>
                <a:cxn ang="0">
                  <a:pos x="382" y="171"/>
                </a:cxn>
                <a:cxn ang="0">
                  <a:pos x="357" y="208"/>
                </a:cxn>
                <a:cxn ang="0">
                  <a:pos x="332" y="247"/>
                </a:cxn>
                <a:cxn ang="0">
                  <a:pos x="308" y="283"/>
                </a:cxn>
                <a:cxn ang="0">
                  <a:pos x="285" y="316"/>
                </a:cxn>
                <a:cxn ang="0">
                  <a:pos x="264" y="342"/>
                </a:cxn>
                <a:cxn ang="0">
                  <a:pos x="243" y="365"/>
                </a:cxn>
                <a:cxn ang="0">
                  <a:pos x="222" y="384"/>
                </a:cxn>
                <a:cxn ang="0">
                  <a:pos x="200" y="401"/>
                </a:cxn>
                <a:cxn ang="0">
                  <a:pos x="178" y="415"/>
                </a:cxn>
                <a:cxn ang="0">
                  <a:pos x="153" y="430"/>
                </a:cxn>
                <a:cxn ang="0">
                  <a:pos x="104" y="454"/>
                </a:cxn>
                <a:cxn ang="0">
                  <a:pos x="65" y="478"/>
                </a:cxn>
                <a:cxn ang="0">
                  <a:pos x="36" y="500"/>
                </a:cxn>
                <a:cxn ang="0">
                  <a:pos x="26" y="509"/>
                </a:cxn>
                <a:cxn ang="0">
                  <a:pos x="20" y="517"/>
                </a:cxn>
                <a:cxn ang="0">
                  <a:pos x="14" y="524"/>
                </a:cxn>
                <a:cxn ang="0">
                  <a:pos x="10" y="528"/>
                </a:cxn>
                <a:cxn ang="0">
                  <a:pos x="5" y="530"/>
                </a:cxn>
                <a:cxn ang="0">
                  <a:pos x="2" y="529"/>
                </a:cxn>
                <a:cxn ang="0">
                  <a:pos x="1" y="526"/>
                </a:cxn>
                <a:cxn ang="0">
                  <a:pos x="0" y="521"/>
                </a:cxn>
                <a:cxn ang="0">
                  <a:pos x="1" y="513"/>
                </a:cxn>
                <a:cxn ang="0">
                  <a:pos x="3" y="503"/>
                </a:cxn>
              </a:cxnLst>
              <a:rect l="0" t="0" r="r" b="b"/>
              <a:pathLst>
                <a:path w="515" h="530">
                  <a:moveTo>
                    <a:pt x="3" y="503"/>
                  </a:moveTo>
                  <a:lnTo>
                    <a:pt x="16" y="457"/>
                  </a:lnTo>
                  <a:lnTo>
                    <a:pt x="28" y="420"/>
                  </a:lnTo>
                  <a:lnTo>
                    <a:pt x="46" y="376"/>
                  </a:lnTo>
                  <a:lnTo>
                    <a:pt x="68" y="330"/>
                  </a:lnTo>
                  <a:lnTo>
                    <a:pt x="81" y="306"/>
                  </a:lnTo>
                  <a:lnTo>
                    <a:pt x="97" y="282"/>
                  </a:lnTo>
                  <a:lnTo>
                    <a:pt x="113" y="258"/>
                  </a:lnTo>
                  <a:lnTo>
                    <a:pt x="131" y="236"/>
                  </a:lnTo>
                  <a:lnTo>
                    <a:pt x="152" y="215"/>
                  </a:lnTo>
                  <a:lnTo>
                    <a:pt x="175" y="193"/>
                  </a:lnTo>
                  <a:lnTo>
                    <a:pt x="197" y="174"/>
                  </a:lnTo>
                  <a:lnTo>
                    <a:pt x="221" y="156"/>
                  </a:lnTo>
                  <a:lnTo>
                    <a:pt x="270" y="121"/>
                  </a:lnTo>
                  <a:lnTo>
                    <a:pt x="318" y="93"/>
                  </a:lnTo>
                  <a:lnTo>
                    <a:pt x="364" y="68"/>
                  </a:lnTo>
                  <a:lnTo>
                    <a:pt x="405" y="46"/>
                  </a:lnTo>
                  <a:lnTo>
                    <a:pt x="440" y="29"/>
                  </a:lnTo>
                  <a:lnTo>
                    <a:pt x="486" y="8"/>
                  </a:lnTo>
                  <a:lnTo>
                    <a:pt x="497" y="3"/>
                  </a:lnTo>
                  <a:lnTo>
                    <a:pt x="507" y="1"/>
                  </a:lnTo>
                  <a:lnTo>
                    <a:pt x="512" y="0"/>
                  </a:lnTo>
                  <a:lnTo>
                    <a:pt x="515" y="2"/>
                  </a:lnTo>
                  <a:lnTo>
                    <a:pt x="515" y="5"/>
                  </a:lnTo>
                  <a:lnTo>
                    <a:pt x="514" y="9"/>
                  </a:lnTo>
                  <a:lnTo>
                    <a:pt x="509" y="16"/>
                  </a:lnTo>
                  <a:lnTo>
                    <a:pt x="502" y="22"/>
                  </a:lnTo>
                  <a:lnTo>
                    <a:pt x="475" y="52"/>
                  </a:lnTo>
                  <a:lnTo>
                    <a:pt x="433" y="104"/>
                  </a:lnTo>
                  <a:lnTo>
                    <a:pt x="408" y="136"/>
                  </a:lnTo>
                  <a:lnTo>
                    <a:pt x="382" y="171"/>
                  </a:lnTo>
                  <a:lnTo>
                    <a:pt x="357" y="208"/>
                  </a:lnTo>
                  <a:lnTo>
                    <a:pt x="332" y="247"/>
                  </a:lnTo>
                  <a:lnTo>
                    <a:pt x="308" y="283"/>
                  </a:lnTo>
                  <a:lnTo>
                    <a:pt x="285" y="316"/>
                  </a:lnTo>
                  <a:lnTo>
                    <a:pt x="264" y="342"/>
                  </a:lnTo>
                  <a:lnTo>
                    <a:pt x="243" y="365"/>
                  </a:lnTo>
                  <a:lnTo>
                    <a:pt x="222" y="384"/>
                  </a:lnTo>
                  <a:lnTo>
                    <a:pt x="200" y="401"/>
                  </a:lnTo>
                  <a:lnTo>
                    <a:pt x="178" y="415"/>
                  </a:lnTo>
                  <a:lnTo>
                    <a:pt x="153" y="430"/>
                  </a:lnTo>
                  <a:lnTo>
                    <a:pt x="104" y="454"/>
                  </a:lnTo>
                  <a:lnTo>
                    <a:pt x="65" y="478"/>
                  </a:lnTo>
                  <a:lnTo>
                    <a:pt x="36" y="500"/>
                  </a:lnTo>
                  <a:lnTo>
                    <a:pt x="26" y="509"/>
                  </a:lnTo>
                  <a:lnTo>
                    <a:pt x="20" y="517"/>
                  </a:lnTo>
                  <a:lnTo>
                    <a:pt x="14" y="524"/>
                  </a:lnTo>
                  <a:lnTo>
                    <a:pt x="10" y="528"/>
                  </a:lnTo>
                  <a:lnTo>
                    <a:pt x="5" y="530"/>
                  </a:lnTo>
                  <a:lnTo>
                    <a:pt x="2" y="529"/>
                  </a:lnTo>
                  <a:lnTo>
                    <a:pt x="1" y="526"/>
                  </a:lnTo>
                  <a:lnTo>
                    <a:pt x="0" y="521"/>
                  </a:lnTo>
                  <a:lnTo>
                    <a:pt x="1" y="513"/>
                  </a:lnTo>
                  <a:lnTo>
                    <a:pt x="3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8" name="Freeform 60"/>
            <p:cNvSpPr>
              <a:spLocks/>
            </p:cNvSpPr>
            <p:nvPr/>
          </p:nvSpPr>
          <p:spPr bwMode="auto">
            <a:xfrm>
              <a:off x="2620" y="2894"/>
              <a:ext cx="1022" cy="256"/>
            </a:xfrm>
            <a:custGeom>
              <a:avLst/>
              <a:gdLst/>
              <a:ahLst/>
              <a:cxnLst>
                <a:cxn ang="0">
                  <a:pos x="14" y="469"/>
                </a:cxn>
                <a:cxn ang="0">
                  <a:pos x="77" y="406"/>
                </a:cxn>
                <a:cxn ang="0">
                  <a:pos x="143" y="345"/>
                </a:cxn>
                <a:cxn ang="0">
                  <a:pos x="228" y="277"/>
                </a:cxn>
                <a:cxn ang="0">
                  <a:pos x="324" y="208"/>
                </a:cxn>
                <a:cxn ang="0">
                  <a:pos x="433" y="145"/>
                </a:cxn>
                <a:cxn ang="0">
                  <a:pos x="519" y="106"/>
                </a:cxn>
                <a:cxn ang="0">
                  <a:pos x="577" y="86"/>
                </a:cxn>
                <a:cxn ang="0">
                  <a:pos x="709" y="50"/>
                </a:cxn>
                <a:cxn ang="0">
                  <a:pos x="840" y="20"/>
                </a:cxn>
                <a:cxn ang="0">
                  <a:pos x="918" y="7"/>
                </a:cxn>
                <a:cxn ang="0">
                  <a:pos x="994" y="1"/>
                </a:cxn>
                <a:cxn ang="0">
                  <a:pos x="1070" y="0"/>
                </a:cxn>
                <a:cxn ang="0">
                  <a:pos x="1149" y="6"/>
                </a:cxn>
                <a:cxn ang="0">
                  <a:pos x="1236" y="19"/>
                </a:cxn>
                <a:cxn ang="0">
                  <a:pos x="1383" y="51"/>
                </a:cxn>
                <a:cxn ang="0">
                  <a:pos x="1571" y="94"/>
                </a:cxn>
                <a:cxn ang="0">
                  <a:pos x="1664" y="111"/>
                </a:cxn>
                <a:cxn ang="0">
                  <a:pos x="1755" y="121"/>
                </a:cxn>
                <a:cxn ang="0">
                  <a:pos x="1844" y="124"/>
                </a:cxn>
                <a:cxn ang="0">
                  <a:pos x="1932" y="114"/>
                </a:cxn>
                <a:cxn ang="0">
                  <a:pos x="2018" y="90"/>
                </a:cxn>
                <a:cxn ang="0">
                  <a:pos x="2037" y="87"/>
                </a:cxn>
                <a:cxn ang="0">
                  <a:pos x="2044" y="91"/>
                </a:cxn>
                <a:cxn ang="0">
                  <a:pos x="2040" y="100"/>
                </a:cxn>
                <a:cxn ang="0">
                  <a:pos x="2020" y="125"/>
                </a:cxn>
                <a:cxn ang="0">
                  <a:pos x="1975" y="168"/>
                </a:cxn>
                <a:cxn ang="0">
                  <a:pos x="1925" y="204"/>
                </a:cxn>
                <a:cxn ang="0">
                  <a:pos x="1862" y="229"/>
                </a:cxn>
                <a:cxn ang="0">
                  <a:pos x="1777" y="255"/>
                </a:cxn>
                <a:cxn ang="0">
                  <a:pos x="1677" y="277"/>
                </a:cxn>
                <a:cxn ang="0">
                  <a:pos x="1574" y="293"/>
                </a:cxn>
                <a:cxn ang="0">
                  <a:pos x="1485" y="299"/>
                </a:cxn>
                <a:cxn ang="0">
                  <a:pos x="1392" y="292"/>
                </a:cxn>
                <a:cxn ang="0">
                  <a:pos x="1278" y="266"/>
                </a:cxn>
                <a:cxn ang="0">
                  <a:pos x="1135" y="221"/>
                </a:cxn>
                <a:cxn ang="0">
                  <a:pos x="1014" y="176"/>
                </a:cxn>
                <a:cxn ang="0">
                  <a:pos x="932" y="149"/>
                </a:cxn>
                <a:cxn ang="0">
                  <a:pos x="877" y="134"/>
                </a:cxn>
                <a:cxn ang="0">
                  <a:pos x="816" y="125"/>
                </a:cxn>
                <a:cxn ang="0">
                  <a:pos x="751" y="118"/>
                </a:cxn>
                <a:cxn ang="0">
                  <a:pos x="676" y="118"/>
                </a:cxn>
                <a:cxn ang="0">
                  <a:pos x="609" y="125"/>
                </a:cxn>
                <a:cxn ang="0">
                  <a:pos x="549" y="141"/>
                </a:cxn>
                <a:cxn ang="0">
                  <a:pos x="493" y="168"/>
                </a:cxn>
                <a:cxn ang="0">
                  <a:pos x="431" y="210"/>
                </a:cxn>
                <a:cxn ang="0">
                  <a:pos x="359" y="269"/>
                </a:cxn>
                <a:cxn ang="0">
                  <a:pos x="221" y="396"/>
                </a:cxn>
                <a:cxn ang="0">
                  <a:pos x="27" y="491"/>
                </a:cxn>
              </a:cxnLst>
              <a:rect l="0" t="0" r="r" b="b"/>
              <a:pathLst>
                <a:path w="2044" h="511">
                  <a:moveTo>
                    <a:pt x="0" y="483"/>
                  </a:moveTo>
                  <a:lnTo>
                    <a:pt x="14" y="469"/>
                  </a:lnTo>
                  <a:lnTo>
                    <a:pt x="50" y="432"/>
                  </a:lnTo>
                  <a:lnTo>
                    <a:pt x="77" y="406"/>
                  </a:lnTo>
                  <a:lnTo>
                    <a:pt x="107" y="377"/>
                  </a:lnTo>
                  <a:lnTo>
                    <a:pt x="143" y="345"/>
                  </a:lnTo>
                  <a:lnTo>
                    <a:pt x="183" y="311"/>
                  </a:lnTo>
                  <a:lnTo>
                    <a:pt x="228" y="277"/>
                  </a:lnTo>
                  <a:lnTo>
                    <a:pt x="275" y="243"/>
                  </a:lnTo>
                  <a:lnTo>
                    <a:pt x="324" y="208"/>
                  </a:lnTo>
                  <a:lnTo>
                    <a:pt x="378" y="176"/>
                  </a:lnTo>
                  <a:lnTo>
                    <a:pt x="433" y="145"/>
                  </a:lnTo>
                  <a:lnTo>
                    <a:pt x="489" y="118"/>
                  </a:lnTo>
                  <a:lnTo>
                    <a:pt x="519" y="106"/>
                  </a:lnTo>
                  <a:lnTo>
                    <a:pt x="548" y="95"/>
                  </a:lnTo>
                  <a:lnTo>
                    <a:pt x="577" y="86"/>
                  </a:lnTo>
                  <a:lnTo>
                    <a:pt x="608" y="77"/>
                  </a:lnTo>
                  <a:lnTo>
                    <a:pt x="709" y="50"/>
                  </a:lnTo>
                  <a:lnTo>
                    <a:pt x="799" y="29"/>
                  </a:lnTo>
                  <a:lnTo>
                    <a:pt x="840" y="20"/>
                  </a:lnTo>
                  <a:lnTo>
                    <a:pt x="880" y="14"/>
                  </a:lnTo>
                  <a:lnTo>
                    <a:pt x="918" y="7"/>
                  </a:lnTo>
                  <a:lnTo>
                    <a:pt x="956" y="3"/>
                  </a:lnTo>
                  <a:lnTo>
                    <a:pt x="994" y="1"/>
                  </a:lnTo>
                  <a:lnTo>
                    <a:pt x="1031" y="0"/>
                  </a:lnTo>
                  <a:lnTo>
                    <a:pt x="1070" y="0"/>
                  </a:lnTo>
                  <a:lnTo>
                    <a:pt x="1109" y="3"/>
                  </a:lnTo>
                  <a:lnTo>
                    <a:pt x="1149" y="6"/>
                  </a:lnTo>
                  <a:lnTo>
                    <a:pt x="1193" y="12"/>
                  </a:lnTo>
                  <a:lnTo>
                    <a:pt x="1236" y="19"/>
                  </a:lnTo>
                  <a:lnTo>
                    <a:pt x="1285" y="28"/>
                  </a:lnTo>
                  <a:lnTo>
                    <a:pt x="1383" y="51"/>
                  </a:lnTo>
                  <a:lnTo>
                    <a:pt x="1478" y="74"/>
                  </a:lnTo>
                  <a:lnTo>
                    <a:pt x="1571" y="94"/>
                  </a:lnTo>
                  <a:lnTo>
                    <a:pt x="1618" y="103"/>
                  </a:lnTo>
                  <a:lnTo>
                    <a:pt x="1664" y="111"/>
                  </a:lnTo>
                  <a:lnTo>
                    <a:pt x="1709" y="117"/>
                  </a:lnTo>
                  <a:lnTo>
                    <a:pt x="1755" y="121"/>
                  </a:lnTo>
                  <a:lnTo>
                    <a:pt x="1799" y="124"/>
                  </a:lnTo>
                  <a:lnTo>
                    <a:pt x="1844" y="124"/>
                  </a:lnTo>
                  <a:lnTo>
                    <a:pt x="1888" y="120"/>
                  </a:lnTo>
                  <a:lnTo>
                    <a:pt x="1932" y="114"/>
                  </a:lnTo>
                  <a:lnTo>
                    <a:pt x="1975" y="103"/>
                  </a:lnTo>
                  <a:lnTo>
                    <a:pt x="2018" y="90"/>
                  </a:lnTo>
                  <a:lnTo>
                    <a:pt x="2032" y="87"/>
                  </a:lnTo>
                  <a:lnTo>
                    <a:pt x="2037" y="87"/>
                  </a:lnTo>
                  <a:lnTo>
                    <a:pt x="2041" y="89"/>
                  </a:lnTo>
                  <a:lnTo>
                    <a:pt x="2044" y="91"/>
                  </a:lnTo>
                  <a:lnTo>
                    <a:pt x="2042" y="95"/>
                  </a:lnTo>
                  <a:lnTo>
                    <a:pt x="2040" y="100"/>
                  </a:lnTo>
                  <a:lnTo>
                    <a:pt x="2035" y="107"/>
                  </a:lnTo>
                  <a:lnTo>
                    <a:pt x="2020" y="125"/>
                  </a:lnTo>
                  <a:lnTo>
                    <a:pt x="1999" y="146"/>
                  </a:lnTo>
                  <a:lnTo>
                    <a:pt x="1975" y="168"/>
                  </a:lnTo>
                  <a:lnTo>
                    <a:pt x="1946" y="192"/>
                  </a:lnTo>
                  <a:lnTo>
                    <a:pt x="1925" y="204"/>
                  </a:lnTo>
                  <a:lnTo>
                    <a:pt x="1897" y="217"/>
                  </a:lnTo>
                  <a:lnTo>
                    <a:pt x="1862" y="229"/>
                  </a:lnTo>
                  <a:lnTo>
                    <a:pt x="1821" y="243"/>
                  </a:lnTo>
                  <a:lnTo>
                    <a:pt x="1777" y="255"/>
                  </a:lnTo>
                  <a:lnTo>
                    <a:pt x="1727" y="267"/>
                  </a:lnTo>
                  <a:lnTo>
                    <a:pt x="1677" y="277"/>
                  </a:lnTo>
                  <a:lnTo>
                    <a:pt x="1624" y="286"/>
                  </a:lnTo>
                  <a:lnTo>
                    <a:pt x="1574" y="293"/>
                  </a:lnTo>
                  <a:lnTo>
                    <a:pt x="1528" y="297"/>
                  </a:lnTo>
                  <a:lnTo>
                    <a:pt x="1485" y="299"/>
                  </a:lnTo>
                  <a:lnTo>
                    <a:pt x="1440" y="297"/>
                  </a:lnTo>
                  <a:lnTo>
                    <a:pt x="1392" y="292"/>
                  </a:lnTo>
                  <a:lnTo>
                    <a:pt x="1339" y="282"/>
                  </a:lnTo>
                  <a:lnTo>
                    <a:pt x="1278" y="266"/>
                  </a:lnTo>
                  <a:lnTo>
                    <a:pt x="1207" y="245"/>
                  </a:lnTo>
                  <a:lnTo>
                    <a:pt x="1135" y="221"/>
                  </a:lnTo>
                  <a:lnTo>
                    <a:pt x="1071" y="197"/>
                  </a:lnTo>
                  <a:lnTo>
                    <a:pt x="1014" y="176"/>
                  </a:lnTo>
                  <a:lnTo>
                    <a:pt x="959" y="157"/>
                  </a:lnTo>
                  <a:lnTo>
                    <a:pt x="932" y="149"/>
                  </a:lnTo>
                  <a:lnTo>
                    <a:pt x="905" y="141"/>
                  </a:lnTo>
                  <a:lnTo>
                    <a:pt x="877" y="134"/>
                  </a:lnTo>
                  <a:lnTo>
                    <a:pt x="848" y="128"/>
                  </a:lnTo>
                  <a:lnTo>
                    <a:pt x="816" y="125"/>
                  </a:lnTo>
                  <a:lnTo>
                    <a:pt x="785" y="121"/>
                  </a:lnTo>
                  <a:lnTo>
                    <a:pt x="751" y="118"/>
                  </a:lnTo>
                  <a:lnTo>
                    <a:pt x="714" y="117"/>
                  </a:lnTo>
                  <a:lnTo>
                    <a:pt x="676" y="118"/>
                  </a:lnTo>
                  <a:lnTo>
                    <a:pt x="640" y="121"/>
                  </a:lnTo>
                  <a:lnTo>
                    <a:pt x="609" y="125"/>
                  </a:lnTo>
                  <a:lnTo>
                    <a:pt x="578" y="132"/>
                  </a:lnTo>
                  <a:lnTo>
                    <a:pt x="549" y="141"/>
                  </a:lnTo>
                  <a:lnTo>
                    <a:pt x="521" y="153"/>
                  </a:lnTo>
                  <a:lnTo>
                    <a:pt x="493" y="168"/>
                  </a:lnTo>
                  <a:lnTo>
                    <a:pt x="462" y="187"/>
                  </a:lnTo>
                  <a:lnTo>
                    <a:pt x="431" y="210"/>
                  </a:lnTo>
                  <a:lnTo>
                    <a:pt x="397" y="237"/>
                  </a:lnTo>
                  <a:lnTo>
                    <a:pt x="359" y="269"/>
                  </a:lnTo>
                  <a:lnTo>
                    <a:pt x="318" y="306"/>
                  </a:lnTo>
                  <a:lnTo>
                    <a:pt x="221" y="396"/>
                  </a:lnTo>
                  <a:lnTo>
                    <a:pt x="99" y="511"/>
                  </a:lnTo>
                  <a:lnTo>
                    <a:pt x="27" y="491"/>
                  </a:lnTo>
                  <a:lnTo>
                    <a:pt x="0" y="48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39" name="Freeform 61"/>
            <p:cNvSpPr>
              <a:spLocks/>
            </p:cNvSpPr>
            <p:nvPr/>
          </p:nvSpPr>
          <p:spPr bwMode="auto">
            <a:xfrm>
              <a:off x="3323" y="2580"/>
              <a:ext cx="544" cy="344"/>
            </a:xfrm>
            <a:custGeom>
              <a:avLst/>
              <a:gdLst/>
              <a:ahLst/>
              <a:cxnLst>
                <a:cxn ang="0">
                  <a:pos x="103" y="632"/>
                </a:cxn>
                <a:cxn ang="0">
                  <a:pos x="205" y="653"/>
                </a:cxn>
                <a:cxn ang="0">
                  <a:pos x="292" y="677"/>
                </a:cxn>
                <a:cxn ang="0">
                  <a:pos x="350" y="685"/>
                </a:cxn>
                <a:cxn ang="0">
                  <a:pos x="411" y="687"/>
                </a:cxn>
                <a:cxn ang="0">
                  <a:pos x="514" y="679"/>
                </a:cxn>
                <a:cxn ang="0">
                  <a:pos x="636" y="660"/>
                </a:cxn>
                <a:cxn ang="0">
                  <a:pos x="701" y="642"/>
                </a:cxn>
                <a:cxn ang="0">
                  <a:pos x="744" y="625"/>
                </a:cxn>
                <a:cxn ang="0">
                  <a:pos x="785" y="600"/>
                </a:cxn>
                <a:cxn ang="0">
                  <a:pos x="826" y="567"/>
                </a:cxn>
                <a:cxn ang="0">
                  <a:pos x="885" y="507"/>
                </a:cxn>
                <a:cxn ang="0">
                  <a:pos x="962" y="420"/>
                </a:cxn>
                <a:cxn ang="0">
                  <a:pos x="1052" y="309"/>
                </a:cxn>
                <a:cxn ang="0">
                  <a:pos x="1085" y="263"/>
                </a:cxn>
                <a:cxn ang="0">
                  <a:pos x="1088" y="252"/>
                </a:cxn>
                <a:cxn ang="0">
                  <a:pos x="1084" y="249"/>
                </a:cxn>
                <a:cxn ang="0">
                  <a:pos x="1072" y="255"/>
                </a:cxn>
                <a:cxn ang="0">
                  <a:pos x="1051" y="273"/>
                </a:cxn>
                <a:cxn ang="0">
                  <a:pos x="1010" y="305"/>
                </a:cxn>
                <a:cxn ang="0">
                  <a:pos x="944" y="342"/>
                </a:cxn>
                <a:cxn ang="0">
                  <a:pos x="898" y="362"/>
                </a:cxn>
                <a:cxn ang="0">
                  <a:pos x="845" y="378"/>
                </a:cxn>
                <a:cxn ang="0">
                  <a:pos x="783" y="392"/>
                </a:cxn>
                <a:cxn ang="0">
                  <a:pos x="665" y="417"/>
                </a:cxn>
                <a:cxn ang="0">
                  <a:pos x="566" y="447"/>
                </a:cxn>
                <a:cxn ang="0">
                  <a:pos x="472" y="484"/>
                </a:cxn>
                <a:cxn ang="0">
                  <a:pos x="367" y="536"/>
                </a:cxn>
                <a:cxn ang="0">
                  <a:pos x="311" y="563"/>
                </a:cxn>
                <a:cxn ang="0">
                  <a:pos x="249" y="583"/>
                </a:cxn>
                <a:cxn ang="0">
                  <a:pos x="182" y="595"/>
                </a:cxn>
                <a:cxn ang="0">
                  <a:pos x="113" y="593"/>
                </a:cxn>
                <a:cxn ang="0">
                  <a:pos x="170" y="564"/>
                </a:cxn>
                <a:cxn ang="0">
                  <a:pos x="247" y="529"/>
                </a:cxn>
                <a:cxn ang="0">
                  <a:pos x="288" y="505"/>
                </a:cxn>
                <a:cxn ang="0">
                  <a:pos x="335" y="473"/>
                </a:cxn>
                <a:cxn ang="0">
                  <a:pos x="378" y="435"/>
                </a:cxn>
                <a:cxn ang="0">
                  <a:pos x="420" y="388"/>
                </a:cxn>
                <a:cxn ang="0">
                  <a:pos x="458" y="334"/>
                </a:cxn>
                <a:cxn ang="0">
                  <a:pos x="490" y="271"/>
                </a:cxn>
                <a:cxn ang="0">
                  <a:pos x="514" y="209"/>
                </a:cxn>
                <a:cxn ang="0">
                  <a:pos x="529" y="154"/>
                </a:cxn>
                <a:cxn ang="0">
                  <a:pos x="536" y="115"/>
                </a:cxn>
                <a:cxn ang="0">
                  <a:pos x="536" y="62"/>
                </a:cxn>
                <a:cxn ang="0">
                  <a:pos x="539" y="34"/>
                </a:cxn>
                <a:cxn ang="0">
                  <a:pos x="545" y="12"/>
                </a:cxn>
                <a:cxn ang="0">
                  <a:pos x="543" y="4"/>
                </a:cxn>
                <a:cxn ang="0">
                  <a:pos x="538" y="1"/>
                </a:cxn>
                <a:cxn ang="0">
                  <a:pos x="526" y="11"/>
                </a:cxn>
                <a:cxn ang="0">
                  <a:pos x="476" y="69"/>
                </a:cxn>
                <a:cxn ang="0">
                  <a:pos x="416" y="126"/>
                </a:cxn>
                <a:cxn ang="0">
                  <a:pos x="347" y="184"/>
                </a:cxn>
                <a:cxn ang="0">
                  <a:pos x="303" y="226"/>
                </a:cxn>
                <a:cxn ang="0">
                  <a:pos x="261" y="278"/>
                </a:cxn>
                <a:cxn ang="0">
                  <a:pos x="223" y="343"/>
                </a:cxn>
                <a:cxn ang="0">
                  <a:pos x="180" y="436"/>
                </a:cxn>
                <a:cxn ang="0">
                  <a:pos x="151" y="484"/>
                </a:cxn>
                <a:cxn ang="0">
                  <a:pos x="111" y="531"/>
                </a:cxn>
                <a:cxn ang="0">
                  <a:pos x="31" y="594"/>
                </a:cxn>
                <a:cxn ang="0">
                  <a:pos x="5" y="617"/>
                </a:cxn>
                <a:cxn ang="0">
                  <a:pos x="0" y="626"/>
                </a:cxn>
                <a:cxn ang="0">
                  <a:pos x="9" y="629"/>
                </a:cxn>
                <a:cxn ang="0">
                  <a:pos x="70" y="630"/>
                </a:cxn>
              </a:cxnLst>
              <a:rect l="0" t="0" r="r" b="b"/>
              <a:pathLst>
                <a:path w="1088" h="687">
                  <a:moveTo>
                    <a:pt x="70" y="630"/>
                  </a:moveTo>
                  <a:lnTo>
                    <a:pt x="103" y="632"/>
                  </a:lnTo>
                  <a:lnTo>
                    <a:pt x="149" y="641"/>
                  </a:lnTo>
                  <a:lnTo>
                    <a:pt x="205" y="653"/>
                  </a:lnTo>
                  <a:lnTo>
                    <a:pt x="263" y="669"/>
                  </a:lnTo>
                  <a:lnTo>
                    <a:pt x="292" y="677"/>
                  </a:lnTo>
                  <a:lnTo>
                    <a:pt x="321" y="682"/>
                  </a:lnTo>
                  <a:lnTo>
                    <a:pt x="350" y="685"/>
                  </a:lnTo>
                  <a:lnTo>
                    <a:pt x="379" y="687"/>
                  </a:lnTo>
                  <a:lnTo>
                    <a:pt x="411" y="687"/>
                  </a:lnTo>
                  <a:lnTo>
                    <a:pt x="442" y="685"/>
                  </a:lnTo>
                  <a:lnTo>
                    <a:pt x="514" y="679"/>
                  </a:lnTo>
                  <a:lnTo>
                    <a:pt x="593" y="668"/>
                  </a:lnTo>
                  <a:lnTo>
                    <a:pt x="636" y="660"/>
                  </a:lnTo>
                  <a:lnTo>
                    <a:pt x="679" y="649"/>
                  </a:lnTo>
                  <a:lnTo>
                    <a:pt x="701" y="642"/>
                  </a:lnTo>
                  <a:lnTo>
                    <a:pt x="722" y="633"/>
                  </a:lnTo>
                  <a:lnTo>
                    <a:pt x="744" y="625"/>
                  </a:lnTo>
                  <a:lnTo>
                    <a:pt x="765" y="613"/>
                  </a:lnTo>
                  <a:lnTo>
                    <a:pt x="785" y="600"/>
                  </a:lnTo>
                  <a:lnTo>
                    <a:pt x="806" y="585"/>
                  </a:lnTo>
                  <a:lnTo>
                    <a:pt x="826" y="567"/>
                  </a:lnTo>
                  <a:lnTo>
                    <a:pt x="846" y="550"/>
                  </a:lnTo>
                  <a:lnTo>
                    <a:pt x="885" y="507"/>
                  </a:lnTo>
                  <a:lnTo>
                    <a:pt x="924" y="463"/>
                  </a:lnTo>
                  <a:lnTo>
                    <a:pt x="962" y="420"/>
                  </a:lnTo>
                  <a:lnTo>
                    <a:pt x="997" y="378"/>
                  </a:lnTo>
                  <a:lnTo>
                    <a:pt x="1052" y="309"/>
                  </a:lnTo>
                  <a:lnTo>
                    <a:pt x="1080" y="271"/>
                  </a:lnTo>
                  <a:lnTo>
                    <a:pt x="1085" y="263"/>
                  </a:lnTo>
                  <a:lnTo>
                    <a:pt x="1088" y="257"/>
                  </a:lnTo>
                  <a:lnTo>
                    <a:pt x="1088" y="252"/>
                  </a:lnTo>
                  <a:lnTo>
                    <a:pt x="1086" y="249"/>
                  </a:lnTo>
                  <a:lnTo>
                    <a:pt x="1084" y="249"/>
                  </a:lnTo>
                  <a:lnTo>
                    <a:pt x="1078" y="251"/>
                  </a:lnTo>
                  <a:lnTo>
                    <a:pt x="1072" y="255"/>
                  </a:lnTo>
                  <a:lnTo>
                    <a:pt x="1063" y="262"/>
                  </a:lnTo>
                  <a:lnTo>
                    <a:pt x="1051" y="273"/>
                  </a:lnTo>
                  <a:lnTo>
                    <a:pt x="1034" y="288"/>
                  </a:lnTo>
                  <a:lnTo>
                    <a:pt x="1010" y="305"/>
                  </a:lnTo>
                  <a:lnTo>
                    <a:pt x="981" y="324"/>
                  </a:lnTo>
                  <a:lnTo>
                    <a:pt x="944" y="342"/>
                  </a:lnTo>
                  <a:lnTo>
                    <a:pt x="922" y="352"/>
                  </a:lnTo>
                  <a:lnTo>
                    <a:pt x="898" y="362"/>
                  </a:lnTo>
                  <a:lnTo>
                    <a:pt x="873" y="371"/>
                  </a:lnTo>
                  <a:lnTo>
                    <a:pt x="845" y="378"/>
                  </a:lnTo>
                  <a:lnTo>
                    <a:pt x="816" y="386"/>
                  </a:lnTo>
                  <a:lnTo>
                    <a:pt x="783" y="392"/>
                  </a:lnTo>
                  <a:lnTo>
                    <a:pt x="722" y="405"/>
                  </a:lnTo>
                  <a:lnTo>
                    <a:pt x="665" y="417"/>
                  </a:lnTo>
                  <a:lnTo>
                    <a:pt x="615" y="431"/>
                  </a:lnTo>
                  <a:lnTo>
                    <a:pt x="566" y="447"/>
                  </a:lnTo>
                  <a:lnTo>
                    <a:pt x="518" y="463"/>
                  </a:lnTo>
                  <a:lnTo>
                    <a:pt x="472" y="484"/>
                  </a:lnTo>
                  <a:lnTo>
                    <a:pt x="422" y="507"/>
                  </a:lnTo>
                  <a:lnTo>
                    <a:pt x="367" y="536"/>
                  </a:lnTo>
                  <a:lnTo>
                    <a:pt x="340" y="550"/>
                  </a:lnTo>
                  <a:lnTo>
                    <a:pt x="311" y="563"/>
                  </a:lnTo>
                  <a:lnTo>
                    <a:pt x="280" y="575"/>
                  </a:lnTo>
                  <a:lnTo>
                    <a:pt x="249" y="583"/>
                  </a:lnTo>
                  <a:lnTo>
                    <a:pt x="216" y="591"/>
                  </a:lnTo>
                  <a:lnTo>
                    <a:pt x="182" y="595"/>
                  </a:lnTo>
                  <a:lnTo>
                    <a:pt x="148" y="596"/>
                  </a:lnTo>
                  <a:lnTo>
                    <a:pt x="113" y="593"/>
                  </a:lnTo>
                  <a:lnTo>
                    <a:pt x="145" y="576"/>
                  </a:lnTo>
                  <a:lnTo>
                    <a:pt x="170" y="564"/>
                  </a:lnTo>
                  <a:lnTo>
                    <a:pt x="211" y="545"/>
                  </a:lnTo>
                  <a:lnTo>
                    <a:pt x="247" y="529"/>
                  </a:lnTo>
                  <a:lnTo>
                    <a:pt x="266" y="518"/>
                  </a:lnTo>
                  <a:lnTo>
                    <a:pt x="288" y="505"/>
                  </a:lnTo>
                  <a:lnTo>
                    <a:pt x="311" y="490"/>
                  </a:lnTo>
                  <a:lnTo>
                    <a:pt x="335" y="473"/>
                  </a:lnTo>
                  <a:lnTo>
                    <a:pt x="356" y="454"/>
                  </a:lnTo>
                  <a:lnTo>
                    <a:pt x="378" y="435"/>
                  </a:lnTo>
                  <a:lnTo>
                    <a:pt x="400" y="413"/>
                  </a:lnTo>
                  <a:lnTo>
                    <a:pt x="420" y="388"/>
                  </a:lnTo>
                  <a:lnTo>
                    <a:pt x="439" y="363"/>
                  </a:lnTo>
                  <a:lnTo>
                    <a:pt x="458" y="334"/>
                  </a:lnTo>
                  <a:lnTo>
                    <a:pt x="475" y="302"/>
                  </a:lnTo>
                  <a:lnTo>
                    <a:pt x="490" y="271"/>
                  </a:lnTo>
                  <a:lnTo>
                    <a:pt x="503" y="240"/>
                  </a:lnTo>
                  <a:lnTo>
                    <a:pt x="514" y="209"/>
                  </a:lnTo>
                  <a:lnTo>
                    <a:pt x="521" y="181"/>
                  </a:lnTo>
                  <a:lnTo>
                    <a:pt x="529" y="154"/>
                  </a:lnTo>
                  <a:lnTo>
                    <a:pt x="532" y="133"/>
                  </a:lnTo>
                  <a:lnTo>
                    <a:pt x="536" y="115"/>
                  </a:lnTo>
                  <a:lnTo>
                    <a:pt x="537" y="86"/>
                  </a:lnTo>
                  <a:lnTo>
                    <a:pt x="536" y="62"/>
                  </a:lnTo>
                  <a:lnTo>
                    <a:pt x="537" y="44"/>
                  </a:lnTo>
                  <a:lnTo>
                    <a:pt x="539" y="34"/>
                  </a:lnTo>
                  <a:lnTo>
                    <a:pt x="541" y="26"/>
                  </a:lnTo>
                  <a:lnTo>
                    <a:pt x="545" y="12"/>
                  </a:lnTo>
                  <a:lnTo>
                    <a:pt x="545" y="7"/>
                  </a:lnTo>
                  <a:lnTo>
                    <a:pt x="543" y="4"/>
                  </a:lnTo>
                  <a:lnTo>
                    <a:pt x="542" y="0"/>
                  </a:lnTo>
                  <a:lnTo>
                    <a:pt x="538" y="1"/>
                  </a:lnTo>
                  <a:lnTo>
                    <a:pt x="532" y="5"/>
                  </a:lnTo>
                  <a:lnTo>
                    <a:pt x="526" y="11"/>
                  </a:lnTo>
                  <a:lnTo>
                    <a:pt x="506" y="36"/>
                  </a:lnTo>
                  <a:lnTo>
                    <a:pt x="476" y="69"/>
                  </a:lnTo>
                  <a:lnTo>
                    <a:pt x="438" y="107"/>
                  </a:lnTo>
                  <a:lnTo>
                    <a:pt x="416" y="126"/>
                  </a:lnTo>
                  <a:lnTo>
                    <a:pt x="393" y="145"/>
                  </a:lnTo>
                  <a:lnTo>
                    <a:pt x="347" y="184"/>
                  </a:lnTo>
                  <a:lnTo>
                    <a:pt x="325" y="204"/>
                  </a:lnTo>
                  <a:lnTo>
                    <a:pt x="303" y="226"/>
                  </a:lnTo>
                  <a:lnTo>
                    <a:pt x="282" y="251"/>
                  </a:lnTo>
                  <a:lnTo>
                    <a:pt x="261" y="278"/>
                  </a:lnTo>
                  <a:lnTo>
                    <a:pt x="241" y="309"/>
                  </a:lnTo>
                  <a:lnTo>
                    <a:pt x="223" y="343"/>
                  </a:lnTo>
                  <a:lnTo>
                    <a:pt x="192" y="409"/>
                  </a:lnTo>
                  <a:lnTo>
                    <a:pt x="180" y="436"/>
                  </a:lnTo>
                  <a:lnTo>
                    <a:pt x="167" y="461"/>
                  </a:lnTo>
                  <a:lnTo>
                    <a:pt x="151" y="484"/>
                  </a:lnTo>
                  <a:lnTo>
                    <a:pt x="134" y="507"/>
                  </a:lnTo>
                  <a:lnTo>
                    <a:pt x="111" y="531"/>
                  </a:lnTo>
                  <a:lnTo>
                    <a:pt x="82" y="555"/>
                  </a:lnTo>
                  <a:lnTo>
                    <a:pt x="31" y="594"/>
                  </a:lnTo>
                  <a:lnTo>
                    <a:pt x="15" y="607"/>
                  </a:lnTo>
                  <a:lnTo>
                    <a:pt x="5" y="617"/>
                  </a:lnTo>
                  <a:lnTo>
                    <a:pt x="0" y="623"/>
                  </a:lnTo>
                  <a:lnTo>
                    <a:pt x="0" y="626"/>
                  </a:lnTo>
                  <a:lnTo>
                    <a:pt x="2" y="628"/>
                  </a:lnTo>
                  <a:lnTo>
                    <a:pt x="9" y="629"/>
                  </a:lnTo>
                  <a:lnTo>
                    <a:pt x="23" y="630"/>
                  </a:lnTo>
                  <a:lnTo>
                    <a:pt x="70" y="6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0" name="Freeform 62"/>
            <p:cNvSpPr>
              <a:spLocks/>
            </p:cNvSpPr>
            <p:nvPr/>
          </p:nvSpPr>
          <p:spPr bwMode="auto">
            <a:xfrm>
              <a:off x="3588" y="2388"/>
              <a:ext cx="414" cy="392"/>
            </a:xfrm>
            <a:custGeom>
              <a:avLst/>
              <a:gdLst/>
              <a:ahLst/>
              <a:cxnLst>
                <a:cxn ang="0">
                  <a:pos x="174" y="728"/>
                </a:cxn>
                <a:cxn ang="0">
                  <a:pos x="365" y="662"/>
                </a:cxn>
                <a:cxn ang="0">
                  <a:pos x="444" y="628"/>
                </a:cxn>
                <a:cxn ang="0">
                  <a:pos x="511" y="590"/>
                </a:cxn>
                <a:cxn ang="0">
                  <a:pos x="556" y="557"/>
                </a:cxn>
                <a:cxn ang="0">
                  <a:pos x="598" y="518"/>
                </a:cxn>
                <a:cxn ang="0">
                  <a:pos x="637" y="471"/>
                </a:cxn>
                <a:cxn ang="0">
                  <a:pos x="672" y="417"/>
                </a:cxn>
                <a:cxn ang="0">
                  <a:pos x="737" y="270"/>
                </a:cxn>
                <a:cxn ang="0">
                  <a:pos x="796" y="138"/>
                </a:cxn>
                <a:cxn ang="0">
                  <a:pos x="818" y="79"/>
                </a:cxn>
                <a:cxn ang="0">
                  <a:pos x="827" y="33"/>
                </a:cxn>
                <a:cxn ang="0">
                  <a:pos x="825" y="11"/>
                </a:cxn>
                <a:cxn ang="0">
                  <a:pos x="820" y="2"/>
                </a:cxn>
                <a:cxn ang="0">
                  <a:pos x="814" y="1"/>
                </a:cxn>
                <a:cxn ang="0">
                  <a:pos x="788" y="38"/>
                </a:cxn>
                <a:cxn ang="0">
                  <a:pos x="707" y="151"/>
                </a:cxn>
                <a:cxn ang="0">
                  <a:pos x="639" y="229"/>
                </a:cxn>
                <a:cxn ang="0">
                  <a:pos x="607" y="260"/>
                </a:cxn>
                <a:cxn ang="0">
                  <a:pos x="540" y="312"/>
                </a:cxn>
                <a:cxn ang="0">
                  <a:pos x="407" y="405"/>
                </a:cxn>
                <a:cxn ang="0">
                  <a:pos x="355" y="446"/>
                </a:cxn>
                <a:cxn ang="0">
                  <a:pos x="267" y="532"/>
                </a:cxn>
                <a:cxn ang="0">
                  <a:pos x="167" y="634"/>
                </a:cxn>
                <a:cxn ang="0">
                  <a:pos x="135" y="662"/>
                </a:cxn>
                <a:cxn ang="0">
                  <a:pos x="102" y="683"/>
                </a:cxn>
                <a:cxn ang="0">
                  <a:pos x="141" y="618"/>
                </a:cxn>
                <a:cxn ang="0">
                  <a:pos x="246" y="459"/>
                </a:cxn>
                <a:cxn ang="0">
                  <a:pos x="271" y="414"/>
                </a:cxn>
                <a:cxn ang="0">
                  <a:pos x="290" y="362"/>
                </a:cxn>
                <a:cxn ang="0">
                  <a:pos x="296" y="318"/>
                </a:cxn>
                <a:cxn ang="0">
                  <a:pos x="295" y="152"/>
                </a:cxn>
                <a:cxn ang="0">
                  <a:pos x="290" y="41"/>
                </a:cxn>
                <a:cxn ang="0">
                  <a:pos x="287" y="36"/>
                </a:cxn>
                <a:cxn ang="0">
                  <a:pos x="282" y="37"/>
                </a:cxn>
                <a:cxn ang="0">
                  <a:pos x="253" y="73"/>
                </a:cxn>
                <a:cxn ang="0">
                  <a:pos x="201" y="142"/>
                </a:cxn>
                <a:cxn ang="0">
                  <a:pos x="163" y="202"/>
                </a:cxn>
                <a:cxn ang="0">
                  <a:pos x="130" y="264"/>
                </a:cxn>
                <a:cxn ang="0">
                  <a:pos x="105" y="328"/>
                </a:cxn>
                <a:cxn ang="0">
                  <a:pos x="88" y="384"/>
                </a:cxn>
                <a:cxn ang="0">
                  <a:pos x="78" y="430"/>
                </a:cxn>
                <a:cxn ang="0">
                  <a:pos x="76" y="510"/>
                </a:cxn>
                <a:cxn ang="0">
                  <a:pos x="68" y="579"/>
                </a:cxn>
                <a:cxn ang="0">
                  <a:pos x="40" y="673"/>
                </a:cxn>
                <a:cxn ang="0">
                  <a:pos x="8" y="762"/>
                </a:cxn>
                <a:cxn ang="0">
                  <a:pos x="0" y="783"/>
                </a:cxn>
                <a:cxn ang="0">
                  <a:pos x="6" y="785"/>
                </a:cxn>
                <a:cxn ang="0">
                  <a:pos x="32" y="775"/>
                </a:cxn>
              </a:cxnLst>
              <a:rect l="0" t="0" r="r" b="b"/>
              <a:pathLst>
                <a:path w="827" h="785">
                  <a:moveTo>
                    <a:pt x="32" y="775"/>
                  </a:moveTo>
                  <a:lnTo>
                    <a:pt x="174" y="728"/>
                  </a:lnTo>
                  <a:lnTo>
                    <a:pt x="278" y="694"/>
                  </a:lnTo>
                  <a:lnTo>
                    <a:pt x="365" y="662"/>
                  </a:lnTo>
                  <a:lnTo>
                    <a:pt x="403" y="647"/>
                  </a:lnTo>
                  <a:lnTo>
                    <a:pt x="444" y="628"/>
                  </a:lnTo>
                  <a:lnTo>
                    <a:pt x="489" y="604"/>
                  </a:lnTo>
                  <a:lnTo>
                    <a:pt x="511" y="590"/>
                  </a:lnTo>
                  <a:lnTo>
                    <a:pt x="533" y="573"/>
                  </a:lnTo>
                  <a:lnTo>
                    <a:pt x="556" y="557"/>
                  </a:lnTo>
                  <a:lnTo>
                    <a:pt x="577" y="537"/>
                  </a:lnTo>
                  <a:lnTo>
                    <a:pt x="598" y="518"/>
                  </a:lnTo>
                  <a:lnTo>
                    <a:pt x="619" y="495"/>
                  </a:lnTo>
                  <a:lnTo>
                    <a:pt x="637" y="471"/>
                  </a:lnTo>
                  <a:lnTo>
                    <a:pt x="656" y="445"/>
                  </a:lnTo>
                  <a:lnTo>
                    <a:pt x="672" y="417"/>
                  </a:lnTo>
                  <a:lnTo>
                    <a:pt x="687" y="387"/>
                  </a:lnTo>
                  <a:lnTo>
                    <a:pt x="737" y="270"/>
                  </a:lnTo>
                  <a:lnTo>
                    <a:pt x="780" y="177"/>
                  </a:lnTo>
                  <a:lnTo>
                    <a:pt x="796" y="138"/>
                  </a:lnTo>
                  <a:lnTo>
                    <a:pt x="809" y="105"/>
                  </a:lnTo>
                  <a:lnTo>
                    <a:pt x="818" y="79"/>
                  </a:lnTo>
                  <a:lnTo>
                    <a:pt x="823" y="59"/>
                  </a:lnTo>
                  <a:lnTo>
                    <a:pt x="827" y="33"/>
                  </a:lnTo>
                  <a:lnTo>
                    <a:pt x="827" y="19"/>
                  </a:lnTo>
                  <a:lnTo>
                    <a:pt x="825" y="11"/>
                  </a:lnTo>
                  <a:lnTo>
                    <a:pt x="823" y="6"/>
                  </a:lnTo>
                  <a:lnTo>
                    <a:pt x="820" y="2"/>
                  </a:lnTo>
                  <a:lnTo>
                    <a:pt x="817" y="0"/>
                  </a:lnTo>
                  <a:lnTo>
                    <a:pt x="814" y="1"/>
                  </a:lnTo>
                  <a:lnTo>
                    <a:pt x="811" y="4"/>
                  </a:lnTo>
                  <a:lnTo>
                    <a:pt x="788" y="38"/>
                  </a:lnTo>
                  <a:lnTo>
                    <a:pt x="738" y="109"/>
                  </a:lnTo>
                  <a:lnTo>
                    <a:pt x="707" y="151"/>
                  </a:lnTo>
                  <a:lnTo>
                    <a:pt x="673" y="191"/>
                  </a:lnTo>
                  <a:lnTo>
                    <a:pt x="639" y="229"/>
                  </a:lnTo>
                  <a:lnTo>
                    <a:pt x="622" y="245"/>
                  </a:lnTo>
                  <a:lnTo>
                    <a:pt x="607" y="260"/>
                  </a:lnTo>
                  <a:lnTo>
                    <a:pt x="574" y="287"/>
                  </a:lnTo>
                  <a:lnTo>
                    <a:pt x="540" y="312"/>
                  </a:lnTo>
                  <a:lnTo>
                    <a:pt x="472" y="359"/>
                  </a:lnTo>
                  <a:lnTo>
                    <a:pt x="407" y="405"/>
                  </a:lnTo>
                  <a:lnTo>
                    <a:pt x="379" y="427"/>
                  </a:lnTo>
                  <a:lnTo>
                    <a:pt x="355" y="446"/>
                  </a:lnTo>
                  <a:lnTo>
                    <a:pt x="311" y="489"/>
                  </a:lnTo>
                  <a:lnTo>
                    <a:pt x="267" y="532"/>
                  </a:lnTo>
                  <a:lnTo>
                    <a:pt x="186" y="616"/>
                  </a:lnTo>
                  <a:lnTo>
                    <a:pt x="167" y="634"/>
                  </a:lnTo>
                  <a:lnTo>
                    <a:pt x="150" y="650"/>
                  </a:lnTo>
                  <a:lnTo>
                    <a:pt x="135" y="662"/>
                  </a:lnTo>
                  <a:lnTo>
                    <a:pt x="122" y="672"/>
                  </a:lnTo>
                  <a:lnTo>
                    <a:pt x="102" y="683"/>
                  </a:lnTo>
                  <a:lnTo>
                    <a:pt x="96" y="686"/>
                  </a:lnTo>
                  <a:lnTo>
                    <a:pt x="141" y="618"/>
                  </a:lnTo>
                  <a:lnTo>
                    <a:pt x="216" y="503"/>
                  </a:lnTo>
                  <a:lnTo>
                    <a:pt x="246" y="459"/>
                  </a:lnTo>
                  <a:lnTo>
                    <a:pt x="260" y="436"/>
                  </a:lnTo>
                  <a:lnTo>
                    <a:pt x="271" y="414"/>
                  </a:lnTo>
                  <a:lnTo>
                    <a:pt x="282" y="389"/>
                  </a:lnTo>
                  <a:lnTo>
                    <a:pt x="290" y="362"/>
                  </a:lnTo>
                  <a:lnTo>
                    <a:pt x="295" y="333"/>
                  </a:lnTo>
                  <a:lnTo>
                    <a:pt x="296" y="318"/>
                  </a:lnTo>
                  <a:lnTo>
                    <a:pt x="297" y="302"/>
                  </a:lnTo>
                  <a:lnTo>
                    <a:pt x="295" y="152"/>
                  </a:lnTo>
                  <a:lnTo>
                    <a:pt x="292" y="53"/>
                  </a:lnTo>
                  <a:lnTo>
                    <a:pt x="290" y="41"/>
                  </a:lnTo>
                  <a:lnTo>
                    <a:pt x="289" y="37"/>
                  </a:lnTo>
                  <a:lnTo>
                    <a:pt x="287" y="36"/>
                  </a:lnTo>
                  <a:lnTo>
                    <a:pt x="284" y="36"/>
                  </a:lnTo>
                  <a:lnTo>
                    <a:pt x="282" y="37"/>
                  </a:lnTo>
                  <a:lnTo>
                    <a:pt x="273" y="48"/>
                  </a:lnTo>
                  <a:lnTo>
                    <a:pt x="253" y="73"/>
                  </a:lnTo>
                  <a:lnTo>
                    <a:pt x="220" y="116"/>
                  </a:lnTo>
                  <a:lnTo>
                    <a:pt x="201" y="142"/>
                  </a:lnTo>
                  <a:lnTo>
                    <a:pt x="181" y="171"/>
                  </a:lnTo>
                  <a:lnTo>
                    <a:pt x="163" y="202"/>
                  </a:lnTo>
                  <a:lnTo>
                    <a:pt x="146" y="232"/>
                  </a:lnTo>
                  <a:lnTo>
                    <a:pt x="130" y="264"/>
                  </a:lnTo>
                  <a:lnTo>
                    <a:pt x="116" y="296"/>
                  </a:lnTo>
                  <a:lnTo>
                    <a:pt x="105" y="328"/>
                  </a:lnTo>
                  <a:lnTo>
                    <a:pt x="96" y="357"/>
                  </a:lnTo>
                  <a:lnTo>
                    <a:pt x="88" y="384"/>
                  </a:lnTo>
                  <a:lnTo>
                    <a:pt x="82" y="409"/>
                  </a:lnTo>
                  <a:lnTo>
                    <a:pt x="78" y="430"/>
                  </a:lnTo>
                  <a:lnTo>
                    <a:pt x="77" y="446"/>
                  </a:lnTo>
                  <a:lnTo>
                    <a:pt x="76" y="510"/>
                  </a:lnTo>
                  <a:lnTo>
                    <a:pt x="74" y="546"/>
                  </a:lnTo>
                  <a:lnTo>
                    <a:pt x="68" y="579"/>
                  </a:lnTo>
                  <a:lnTo>
                    <a:pt x="58" y="619"/>
                  </a:lnTo>
                  <a:lnTo>
                    <a:pt x="40" y="673"/>
                  </a:lnTo>
                  <a:lnTo>
                    <a:pt x="23" y="725"/>
                  </a:lnTo>
                  <a:lnTo>
                    <a:pt x="8" y="762"/>
                  </a:lnTo>
                  <a:lnTo>
                    <a:pt x="1" y="779"/>
                  </a:lnTo>
                  <a:lnTo>
                    <a:pt x="0" y="783"/>
                  </a:lnTo>
                  <a:lnTo>
                    <a:pt x="2" y="785"/>
                  </a:lnTo>
                  <a:lnTo>
                    <a:pt x="6" y="785"/>
                  </a:lnTo>
                  <a:lnTo>
                    <a:pt x="12" y="783"/>
                  </a:lnTo>
                  <a:lnTo>
                    <a:pt x="32" y="77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1" name="Freeform 63"/>
            <p:cNvSpPr>
              <a:spLocks/>
            </p:cNvSpPr>
            <p:nvPr/>
          </p:nvSpPr>
          <p:spPr bwMode="auto">
            <a:xfrm>
              <a:off x="3780" y="2371"/>
              <a:ext cx="190" cy="169"/>
            </a:xfrm>
            <a:custGeom>
              <a:avLst/>
              <a:gdLst/>
              <a:ahLst/>
              <a:cxnLst>
                <a:cxn ang="0">
                  <a:pos x="379" y="0"/>
                </a:cxn>
                <a:cxn ang="0">
                  <a:pos x="328" y="57"/>
                </a:cxn>
                <a:cxn ang="0">
                  <a:pos x="280" y="108"/>
                </a:cxn>
                <a:cxn ang="0">
                  <a:pos x="254" y="134"/>
                </a:cxn>
                <a:cxn ang="0">
                  <a:pos x="230" y="158"/>
                </a:cxn>
                <a:cxn ang="0">
                  <a:pos x="175" y="209"/>
                </a:cxn>
                <a:cxn ang="0">
                  <a:pos x="115" y="262"/>
                </a:cxn>
                <a:cxn ang="0">
                  <a:pos x="64" y="306"/>
                </a:cxn>
                <a:cxn ang="0">
                  <a:pos x="39" y="331"/>
                </a:cxn>
                <a:cxn ang="0">
                  <a:pos x="32" y="338"/>
                </a:cxn>
                <a:cxn ang="0">
                  <a:pos x="29" y="339"/>
                </a:cxn>
                <a:cxn ang="0">
                  <a:pos x="26" y="339"/>
                </a:cxn>
                <a:cxn ang="0">
                  <a:pos x="24" y="337"/>
                </a:cxn>
                <a:cxn ang="0">
                  <a:pos x="23" y="333"/>
                </a:cxn>
                <a:cxn ang="0">
                  <a:pos x="22" y="322"/>
                </a:cxn>
                <a:cxn ang="0">
                  <a:pos x="18" y="238"/>
                </a:cxn>
                <a:cxn ang="0">
                  <a:pos x="14" y="178"/>
                </a:cxn>
                <a:cxn ang="0">
                  <a:pos x="9" y="126"/>
                </a:cxn>
                <a:cxn ang="0">
                  <a:pos x="4" y="82"/>
                </a:cxn>
                <a:cxn ang="0">
                  <a:pos x="1" y="42"/>
                </a:cxn>
                <a:cxn ang="0">
                  <a:pos x="0" y="0"/>
                </a:cxn>
                <a:cxn ang="0">
                  <a:pos x="138" y="0"/>
                </a:cxn>
                <a:cxn ang="0">
                  <a:pos x="120" y="48"/>
                </a:cxn>
                <a:cxn ang="0">
                  <a:pos x="106" y="90"/>
                </a:cxn>
                <a:cxn ang="0">
                  <a:pos x="95" y="126"/>
                </a:cxn>
                <a:cxn ang="0">
                  <a:pos x="88" y="151"/>
                </a:cxn>
                <a:cxn ang="0">
                  <a:pos x="86" y="169"/>
                </a:cxn>
                <a:cxn ang="0">
                  <a:pos x="85" y="183"/>
                </a:cxn>
                <a:cxn ang="0">
                  <a:pos x="89" y="177"/>
                </a:cxn>
                <a:cxn ang="0">
                  <a:pos x="101" y="161"/>
                </a:cxn>
                <a:cxn ang="0">
                  <a:pos x="119" y="131"/>
                </a:cxn>
                <a:cxn ang="0">
                  <a:pos x="129" y="109"/>
                </a:cxn>
                <a:cxn ang="0">
                  <a:pos x="140" y="84"/>
                </a:cxn>
                <a:cxn ang="0">
                  <a:pos x="169" y="14"/>
                </a:cxn>
                <a:cxn ang="0">
                  <a:pos x="174" y="0"/>
                </a:cxn>
                <a:cxn ang="0">
                  <a:pos x="379" y="0"/>
                </a:cxn>
              </a:cxnLst>
              <a:rect l="0" t="0" r="r" b="b"/>
              <a:pathLst>
                <a:path w="379" h="339">
                  <a:moveTo>
                    <a:pt x="379" y="0"/>
                  </a:moveTo>
                  <a:lnTo>
                    <a:pt x="328" y="57"/>
                  </a:lnTo>
                  <a:lnTo>
                    <a:pt x="280" y="108"/>
                  </a:lnTo>
                  <a:lnTo>
                    <a:pt x="254" y="134"/>
                  </a:lnTo>
                  <a:lnTo>
                    <a:pt x="230" y="158"/>
                  </a:lnTo>
                  <a:lnTo>
                    <a:pt x="175" y="209"/>
                  </a:lnTo>
                  <a:lnTo>
                    <a:pt x="115" y="262"/>
                  </a:lnTo>
                  <a:lnTo>
                    <a:pt x="64" y="306"/>
                  </a:lnTo>
                  <a:lnTo>
                    <a:pt x="39" y="331"/>
                  </a:lnTo>
                  <a:lnTo>
                    <a:pt x="32" y="338"/>
                  </a:lnTo>
                  <a:lnTo>
                    <a:pt x="29" y="339"/>
                  </a:lnTo>
                  <a:lnTo>
                    <a:pt x="26" y="339"/>
                  </a:lnTo>
                  <a:lnTo>
                    <a:pt x="24" y="337"/>
                  </a:lnTo>
                  <a:lnTo>
                    <a:pt x="23" y="333"/>
                  </a:lnTo>
                  <a:lnTo>
                    <a:pt x="22" y="322"/>
                  </a:lnTo>
                  <a:lnTo>
                    <a:pt x="18" y="238"/>
                  </a:lnTo>
                  <a:lnTo>
                    <a:pt x="14" y="178"/>
                  </a:lnTo>
                  <a:lnTo>
                    <a:pt x="9" y="126"/>
                  </a:lnTo>
                  <a:lnTo>
                    <a:pt x="4" y="82"/>
                  </a:lnTo>
                  <a:lnTo>
                    <a:pt x="1" y="42"/>
                  </a:lnTo>
                  <a:lnTo>
                    <a:pt x="0" y="0"/>
                  </a:lnTo>
                  <a:lnTo>
                    <a:pt x="138" y="0"/>
                  </a:lnTo>
                  <a:lnTo>
                    <a:pt x="120" y="48"/>
                  </a:lnTo>
                  <a:lnTo>
                    <a:pt x="106" y="90"/>
                  </a:lnTo>
                  <a:lnTo>
                    <a:pt x="95" y="126"/>
                  </a:lnTo>
                  <a:lnTo>
                    <a:pt x="88" y="151"/>
                  </a:lnTo>
                  <a:lnTo>
                    <a:pt x="86" y="169"/>
                  </a:lnTo>
                  <a:lnTo>
                    <a:pt x="85" y="183"/>
                  </a:lnTo>
                  <a:lnTo>
                    <a:pt x="89" y="177"/>
                  </a:lnTo>
                  <a:lnTo>
                    <a:pt x="101" y="161"/>
                  </a:lnTo>
                  <a:lnTo>
                    <a:pt x="119" y="131"/>
                  </a:lnTo>
                  <a:lnTo>
                    <a:pt x="129" y="109"/>
                  </a:lnTo>
                  <a:lnTo>
                    <a:pt x="140" y="84"/>
                  </a:lnTo>
                  <a:lnTo>
                    <a:pt x="169" y="14"/>
                  </a:lnTo>
                  <a:lnTo>
                    <a:pt x="174" y="0"/>
                  </a:lnTo>
                  <a:lnTo>
                    <a:pt x="37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2" name="Freeform 64"/>
            <p:cNvSpPr>
              <a:spLocks/>
            </p:cNvSpPr>
            <p:nvPr/>
          </p:nvSpPr>
          <p:spPr bwMode="auto">
            <a:xfrm>
              <a:off x="3889" y="1445"/>
              <a:ext cx="122" cy="316"/>
            </a:xfrm>
            <a:custGeom>
              <a:avLst/>
              <a:gdLst/>
              <a:ahLst/>
              <a:cxnLst>
                <a:cxn ang="0">
                  <a:pos x="245" y="631"/>
                </a:cxn>
                <a:cxn ang="0">
                  <a:pos x="245" y="610"/>
                </a:cxn>
                <a:cxn ang="0">
                  <a:pos x="244" y="585"/>
                </a:cxn>
                <a:cxn ang="0">
                  <a:pos x="241" y="550"/>
                </a:cxn>
                <a:cxn ang="0">
                  <a:pos x="236" y="509"/>
                </a:cxn>
                <a:cxn ang="0">
                  <a:pos x="228" y="461"/>
                </a:cxn>
                <a:cxn ang="0">
                  <a:pos x="218" y="409"/>
                </a:cxn>
                <a:cxn ang="0">
                  <a:pos x="201" y="352"/>
                </a:cxn>
                <a:cxn ang="0">
                  <a:pos x="183" y="298"/>
                </a:cxn>
                <a:cxn ang="0">
                  <a:pos x="163" y="248"/>
                </a:cxn>
                <a:cxn ang="0">
                  <a:pos x="144" y="201"/>
                </a:cxn>
                <a:cxn ang="0">
                  <a:pos x="123" y="158"/>
                </a:cxn>
                <a:cxn ang="0">
                  <a:pos x="99" y="118"/>
                </a:cxn>
                <a:cxn ang="0">
                  <a:pos x="75" y="80"/>
                </a:cxn>
                <a:cxn ang="0">
                  <a:pos x="48" y="44"/>
                </a:cxn>
                <a:cxn ang="0">
                  <a:pos x="19" y="8"/>
                </a:cxn>
                <a:cxn ang="0">
                  <a:pos x="11" y="2"/>
                </a:cxn>
                <a:cxn ang="0">
                  <a:pos x="7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8"/>
                </a:cxn>
                <a:cxn ang="0">
                  <a:pos x="3" y="15"/>
                </a:cxn>
                <a:cxn ang="0">
                  <a:pos x="13" y="45"/>
                </a:cxn>
                <a:cxn ang="0">
                  <a:pos x="23" y="71"/>
                </a:cxn>
                <a:cxn ang="0">
                  <a:pos x="32" y="106"/>
                </a:cxn>
                <a:cxn ang="0">
                  <a:pos x="41" y="148"/>
                </a:cxn>
                <a:cxn ang="0">
                  <a:pos x="48" y="201"/>
                </a:cxn>
                <a:cxn ang="0">
                  <a:pos x="51" y="230"/>
                </a:cxn>
                <a:cxn ang="0">
                  <a:pos x="53" y="262"/>
                </a:cxn>
                <a:cxn ang="0">
                  <a:pos x="55" y="297"/>
                </a:cxn>
                <a:cxn ang="0">
                  <a:pos x="56" y="334"/>
                </a:cxn>
                <a:cxn ang="0">
                  <a:pos x="54" y="438"/>
                </a:cxn>
                <a:cxn ang="0">
                  <a:pos x="51" y="482"/>
                </a:cxn>
                <a:cxn ang="0">
                  <a:pos x="49" y="525"/>
                </a:cxn>
                <a:cxn ang="0">
                  <a:pos x="48" y="567"/>
                </a:cxn>
                <a:cxn ang="0">
                  <a:pos x="48" y="631"/>
                </a:cxn>
                <a:cxn ang="0">
                  <a:pos x="245" y="631"/>
                </a:cxn>
              </a:cxnLst>
              <a:rect l="0" t="0" r="r" b="b"/>
              <a:pathLst>
                <a:path w="245" h="631">
                  <a:moveTo>
                    <a:pt x="245" y="631"/>
                  </a:moveTo>
                  <a:lnTo>
                    <a:pt x="245" y="610"/>
                  </a:lnTo>
                  <a:lnTo>
                    <a:pt x="244" y="585"/>
                  </a:lnTo>
                  <a:lnTo>
                    <a:pt x="241" y="550"/>
                  </a:lnTo>
                  <a:lnTo>
                    <a:pt x="236" y="509"/>
                  </a:lnTo>
                  <a:lnTo>
                    <a:pt x="228" y="461"/>
                  </a:lnTo>
                  <a:lnTo>
                    <a:pt x="218" y="409"/>
                  </a:lnTo>
                  <a:lnTo>
                    <a:pt x="201" y="352"/>
                  </a:lnTo>
                  <a:lnTo>
                    <a:pt x="183" y="298"/>
                  </a:lnTo>
                  <a:lnTo>
                    <a:pt x="163" y="248"/>
                  </a:lnTo>
                  <a:lnTo>
                    <a:pt x="144" y="201"/>
                  </a:lnTo>
                  <a:lnTo>
                    <a:pt x="123" y="158"/>
                  </a:lnTo>
                  <a:lnTo>
                    <a:pt x="99" y="118"/>
                  </a:lnTo>
                  <a:lnTo>
                    <a:pt x="75" y="80"/>
                  </a:lnTo>
                  <a:lnTo>
                    <a:pt x="48" y="44"/>
                  </a:lnTo>
                  <a:lnTo>
                    <a:pt x="19" y="8"/>
                  </a:lnTo>
                  <a:lnTo>
                    <a:pt x="11" y="2"/>
                  </a:lnTo>
                  <a:lnTo>
                    <a:pt x="7" y="1"/>
                  </a:lnTo>
                  <a:lnTo>
                    <a:pt x="4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8"/>
                  </a:lnTo>
                  <a:lnTo>
                    <a:pt x="3" y="15"/>
                  </a:lnTo>
                  <a:lnTo>
                    <a:pt x="13" y="45"/>
                  </a:lnTo>
                  <a:lnTo>
                    <a:pt x="23" y="71"/>
                  </a:lnTo>
                  <a:lnTo>
                    <a:pt x="32" y="106"/>
                  </a:lnTo>
                  <a:lnTo>
                    <a:pt x="41" y="148"/>
                  </a:lnTo>
                  <a:lnTo>
                    <a:pt x="48" y="201"/>
                  </a:lnTo>
                  <a:lnTo>
                    <a:pt x="51" y="230"/>
                  </a:lnTo>
                  <a:lnTo>
                    <a:pt x="53" y="262"/>
                  </a:lnTo>
                  <a:lnTo>
                    <a:pt x="55" y="297"/>
                  </a:lnTo>
                  <a:lnTo>
                    <a:pt x="56" y="334"/>
                  </a:lnTo>
                  <a:lnTo>
                    <a:pt x="54" y="438"/>
                  </a:lnTo>
                  <a:lnTo>
                    <a:pt x="51" y="482"/>
                  </a:lnTo>
                  <a:lnTo>
                    <a:pt x="49" y="525"/>
                  </a:lnTo>
                  <a:lnTo>
                    <a:pt x="48" y="567"/>
                  </a:lnTo>
                  <a:lnTo>
                    <a:pt x="48" y="631"/>
                  </a:lnTo>
                  <a:lnTo>
                    <a:pt x="245" y="6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3" name="Freeform 65"/>
            <p:cNvSpPr>
              <a:spLocks/>
            </p:cNvSpPr>
            <p:nvPr/>
          </p:nvSpPr>
          <p:spPr bwMode="auto">
            <a:xfrm>
              <a:off x="3699" y="1577"/>
              <a:ext cx="183" cy="184"/>
            </a:xfrm>
            <a:custGeom>
              <a:avLst/>
              <a:gdLst/>
              <a:ahLst/>
              <a:cxnLst>
                <a:cxn ang="0">
                  <a:pos x="364" y="369"/>
                </a:cxn>
                <a:cxn ang="0">
                  <a:pos x="297" y="306"/>
                </a:cxn>
                <a:cxn ang="0">
                  <a:pos x="228" y="240"/>
                </a:cxn>
                <a:cxn ang="0">
                  <a:pos x="188" y="201"/>
                </a:cxn>
                <a:cxn ang="0">
                  <a:pos x="149" y="161"/>
                </a:cxn>
                <a:cxn ang="0">
                  <a:pos x="86" y="94"/>
                </a:cxn>
                <a:cxn ang="0">
                  <a:pos x="50" y="52"/>
                </a:cxn>
                <a:cxn ang="0">
                  <a:pos x="30" y="28"/>
                </a:cxn>
                <a:cxn ang="0">
                  <a:pos x="20" y="14"/>
                </a:cxn>
                <a:cxn ang="0">
                  <a:pos x="16" y="8"/>
                </a:cxn>
                <a:cxn ang="0">
                  <a:pos x="13" y="3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2" y="0"/>
                </a:cxn>
                <a:cxn ang="0">
                  <a:pos x="0" y="3"/>
                </a:cxn>
                <a:cxn ang="0">
                  <a:pos x="0" y="10"/>
                </a:cxn>
                <a:cxn ang="0">
                  <a:pos x="2" y="19"/>
                </a:cxn>
                <a:cxn ang="0">
                  <a:pos x="16" y="64"/>
                </a:cxn>
                <a:cxn ang="0">
                  <a:pos x="45" y="151"/>
                </a:cxn>
                <a:cxn ang="0">
                  <a:pos x="66" y="204"/>
                </a:cxn>
                <a:cxn ang="0">
                  <a:pos x="88" y="259"/>
                </a:cxn>
                <a:cxn ang="0">
                  <a:pos x="114" y="316"/>
                </a:cxn>
                <a:cxn ang="0">
                  <a:pos x="142" y="369"/>
                </a:cxn>
                <a:cxn ang="0">
                  <a:pos x="364" y="369"/>
                </a:cxn>
              </a:cxnLst>
              <a:rect l="0" t="0" r="r" b="b"/>
              <a:pathLst>
                <a:path w="364" h="369">
                  <a:moveTo>
                    <a:pt x="364" y="369"/>
                  </a:moveTo>
                  <a:lnTo>
                    <a:pt x="297" y="306"/>
                  </a:lnTo>
                  <a:lnTo>
                    <a:pt x="228" y="240"/>
                  </a:lnTo>
                  <a:lnTo>
                    <a:pt x="188" y="201"/>
                  </a:lnTo>
                  <a:lnTo>
                    <a:pt x="149" y="161"/>
                  </a:lnTo>
                  <a:lnTo>
                    <a:pt x="86" y="94"/>
                  </a:lnTo>
                  <a:lnTo>
                    <a:pt x="50" y="52"/>
                  </a:lnTo>
                  <a:lnTo>
                    <a:pt x="30" y="28"/>
                  </a:lnTo>
                  <a:lnTo>
                    <a:pt x="20" y="14"/>
                  </a:lnTo>
                  <a:lnTo>
                    <a:pt x="16" y="8"/>
                  </a:lnTo>
                  <a:lnTo>
                    <a:pt x="13" y="3"/>
                  </a:lnTo>
                  <a:lnTo>
                    <a:pt x="8" y="0"/>
                  </a:lnTo>
                  <a:lnTo>
                    <a:pt x="5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10"/>
                  </a:lnTo>
                  <a:lnTo>
                    <a:pt x="2" y="19"/>
                  </a:lnTo>
                  <a:lnTo>
                    <a:pt x="16" y="64"/>
                  </a:lnTo>
                  <a:lnTo>
                    <a:pt x="45" y="151"/>
                  </a:lnTo>
                  <a:lnTo>
                    <a:pt x="66" y="204"/>
                  </a:lnTo>
                  <a:lnTo>
                    <a:pt x="88" y="259"/>
                  </a:lnTo>
                  <a:lnTo>
                    <a:pt x="114" y="316"/>
                  </a:lnTo>
                  <a:lnTo>
                    <a:pt x="142" y="369"/>
                  </a:lnTo>
                  <a:lnTo>
                    <a:pt x="364" y="36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4" name="Freeform 66"/>
            <p:cNvSpPr>
              <a:spLocks/>
            </p:cNvSpPr>
            <p:nvPr/>
          </p:nvSpPr>
          <p:spPr bwMode="auto">
            <a:xfrm>
              <a:off x="3589" y="1274"/>
              <a:ext cx="292" cy="435"/>
            </a:xfrm>
            <a:custGeom>
              <a:avLst/>
              <a:gdLst/>
              <a:ahLst/>
              <a:cxnLst>
                <a:cxn ang="0">
                  <a:pos x="583" y="475"/>
                </a:cxn>
                <a:cxn ang="0">
                  <a:pos x="573" y="394"/>
                </a:cxn>
                <a:cxn ang="0">
                  <a:pos x="559" y="338"/>
                </a:cxn>
                <a:cxn ang="0">
                  <a:pos x="542" y="283"/>
                </a:cxn>
                <a:cxn ang="0">
                  <a:pos x="517" y="229"/>
                </a:cxn>
                <a:cxn ang="0">
                  <a:pos x="484" y="179"/>
                </a:cxn>
                <a:cxn ang="0">
                  <a:pos x="444" y="131"/>
                </a:cxn>
                <a:cxn ang="0">
                  <a:pos x="361" y="54"/>
                </a:cxn>
                <a:cxn ang="0">
                  <a:pos x="307" y="3"/>
                </a:cxn>
                <a:cxn ang="0">
                  <a:pos x="298" y="0"/>
                </a:cxn>
                <a:cxn ang="0">
                  <a:pos x="295" y="6"/>
                </a:cxn>
                <a:cxn ang="0">
                  <a:pos x="302" y="23"/>
                </a:cxn>
                <a:cxn ang="0">
                  <a:pos x="330" y="79"/>
                </a:cxn>
                <a:cxn ang="0">
                  <a:pos x="356" y="140"/>
                </a:cxn>
                <a:cxn ang="0">
                  <a:pos x="382" y="224"/>
                </a:cxn>
                <a:cxn ang="0">
                  <a:pos x="419" y="383"/>
                </a:cxn>
                <a:cxn ang="0">
                  <a:pos x="466" y="567"/>
                </a:cxn>
                <a:cxn ang="0">
                  <a:pos x="444" y="556"/>
                </a:cxn>
                <a:cxn ang="0">
                  <a:pos x="402" y="491"/>
                </a:cxn>
                <a:cxn ang="0">
                  <a:pos x="377" y="464"/>
                </a:cxn>
                <a:cxn ang="0">
                  <a:pos x="348" y="437"/>
                </a:cxn>
                <a:cxn ang="0">
                  <a:pos x="259" y="377"/>
                </a:cxn>
                <a:cxn ang="0">
                  <a:pos x="162" y="312"/>
                </a:cxn>
                <a:cxn ang="0">
                  <a:pos x="90" y="254"/>
                </a:cxn>
                <a:cxn ang="0">
                  <a:pos x="44" y="207"/>
                </a:cxn>
                <a:cxn ang="0">
                  <a:pos x="21" y="175"/>
                </a:cxn>
                <a:cxn ang="0">
                  <a:pos x="9" y="160"/>
                </a:cxn>
                <a:cxn ang="0">
                  <a:pos x="2" y="157"/>
                </a:cxn>
                <a:cxn ang="0">
                  <a:pos x="0" y="165"/>
                </a:cxn>
                <a:cxn ang="0">
                  <a:pos x="4" y="181"/>
                </a:cxn>
                <a:cxn ang="0">
                  <a:pos x="19" y="225"/>
                </a:cxn>
                <a:cxn ang="0">
                  <a:pos x="57" y="308"/>
                </a:cxn>
                <a:cxn ang="0">
                  <a:pos x="100" y="382"/>
                </a:cxn>
                <a:cxn ang="0">
                  <a:pos x="138" y="434"/>
                </a:cxn>
                <a:cxn ang="0">
                  <a:pos x="183" y="484"/>
                </a:cxn>
                <a:cxn ang="0">
                  <a:pos x="259" y="554"/>
                </a:cxn>
                <a:cxn ang="0">
                  <a:pos x="362" y="642"/>
                </a:cxn>
                <a:cxn ang="0">
                  <a:pos x="453" y="727"/>
                </a:cxn>
                <a:cxn ang="0">
                  <a:pos x="492" y="768"/>
                </a:cxn>
                <a:cxn ang="0">
                  <a:pos x="524" y="809"/>
                </a:cxn>
                <a:cxn ang="0">
                  <a:pos x="549" y="851"/>
                </a:cxn>
                <a:cxn ang="0">
                  <a:pos x="560" y="868"/>
                </a:cxn>
                <a:cxn ang="0">
                  <a:pos x="567" y="870"/>
                </a:cxn>
                <a:cxn ang="0">
                  <a:pos x="572" y="858"/>
                </a:cxn>
                <a:cxn ang="0">
                  <a:pos x="579" y="727"/>
                </a:cxn>
                <a:cxn ang="0">
                  <a:pos x="584" y="582"/>
                </a:cxn>
              </a:cxnLst>
              <a:rect l="0" t="0" r="r" b="b"/>
              <a:pathLst>
                <a:path w="584" h="870">
                  <a:moveTo>
                    <a:pt x="584" y="526"/>
                  </a:moveTo>
                  <a:lnTo>
                    <a:pt x="583" y="475"/>
                  </a:lnTo>
                  <a:lnTo>
                    <a:pt x="578" y="422"/>
                  </a:lnTo>
                  <a:lnTo>
                    <a:pt x="573" y="394"/>
                  </a:lnTo>
                  <a:lnTo>
                    <a:pt x="567" y="365"/>
                  </a:lnTo>
                  <a:lnTo>
                    <a:pt x="559" y="338"/>
                  </a:lnTo>
                  <a:lnTo>
                    <a:pt x="552" y="311"/>
                  </a:lnTo>
                  <a:lnTo>
                    <a:pt x="542" y="283"/>
                  </a:lnTo>
                  <a:lnTo>
                    <a:pt x="530" y="256"/>
                  </a:lnTo>
                  <a:lnTo>
                    <a:pt x="517" y="229"/>
                  </a:lnTo>
                  <a:lnTo>
                    <a:pt x="502" y="204"/>
                  </a:lnTo>
                  <a:lnTo>
                    <a:pt x="484" y="179"/>
                  </a:lnTo>
                  <a:lnTo>
                    <a:pt x="466" y="154"/>
                  </a:lnTo>
                  <a:lnTo>
                    <a:pt x="444" y="131"/>
                  </a:lnTo>
                  <a:lnTo>
                    <a:pt x="421" y="108"/>
                  </a:lnTo>
                  <a:lnTo>
                    <a:pt x="361" y="54"/>
                  </a:lnTo>
                  <a:lnTo>
                    <a:pt x="322" y="16"/>
                  </a:lnTo>
                  <a:lnTo>
                    <a:pt x="307" y="3"/>
                  </a:lnTo>
                  <a:lnTo>
                    <a:pt x="301" y="1"/>
                  </a:lnTo>
                  <a:lnTo>
                    <a:pt x="298" y="0"/>
                  </a:lnTo>
                  <a:lnTo>
                    <a:pt x="295" y="2"/>
                  </a:lnTo>
                  <a:lnTo>
                    <a:pt x="295" y="6"/>
                  </a:lnTo>
                  <a:lnTo>
                    <a:pt x="298" y="14"/>
                  </a:lnTo>
                  <a:lnTo>
                    <a:pt x="302" y="23"/>
                  </a:lnTo>
                  <a:lnTo>
                    <a:pt x="319" y="56"/>
                  </a:lnTo>
                  <a:lnTo>
                    <a:pt x="330" y="79"/>
                  </a:lnTo>
                  <a:lnTo>
                    <a:pt x="343" y="107"/>
                  </a:lnTo>
                  <a:lnTo>
                    <a:pt x="356" y="140"/>
                  </a:lnTo>
                  <a:lnTo>
                    <a:pt x="369" y="179"/>
                  </a:lnTo>
                  <a:lnTo>
                    <a:pt x="382" y="224"/>
                  </a:lnTo>
                  <a:lnTo>
                    <a:pt x="394" y="276"/>
                  </a:lnTo>
                  <a:lnTo>
                    <a:pt x="419" y="383"/>
                  </a:lnTo>
                  <a:lnTo>
                    <a:pt x="442" y="479"/>
                  </a:lnTo>
                  <a:lnTo>
                    <a:pt x="466" y="567"/>
                  </a:lnTo>
                  <a:lnTo>
                    <a:pt x="493" y="649"/>
                  </a:lnTo>
                  <a:lnTo>
                    <a:pt x="444" y="556"/>
                  </a:lnTo>
                  <a:lnTo>
                    <a:pt x="424" y="522"/>
                  </a:lnTo>
                  <a:lnTo>
                    <a:pt x="402" y="491"/>
                  </a:lnTo>
                  <a:lnTo>
                    <a:pt x="390" y="477"/>
                  </a:lnTo>
                  <a:lnTo>
                    <a:pt x="377" y="464"/>
                  </a:lnTo>
                  <a:lnTo>
                    <a:pt x="363" y="451"/>
                  </a:lnTo>
                  <a:lnTo>
                    <a:pt x="348" y="437"/>
                  </a:lnTo>
                  <a:lnTo>
                    <a:pt x="309" y="409"/>
                  </a:lnTo>
                  <a:lnTo>
                    <a:pt x="259" y="377"/>
                  </a:lnTo>
                  <a:lnTo>
                    <a:pt x="206" y="344"/>
                  </a:lnTo>
                  <a:lnTo>
                    <a:pt x="162" y="312"/>
                  </a:lnTo>
                  <a:lnTo>
                    <a:pt x="122" y="282"/>
                  </a:lnTo>
                  <a:lnTo>
                    <a:pt x="90" y="254"/>
                  </a:lnTo>
                  <a:lnTo>
                    <a:pt x="64" y="229"/>
                  </a:lnTo>
                  <a:lnTo>
                    <a:pt x="44" y="207"/>
                  </a:lnTo>
                  <a:lnTo>
                    <a:pt x="30" y="188"/>
                  </a:lnTo>
                  <a:lnTo>
                    <a:pt x="21" y="175"/>
                  </a:lnTo>
                  <a:lnTo>
                    <a:pt x="14" y="166"/>
                  </a:lnTo>
                  <a:lnTo>
                    <a:pt x="9" y="160"/>
                  </a:lnTo>
                  <a:lnTo>
                    <a:pt x="5" y="157"/>
                  </a:lnTo>
                  <a:lnTo>
                    <a:pt x="2" y="157"/>
                  </a:lnTo>
                  <a:lnTo>
                    <a:pt x="0" y="159"/>
                  </a:lnTo>
                  <a:lnTo>
                    <a:pt x="0" y="165"/>
                  </a:lnTo>
                  <a:lnTo>
                    <a:pt x="0" y="171"/>
                  </a:lnTo>
                  <a:lnTo>
                    <a:pt x="4" y="181"/>
                  </a:lnTo>
                  <a:lnTo>
                    <a:pt x="9" y="197"/>
                  </a:lnTo>
                  <a:lnTo>
                    <a:pt x="19" y="225"/>
                  </a:lnTo>
                  <a:lnTo>
                    <a:pt x="35" y="263"/>
                  </a:lnTo>
                  <a:lnTo>
                    <a:pt x="57" y="308"/>
                  </a:lnTo>
                  <a:lnTo>
                    <a:pt x="84" y="357"/>
                  </a:lnTo>
                  <a:lnTo>
                    <a:pt x="100" y="382"/>
                  </a:lnTo>
                  <a:lnTo>
                    <a:pt x="119" y="408"/>
                  </a:lnTo>
                  <a:lnTo>
                    <a:pt x="138" y="434"/>
                  </a:lnTo>
                  <a:lnTo>
                    <a:pt x="159" y="459"/>
                  </a:lnTo>
                  <a:lnTo>
                    <a:pt x="183" y="484"/>
                  </a:lnTo>
                  <a:lnTo>
                    <a:pt x="208" y="509"/>
                  </a:lnTo>
                  <a:lnTo>
                    <a:pt x="259" y="554"/>
                  </a:lnTo>
                  <a:lnTo>
                    <a:pt x="311" y="599"/>
                  </a:lnTo>
                  <a:lnTo>
                    <a:pt x="362" y="642"/>
                  </a:lnTo>
                  <a:lnTo>
                    <a:pt x="408" y="684"/>
                  </a:lnTo>
                  <a:lnTo>
                    <a:pt x="453" y="727"/>
                  </a:lnTo>
                  <a:lnTo>
                    <a:pt x="473" y="747"/>
                  </a:lnTo>
                  <a:lnTo>
                    <a:pt x="492" y="768"/>
                  </a:lnTo>
                  <a:lnTo>
                    <a:pt x="509" y="788"/>
                  </a:lnTo>
                  <a:lnTo>
                    <a:pt x="524" y="809"/>
                  </a:lnTo>
                  <a:lnTo>
                    <a:pt x="538" y="830"/>
                  </a:lnTo>
                  <a:lnTo>
                    <a:pt x="549" y="851"/>
                  </a:lnTo>
                  <a:lnTo>
                    <a:pt x="557" y="864"/>
                  </a:lnTo>
                  <a:lnTo>
                    <a:pt x="560" y="868"/>
                  </a:lnTo>
                  <a:lnTo>
                    <a:pt x="565" y="870"/>
                  </a:lnTo>
                  <a:lnTo>
                    <a:pt x="567" y="870"/>
                  </a:lnTo>
                  <a:lnTo>
                    <a:pt x="570" y="867"/>
                  </a:lnTo>
                  <a:lnTo>
                    <a:pt x="572" y="858"/>
                  </a:lnTo>
                  <a:lnTo>
                    <a:pt x="573" y="845"/>
                  </a:lnTo>
                  <a:lnTo>
                    <a:pt x="579" y="727"/>
                  </a:lnTo>
                  <a:lnTo>
                    <a:pt x="583" y="635"/>
                  </a:lnTo>
                  <a:lnTo>
                    <a:pt x="584" y="582"/>
                  </a:lnTo>
                  <a:lnTo>
                    <a:pt x="584" y="5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5" name="Freeform 67"/>
            <p:cNvSpPr>
              <a:spLocks/>
            </p:cNvSpPr>
            <p:nvPr/>
          </p:nvSpPr>
          <p:spPr bwMode="auto">
            <a:xfrm>
              <a:off x="3515" y="1186"/>
              <a:ext cx="258" cy="265"/>
            </a:xfrm>
            <a:custGeom>
              <a:avLst/>
              <a:gdLst/>
              <a:ahLst/>
              <a:cxnLst>
                <a:cxn ang="0">
                  <a:pos x="513" y="503"/>
                </a:cxn>
                <a:cxn ang="0">
                  <a:pos x="500" y="457"/>
                </a:cxn>
                <a:cxn ang="0">
                  <a:pos x="487" y="420"/>
                </a:cxn>
                <a:cxn ang="0">
                  <a:pos x="471" y="376"/>
                </a:cxn>
                <a:cxn ang="0">
                  <a:pos x="448" y="330"/>
                </a:cxn>
                <a:cxn ang="0">
                  <a:pos x="435" y="306"/>
                </a:cxn>
                <a:cxn ang="0">
                  <a:pos x="420" y="282"/>
                </a:cxn>
                <a:cxn ang="0">
                  <a:pos x="402" y="258"/>
                </a:cxn>
                <a:cxn ang="0">
                  <a:pos x="385" y="236"/>
                </a:cxn>
                <a:cxn ang="0">
                  <a:pos x="363" y="215"/>
                </a:cxn>
                <a:cxn ang="0">
                  <a:pos x="341" y="193"/>
                </a:cxn>
                <a:cxn ang="0">
                  <a:pos x="319" y="174"/>
                </a:cxn>
                <a:cxn ang="0">
                  <a:pos x="295" y="156"/>
                </a:cxn>
                <a:cxn ang="0">
                  <a:pos x="246" y="121"/>
                </a:cxn>
                <a:cxn ang="0">
                  <a:pos x="198" y="93"/>
                </a:cxn>
                <a:cxn ang="0">
                  <a:pos x="153" y="68"/>
                </a:cxn>
                <a:cxn ang="0">
                  <a:pos x="111" y="46"/>
                </a:cxn>
                <a:cxn ang="0">
                  <a:pos x="76" y="29"/>
                </a:cxn>
                <a:cxn ang="0">
                  <a:pos x="30" y="8"/>
                </a:cxn>
                <a:cxn ang="0">
                  <a:pos x="18" y="3"/>
                </a:cxn>
                <a:cxn ang="0">
                  <a:pos x="9" y="1"/>
                </a:cxn>
                <a:cxn ang="0">
                  <a:pos x="4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2" y="9"/>
                </a:cxn>
                <a:cxn ang="0">
                  <a:pos x="7" y="16"/>
                </a:cxn>
                <a:cxn ang="0">
                  <a:pos x="14" y="22"/>
                </a:cxn>
                <a:cxn ang="0">
                  <a:pos x="41" y="52"/>
                </a:cxn>
                <a:cxn ang="0">
                  <a:pos x="83" y="104"/>
                </a:cxn>
                <a:cxn ang="0">
                  <a:pos x="107" y="136"/>
                </a:cxn>
                <a:cxn ang="0">
                  <a:pos x="133" y="171"/>
                </a:cxn>
                <a:cxn ang="0">
                  <a:pos x="159" y="208"/>
                </a:cxn>
                <a:cxn ang="0">
                  <a:pos x="184" y="247"/>
                </a:cxn>
                <a:cxn ang="0">
                  <a:pos x="208" y="283"/>
                </a:cxn>
                <a:cxn ang="0">
                  <a:pos x="231" y="316"/>
                </a:cxn>
                <a:cxn ang="0">
                  <a:pos x="251" y="342"/>
                </a:cxn>
                <a:cxn ang="0">
                  <a:pos x="272" y="365"/>
                </a:cxn>
                <a:cxn ang="0">
                  <a:pos x="294" y="384"/>
                </a:cxn>
                <a:cxn ang="0">
                  <a:pos x="315" y="401"/>
                </a:cxn>
                <a:cxn ang="0">
                  <a:pos x="338" y="415"/>
                </a:cxn>
                <a:cxn ang="0">
                  <a:pos x="363" y="430"/>
                </a:cxn>
                <a:cxn ang="0">
                  <a:pos x="412" y="454"/>
                </a:cxn>
                <a:cxn ang="0">
                  <a:pos x="451" y="478"/>
                </a:cxn>
                <a:cxn ang="0">
                  <a:pos x="479" y="500"/>
                </a:cxn>
                <a:cxn ang="0">
                  <a:pos x="489" y="509"/>
                </a:cxn>
                <a:cxn ang="0">
                  <a:pos x="497" y="517"/>
                </a:cxn>
                <a:cxn ang="0">
                  <a:pos x="502" y="524"/>
                </a:cxn>
                <a:cxn ang="0">
                  <a:pos x="506" y="528"/>
                </a:cxn>
                <a:cxn ang="0">
                  <a:pos x="511" y="530"/>
                </a:cxn>
                <a:cxn ang="0">
                  <a:pos x="514" y="529"/>
                </a:cxn>
                <a:cxn ang="0">
                  <a:pos x="515" y="526"/>
                </a:cxn>
                <a:cxn ang="0">
                  <a:pos x="516" y="521"/>
                </a:cxn>
                <a:cxn ang="0">
                  <a:pos x="515" y="513"/>
                </a:cxn>
                <a:cxn ang="0">
                  <a:pos x="513" y="503"/>
                </a:cxn>
              </a:cxnLst>
              <a:rect l="0" t="0" r="r" b="b"/>
              <a:pathLst>
                <a:path w="516" h="530">
                  <a:moveTo>
                    <a:pt x="513" y="503"/>
                  </a:moveTo>
                  <a:lnTo>
                    <a:pt x="500" y="457"/>
                  </a:lnTo>
                  <a:lnTo>
                    <a:pt x="487" y="420"/>
                  </a:lnTo>
                  <a:lnTo>
                    <a:pt x="471" y="376"/>
                  </a:lnTo>
                  <a:lnTo>
                    <a:pt x="448" y="330"/>
                  </a:lnTo>
                  <a:lnTo>
                    <a:pt x="435" y="306"/>
                  </a:lnTo>
                  <a:lnTo>
                    <a:pt x="420" y="282"/>
                  </a:lnTo>
                  <a:lnTo>
                    <a:pt x="402" y="258"/>
                  </a:lnTo>
                  <a:lnTo>
                    <a:pt x="385" y="236"/>
                  </a:lnTo>
                  <a:lnTo>
                    <a:pt x="363" y="215"/>
                  </a:lnTo>
                  <a:lnTo>
                    <a:pt x="341" y="193"/>
                  </a:lnTo>
                  <a:lnTo>
                    <a:pt x="319" y="174"/>
                  </a:lnTo>
                  <a:lnTo>
                    <a:pt x="295" y="156"/>
                  </a:lnTo>
                  <a:lnTo>
                    <a:pt x="246" y="121"/>
                  </a:lnTo>
                  <a:lnTo>
                    <a:pt x="198" y="93"/>
                  </a:lnTo>
                  <a:lnTo>
                    <a:pt x="153" y="68"/>
                  </a:lnTo>
                  <a:lnTo>
                    <a:pt x="111" y="46"/>
                  </a:lnTo>
                  <a:lnTo>
                    <a:pt x="76" y="29"/>
                  </a:lnTo>
                  <a:lnTo>
                    <a:pt x="30" y="8"/>
                  </a:lnTo>
                  <a:lnTo>
                    <a:pt x="18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2"/>
                  </a:lnTo>
                  <a:lnTo>
                    <a:pt x="0" y="5"/>
                  </a:lnTo>
                  <a:lnTo>
                    <a:pt x="2" y="9"/>
                  </a:lnTo>
                  <a:lnTo>
                    <a:pt x="7" y="16"/>
                  </a:lnTo>
                  <a:lnTo>
                    <a:pt x="14" y="22"/>
                  </a:lnTo>
                  <a:lnTo>
                    <a:pt x="41" y="52"/>
                  </a:lnTo>
                  <a:lnTo>
                    <a:pt x="83" y="104"/>
                  </a:lnTo>
                  <a:lnTo>
                    <a:pt x="107" y="136"/>
                  </a:lnTo>
                  <a:lnTo>
                    <a:pt x="133" y="171"/>
                  </a:lnTo>
                  <a:lnTo>
                    <a:pt x="159" y="208"/>
                  </a:lnTo>
                  <a:lnTo>
                    <a:pt x="184" y="247"/>
                  </a:lnTo>
                  <a:lnTo>
                    <a:pt x="208" y="283"/>
                  </a:lnTo>
                  <a:lnTo>
                    <a:pt x="231" y="316"/>
                  </a:lnTo>
                  <a:lnTo>
                    <a:pt x="251" y="342"/>
                  </a:lnTo>
                  <a:lnTo>
                    <a:pt x="272" y="365"/>
                  </a:lnTo>
                  <a:lnTo>
                    <a:pt x="294" y="384"/>
                  </a:lnTo>
                  <a:lnTo>
                    <a:pt x="315" y="401"/>
                  </a:lnTo>
                  <a:lnTo>
                    <a:pt x="338" y="415"/>
                  </a:lnTo>
                  <a:lnTo>
                    <a:pt x="363" y="430"/>
                  </a:lnTo>
                  <a:lnTo>
                    <a:pt x="412" y="454"/>
                  </a:lnTo>
                  <a:lnTo>
                    <a:pt x="451" y="478"/>
                  </a:lnTo>
                  <a:lnTo>
                    <a:pt x="479" y="500"/>
                  </a:lnTo>
                  <a:lnTo>
                    <a:pt x="489" y="509"/>
                  </a:lnTo>
                  <a:lnTo>
                    <a:pt x="497" y="517"/>
                  </a:lnTo>
                  <a:lnTo>
                    <a:pt x="502" y="524"/>
                  </a:lnTo>
                  <a:lnTo>
                    <a:pt x="506" y="528"/>
                  </a:lnTo>
                  <a:lnTo>
                    <a:pt x="511" y="530"/>
                  </a:lnTo>
                  <a:lnTo>
                    <a:pt x="514" y="529"/>
                  </a:lnTo>
                  <a:lnTo>
                    <a:pt x="515" y="526"/>
                  </a:lnTo>
                  <a:lnTo>
                    <a:pt x="516" y="521"/>
                  </a:lnTo>
                  <a:lnTo>
                    <a:pt x="515" y="513"/>
                  </a:lnTo>
                  <a:lnTo>
                    <a:pt x="513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6" name="Freeform 68"/>
            <p:cNvSpPr>
              <a:spLocks/>
            </p:cNvSpPr>
            <p:nvPr/>
          </p:nvSpPr>
          <p:spPr bwMode="auto">
            <a:xfrm>
              <a:off x="2193" y="2065"/>
              <a:ext cx="437" cy="390"/>
            </a:xfrm>
            <a:custGeom>
              <a:avLst/>
              <a:gdLst/>
              <a:ahLst/>
              <a:cxnLst>
                <a:cxn ang="0">
                  <a:pos x="570" y="45"/>
                </a:cxn>
                <a:cxn ang="0">
                  <a:pos x="610" y="54"/>
                </a:cxn>
                <a:cxn ang="0">
                  <a:pos x="628" y="70"/>
                </a:cxn>
                <a:cxn ang="0">
                  <a:pos x="676" y="146"/>
                </a:cxn>
                <a:cxn ang="0">
                  <a:pos x="695" y="189"/>
                </a:cxn>
                <a:cxn ang="0">
                  <a:pos x="700" y="247"/>
                </a:cxn>
                <a:cxn ang="0">
                  <a:pos x="690" y="263"/>
                </a:cxn>
                <a:cxn ang="0">
                  <a:pos x="699" y="288"/>
                </a:cxn>
                <a:cxn ang="0">
                  <a:pos x="724" y="325"/>
                </a:cxn>
                <a:cxn ang="0">
                  <a:pos x="731" y="352"/>
                </a:cxn>
                <a:cxn ang="0">
                  <a:pos x="730" y="477"/>
                </a:cxn>
                <a:cxn ang="0">
                  <a:pos x="720" y="497"/>
                </a:cxn>
                <a:cxn ang="0">
                  <a:pos x="773" y="533"/>
                </a:cxn>
                <a:cxn ang="0">
                  <a:pos x="787" y="547"/>
                </a:cxn>
                <a:cxn ang="0">
                  <a:pos x="821" y="571"/>
                </a:cxn>
                <a:cxn ang="0">
                  <a:pos x="860" y="658"/>
                </a:cxn>
                <a:cxn ang="0">
                  <a:pos x="864" y="704"/>
                </a:cxn>
                <a:cxn ang="0">
                  <a:pos x="872" y="711"/>
                </a:cxn>
                <a:cxn ang="0">
                  <a:pos x="837" y="746"/>
                </a:cxn>
                <a:cxn ang="0">
                  <a:pos x="771" y="751"/>
                </a:cxn>
                <a:cxn ang="0">
                  <a:pos x="730" y="768"/>
                </a:cxn>
                <a:cxn ang="0">
                  <a:pos x="689" y="780"/>
                </a:cxn>
                <a:cxn ang="0">
                  <a:pos x="634" y="762"/>
                </a:cxn>
                <a:cxn ang="0">
                  <a:pos x="595" y="720"/>
                </a:cxn>
                <a:cxn ang="0">
                  <a:pos x="552" y="697"/>
                </a:cxn>
                <a:cxn ang="0">
                  <a:pos x="549" y="697"/>
                </a:cxn>
                <a:cxn ang="0">
                  <a:pos x="540" y="705"/>
                </a:cxn>
                <a:cxn ang="0">
                  <a:pos x="496" y="705"/>
                </a:cxn>
                <a:cxn ang="0">
                  <a:pos x="473" y="712"/>
                </a:cxn>
                <a:cxn ang="0">
                  <a:pos x="469" y="719"/>
                </a:cxn>
                <a:cxn ang="0">
                  <a:pos x="355" y="631"/>
                </a:cxn>
                <a:cxn ang="0">
                  <a:pos x="345" y="587"/>
                </a:cxn>
                <a:cxn ang="0">
                  <a:pos x="253" y="534"/>
                </a:cxn>
                <a:cxn ang="0">
                  <a:pos x="217" y="502"/>
                </a:cxn>
                <a:cxn ang="0">
                  <a:pos x="178" y="490"/>
                </a:cxn>
                <a:cxn ang="0">
                  <a:pos x="154" y="454"/>
                </a:cxn>
                <a:cxn ang="0">
                  <a:pos x="106" y="452"/>
                </a:cxn>
                <a:cxn ang="0">
                  <a:pos x="41" y="414"/>
                </a:cxn>
                <a:cxn ang="0">
                  <a:pos x="37" y="400"/>
                </a:cxn>
                <a:cxn ang="0">
                  <a:pos x="10" y="389"/>
                </a:cxn>
                <a:cxn ang="0">
                  <a:pos x="2" y="298"/>
                </a:cxn>
                <a:cxn ang="0">
                  <a:pos x="45" y="275"/>
                </a:cxn>
                <a:cxn ang="0">
                  <a:pos x="82" y="265"/>
                </a:cxn>
                <a:cxn ang="0">
                  <a:pos x="115" y="264"/>
                </a:cxn>
                <a:cxn ang="0">
                  <a:pos x="195" y="249"/>
                </a:cxn>
                <a:cxn ang="0">
                  <a:pos x="221" y="261"/>
                </a:cxn>
                <a:cxn ang="0">
                  <a:pos x="247" y="254"/>
                </a:cxn>
                <a:cxn ang="0">
                  <a:pos x="262" y="252"/>
                </a:cxn>
                <a:cxn ang="0">
                  <a:pos x="302" y="247"/>
                </a:cxn>
                <a:cxn ang="0">
                  <a:pos x="353" y="234"/>
                </a:cxn>
                <a:cxn ang="0">
                  <a:pos x="367" y="151"/>
                </a:cxn>
                <a:cxn ang="0">
                  <a:pos x="443" y="16"/>
                </a:cxn>
                <a:cxn ang="0">
                  <a:pos x="449" y="24"/>
                </a:cxn>
                <a:cxn ang="0">
                  <a:pos x="448" y="18"/>
                </a:cxn>
                <a:cxn ang="0">
                  <a:pos x="493" y="13"/>
                </a:cxn>
              </a:cxnLst>
              <a:rect l="0" t="0" r="r" b="b"/>
              <a:pathLst>
                <a:path w="873" h="780">
                  <a:moveTo>
                    <a:pt x="495" y="0"/>
                  </a:moveTo>
                  <a:lnTo>
                    <a:pt x="570" y="40"/>
                  </a:lnTo>
                  <a:lnTo>
                    <a:pt x="567" y="43"/>
                  </a:lnTo>
                  <a:lnTo>
                    <a:pt x="570" y="45"/>
                  </a:lnTo>
                  <a:lnTo>
                    <a:pt x="580" y="48"/>
                  </a:lnTo>
                  <a:lnTo>
                    <a:pt x="601" y="51"/>
                  </a:lnTo>
                  <a:lnTo>
                    <a:pt x="605" y="52"/>
                  </a:lnTo>
                  <a:lnTo>
                    <a:pt x="610" y="54"/>
                  </a:lnTo>
                  <a:lnTo>
                    <a:pt x="616" y="62"/>
                  </a:lnTo>
                  <a:lnTo>
                    <a:pt x="620" y="66"/>
                  </a:lnTo>
                  <a:lnTo>
                    <a:pt x="624" y="69"/>
                  </a:lnTo>
                  <a:lnTo>
                    <a:pt x="628" y="70"/>
                  </a:lnTo>
                  <a:lnTo>
                    <a:pt x="635" y="69"/>
                  </a:lnTo>
                  <a:lnTo>
                    <a:pt x="672" y="103"/>
                  </a:lnTo>
                  <a:lnTo>
                    <a:pt x="672" y="125"/>
                  </a:lnTo>
                  <a:lnTo>
                    <a:pt x="676" y="146"/>
                  </a:lnTo>
                  <a:lnTo>
                    <a:pt x="685" y="166"/>
                  </a:lnTo>
                  <a:lnTo>
                    <a:pt x="689" y="174"/>
                  </a:lnTo>
                  <a:lnTo>
                    <a:pt x="695" y="183"/>
                  </a:lnTo>
                  <a:lnTo>
                    <a:pt x="695" y="189"/>
                  </a:lnTo>
                  <a:lnTo>
                    <a:pt x="698" y="196"/>
                  </a:lnTo>
                  <a:lnTo>
                    <a:pt x="706" y="205"/>
                  </a:lnTo>
                  <a:lnTo>
                    <a:pt x="711" y="249"/>
                  </a:lnTo>
                  <a:lnTo>
                    <a:pt x="700" y="247"/>
                  </a:lnTo>
                  <a:lnTo>
                    <a:pt x="688" y="246"/>
                  </a:lnTo>
                  <a:lnTo>
                    <a:pt x="686" y="249"/>
                  </a:lnTo>
                  <a:lnTo>
                    <a:pt x="686" y="253"/>
                  </a:lnTo>
                  <a:lnTo>
                    <a:pt x="690" y="263"/>
                  </a:lnTo>
                  <a:lnTo>
                    <a:pt x="695" y="275"/>
                  </a:lnTo>
                  <a:lnTo>
                    <a:pt x="695" y="280"/>
                  </a:lnTo>
                  <a:lnTo>
                    <a:pt x="695" y="286"/>
                  </a:lnTo>
                  <a:lnTo>
                    <a:pt x="699" y="288"/>
                  </a:lnTo>
                  <a:lnTo>
                    <a:pt x="707" y="295"/>
                  </a:lnTo>
                  <a:lnTo>
                    <a:pt x="719" y="308"/>
                  </a:lnTo>
                  <a:lnTo>
                    <a:pt x="720" y="316"/>
                  </a:lnTo>
                  <a:lnTo>
                    <a:pt x="724" y="325"/>
                  </a:lnTo>
                  <a:lnTo>
                    <a:pt x="727" y="336"/>
                  </a:lnTo>
                  <a:lnTo>
                    <a:pt x="728" y="344"/>
                  </a:lnTo>
                  <a:lnTo>
                    <a:pt x="729" y="349"/>
                  </a:lnTo>
                  <a:lnTo>
                    <a:pt x="731" y="352"/>
                  </a:lnTo>
                  <a:lnTo>
                    <a:pt x="735" y="354"/>
                  </a:lnTo>
                  <a:lnTo>
                    <a:pt x="739" y="358"/>
                  </a:lnTo>
                  <a:lnTo>
                    <a:pt x="739" y="468"/>
                  </a:lnTo>
                  <a:lnTo>
                    <a:pt x="730" y="477"/>
                  </a:lnTo>
                  <a:lnTo>
                    <a:pt x="724" y="484"/>
                  </a:lnTo>
                  <a:lnTo>
                    <a:pt x="720" y="489"/>
                  </a:lnTo>
                  <a:lnTo>
                    <a:pt x="720" y="493"/>
                  </a:lnTo>
                  <a:lnTo>
                    <a:pt x="720" y="497"/>
                  </a:lnTo>
                  <a:lnTo>
                    <a:pt x="722" y="504"/>
                  </a:lnTo>
                  <a:lnTo>
                    <a:pt x="754" y="518"/>
                  </a:lnTo>
                  <a:lnTo>
                    <a:pt x="760" y="521"/>
                  </a:lnTo>
                  <a:lnTo>
                    <a:pt x="773" y="533"/>
                  </a:lnTo>
                  <a:lnTo>
                    <a:pt x="778" y="539"/>
                  </a:lnTo>
                  <a:lnTo>
                    <a:pt x="781" y="542"/>
                  </a:lnTo>
                  <a:lnTo>
                    <a:pt x="781" y="544"/>
                  </a:lnTo>
                  <a:lnTo>
                    <a:pt x="787" y="547"/>
                  </a:lnTo>
                  <a:lnTo>
                    <a:pt x="811" y="553"/>
                  </a:lnTo>
                  <a:lnTo>
                    <a:pt x="811" y="558"/>
                  </a:lnTo>
                  <a:lnTo>
                    <a:pt x="814" y="561"/>
                  </a:lnTo>
                  <a:lnTo>
                    <a:pt x="821" y="571"/>
                  </a:lnTo>
                  <a:lnTo>
                    <a:pt x="847" y="631"/>
                  </a:lnTo>
                  <a:lnTo>
                    <a:pt x="873" y="653"/>
                  </a:lnTo>
                  <a:lnTo>
                    <a:pt x="865" y="655"/>
                  </a:lnTo>
                  <a:lnTo>
                    <a:pt x="860" y="658"/>
                  </a:lnTo>
                  <a:lnTo>
                    <a:pt x="858" y="662"/>
                  </a:lnTo>
                  <a:lnTo>
                    <a:pt x="857" y="669"/>
                  </a:lnTo>
                  <a:lnTo>
                    <a:pt x="860" y="685"/>
                  </a:lnTo>
                  <a:lnTo>
                    <a:pt x="864" y="704"/>
                  </a:lnTo>
                  <a:lnTo>
                    <a:pt x="869" y="705"/>
                  </a:lnTo>
                  <a:lnTo>
                    <a:pt x="872" y="706"/>
                  </a:lnTo>
                  <a:lnTo>
                    <a:pt x="873" y="708"/>
                  </a:lnTo>
                  <a:lnTo>
                    <a:pt x="872" y="711"/>
                  </a:lnTo>
                  <a:lnTo>
                    <a:pt x="860" y="733"/>
                  </a:lnTo>
                  <a:lnTo>
                    <a:pt x="853" y="738"/>
                  </a:lnTo>
                  <a:lnTo>
                    <a:pt x="845" y="744"/>
                  </a:lnTo>
                  <a:lnTo>
                    <a:pt x="837" y="746"/>
                  </a:lnTo>
                  <a:lnTo>
                    <a:pt x="828" y="748"/>
                  </a:lnTo>
                  <a:lnTo>
                    <a:pt x="809" y="750"/>
                  </a:lnTo>
                  <a:lnTo>
                    <a:pt x="790" y="750"/>
                  </a:lnTo>
                  <a:lnTo>
                    <a:pt x="771" y="751"/>
                  </a:lnTo>
                  <a:lnTo>
                    <a:pt x="753" y="755"/>
                  </a:lnTo>
                  <a:lnTo>
                    <a:pt x="745" y="757"/>
                  </a:lnTo>
                  <a:lnTo>
                    <a:pt x="738" y="762"/>
                  </a:lnTo>
                  <a:lnTo>
                    <a:pt x="730" y="768"/>
                  </a:lnTo>
                  <a:lnTo>
                    <a:pt x="724" y="775"/>
                  </a:lnTo>
                  <a:lnTo>
                    <a:pt x="713" y="779"/>
                  </a:lnTo>
                  <a:lnTo>
                    <a:pt x="701" y="780"/>
                  </a:lnTo>
                  <a:lnTo>
                    <a:pt x="689" y="780"/>
                  </a:lnTo>
                  <a:lnTo>
                    <a:pt x="677" y="779"/>
                  </a:lnTo>
                  <a:lnTo>
                    <a:pt x="665" y="776"/>
                  </a:lnTo>
                  <a:lnTo>
                    <a:pt x="654" y="773"/>
                  </a:lnTo>
                  <a:lnTo>
                    <a:pt x="634" y="762"/>
                  </a:lnTo>
                  <a:lnTo>
                    <a:pt x="628" y="760"/>
                  </a:lnTo>
                  <a:lnTo>
                    <a:pt x="624" y="755"/>
                  </a:lnTo>
                  <a:lnTo>
                    <a:pt x="610" y="741"/>
                  </a:lnTo>
                  <a:lnTo>
                    <a:pt x="595" y="720"/>
                  </a:lnTo>
                  <a:lnTo>
                    <a:pt x="591" y="720"/>
                  </a:lnTo>
                  <a:lnTo>
                    <a:pt x="586" y="718"/>
                  </a:lnTo>
                  <a:lnTo>
                    <a:pt x="567" y="708"/>
                  </a:lnTo>
                  <a:lnTo>
                    <a:pt x="552" y="697"/>
                  </a:lnTo>
                  <a:lnTo>
                    <a:pt x="549" y="694"/>
                  </a:lnTo>
                  <a:lnTo>
                    <a:pt x="552" y="694"/>
                  </a:lnTo>
                  <a:lnTo>
                    <a:pt x="549" y="695"/>
                  </a:lnTo>
                  <a:lnTo>
                    <a:pt x="549" y="697"/>
                  </a:lnTo>
                  <a:lnTo>
                    <a:pt x="549" y="700"/>
                  </a:lnTo>
                  <a:lnTo>
                    <a:pt x="549" y="705"/>
                  </a:lnTo>
                  <a:lnTo>
                    <a:pt x="547" y="708"/>
                  </a:lnTo>
                  <a:lnTo>
                    <a:pt x="540" y="705"/>
                  </a:lnTo>
                  <a:lnTo>
                    <a:pt x="533" y="701"/>
                  </a:lnTo>
                  <a:lnTo>
                    <a:pt x="513" y="694"/>
                  </a:lnTo>
                  <a:lnTo>
                    <a:pt x="503" y="699"/>
                  </a:lnTo>
                  <a:lnTo>
                    <a:pt x="496" y="705"/>
                  </a:lnTo>
                  <a:lnTo>
                    <a:pt x="487" y="709"/>
                  </a:lnTo>
                  <a:lnTo>
                    <a:pt x="481" y="710"/>
                  </a:lnTo>
                  <a:lnTo>
                    <a:pt x="475" y="711"/>
                  </a:lnTo>
                  <a:lnTo>
                    <a:pt x="473" y="712"/>
                  </a:lnTo>
                  <a:lnTo>
                    <a:pt x="473" y="714"/>
                  </a:lnTo>
                  <a:lnTo>
                    <a:pt x="472" y="719"/>
                  </a:lnTo>
                  <a:lnTo>
                    <a:pt x="471" y="720"/>
                  </a:lnTo>
                  <a:lnTo>
                    <a:pt x="469" y="719"/>
                  </a:lnTo>
                  <a:lnTo>
                    <a:pt x="459" y="706"/>
                  </a:lnTo>
                  <a:lnTo>
                    <a:pt x="432" y="673"/>
                  </a:lnTo>
                  <a:lnTo>
                    <a:pt x="384" y="666"/>
                  </a:lnTo>
                  <a:lnTo>
                    <a:pt x="355" y="631"/>
                  </a:lnTo>
                  <a:lnTo>
                    <a:pt x="355" y="598"/>
                  </a:lnTo>
                  <a:lnTo>
                    <a:pt x="351" y="593"/>
                  </a:lnTo>
                  <a:lnTo>
                    <a:pt x="348" y="590"/>
                  </a:lnTo>
                  <a:lnTo>
                    <a:pt x="345" y="587"/>
                  </a:lnTo>
                  <a:lnTo>
                    <a:pt x="297" y="603"/>
                  </a:lnTo>
                  <a:lnTo>
                    <a:pt x="259" y="553"/>
                  </a:lnTo>
                  <a:lnTo>
                    <a:pt x="257" y="543"/>
                  </a:lnTo>
                  <a:lnTo>
                    <a:pt x="253" y="534"/>
                  </a:lnTo>
                  <a:lnTo>
                    <a:pt x="247" y="527"/>
                  </a:lnTo>
                  <a:lnTo>
                    <a:pt x="240" y="521"/>
                  </a:lnTo>
                  <a:lnTo>
                    <a:pt x="223" y="508"/>
                  </a:lnTo>
                  <a:lnTo>
                    <a:pt x="217" y="502"/>
                  </a:lnTo>
                  <a:lnTo>
                    <a:pt x="210" y="494"/>
                  </a:lnTo>
                  <a:lnTo>
                    <a:pt x="192" y="493"/>
                  </a:lnTo>
                  <a:lnTo>
                    <a:pt x="183" y="491"/>
                  </a:lnTo>
                  <a:lnTo>
                    <a:pt x="178" y="490"/>
                  </a:lnTo>
                  <a:lnTo>
                    <a:pt x="171" y="482"/>
                  </a:lnTo>
                  <a:lnTo>
                    <a:pt x="166" y="463"/>
                  </a:lnTo>
                  <a:lnTo>
                    <a:pt x="160" y="458"/>
                  </a:lnTo>
                  <a:lnTo>
                    <a:pt x="154" y="454"/>
                  </a:lnTo>
                  <a:lnTo>
                    <a:pt x="141" y="457"/>
                  </a:lnTo>
                  <a:lnTo>
                    <a:pt x="129" y="457"/>
                  </a:lnTo>
                  <a:lnTo>
                    <a:pt x="118" y="456"/>
                  </a:lnTo>
                  <a:lnTo>
                    <a:pt x="106" y="452"/>
                  </a:lnTo>
                  <a:lnTo>
                    <a:pt x="93" y="441"/>
                  </a:lnTo>
                  <a:lnTo>
                    <a:pt x="82" y="429"/>
                  </a:lnTo>
                  <a:lnTo>
                    <a:pt x="46" y="416"/>
                  </a:lnTo>
                  <a:lnTo>
                    <a:pt x="41" y="414"/>
                  </a:lnTo>
                  <a:lnTo>
                    <a:pt x="40" y="411"/>
                  </a:lnTo>
                  <a:lnTo>
                    <a:pt x="40" y="405"/>
                  </a:lnTo>
                  <a:lnTo>
                    <a:pt x="40" y="403"/>
                  </a:lnTo>
                  <a:lnTo>
                    <a:pt x="37" y="400"/>
                  </a:lnTo>
                  <a:lnTo>
                    <a:pt x="32" y="400"/>
                  </a:lnTo>
                  <a:lnTo>
                    <a:pt x="23" y="399"/>
                  </a:lnTo>
                  <a:lnTo>
                    <a:pt x="16" y="394"/>
                  </a:lnTo>
                  <a:lnTo>
                    <a:pt x="10" y="389"/>
                  </a:lnTo>
                  <a:lnTo>
                    <a:pt x="4" y="382"/>
                  </a:lnTo>
                  <a:lnTo>
                    <a:pt x="0" y="374"/>
                  </a:lnTo>
                  <a:lnTo>
                    <a:pt x="0" y="303"/>
                  </a:lnTo>
                  <a:lnTo>
                    <a:pt x="2" y="298"/>
                  </a:lnTo>
                  <a:lnTo>
                    <a:pt x="6" y="292"/>
                  </a:lnTo>
                  <a:lnTo>
                    <a:pt x="11" y="288"/>
                  </a:lnTo>
                  <a:lnTo>
                    <a:pt x="18" y="286"/>
                  </a:lnTo>
                  <a:lnTo>
                    <a:pt x="45" y="275"/>
                  </a:lnTo>
                  <a:lnTo>
                    <a:pt x="74" y="264"/>
                  </a:lnTo>
                  <a:lnTo>
                    <a:pt x="76" y="262"/>
                  </a:lnTo>
                  <a:lnTo>
                    <a:pt x="78" y="262"/>
                  </a:lnTo>
                  <a:lnTo>
                    <a:pt x="82" y="265"/>
                  </a:lnTo>
                  <a:lnTo>
                    <a:pt x="89" y="270"/>
                  </a:lnTo>
                  <a:lnTo>
                    <a:pt x="91" y="272"/>
                  </a:lnTo>
                  <a:lnTo>
                    <a:pt x="95" y="273"/>
                  </a:lnTo>
                  <a:lnTo>
                    <a:pt x="115" y="264"/>
                  </a:lnTo>
                  <a:lnTo>
                    <a:pt x="133" y="242"/>
                  </a:lnTo>
                  <a:lnTo>
                    <a:pt x="191" y="242"/>
                  </a:lnTo>
                  <a:lnTo>
                    <a:pt x="194" y="244"/>
                  </a:lnTo>
                  <a:lnTo>
                    <a:pt x="195" y="249"/>
                  </a:lnTo>
                  <a:lnTo>
                    <a:pt x="196" y="253"/>
                  </a:lnTo>
                  <a:lnTo>
                    <a:pt x="197" y="257"/>
                  </a:lnTo>
                  <a:lnTo>
                    <a:pt x="205" y="260"/>
                  </a:lnTo>
                  <a:lnTo>
                    <a:pt x="221" y="261"/>
                  </a:lnTo>
                  <a:lnTo>
                    <a:pt x="244" y="264"/>
                  </a:lnTo>
                  <a:lnTo>
                    <a:pt x="245" y="262"/>
                  </a:lnTo>
                  <a:lnTo>
                    <a:pt x="246" y="259"/>
                  </a:lnTo>
                  <a:lnTo>
                    <a:pt x="247" y="254"/>
                  </a:lnTo>
                  <a:lnTo>
                    <a:pt x="248" y="253"/>
                  </a:lnTo>
                  <a:lnTo>
                    <a:pt x="252" y="252"/>
                  </a:lnTo>
                  <a:lnTo>
                    <a:pt x="256" y="253"/>
                  </a:lnTo>
                  <a:lnTo>
                    <a:pt x="262" y="252"/>
                  </a:lnTo>
                  <a:lnTo>
                    <a:pt x="270" y="251"/>
                  </a:lnTo>
                  <a:lnTo>
                    <a:pt x="277" y="251"/>
                  </a:lnTo>
                  <a:lnTo>
                    <a:pt x="288" y="249"/>
                  </a:lnTo>
                  <a:lnTo>
                    <a:pt x="302" y="247"/>
                  </a:lnTo>
                  <a:lnTo>
                    <a:pt x="323" y="244"/>
                  </a:lnTo>
                  <a:lnTo>
                    <a:pt x="334" y="242"/>
                  </a:lnTo>
                  <a:lnTo>
                    <a:pt x="344" y="239"/>
                  </a:lnTo>
                  <a:lnTo>
                    <a:pt x="353" y="234"/>
                  </a:lnTo>
                  <a:lnTo>
                    <a:pt x="362" y="224"/>
                  </a:lnTo>
                  <a:lnTo>
                    <a:pt x="360" y="161"/>
                  </a:lnTo>
                  <a:lnTo>
                    <a:pt x="362" y="158"/>
                  </a:lnTo>
                  <a:lnTo>
                    <a:pt x="367" y="151"/>
                  </a:lnTo>
                  <a:lnTo>
                    <a:pt x="373" y="140"/>
                  </a:lnTo>
                  <a:lnTo>
                    <a:pt x="380" y="95"/>
                  </a:lnTo>
                  <a:lnTo>
                    <a:pt x="425" y="31"/>
                  </a:lnTo>
                  <a:lnTo>
                    <a:pt x="443" y="16"/>
                  </a:lnTo>
                  <a:lnTo>
                    <a:pt x="446" y="13"/>
                  </a:lnTo>
                  <a:lnTo>
                    <a:pt x="445" y="16"/>
                  </a:lnTo>
                  <a:lnTo>
                    <a:pt x="446" y="20"/>
                  </a:lnTo>
                  <a:lnTo>
                    <a:pt x="449" y="24"/>
                  </a:lnTo>
                  <a:lnTo>
                    <a:pt x="446" y="23"/>
                  </a:lnTo>
                  <a:lnTo>
                    <a:pt x="445" y="21"/>
                  </a:lnTo>
                  <a:lnTo>
                    <a:pt x="446" y="20"/>
                  </a:lnTo>
                  <a:lnTo>
                    <a:pt x="448" y="18"/>
                  </a:lnTo>
                  <a:lnTo>
                    <a:pt x="456" y="16"/>
                  </a:lnTo>
                  <a:lnTo>
                    <a:pt x="466" y="14"/>
                  </a:lnTo>
                  <a:lnTo>
                    <a:pt x="487" y="13"/>
                  </a:lnTo>
                  <a:lnTo>
                    <a:pt x="493" y="13"/>
                  </a:lnTo>
                  <a:lnTo>
                    <a:pt x="494" y="13"/>
                  </a:lnTo>
                  <a:lnTo>
                    <a:pt x="494" y="14"/>
                  </a:lnTo>
                  <a:lnTo>
                    <a:pt x="49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7" name="Freeform 69"/>
            <p:cNvSpPr>
              <a:spLocks/>
            </p:cNvSpPr>
            <p:nvPr/>
          </p:nvSpPr>
          <p:spPr bwMode="auto">
            <a:xfrm>
              <a:off x="2795" y="1983"/>
              <a:ext cx="109" cy="138"/>
            </a:xfrm>
            <a:custGeom>
              <a:avLst/>
              <a:gdLst/>
              <a:ahLst/>
              <a:cxnLst>
                <a:cxn ang="0">
                  <a:pos x="122" y="6"/>
                </a:cxn>
                <a:cxn ang="0">
                  <a:pos x="136" y="28"/>
                </a:cxn>
                <a:cxn ang="0">
                  <a:pos x="144" y="39"/>
                </a:cxn>
                <a:cxn ang="0">
                  <a:pos x="154" y="49"/>
                </a:cxn>
                <a:cxn ang="0">
                  <a:pos x="163" y="58"/>
                </a:cxn>
                <a:cxn ang="0">
                  <a:pos x="174" y="63"/>
                </a:cxn>
                <a:cxn ang="0">
                  <a:pos x="186" y="67"/>
                </a:cxn>
                <a:cxn ang="0">
                  <a:pos x="199" y="70"/>
                </a:cxn>
                <a:cxn ang="0">
                  <a:pos x="209" y="81"/>
                </a:cxn>
                <a:cxn ang="0">
                  <a:pos x="214" y="94"/>
                </a:cxn>
                <a:cxn ang="0">
                  <a:pos x="218" y="105"/>
                </a:cxn>
                <a:cxn ang="0">
                  <a:pos x="218" y="120"/>
                </a:cxn>
                <a:cxn ang="0">
                  <a:pos x="215" y="133"/>
                </a:cxn>
                <a:cxn ang="0">
                  <a:pos x="212" y="147"/>
                </a:cxn>
                <a:cxn ang="0">
                  <a:pos x="207" y="160"/>
                </a:cxn>
                <a:cxn ang="0">
                  <a:pos x="199" y="173"/>
                </a:cxn>
                <a:cxn ang="0">
                  <a:pos x="190" y="185"/>
                </a:cxn>
                <a:cxn ang="0">
                  <a:pos x="180" y="196"/>
                </a:cxn>
                <a:cxn ang="0">
                  <a:pos x="169" y="206"/>
                </a:cxn>
                <a:cxn ang="0">
                  <a:pos x="157" y="214"/>
                </a:cxn>
                <a:cxn ang="0">
                  <a:pos x="145" y="222"/>
                </a:cxn>
                <a:cxn ang="0">
                  <a:pos x="133" y="228"/>
                </a:cxn>
                <a:cxn ang="0">
                  <a:pos x="120" y="231"/>
                </a:cxn>
                <a:cxn ang="0">
                  <a:pos x="108" y="231"/>
                </a:cxn>
                <a:cxn ang="0">
                  <a:pos x="92" y="246"/>
                </a:cxn>
                <a:cxn ang="0">
                  <a:pos x="72" y="260"/>
                </a:cxn>
                <a:cxn ang="0">
                  <a:pos x="50" y="270"/>
                </a:cxn>
                <a:cxn ang="0">
                  <a:pos x="41" y="275"/>
                </a:cxn>
                <a:cxn ang="0">
                  <a:pos x="32" y="277"/>
                </a:cxn>
                <a:cxn ang="0">
                  <a:pos x="22" y="277"/>
                </a:cxn>
                <a:cxn ang="0">
                  <a:pos x="18" y="275"/>
                </a:cxn>
                <a:cxn ang="0">
                  <a:pos x="14" y="272"/>
                </a:cxn>
                <a:cxn ang="0">
                  <a:pos x="9" y="267"/>
                </a:cxn>
                <a:cxn ang="0">
                  <a:pos x="6" y="260"/>
                </a:cxn>
                <a:cxn ang="0">
                  <a:pos x="2" y="246"/>
                </a:cxn>
                <a:cxn ang="0">
                  <a:pos x="0" y="236"/>
                </a:cxn>
                <a:cxn ang="0">
                  <a:pos x="12" y="219"/>
                </a:cxn>
                <a:cxn ang="0">
                  <a:pos x="25" y="199"/>
                </a:cxn>
                <a:cxn ang="0">
                  <a:pos x="36" y="178"/>
                </a:cxn>
                <a:cxn ang="0">
                  <a:pos x="45" y="160"/>
                </a:cxn>
                <a:cxn ang="0">
                  <a:pos x="54" y="145"/>
                </a:cxn>
                <a:cxn ang="0">
                  <a:pos x="63" y="132"/>
                </a:cxn>
                <a:cxn ang="0">
                  <a:pos x="86" y="108"/>
                </a:cxn>
                <a:cxn ang="0">
                  <a:pos x="96" y="96"/>
                </a:cxn>
                <a:cxn ang="0">
                  <a:pos x="100" y="89"/>
                </a:cxn>
                <a:cxn ang="0">
                  <a:pos x="103" y="83"/>
                </a:cxn>
                <a:cxn ang="0">
                  <a:pos x="105" y="74"/>
                </a:cxn>
                <a:cxn ang="0">
                  <a:pos x="106" y="66"/>
                </a:cxn>
                <a:cxn ang="0">
                  <a:pos x="106" y="57"/>
                </a:cxn>
                <a:cxn ang="0">
                  <a:pos x="105" y="46"/>
                </a:cxn>
                <a:cxn ang="0">
                  <a:pos x="105" y="28"/>
                </a:cxn>
                <a:cxn ang="0">
                  <a:pos x="97" y="21"/>
                </a:cxn>
                <a:cxn ang="0">
                  <a:pos x="96" y="16"/>
                </a:cxn>
                <a:cxn ang="0">
                  <a:pos x="95" y="10"/>
                </a:cxn>
                <a:cxn ang="0">
                  <a:pos x="98" y="9"/>
                </a:cxn>
                <a:cxn ang="0">
                  <a:pos x="101" y="8"/>
                </a:cxn>
                <a:cxn ang="0">
                  <a:pos x="105" y="6"/>
                </a:cxn>
                <a:cxn ang="0">
                  <a:pos x="108" y="6"/>
                </a:cxn>
                <a:cxn ang="0">
                  <a:pos x="109" y="2"/>
                </a:cxn>
                <a:cxn ang="0">
                  <a:pos x="113" y="0"/>
                </a:cxn>
                <a:cxn ang="0">
                  <a:pos x="118" y="1"/>
                </a:cxn>
                <a:cxn ang="0">
                  <a:pos x="122" y="6"/>
                </a:cxn>
              </a:cxnLst>
              <a:rect l="0" t="0" r="r" b="b"/>
              <a:pathLst>
                <a:path w="218" h="277">
                  <a:moveTo>
                    <a:pt x="122" y="6"/>
                  </a:moveTo>
                  <a:lnTo>
                    <a:pt x="136" y="28"/>
                  </a:lnTo>
                  <a:lnTo>
                    <a:pt x="144" y="39"/>
                  </a:lnTo>
                  <a:lnTo>
                    <a:pt x="154" y="49"/>
                  </a:lnTo>
                  <a:lnTo>
                    <a:pt x="163" y="58"/>
                  </a:lnTo>
                  <a:lnTo>
                    <a:pt x="174" y="63"/>
                  </a:lnTo>
                  <a:lnTo>
                    <a:pt x="186" y="67"/>
                  </a:lnTo>
                  <a:lnTo>
                    <a:pt x="199" y="70"/>
                  </a:lnTo>
                  <a:lnTo>
                    <a:pt x="209" y="81"/>
                  </a:lnTo>
                  <a:lnTo>
                    <a:pt x="214" y="94"/>
                  </a:lnTo>
                  <a:lnTo>
                    <a:pt x="218" y="105"/>
                  </a:lnTo>
                  <a:lnTo>
                    <a:pt x="218" y="120"/>
                  </a:lnTo>
                  <a:lnTo>
                    <a:pt x="215" y="133"/>
                  </a:lnTo>
                  <a:lnTo>
                    <a:pt x="212" y="147"/>
                  </a:lnTo>
                  <a:lnTo>
                    <a:pt x="207" y="160"/>
                  </a:lnTo>
                  <a:lnTo>
                    <a:pt x="199" y="173"/>
                  </a:lnTo>
                  <a:lnTo>
                    <a:pt x="190" y="185"/>
                  </a:lnTo>
                  <a:lnTo>
                    <a:pt x="180" y="196"/>
                  </a:lnTo>
                  <a:lnTo>
                    <a:pt x="169" y="206"/>
                  </a:lnTo>
                  <a:lnTo>
                    <a:pt x="157" y="214"/>
                  </a:lnTo>
                  <a:lnTo>
                    <a:pt x="145" y="222"/>
                  </a:lnTo>
                  <a:lnTo>
                    <a:pt x="133" y="228"/>
                  </a:lnTo>
                  <a:lnTo>
                    <a:pt x="120" y="231"/>
                  </a:lnTo>
                  <a:lnTo>
                    <a:pt x="108" y="231"/>
                  </a:lnTo>
                  <a:lnTo>
                    <a:pt x="92" y="246"/>
                  </a:lnTo>
                  <a:lnTo>
                    <a:pt x="72" y="260"/>
                  </a:lnTo>
                  <a:lnTo>
                    <a:pt x="50" y="270"/>
                  </a:lnTo>
                  <a:lnTo>
                    <a:pt x="41" y="275"/>
                  </a:lnTo>
                  <a:lnTo>
                    <a:pt x="32" y="277"/>
                  </a:lnTo>
                  <a:lnTo>
                    <a:pt x="22" y="277"/>
                  </a:lnTo>
                  <a:lnTo>
                    <a:pt x="18" y="275"/>
                  </a:lnTo>
                  <a:lnTo>
                    <a:pt x="14" y="272"/>
                  </a:lnTo>
                  <a:lnTo>
                    <a:pt x="9" y="267"/>
                  </a:lnTo>
                  <a:lnTo>
                    <a:pt x="6" y="260"/>
                  </a:lnTo>
                  <a:lnTo>
                    <a:pt x="2" y="246"/>
                  </a:lnTo>
                  <a:lnTo>
                    <a:pt x="0" y="236"/>
                  </a:lnTo>
                  <a:lnTo>
                    <a:pt x="12" y="219"/>
                  </a:lnTo>
                  <a:lnTo>
                    <a:pt x="25" y="199"/>
                  </a:lnTo>
                  <a:lnTo>
                    <a:pt x="36" y="178"/>
                  </a:lnTo>
                  <a:lnTo>
                    <a:pt x="45" y="160"/>
                  </a:lnTo>
                  <a:lnTo>
                    <a:pt x="54" y="145"/>
                  </a:lnTo>
                  <a:lnTo>
                    <a:pt x="63" y="132"/>
                  </a:lnTo>
                  <a:lnTo>
                    <a:pt x="86" y="108"/>
                  </a:lnTo>
                  <a:lnTo>
                    <a:pt x="96" y="96"/>
                  </a:lnTo>
                  <a:lnTo>
                    <a:pt x="100" y="89"/>
                  </a:lnTo>
                  <a:lnTo>
                    <a:pt x="103" y="83"/>
                  </a:lnTo>
                  <a:lnTo>
                    <a:pt x="105" y="74"/>
                  </a:lnTo>
                  <a:lnTo>
                    <a:pt x="106" y="66"/>
                  </a:lnTo>
                  <a:lnTo>
                    <a:pt x="106" y="57"/>
                  </a:lnTo>
                  <a:lnTo>
                    <a:pt x="105" y="46"/>
                  </a:lnTo>
                  <a:lnTo>
                    <a:pt x="105" y="28"/>
                  </a:lnTo>
                  <a:lnTo>
                    <a:pt x="97" y="21"/>
                  </a:lnTo>
                  <a:lnTo>
                    <a:pt x="96" y="16"/>
                  </a:lnTo>
                  <a:lnTo>
                    <a:pt x="95" y="10"/>
                  </a:lnTo>
                  <a:lnTo>
                    <a:pt x="98" y="9"/>
                  </a:lnTo>
                  <a:lnTo>
                    <a:pt x="101" y="8"/>
                  </a:lnTo>
                  <a:lnTo>
                    <a:pt x="105" y="6"/>
                  </a:lnTo>
                  <a:lnTo>
                    <a:pt x="108" y="6"/>
                  </a:lnTo>
                  <a:lnTo>
                    <a:pt x="109" y="2"/>
                  </a:lnTo>
                  <a:lnTo>
                    <a:pt x="113" y="0"/>
                  </a:lnTo>
                  <a:lnTo>
                    <a:pt x="118" y="1"/>
                  </a:lnTo>
                  <a:lnTo>
                    <a:pt x="122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8" name="Freeform 70"/>
            <p:cNvSpPr>
              <a:spLocks/>
            </p:cNvSpPr>
            <p:nvPr/>
          </p:nvSpPr>
          <p:spPr bwMode="auto">
            <a:xfrm>
              <a:off x="3297" y="2339"/>
              <a:ext cx="59" cy="109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9" y="1"/>
                </a:cxn>
                <a:cxn ang="0">
                  <a:pos x="46" y="4"/>
                </a:cxn>
                <a:cxn ang="0">
                  <a:pos x="58" y="9"/>
                </a:cxn>
                <a:cxn ang="0">
                  <a:pos x="69" y="17"/>
                </a:cxn>
                <a:cxn ang="0">
                  <a:pos x="75" y="18"/>
                </a:cxn>
                <a:cxn ang="0">
                  <a:pos x="83" y="19"/>
                </a:cxn>
                <a:cxn ang="0">
                  <a:pos x="88" y="30"/>
                </a:cxn>
                <a:cxn ang="0">
                  <a:pos x="98" y="42"/>
                </a:cxn>
                <a:cxn ang="0">
                  <a:pos x="108" y="52"/>
                </a:cxn>
                <a:cxn ang="0">
                  <a:pos x="114" y="63"/>
                </a:cxn>
                <a:cxn ang="0">
                  <a:pos x="117" y="71"/>
                </a:cxn>
                <a:cxn ang="0">
                  <a:pos x="119" y="81"/>
                </a:cxn>
                <a:cxn ang="0">
                  <a:pos x="119" y="98"/>
                </a:cxn>
                <a:cxn ang="0">
                  <a:pos x="118" y="115"/>
                </a:cxn>
                <a:cxn ang="0">
                  <a:pos x="114" y="133"/>
                </a:cxn>
                <a:cxn ang="0">
                  <a:pos x="105" y="169"/>
                </a:cxn>
                <a:cxn ang="0">
                  <a:pos x="101" y="186"/>
                </a:cxn>
                <a:cxn ang="0">
                  <a:pos x="100" y="203"/>
                </a:cxn>
                <a:cxn ang="0">
                  <a:pos x="87" y="217"/>
                </a:cxn>
                <a:cxn ang="0">
                  <a:pos x="75" y="216"/>
                </a:cxn>
                <a:cxn ang="0">
                  <a:pos x="64" y="214"/>
                </a:cxn>
                <a:cxn ang="0">
                  <a:pos x="56" y="210"/>
                </a:cxn>
                <a:cxn ang="0">
                  <a:pos x="47" y="204"/>
                </a:cxn>
                <a:cxn ang="0">
                  <a:pos x="39" y="198"/>
                </a:cxn>
                <a:cxn ang="0">
                  <a:pos x="32" y="190"/>
                </a:cxn>
                <a:cxn ang="0">
                  <a:pos x="25" y="182"/>
                </a:cxn>
                <a:cxn ang="0">
                  <a:pos x="20" y="173"/>
                </a:cxn>
                <a:cxn ang="0">
                  <a:pos x="11" y="153"/>
                </a:cxn>
                <a:cxn ang="0">
                  <a:pos x="5" y="132"/>
                </a:cxn>
                <a:cxn ang="0">
                  <a:pos x="1" y="110"/>
                </a:cxn>
                <a:cxn ang="0">
                  <a:pos x="0" y="90"/>
                </a:cxn>
                <a:cxn ang="0">
                  <a:pos x="42" y="50"/>
                </a:cxn>
                <a:cxn ang="0">
                  <a:pos x="39" y="37"/>
                </a:cxn>
                <a:cxn ang="0">
                  <a:pos x="37" y="24"/>
                </a:cxn>
                <a:cxn ang="0">
                  <a:pos x="34" y="12"/>
                </a:cxn>
                <a:cxn ang="0">
                  <a:pos x="33" y="0"/>
                </a:cxn>
              </a:cxnLst>
              <a:rect l="0" t="0" r="r" b="b"/>
              <a:pathLst>
                <a:path w="119" h="217">
                  <a:moveTo>
                    <a:pt x="33" y="0"/>
                  </a:moveTo>
                  <a:lnTo>
                    <a:pt x="39" y="1"/>
                  </a:lnTo>
                  <a:lnTo>
                    <a:pt x="46" y="4"/>
                  </a:lnTo>
                  <a:lnTo>
                    <a:pt x="58" y="9"/>
                  </a:lnTo>
                  <a:lnTo>
                    <a:pt x="69" y="17"/>
                  </a:lnTo>
                  <a:lnTo>
                    <a:pt x="75" y="18"/>
                  </a:lnTo>
                  <a:lnTo>
                    <a:pt x="83" y="19"/>
                  </a:lnTo>
                  <a:lnTo>
                    <a:pt x="88" y="30"/>
                  </a:lnTo>
                  <a:lnTo>
                    <a:pt x="98" y="42"/>
                  </a:lnTo>
                  <a:lnTo>
                    <a:pt x="108" y="52"/>
                  </a:lnTo>
                  <a:lnTo>
                    <a:pt x="114" y="63"/>
                  </a:lnTo>
                  <a:lnTo>
                    <a:pt x="117" y="71"/>
                  </a:lnTo>
                  <a:lnTo>
                    <a:pt x="119" y="81"/>
                  </a:lnTo>
                  <a:lnTo>
                    <a:pt x="119" y="98"/>
                  </a:lnTo>
                  <a:lnTo>
                    <a:pt x="118" y="115"/>
                  </a:lnTo>
                  <a:lnTo>
                    <a:pt x="114" y="133"/>
                  </a:lnTo>
                  <a:lnTo>
                    <a:pt x="105" y="169"/>
                  </a:lnTo>
                  <a:lnTo>
                    <a:pt x="101" y="186"/>
                  </a:lnTo>
                  <a:lnTo>
                    <a:pt x="100" y="203"/>
                  </a:lnTo>
                  <a:lnTo>
                    <a:pt x="87" y="217"/>
                  </a:lnTo>
                  <a:lnTo>
                    <a:pt x="75" y="216"/>
                  </a:lnTo>
                  <a:lnTo>
                    <a:pt x="64" y="214"/>
                  </a:lnTo>
                  <a:lnTo>
                    <a:pt x="56" y="210"/>
                  </a:lnTo>
                  <a:lnTo>
                    <a:pt x="47" y="204"/>
                  </a:lnTo>
                  <a:lnTo>
                    <a:pt x="39" y="198"/>
                  </a:lnTo>
                  <a:lnTo>
                    <a:pt x="32" y="190"/>
                  </a:lnTo>
                  <a:lnTo>
                    <a:pt x="25" y="182"/>
                  </a:lnTo>
                  <a:lnTo>
                    <a:pt x="20" y="173"/>
                  </a:lnTo>
                  <a:lnTo>
                    <a:pt x="11" y="153"/>
                  </a:lnTo>
                  <a:lnTo>
                    <a:pt x="5" y="132"/>
                  </a:lnTo>
                  <a:lnTo>
                    <a:pt x="1" y="110"/>
                  </a:lnTo>
                  <a:lnTo>
                    <a:pt x="0" y="90"/>
                  </a:lnTo>
                  <a:lnTo>
                    <a:pt x="42" y="50"/>
                  </a:lnTo>
                  <a:lnTo>
                    <a:pt x="39" y="37"/>
                  </a:lnTo>
                  <a:lnTo>
                    <a:pt x="37" y="24"/>
                  </a:lnTo>
                  <a:lnTo>
                    <a:pt x="34" y="12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49" name="Freeform 71"/>
            <p:cNvSpPr>
              <a:spLocks/>
            </p:cNvSpPr>
            <p:nvPr/>
          </p:nvSpPr>
          <p:spPr bwMode="auto">
            <a:xfrm>
              <a:off x="2557" y="2093"/>
              <a:ext cx="34" cy="57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2" y="2"/>
                </a:cxn>
                <a:cxn ang="0">
                  <a:pos x="32" y="6"/>
                </a:cxn>
                <a:cxn ang="0">
                  <a:pos x="41" y="12"/>
                </a:cxn>
                <a:cxn ang="0">
                  <a:pos x="49" y="18"/>
                </a:cxn>
                <a:cxn ang="0">
                  <a:pos x="50" y="28"/>
                </a:cxn>
                <a:cxn ang="0">
                  <a:pos x="52" y="39"/>
                </a:cxn>
                <a:cxn ang="0">
                  <a:pos x="60" y="65"/>
                </a:cxn>
                <a:cxn ang="0">
                  <a:pos x="65" y="91"/>
                </a:cxn>
                <a:cxn ang="0">
                  <a:pos x="67" y="101"/>
                </a:cxn>
                <a:cxn ang="0">
                  <a:pos x="67" y="109"/>
                </a:cxn>
                <a:cxn ang="0">
                  <a:pos x="62" y="114"/>
                </a:cxn>
                <a:cxn ang="0">
                  <a:pos x="58" y="114"/>
                </a:cxn>
                <a:cxn ang="0">
                  <a:pos x="54" y="113"/>
                </a:cxn>
                <a:cxn ang="0">
                  <a:pos x="46" y="106"/>
                </a:cxn>
                <a:cxn ang="0">
                  <a:pos x="36" y="100"/>
                </a:cxn>
                <a:cxn ang="0">
                  <a:pos x="32" y="96"/>
                </a:cxn>
                <a:cxn ang="0">
                  <a:pos x="26" y="95"/>
                </a:cxn>
                <a:cxn ang="0">
                  <a:pos x="12" y="73"/>
                </a:cxn>
                <a:cxn ang="0">
                  <a:pos x="7" y="63"/>
                </a:cxn>
                <a:cxn ang="0">
                  <a:pos x="2" y="52"/>
                </a:cxn>
                <a:cxn ang="0">
                  <a:pos x="0" y="40"/>
                </a:cxn>
                <a:cxn ang="0">
                  <a:pos x="0" y="28"/>
                </a:cxn>
                <a:cxn ang="0">
                  <a:pos x="3" y="15"/>
                </a:cxn>
                <a:cxn ang="0">
                  <a:pos x="12" y="0"/>
                </a:cxn>
              </a:cxnLst>
              <a:rect l="0" t="0" r="r" b="b"/>
              <a:pathLst>
                <a:path w="67" h="114">
                  <a:moveTo>
                    <a:pt x="12" y="0"/>
                  </a:moveTo>
                  <a:lnTo>
                    <a:pt x="22" y="2"/>
                  </a:lnTo>
                  <a:lnTo>
                    <a:pt x="32" y="6"/>
                  </a:lnTo>
                  <a:lnTo>
                    <a:pt x="41" y="12"/>
                  </a:lnTo>
                  <a:lnTo>
                    <a:pt x="49" y="18"/>
                  </a:lnTo>
                  <a:lnTo>
                    <a:pt x="50" y="28"/>
                  </a:lnTo>
                  <a:lnTo>
                    <a:pt x="52" y="39"/>
                  </a:lnTo>
                  <a:lnTo>
                    <a:pt x="60" y="65"/>
                  </a:lnTo>
                  <a:lnTo>
                    <a:pt x="65" y="91"/>
                  </a:lnTo>
                  <a:lnTo>
                    <a:pt x="67" y="101"/>
                  </a:lnTo>
                  <a:lnTo>
                    <a:pt x="67" y="109"/>
                  </a:lnTo>
                  <a:lnTo>
                    <a:pt x="62" y="114"/>
                  </a:lnTo>
                  <a:lnTo>
                    <a:pt x="58" y="114"/>
                  </a:lnTo>
                  <a:lnTo>
                    <a:pt x="54" y="113"/>
                  </a:lnTo>
                  <a:lnTo>
                    <a:pt x="46" y="106"/>
                  </a:lnTo>
                  <a:lnTo>
                    <a:pt x="36" y="100"/>
                  </a:lnTo>
                  <a:lnTo>
                    <a:pt x="32" y="96"/>
                  </a:lnTo>
                  <a:lnTo>
                    <a:pt x="26" y="95"/>
                  </a:lnTo>
                  <a:lnTo>
                    <a:pt x="12" y="73"/>
                  </a:lnTo>
                  <a:lnTo>
                    <a:pt x="7" y="63"/>
                  </a:lnTo>
                  <a:lnTo>
                    <a:pt x="2" y="52"/>
                  </a:lnTo>
                  <a:lnTo>
                    <a:pt x="0" y="40"/>
                  </a:lnTo>
                  <a:lnTo>
                    <a:pt x="0" y="28"/>
                  </a:lnTo>
                  <a:lnTo>
                    <a:pt x="3" y="15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0" name="Freeform 72"/>
            <p:cNvSpPr>
              <a:spLocks/>
            </p:cNvSpPr>
            <p:nvPr/>
          </p:nvSpPr>
          <p:spPr bwMode="auto">
            <a:xfrm>
              <a:off x="2541" y="2027"/>
              <a:ext cx="38" cy="48"/>
            </a:xfrm>
            <a:custGeom>
              <a:avLst/>
              <a:gdLst/>
              <a:ahLst/>
              <a:cxnLst>
                <a:cxn ang="0">
                  <a:pos x="36" y="96"/>
                </a:cxn>
                <a:cxn ang="0">
                  <a:pos x="47" y="94"/>
                </a:cxn>
                <a:cxn ang="0">
                  <a:pos x="58" y="89"/>
                </a:cxn>
                <a:cxn ang="0">
                  <a:pos x="67" y="83"/>
                </a:cxn>
                <a:cxn ang="0">
                  <a:pos x="76" y="74"/>
                </a:cxn>
                <a:cxn ang="0">
                  <a:pos x="70" y="50"/>
                </a:cxn>
                <a:cxn ang="0">
                  <a:pos x="69" y="37"/>
                </a:cxn>
                <a:cxn ang="0">
                  <a:pos x="68" y="24"/>
                </a:cxn>
                <a:cxn ang="0">
                  <a:pos x="59" y="12"/>
                </a:cxn>
                <a:cxn ang="0">
                  <a:pos x="55" y="6"/>
                </a:cxn>
                <a:cxn ang="0">
                  <a:pos x="55" y="0"/>
                </a:cxn>
                <a:cxn ang="0">
                  <a:pos x="36" y="0"/>
                </a:cxn>
                <a:cxn ang="0">
                  <a:pos x="22" y="14"/>
                </a:cxn>
                <a:cxn ang="0">
                  <a:pos x="22" y="50"/>
                </a:cxn>
                <a:cxn ang="0">
                  <a:pos x="16" y="60"/>
                </a:cxn>
                <a:cxn ang="0">
                  <a:pos x="9" y="71"/>
                </a:cxn>
                <a:cxn ang="0">
                  <a:pos x="0" y="91"/>
                </a:cxn>
                <a:cxn ang="0">
                  <a:pos x="4" y="92"/>
                </a:cxn>
                <a:cxn ang="0">
                  <a:pos x="11" y="96"/>
                </a:cxn>
                <a:cxn ang="0">
                  <a:pos x="21" y="97"/>
                </a:cxn>
                <a:cxn ang="0">
                  <a:pos x="36" y="96"/>
                </a:cxn>
              </a:cxnLst>
              <a:rect l="0" t="0" r="r" b="b"/>
              <a:pathLst>
                <a:path w="76" h="97">
                  <a:moveTo>
                    <a:pt x="36" y="96"/>
                  </a:moveTo>
                  <a:lnTo>
                    <a:pt x="47" y="94"/>
                  </a:lnTo>
                  <a:lnTo>
                    <a:pt x="58" y="89"/>
                  </a:lnTo>
                  <a:lnTo>
                    <a:pt x="67" y="83"/>
                  </a:lnTo>
                  <a:lnTo>
                    <a:pt x="76" y="74"/>
                  </a:lnTo>
                  <a:lnTo>
                    <a:pt x="70" y="50"/>
                  </a:lnTo>
                  <a:lnTo>
                    <a:pt x="69" y="37"/>
                  </a:lnTo>
                  <a:lnTo>
                    <a:pt x="68" y="24"/>
                  </a:lnTo>
                  <a:lnTo>
                    <a:pt x="59" y="12"/>
                  </a:lnTo>
                  <a:lnTo>
                    <a:pt x="55" y="6"/>
                  </a:lnTo>
                  <a:lnTo>
                    <a:pt x="55" y="0"/>
                  </a:lnTo>
                  <a:lnTo>
                    <a:pt x="36" y="0"/>
                  </a:lnTo>
                  <a:lnTo>
                    <a:pt x="22" y="14"/>
                  </a:lnTo>
                  <a:lnTo>
                    <a:pt x="22" y="50"/>
                  </a:lnTo>
                  <a:lnTo>
                    <a:pt x="16" y="60"/>
                  </a:lnTo>
                  <a:lnTo>
                    <a:pt x="9" y="71"/>
                  </a:lnTo>
                  <a:lnTo>
                    <a:pt x="0" y="91"/>
                  </a:lnTo>
                  <a:lnTo>
                    <a:pt x="4" y="92"/>
                  </a:lnTo>
                  <a:lnTo>
                    <a:pt x="11" y="96"/>
                  </a:lnTo>
                  <a:lnTo>
                    <a:pt x="21" y="97"/>
                  </a:lnTo>
                  <a:lnTo>
                    <a:pt x="36" y="9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1" name="Freeform 73"/>
            <p:cNvSpPr>
              <a:spLocks/>
            </p:cNvSpPr>
            <p:nvPr/>
          </p:nvSpPr>
          <p:spPr bwMode="auto">
            <a:xfrm>
              <a:off x="2871" y="2155"/>
              <a:ext cx="38" cy="43"/>
            </a:xfrm>
            <a:custGeom>
              <a:avLst/>
              <a:gdLst/>
              <a:ahLst/>
              <a:cxnLst>
                <a:cxn ang="0">
                  <a:pos x="9" y="86"/>
                </a:cxn>
                <a:cxn ang="0">
                  <a:pos x="4" y="77"/>
                </a:cxn>
                <a:cxn ang="0">
                  <a:pos x="1" y="68"/>
                </a:cxn>
                <a:cxn ang="0">
                  <a:pos x="0" y="58"/>
                </a:cxn>
                <a:cxn ang="0">
                  <a:pos x="0" y="45"/>
                </a:cxn>
                <a:cxn ang="0">
                  <a:pos x="7" y="39"/>
                </a:cxn>
                <a:cxn ang="0">
                  <a:pos x="11" y="38"/>
                </a:cxn>
                <a:cxn ang="0">
                  <a:pos x="18" y="37"/>
                </a:cxn>
                <a:cxn ang="0">
                  <a:pos x="25" y="27"/>
                </a:cxn>
                <a:cxn ang="0">
                  <a:pos x="34" y="17"/>
                </a:cxn>
                <a:cxn ang="0">
                  <a:pos x="50" y="0"/>
                </a:cxn>
                <a:cxn ang="0">
                  <a:pos x="57" y="2"/>
                </a:cxn>
                <a:cxn ang="0">
                  <a:pos x="64" y="5"/>
                </a:cxn>
                <a:cxn ang="0">
                  <a:pos x="64" y="10"/>
                </a:cxn>
                <a:cxn ang="0">
                  <a:pos x="67" y="16"/>
                </a:cxn>
                <a:cxn ang="0">
                  <a:pos x="69" y="20"/>
                </a:cxn>
                <a:cxn ang="0">
                  <a:pos x="73" y="23"/>
                </a:cxn>
                <a:cxn ang="0">
                  <a:pos x="75" y="44"/>
                </a:cxn>
                <a:cxn ang="0">
                  <a:pos x="76" y="63"/>
                </a:cxn>
                <a:cxn ang="0">
                  <a:pos x="72" y="68"/>
                </a:cxn>
                <a:cxn ang="0">
                  <a:pos x="68" y="73"/>
                </a:cxn>
                <a:cxn ang="0">
                  <a:pos x="61" y="76"/>
                </a:cxn>
                <a:cxn ang="0">
                  <a:pos x="55" y="77"/>
                </a:cxn>
                <a:cxn ang="0">
                  <a:pos x="54" y="64"/>
                </a:cxn>
                <a:cxn ang="0">
                  <a:pos x="52" y="58"/>
                </a:cxn>
                <a:cxn ang="0">
                  <a:pos x="51" y="56"/>
                </a:cxn>
                <a:cxn ang="0">
                  <a:pos x="50" y="55"/>
                </a:cxn>
                <a:cxn ang="0">
                  <a:pos x="41" y="55"/>
                </a:cxn>
                <a:cxn ang="0">
                  <a:pos x="39" y="56"/>
                </a:cxn>
                <a:cxn ang="0">
                  <a:pos x="36" y="59"/>
                </a:cxn>
                <a:cxn ang="0">
                  <a:pos x="32" y="69"/>
                </a:cxn>
                <a:cxn ang="0">
                  <a:pos x="27" y="86"/>
                </a:cxn>
                <a:cxn ang="0">
                  <a:pos x="17" y="85"/>
                </a:cxn>
                <a:cxn ang="0">
                  <a:pos x="12" y="85"/>
                </a:cxn>
                <a:cxn ang="0">
                  <a:pos x="9" y="86"/>
                </a:cxn>
              </a:cxnLst>
              <a:rect l="0" t="0" r="r" b="b"/>
              <a:pathLst>
                <a:path w="76" h="86">
                  <a:moveTo>
                    <a:pt x="9" y="86"/>
                  </a:moveTo>
                  <a:lnTo>
                    <a:pt x="4" y="77"/>
                  </a:lnTo>
                  <a:lnTo>
                    <a:pt x="1" y="68"/>
                  </a:lnTo>
                  <a:lnTo>
                    <a:pt x="0" y="58"/>
                  </a:lnTo>
                  <a:lnTo>
                    <a:pt x="0" y="45"/>
                  </a:lnTo>
                  <a:lnTo>
                    <a:pt x="7" y="39"/>
                  </a:lnTo>
                  <a:lnTo>
                    <a:pt x="11" y="38"/>
                  </a:lnTo>
                  <a:lnTo>
                    <a:pt x="18" y="37"/>
                  </a:lnTo>
                  <a:lnTo>
                    <a:pt x="25" y="27"/>
                  </a:lnTo>
                  <a:lnTo>
                    <a:pt x="34" y="17"/>
                  </a:lnTo>
                  <a:lnTo>
                    <a:pt x="50" y="0"/>
                  </a:lnTo>
                  <a:lnTo>
                    <a:pt x="57" y="2"/>
                  </a:lnTo>
                  <a:lnTo>
                    <a:pt x="64" y="5"/>
                  </a:lnTo>
                  <a:lnTo>
                    <a:pt x="64" y="10"/>
                  </a:lnTo>
                  <a:lnTo>
                    <a:pt x="67" y="16"/>
                  </a:lnTo>
                  <a:lnTo>
                    <a:pt x="69" y="20"/>
                  </a:lnTo>
                  <a:lnTo>
                    <a:pt x="73" y="23"/>
                  </a:lnTo>
                  <a:lnTo>
                    <a:pt x="75" y="44"/>
                  </a:lnTo>
                  <a:lnTo>
                    <a:pt x="76" y="63"/>
                  </a:lnTo>
                  <a:lnTo>
                    <a:pt x="72" y="68"/>
                  </a:lnTo>
                  <a:lnTo>
                    <a:pt x="68" y="73"/>
                  </a:lnTo>
                  <a:lnTo>
                    <a:pt x="61" y="76"/>
                  </a:lnTo>
                  <a:lnTo>
                    <a:pt x="55" y="77"/>
                  </a:lnTo>
                  <a:lnTo>
                    <a:pt x="54" y="64"/>
                  </a:lnTo>
                  <a:lnTo>
                    <a:pt x="52" y="58"/>
                  </a:lnTo>
                  <a:lnTo>
                    <a:pt x="51" y="56"/>
                  </a:lnTo>
                  <a:lnTo>
                    <a:pt x="50" y="55"/>
                  </a:lnTo>
                  <a:lnTo>
                    <a:pt x="41" y="55"/>
                  </a:lnTo>
                  <a:lnTo>
                    <a:pt x="39" y="56"/>
                  </a:lnTo>
                  <a:lnTo>
                    <a:pt x="36" y="59"/>
                  </a:lnTo>
                  <a:lnTo>
                    <a:pt x="32" y="69"/>
                  </a:lnTo>
                  <a:lnTo>
                    <a:pt x="27" y="86"/>
                  </a:lnTo>
                  <a:lnTo>
                    <a:pt x="17" y="85"/>
                  </a:lnTo>
                  <a:lnTo>
                    <a:pt x="12" y="85"/>
                  </a:lnTo>
                  <a:lnTo>
                    <a:pt x="9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2" name="Freeform 74"/>
            <p:cNvSpPr>
              <a:spLocks/>
            </p:cNvSpPr>
            <p:nvPr/>
          </p:nvSpPr>
          <p:spPr bwMode="auto">
            <a:xfrm>
              <a:off x="3222" y="1727"/>
              <a:ext cx="61" cy="86"/>
            </a:xfrm>
            <a:custGeom>
              <a:avLst/>
              <a:gdLst/>
              <a:ahLst/>
              <a:cxnLst>
                <a:cxn ang="0">
                  <a:pos x="14" y="166"/>
                </a:cxn>
                <a:cxn ang="0">
                  <a:pos x="55" y="141"/>
                </a:cxn>
                <a:cxn ang="0">
                  <a:pos x="77" y="126"/>
                </a:cxn>
                <a:cxn ang="0">
                  <a:pos x="94" y="112"/>
                </a:cxn>
                <a:cxn ang="0">
                  <a:pos x="93" y="104"/>
                </a:cxn>
                <a:cxn ang="0">
                  <a:pos x="90" y="98"/>
                </a:cxn>
                <a:cxn ang="0">
                  <a:pos x="85" y="86"/>
                </a:cxn>
                <a:cxn ang="0">
                  <a:pos x="112" y="86"/>
                </a:cxn>
                <a:cxn ang="0">
                  <a:pos x="121" y="76"/>
                </a:cxn>
                <a:cxn ang="0">
                  <a:pos x="120" y="64"/>
                </a:cxn>
                <a:cxn ang="0">
                  <a:pos x="115" y="52"/>
                </a:cxn>
                <a:cxn ang="0">
                  <a:pos x="108" y="41"/>
                </a:cxn>
                <a:cxn ang="0">
                  <a:pos x="99" y="31"/>
                </a:cxn>
                <a:cxn ang="0">
                  <a:pos x="96" y="15"/>
                </a:cxn>
                <a:cxn ang="0">
                  <a:pos x="94" y="0"/>
                </a:cxn>
                <a:cxn ang="0">
                  <a:pos x="85" y="0"/>
                </a:cxn>
                <a:cxn ang="0">
                  <a:pos x="79" y="1"/>
                </a:cxn>
                <a:cxn ang="0">
                  <a:pos x="74" y="4"/>
                </a:cxn>
                <a:cxn ang="0">
                  <a:pos x="69" y="8"/>
                </a:cxn>
                <a:cxn ang="0">
                  <a:pos x="61" y="15"/>
                </a:cxn>
                <a:cxn ang="0">
                  <a:pos x="57" y="25"/>
                </a:cxn>
                <a:cxn ang="0">
                  <a:pos x="52" y="47"/>
                </a:cxn>
                <a:cxn ang="0">
                  <a:pos x="49" y="57"/>
                </a:cxn>
                <a:cxn ang="0">
                  <a:pos x="45" y="67"/>
                </a:cxn>
                <a:cxn ang="0">
                  <a:pos x="40" y="72"/>
                </a:cxn>
                <a:cxn ang="0">
                  <a:pos x="35" y="75"/>
                </a:cxn>
                <a:cxn ang="0">
                  <a:pos x="28" y="79"/>
                </a:cxn>
                <a:cxn ang="0">
                  <a:pos x="21" y="82"/>
                </a:cxn>
                <a:cxn ang="0">
                  <a:pos x="17" y="86"/>
                </a:cxn>
                <a:cxn ang="0">
                  <a:pos x="19" y="111"/>
                </a:cxn>
                <a:cxn ang="0">
                  <a:pos x="21" y="136"/>
                </a:cxn>
                <a:cxn ang="0">
                  <a:pos x="10" y="141"/>
                </a:cxn>
                <a:cxn ang="0">
                  <a:pos x="3" y="148"/>
                </a:cxn>
                <a:cxn ang="0">
                  <a:pos x="0" y="157"/>
                </a:cxn>
                <a:cxn ang="0">
                  <a:pos x="0" y="171"/>
                </a:cxn>
                <a:cxn ang="0">
                  <a:pos x="17" y="173"/>
                </a:cxn>
                <a:cxn ang="0">
                  <a:pos x="21" y="173"/>
                </a:cxn>
                <a:cxn ang="0">
                  <a:pos x="22" y="171"/>
                </a:cxn>
                <a:cxn ang="0">
                  <a:pos x="20" y="169"/>
                </a:cxn>
                <a:cxn ang="0">
                  <a:pos x="14" y="166"/>
                </a:cxn>
              </a:cxnLst>
              <a:rect l="0" t="0" r="r" b="b"/>
              <a:pathLst>
                <a:path w="121" h="173">
                  <a:moveTo>
                    <a:pt x="14" y="166"/>
                  </a:moveTo>
                  <a:lnTo>
                    <a:pt x="55" y="141"/>
                  </a:lnTo>
                  <a:lnTo>
                    <a:pt x="77" y="126"/>
                  </a:lnTo>
                  <a:lnTo>
                    <a:pt x="94" y="112"/>
                  </a:lnTo>
                  <a:lnTo>
                    <a:pt x="93" y="104"/>
                  </a:lnTo>
                  <a:lnTo>
                    <a:pt x="90" y="98"/>
                  </a:lnTo>
                  <a:lnTo>
                    <a:pt x="85" y="86"/>
                  </a:lnTo>
                  <a:lnTo>
                    <a:pt x="112" y="86"/>
                  </a:lnTo>
                  <a:lnTo>
                    <a:pt x="121" y="76"/>
                  </a:lnTo>
                  <a:lnTo>
                    <a:pt x="120" y="64"/>
                  </a:lnTo>
                  <a:lnTo>
                    <a:pt x="115" y="52"/>
                  </a:lnTo>
                  <a:lnTo>
                    <a:pt x="108" y="41"/>
                  </a:lnTo>
                  <a:lnTo>
                    <a:pt x="99" y="31"/>
                  </a:lnTo>
                  <a:lnTo>
                    <a:pt x="96" y="15"/>
                  </a:lnTo>
                  <a:lnTo>
                    <a:pt x="94" y="0"/>
                  </a:lnTo>
                  <a:lnTo>
                    <a:pt x="85" y="0"/>
                  </a:lnTo>
                  <a:lnTo>
                    <a:pt x="79" y="1"/>
                  </a:lnTo>
                  <a:lnTo>
                    <a:pt x="74" y="4"/>
                  </a:lnTo>
                  <a:lnTo>
                    <a:pt x="69" y="8"/>
                  </a:lnTo>
                  <a:lnTo>
                    <a:pt x="61" y="15"/>
                  </a:lnTo>
                  <a:lnTo>
                    <a:pt x="57" y="25"/>
                  </a:lnTo>
                  <a:lnTo>
                    <a:pt x="52" y="47"/>
                  </a:lnTo>
                  <a:lnTo>
                    <a:pt x="49" y="57"/>
                  </a:lnTo>
                  <a:lnTo>
                    <a:pt x="45" y="67"/>
                  </a:lnTo>
                  <a:lnTo>
                    <a:pt x="40" y="72"/>
                  </a:lnTo>
                  <a:lnTo>
                    <a:pt x="35" y="75"/>
                  </a:lnTo>
                  <a:lnTo>
                    <a:pt x="28" y="79"/>
                  </a:lnTo>
                  <a:lnTo>
                    <a:pt x="21" y="82"/>
                  </a:lnTo>
                  <a:lnTo>
                    <a:pt x="17" y="86"/>
                  </a:lnTo>
                  <a:lnTo>
                    <a:pt x="19" y="111"/>
                  </a:lnTo>
                  <a:lnTo>
                    <a:pt x="21" y="136"/>
                  </a:lnTo>
                  <a:lnTo>
                    <a:pt x="10" y="141"/>
                  </a:lnTo>
                  <a:lnTo>
                    <a:pt x="3" y="148"/>
                  </a:lnTo>
                  <a:lnTo>
                    <a:pt x="0" y="157"/>
                  </a:lnTo>
                  <a:lnTo>
                    <a:pt x="0" y="171"/>
                  </a:lnTo>
                  <a:lnTo>
                    <a:pt x="17" y="173"/>
                  </a:lnTo>
                  <a:lnTo>
                    <a:pt x="21" y="173"/>
                  </a:lnTo>
                  <a:lnTo>
                    <a:pt x="22" y="171"/>
                  </a:lnTo>
                  <a:lnTo>
                    <a:pt x="20" y="169"/>
                  </a:lnTo>
                  <a:lnTo>
                    <a:pt x="14" y="1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3" name="Freeform 75"/>
            <p:cNvSpPr>
              <a:spLocks/>
            </p:cNvSpPr>
            <p:nvPr/>
          </p:nvSpPr>
          <p:spPr bwMode="auto">
            <a:xfrm>
              <a:off x="2984" y="1282"/>
              <a:ext cx="94" cy="37"/>
            </a:xfrm>
            <a:custGeom>
              <a:avLst/>
              <a:gdLst/>
              <a:ahLst/>
              <a:cxnLst>
                <a:cxn ang="0">
                  <a:pos x="48" y="9"/>
                </a:cxn>
                <a:cxn ang="0">
                  <a:pos x="167" y="2"/>
                </a:cxn>
                <a:cxn ang="0">
                  <a:pos x="180" y="15"/>
                </a:cxn>
                <a:cxn ang="0">
                  <a:pos x="185" y="22"/>
                </a:cxn>
                <a:cxn ang="0">
                  <a:pos x="187" y="26"/>
                </a:cxn>
                <a:cxn ang="0">
                  <a:pos x="188" y="31"/>
                </a:cxn>
                <a:cxn ang="0">
                  <a:pos x="175" y="40"/>
                </a:cxn>
                <a:cxn ang="0">
                  <a:pos x="161" y="48"/>
                </a:cxn>
                <a:cxn ang="0">
                  <a:pos x="146" y="52"/>
                </a:cxn>
                <a:cxn ang="0">
                  <a:pos x="128" y="54"/>
                </a:cxn>
                <a:cxn ang="0">
                  <a:pos x="123" y="58"/>
                </a:cxn>
                <a:cxn ang="0">
                  <a:pos x="117" y="62"/>
                </a:cxn>
                <a:cxn ang="0">
                  <a:pos x="103" y="68"/>
                </a:cxn>
                <a:cxn ang="0">
                  <a:pos x="86" y="72"/>
                </a:cxn>
                <a:cxn ang="0">
                  <a:pos x="70" y="73"/>
                </a:cxn>
                <a:cxn ang="0">
                  <a:pos x="34" y="73"/>
                </a:cxn>
                <a:cxn ang="0">
                  <a:pos x="2" y="70"/>
                </a:cxn>
                <a:cxn ang="0">
                  <a:pos x="1" y="57"/>
                </a:cxn>
                <a:cxn ang="0">
                  <a:pos x="0" y="47"/>
                </a:cxn>
                <a:cxn ang="0">
                  <a:pos x="0" y="38"/>
                </a:cxn>
                <a:cxn ang="0">
                  <a:pos x="5" y="26"/>
                </a:cxn>
                <a:cxn ang="0">
                  <a:pos x="3" y="26"/>
                </a:cxn>
                <a:cxn ang="0">
                  <a:pos x="3" y="26"/>
                </a:cxn>
                <a:cxn ang="0">
                  <a:pos x="5" y="26"/>
                </a:cxn>
                <a:cxn ang="0">
                  <a:pos x="11" y="20"/>
                </a:cxn>
                <a:cxn ang="0">
                  <a:pos x="33" y="7"/>
                </a:cxn>
                <a:cxn ang="0">
                  <a:pos x="43" y="3"/>
                </a:cxn>
                <a:cxn ang="0">
                  <a:pos x="50" y="0"/>
                </a:cxn>
                <a:cxn ang="0">
                  <a:pos x="52" y="0"/>
                </a:cxn>
                <a:cxn ang="0">
                  <a:pos x="52" y="2"/>
                </a:cxn>
                <a:cxn ang="0">
                  <a:pos x="48" y="9"/>
                </a:cxn>
              </a:cxnLst>
              <a:rect l="0" t="0" r="r" b="b"/>
              <a:pathLst>
                <a:path w="188" h="73">
                  <a:moveTo>
                    <a:pt x="48" y="9"/>
                  </a:moveTo>
                  <a:lnTo>
                    <a:pt x="167" y="2"/>
                  </a:lnTo>
                  <a:lnTo>
                    <a:pt x="180" y="15"/>
                  </a:lnTo>
                  <a:lnTo>
                    <a:pt x="185" y="22"/>
                  </a:lnTo>
                  <a:lnTo>
                    <a:pt x="187" y="26"/>
                  </a:lnTo>
                  <a:lnTo>
                    <a:pt x="188" y="31"/>
                  </a:lnTo>
                  <a:lnTo>
                    <a:pt x="175" y="40"/>
                  </a:lnTo>
                  <a:lnTo>
                    <a:pt x="161" y="48"/>
                  </a:lnTo>
                  <a:lnTo>
                    <a:pt x="146" y="52"/>
                  </a:lnTo>
                  <a:lnTo>
                    <a:pt x="128" y="54"/>
                  </a:lnTo>
                  <a:lnTo>
                    <a:pt x="123" y="58"/>
                  </a:lnTo>
                  <a:lnTo>
                    <a:pt x="117" y="62"/>
                  </a:lnTo>
                  <a:lnTo>
                    <a:pt x="103" y="68"/>
                  </a:lnTo>
                  <a:lnTo>
                    <a:pt x="86" y="72"/>
                  </a:lnTo>
                  <a:lnTo>
                    <a:pt x="70" y="73"/>
                  </a:lnTo>
                  <a:lnTo>
                    <a:pt x="34" y="73"/>
                  </a:lnTo>
                  <a:lnTo>
                    <a:pt x="2" y="70"/>
                  </a:lnTo>
                  <a:lnTo>
                    <a:pt x="1" y="57"/>
                  </a:lnTo>
                  <a:lnTo>
                    <a:pt x="0" y="47"/>
                  </a:lnTo>
                  <a:lnTo>
                    <a:pt x="0" y="38"/>
                  </a:lnTo>
                  <a:lnTo>
                    <a:pt x="5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5" y="26"/>
                  </a:lnTo>
                  <a:lnTo>
                    <a:pt x="11" y="20"/>
                  </a:lnTo>
                  <a:lnTo>
                    <a:pt x="33" y="7"/>
                  </a:lnTo>
                  <a:lnTo>
                    <a:pt x="43" y="3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2" y="2"/>
                  </a:lnTo>
                  <a:lnTo>
                    <a:pt x="48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4" name="Freeform 76"/>
            <p:cNvSpPr>
              <a:spLocks/>
            </p:cNvSpPr>
            <p:nvPr/>
          </p:nvSpPr>
          <p:spPr bwMode="auto">
            <a:xfrm>
              <a:off x="2933" y="1297"/>
              <a:ext cx="74" cy="55"/>
            </a:xfrm>
            <a:custGeom>
              <a:avLst/>
              <a:gdLst/>
              <a:ahLst/>
              <a:cxnLst>
                <a:cxn ang="0">
                  <a:pos x="62" y="7"/>
                </a:cxn>
                <a:cxn ang="0">
                  <a:pos x="47" y="10"/>
                </a:cxn>
                <a:cxn ang="0">
                  <a:pos x="29" y="12"/>
                </a:cxn>
                <a:cxn ang="0">
                  <a:pos x="13" y="16"/>
                </a:cxn>
                <a:cxn ang="0">
                  <a:pos x="7" y="21"/>
                </a:cxn>
                <a:cxn ang="0">
                  <a:pos x="0" y="25"/>
                </a:cxn>
                <a:cxn ang="0">
                  <a:pos x="11" y="63"/>
                </a:cxn>
                <a:cxn ang="0">
                  <a:pos x="14" y="72"/>
                </a:cxn>
                <a:cxn ang="0">
                  <a:pos x="21" y="78"/>
                </a:cxn>
                <a:cxn ang="0">
                  <a:pos x="29" y="83"/>
                </a:cxn>
                <a:cxn ang="0">
                  <a:pos x="40" y="86"/>
                </a:cxn>
                <a:cxn ang="0">
                  <a:pos x="64" y="89"/>
                </a:cxn>
                <a:cxn ang="0">
                  <a:pos x="89" y="94"/>
                </a:cxn>
                <a:cxn ang="0">
                  <a:pos x="90" y="94"/>
                </a:cxn>
                <a:cxn ang="0">
                  <a:pos x="90" y="97"/>
                </a:cxn>
                <a:cxn ang="0">
                  <a:pos x="90" y="103"/>
                </a:cxn>
                <a:cxn ang="0">
                  <a:pos x="90" y="108"/>
                </a:cxn>
                <a:cxn ang="0">
                  <a:pos x="91" y="110"/>
                </a:cxn>
                <a:cxn ang="0">
                  <a:pos x="95" y="111"/>
                </a:cxn>
                <a:cxn ang="0">
                  <a:pos x="100" y="111"/>
                </a:cxn>
                <a:cxn ang="0">
                  <a:pos x="148" y="100"/>
                </a:cxn>
                <a:cxn ang="0">
                  <a:pos x="134" y="89"/>
                </a:cxn>
                <a:cxn ang="0">
                  <a:pos x="118" y="78"/>
                </a:cxn>
                <a:cxn ang="0">
                  <a:pos x="112" y="72"/>
                </a:cxn>
                <a:cxn ang="0">
                  <a:pos x="107" y="64"/>
                </a:cxn>
                <a:cxn ang="0">
                  <a:pos x="103" y="57"/>
                </a:cxn>
                <a:cxn ang="0">
                  <a:pos x="102" y="47"/>
                </a:cxn>
                <a:cxn ang="0">
                  <a:pos x="105" y="0"/>
                </a:cxn>
                <a:cxn ang="0">
                  <a:pos x="93" y="0"/>
                </a:cxn>
                <a:cxn ang="0">
                  <a:pos x="82" y="3"/>
                </a:cxn>
                <a:cxn ang="0">
                  <a:pos x="62" y="7"/>
                </a:cxn>
              </a:cxnLst>
              <a:rect l="0" t="0" r="r" b="b"/>
              <a:pathLst>
                <a:path w="148" h="111">
                  <a:moveTo>
                    <a:pt x="62" y="7"/>
                  </a:moveTo>
                  <a:lnTo>
                    <a:pt x="47" y="10"/>
                  </a:lnTo>
                  <a:lnTo>
                    <a:pt x="29" y="12"/>
                  </a:lnTo>
                  <a:lnTo>
                    <a:pt x="13" y="16"/>
                  </a:lnTo>
                  <a:lnTo>
                    <a:pt x="7" y="21"/>
                  </a:lnTo>
                  <a:lnTo>
                    <a:pt x="0" y="25"/>
                  </a:lnTo>
                  <a:lnTo>
                    <a:pt x="11" y="63"/>
                  </a:lnTo>
                  <a:lnTo>
                    <a:pt x="14" y="72"/>
                  </a:lnTo>
                  <a:lnTo>
                    <a:pt x="21" y="78"/>
                  </a:lnTo>
                  <a:lnTo>
                    <a:pt x="29" y="83"/>
                  </a:lnTo>
                  <a:lnTo>
                    <a:pt x="40" y="86"/>
                  </a:lnTo>
                  <a:lnTo>
                    <a:pt x="64" y="89"/>
                  </a:lnTo>
                  <a:lnTo>
                    <a:pt x="89" y="94"/>
                  </a:lnTo>
                  <a:lnTo>
                    <a:pt x="90" y="94"/>
                  </a:lnTo>
                  <a:lnTo>
                    <a:pt x="90" y="97"/>
                  </a:lnTo>
                  <a:lnTo>
                    <a:pt x="90" y="103"/>
                  </a:lnTo>
                  <a:lnTo>
                    <a:pt x="90" y="108"/>
                  </a:lnTo>
                  <a:lnTo>
                    <a:pt x="91" y="110"/>
                  </a:lnTo>
                  <a:lnTo>
                    <a:pt x="95" y="111"/>
                  </a:lnTo>
                  <a:lnTo>
                    <a:pt x="100" y="111"/>
                  </a:lnTo>
                  <a:lnTo>
                    <a:pt x="148" y="100"/>
                  </a:lnTo>
                  <a:lnTo>
                    <a:pt x="134" y="89"/>
                  </a:lnTo>
                  <a:lnTo>
                    <a:pt x="118" y="78"/>
                  </a:lnTo>
                  <a:lnTo>
                    <a:pt x="112" y="72"/>
                  </a:lnTo>
                  <a:lnTo>
                    <a:pt x="107" y="64"/>
                  </a:lnTo>
                  <a:lnTo>
                    <a:pt x="103" y="57"/>
                  </a:lnTo>
                  <a:lnTo>
                    <a:pt x="102" y="47"/>
                  </a:lnTo>
                  <a:lnTo>
                    <a:pt x="105" y="0"/>
                  </a:lnTo>
                  <a:lnTo>
                    <a:pt x="93" y="0"/>
                  </a:lnTo>
                  <a:lnTo>
                    <a:pt x="82" y="3"/>
                  </a:lnTo>
                  <a:lnTo>
                    <a:pt x="62" y="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5" name="Freeform 77"/>
            <p:cNvSpPr>
              <a:spLocks/>
            </p:cNvSpPr>
            <p:nvPr/>
          </p:nvSpPr>
          <p:spPr bwMode="auto">
            <a:xfrm>
              <a:off x="3054" y="1421"/>
              <a:ext cx="30" cy="26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37" y="6"/>
                </a:cxn>
                <a:cxn ang="0">
                  <a:pos x="45" y="14"/>
                </a:cxn>
                <a:cxn ang="0">
                  <a:pos x="60" y="28"/>
                </a:cxn>
                <a:cxn ang="0">
                  <a:pos x="49" y="53"/>
                </a:cxn>
                <a:cxn ang="0">
                  <a:pos x="31" y="52"/>
                </a:cxn>
                <a:cxn ang="0">
                  <a:pos x="22" y="47"/>
                </a:cxn>
                <a:cxn ang="0">
                  <a:pos x="16" y="41"/>
                </a:cxn>
                <a:cxn ang="0">
                  <a:pos x="5" y="27"/>
                </a:cxn>
                <a:cxn ang="0">
                  <a:pos x="1" y="15"/>
                </a:cxn>
                <a:cxn ang="0">
                  <a:pos x="0" y="8"/>
                </a:cxn>
                <a:cxn ang="0">
                  <a:pos x="1" y="6"/>
                </a:cxn>
                <a:cxn ang="0">
                  <a:pos x="2" y="3"/>
                </a:cxn>
                <a:cxn ang="0">
                  <a:pos x="5" y="2"/>
                </a:cxn>
                <a:cxn ang="0">
                  <a:pos x="9" y="1"/>
                </a:cxn>
                <a:cxn ang="0">
                  <a:pos x="16" y="1"/>
                </a:cxn>
                <a:cxn ang="0">
                  <a:pos x="26" y="1"/>
                </a:cxn>
                <a:cxn ang="0">
                  <a:pos x="33" y="0"/>
                </a:cxn>
              </a:cxnLst>
              <a:rect l="0" t="0" r="r" b="b"/>
              <a:pathLst>
                <a:path w="60" h="53">
                  <a:moveTo>
                    <a:pt x="33" y="0"/>
                  </a:moveTo>
                  <a:lnTo>
                    <a:pt x="37" y="6"/>
                  </a:lnTo>
                  <a:lnTo>
                    <a:pt x="45" y="14"/>
                  </a:lnTo>
                  <a:lnTo>
                    <a:pt x="60" y="28"/>
                  </a:lnTo>
                  <a:lnTo>
                    <a:pt x="49" y="53"/>
                  </a:lnTo>
                  <a:lnTo>
                    <a:pt x="31" y="52"/>
                  </a:lnTo>
                  <a:lnTo>
                    <a:pt x="22" y="47"/>
                  </a:lnTo>
                  <a:lnTo>
                    <a:pt x="16" y="41"/>
                  </a:lnTo>
                  <a:lnTo>
                    <a:pt x="5" y="27"/>
                  </a:lnTo>
                  <a:lnTo>
                    <a:pt x="1" y="15"/>
                  </a:lnTo>
                  <a:lnTo>
                    <a:pt x="0" y="8"/>
                  </a:lnTo>
                  <a:lnTo>
                    <a:pt x="1" y="6"/>
                  </a:lnTo>
                  <a:lnTo>
                    <a:pt x="2" y="3"/>
                  </a:lnTo>
                  <a:lnTo>
                    <a:pt x="5" y="2"/>
                  </a:lnTo>
                  <a:lnTo>
                    <a:pt x="9" y="1"/>
                  </a:lnTo>
                  <a:lnTo>
                    <a:pt x="16" y="1"/>
                  </a:lnTo>
                  <a:lnTo>
                    <a:pt x="26" y="1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6" name="Freeform 78"/>
            <p:cNvSpPr>
              <a:spLocks/>
            </p:cNvSpPr>
            <p:nvPr/>
          </p:nvSpPr>
          <p:spPr bwMode="auto">
            <a:xfrm>
              <a:off x="3028" y="1450"/>
              <a:ext cx="20" cy="26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3" y="7"/>
                </a:cxn>
                <a:cxn ang="0">
                  <a:pos x="34" y="12"/>
                </a:cxn>
                <a:cxn ang="0">
                  <a:pos x="36" y="18"/>
                </a:cxn>
                <a:cxn ang="0">
                  <a:pos x="40" y="24"/>
                </a:cxn>
                <a:cxn ang="0">
                  <a:pos x="39" y="52"/>
                </a:cxn>
                <a:cxn ang="0">
                  <a:pos x="23" y="52"/>
                </a:cxn>
                <a:cxn ang="0">
                  <a:pos x="19" y="50"/>
                </a:cxn>
                <a:cxn ang="0">
                  <a:pos x="15" y="47"/>
                </a:cxn>
                <a:cxn ang="0">
                  <a:pos x="10" y="36"/>
                </a:cxn>
                <a:cxn ang="0">
                  <a:pos x="6" y="25"/>
                </a:cxn>
                <a:cxn ang="0">
                  <a:pos x="3" y="20"/>
                </a:cxn>
                <a:cxn ang="0">
                  <a:pos x="0" y="15"/>
                </a:cxn>
                <a:cxn ang="0">
                  <a:pos x="1" y="13"/>
                </a:cxn>
                <a:cxn ang="0">
                  <a:pos x="4" y="10"/>
                </a:cxn>
                <a:cxn ang="0">
                  <a:pos x="12" y="8"/>
                </a:cxn>
                <a:cxn ang="0">
                  <a:pos x="22" y="6"/>
                </a:cxn>
                <a:cxn ang="0">
                  <a:pos x="27" y="3"/>
                </a:cxn>
                <a:cxn ang="0">
                  <a:pos x="32" y="0"/>
                </a:cxn>
              </a:cxnLst>
              <a:rect l="0" t="0" r="r" b="b"/>
              <a:pathLst>
                <a:path w="40" h="52">
                  <a:moveTo>
                    <a:pt x="32" y="0"/>
                  </a:moveTo>
                  <a:lnTo>
                    <a:pt x="33" y="7"/>
                  </a:lnTo>
                  <a:lnTo>
                    <a:pt x="34" y="12"/>
                  </a:lnTo>
                  <a:lnTo>
                    <a:pt x="36" y="18"/>
                  </a:lnTo>
                  <a:lnTo>
                    <a:pt x="40" y="24"/>
                  </a:lnTo>
                  <a:lnTo>
                    <a:pt x="39" y="52"/>
                  </a:lnTo>
                  <a:lnTo>
                    <a:pt x="23" y="52"/>
                  </a:lnTo>
                  <a:lnTo>
                    <a:pt x="19" y="50"/>
                  </a:lnTo>
                  <a:lnTo>
                    <a:pt x="15" y="47"/>
                  </a:lnTo>
                  <a:lnTo>
                    <a:pt x="10" y="36"/>
                  </a:lnTo>
                  <a:lnTo>
                    <a:pt x="6" y="25"/>
                  </a:lnTo>
                  <a:lnTo>
                    <a:pt x="3" y="20"/>
                  </a:lnTo>
                  <a:lnTo>
                    <a:pt x="0" y="15"/>
                  </a:lnTo>
                  <a:lnTo>
                    <a:pt x="1" y="13"/>
                  </a:lnTo>
                  <a:lnTo>
                    <a:pt x="4" y="10"/>
                  </a:lnTo>
                  <a:lnTo>
                    <a:pt x="12" y="8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7" name="Freeform 79"/>
            <p:cNvSpPr>
              <a:spLocks/>
            </p:cNvSpPr>
            <p:nvPr/>
          </p:nvSpPr>
          <p:spPr bwMode="auto">
            <a:xfrm>
              <a:off x="3014" y="1415"/>
              <a:ext cx="32" cy="31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39" y="2"/>
                </a:cxn>
                <a:cxn ang="0">
                  <a:pos x="42" y="4"/>
                </a:cxn>
                <a:cxn ang="0">
                  <a:pos x="49" y="6"/>
                </a:cxn>
                <a:cxn ang="0">
                  <a:pos x="56" y="7"/>
                </a:cxn>
                <a:cxn ang="0">
                  <a:pos x="60" y="10"/>
                </a:cxn>
                <a:cxn ang="0">
                  <a:pos x="63" y="12"/>
                </a:cxn>
                <a:cxn ang="0">
                  <a:pos x="60" y="36"/>
                </a:cxn>
                <a:cxn ang="0">
                  <a:pos x="42" y="37"/>
                </a:cxn>
                <a:cxn ang="0">
                  <a:pos x="39" y="62"/>
                </a:cxn>
                <a:cxn ang="0">
                  <a:pos x="5" y="62"/>
                </a:cxn>
                <a:cxn ang="0">
                  <a:pos x="1" y="61"/>
                </a:cxn>
                <a:cxn ang="0">
                  <a:pos x="0" y="58"/>
                </a:cxn>
                <a:cxn ang="0">
                  <a:pos x="2" y="52"/>
                </a:cxn>
                <a:cxn ang="0">
                  <a:pos x="5" y="45"/>
                </a:cxn>
                <a:cxn ang="0">
                  <a:pos x="5" y="41"/>
                </a:cxn>
                <a:cxn ang="0">
                  <a:pos x="3" y="38"/>
                </a:cxn>
                <a:cxn ang="0">
                  <a:pos x="3" y="37"/>
                </a:cxn>
                <a:cxn ang="0">
                  <a:pos x="5" y="36"/>
                </a:cxn>
                <a:cxn ang="0">
                  <a:pos x="10" y="33"/>
                </a:cxn>
                <a:cxn ang="0">
                  <a:pos x="16" y="31"/>
                </a:cxn>
                <a:cxn ang="0">
                  <a:pos x="18" y="29"/>
                </a:cxn>
                <a:cxn ang="0">
                  <a:pos x="22" y="26"/>
                </a:cxn>
                <a:cxn ang="0">
                  <a:pos x="29" y="12"/>
                </a:cxn>
                <a:cxn ang="0">
                  <a:pos x="38" y="0"/>
                </a:cxn>
              </a:cxnLst>
              <a:rect l="0" t="0" r="r" b="b"/>
              <a:pathLst>
                <a:path w="63" h="62">
                  <a:moveTo>
                    <a:pt x="38" y="0"/>
                  </a:moveTo>
                  <a:lnTo>
                    <a:pt x="39" y="2"/>
                  </a:lnTo>
                  <a:lnTo>
                    <a:pt x="42" y="4"/>
                  </a:lnTo>
                  <a:lnTo>
                    <a:pt x="49" y="6"/>
                  </a:lnTo>
                  <a:lnTo>
                    <a:pt x="56" y="7"/>
                  </a:lnTo>
                  <a:lnTo>
                    <a:pt x="60" y="10"/>
                  </a:lnTo>
                  <a:lnTo>
                    <a:pt x="63" y="12"/>
                  </a:lnTo>
                  <a:lnTo>
                    <a:pt x="60" y="36"/>
                  </a:lnTo>
                  <a:lnTo>
                    <a:pt x="42" y="37"/>
                  </a:lnTo>
                  <a:lnTo>
                    <a:pt x="39" y="62"/>
                  </a:lnTo>
                  <a:lnTo>
                    <a:pt x="5" y="62"/>
                  </a:lnTo>
                  <a:lnTo>
                    <a:pt x="1" y="61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5" y="41"/>
                  </a:lnTo>
                  <a:lnTo>
                    <a:pt x="3" y="38"/>
                  </a:lnTo>
                  <a:lnTo>
                    <a:pt x="3" y="37"/>
                  </a:lnTo>
                  <a:lnTo>
                    <a:pt x="5" y="36"/>
                  </a:lnTo>
                  <a:lnTo>
                    <a:pt x="10" y="33"/>
                  </a:lnTo>
                  <a:lnTo>
                    <a:pt x="16" y="31"/>
                  </a:lnTo>
                  <a:lnTo>
                    <a:pt x="18" y="29"/>
                  </a:lnTo>
                  <a:lnTo>
                    <a:pt x="22" y="26"/>
                  </a:lnTo>
                  <a:lnTo>
                    <a:pt x="29" y="12"/>
                  </a:lnTo>
                  <a:lnTo>
                    <a:pt x="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8" name="Freeform 80"/>
            <p:cNvSpPr>
              <a:spLocks/>
            </p:cNvSpPr>
            <p:nvPr/>
          </p:nvSpPr>
          <p:spPr bwMode="auto">
            <a:xfrm>
              <a:off x="3037" y="1247"/>
              <a:ext cx="21" cy="21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9" y="8"/>
                </a:cxn>
                <a:cxn ang="0">
                  <a:pos x="33" y="14"/>
                </a:cxn>
                <a:cxn ang="0">
                  <a:pos x="35" y="21"/>
                </a:cxn>
                <a:cxn ang="0">
                  <a:pos x="36" y="26"/>
                </a:cxn>
                <a:cxn ang="0">
                  <a:pos x="36" y="34"/>
                </a:cxn>
                <a:cxn ang="0">
                  <a:pos x="39" y="36"/>
                </a:cxn>
                <a:cxn ang="0">
                  <a:pos x="42" y="36"/>
                </a:cxn>
                <a:cxn ang="0">
                  <a:pos x="32" y="40"/>
                </a:cxn>
                <a:cxn ang="0">
                  <a:pos x="21" y="44"/>
                </a:cxn>
                <a:cxn ang="0">
                  <a:pos x="15" y="44"/>
                </a:cxn>
                <a:cxn ang="0">
                  <a:pos x="9" y="41"/>
                </a:cxn>
                <a:cxn ang="0">
                  <a:pos x="4" y="39"/>
                </a:cxn>
                <a:cxn ang="0">
                  <a:pos x="0" y="35"/>
                </a:cxn>
                <a:cxn ang="0">
                  <a:pos x="7" y="15"/>
                </a:cxn>
                <a:cxn ang="0">
                  <a:pos x="15" y="3"/>
                </a:cxn>
                <a:cxn ang="0">
                  <a:pos x="18" y="0"/>
                </a:cxn>
                <a:cxn ang="0">
                  <a:pos x="21" y="0"/>
                </a:cxn>
              </a:cxnLst>
              <a:rect l="0" t="0" r="r" b="b"/>
              <a:pathLst>
                <a:path w="42" h="44">
                  <a:moveTo>
                    <a:pt x="21" y="0"/>
                  </a:moveTo>
                  <a:lnTo>
                    <a:pt x="29" y="8"/>
                  </a:lnTo>
                  <a:lnTo>
                    <a:pt x="33" y="14"/>
                  </a:lnTo>
                  <a:lnTo>
                    <a:pt x="35" y="21"/>
                  </a:lnTo>
                  <a:lnTo>
                    <a:pt x="36" y="26"/>
                  </a:lnTo>
                  <a:lnTo>
                    <a:pt x="36" y="34"/>
                  </a:lnTo>
                  <a:lnTo>
                    <a:pt x="39" y="36"/>
                  </a:lnTo>
                  <a:lnTo>
                    <a:pt x="42" y="36"/>
                  </a:lnTo>
                  <a:lnTo>
                    <a:pt x="32" y="40"/>
                  </a:lnTo>
                  <a:lnTo>
                    <a:pt x="21" y="44"/>
                  </a:lnTo>
                  <a:lnTo>
                    <a:pt x="15" y="44"/>
                  </a:lnTo>
                  <a:lnTo>
                    <a:pt x="9" y="41"/>
                  </a:lnTo>
                  <a:lnTo>
                    <a:pt x="4" y="39"/>
                  </a:lnTo>
                  <a:lnTo>
                    <a:pt x="0" y="35"/>
                  </a:lnTo>
                  <a:lnTo>
                    <a:pt x="7" y="15"/>
                  </a:lnTo>
                  <a:lnTo>
                    <a:pt x="15" y="3"/>
                  </a:lnTo>
                  <a:lnTo>
                    <a:pt x="18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59" name="Freeform 81"/>
            <p:cNvSpPr>
              <a:spLocks/>
            </p:cNvSpPr>
            <p:nvPr/>
          </p:nvSpPr>
          <p:spPr bwMode="auto">
            <a:xfrm>
              <a:off x="3069" y="1388"/>
              <a:ext cx="425" cy="583"/>
            </a:xfrm>
            <a:custGeom>
              <a:avLst/>
              <a:gdLst/>
              <a:ahLst/>
              <a:cxnLst>
                <a:cxn ang="0">
                  <a:pos x="358" y="551"/>
                </a:cxn>
                <a:cxn ang="0">
                  <a:pos x="326" y="507"/>
                </a:cxn>
                <a:cxn ang="0">
                  <a:pos x="280" y="468"/>
                </a:cxn>
                <a:cxn ang="0">
                  <a:pos x="172" y="410"/>
                </a:cxn>
                <a:cxn ang="0">
                  <a:pos x="123" y="347"/>
                </a:cxn>
                <a:cxn ang="0">
                  <a:pos x="4" y="223"/>
                </a:cxn>
                <a:cxn ang="0">
                  <a:pos x="70" y="252"/>
                </a:cxn>
                <a:cxn ang="0">
                  <a:pos x="130" y="313"/>
                </a:cxn>
                <a:cxn ang="0">
                  <a:pos x="148" y="337"/>
                </a:cxn>
                <a:cxn ang="0">
                  <a:pos x="253" y="371"/>
                </a:cxn>
                <a:cxn ang="0">
                  <a:pos x="335" y="392"/>
                </a:cxn>
                <a:cxn ang="0">
                  <a:pos x="314" y="328"/>
                </a:cxn>
                <a:cxn ang="0">
                  <a:pos x="272" y="210"/>
                </a:cxn>
                <a:cxn ang="0">
                  <a:pos x="221" y="149"/>
                </a:cxn>
                <a:cxn ang="0">
                  <a:pos x="235" y="97"/>
                </a:cxn>
                <a:cxn ang="0">
                  <a:pos x="257" y="66"/>
                </a:cxn>
                <a:cxn ang="0">
                  <a:pos x="322" y="42"/>
                </a:cxn>
                <a:cxn ang="0">
                  <a:pos x="401" y="58"/>
                </a:cxn>
                <a:cxn ang="0">
                  <a:pos x="411" y="36"/>
                </a:cxn>
                <a:cxn ang="0">
                  <a:pos x="442" y="2"/>
                </a:cxn>
                <a:cxn ang="0">
                  <a:pos x="470" y="34"/>
                </a:cxn>
                <a:cxn ang="0">
                  <a:pos x="582" y="248"/>
                </a:cxn>
                <a:cxn ang="0">
                  <a:pos x="579" y="299"/>
                </a:cxn>
                <a:cxn ang="0">
                  <a:pos x="680" y="392"/>
                </a:cxn>
                <a:cxn ang="0">
                  <a:pos x="741" y="464"/>
                </a:cxn>
                <a:cxn ang="0">
                  <a:pos x="807" y="565"/>
                </a:cxn>
                <a:cxn ang="0">
                  <a:pos x="850" y="657"/>
                </a:cxn>
                <a:cxn ang="0">
                  <a:pos x="831" y="682"/>
                </a:cxn>
                <a:cxn ang="0">
                  <a:pos x="785" y="720"/>
                </a:cxn>
                <a:cxn ang="0">
                  <a:pos x="801" y="727"/>
                </a:cxn>
                <a:cxn ang="0">
                  <a:pos x="742" y="745"/>
                </a:cxn>
                <a:cxn ang="0">
                  <a:pos x="636" y="631"/>
                </a:cxn>
                <a:cxn ang="0">
                  <a:pos x="530" y="573"/>
                </a:cxn>
                <a:cxn ang="0">
                  <a:pos x="486" y="529"/>
                </a:cxn>
                <a:cxn ang="0">
                  <a:pos x="442" y="474"/>
                </a:cxn>
                <a:cxn ang="0">
                  <a:pos x="425" y="442"/>
                </a:cxn>
                <a:cxn ang="0">
                  <a:pos x="416" y="396"/>
                </a:cxn>
                <a:cxn ang="0">
                  <a:pos x="389" y="361"/>
                </a:cxn>
                <a:cxn ang="0">
                  <a:pos x="345" y="378"/>
                </a:cxn>
                <a:cxn ang="0">
                  <a:pos x="365" y="467"/>
                </a:cxn>
                <a:cxn ang="0">
                  <a:pos x="410" y="544"/>
                </a:cxn>
                <a:cxn ang="0">
                  <a:pos x="440" y="598"/>
                </a:cxn>
                <a:cxn ang="0">
                  <a:pos x="464" y="643"/>
                </a:cxn>
                <a:cxn ang="0">
                  <a:pos x="521" y="690"/>
                </a:cxn>
                <a:cxn ang="0">
                  <a:pos x="551" y="766"/>
                </a:cxn>
                <a:cxn ang="0">
                  <a:pos x="613" y="824"/>
                </a:cxn>
                <a:cxn ang="0">
                  <a:pos x="571" y="774"/>
                </a:cxn>
                <a:cxn ang="0">
                  <a:pos x="593" y="730"/>
                </a:cxn>
                <a:cxn ang="0">
                  <a:pos x="645" y="803"/>
                </a:cxn>
                <a:cxn ang="0">
                  <a:pos x="679" y="907"/>
                </a:cxn>
                <a:cxn ang="0">
                  <a:pos x="691" y="1017"/>
                </a:cxn>
                <a:cxn ang="0">
                  <a:pos x="622" y="1117"/>
                </a:cxn>
                <a:cxn ang="0">
                  <a:pos x="595" y="1167"/>
                </a:cxn>
                <a:cxn ang="0">
                  <a:pos x="531" y="1117"/>
                </a:cxn>
                <a:cxn ang="0">
                  <a:pos x="508" y="1099"/>
                </a:cxn>
                <a:cxn ang="0">
                  <a:pos x="583" y="1019"/>
                </a:cxn>
                <a:cxn ang="0">
                  <a:pos x="587" y="933"/>
                </a:cxn>
                <a:cxn ang="0">
                  <a:pos x="477" y="860"/>
                </a:cxn>
                <a:cxn ang="0">
                  <a:pos x="519" y="744"/>
                </a:cxn>
                <a:cxn ang="0">
                  <a:pos x="468" y="687"/>
                </a:cxn>
                <a:cxn ang="0">
                  <a:pos x="377" y="579"/>
                </a:cxn>
              </a:cxnLst>
              <a:rect l="0" t="0" r="r" b="b"/>
              <a:pathLst>
                <a:path w="851" h="1167">
                  <a:moveTo>
                    <a:pt x="377" y="577"/>
                  </a:moveTo>
                  <a:lnTo>
                    <a:pt x="372" y="576"/>
                  </a:lnTo>
                  <a:lnTo>
                    <a:pt x="367" y="575"/>
                  </a:lnTo>
                  <a:lnTo>
                    <a:pt x="359" y="566"/>
                  </a:lnTo>
                  <a:lnTo>
                    <a:pt x="359" y="554"/>
                  </a:lnTo>
                  <a:lnTo>
                    <a:pt x="358" y="551"/>
                  </a:lnTo>
                  <a:lnTo>
                    <a:pt x="355" y="550"/>
                  </a:lnTo>
                  <a:lnTo>
                    <a:pt x="350" y="546"/>
                  </a:lnTo>
                  <a:lnTo>
                    <a:pt x="336" y="533"/>
                  </a:lnTo>
                  <a:lnTo>
                    <a:pt x="330" y="528"/>
                  </a:lnTo>
                  <a:lnTo>
                    <a:pt x="328" y="522"/>
                  </a:lnTo>
                  <a:lnTo>
                    <a:pt x="326" y="507"/>
                  </a:lnTo>
                  <a:lnTo>
                    <a:pt x="317" y="500"/>
                  </a:lnTo>
                  <a:lnTo>
                    <a:pt x="310" y="490"/>
                  </a:lnTo>
                  <a:lnTo>
                    <a:pt x="303" y="481"/>
                  </a:lnTo>
                  <a:lnTo>
                    <a:pt x="298" y="478"/>
                  </a:lnTo>
                  <a:lnTo>
                    <a:pt x="292" y="475"/>
                  </a:lnTo>
                  <a:lnTo>
                    <a:pt x="280" y="468"/>
                  </a:lnTo>
                  <a:lnTo>
                    <a:pt x="263" y="461"/>
                  </a:lnTo>
                  <a:lnTo>
                    <a:pt x="244" y="453"/>
                  </a:lnTo>
                  <a:lnTo>
                    <a:pt x="221" y="442"/>
                  </a:lnTo>
                  <a:lnTo>
                    <a:pt x="197" y="428"/>
                  </a:lnTo>
                  <a:lnTo>
                    <a:pt x="185" y="418"/>
                  </a:lnTo>
                  <a:lnTo>
                    <a:pt x="172" y="410"/>
                  </a:lnTo>
                  <a:lnTo>
                    <a:pt x="160" y="398"/>
                  </a:lnTo>
                  <a:lnTo>
                    <a:pt x="149" y="385"/>
                  </a:lnTo>
                  <a:lnTo>
                    <a:pt x="137" y="371"/>
                  </a:lnTo>
                  <a:lnTo>
                    <a:pt x="127" y="353"/>
                  </a:lnTo>
                  <a:lnTo>
                    <a:pt x="126" y="351"/>
                  </a:lnTo>
                  <a:lnTo>
                    <a:pt x="123" y="347"/>
                  </a:lnTo>
                  <a:lnTo>
                    <a:pt x="109" y="332"/>
                  </a:lnTo>
                  <a:lnTo>
                    <a:pt x="66" y="291"/>
                  </a:lnTo>
                  <a:lnTo>
                    <a:pt x="21" y="250"/>
                  </a:lnTo>
                  <a:lnTo>
                    <a:pt x="6" y="236"/>
                  </a:lnTo>
                  <a:lnTo>
                    <a:pt x="0" y="230"/>
                  </a:lnTo>
                  <a:lnTo>
                    <a:pt x="4" y="223"/>
                  </a:lnTo>
                  <a:lnTo>
                    <a:pt x="9" y="220"/>
                  </a:lnTo>
                  <a:lnTo>
                    <a:pt x="18" y="220"/>
                  </a:lnTo>
                  <a:lnTo>
                    <a:pt x="27" y="222"/>
                  </a:lnTo>
                  <a:lnTo>
                    <a:pt x="37" y="227"/>
                  </a:lnTo>
                  <a:lnTo>
                    <a:pt x="48" y="235"/>
                  </a:lnTo>
                  <a:lnTo>
                    <a:pt x="70" y="252"/>
                  </a:lnTo>
                  <a:lnTo>
                    <a:pt x="93" y="272"/>
                  </a:lnTo>
                  <a:lnTo>
                    <a:pt x="111" y="291"/>
                  </a:lnTo>
                  <a:lnTo>
                    <a:pt x="124" y="307"/>
                  </a:lnTo>
                  <a:lnTo>
                    <a:pt x="126" y="311"/>
                  </a:lnTo>
                  <a:lnTo>
                    <a:pt x="127" y="314"/>
                  </a:lnTo>
                  <a:lnTo>
                    <a:pt x="130" y="313"/>
                  </a:lnTo>
                  <a:lnTo>
                    <a:pt x="132" y="315"/>
                  </a:lnTo>
                  <a:lnTo>
                    <a:pt x="135" y="326"/>
                  </a:lnTo>
                  <a:lnTo>
                    <a:pt x="139" y="338"/>
                  </a:lnTo>
                  <a:lnTo>
                    <a:pt x="142" y="341"/>
                  </a:lnTo>
                  <a:lnTo>
                    <a:pt x="145" y="341"/>
                  </a:lnTo>
                  <a:lnTo>
                    <a:pt x="148" y="337"/>
                  </a:lnTo>
                  <a:lnTo>
                    <a:pt x="154" y="335"/>
                  </a:lnTo>
                  <a:lnTo>
                    <a:pt x="161" y="336"/>
                  </a:lnTo>
                  <a:lnTo>
                    <a:pt x="171" y="338"/>
                  </a:lnTo>
                  <a:lnTo>
                    <a:pt x="196" y="346"/>
                  </a:lnTo>
                  <a:lnTo>
                    <a:pt x="224" y="358"/>
                  </a:lnTo>
                  <a:lnTo>
                    <a:pt x="253" y="371"/>
                  </a:lnTo>
                  <a:lnTo>
                    <a:pt x="283" y="383"/>
                  </a:lnTo>
                  <a:lnTo>
                    <a:pt x="310" y="392"/>
                  </a:lnTo>
                  <a:lnTo>
                    <a:pt x="321" y="393"/>
                  </a:lnTo>
                  <a:lnTo>
                    <a:pt x="331" y="395"/>
                  </a:lnTo>
                  <a:lnTo>
                    <a:pt x="333" y="393"/>
                  </a:lnTo>
                  <a:lnTo>
                    <a:pt x="335" y="392"/>
                  </a:lnTo>
                  <a:lnTo>
                    <a:pt x="335" y="386"/>
                  </a:lnTo>
                  <a:lnTo>
                    <a:pt x="331" y="376"/>
                  </a:lnTo>
                  <a:lnTo>
                    <a:pt x="328" y="365"/>
                  </a:lnTo>
                  <a:lnTo>
                    <a:pt x="318" y="343"/>
                  </a:lnTo>
                  <a:lnTo>
                    <a:pt x="315" y="335"/>
                  </a:lnTo>
                  <a:lnTo>
                    <a:pt x="314" y="328"/>
                  </a:lnTo>
                  <a:lnTo>
                    <a:pt x="296" y="303"/>
                  </a:lnTo>
                  <a:lnTo>
                    <a:pt x="296" y="278"/>
                  </a:lnTo>
                  <a:lnTo>
                    <a:pt x="297" y="272"/>
                  </a:lnTo>
                  <a:lnTo>
                    <a:pt x="302" y="263"/>
                  </a:lnTo>
                  <a:lnTo>
                    <a:pt x="280" y="224"/>
                  </a:lnTo>
                  <a:lnTo>
                    <a:pt x="272" y="210"/>
                  </a:lnTo>
                  <a:lnTo>
                    <a:pt x="270" y="201"/>
                  </a:lnTo>
                  <a:lnTo>
                    <a:pt x="269" y="194"/>
                  </a:lnTo>
                  <a:lnTo>
                    <a:pt x="265" y="189"/>
                  </a:lnTo>
                  <a:lnTo>
                    <a:pt x="258" y="181"/>
                  </a:lnTo>
                  <a:lnTo>
                    <a:pt x="220" y="145"/>
                  </a:lnTo>
                  <a:lnTo>
                    <a:pt x="221" y="149"/>
                  </a:lnTo>
                  <a:lnTo>
                    <a:pt x="221" y="149"/>
                  </a:lnTo>
                  <a:lnTo>
                    <a:pt x="223" y="149"/>
                  </a:lnTo>
                  <a:lnTo>
                    <a:pt x="224" y="146"/>
                  </a:lnTo>
                  <a:lnTo>
                    <a:pt x="231" y="123"/>
                  </a:lnTo>
                  <a:lnTo>
                    <a:pt x="235" y="100"/>
                  </a:lnTo>
                  <a:lnTo>
                    <a:pt x="235" y="97"/>
                  </a:lnTo>
                  <a:lnTo>
                    <a:pt x="233" y="104"/>
                  </a:lnTo>
                  <a:lnTo>
                    <a:pt x="235" y="96"/>
                  </a:lnTo>
                  <a:lnTo>
                    <a:pt x="239" y="89"/>
                  </a:lnTo>
                  <a:lnTo>
                    <a:pt x="250" y="78"/>
                  </a:lnTo>
                  <a:lnTo>
                    <a:pt x="254" y="71"/>
                  </a:lnTo>
                  <a:lnTo>
                    <a:pt x="257" y="66"/>
                  </a:lnTo>
                  <a:lnTo>
                    <a:pt x="257" y="59"/>
                  </a:lnTo>
                  <a:lnTo>
                    <a:pt x="252" y="54"/>
                  </a:lnTo>
                  <a:lnTo>
                    <a:pt x="271" y="53"/>
                  </a:lnTo>
                  <a:lnTo>
                    <a:pt x="288" y="49"/>
                  </a:lnTo>
                  <a:lnTo>
                    <a:pt x="304" y="45"/>
                  </a:lnTo>
                  <a:lnTo>
                    <a:pt x="322" y="42"/>
                  </a:lnTo>
                  <a:lnTo>
                    <a:pt x="340" y="40"/>
                  </a:lnTo>
                  <a:lnTo>
                    <a:pt x="359" y="41"/>
                  </a:lnTo>
                  <a:lnTo>
                    <a:pt x="368" y="43"/>
                  </a:lnTo>
                  <a:lnTo>
                    <a:pt x="378" y="46"/>
                  </a:lnTo>
                  <a:lnTo>
                    <a:pt x="389" y="51"/>
                  </a:lnTo>
                  <a:lnTo>
                    <a:pt x="401" y="58"/>
                  </a:lnTo>
                  <a:lnTo>
                    <a:pt x="403" y="57"/>
                  </a:lnTo>
                  <a:lnTo>
                    <a:pt x="405" y="56"/>
                  </a:lnTo>
                  <a:lnTo>
                    <a:pt x="410" y="48"/>
                  </a:lnTo>
                  <a:lnTo>
                    <a:pt x="412" y="42"/>
                  </a:lnTo>
                  <a:lnTo>
                    <a:pt x="411" y="38"/>
                  </a:lnTo>
                  <a:lnTo>
                    <a:pt x="411" y="36"/>
                  </a:lnTo>
                  <a:lnTo>
                    <a:pt x="407" y="35"/>
                  </a:lnTo>
                  <a:lnTo>
                    <a:pt x="409" y="33"/>
                  </a:lnTo>
                  <a:lnTo>
                    <a:pt x="417" y="24"/>
                  </a:lnTo>
                  <a:lnTo>
                    <a:pt x="430" y="13"/>
                  </a:lnTo>
                  <a:lnTo>
                    <a:pt x="438" y="4"/>
                  </a:lnTo>
                  <a:lnTo>
                    <a:pt x="442" y="2"/>
                  </a:lnTo>
                  <a:lnTo>
                    <a:pt x="444" y="0"/>
                  </a:lnTo>
                  <a:lnTo>
                    <a:pt x="448" y="0"/>
                  </a:lnTo>
                  <a:lnTo>
                    <a:pt x="450" y="2"/>
                  </a:lnTo>
                  <a:lnTo>
                    <a:pt x="455" y="7"/>
                  </a:lnTo>
                  <a:lnTo>
                    <a:pt x="464" y="24"/>
                  </a:lnTo>
                  <a:lnTo>
                    <a:pt x="470" y="34"/>
                  </a:lnTo>
                  <a:lnTo>
                    <a:pt x="477" y="44"/>
                  </a:lnTo>
                  <a:lnTo>
                    <a:pt x="478" y="98"/>
                  </a:lnTo>
                  <a:lnTo>
                    <a:pt x="525" y="149"/>
                  </a:lnTo>
                  <a:lnTo>
                    <a:pt x="540" y="202"/>
                  </a:lnTo>
                  <a:lnTo>
                    <a:pt x="583" y="238"/>
                  </a:lnTo>
                  <a:lnTo>
                    <a:pt x="582" y="248"/>
                  </a:lnTo>
                  <a:lnTo>
                    <a:pt x="581" y="252"/>
                  </a:lnTo>
                  <a:lnTo>
                    <a:pt x="577" y="256"/>
                  </a:lnTo>
                  <a:lnTo>
                    <a:pt x="570" y="258"/>
                  </a:lnTo>
                  <a:lnTo>
                    <a:pt x="577" y="289"/>
                  </a:lnTo>
                  <a:lnTo>
                    <a:pt x="579" y="299"/>
                  </a:lnTo>
                  <a:lnTo>
                    <a:pt x="579" y="299"/>
                  </a:lnTo>
                  <a:lnTo>
                    <a:pt x="581" y="300"/>
                  </a:lnTo>
                  <a:lnTo>
                    <a:pt x="584" y="302"/>
                  </a:lnTo>
                  <a:lnTo>
                    <a:pt x="591" y="307"/>
                  </a:lnTo>
                  <a:lnTo>
                    <a:pt x="617" y="338"/>
                  </a:lnTo>
                  <a:lnTo>
                    <a:pt x="676" y="377"/>
                  </a:lnTo>
                  <a:lnTo>
                    <a:pt x="680" y="392"/>
                  </a:lnTo>
                  <a:lnTo>
                    <a:pt x="686" y="408"/>
                  </a:lnTo>
                  <a:lnTo>
                    <a:pt x="695" y="422"/>
                  </a:lnTo>
                  <a:lnTo>
                    <a:pt x="705" y="435"/>
                  </a:lnTo>
                  <a:lnTo>
                    <a:pt x="715" y="447"/>
                  </a:lnTo>
                  <a:lnTo>
                    <a:pt x="727" y="456"/>
                  </a:lnTo>
                  <a:lnTo>
                    <a:pt x="741" y="464"/>
                  </a:lnTo>
                  <a:lnTo>
                    <a:pt x="757" y="472"/>
                  </a:lnTo>
                  <a:lnTo>
                    <a:pt x="780" y="507"/>
                  </a:lnTo>
                  <a:lnTo>
                    <a:pt x="783" y="524"/>
                  </a:lnTo>
                  <a:lnTo>
                    <a:pt x="788" y="539"/>
                  </a:lnTo>
                  <a:lnTo>
                    <a:pt x="797" y="552"/>
                  </a:lnTo>
                  <a:lnTo>
                    <a:pt x="807" y="565"/>
                  </a:lnTo>
                  <a:lnTo>
                    <a:pt x="829" y="590"/>
                  </a:lnTo>
                  <a:lnTo>
                    <a:pt x="838" y="604"/>
                  </a:lnTo>
                  <a:lnTo>
                    <a:pt x="848" y="617"/>
                  </a:lnTo>
                  <a:lnTo>
                    <a:pt x="850" y="630"/>
                  </a:lnTo>
                  <a:lnTo>
                    <a:pt x="851" y="643"/>
                  </a:lnTo>
                  <a:lnTo>
                    <a:pt x="850" y="657"/>
                  </a:lnTo>
                  <a:lnTo>
                    <a:pt x="848" y="670"/>
                  </a:lnTo>
                  <a:lnTo>
                    <a:pt x="846" y="677"/>
                  </a:lnTo>
                  <a:lnTo>
                    <a:pt x="843" y="680"/>
                  </a:lnTo>
                  <a:lnTo>
                    <a:pt x="839" y="681"/>
                  </a:lnTo>
                  <a:lnTo>
                    <a:pt x="835" y="681"/>
                  </a:lnTo>
                  <a:lnTo>
                    <a:pt x="831" y="682"/>
                  </a:lnTo>
                  <a:lnTo>
                    <a:pt x="827" y="683"/>
                  </a:lnTo>
                  <a:lnTo>
                    <a:pt x="824" y="688"/>
                  </a:lnTo>
                  <a:lnTo>
                    <a:pt x="822" y="696"/>
                  </a:lnTo>
                  <a:lnTo>
                    <a:pt x="796" y="711"/>
                  </a:lnTo>
                  <a:lnTo>
                    <a:pt x="785" y="719"/>
                  </a:lnTo>
                  <a:lnTo>
                    <a:pt x="785" y="720"/>
                  </a:lnTo>
                  <a:lnTo>
                    <a:pt x="786" y="721"/>
                  </a:lnTo>
                  <a:lnTo>
                    <a:pt x="793" y="720"/>
                  </a:lnTo>
                  <a:lnTo>
                    <a:pt x="800" y="721"/>
                  </a:lnTo>
                  <a:lnTo>
                    <a:pt x="803" y="722"/>
                  </a:lnTo>
                  <a:lnTo>
                    <a:pt x="804" y="723"/>
                  </a:lnTo>
                  <a:lnTo>
                    <a:pt x="801" y="727"/>
                  </a:lnTo>
                  <a:lnTo>
                    <a:pt x="797" y="731"/>
                  </a:lnTo>
                  <a:lnTo>
                    <a:pt x="776" y="747"/>
                  </a:lnTo>
                  <a:lnTo>
                    <a:pt x="758" y="751"/>
                  </a:lnTo>
                  <a:lnTo>
                    <a:pt x="752" y="751"/>
                  </a:lnTo>
                  <a:lnTo>
                    <a:pt x="746" y="748"/>
                  </a:lnTo>
                  <a:lnTo>
                    <a:pt x="742" y="745"/>
                  </a:lnTo>
                  <a:lnTo>
                    <a:pt x="737" y="741"/>
                  </a:lnTo>
                  <a:lnTo>
                    <a:pt x="734" y="733"/>
                  </a:lnTo>
                  <a:lnTo>
                    <a:pt x="732" y="726"/>
                  </a:lnTo>
                  <a:lnTo>
                    <a:pt x="687" y="687"/>
                  </a:lnTo>
                  <a:lnTo>
                    <a:pt x="652" y="637"/>
                  </a:lnTo>
                  <a:lnTo>
                    <a:pt x="636" y="631"/>
                  </a:lnTo>
                  <a:lnTo>
                    <a:pt x="622" y="624"/>
                  </a:lnTo>
                  <a:lnTo>
                    <a:pt x="594" y="606"/>
                  </a:lnTo>
                  <a:lnTo>
                    <a:pt x="566" y="589"/>
                  </a:lnTo>
                  <a:lnTo>
                    <a:pt x="551" y="581"/>
                  </a:lnTo>
                  <a:lnTo>
                    <a:pt x="534" y="576"/>
                  </a:lnTo>
                  <a:lnTo>
                    <a:pt x="530" y="573"/>
                  </a:lnTo>
                  <a:lnTo>
                    <a:pt x="526" y="568"/>
                  </a:lnTo>
                  <a:lnTo>
                    <a:pt x="521" y="561"/>
                  </a:lnTo>
                  <a:lnTo>
                    <a:pt x="515" y="542"/>
                  </a:lnTo>
                  <a:lnTo>
                    <a:pt x="509" y="537"/>
                  </a:lnTo>
                  <a:lnTo>
                    <a:pt x="503" y="535"/>
                  </a:lnTo>
                  <a:lnTo>
                    <a:pt x="486" y="529"/>
                  </a:lnTo>
                  <a:lnTo>
                    <a:pt x="450" y="495"/>
                  </a:lnTo>
                  <a:lnTo>
                    <a:pt x="439" y="477"/>
                  </a:lnTo>
                  <a:lnTo>
                    <a:pt x="439" y="475"/>
                  </a:lnTo>
                  <a:lnTo>
                    <a:pt x="439" y="475"/>
                  </a:lnTo>
                  <a:lnTo>
                    <a:pt x="441" y="475"/>
                  </a:lnTo>
                  <a:lnTo>
                    <a:pt x="442" y="474"/>
                  </a:lnTo>
                  <a:lnTo>
                    <a:pt x="442" y="469"/>
                  </a:lnTo>
                  <a:lnTo>
                    <a:pt x="439" y="461"/>
                  </a:lnTo>
                  <a:lnTo>
                    <a:pt x="436" y="461"/>
                  </a:lnTo>
                  <a:lnTo>
                    <a:pt x="432" y="459"/>
                  </a:lnTo>
                  <a:lnTo>
                    <a:pt x="428" y="453"/>
                  </a:lnTo>
                  <a:lnTo>
                    <a:pt x="425" y="442"/>
                  </a:lnTo>
                  <a:lnTo>
                    <a:pt x="419" y="440"/>
                  </a:lnTo>
                  <a:lnTo>
                    <a:pt x="416" y="437"/>
                  </a:lnTo>
                  <a:lnTo>
                    <a:pt x="414" y="433"/>
                  </a:lnTo>
                  <a:lnTo>
                    <a:pt x="414" y="425"/>
                  </a:lnTo>
                  <a:lnTo>
                    <a:pt x="414" y="411"/>
                  </a:lnTo>
                  <a:lnTo>
                    <a:pt x="416" y="396"/>
                  </a:lnTo>
                  <a:lnTo>
                    <a:pt x="416" y="388"/>
                  </a:lnTo>
                  <a:lnTo>
                    <a:pt x="414" y="380"/>
                  </a:lnTo>
                  <a:lnTo>
                    <a:pt x="411" y="374"/>
                  </a:lnTo>
                  <a:lnTo>
                    <a:pt x="406" y="368"/>
                  </a:lnTo>
                  <a:lnTo>
                    <a:pt x="400" y="364"/>
                  </a:lnTo>
                  <a:lnTo>
                    <a:pt x="389" y="361"/>
                  </a:lnTo>
                  <a:lnTo>
                    <a:pt x="375" y="361"/>
                  </a:lnTo>
                  <a:lnTo>
                    <a:pt x="359" y="362"/>
                  </a:lnTo>
                  <a:lnTo>
                    <a:pt x="353" y="364"/>
                  </a:lnTo>
                  <a:lnTo>
                    <a:pt x="350" y="368"/>
                  </a:lnTo>
                  <a:lnTo>
                    <a:pt x="346" y="373"/>
                  </a:lnTo>
                  <a:lnTo>
                    <a:pt x="345" y="378"/>
                  </a:lnTo>
                  <a:lnTo>
                    <a:pt x="342" y="391"/>
                  </a:lnTo>
                  <a:lnTo>
                    <a:pt x="342" y="403"/>
                  </a:lnTo>
                  <a:lnTo>
                    <a:pt x="352" y="421"/>
                  </a:lnTo>
                  <a:lnTo>
                    <a:pt x="356" y="428"/>
                  </a:lnTo>
                  <a:lnTo>
                    <a:pt x="360" y="440"/>
                  </a:lnTo>
                  <a:lnTo>
                    <a:pt x="365" y="467"/>
                  </a:lnTo>
                  <a:lnTo>
                    <a:pt x="369" y="473"/>
                  </a:lnTo>
                  <a:lnTo>
                    <a:pt x="376" y="482"/>
                  </a:lnTo>
                  <a:lnTo>
                    <a:pt x="389" y="510"/>
                  </a:lnTo>
                  <a:lnTo>
                    <a:pt x="403" y="543"/>
                  </a:lnTo>
                  <a:lnTo>
                    <a:pt x="406" y="543"/>
                  </a:lnTo>
                  <a:lnTo>
                    <a:pt x="410" y="544"/>
                  </a:lnTo>
                  <a:lnTo>
                    <a:pt x="415" y="551"/>
                  </a:lnTo>
                  <a:lnTo>
                    <a:pt x="420" y="558"/>
                  </a:lnTo>
                  <a:lnTo>
                    <a:pt x="427" y="567"/>
                  </a:lnTo>
                  <a:lnTo>
                    <a:pt x="427" y="584"/>
                  </a:lnTo>
                  <a:lnTo>
                    <a:pt x="437" y="593"/>
                  </a:lnTo>
                  <a:lnTo>
                    <a:pt x="440" y="598"/>
                  </a:lnTo>
                  <a:lnTo>
                    <a:pt x="441" y="603"/>
                  </a:lnTo>
                  <a:lnTo>
                    <a:pt x="473" y="603"/>
                  </a:lnTo>
                  <a:lnTo>
                    <a:pt x="472" y="614"/>
                  </a:lnTo>
                  <a:lnTo>
                    <a:pt x="468" y="624"/>
                  </a:lnTo>
                  <a:lnTo>
                    <a:pt x="464" y="633"/>
                  </a:lnTo>
                  <a:lnTo>
                    <a:pt x="464" y="643"/>
                  </a:lnTo>
                  <a:lnTo>
                    <a:pt x="478" y="645"/>
                  </a:lnTo>
                  <a:lnTo>
                    <a:pt x="492" y="651"/>
                  </a:lnTo>
                  <a:lnTo>
                    <a:pt x="506" y="657"/>
                  </a:lnTo>
                  <a:lnTo>
                    <a:pt x="518" y="666"/>
                  </a:lnTo>
                  <a:lnTo>
                    <a:pt x="518" y="679"/>
                  </a:lnTo>
                  <a:lnTo>
                    <a:pt x="521" y="690"/>
                  </a:lnTo>
                  <a:lnTo>
                    <a:pt x="527" y="701"/>
                  </a:lnTo>
                  <a:lnTo>
                    <a:pt x="536" y="711"/>
                  </a:lnTo>
                  <a:lnTo>
                    <a:pt x="537" y="720"/>
                  </a:lnTo>
                  <a:lnTo>
                    <a:pt x="539" y="730"/>
                  </a:lnTo>
                  <a:lnTo>
                    <a:pt x="544" y="747"/>
                  </a:lnTo>
                  <a:lnTo>
                    <a:pt x="551" y="766"/>
                  </a:lnTo>
                  <a:lnTo>
                    <a:pt x="553" y="776"/>
                  </a:lnTo>
                  <a:lnTo>
                    <a:pt x="554" y="783"/>
                  </a:lnTo>
                  <a:lnTo>
                    <a:pt x="568" y="792"/>
                  </a:lnTo>
                  <a:lnTo>
                    <a:pt x="584" y="803"/>
                  </a:lnTo>
                  <a:lnTo>
                    <a:pt x="600" y="814"/>
                  </a:lnTo>
                  <a:lnTo>
                    <a:pt x="613" y="824"/>
                  </a:lnTo>
                  <a:lnTo>
                    <a:pt x="612" y="816"/>
                  </a:lnTo>
                  <a:lnTo>
                    <a:pt x="608" y="808"/>
                  </a:lnTo>
                  <a:lnTo>
                    <a:pt x="604" y="802"/>
                  </a:lnTo>
                  <a:lnTo>
                    <a:pt x="598" y="794"/>
                  </a:lnTo>
                  <a:lnTo>
                    <a:pt x="587" y="783"/>
                  </a:lnTo>
                  <a:lnTo>
                    <a:pt x="571" y="774"/>
                  </a:lnTo>
                  <a:lnTo>
                    <a:pt x="572" y="764"/>
                  </a:lnTo>
                  <a:lnTo>
                    <a:pt x="575" y="753"/>
                  </a:lnTo>
                  <a:lnTo>
                    <a:pt x="577" y="734"/>
                  </a:lnTo>
                  <a:lnTo>
                    <a:pt x="582" y="733"/>
                  </a:lnTo>
                  <a:lnTo>
                    <a:pt x="588" y="732"/>
                  </a:lnTo>
                  <a:lnTo>
                    <a:pt x="593" y="730"/>
                  </a:lnTo>
                  <a:lnTo>
                    <a:pt x="598" y="730"/>
                  </a:lnTo>
                  <a:lnTo>
                    <a:pt x="610" y="744"/>
                  </a:lnTo>
                  <a:lnTo>
                    <a:pt x="621" y="761"/>
                  </a:lnTo>
                  <a:lnTo>
                    <a:pt x="632" y="778"/>
                  </a:lnTo>
                  <a:lnTo>
                    <a:pt x="644" y="793"/>
                  </a:lnTo>
                  <a:lnTo>
                    <a:pt x="645" y="803"/>
                  </a:lnTo>
                  <a:lnTo>
                    <a:pt x="647" y="815"/>
                  </a:lnTo>
                  <a:lnTo>
                    <a:pt x="657" y="841"/>
                  </a:lnTo>
                  <a:lnTo>
                    <a:pt x="669" y="867"/>
                  </a:lnTo>
                  <a:lnTo>
                    <a:pt x="676" y="876"/>
                  </a:lnTo>
                  <a:lnTo>
                    <a:pt x="681" y="884"/>
                  </a:lnTo>
                  <a:lnTo>
                    <a:pt x="679" y="907"/>
                  </a:lnTo>
                  <a:lnTo>
                    <a:pt x="676" y="929"/>
                  </a:lnTo>
                  <a:lnTo>
                    <a:pt x="672" y="951"/>
                  </a:lnTo>
                  <a:lnTo>
                    <a:pt x="672" y="973"/>
                  </a:lnTo>
                  <a:lnTo>
                    <a:pt x="694" y="996"/>
                  </a:lnTo>
                  <a:lnTo>
                    <a:pt x="693" y="1006"/>
                  </a:lnTo>
                  <a:lnTo>
                    <a:pt x="691" y="1017"/>
                  </a:lnTo>
                  <a:lnTo>
                    <a:pt x="684" y="1035"/>
                  </a:lnTo>
                  <a:lnTo>
                    <a:pt x="676" y="1053"/>
                  </a:lnTo>
                  <a:lnTo>
                    <a:pt x="663" y="1069"/>
                  </a:lnTo>
                  <a:lnTo>
                    <a:pt x="663" y="1123"/>
                  </a:lnTo>
                  <a:lnTo>
                    <a:pt x="644" y="1141"/>
                  </a:lnTo>
                  <a:lnTo>
                    <a:pt x="622" y="1117"/>
                  </a:lnTo>
                  <a:lnTo>
                    <a:pt x="619" y="1132"/>
                  </a:lnTo>
                  <a:lnTo>
                    <a:pt x="616" y="1148"/>
                  </a:lnTo>
                  <a:lnTo>
                    <a:pt x="614" y="1157"/>
                  </a:lnTo>
                  <a:lnTo>
                    <a:pt x="609" y="1162"/>
                  </a:lnTo>
                  <a:lnTo>
                    <a:pt x="604" y="1166"/>
                  </a:lnTo>
                  <a:lnTo>
                    <a:pt x="595" y="1167"/>
                  </a:lnTo>
                  <a:lnTo>
                    <a:pt x="590" y="1087"/>
                  </a:lnTo>
                  <a:lnTo>
                    <a:pt x="584" y="1088"/>
                  </a:lnTo>
                  <a:lnTo>
                    <a:pt x="579" y="1090"/>
                  </a:lnTo>
                  <a:lnTo>
                    <a:pt x="568" y="1099"/>
                  </a:lnTo>
                  <a:lnTo>
                    <a:pt x="550" y="1117"/>
                  </a:lnTo>
                  <a:lnTo>
                    <a:pt x="531" y="1117"/>
                  </a:lnTo>
                  <a:lnTo>
                    <a:pt x="516" y="1103"/>
                  </a:lnTo>
                  <a:lnTo>
                    <a:pt x="511" y="1096"/>
                  </a:lnTo>
                  <a:lnTo>
                    <a:pt x="508" y="1091"/>
                  </a:lnTo>
                  <a:lnTo>
                    <a:pt x="508" y="1087"/>
                  </a:lnTo>
                  <a:lnTo>
                    <a:pt x="507" y="1096"/>
                  </a:lnTo>
                  <a:lnTo>
                    <a:pt x="508" y="1099"/>
                  </a:lnTo>
                  <a:lnTo>
                    <a:pt x="513" y="1100"/>
                  </a:lnTo>
                  <a:lnTo>
                    <a:pt x="521" y="1100"/>
                  </a:lnTo>
                  <a:lnTo>
                    <a:pt x="545" y="1077"/>
                  </a:lnTo>
                  <a:lnTo>
                    <a:pt x="552" y="1065"/>
                  </a:lnTo>
                  <a:lnTo>
                    <a:pt x="560" y="1050"/>
                  </a:lnTo>
                  <a:lnTo>
                    <a:pt x="583" y="1019"/>
                  </a:lnTo>
                  <a:lnTo>
                    <a:pt x="594" y="1002"/>
                  </a:lnTo>
                  <a:lnTo>
                    <a:pt x="604" y="985"/>
                  </a:lnTo>
                  <a:lnTo>
                    <a:pt x="610" y="970"/>
                  </a:lnTo>
                  <a:lnTo>
                    <a:pt x="612" y="962"/>
                  </a:lnTo>
                  <a:lnTo>
                    <a:pt x="613" y="956"/>
                  </a:lnTo>
                  <a:lnTo>
                    <a:pt x="587" y="933"/>
                  </a:lnTo>
                  <a:lnTo>
                    <a:pt x="560" y="910"/>
                  </a:lnTo>
                  <a:lnTo>
                    <a:pt x="533" y="888"/>
                  </a:lnTo>
                  <a:lnTo>
                    <a:pt x="508" y="866"/>
                  </a:lnTo>
                  <a:lnTo>
                    <a:pt x="493" y="862"/>
                  </a:lnTo>
                  <a:lnTo>
                    <a:pt x="485" y="861"/>
                  </a:lnTo>
                  <a:lnTo>
                    <a:pt x="477" y="860"/>
                  </a:lnTo>
                  <a:lnTo>
                    <a:pt x="470" y="852"/>
                  </a:lnTo>
                  <a:lnTo>
                    <a:pt x="468" y="845"/>
                  </a:lnTo>
                  <a:lnTo>
                    <a:pt x="468" y="838"/>
                  </a:lnTo>
                  <a:lnTo>
                    <a:pt x="531" y="774"/>
                  </a:lnTo>
                  <a:lnTo>
                    <a:pt x="531" y="747"/>
                  </a:lnTo>
                  <a:lnTo>
                    <a:pt x="519" y="744"/>
                  </a:lnTo>
                  <a:lnTo>
                    <a:pt x="506" y="738"/>
                  </a:lnTo>
                  <a:lnTo>
                    <a:pt x="493" y="730"/>
                  </a:lnTo>
                  <a:lnTo>
                    <a:pt x="482" y="720"/>
                  </a:lnTo>
                  <a:lnTo>
                    <a:pt x="479" y="709"/>
                  </a:lnTo>
                  <a:lnTo>
                    <a:pt x="475" y="697"/>
                  </a:lnTo>
                  <a:lnTo>
                    <a:pt x="468" y="687"/>
                  </a:lnTo>
                  <a:lnTo>
                    <a:pt x="464" y="676"/>
                  </a:lnTo>
                  <a:lnTo>
                    <a:pt x="441" y="651"/>
                  </a:lnTo>
                  <a:lnTo>
                    <a:pt x="411" y="618"/>
                  </a:lnTo>
                  <a:lnTo>
                    <a:pt x="386" y="590"/>
                  </a:lnTo>
                  <a:lnTo>
                    <a:pt x="378" y="581"/>
                  </a:lnTo>
                  <a:lnTo>
                    <a:pt x="377" y="579"/>
                  </a:lnTo>
                  <a:lnTo>
                    <a:pt x="377" y="5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0" name="Freeform 82"/>
            <p:cNvSpPr>
              <a:spLocks/>
            </p:cNvSpPr>
            <p:nvPr/>
          </p:nvSpPr>
          <p:spPr bwMode="auto">
            <a:xfrm>
              <a:off x="2466" y="1809"/>
              <a:ext cx="437" cy="289"/>
            </a:xfrm>
            <a:custGeom>
              <a:avLst/>
              <a:gdLst/>
              <a:ahLst/>
              <a:cxnLst>
                <a:cxn ang="0">
                  <a:pos x="847" y="36"/>
                </a:cxn>
                <a:cxn ang="0">
                  <a:pos x="851" y="89"/>
                </a:cxn>
                <a:cxn ang="0">
                  <a:pos x="834" y="154"/>
                </a:cxn>
                <a:cxn ang="0">
                  <a:pos x="749" y="216"/>
                </a:cxn>
                <a:cxn ang="0">
                  <a:pos x="677" y="291"/>
                </a:cxn>
                <a:cxn ang="0">
                  <a:pos x="694" y="348"/>
                </a:cxn>
                <a:cxn ang="0">
                  <a:pos x="699" y="371"/>
                </a:cxn>
                <a:cxn ang="0">
                  <a:pos x="697" y="421"/>
                </a:cxn>
                <a:cxn ang="0">
                  <a:pos x="674" y="437"/>
                </a:cxn>
                <a:cxn ang="0">
                  <a:pos x="663" y="391"/>
                </a:cxn>
                <a:cxn ang="0">
                  <a:pos x="631" y="341"/>
                </a:cxn>
                <a:cxn ang="0">
                  <a:pos x="564" y="328"/>
                </a:cxn>
                <a:cxn ang="0">
                  <a:pos x="540" y="380"/>
                </a:cxn>
                <a:cxn ang="0">
                  <a:pos x="537" y="416"/>
                </a:cxn>
                <a:cxn ang="0">
                  <a:pos x="599" y="419"/>
                </a:cxn>
                <a:cxn ang="0">
                  <a:pos x="621" y="451"/>
                </a:cxn>
                <a:cxn ang="0">
                  <a:pos x="600" y="495"/>
                </a:cxn>
                <a:cxn ang="0">
                  <a:pos x="603" y="507"/>
                </a:cxn>
                <a:cxn ang="0">
                  <a:pos x="575" y="556"/>
                </a:cxn>
                <a:cxn ang="0">
                  <a:pos x="567" y="545"/>
                </a:cxn>
                <a:cxn ang="0">
                  <a:pos x="539" y="562"/>
                </a:cxn>
                <a:cxn ang="0">
                  <a:pos x="493" y="567"/>
                </a:cxn>
                <a:cxn ang="0">
                  <a:pos x="453" y="570"/>
                </a:cxn>
                <a:cxn ang="0">
                  <a:pos x="421" y="534"/>
                </a:cxn>
                <a:cxn ang="0">
                  <a:pos x="369" y="503"/>
                </a:cxn>
                <a:cxn ang="0">
                  <a:pos x="342" y="485"/>
                </a:cxn>
                <a:cxn ang="0">
                  <a:pos x="329" y="498"/>
                </a:cxn>
                <a:cxn ang="0">
                  <a:pos x="294" y="476"/>
                </a:cxn>
                <a:cxn ang="0">
                  <a:pos x="247" y="462"/>
                </a:cxn>
                <a:cxn ang="0">
                  <a:pos x="242" y="374"/>
                </a:cxn>
                <a:cxn ang="0">
                  <a:pos x="215" y="316"/>
                </a:cxn>
                <a:cxn ang="0">
                  <a:pos x="156" y="324"/>
                </a:cxn>
                <a:cxn ang="0">
                  <a:pos x="167" y="346"/>
                </a:cxn>
                <a:cxn ang="0">
                  <a:pos x="163" y="373"/>
                </a:cxn>
                <a:cxn ang="0">
                  <a:pos x="130" y="421"/>
                </a:cxn>
                <a:cxn ang="0">
                  <a:pos x="42" y="470"/>
                </a:cxn>
                <a:cxn ang="0">
                  <a:pos x="0" y="520"/>
                </a:cxn>
                <a:cxn ang="0">
                  <a:pos x="33" y="421"/>
                </a:cxn>
                <a:cxn ang="0">
                  <a:pos x="83" y="326"/>
                </a:cxn>
                <a:cxn ang="0">
                  <a:pos x="132" y="219"/>
                </a:cxn>
                <a:cxn ang="0">
                  <a:pos x="189" y="142"/>
                </a:cxn>
                <a:cxn ang="0">
                  <a:pos x="209" y="153"/>
                </a:cxn>
                <a:cxn ang="0">
                  <a:pos x="275" y="128"/>
                </a:cxn>
                <a:cxn ang="0">
                  <a:pos x="296" y="57"/>
                </a:cxn>
                <a:cxn ang="0">
                  <a:pos x="324" y="60"/>
                </a:cxn>
                <a:cxn ang="0">
                  <a:pos x="357" y="56"/>
                </a:cxn>
                <a:cxn ang="0">
                  <a:pos x="413" y="40"/>
                </a:cxn>
                <a:cxn ang="0">
                  <a:pos x="493" y="55"/>
                </a:cxn>
                <a:cxn ang="0">
                  <a:pos x="517" y="90"/>
                </a:cxn>
                <a:cxn ang="0">
                  <a:pos x="586" y="119"/>
                </a:cxn>
                <a:cxn ang="0">
                  <a:pos x="600" y="106"/>
                </a:cxn>
                <a:cxn ang="0">
                  <a:pos x="664" y="101"/>
                </a:cxn>
                <a:cxn ang="0">
                  <a:pos x="726" y="59"/>
                </a:cxn>
                <a:cxn ang="0">
                  <a:pos x="764" y="29"/>
                </a:cxn>
                <a:cxn ang="0">
                  <a:pos x="819" y="19"/>
                </a:cxn>
                <a:cxn ang="0">
                  <a:pos x="873" y="1"/>
                </a:cxn>
              </a:cxnLst>
              <a:rect l="0" t="0" r="r" b="b"/>
              <a:pathLst>
                <a:path w="873" h="576">
                  <a:moveTo>
                    <a:pt x="873" y="1"/>
                  </a:moveTo>
                  <a:lnTo>
                    <a:pt x="869" y="8"/>
                  </a:lnTo>
                  <a:lnTo>
                    <a:pt x="863" y="14"/>
                  </a:lnTo>
                  <a:lnTo>
                    <a:pt x="852" y="24"/>
                  </a:lnTo>
                  <a:lnTo>
                    <a:pt x="847" y="29"/>
                  </a:lnTo>
                  <a:lnTo>
                    <a:pt x="847" y="36"/>
                  </a:lnTo>
                  <a:lnTo>
                    <a:pt x="849" y="43"/>
                  </a:lnTo>
                  <a:lnTo>
                    <a:pt x="855" y="53"/>
                  </a:lnTo>
                  <a:lnTo>
                    <a:pt x="852" y="69"/>
                  </a:lnTo>
                  <a:lnTo>
                    <a:pt x="851" y="79"/>
                  </a:lnTo>
                  <a:lnTo>
                    <a:pt x="853" y="87"/>
                  </a:lnTo>
                  <a:lnTo>
                    <a:pt x="851" y="89"/>
                  </a:lnTo>
                  <a:lnTo>
                    <a:pt x="847" y="89"/>
                  </a:lnTo>
                  <a:lnTo>
                    <a:pt x="844" y="89"/>
                  </a:lnTo>
                  <a:lnTo>
                    <a:pt x="840" y="90"/>
                  </a:lnTo>
                  <a:lnTo>
                    <a:pt x="834" y="137"/>
                  </a:lnTo>
                  <a:lnTo>
                    <a:pt x="851" y="140"/>
                  </a:lnTo>
                  <a:lnTo>
                    <a:pt x="834" y="154"/>
                  </a:lnTo>
                  <a:lnTo>
                    <a:pt x="812" y="166"/>
                  </a:lnTo>
                  <a:lnTo>
                    <a:pt x="788" y="179"/>
                  </a:lnTo>
                  <a:lnTo>
                    <a:pt x="777" y="187"/>
                  </a:lnTo>
                  <a:lnTo>
                    <a:pt x="766" y="194"/>
                  </a:lnTo>
                  <a:lnTo>
                    <a:pt x="757" y="205"/>
                  </a:lnTo>
                  <a:lnTo>
                    <a:pt x="749" y="216"/>
                  </a:lnTo>
                  <a:lnTo>
                    <a:pt x="704" y="229"/>
                  </a:lnTo>
                  <a:lnTo>
                    <a:pt x="693" y="241"/>
                  </a:lnTo>
                  <a:lnTo>
                    <a:pt x="682" y="253"/>
                  </a:lnTo>
                  <a:lnTo>
                    <a:pt x="682" y="265"/>
                  </a:lnTo>
                  <a:lnTo>
                    <a:pt x="681" y="277"/>
                  </a:lnTo>
                  <a:lnTo>
                    <a:pt x="677" y="291"/>
                  </a:lnTo>
                  <a:lnTo>
                    <a:pt x="672" y="304"/>
                  </a:lnTo>
                  <a:lnTo>
                    <a:pt x="672" y="313"/>
                  </a:lnTo>
                  <a:lnTo>
                    <a:pt x="675" y="321"/>
                  </a:lnTo>
                  <a:lnTo>
                    <a:pt x="679" y="329"/>
                  </a:lnTo>
                  <a:lnTo>
                    <a:pt x="684" y="335"/>
                  </a:lnTo>
                  <a:lnTo>
                    <a:pt x="694" y="348"/>
                  </a:lnTo>
                  <a:lnTo>
                    <a:pt x="704" y="362"/>
                  </a:lnTo>
                  <a:lnTo>
                    <a:pt x="705" y="370"/>
                  </a:lnTo>
                  <a:lnTo>
                    <a:pt x="707" y="378"/>
                  </a:lnTo>
                  <a:lnTo>
                    <a:pt x="704" y="373"/>
                  </a:lnTo>
                  <a:lnTo>
                    <a:pt x="701" y="370"/>
                  </a:lnTo>
                  <a:lnTo>
                    <a:pt x="699" y="371"/>
                  </a:lnTo>
                  <a:lnTo>
                    <a:pt x="697" y="374"/>
                  </a:lnTo>
                  <a:lnTo>
                    <a:pt x="695" y="385"/>
                  </a:lnTo>
                  <a:lnTo>
                    <a:pt x="694" y="398"/>
                  </a:lnTo>
                  <a:lnTo>
                    <a:pt x="695" y="422"/>
                  </a:lnTo>
                  <a:lnTo>
                    <a:pt x="695" y="412"/>
                  </a:lnTo>
                  <a:lnTo>
                    <a:pt x="697" y="421"/>
                  </a:lnTo>
                  <a:lnTo>
                    <a:pt x="698" y="427"/>
                  </a:lnTo>
                  <a:lnTo>
                    <a:pt x="701" y="429"/>
                  </a:lnTo>
                  <a:lnTo>
                    <a:pt x="701" y="430"/>
                  </a:lnTo>
                  <a:lnTo>
                    <a:pt x="698" y="431"/>
                  </a:lnTo>
                  <a:lnTo>
                    <a:pt x="680" y="438"/>
                  </a:lnTo>
                  <a:lnTo>
                    <a:pt x="674" y="437"/>
                  </a:lnTo>
                  <a:lnTo>
                    <a:pt x="667" y="432"/>
                  </a:lnTo>
                  <a:lnTo>
                    <a:pt x="661" y="425"/>
                  </a:lnTo>
                  <a:lnTo>
                    <a:pt x="657" y="417"/>
                  </a:lnTo>
                  <a:lnTo>
                    <a:pt x="667" y="397"/>
                  </a:lnTo>
                  <a:lnTo>
                    <a:pt x="665" y="394"/>
                  </a:lnTo>
                  <a:lnTo>
                    <a:pt x="663" y="391"/>
                  </a:lnTo>
                  <a:lnTo>
                    <a:pt x="657" y="387"/>
                  </a:lnTo>
                  <a:lnTo>
                    <a:pt x="650" y="384"/>
                  </a:lnTo>
                  <a:lnTo>
                    <a:pt x="643" y="378"/>
                  </a:lnTo>
                  <a:lnTo>
                    <a:pt x="642" y="352"/>
                  </a:lnTo>
                  <a:lnTo>
                    <a:pt x="637" y="344"/>
                  </a:lnTo>
                  <a:lnTo>
                    <a:pt x="631" y="341"/>
                  </a:lnTo>
                  <a:lnTo>
                    <a:pt x="624" y="339"/>
                  </a:lnTo>
                  <a:lnTo>
                    <a:pt x="616" y="338"/>
                  </a:lnTo>
                  <a:lnTo>
                    <a:pt x="600" y="334"/>
                  </a:lnTo>
                  <a:lnTo>
                    <a:pt x="592" y="332"/>
                  </a:lnTo>
                  <a:lnTo>
                    <a:pt x="586" y="328"/>
                  </a:lnTo>
                  <a:lnTo>
                    <a:pt x="564" y="328"/>
                  </a:lnTo>
                  <a:lnTo>
                    <a:pt x="560" y="330"/>
                  </a:lnTo>
                  <a:lnTo>
                    <a:pt x="557" y="333"/>
                  </a:lnTo>
                  <a:lnTo>
                    <a:pt x="551" y="345"/>
                  </a:lnTo>
                  <a:lnTo>
                    <a:pt x="542" y="368"/>
                  </a:lnTo>
                  <a:lnTo>
                    <a:pt x="540" y="376"/>
                  </a:lnTo>
                  <a:lnTo>
                    <a:pt x="540" y="380"/>
                  </a:lnTo>
                  <a:lnTo>
                    <a:pt x="542" y="382"/>
                  </a:lnTo>
                  <a:lnTo>
                    <a:pt x="539" y="385"/>
                  </a:lnTo>
                  <a:lnTo>
                    <a:pt x="524" y="403"/>
                  </a:lnTo>
                  <a:lnTo>
                    <a:pt x="525" y="409"/>
                  </a:lnTo>
                  <a:lnTo>
                    <a:pt x="531" y="413"/>
                  </a:lnTo>
                  <a:lnTo>
                    <a:pt x="537" y="416"/>
                  </a:lnTo>
                  <a:lnTo>
                    <a:pt x="547" y="417"/>
                  </a:lnTo>
                  <a:lnTo>
                    <a:pt x="563" y="417"/>
                  </a:lnTo>
                  <a:lnTo>
                    <a:pt x="575" y="417"/>
                  </a:lnTo>
                  <a:lnTo>
                    <a:pt x="595" y="409"/>
                  </a:lnTo>
                  <a:lnTo>
                    <a:pt x="596" y="416"/>
                  </a:lnTo>
                  <a:lnTo>
                    <a:pt x="599" y="419"/>
                  </a:lnTo>
                  <a:lnTo>
                    <a:pt x="603" y="422"/>
                  </a:lnTo>
                  <a:lnTo>
                    <a:pt x="608" y="423"/>
                  </a:lnTo>
                  <a:lnTo>
                    <a:pt x="615" y="436"/>
                  </a:lnTo>
                  <a:lnTo>
                    <a:pt x="622" y="445"/>
                  </a:lnTo>
                  <a:lnTo>
                    <a:pt x="626" y="449"/>
                  </a:lnTo>
                  <a:lnTo>
                    <a:pt x="621" y="451"/>
                  </a:lnTo>
                  <a:lnTo>
                    <a:pt x="616" y="456"/>
                  </a:lnTo>
                  <a:lnTo>
                    <a:pt x="611" y="467"/>
                  </a:lnTo>
                  <a:lnTo>
                    <a:pt x="605" y="481"/>
                  </a:lnTo>
                  <a:lnTo>
                    <a:pt x="602" y="486"/>
                  </a:lnTo>
                  <a:lnTo>
                    <a:pt x="598" y="492"/>
                  </a:lnTo>
                  <a:lnTo>
                    <a:pt x="600" y="495"/>
                  </a:lnTo>
                  <a:lnTo>
                    <a:pt x="603" y="495"/>
                  </a:lnTo>
                  <a:lnTo>
                    <a:pt x="609" y="495"/>
                  </a:lnTo>
                  <a:lnTo>
                    <a:pt x="614" y="495"/>
                  </a:lnTo>
                  <a:lnTo>
                    <a:pt x="612" y="499"/>
                  </a:lnTo>
                  <a:lnTo>
                    <a:pt x="610" y="503"/>
                  </a:lnTo>
                  <a:lnTo>
                    <a:pt x="603" y="507"/>
                  </a:lnTo>
                  <a:lnTo>
                    <a:pt x="597" y="511"/>
                  </a:lnTo>
                  <a:lnTo>
                    <a:pt x="591" y="517"/>
                  </a:lnTo>
                  <a:lnTo>
                    <a:pt x="586" y="542"/>
                  </a:lnTo>
                  <a:lnTo>
                    <a:pt x="583" y="546"/>
                  </a:lnTo>
                  <a:lnTo>
                    <a:pt x="578" y="550"/>
                  </a:lnTo>
                  <a:lnTo>
                    <a:pt x="575" y="556"/>
                  </a:lnTo>
                  <a:lnTo>
                    <a:pt x="575" y="562"/>
                  </a:lnTo>
                  <a:lnTo>
                    <a:pt x="572" y="560"/>
                  </a:lnTo>
                  <a:lnTo>
                    <a:pt x="572" y="556"/>
                  </a:lnTo>
                  <a:lnTo>
                    <a:pt x="573" y="551"/>
                  </a:lnTo>
                  <a:lnTo>
                    <a:pt x="572" y="546"/>
                  </a:lnTo>
                  <a:lnTo>
                    <a:pt x="567" y="545"/>
                  </a:lnTo>
                  <a:lnTo>
                    <a:pt x="565" y="547"/>
                  </a:lnTo>
                  <a:lnTo>
                    <a:pt x="560" y="552"/>
                  </a:lnTo>
                  <a:lnTo>
                    <a:pt x="553" y="559"/>
                  </a:lnTo>
                  <a:lnTo>
                    <a:pt x="550" y="561"/>
                  </a:lnTo>
                  <a:lnTo>
                    <a:pt x="547" y="562"/>
                  </a:lnTo>
                  <a:lnTo>
                    <a:pt x="539" y="562"/>
                  </a:lnTo>
                  <a:lnTo>
                    <a:pt x="532" y="561"/>
                  </a:lnTo>
                  <a:lnTo>
                    <a:pt x="520" y="557"/>
                  </a:lnTo>
                  <a:lnTo>
                    <a:pt x="514" y="556"/>
                  </a:lnTo>
                  <a:lnTo>
                    <a:pt x="507" y="557"/>
                  </a:lnTo>
                  <a:lnTo>
                    <a:pt x="500" y="560"/>
                  </a:lnTo>
                  <a:lnTo>
                    <a:pt x="493" y="567"/>
                  </a:lnTo>
                  <a:lnTo>
                    <a:pt x="478" y="569"/>
                  </a:lnTo>
                  <a:lnTo>
                    <a:pt x="469" y="572"/>
                  </a:lnTo>
                  <a:lnTo>
                    <a:pt x="465" y="574"/>
                  </a:lnTo>
                  <a:lnTo>
                    <a:pt x="464" y="576"/>
                  </a:lnTo>
                  <a:lnTo>
                    <a:pt x="458" y="574"/>
                  </a:lnTo>
                  <a:lnTo>
                    <a:pt x="453" y="570"/>
                  </a:lnTo>
                  <a:lnTo>
                    <a:pt x="449" y="563"/>
                  </a:lnTo>
                  <a:lnTo>
                    <a:pt x="446" y="556"/>
                  </a:lnTo>
                  <a:lnTo>
                    <a:pt x="443" y="549"/>
                  </a:lnTo>
                  <a:lnTo>
                    <a:pt x="436" y="543"/>
                  </a:lnTo>
                  <a:lnTo>
                    <a:pt x="428" y="538"/>
                  </a:lnTo>
                  <a:lnTo>
                    <a:pt x="421" y="534"/>
                  </a:lnTo>
                  <a:lnTo>
                    <a:pt x="402" y="527"/>
                  </a:lnTo>
                  <a:lnTo>
                    <a:pt x="385" y="521"/>
                  </a:lnTo>
                  <a:lnTo>
                    <a:pt x="383" y="514"/>
                  </a:lnTo>
                  <a:lnTo>
                    <a:pt x="380" y="509"/>
                  </a:lnTo>
                  <a:lnTo>
                    <a:pt x="374" y="506"/>
                  </a:lnTo>
                  <a:lnTo>
                    <a:pt x="369" y="503"/>
                  </a:lnTo>
                  <a:lnTo>
                    <a:pt x="356" y="500"/>
                  </a:lnTo>
                  <a:lnTo>
                    <a:pt x="345" y="501"/>
                  </a:lnTo>
                  <a:lnTo>
                    <a:pt x="360" y="492"/>
                  </a:lnTo>
                  <a:lnTo>
                    <a:pt x="357" y="489"/>
                  </a:lnTo>
                  <a:lnTo>
                    <a:pt x="353" y="487"/>
                  </a:lnTo>
                  <a:lnTo>
                    <a:pt x="342" y="485"/>
                  </a:lnTo>
                  <a:lnTo>
                    <a:pt x="331" y="486"/>
                  </a:lnTo>
                  <a:lnTo>
                    <a:pt x="320" y="487"/>
                  </a:lnTo>
                  <a:lnTo>
                    <a:pt x="319" y="492"/>
                  </a:lnTo>
                  <a:lnTo>
                    <a:pt x="320" y="494"/>
                  </a:lnTo>
                  <a:lnTo>
                    <a:pt x="324" y="496"/>
                  </a:lnTo>
                  <a:lnTo>
                    <a:pt x="329" y="498"/>
                  </a:lnTo>
                  <a:lnTo>
                    <a:pt x="331" y="499"/>
                  </a:lnTo>
                  <a:lnTo>
                    <a:pt x="332" y="501"/>
                  </a:lnTo>
                  <a:lnTo>
                    <a:pt x="310" y="493"/>
                  </a:lnTo>
                  <a:lnTo>
                    <a:pt x="305" y="487"/>
                  </a:lnTo>
                  <a:lnTo>
                    <a:pt x="299" y="483"/>
                  </a:lnTo>
                  <a:lnTo>
                    <a:pt x="294" y="476"/>
                  </a:lnTo>
                  <a:lnTo>
                    <a:pt x="288" y="467"/>
                  </a:lnTo>
                  <a:lnTo>
                    <a:pt x="285" y="465"/>
                  </a:lnTo>
                  <a:lnTo>
                    <a:pt x="281" y="462"/>
                  </a:lnTo>
                  <a:lnTo>
                    <a:pt x="270" y="462"/>
                  </a:lnTo>
                  <a:lnTo>
                    <a:pt x="258" y="462"/>
                  </a:lnTo>
                  <a:lnTo>
                    <a:pt x="247" y="462"/>
                  </a:lnTo>
                  <a:lnTo>
                    <a:pt x="246" y="461"/>
                  </a:lnTo>
                  <a:lnTo>
                    <a:pt x="245" y="458"/>
                  </a:lnTo>
                  <a:lnTo>
                    <a:pt x="245" y="447"/>
                  </a:lnTo>
                  <a:lnTo>
                    <a:pt x="246" y="432"/>
                  </a:lnTo>
                  <a:lnTo>
                    <a:pt x="239" y="378"/>
                  </a:lnTo>
                  <a:lnTo>
                    <a:pt x="242" y="374"/>
                  </a:lnTo>
                  <a:lnTo>
                    <a:pt x="247" y="371"/>
                  </a:lnTo>
                  <a:lnTo>
                    <a:pt x="231" y="328"/>
                  </a:lnTo>
                  <a:lnTo>
                    <a:pt x="230" y="327"/>
                  </a:lnTo>
                  <a:lnTo>
                    <a:pt x="227" y="324"/>
                  </a:lnTo>
                  <a:lnTo>
                    <a:pt x="219" y="321"/>
                  </a:lnTo>
                  <a:lnTo>
                    <a:pt x="215" y="316"/>
                  </a:lnTo>
                  <a:lnTo>
                    <a:pt x="209" y="310"/>
                  </a:lnTo>
                  <a:lnTo>
                    <a:pt x="194" y="300"/>
                  </a:lnTo>
                  <a:lnTo>
                    <a:pt x="184" y="305"/>
                  </a:lnTo>
                  <a:lnTo>
                    <a:pt x="175" y="313"/>
                  </a:lnTo>
                  <a:lnTo>
                    <a:pt x="164" y="320"/>
                  </a:lnTo>
                  <a:lnTo>
                    <a:pt x="156" y="324"/>
                  </a:lnTo>
                  <a:lnTo>
                    <a:pt x="154" y="328"/>
                  </a:lnTo>
                  <a:lnTo>
                    <a:pt x="155" y="330"/>
                  </a:lnTo>
                  <a:lnTo>
                    <a:pt x="159" y="335"/>
                  </a:lnTo>
                  <a:lnTo>
                    <a:pt x="164" y="341"/>
                  </a:lnTo>
                  <a:lnTo>
                    <a:pt x="167" y="343"/>
                  </a:lnTo>
                  <a:lnTo>
                    <a:pt x="167" y="346"/>
                  </a:lnTo>
                  <a:lnTo>
                    <a:pt x="167" y="352"/>
                  </a:lnTo>
                  <a:lnTo>
                    <a:pt x="164" y="355"/>
                  </a:lnTo>
                  <a:lnTo>
                    <a:pt x="162" y="358"/>
                  </a:lnTo>
                  <a:lnTo>
                    <a:pt x="159" y="362"/>
                  </a:lnTo>
                  <a:lnTo>
                    <a:pt x="159" y="369"/>
                  </a:lnTo>
                  <a:lnTo>
                    <a:pt x="163" y="373"/>
                  </a:lnTo>
                  <a:lnTo>
                    <a:pt x="167" y="374"/>
                  </a:lnTo>
                  <a:lnTo>
                    <a:pt x="173" y="377"/>
                  </a:lnTo>
                  <a:lnTo>
                    <a:pt x="169" y="381"/>
                  </a:lnTo>
                  <a:lnTo>
                    <a:pt x="164" y="387"/>
                  </a:lnTo>
                  <a:lnTo>
                    <a:pt x="143" y="404"/>
                  </a:lnTo>
                  <a:lnTo>
                    <a:pt x="130" y="421"/>
                  </a:lnTo>
                  <a:lnTo>
                    <a:pt x="121" y="427"/>
                  </a:lnTo>
                  <a:lnTo>
                    <a:pt x="108" y="434"/>
                  </a:lnTo>
                  <a:lnTo>
                    <a:pt x="95" y="442"/>
                  </a:lnTo>
                  <a:lnTo>
                    <a:pt x="90" y="445"/>
                  </a:lnTo>
                  <a:lnTo>
                    <a:pt x="88" y="449"/>
                  </a:lnTo>
                  <a:lnTo>
                    <a:pt x="42" y="470"/>
                  </a:lnTo>
                  <a:lnTo>
                    <a:pt x="38" y="479"/>
                  </a:lnTo>
                  <a:lnTo>
                    <a:pt x="29" y="497"/>
                  </a:lnTo>
                  <a:lnTo>
                    <a:pt x="19" y="517"/>
                  </a:lnTo>
                  <a:lnTo>
                    <a:pt x="16" y="523"/>
                  </a:lnTo>
                  <a:lnTo>
                    <a:pt x="13" y="525"/>
                  </a:lnTo>
                  <a:lnTo>
                    <a:pt x="0" y="520"/>
                  </a:lnTo>
                  <a:lnTo>
                    <a:pt x="2" y="506"/>
                  </a:lnTo>
                  <a:lnTo>
                    <a:pt x="6" y="492"/>
                  </a:lnTo>
                  <a:lnTo>
                    <a:pt x="13" y="476"/>
                  </a:lnTo>
                  <a:lnTo>
                    <a:pt x="19" y="458"/>
                  </a:lnTo>
                  <a:lnTo>
                    <a:pt x="24" y="442"/>
                  </a:lnTo>
                  <a:lnTo>
                    <a:pt x="33" y="421"/>
                  </a:lnTo>
                  <a:lnTo>
                    <a:pt x="48" y="399"/>
                  </a:lnTo>
                  <a:lnTo>
                    <a:pt x="66" y="377"/>
                  </a:lnTo>
                  <a:lnTo>
                    <a:pt x="87" y="348"/>
                  </a:lnTo>
                  <a:lnTo>
                    <a:pt x="88" y="341"/>
                  </a:lnTo>
                  <a:lnTo>
                    <a:pt x="86" y="333"/>
                  </a:lnTo>
                  <a:lnTo>
                    <a:pt x="83" y="326"/>
                  </a:lnTo>
                  <a:lnTo>
                    <a:pt x="82" y="317"/>
                  </a:lnTo>
                  <a:lnTo>
                    <a:pt x="110" y="282"/>
                  </a:lnTo>
                  <a:lnTo>
                    <a:pt x="112" y="243"/>
                  </a:lnTo>
                  <a:lnTo>
                    <a:pt x="120" y="234"/>
                  </a:lnTo>
                  <a:lnTo>
                    <a:pt x="129" y="225"/>
                  </a:lnTo>
                  <a:lnTo>
                    <a:pt x="132" y="219"/>
                  </a:lnTo>
                  <a:lnTo>
                    <a:pt x="135" y="213"/>
                  </a:lnTo>
                  <a:lnTo>
                    <a:pt x="138" y="206"/>
                  </a:lnTo>
                  <a:lnTo>
                    <a:pt x="138" y="197"/>
                  </a:lnTo>
                  <a:lnTo>
                    <a:pt x="171" y="151"/>
                  </a:lnTo>
                  <a:lnTo>
                    <a:pt x="179" y="148"/>
                  </a:lnTo>
                  <a:lnTo>
                    <a:pt x="189" y="142"/>
                  </a:lnTo>
                  <a:lnTo>
                    <a:pt x="199" y="139"/>
                  </a:lnTo>
                  <a:lnTo>
                    <a:pt x="204" y="139"/>
                  </a:lnTo>
                  <a:lnTo>
                    <a:pt x="208" y="140"/>
                  </a:lnTo>
                  <a:lnTo>
                    <a:pt x="207" y="145"/>
                  </a:lnTo>
                  <a:lnTo>
                    <a:pt x="208" y="149"/>
                  </a:lnTo>
                  <a:lnTo>
                    <a:pt x="209" y="153"/>
                  </a:lnTo>
                  <a:lnTo>
                    <a:pt x="233" y="140"/>
                  </a:lnTo>
                  <a:lnTo>
                    <a:pt x="244" y="140"/>
                  </a:lnTo>
                  <a:lnTo>
                    <a:pt x="255" y="139"/>
                  </a:lnTo>
                  <a:lnTo>
                    <a:pt x="266" y="136"/>
                  </a:lnTo>
                  <a:lnTo>
                    <a:pt x="270" y="132"/>
                  </a:lnTo>
                  <a:lnTo>
                    <a:pt x="275" y="128"/>
                  </a:lnTo>
                  <a:lnTo>
                    <a:pt x="278" y="104"/>
                  </a:lnTo>
                  <a:lnTo>
                    <a:pt x="274" y="98"/>
                  </a:lnTo>
                  <a:lnTo>
                    <a:pt x="269" y="92"/>
                  </a:lnTo>
                  <a:lnTo>
                    <a:pt x="278" y="80"/>
                  </a:lnTo>
                  <a:lnTo>
                    <a:pt x="288" y="68"/>
                  </a:lnTo>
                  <a:lnTo>
                    <a:pt x="296" y="57"/>
                  </a:lnTo>
                  <a:lnTo>
                    <a:pt x="299" y="51"/>
                  </a:lnTo>
                  <a:lnTo>
                    <a:pt x="303" y="43"/>
                  </a:lnTo>
                  <a:lnTo>
                    <a:pt x="305" y="48"/>
                  </a:lnTo>
                  <a:lnTo>
                    <a:pt x="309" y="52"/>
                  </a:lnTo>
                  <a:lnTo>
                    <a:pt x="317" y="57"/>
                  </a:lnTo>
                  <a:lnTo>
                    <a:pt x="324" y="60"/>
                  </a:lnTo>
                  <a:lnTo>
                    <a:pt x="330" y="62"/>
                  </a:lnTo>
                  <a:lnTo>
                    <a:pt x="335" y="65"/>
                  </a:lnTo>
                  <a:lnTo>
                    <a:pt x="345" y="64"/>
                  </a:lnTo>
                  <a:lnTo>
                    <a:pt x="348" y="62"/>
                  </a:lnTo>
                  <a:lnTo>
                    <a:pt x="353" y="59"/>
                  </a:lnTo>
                  <a:lnTo>
                    <a:pt x="357" y="56"/>
                  </a:lnTo>
                  <a:lnTo>
                    <a:pt x="357" y="54"/>
                  </a:lnTo>
                  <a:lnTo>
                    <a:pt x="357" y="53"/>
                  </a:lnTo>
                  <a:lnTo>
                    <a:pt x="363" y="54"/>
                  </a:lnTo>
                  <a:lnTo>
                    <a:pt x="373" y="59"/>
                  </a:lnTo>
                  <a:lnTo>
                    <a:pt x="401" y="41"/>
                  </a:lnTo>
                  <a:lnTo>
                    <a:pt x="413" y="40"/>
                  </a:lnTo>
                  <a:lnTo>
                    <a:pt x="427" y="39"/>
                  </a:lnTo>
                  <a:lnTo>
                    <a:pt x="440" y="39"/>
                  </a:lnTo>
                  <a:lnTo>
                    <a:pt x="455" y="40"/>
                  </a:lnTo>
                  <a:lnTo>
                    <a:pt x="468" y="43"/>
                  </a:lnTo>
                  <a:lnTo>
                    <a:pt x="481" y="49"/>
                  </a:lnTo>
                  <a:lnTo>
                    <a:pt x="493" y="55"/>
                  </a:lnTo>
                  <a:lnTo>
                    <a:pt x="502" y="65"/>
                  </a:lnTo>
                  <a:lnTo>
                    <a:pt x="508" y="70"/>
                  </a:lnTo>
                  <a:lnTo>
                    <a:pt x="511" y="74"/>
                  </a:lnTo>
                  <a:lnTo>
                    <a:pt x="513" y="79"/>
                  </a:lnTo>
                  <a:lnTo>
                    <a:pt x="513" y="86"/>
                  </a:lnTo>
                  <a:lnTo>
                    <a:pt x="517" y="90"/>
                  </a:lnTo>
                  <a:lnTo>
                    <a:pt x="527" y="102"/>
                  </a:lnTo>
                  <a:lnTo>
                    <a:pt x="532" y="101"/>
                  </a:lnTo>
                  <a:lnTo>
                    <a:pt x="536" y="101"/>
                  </a:lnTo>
                  <a:lnTo>
                    <a:pt x="537" y="102"/>
                  </a:lnTo>
                  <a:lnTo>
                    <a:pt x="541" y="107"/>
                  </a:lnTo>
                  <a:lnTo>
                    <a:pt x="586" y="119"/>
                  </a:lnTo>
                  <a:lnTo>
                    <a:pt x="588" y="117"/>
                  </a:lnTo>
                  <a:lnTo>
                    <a:pt x="588" y="113"/>
                  </a:lnTo>
                  <a:lnTo>
                    <a:pt x="587" y="108"/>
                  </a:lnTo>
                  <a:lnTo>
                    <a:pt x="587" y="104"/>
                  </a:lnTo>
                  <a:lnTo>
                    <a:pt x="593" y="104"/>
                  </a:lnTo>
                  <a:lnTo>
                    <a:pt x="600" y="106"/>
                  </a:lnTo>
                  <a:lnTo>
                    <a:pt x="606" y="107"/>
                  </a:lnTo>
                  <a:lnTo>
                    <a:pt x="618" y="107"/>
                  </a:lnTo>
                  <a:lnTo>
                    <a:pt x="620" y="117"/>
                  </a:lnTo>
                  <a:lnTo>
                    <a:pt x="644" y="117"/>
                  </a:lnTo>
                  <a:lnTo>
                    <a:pt x="656" y="107"/>
                  </a:lnTo>
                  <a:lnTo>
                    <a:pt x="664" y="101"/>
                  </a:lnTo>
                  <a:lnTo>
                    <a:pt x="669" y="93"/>
                  </a:lnTo>
                  <a:lnTo>
                    <a:pt x="674" y="90"/>
                  </a:lnTo>
                  <a:lnTo>
                    <a:pt x="681" y="85"/>
                  </a:lnTo>
                  <a:lnTo>
                    <a:pt x="718" y="67"/>
                  </a:lnTo>
                  <a:lnTo>
                    <a:pt x="722" y="65"/>
                  </a:lnTo>
                  <a:lnTo>
                    <a:pt x="726" y="59"/>
                  </a:lnTo>
                  <a:lnTo>
                    <a:pt x="728" y="51"/>
                  </a:lnTo>
                  <a:lnTo>
                    <a:pt x="729" y="43"/>
                  </a:lnTo>
                  <a:lnTo>
                    <a:pt x="743" y="23"/>
                  </a:lnTo>
                  <a:lnTo>
                    <a:pt x="751" y="24"/>
                  </a:lnTo>
                  <a:lnTo>
                    <a:pt x="755" y="26"/>
                  </a:lnTo>
                  <a:lnTo>
                    <a:pt x="764" y="29"/>
                  </a:lnTo>
                  <a:lnTo>
                    <a:pt x="777" y="32"/>
                  </a:lnTo>
                  <a:lnTo>
                    <a:pt x="783" y="31"/>
                  </a:lnTo>
                  <a:lnTo>
                    <a:pt x="789" y="29"/>
                  </a:lnTo>
                  <a:lnTo>
                    <a:pt x="794" y="25"/>
                  </a:lnTo>
                  <a:lnTo>
                    <a:pt x="802" y="19"/>
                  </a:lnTo>
                  <a:lnTo>
                    <a:pt x="819" y="19"/>
                  </a:lnTo>
                  <a:lnTo>
                    <a:pt x="834" y="17"/>
                  </a:lnTo>
                  <a:lnTo>
                    <a:pt x="847" y="13"/>
                  </a:lnTo>
                  <a:lnTo>
                    <a:pt x="857" y="8"/>
                  </a:lnTo>
                  <a:lnTo>
                    <a:pt x="869" y="0"/>
                  </a:lnTo>
                  <a:lnTo>
                    <a:pt x="872" y="0"/>
                  </a:lnTo>
                  <a:lnTo>
                    <a:pt x="87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1" name="Freeform 83"/>
            <p:cNvSpPr>
              <a:spLocks/>
            </p:cNvSpPr>
            <p:nvPr/>
          </p:nvSpPr>
          <p:spPr bwMode="auto">
            <a:xfrm>
              <a:off x="2904" y="1812"/>
              <a:ext cx="2" cy="2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4" y="4"/>
                </a:cxn>
              </a:cxnLst>
              <a:rect l="0" t="0" r="r" b="b"/>
              <a:pathLst>
                <a:path w="4" h="4">
                  <a:moveTo>
                    <a:pt x="4" y="4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2" name="Freeform 84"/>
            <p:cNvSpPr>
              <a:spLocks/>
            </p:cNvSpPr>
            <p:nvPr/>
          </p:nvSpPr>
          <p:spPr bwMode="auto">
            <a:xfrm>
              <a:off x="2905" y="1871"/>
              <a:ext cx="1" cy="1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2" y="1"/>
                </a:cxn>
                <a:cxn ang="0">
                  <a:pos x="0" y="0"/>
                </a:cxn>
                <a:cxn ang="0">
                  <a:pos x="2" y="2"/>
                </a:cxn>
              </a:cxnLst>
              <a:rect l="0" t="0" r="r" b="b"/>
              <a:pathLst>
                <a:path w="2" h="2">
                  <a:moveTo>
                    <a:pt x="2" y="2"/>
                  </a:moveTo>
                  <a:lnTo>
                    <a:pt x="2" y="1"/>
                  </a:lnTo>
                  <a:lnTo>
                    <a:pt x="0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3" name="Freeform 85"/>
            <p:cNvSpPr>
              <a:spLocks/>
            </p:cNvSpPr>
            <p:nvPr/>
          </p:nvSpPr>
          <p:spPr bwMode="auto">
            <a:xfrm>
              <a:off x="2795" y="2264"/>
              <a:ext cx="471" cy="382"/>
            </a:xfrm>
            <a:custGeom>
              <a:avLst/>
              <a:gdLst/>
              <a:ahLst/>
              <a:cxnLst>
                <a:cxn ang="0">
                  <a:pos x="829" y="66"/>
                </a:cxn>
                <a:cxn ang="0">
                  <a:pos x="849" y="23"/>
                </a:cxn>
                <a:cxn ang="0">
                  <a:pos x="859" y="27"/>
                </a:cxn>
                <a:cxn ang="0">
                  <a:pos x="893" y="28"/>
                </a:cxn>
                <a:cxn ang="0">
                  <a:pos x="907" y="108"/>
                </a:cxn>
                <a:cxn ang="0">
                  <a:pos x="896" y="116"/>
                </a:cxn>
                <a:cxn ang="0">
                  <a:pos x="906" y="148"/>
                </a:cxn>
                <a:cxn ang="0">
                  <a:pos x="911" y="283"/>
                </a:cxn>
                <a:cxn ang="0">
                  <a:pos x="941" y="318"/>
                </a:cxn>
                <a:cxn ang="0">
                  <a:pos x="914" y="391"/>
                </a:cxn>
                <a:cxn ang="0">
                  <a:pos x="898" y="497"/>
                </a:cxn>
                <a:cxn ang="0">
                  <a:pos x="892" y="539"/>
                </a:cxn>
                <a:cxn ang="0">
                  <a:pos x="900" y="555"/>
                </a:cxn>
                <a:cxn ang="0">
                  <a:pos x="873" y="585"/>
                </a:cxn>
                <a:cxn ang="0">
                  <a:pos x="836" y="628"/>
                </a:cxn>
                <a:cxn ang="0">
                  <a:pos x="790" y="670"/>
                </a:cxn>
                <a:cxn ang="0">
                  <a:pos x="719" y="703"/>
                </a:cxn>
                <a:cxn ang="0">
                  <a:pos x="669" y="719"/>
                </a:cxn>
                <a:cxn ang="0">
                  <a:pos x="628" y="758"/>
                </a:cxn>
                <a:cxn ang="0">
                  <a:pos x="606" y="757"/>
                </a:cxn>
                <a:cxn ang="0">
                  <a:pos x="578" y="707"/>
                </a:cxn>
                <a:cxn ang="0">
                  <a:pos x="556" y="691"/>
                </a:cxn>
                <a:cxn ang="0">
                  <a:pos x="509" y="658"/>
                </a:cxn>
                <a:cxn ang="0">
                  <a:pos x="439" y="558"/>
                </a:cxn>
                <a:cxn ang="0">
                  <a:pos x="413" y="466"/>
                </a:cxn>
                <a:cxn ang="0">
                  <a:pos x="384" y="413"/>
                </a:cxn>
                <a:cxn ang="0">
                  <a:pos x="355" y="385"/>
                </a:cxn>
                <a:cxn ang="0">
                  <a:pos x="294" y="369"/>
                </a:cxn>
                <a:cxn ang="0">
                  <a:pos x="235" y="359"/>
                </a:cxn>
                <a:cxn ang="0">
                  <a:pos x="202" y="366"/>
                </a:cxn>
                <a:cxn ang="0">
                  <a:pos x="152" y="387"/>
                </a:cxn>
                <a:cxn ang="0">
                  <a:pos x="94" y="374"/>
                </a:cxn>
                <a:cxn ang="0">
                  <a:pos x="22" y="312"/>
                </a:cxn>
                <a:cxn ang="0">
                  <a:pos x="0" y="263"/>
                </a:cxn>
                <a:cxn ang="0">
                  <a:pos x="2" y="180"/>
                </a:cxn>
                <a:cxn ang="0">
                  <a:pos x="22" y="143"/>
                </a:cxn>
                <a:cxn ang="0">
                  <a:pos x="97" y="78"/>
                </a:cxn>
                <a:cxn ang="0">
                  <a:pos x="101" y="54"/>
                </a:cxn>
                <a:cxn ang="0">
                  <a:pos x="145" y="66"/>
                </a:cxn>
                <a:cxn ang="0">
                  <a:pos x="174" y="57"/>
                </a:cxn>
                <a:cxn ang="0">
                  <a:pos x="205" y="52"/>
                </a:cxn>
                <a:cxn ang="0">
                  <a:pos x="233" y="39"/>
                </a:cxn>
                <a:cxn ang="0">
                  <a:pos x="259" y="17"/>
                </a:cxn>
                <a:cxn ang="0">
                  <a:pos x="298" y="3"/>
                </a:cxn>
                <a:cxn ang="0">
                  <a:pos x="334" y="8"/>
                </a:cxn>
                <a:cxn ang="0">
                  <a:pos x="360" y="44"/>
                </a:cxn>
                <a:cxn ang="0">
                  <a:pos x="447" y="19"/>
                </a:cxn>
                <a:cxn ang="0">
                  <a:pos x="506" y="2"/>
                </a:cxn>
                <a:cxn ang="0">
                  <a:pos x="546" y="12"/>
                </a:cxn>
                <a:cxn ang="0">
                  <a:pos x="567" y="30"/>
                </a:cxn>
                <a:cxn ang="0">
                  <a:pos x="617" y="31"/>
                </a:cxn>
                <a:cxn ang="0">
                  <a:pos x="677" y="45"/>
                </a:cxn>
                <a:cxn ang="0">
                  <a:pos x="740" y="65"/>
                </a:cxn>
                <a:cxn ang="0">
                  <a:pos x="774" y="66"/>
                </a:cxn>
                <a:cxn ang="0">
                  <a:pos x="790" y="69"/>
                </a:cxn>
              </a:cxnLst>
              <a:rect l="0" t="0" r="r" b="b"/>
              <a:pathLst>
                <a:path w="941" h="764">
                  <a:moveTo>
                    <a:pt x="807" y="64"/>
                  </a:moveTo>
                  <a:lnTo>
                    <a:pt x="812" y="66"/>
                  </a:lnTo>
                  <a:lnTo>
                    <a:pt x="824" y="67"/>
                  </a:lnTo>
                  <a:lnTo>
                    <a:pt x="829" y="66"/>
                  </a:lnTo>
                  <a:lnTo>
                    <a:pt x="834" y="61"/>
                  </a:lnTo>
                  <a:lnTo>
                    <a:pt x="836" y="57"/>
                  </a:lnTo>
                  <a:lnTo>
                    <a:pt x="836" y="50"/>
                  </a:lnTo>
                  <a:lnTo>
                    <a:pt x="849" y="23"/>
                  </a:lnTo>
                  <a:lnTo>
                    <a:pt x="850" y="26"/>
                  </a:lnTo>
                  <a:lnTo>
                    <a:pt x="852" y="28"/>
                  </a:lnTo>
                  <a:lnTo>
                    <a:pt x="855" y="28"/>
                  </a:lnTo>
                  <a:lnTo>
                    <a:pt x="859" y="27"/>
                  </a:lnTo>
                  <a:lnTo>
                    <a:pt x="873" y="20"/>
                  </a:lnTo>
                  <a:lnTo>
                    <a:pt x="886" y="27"/>
                  </a:lnTo>
                  <a:lnTo>
                    <a:pt x="890" y="28"/>
                  </a:lnTo>
                  <a:lnTo>
                    <a:pt x="893" y="28"/>
                  </a:lnTo>
                  <a:lnTo>
                    <a:pt x="896" y="26"/>
                  </a:lnTo>
                  <a:lnTo>
                    <a:pt x="897" y="23"/>
                  </a:lnTo>
                  <a:lnTo>
                    <a:pt x="909" y="50"/>
                  </a:lnTo>
                  <a:lnTo>
                    <a:pt x="907" y="108"/>
                  </a:lnTo>
                  <a:lnTo>
                    <a:pt x="898" y="107"/>
                  </a:lnTo>
                  <a:lnTo>
                    <a:pt x="894" y="108"/>
                  </a:lnTo>
                  <a:lnTo>
                    <a:pt x="894" y="112"/>
                  </a:lnTo>
                  <a:lnTo>
                    <a:pt x="896" y="116"/>
                  </a:lnTo>
                  <a:lnTo>
                    <a:pt x="903" y="127"/>
                  </a:lnTo>
                  <a:lnTo>
                    <a:pt x="909" y="133"/>
                  </a:lnTo>
                  <a:lnTo>
                    <a:pt x="908" y="144"/>
                  </a:lnTo>
                  <a:lnTo>
                    <a:pt x="906" y="148"/>
                  </a:lnTo>
                  <a:lnTo>
                    <a:pt x="893" y="155"/>
                  </a:lnTo>
                  <a:lnTo>
                    <a:pt x="875" y="188"/>
                  </a:lnTo>
                  <a:lnTo>
                    <a:pt x="873" y="212"/>
                  </a:lnTo>
                  <a:lnTo>
                    <a:pt x="911" y="283"/>
                  </a:lnTo>
                  <a:lnTo>
                    <a:pt x="918" y="292"/>
                  </a:lnTo>
                  <a:lnTo>
                    <a:pt x="925" y="298"/>
                  </a:lnTo>
                  <a:lnTo>
                    <a:pt x="933" y="306"/>
                  </a:lnTo>
                  <a:lnTo>
                    <a:pt x="941" y="318"/>
                  </a:lnTo>
                  <a:lnTo>
                    <a:pt x="941" y="352"/>
                  </a:lnTo>
                  <a:lnTo>
                    <a:pt x="936" y="362"/>
                  </a:lnTo>
                  <a:lnTo>
                    <a:pt x="928" y="372"/>
                  </a:lnTo>
                  <a:lnTo>
                    <a:pt x="914" y="391"/>
                  </a:lnTo>
                  <a:lnTo>
                    <a:pt x="909" y="496"/>
                  </a:lnTo>
                  <a:lnTo>
                    <a:pt x="905" y="495"/>
                  </a:lnTo>
                  <a:lnTo>
                    <a:pt x="900" y="496"/>
                  </a:lnTo>
                  <a:lnTo>
                    <a:pt x="898" y="497"/>
                  </a:lnTo>
                  <a:lnTo>
                    <a:pt x="896" y="500"/>
                  </a:lnTo>
                  <a:lnTo>
                    <a:pt x="893" y="510"/>
                  </a:lnTo>
                  <a:lnTo>
                    <a:pt x="892" y="520"/>
                  </a:lnTo>
                  <a:lnTo>
                    <a:pt x="892" y="539"/>
                  </a:lnTo>
                  <a:lnTo>
                    <a:pt x="893" y="545"/>
                  </a:lnTo>
                  <a:lnTo>
                    <a:pt x="909" y="546"/>
                  </a:lnTo>
                  <a:lnTo>
                    <a:pt x="903" y="549"/>
                  </a:lnTo>
                  <a:lnTo>
                    <a:pt x="900" y="555"/>
                  </a:lnTo>
                  <a:lnTo>
                    <a:pt x="893" y="566"/>
                  </a:lnTo>
                  <a:lnTo>
                    <a:pt x="885" y="578"/>
                  </a:lnTo>
                  <a:lnTo>
                    <a:pt x="880" y="581"/>
                  </a:lnTo>
                  <a:lnTo>
                    <a:pt x="873" y="585"/>
                  </a:lnTo>
                  <a:lnTo>
                    <a:pt x="858" y="603"/>
                  </a:lnTo>
                  <a:lnTo>
                    <a:pt x="850" y="613"/>
                  </a:lnTo>
                  <a:lnTo>
                    <a:pt x="844" y="618"/>
                  </a:lnTo>
                  <a:lnTo>
                    <a:pt x="836" y="628"/>
                  </a:lnTo>
                  <a:lnTo>
                    <a:pt x="827" y="641"/>
                  </a:lnTo>
                  <a:lnTo>
                    <a:pt x="816" y="652"/>
                  </a:lnTo>
                  <a:lnTo>
                    <a:pt x="804" y="661"/>
                  </a:lnTo>
                  <a:lnTo>
                    <a:pt x="790" y="670"/>
                  </a:lnTo>
                  <a:lnTo>
                    <a:pt x="774" y="679"/>
                  </a:lnTo>
                  <a:lnTo>
                    <a:pt x="757" y="689"/>
                  </a:lnTo>
                  <a:lnTo>
                    <a:pt x="737" y="696"/>
                  </a:lnTo>
                  <a:lnTo>
                    <a:pt x="719" y="703"/>
                  </a:lnTo>
                  <a:lnTo>
                    <a:pt x="687" y="714"/>
                  </a:lnTo>
                  <a:lnTo>
                    <a:pt x="678" y="715"/>
                  </a:lnTo>
                  <a:lnTo>
                    <a:pt x="674" y="715"/>
                  </a:lnTo>
                  <a:lnTo>
                    <a:pt x="669" y="719"/>
                  </a:lnTo>
                  <a:lnTo>
                    <a:pt x="663" y="726"/>
                  </a:lnTo>
                  <a:lnTo>
                    <a:pt x="645" y="743"/>
                  </a:lnTo>
                  <a:lnTo>
                    <a:pt x="636" y="752"/>
                  </a:lnTo>
                  <a:lnTo>
                    <a:pt x="628" y="758"/>
                  </a:lnTo>
                  <a:lnTo>
                    <a:pt x="620" y="763"/>
                  </a:lnTo>
                  <a:lnTo>
                    <a:pt x="617" y="764"/>
                  </a:lnTo>
                  <a:lnTo>
                    <a:pt x="614" y="763"/>
                  </a:lnTo>
                  <a:lnTo>
                    <a:pt x="606" y="757"/>
                  </a:lnTo>
                  <a:lnTo>
                    <a:pt x="600" y="748"/>
                  </a:lnTo>
                  <a:lnTo>
                    <a:pt x="590" y="727"/>
                  </a:lnTo>
                  <a:lnTo>
                    <a:pt x="584" y="717"/>
                  </a:lnTo>
                  <a:lnTo>
                    <a:pt x="578" y="707"/>
                  </a:lnTo>
                  <a:lnTo>
                    <a:pt x="570" y="701"/>
                  </a:lnTo>
                  <a:lnTo>
                    <a:pt x="565" y="699"/>
                  </a:lnTo>
                  <a:lnTo>
                    <a:pt x="559" y="698"/>
                  </a:lnTo>
                  <a:lnTo>
                    <a:pt x="556" y="691"/>
                  </a:lnTo>
                  <a:lnTo>
                    <a:pt x="550" y="685"/>
                  </a:lnTo>
                  <a:lnTo>
                    <a:pt x="541" y="677"/>
                  </a:lnTo>
                  <a:lnTo>
                    <a:pt x="531" y="669"/>
                  </a:lnTo>
                  <a:lnTo>
                    <a:pt x="509" y="658"/>
                  </a:lnTo>
                  <a:lnTo>
                    <a:pt x="499" y="653"/>
                  </a:lnTo>
                  <a:lnTo>
                    <a:pt x="441" y="591"/>
                  </a:lnTo>
                  <a:lnTo>
                    <a:pt x="440" y="568"/>
                  </a:lnTo>
                  <a:lnTo>
                    <a:pt x="439" y="558"/>
                  </a:lnTo>
                  <a:lnTo>
                    <a:pt x="440" y="554"/>
                  </a:lnTo>
                  <a:lnTo>
                    <a:pt x="441" y="551"/>
                  </a:lnTo>
                  <a:lnTo>
                    <a:pt x="451" y="541"/>
                  </a:lnTo>
                  <a:lnTo>
                    <a:pt x="413" y="466"/>
                  </a:lnTo>
                  <a:lnTo>
                    <a:pt x="380" y="432"/>
                  </a:lnTo>
                  <a:lnTo>
                    <a:pt x="384" y="425"/>
                  </a:lnTo>
                  <a:lnTo>
                    <a:pt x="385" y="420"/>
                  </a:lnTo>
                  <a:lnTo>
                    <a:pt x="384" y="413"/>
                  </a:lnTo>
                  <a:lnTo>
                    <a:pt x="380" y="407"/>
                  </a:lnTo>
                  <a:lnTo>
                    <a:pt x="377" y="401"/>
                  </a:lnTo>
                  <a:lnTo>
                    <a:pt x="371" y="395"/>
                  </a:lnTo>
                  <a:lnTo>
                    <a:pt x="355" y="385"/>
                  </a:lnTo>
                  <a:lnTo>
                    <a:pt x="340" y="377"/>
                  </a:lnTo>
                  <a:lnTo>
                    <a:pt x="325" y="370"/>
                  </a:lnTo>
                  <a:lnTo>
                    <a:pt x="307" y="364"/>
                  </a:lnTo>
                  <a:lnTo>
                    <a:pt x="294" y="369"/>
                  </a:lnTo>
                  <a:lnTo>
                    <a:pt x="285" y="371"/>
                  </a:lnTo>
                  <a:lnTo>
                    <a:pt x="280" y="374"/>
                  </a:lnTo>
                  <a:lnTo>
                    <a:pt x="249" y="363"/>
                  </a:lnTo>
                  <a:lnTo>
                    <a:pt x="235" y="359"/>
                  </a:lnTo>
                  <a:lnTo>
                    <a:pt x="228" y="359"/>
                  </a:lnTo>
                  <a:lnTo>
                    <a:pt x="223" y="359"/>
                  </a:lnTo>
                  <a:lnTo>
                    <a:pt x="212" y="362"/>
                  </a:lnTo>
                  <a:lnTo>
                    <a:pt x="202" y="366"/>
                  </a:lnTo>
                  <a:lnTo>
                    <a:pt x="194" y="374"/>
                  </a:lnTo>
                  <a:lnTo>
                    <a:pt x="184" y="385"/>
                  </a:lnTo>
                  <a:lnTo>
                    <a:pt x="169" y="387"/>
                  </a:lnTo>
                  <a:lnTo>
                    <a:pt x="152" y="387"/>
                  </a:lnTo>
                  <a:lnTo>
                    <a:pt x="136" y="385"/>
                  </a:lnTo>
                  <a:lnTo>
                    <a:pt x="122" y="382"/>
                  </a:lnTo>
                  <a:lnTo>
                    <a:pt x="108" y="378"/>
                  </a:lnTo>
                  <a:lnTo>
                    <a:pt x="94" y="374"/>
                  </a:lnTo>
                  <a:lnTo>
                    <a:pt x="70" y="361"/>
                  </a:lnTo>
                  <a:lnTo>
                    <a:pt x="44" y="337"/>
                  </a:lnTo>
                  <a:lnTo>
                    <a:pt x="33" y="324"/>
                  </a:lnTo>
                  <a:lnTo>
                    <a:pt x="22" y="312"/>
                  </a:lnTo>
                  <a:lnTo>
                    <a:pt x="15" y="301"/>
                  </a:lnTo>
                  <a:lnTo>
                    <a:pt x="8" y="289"/>
                  </a:lnTo>
                  <a:lnTo>
                    <a:pt x="4" y="276"/>
                  </a:lnTo>
                  <a:lnTo>
                    <a:pt x="0" y="263"/>
                  </a:lnTo>
                  <a:lnTo>
                    <a:pt x="5" y="233"/>
                  </a:lnTo>
                  <a:lnTo>
                    <a:pt x="9" y="206"/>
                  </a:lnTo>
                  <a:lnTo>
                    <a:pt x="4" y="192"/>
                  </a:lnTo>
                  <a:lnTo>
                    <a:pt x="2" y="180"/>
                  </a:lnTo>
                  <a:lnTo>
                    <a:pt x="4" y="169"/>
                  </a:lnTo>
                  <a:lnTo>
                    <a:pt x="8" y="158"/>
                  </a:lnTo>
                  <a:lnTo>
                    <a:pt x="15" y="150"/>
                  </a:lnTo>
                  <a:lnTo>
                    <a:pt x="22" y="143"/>
                  </a:lnTo>
                  <a:lnTo>
                    <a:pt x="43" y="129"/>
                  </a:lnTo>
                  <a:lnTo>
                    <a:pt x="83" y="86"/>
                  </a:lnTo>
                  <a:lnTo>
                    <a:pt x="91" y="84"/>
                  </a:lnTo>
                  <a:lnTo>
                    <a:pt x="97" y="78"/>
                  </a:lnTo>
                  <a:lnTo>
                    <a:pt x="99" y="73"/>
                  </a:lnTo>
                  <a:lnTo>
                    <a:pt x="100" y="68"/>
                  </a:lnTo>
                  <a:lnTo>
                    <a:pt x="101" y="61"/>
                  </a:lnTo>
                  <a:lnTo>
                    <a:pt x="101" y="54"/>
                  </a:lnTo>
                  <a:lnTo>
                    <a:pt x="109" y="56"/>
                  </a:lnTo>
                  <a:lnTo>
                    <a:pt x="123" y="61"/>
                  </a:lnTo>
                  <a:lnTo>
                    <a:pt x="139" y="66"/>
                  </a:lnTo>
                  <a:lnTo>
                    <a:pt x="145" y="66"/>
                  </a:lnTo>
                  <a:lnTo>
                    <a:pt x="150" y="65"/>
                  </a:lnTo>
                  <a:lnTo>
                    <a:pt x="155" y="65"/>
                  </a:lnTo>
                  <a:lnTo>
                    <a:pt x="162" y="63"/>
                  </a:lnTo>
                  <a:lnTo>
                    <a:pt x="174" y="57"/>
                  </a:lnTo>
                  <a:lnTo>
                    <a:pt x="184" y="52"/>
                  </a:lnTo>
                  <a:lnTo>
                    <a:pt x="187" y="51"/>
                  </a:lnTo>
                  <a:lnTo>
                    <a:pt x="190" y="52"/>
                  </a:lnTo>
                  <a:lnTo>
                    <a:pt x="205" y="52"/>
                  </a:lnTo>
                  <a:lnTo>
                    <a:pt x="214" y="51"/>
                  </a:lnTo>
                  <a:lnTo>
                    <a:pt x="223" y="48"/>
                  </a:lnTo>
                  <a:lnTo>
                    <a:pt x="226" y="46"/>
                  </a:lnTo>
                  <a:lnTo>
                    <a:pt x="233" y="39"/>
                  </a:lnTo>
                  <a:lnTo>
                    <a:pt x="243" y="30"/>
                  </a:lnTo>
                  <a:lnTo>
                    <a:pt x="259" y="17"/>
                  </a:lnTo>
                  <a:lnTo>
                    <a:pt x="262" y="15"/>
                  </a:lnTo>
                  <a:lnTo>
                    <a:pt x="259" y="17"/>
                  </a:lnTo>
                  <a:lnTo>
                    <a:pt x="275" y="15"/>
                  </a:lnTo>
                  <a:lnTo>
                    <a:pt x="284" y="12"/>
                  </a:lnTo>
                  <a:lnTo>
                    <a:pt x="291" y="6"/>
                  </a:lnTo>
                  <a:lnTo>
                    <a:pt x="298" y="3"/>
                  </a:lnTo>
                  <a:lnTo>
                    <a:pt x="305" y="1"/>
                  </a:lnTo>
                  <a:lnTo>
                    <a:pt x="312" y="1"/>
                  </a:lnTo>
                  <a:lnTo>
                    <a:pt x="320" y="2"/>
                  </a:lnTo>
                  <a:lnTo>
                    <a:pt x="334" y="8"/>
                  </a:lnTo>
                  <a:lnTo>
                    <a:pt x="345" y="15"/>
                  </a:lnTo>
                  <a:lnTo>
                    <a:pt x="345" y="23"/>
                  </a:lnTo>
                  <a:lnTo>
                    <a:pt x="345" y="25"/>
                  </a:lnTo>
                  <a:lnTo>
                    <a:pt x="360" y="44"/>
                  </a:lnTo>
                  <a:lnTo>
                    <a:pt x="434" y="35"/>
                  </a:lnTo>
                  <a:lnTo>
                    <a:pt x="436" y="30"/>
                  </a:lnTo>
                  <a:lnTo>
                    <a:pt x="441" y="23"/>
                  </a:lnTo>
                  <a:lnTo>
                    <a:pt x="447" y="19"/>
                  </a:lnTo>
                  <a:lnTo>
                    <a:pt x="454" y="15"/>
                  </a:lnTo>
                  <a:lnTo>
                    <a:pt x="470" y="8"/>
                  </a:lnTo>
                  <a:lnTo>
                    <a:pt x="489" y="4"/>
                  </a:lnTo>
                  <a:lnTo>
                    <a:pt x="506" y="2"/>
                  </a:lnTo>
                  <a:lnTo>
                    <a:pt x="523" y="1"/>
                  </a:lnTo>
                  <a:lnTo>
                    <a:pt x="538" y="0"/>
                  </a:lnTo>
                  <a:lnTo>
                    <a:pt x="541" y="6"/>
                  </a:lnTo>
                  <a:lnTo>
                    <a:pt x="546" y="12"/>
                  </a:lnTo>
                  <a:lnTo>
                    <a:pt x="553" y="18"/>
                  </a:lnTo>
                  <a:lnTo>
                    <a:pt x="558" y="27"/>
                  </a:lnTo>
                  <a:lnTo>
                    <a:pt x="562" y="29"/>
                  </a:lnTo>
                  <a:lnTo>
                    <a:pt x="567" y="30"/>
                  </a:lnTo>
                  <a:lnTo>
                    <a:pt x="581" y="29"/>
                  </a:lnTo>
                  <a:lnTo>
                    <a:pt x="595" y="28"/>
                  </a:lnTo>
                  <a:lnTo>
                    <a:pt x="606" y="27"/>
                  </a:lnTo>
                  <a:lnTo>
                    <a:pt x="617" y="31"/>
                  </a:lnTo>
                  <a:lnTo>
                    <a:pt x="628" y="34"/>
                  </a:lnTo>
                  <a:lnTo>
                    <a:pt x="653" y="40"/>
                  </a:lnTo>
                  <a:lnTo>
                    <a:pt x="665" y="42"/>
                  </a:lnTo>
                  <a:lnTo>
                    <a:pt x="677" y="45"/>
                  </a:lnTo>
                  <a:lnTo>
                    <a:pt x="689" y="51"/>
                  </a:lnTo>
                  <a:lnTo>
                    <a:pt x="699" y="58"/>
                  </a:lnTo>
                  <a:lnTo>
                    <a:pt x="720" y="61"/>
                  </a:lnTo>
                  <a:lnTo>
                    <a:pt x="740" y="65"/>
                  </a:lnTo>
                  <a:lnTo>
                    <a:pt x="758" y="66"/>
                  </a:lnTo>
                  <a:lnTo>
                    <a:pt x="766" y="66"/>
                  </a:lnTo>
                  <a:lnTo>
                    <a:pt x="773" y="61"/>
                  </a:lnTo>
                  <a:lnTo>
                    <a:pt x="774" y="66"/>
                  </a:lnTo>
                  <a:lnTo>
                    <a:pt x="775" y="68"/>
                  </a:lnTo>
                  <a:lnTo>
                    <a:pt x="779" y="69"/>
                  </a:lnTo>
                  <a:lnTo>
                    <a:pt x="783" y="69"/>
                  </a:lnTo>
                  <a:lnTo>
                    <a:pt x="790" y="69"/>
                  </a:lnTo>
                  <a:lnTo>
                    <a:pt x="796" y="67"/>
                  </a:lnTo>
                  <a:lnTo>
                    <a:pt x="807" y="6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4" name="Freeform 86"/>
            <p:cNvSpPr>
              <a:spLocks/>
            </p:cNvSpPr>
            <p:nvPr/>
          </p:nvSpPr>
          <p:spPr bwMode="auto">
            <a:xfrm>
              <a:off x="2924" y="2272"/>
              <a:ext cx="2" cy="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3" h="2">
                  <a:moveTo>
                    <a:pt x="0" y="2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5" name="Freeform 87"/>
            <p:cNvSpPr>
              <a:spLocks/>
            </p:cNvSpPr>
            <p:nvPr/>
          </p:nvSpPr>
          <p:spPr bwMode="auto">
            <a:xfrm>
              <a:off x="2841" y="1792"/>
              <a:ext cx="490" cy="503"/>
            </a:xfrm>
            <a:custGeom>
              <a:avLst/>
              <a:gdLst/>
              <a:ahLst/>
              <a:cxnLst>
                <a:cxn ang="0">
                  <a:pos x="624" y="128"/>
                </a:cxn>
                <a:cxn ang="0">
                  <a:pos x="645" y="64"/>
                </a:cxn>
                <a:cxn ang="0">
                  <a:pos x="685" y="11"/>
                </a:cxn>
                <a:cxn ang="0">
                  <a:pos x="713" y="30"/>
                </a:cxn>
                <a:cxn ang="0">
                  <a:pos x="874" y="142"/>
                </a:cxn>
                <a:cxn ang="0">
                  <a:pos x="934" y="193"/>
                </a:cxn>
                <a:cxn ang="0">
                  <a:pos x="941" y="235"/>
                </a:cxn>
                <a:cxn ang="0">
                  <a:pos x="854" y="377"/>
                </a:cxn>
                <a:cxn ang="0">
                  <a:pos x="937" y="547"/>
                </a:cxn>
                <a:cxn ang="0">
                  <a:pos x="873" y="649"/>
                </a:cxn>
                <a:cxn ang="0">
                  <a:pos x="789" y="654"/>
                </a:cxn>
                <a:cxn ang="0">
                  <a:pos x="681" y="768"/>
                </a:cxn>
                <a:cxn ang="0">
                  <a:pos x="642" y="811"/>
                </a:cxn>
                <a:cxn ang="0">
                  <a:pos x="649" y="836"/>
                </a:cxn>
                <a:cxn ang="0">
                  <a:pos x="700" y="782"/>
                </a:cxn>
                <a:cxn ang="0">
                  <a:pos x="753" y="803"/>
                </a:cxn>
                <a:cxn ang="0">
                  <a:pos x="732" y="980"/>
                </a:cxn>
                <a:cxn ang="0">
                  <a:pos x="571" y="969"/>
                </a:cxn>
                <a:cxn ang="0">
                  <a:pos x="458" y="896"/>
                </a:cxn>
                <a:cxn ang="0">
                  <a:pos x="438" y="870"/>
                </a:cxn>
                <a:cxn ang="0">
                  <a:pos x="400" y="900"/>
                </a:cxn>
                <a:cxn ang="0">
                  <a:pos x="377" y="864"/>
                </a:cxn>
                <a:cxn ang="0">
                  <a:pos x="415" y="807"/>
                </a:cxn>
                <a:cxn ang="0">
                  <a:pos x="400" y="770"/>
                </a:cxn>
                <a:cxn ang="0">
                  <a:pos x="359" y="847"/>
                </a:cxn>
                <a:cxn ang="0">
                  <a:pos x="328" y="871"/>
                </a:cxn>
                <a:cxn ang="0">
                  <a:pos x="339" y="889"/>
                </a:cxn>
                <a:cxn ang="0">
                  <a:pos x="367" y="929"/>
                </a:cxn>
                <a:cxn ang="0">
                  <a:pos x="350" y="934"/>
                </a:cxn>
                <a:cxn ang="0">
                  <a:pos x="196" y="912"/>
                </a:cxn>
                <a:cxn ang="0">
                  <a:pos x="147" y="942"/>
                </a:cxn>
                <a:cxn ang="0">
                  <a:pos x="88" y="982"/>
                </a:cxn>
                <a:cxn ang="0">
                  <a:pos x="6" y="993"/>
                </a:cxn>
                <a:cxn ang="0">
                  <a:pos x="43" y="911"/>
                </a:cxn>
                <a:cxn ang="0">
                  <a:pos x="122" y="852"/>
                </a:cxn>
                <a:cxn ang="0">
                  <a:pos x="141" y="811"/>
                </a:cxn>
                <a:cxn ang="0">
                  <a:pos x="194" y="758"/>
                </a:cxn>
                <a:cxn ang="0">
                  <a:pos x="234" y="660"/>
                </a:cxn>
                <a:cxn ang="0">
                  <a:pos x="231" y="688"/>
                </a:cxn>
                <a:cxn ang="0">
                  <a:pos x="207" y="718"/>
                </a:cxn>
                <a:cxn ang="0">
                  <a:pos x="147" y="711"/>
                </a:cxn>
                <a:cxn ang="0">
                  <a:pos x="257" y="558"/>
                </a:cxn>
                <a:cxn ang="0">
                  <a:pos x="280" y="391"/>
                </a:cxn>
                <a:cxn ang="0">
                  <a:pos x="280" y="308"/>
                </a:cxn>
                <a:cxn ang="0">
                  <a:pos x="224" y="237"/>
                </a:cxn>
                <a:cxn ang="0">
                  <a:pos x="192" y="214"/>
                </a:cxn>
                <a:cxn ang="0">
                  <a:pos x="152" y="124"/>
                </a:cxn>
                <a:cxn ang="0">
                  <a:pos x="152" y="42"/>
                </a:cxn>
                <a:cxn ang="0">
                  <a:pos x="260" y="85"/>
                </a:cxn>
                <a:cxn ang="0">
                  <a:pos x="307" y="113"/>
                </a:cxn>
                <a:cxn ang="0">
                  <a:pos x="374" y="79"/>
                </a:cxn>
                <a:cxn ang="0">
                  <a:pos x="370" y="33"/>
                </a:cxn>
                <a:cxn ang="0">
                  <a:pos x="401" y="38"/>
                </a:cxn>
                <a:cxn ang="0">
                  <a:pos x="452" y="26"/>
                </a:cxn>
                <a:cxn ang="0">
                  <a:pos x="483" y="53"/>
                </a:cxn>
                <a:cxn ang="0">
                  <a:pos x="593" y="50"/>
                </a:cxn>
                <a:cxn ang="0">
                  <a:pos x="577" y="60"/>
                </a:cxn>
              </a:cxnLst>
              <a:rect l="0" t="0" r="r" b="b"/>
              <a:pathLst>
                <a:path w="979" h="1007">
                  <a:moveTo>
                    <a:pt x="571" y="61"/>
                  </a:moveTo>
                  <a:lnTo>
                    <a:pt x="565" y="65"/>
                  </a:lnTo>
                  <a:lnTo>
                    <a:pt x="563" y="68"/>
                  </a:lnTo>
                  <a:lnTo>
                    <a:pt x="563" y="73"/>
                  </a:lnTo>
                  <a:lnTo>
                    <a:pt x="565" y="77"/>
                  </a:lnTo>
                  <a:lnTo>
                    <a:pt x="572" y="84"/>
                  </a:lnTo>
                  <a:lnTo>
                    <a:pt x="580" y="88"/>
                  </a:lnTo>
                  <a:lnTo>
                    <a:pt x="624" y="128"/>
                  </a:lnTo>
                  <a:lnTo>
                    <a:pt x="643" y="85"/>
                  </a:lnTo>
                  <a:lnTo>
                    <a:pt x="642" y="83"/>
                  </a:lnTo>
                  <a:lnTo>
                    <a:pt x="640" y="82"/>
                  </a:lnTo>
                  <a:lnTo>
                    <a:pt x="637" y="82"/>
                  </a:lnTo>
                  <a:lnTo>
                    <a:pt x="631" y="83"/>
                  </a:lnTo>
                  <a:lnTo>
                    <a:pt x="628" y="80"/>
                  </a:lnTo>
                  <a:lnTo>
                    <a:pt x="637" y="73"/>
                  </a:lnTo>
                  <a:lnTo>
                    <a:pt x="645" y="64"/>
                  </a:lnTo>
                  <a:lnTo>
                    <a:pt x="655" y="55"/>
                  </a:lnTo>
                  <a:lnTo>
                    <a:pt x="667" y="48"/>
                  </a:lnTo>
                  <a:lnTo>
                    <a:pt x="670" y="40"/>
                  </a:lnTo>
                  <a:lnTo>
                    <a:pt x="674" y="36"/>
                  </a:lnTo>
                  <a:lnTo>
                    <a:pt x="678" y="34"/>
                  </a:lnTo>
                  <a:lnTo>
                    <a:pt x="686" y="29"/>
                  </a:lnTo>
                  <a:lnTo>
                    <a:pt x="686" y="19"/>
                  </a:lnTo>
                  <a:lnTo>
                    <a:pt x="685" y="11"/>
                  </a:lnTo>
                  <a:lnTo>
                    <a:pt x="685" y="1"/>
                  </a:lnTo>
                  <a:lnTo>
                    <a:pt x="686" y="0"/>
                  </a:lnTo>
                  <a:lnTo>
                    <a:pt x="690" y="0"/>
                  </a:lnTo>
                  <a:lnTo>
                    <a:pt x="708" y="2"/>
                  </a:lnTo>
                  <a:lnTo>
                    <a:pt x="711" y="4"/>
                  </a:lnTo>
                  <a:lnTo>
                    <a:pt x="712" y="8"/>
                  </a:lnTo>
                  <a:lnTo>
                    <a:pt x="713" y="15"/>
                  </a:lnTo>
                  <a:lnTo>
                    <a:pt x="713" y="30"/>
                  </a:lnTo>
                  <a:lnTo>
                    <a:pt x="801" y="79"/>
                  </a:lnTo>
                  <a:lnTo>
                    <a:pt x="807" y="105"/>
                  </a:lnTo>
                  <a:lnTo>
                    <a:pt x="815" y="112"/>
                  </a:lnTo>
                  <a:lnTo>
                    <a:pt x="821" y="119"/>
                  </a:lnTo>
                  <a:lnTo>
                    <a:pt x="835" y="135"/>
                  </a:lnTo>
                  <a:lnTo>
                    <a:pt x="867" y="143"/>
                  </a:lnTo>
                  <a:lnTo>
                    <a:pt x="871" y="143"/>
                  </a:lnTo>
                  <a:lnTo>
                    <a:pt x="874" y="142"/>
                  </a:lnTo>
                  <a:lnTo>
                    <a:pt x="879" y="137"/>
                  </a:lnTo>
                  <a:lnTo>
                    <a:pt x="882" y="131"/>
                  </a:lnTo>
                  <a:lnTo>
                    <a:pt x="888" y="126"/>
                  </a:lnTo>
                  <a:lnTo>
                    <a:pt x="946" y="147"/>
                  </a:lnTo>
                  <a:lnTo>
                    <a:pt x="929" y="190"/>
                  </a:lnTo>
                  <a:lnTo>
                    <a:pt x="929" y="191"/>
                  </a:lnTo>
                  <a:lnTo>
                    <a:pt x="930" y="193"/>
                  </a:lnTo>
                  <a:lnTo>
                    <a:pt x="934" y="193"/>
                  </a:lnTo>
                  <a:lnTo>
                    <a:pt x="940" y="192"/>
                  </a:lnTo>
                  <a:lnTo>
                    <a:pt x="944" y="193"/>
                  </a:lnTo>
                  <a:lnTo>
                    <a:pt x="940" y="201"/>
                  </a:lnTo>
                  <a:lnTo>
                    <a:pt x="940" y="211"/>
                  </a:lnTo>
                  <a:lnTo>
                    <a:pt x="940" y="219"/>
                  </a:lnTo>
                  <a:lnTo>
                    <a:pt x="940" y="228"/>
                  </a:lnTo>
                  <a:lnTo>
                    <a:pt x="940" y="232"/>
                  </a:lnTo>
                  <a:lnTo>
                    <a:pt x="941" y="235"/>
                  </a:lnTo>
                  <a:lnTo>
                    <a:pt x="946" y="237"/>
                  </a:lnTo>
                  <a:lnTo>
                    <a:pt x="952" y="238"/>
                  </a:lnTo>
                  <a:lnTo>
                    <a:pt x="959" y="240"/>
                  </a:lnTo>
                  <a:lnTo>
                    <a:pt x="979" y="277"/>
                  </a:lnTo>
                  <a:lnTo>
                    <a:pt x="918" y="298"/>
                  </a:lnTo>
                  <a:lnTo>
                    <a:pt x="916" y="334"/>
                  </a:lnTo>
                  <a:lnTo>
                    <a:pt x="861" y="360"/>
                  </a:lnTo>
                  <a:lnTo>
                    <a:pt x="854" y="377"/>
                  </a:lnTo>
                  <a:lnTo>
                    <a:pt x="847" y="391"/>
                  </a:lnTo>
                  <a:lnTo>
                    <a:pt x="846" y="396"/>
                  </a:lnTo>
                  <a:lnTo>
                    <a:pt x="848" y="402"/>
                  </a:lnTo>
                  <a:lnTo>
                    <a:pt x="853" y="406"/>
                  </a:lnTo>
                  <a:lnTo>
                    <a:pt x="860" y="410"/>
                  </a:lnTo>
                  <a:lnTo>
                    <a:pt x="893" y="453"/>
                  </a:lnTo>
                  <a:lnTo>
                    <a:pt x="893" y="489"/>
                  </a:lnTo>
                  <a:lnTo>
                    <a:pt x="937" y="547"/>
                  </a:lnTo>
                  <a:lnTo>
                    <a:pt x="971" y="578"/>
                  </a:lnTo>
                  <a:lnTo>
                    <a:pt x="965" y="579"/>
                  </a:lnTo>
                  <a:lnTo>
                    <a:pt x="959" y="581"/>
                  </a:lnTo>
                  <a:lnTo>
                    <a:pt x="947" y="591"/>
                  </a:lnTo>
                  <a:lnTo>
                    <a:pt x="917" y="617"/>
                  </a:lnTo>
                  <a:lnTo>
                    <a:pt x="901" y="632"/>
                  </a:lnTo>
                  <a:lnTo>
                    <a:pt x="882" y="645"/>
                  </a:lnTo>
                  <a:lnTo>
                    <a:pt x="873" y="649"/>
                  </a:lnTo>
                  <a:lnTo>
                    <a:pt x="865" y="652"/>
                  </a:lnTo>
                  <a:lnTo>
                    <a:pt x="855" y="656"/>
                  </a:lnTo>
                  <a:lnTo>
                    <a:pt x="846" y="657"/>
                  </a:lnTo>
                  <a:lnTo>
                    <a:pt x="829" y="649"/>
                  </a:lnTo>
                  <a:lnTo>
                    <a:pt x="821" y="646"/>
                  </a:lnTo>
                  <a:lnTo>
                    <a:pt x="816" y="639"/>
                  </a:lnTo>
                  <a:lnTo>
                    <a:pt x="796" y="649"/>
                  </a:lnTo>
                  <a:lnTo>
                    <a:pt x="789" y="654"/>
                  </a:lnTo>
                  <a:lnTo>
                    <a:pt x="790" y="656"/>
                  </a:lnTo>
                  <a:lnTo>
                    <a:pt x="792" y="658"/>
                  </a:lnTo>
                  <a:lnTo>
                    <a:pt x="797" y="668"/>
                  </a:lnTo>
                  <a:lnTo>
                    <a:pt x="776" y="669"/>
                  </a:lnTo>
                  <a:lnTo>
                    <a:pt x="736" y="737"/>
                  </a:lnTo>
                  <a:lnTo>
                    <a:pt x="716" y="748"/>
                  </a:lnTo>
                  <a:lnTo>
                    <a:pt x="692" y="760"/>
                  </a:lnTo>
                  <a:lnTo>
                    <a:pt x="681" y="768"/>
                  </a:lnTo>
                  <a:lnTo>
                    <a:pt x="672" y="775"/>
                  </a:lnTo>
                  <a:lnTo>
                    <a:pt x="665" y="786"/>
                  </a:lnTo>
                  <a:lnTo>
                    <a:pt x="663" y="790"/>
                  </a:lnTo>
                  <a:lnTo>
                    <a:pt x="662" y="796"/>
                  </a:lnTo>
                  <a:lnTo>
                    <a:pt x="659" y="802"/>
                  </a:lnTo>
                  <a:lnTo>
                    <a:pt x="654" y="807"/>
                  </a:lnTo>
                  <a:lnTo>
                    <a:pt x="649" y="809"/>
                  </a:lnTo>
                  <a:lnTo>
                    <a:pt x="642" y="811"/>
                  </a:lnTo>
                  <a:lnTo>
                    <a:pt x="630" y="814"/>
                  </a:lnTo>
                  <a:lnTo>
                    <a:pt x="624" y="817"/>
                  </a:lnTo>
                  <a:lnTo>
                    <a:pt x="621" y="822"/>
                  </a:lnTo>
                  <a:lnTo>
                    <a:pt x="621" y="827"/>
                  </a:lnTo>
                  <a:lnTo>
                    <a:pt x="624" y="832"/>
                  </a:lnTo>
                  <a:lnTo>
                    <a:pt x="629" y="834"/>
                  </a:lnTo>
                  <a:lnTo>
                    <a:pt x="635" y="835"/>
                  </a:lnTo>
                  <a:lnTo>
                    <a:pt x="649" y="836"/>
                  </a:lnTo>
                  <a:lnTo>
                    <a:pt x="662" y="836"/>
                  </a:lnTo>
                  <a:lnTo>
                    <a:pt x="672" y="834"/>
                  </a:lnTo>
                  <a:lnTo>
                    <a:pt x="680" y="829"/>
                  </a:lnTo>
                  <a:lnTo>
                    <a:pt x="686" y="824"/>
                  </a:lnTo>
                  <a:lnTo>
                    <a:pt x="691" y="817"/>
                  </a:lnTo>
                  <a:lnTo>
                    <a:pt x="694" y="809"/>
                  </a:lnTo>
                  <a:lnTo>
                    <a:pt x="697" y="800"/>
                  </a:lnTo>
                  <a:lnTo>
                    <a:pt x="700" y="782"/>
                  </a:lnTo>
                  <a:lnTo>
                    <a:pt x="703" y="775"/>
                  </a:lnTo>
                  <a:lnTo>
                    <a:pt x="707" y="772"/>
                  </a:lnTo>
                  <a:lnTo>
                    <a:pt x="712" y="772"/>
                  </a:lnTo>
                  <a:lnTo>
                    <a:pt x="716" y="773"/>
                  </a:lnTo>
                  <a:lnTo>
                    <a:pt x="719" y="776"/>
                  </a:lnTo>
                  <a:lnTo>
                    <a:pt x="721" y="779"/>
                  </a:lnTo>
                  <a:lnTo>
                    <a:pt x="725" y="786"/>
                  </a:lnTo>
                  <a:lnTo>
                    <a:pt x="753" y="803"/>
                  </a:lnTo>
                  <a:lnTo>
                    <a:pt x="761" y="810"/>
                  </a:lnTo>
                  <a:lnTo>
                    <a:pt x="765" y="817"/>
                  </a:lnTo>
                  <a:lnTo>
                    <a:pt x="768" y="828"/>
                  </a:lnTo>
                  <a:lnTo>
                    <a:pt x="768" y="841"/>
                  </a:lnTo>
                  <a:lnTo>
                    <a:pt x="767" y="886"/>
                  </a:lnTo>
                  <a:lnTo>
                    <a:pt x="755" y="910"/>
                  </a:lnTo>
                  <a:lnTo>
                    <a:pt x="746" y="931"/>
                  </a:lnTo>
                  <a:lnTo>
                    <a:pt x="732" y="980"/>
                  </a:lnTo>
                  <a:lnTo>
                    <a:pt x="730" y="987"/>
                  </a:lnTo>
                  <a:lnTo>
                    <a:pt x="725" y="993"/>
                  </a:lnTo>
                  <a:lnTo>
                    <a:pt x="715" y="1007"/>
                  </a:lnTo>
                  <a:lnTo>
                    <a:pt x="690" y="997"/>
                  </a:lnTo>
                  <a:lnTo>
                    <a:pt x="666" y="987"/>
                  </a:lnTo>
                  <a:lnTo>
                    <a:pt x="642" y="980"/>
                  </a:lnTo>
                  <a:lnTo>
                    <a:pt x="618" y="976"/>
                  </a:lnTo>
                  <a:lnTo>
                    <a:pt x="571" y="969"/>
                  </a:lnTo>
                  <a:lnTo>
                    <a:pt x="524" y="964"/>
                  </a:lnTo>
                  <a:lnTo>
                    <a:pt x="488" y="936"/>
                  </a:lnTo>
                  <a:lnTo>
                    <a:pt x="474" y="925"/>
                  </a:lnTo>
                  <a:lnTo>
                    <a:pt x="463" y="915"/>
                  </a:lnTo>
                  <a:lnTo>
                    <a:pt x="460" y="913"/>
                  </a:lnTo>
                  <a:lnTo>
                    <a:pt x="460" y="910"/>
                  </a:lnTo>
                  <a:lnTo>
                    <a:pt x="459" y="902"/>
                  </a:lnTo>
                  <a:lnTo>
                    <a:pt x="458" y="896"/>
                  </a:lnTo>
                  <a:lnTo>
                    <a:pt x="457" y="893"/>
                  </a:lnTo>
                  <a:lnTo>
                    <a:pt x="454" y="890"/>
                  </a:lnTo>
                  <a:lnTo>
                    <a:pt x="447" y="887"/>
                  </a:lnTo>
                  <a:lnTo>
                    <a:pt x="443" y="885"/>
                  </a:lnTo>
                  <a:lnTo>
                    <a:pt x="441" y="882"/>
                  </a:lnTo>
                  <a:lnTo>
                    <a:pt x="440" y="878"/>
                  </a:lnTo>
                  <a:lnTo>
                    <a:pt x="440" y="873"/>
                  </a:lnTo>
                  <a:lnTo>
                    <a:pt x="438" y="870"/>
                  </a:lnTo>
                  <a:lnTo>
                    <a:pt x="435" y="867"/>
                  </a:lnTo>
                  <a:lnTo>
                    <a:pt x="426" y="869"/>
                  </a:lnTo>
                  <a:lnTo>
                    <a:pt x="420" y="869"/>
                  </a:lnTo>
                  <a:lnTo>
                    <a:pt x="416" y="872"/>
                  </a:lnTo>
                  <a:lnTo>
                    <a:pt x="414" y="875"/>
                  </a:lnTo>
                  <a:lnTo>
                    <a:pt x="409" y="886"/>
                  </a:lnTo>
                  <a:lnTo>
                    <a:pt x="406" y="892"/>
                  </a:lnTo>
                  <a:lnTo>
                    <a:pt x="400" y="900"/>
                  </a:lnTo>
                  <a:lnTo>
                    <a:pt x="395" y="901"/>
                  </a:lnTo>
                  <a:lnTo>
                    <a:pt x="392" y="905"/>
                  </a:lnTo>
                  <a:lnTo>
                    <a:pt x="388" y="908"/>
                  </a:lnTo>
                  <a:lnTo>
                    <a:pt x="387" y="909"/>
                  </a:lnTo>
                  <a:lnTo>
                    <a:pt x="387" y="908"/>
                  </a:lnTo>
                  <a:lnTo>
                    <a:pt x="386" y="889"/>
                  </a:lnTo>
                  <a:lnTo>
                    <a:pt x="386" y="867"/>
                  </a:lnTo>
                  <a:lnTo>
                    <a:pt x="377" y="864"/>
                  </a:lnTo>
                  <a:lnTo>
                    <a:pt x="374" y="861"/>
                  </a:lnTo>
                  <a:lnTo>
                    <a:pt x="374" y="855"/>
                  </a:lnTo>
                  <a:lnTo>
                    <a:pt x="375" y="841"/>
                  </a:lnTo>
                  <a:lnTo>
                    <a:pt x="382" y="836"/>
                  </a:lnTo>
                  <a:lnTo>
                    <a:pt x="388" y="831"/>
                  </a:lnTo>
                  <a:lnTo>
                    <a:pt x="400" y="817"/>
                  </a:lnTo>
                  <a:lnTo>
                    <a:pt x="407" y="812"/>
                  </a:lnTo>
                  <a:lnTo>
                    <a:pt x="415" y="807"/>
                  </a:lnTo>
                  <a:lnTo>
                    <a:pt x="425" y="804"/>
                  </a:lnTo>
                  <a:lnTo>
                    <a:pt x="438" y="803"/>
                  </a:lnTo>
                  <a:lnTo>
                    <a:pt x="433" y="800"/>
                  </a:lnTo>
                  <a:lnTo>
                    <a:pt x="427" y="796"/>
                  </a:lnTo>
                  <a:lnTo>
                    <a:pt x="419" y="786"/>
                  </a:lnTo>
                  <a:lnTo>
                    <a:pt x="410" y="776"/>
                  </a:lnTo>
                  <a:lnTo>
                    <a:pt x="406" y="773"/>
                  </a:lnTo>
                  <a:lnTo>
                    <a:pt x="400" y="770"/>
                  </a:lnTo>
                  <a:lnTo>
                    <a:pt x="372" y="794"/>
                  </a:lnTo>
                  <a:lnTo>
                    <a:pt x="368" y="803"/>
                  </a:lnTo>
                  <a:lnTo>
                    <a:pt x="367" y="813"/>
                  </a:lnTo>
                  <a:lnTo>
                    <a:pt x="365" y="821"/>
                  </a:lnTo>
                  <a:lnTo>
                    <a:pt x="362" y="824"/>
                  </a:lnTo>
                  <a:lnTo>
                    <a:pt x="359" y="827"/>
                  </a:lnTo>
                  <a:lnTo>
                    <a:pt x="358" y="837"/>
                  </a:lnTo>
                  <a:lnTo>
                    <a:pt x="359" y="847"/>
                  </a:lnTo>
                  <a:lnTo>
                    <a:pt x="359" y="858"/>
                  </a:lnTo>
                  <a:lnTo>
                    <a:pt x="357" y="861"/>
                  </a:lnTo>
                  <a:lnTo>
                    <a:pt x="356" y="864"/>
                  </a:lnTo>
                  <a:lnTo>
                    <a:pt x="355" y="867"/>
                  </a:lnTo>
                  <a:lnTo>
                    <a:pt x="351" y="869"/>
                  </a:lnTo>
                  <a:lnTo>
                    <a:pt x="344" y="870"/>
                  </a:lnTo>
                  <a:lnTo>
                    <a:pt x="334" y="870"/>
                  </a:lnTo>
                  <a:lnTo>
                    <a:pt x="328" y="871"/>
                  </a:lnTo>
                  <a:lnTo>
                    <a:pt x="328" y="870"/>
                  </a:lnTo>
                  <a:lnTo>
                    <a:pt x="326" y="870"/>
                  </a:lnTo>
                  <a:lnTo>
                    <a:pt x="320" y="870"/>
                  </a:lnTo>
                  <a:lnTo>
                    <a:pt x="298" y="872"/>
                  </a:lnTo>
                  <a:lnTo>
                    <a:pt x="271" y="877"/>
                  </a:lnTo>
                  <a:lnTo>
                    <a:pt x="310" y="886"/>
                  </a:lnTo>
                  <a:lnTo>
                    <a:pt x="330" y="889"/>
                  </a:lnTo>
                  <a:lnTo>
                    <a:pt x="339" y="889"/>
                  </a:lnTo>
                  <a:lnTo>
                    <a:pt x="345" y="890"/>
                  </a:lnTo>
                  <a:lnTo>
                    <a:pt x="349" y="889"/>
                  </a:lnTo>
                  <a:lnTo>
                    <a:pt x="375" y="898"/>
                  </a:lnTo>
                  <a:lnTo>
                    <a:pt x="376" y="900"/>
                  </a:lnTo>
                  <a:lnTo>
                    <a:pt x="375" y="904"/>
                  </a:lnTo>
                  <a:lnTo>
                    <a:pt x="373" y="914"/>
                  </a:lnTo>
                  <a:lnTo>
                    <a:pt x="370" y="924"/>
                  </a:lnTo>
                  <a:lnTo>
                    <a:pt x="367" y="929"/>
                  </a:lnTo>
                  <a:lnTo>
                    <a:pt x="362" y="935"/>
                  </a:lnTo>
                  <a:lnTo>
                    <a:pt x="362" y="940"/>
                  </a:lnTo>
                  <a:lnTo>
                    <a:pt x="360" y="944"/>
                  </a:lnTo>
                  <a:lnTo>
                    <a:pt x="358" y="947"/>
                  </a:lnTo>
                  <a:lnTo>
                    <a:pt x="356" y="947"/>
                  </a:lnTo>
                  <a:lnTo>
                    <a:pt x="352" y="946"/>
                  </a:lnTo>
                  <a:lnTo>
                    <a:pt x="351" y="942"/>
                  </a:lnTo>
                  <a:lnTo>
                    <a:pt x="350" y="934"/>
                  </a:lnTo>
                  <a:lnTo>
                    <a:pt x="350" y="917"/>
                  </a:lnTo>
                  <a:lnTo>
                    <a:pt x="339" y="914"/>
                  </a:lnTo>
                  <a:lnTo>
                    <a:pt x="330" y="914"/>
                  </a:lnTo>
                  <a:lnTo>
                    <a:pt x="326" y="914"/>
                  </a:lnTo>
                  <a:lnTo>
                    <a:pt x="323" y="915"/>
                  </a:lnTo>
                  <a:lnTo>
                    <a:pt x="288" y="914"/>
                  </a:lnTo>
                  <a:lnTo>
                    <a:pt x="241" y="903"/>
                  </a:lnTo>
                  <a:lnTo>
                    <a:pt x="196" y="912"/>
                  </a:lnTo>
                  <a:lnTo>
                    <a:pt x="187" y="914"/>
                  </a:lnTo>
                  <a:lnTo>
                    <a:pt x="184" y="917"/>
                  </a:lnTo>
                  <a:lnTo>
                    <a:pt x="183" y="921"/>
                  </a:lnTo>
                  <a:lnTo>
                    <a:pt x="182" y="925"/>
                  </a:lnTo>
                  <a:lnTo>
                    <a:pt x="176" y="933"/>
                  </a:lnTo>
                  <a:lnTo>
                    <a:pt x="161" y="943"/>
                  </a:lnTo>
                  <a:lnTo>
                    <a:pt x="152" y="943"/>
                  </a:lnTo>
                  <a:lnTo>
                    <a:pt x="147" y="942"/>
                  </a:lnTo>
                  <a:lnTo>
                    <a:pt x="144" y="947"/>
                  </a:lnTo>
                  <a:lnTo>
                    <a:pt x="138" y="958"/>
                  </a:lnTo>
                  <a:lnTo>
                    <a:pt x="144" y="956"/>
                  </a:lnTo>
                  <a:lnTo>
                    <a:pt x="144" y="958"/>
                  </a:lnTo>
                  <a:lnTo>
                    <a:pt x="144" y="959"/>
                  </a:lnTo>
                  <a:lnTo>
                    <a:pt x="130" y="967"/>
                  </a:lnTo>
                  <a:lnTo>
                    <a:pt x="108" y="976"/>
                  </a:lnTo>
                  <a:lnTo>
                    <a:pt x="88" y="982"/>
                  </a:lnTo>
                  <a:lnTo>
                    <a:pt x="72" y="980"/>
                  </a:lnTo>
                  <a:lnTo>
                    <a:pt x="59" y="981"/>
                  </a:lnTo>
                  <a:lnTo>
                    <a:pt x="46" y="984"/>
                  </a:lnTo>
                  <a:lnTo>
                    <a:pt x="36" y="988"/>
                  </a:lnTo>
                  <a:lnTo>
                    <a:pt x="18" y="997"/>
                  </a:lnTo>
                  <a:lnTo>
                    <a:pt x="13" y="999"/>
                  </a:lnTo>
                  <a:lnTo>
                    <a:pt x="12" y="999"/>
                  </a:lnTo>
                  <a:lnTo>
                    <a:pt x="6" y="993"/>
                  </a:lnTo>
                  <a:lnTo>
                    <a:pt x="3" y="989"/>
                  </a:lnTo>
                  <a:lnTo>
                    <a:pt x="1" y="982"/>
                  </a:lnTo>
                  <a:lnTo>
                    <a:pt x="0" y="976"/>
                  </a:lnTo>
                  <a:lnTo>
                    <a:pt x="1" y="963"/>
                  </a:lnTo>
                  <a:lnTo>
                    <a:pt x="5" y="950"/>
                  </a:lnTo>
                  <a:lnTo>
                    <a:pt x="15" y="936"/>
                  </a:lnTo>
                  <a:lnTo>
                    <a:pt x="27" y="922"/>
                  </a:lnTo>
                  <a:lnTo>
                    <a:pt x="43" y="911"/>
                  </a:lnTo>
                  <a:lnTo>
                    <a:pt x="62" y="900"/>
                  </a:lnTo>
                  <a:lnTo>
                    <a:pt x="64" y="898"/>
                  </a:lnTo>
                  <a:lnTo>
                    <a:pt x="69" y="895"/>
                  </a:lnTo>
                  <a:lnTo>
                    <a:pt x="87" y="886"/>
                  </a:lnTo>
                  <a:lnTo>
                    <a:pt x="105" y="877"/>
                  </a:lnTo>
                  <a:lnTo>
                    <a:pt x="116" y="872"/>
                  </a:lnTo>
                  <a:lnTo>
                    <a:pt x="119" y="860"/>
                  </a:lnTo>
                  <a:lnTo>
                    <a:pt x="122" y="852"/>
                  </a:lnTo>
                  <a:lnTo>
                    <a:pt x="122" y="846"/>
                  </a:lnTo>
                  <a:lnTo>
                    <a:pt x="125" y="839"/>
                  </a:lnTo>
                  <a:lnTo>
                    <a:pt x="130" y="834"/>
                  </a:lnTo>
                  <a:lnTo>
                    <a:pt x="136" y="826"/>
                  </a:lnTo>
                  <a:lnTo>
                    <a:pt x="141" y="822"/>
                  </a:lnTo>
                  <a:lnTo>
                    <a:pt x="144" y="816"/>
                  </a:lnTo>
                  <a:lnTo>
                    <a:pt x="142" y="812"/>
                  </a:lnTo>
                  <a:lnTo>
                    <a:pt x="141" y="811"/>
                  </a:lnTo>
                  <a:lnTo>
                    <a:pt x="136" y="811"/>
                  </a:lnTo>
                  <a:lnTo>
                    <a:pt x="136" y="810"/>
                  </a:lnTo>
                  <a:lnTo>
                    <a:pt x="139" y="806"/>
                  </a:lnTo>
                  <a:lnTo>
                    <a:pt x="152" y="784"/>
                  </a:lnTo>
                  <a:lnTo>
                    <a:pt x="163" y="776"/>
                  </a:lnTo>
                  <a:lnTo>
                    <a:pt x="174" y="771"/>
                  </a:lnTo>
                  <a:lnTo>
                    <a:pt x="185" y="764"/>
                  </a:lnTo>
                  <a:lnTo>
                    <a:pt x="194" y="758"/>
                  </a:lnTo>
                  <a:lnTo>
                    <a:pt x="242" y="761"/>
                  </a:lnTo>
                  <a:lnTo>
                    <a:pt x="241" y="760"/>
                  </a:lnTo>
                  <a:lnTo>
                    <a:pt x="242" y="757"/>
                  </a:lnTo>
                  <a:lnTo>
                    <a:pt x="248" y="747"/>
                  </a:lnTo>
                  <a:lnTo>
                    <a:pt x="260" y="732"/>
                  </a:lnTo>
                  <a:lnTo>
                    <a:pt x="261" y="702"/>
                  </a:lnTo>
                  <a:lnTo>
                    <a:pt x="237" y="659"/>
                  </a:lnTo>
                  <a:lnTo>
                    <a:pt x="234" y="660"/>
                  </a:lnTo>
                  <a:lnTo>
                    <a:pt x="231" y="660"/>
                  </a:lnTo>
                  <a:lnTo>
                    <a:pt x="230" y="663"/>
                  </a:lnTo>
                  <a:lnTo>
                    <a:pt x="230" y="666"/>
                  </a:lnTo>
                  <a:lnTo>
                    <a:pt x="231" y="682"/>
                  </a:lnTo>
                  <a:lnTo>
                    <a:pt x="234" y="685"/>
                  </a:lnTo>
                  <a:lnTo>
                    <a:pt x="235" y="688"/>
                  </a:lnTo>
                  <a:lnTo>
                    <a:pt x="237" y="692"/>
                  </a:lnTo>
                  <a:lnTo>
                    <a:pt x="231" y="688"/>
                  </a:lnTo>
                  <a:lnTo>
                    <a:pt x="227" y="688"/>
                  </a:lnTo>
                  <a:lnTo>
                    <a:pt x="223" y="693"/>
                  </a:lnTo>
                  <a:lnTo>
                    <a:pt x="222" y="697"/>
                  </a:lnTo>
                  <a:lnTo>
                    <a:pt x="220" y="710"/>
                  </a:lnTo>
                  <a:lnTo>
                    <a:pt x="219" y="718"/>
                  </a:lnTo>
                  <a:lnTo>
                    <a:pt x="216" y="720"/>
                  </a:lnTo>
                  <a:lnTo>
                    <a:pt x="212" y="720"/>
                  </a:lnTo>
                  <a:lnTo>
                    <a:pt x="207" y="718"/>
                  </a:lnTo>
                  <a:lnTo>
                    <a:pt x="202" y="714"/>
                  </a:lnTo>
                  <a:lnTo>
                    <a:pt x="194" y="711"/>
                  </a:lnTo>
                  <a:lnTo>
                    <a:pt x="189" y="711"/>
                  </a:lnTo>
                  <a:lnTo>
                    <a:pt x="184" y="714"/>
                  </a:lnTo>
                  <a:lnTo>
                    <a:pt x="181" y="719"/>
                  </a:lnTo>
                  <a:lnTo>
                    <a:pt x="179" y="725"/>
                  </a:lnTo>
                  <a:lnTo>
                    <a:pt x="160" y="728"/>
                  </a:lnTo>
                  <a:lnTo>
                    <a:pt x="147" y="711"/>
                  </a:lnTo>
                  <a:lnTo>
                    <a:pt x="147" y="686"/>
                  </a:lnTo>
                  <a:lnTo>
                    <a:pt x="174" y="652"/>
                  </a:lnTo>
                  <a:lnTo>
                    <a:pt x="205" y="577"/>
                  </a:lnTo>
                  <a:lnTo>
                    <a:pt x="219" y="569"/>
                  </a:lnTo>
                  <a:lnTo>
                    <a:pt x="233" y="561"/>
                  </a:lnTo>
                  <a:lnTo>
                    <a:pt x="241" y="559"/>
                  </a:lnTo>
                  <a:lnTo>
                    <a:pt x="248" y="557"/>
                  </a:lnTo>
                  <a:lnTo>
                    <a:pt x="257" y="558"/>
                  </a:lnTo>
                  <a:lnTo>
                    <a:pt x="266" y="561"/>
                  </a:lnTo>
                  <a:lnTo>
                    <a:pt x="295" y="547"/>
                  </a:lnTo>
                  <a:lnTo>
                    <a:pt x="308" y="428"/>
                  </a:lnTo>
                  <a:lnTo>
                    <a:pt x="304" y="423"/>
                  </a:lnTo>
                  <a:lnTo>
                    <a:pt x="301" y="416"/>
                  </a:lnTo>
                  <a:lnTo>
                    <a:pt x="299" y="409"/>
                  </a:lnTo>
                  <a:lnTo>
                    <a:pt x="296" y="404"/>
                  </a:lnTo>
                  <a:lnTo>
                    <a:pt x="280" y="391"/>
                  </a:lnTo>
                  <a:lnTo>
                    <a:pt x="270" y="382"/>
                  </a:lnTo>
                  <a:lnTo>
                    <a:pt x="262" y="378"/>
                  </a:lnTo>
                  <a:lnTo>
                    <a:pt x="267" y="377"/>
                  </a:lnTo>
                  <a:lnTo>
                    <a:pt x="272" y="374"/>
                  </a:lnTo>
                  <a:lnTo>
                    <a:pt x="280" y="369"/>
                  </a:lnTo>
                  <a:lnTo>
                    <a:pt x="276" y="340"/>
                  </a:lnTo>
                  <a:lnTo>
                    <a:pt x="280" y="322"/>
                  </a:lnTo>
                  <a:lnTo>
                    <a:pt x="280" y="308"/>
                  </a:lnTo>
                  <a:lnTo>
                    <a:pt x="276" y="296"/>
                  </a:lnTo>
                  <a:lnTo>
                    <a:pt x="270" y="287"/>
                  </a:lnTo>
                  <a:lnTo>
                    <a:pt x="252" y="267"/>
                  </a:lnTo>
                  <a:lnTo>
                    <a:pt x="243" y="256"/>
                  </a:lnTo>
                  <a:lnTo>
                    <a:pt x="235" y="243"/>
                  </a:lnTo>
                  <a:lnTo>
                    <a:pt x="230" y="244"/>
                  </a:lnTo>
                  <a:lnTo>
                    <a:pt x="227" y="242"/>
                  </a:lnTo>
                  <a:lnTo>
                    <a:pt x="224" y="237"/>
                  </a:lnTo>
                  <a:lnTo>
                    <a:pt x="223" y="230"/>
                  </a:lnTo>
                  <a:lnTo>
                    <a:pt x="222" y="225"/>
                  </a:lnTo>
                  <a:lnTo>
                    <a:pt x="219" y="222"/>
                  </a:lnTo>
                  <a:lnTo>
                    <a:pt x="218" y="219"/>
                  </a:lnTo>
                  <a:lnTo>
                    <a:pt x="216" y="220"/>
                  </a:lnTo>
                  <a:lnTo>
                    <a:pt x="209" y="224"/>
                  </a:lnTo>
                  <a:lnTo>
                    <a:pt x="202" y="220"/>
                  </a:lnTo>
                  <a:lnTo>
                    <a:pt x="192" y="214"/>
                  </a:lnTo>
                  <a:lnTo>
                    <a:pt x="167" y="194"/>
                  </a:lnTo>
                  <a:lnTo>
                    <a:pt x="143" y="175"/>
                  </a:lnTo>
                  <a:lnTo>
                    <a:pt x="130" y="162"/>
                  </a:lnTo>
                  <a:lnTo>
                    <a:pt x="133" y="164"/>
                  </a:lnTo>
                  <a:lnTo>
                    <a:pt x="146" y="149"/>
                  </a:lnTo>
                  <a:lnTo>
                    <a:pt x="147" y="142"/>
                  </a:lnTo>
                  <a:lnTo>
                    <a:pt x="151" y="129"/>
                  </a:lnTo>
                  <a:lnTo>
                    <a:pt x="152" y="124"/>
                  </a:lnTo>
                  <a:lnTo>
                    <a:pt x="151" y="118"/>
                  </a:lnTo>
                  <a:lnTo>
                    <a:pt x="147" y="114"/>
                  </a:lnTo>
                  <a:lnTo>
                    <a:pt x="144" y="112"/>
                  </a:lnTo>
                  <a:lnTo>
                    <a:pt x="147" y="77"/>
                  </a:lnTo>
                  <a:lnTo>
                    <a:pt x="130" y="45"/>
                  </a:lnTo>
                  <a:lnTo>
                    <a:pt x="130" y="41"/>
                  </a:lnTo>
                  <a:lnTo>
                    <a:pt x="147" y="41"/>
                  </a:lnTo>
                  <a:lnTo>
                    <a:pt x="152" y="42"/>
                  </a:lnTo>
                  <a:lnTo>
                    <a:pt x="156" y="44"/>
                  </a:lnTo>
                  <a:lnTo>
                    <a:pt x="159" y="45"/>
                  </a:lnTo>
                  <a:lnTo>
                    <a:pt x="163" y="42"/>
                  </a:lnTo>
                  <a:lnTo>
                    <a:pt x="223" y="55"/>
                  </a:lnTo>
                  <a:lnTo>
                    <a:pt x="227" y="60"/>
                  </a:lnTo>
                  <a:lnTo>
                    <a:pt x="230" y="65"/>
                  </a:lnTo>
                  <a:lnTo>
                    <a:pt x="245" y="76"/>
                  </a:lnTo>
                  <a:lnTo>
                    <a:pt x="260" y="85"/>
                  </a:lnTo>
                  <a:lnTo>
                    <a:pt x="271" y="89"/>
                  </a:lnTo>
                  <a:lnTo>
                    <a:pt x="269" y="96"/>
                  </a:lnTo>
                  <a:lnTo>
                    <a:pt x="269" y="100"/>
                  </a:lnTo>
                  <a:lnTo>
                    <a:pt x="270" y="103"/>
                  </a:lnTo>
                  <a:lnTo>
                    <a:pt x="274" y="105"/>
                  </a:lnTo>
                  <a:lnTo>
                    <a:pt x="287" y="110"/>
                  </a:lnTo>
                  <a:lnTo>
                    <a:pt x="301" y="114"/>
                  </a:lnTo>
                  <a:lnTo>
                    <a:pt x="307" y="113"/>
                  </a:lnTo>
                  <a:lnTo>
                    <a:pt x="312" y="112"/>
                  </a:lnTo>
                  <a:lnTo>
                    <a:pt x="316" y="108"/>
                  </a:lnTo>
                  <a:lnTo>
                    <a:pt x="318" y="102"/>
                  </a:lnTo>
                  <a:lnTo>
                    <a:pt x="367" y="105"/>
                  </a:lnTo>
                  <a:lnTo>
                    <a:pt x="369" y="73"/>
                  </a:lnTo>
                  <a:lnTo>
                    <a:pt x="372" y="80"/>
                  </a:lnTo>
                  <a:lnTo>
                    <a:pt x="373" y="80"/>
                  </a:lnTo>
                  <a:lnTo>
                    <a:pt x="374" y="79"/>
                  </a:lnTo>
                  <a:lnTo>
                    <a:pt x="376" y="71"/>
                  </a:lnTo>
                  <a:lnTo>
                    <a:pt x="377" y="59"/>
                  </a:lnTo>
                  <a:lnTo>
                    <a:pt x="376" y="37"/>
                  </a:lnTo>
                  <a:lnTo>
                    <a:pt x="375" y="33"/>
                  </a:lnTo>
                  <a:lnTo>
                    <a:pt x="373" y="36"/>
                  </a:lnTo>
                  <a:lnTo>
                    <a:pt x="371" y="36"/>
                  </a:lnTo>
                  <a:lnTo>
                    <a:pt x="370" y="36"/>
                  </a:lnTo>
                  <a:lnTo>
                    <a:pt x="370" y="33"/>
                  </a:lnTo>
                  <a:lnTo>
                    <a:pt x="371" y="26"/>
                  </a:lnTo>
                  <a:lnTo>
                    <a:pt x="375" y="22"/>
                  </a:lnTo>
                  <a:lnTo>
                    <a:pt x="381" y="19"/>
                  </a:lnTo>
                  <a:lnTo>
                    <a:pt x="387" y="19"/>
                  </a:lnTo>
                  <a:lnTo>
                    <a:pt x="389" y="19"/>
                  </a:lnTo>
                  <a:lnTo>
                    <a:pt x="392" y="22"/>
                  </a:lnTo>
                  <a:lnTo>
                    <a:pt x="397" y="32"/>
                  </a:lnTo>
                  <a:lnTo>
                    <a:pt x="401" y="38"/>
                  </a:lnTo>
                  <a:lnTo>
                    <a:pt x="406" y="44"/>
                  </a:lnTo>
                  <a:lnTo>
                    <a:pt x="412" y="48"/>
                  </a:lnTo>
                  <a:lnTo>
                    <a:pt x="421" y="51"/>
                  </a:lnTo>
                  <a:lnTo>
                    <a:pt x="424" y="44"/>
                  </a:lnTo>
                  <a:lnTo>
                    <a:pt x="427" y="37"/>
                  </a:lnTo>
                  <a:lnTo>
                    <a:pt x="433" y="33"/>
                  </a:lnTo>
                  <a:lnTo>
                    <a:pt x="438" y="29"/>
                  </a:lnTo>
                  <a:lnTo>
                    <a:pt x="452" y="26"/>
                  </a:lnTo>
                  <a:lnTo>
                    <a:pt x="458" y="25"/>
                  </a:lnTo>
                  <a:lnTo>
                    <a:pt x="463" y="22"/>
                  </a:lnTo>
                  <a:lnTo>
                    <a:pt x="461" y="25"/>
                  </a:lnTo>
                  <a:lnTo>
                    <a:pt x="462" y="30"/>
                  </a:lnTo>
                  <a:lnTo>
                    <a:pt x="464" y="35"/>
                  </a:lnTo>
                  <a:lnTo>
                    <a:pt x="468" y="40"/>
                  </a:lnTo>
                  <a:lnTo>
                    <a:pt x="476" y="48"/>
                  </a:lnTo>
                  <a:lnTo>
                    <a:pt x="483" y="53"/>
                  </a:lnTo>
                  <a:lnTo>
                    <a:pt x="535" y="30"/>
                  </a:lnTo>
                  <a:lnTo>
                    <a:pt x="542" y="15"/>
                  </a:lnTo>
                  <a:lnTo>
                    <a:pt x="545" y="13"/>
                  </a:lnTo>
                  <a:lnTo>
                    <a:pt x="549" y="13"/>
                  </a:lnTo>
                  <a:lnTo>
                    <a:pt x="560" y="19"/>
                  </a:lnTo>
                  <a:lnTo>
                    <a:pt x="580" y="27"/>
                  </a:lnTo>
                  <a:lnTo>
                    <a:pt x="585" y="36"/>
                  </a:lnTo>
                  <a:lnTo>
                    <a:pt x="593" y="50"/>
                  </a:lnTo>
                  <a:lnTo>
                    <a:pt x="596" y="40"/>
                  </a:lnTo>
                  <a:lnTo>
                    <a:pt x="597" y="51"/>
                  </a:lnTo>
                  <a:lnTo>
                    <a:pt x="596" y="51"/>
                  </a:lnTo>
                  <a:lnTo>
                    <a:pt x="593" y="50"/>
                  </a:lnTo>
                  <a:lnTo>
                    <a:pt x="592" y="53"/>
                  </a:lnTo>
                  <a:lnTo>
                    <a:pt x="590" y="57"/>
                  </a:lnTo>
                  <a:lnTo>
                    <a:pt x="585" y="58"/>
                  </a:lnTo>
                  <a:lnTo>
                    <a:pt x="577" y="60"/>
                  </a:lnTo>
                  <a:lnTo>
                    <a:pt x="571" y="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6" name="Freeform 88"/>
            <p:cNvSpPr>
              <a:spLocks/>
            </p:cNvSpPr>
            <p:nvPr/>
          </p:nvSpPr>
          <p:spPr bwMode="auto">
            <a:xfrm>
              <a:off x="1177" y="1971"/>
              <a:ext cx="1063" cy="183"/>
            </a:xfrm>
            <a:custGeom>
              <a:avLst/>
              <a:gdLst/>
              <a:ahLst/>
              <a:cxnLst>
                <a:cxn ang="0">
                  <a:pos x="326" y="366"/>
                </a:cxn>
                <a:cxn ang="0">
                  <a:pos x="269" y="331"/>
                </a:cxn>
                <a:cxn ang="0">
                  <a:pos x="217" y="297"/>
                </a:cxn>
                <a:cxn ang="0">
                  <a:pos x="172" y="263"/>
                </a:cxn>
                <a:cxn ang="0">
                  <a:pos x="133" y="230"/>
                </a:cxn>
                <a:cxn ang="0">
                  <a:pos x="100" y="202"/>
                </a:cxn>
                <a:cxn ang="0">
                  <a:pos x="73" y="175"/>
                </a:cxn>
                <a:cxn ang="0">
                  <a:pos x="52" y="152"/>
                </a:cxn>
                <a:cxn ang="0">
                  <a:pos x="39" y="135"/>
                </a:cxn>
                <a:cxn ang="0">
                  <a:pos x="20" y="109"/>
                </a:cxn>
                <a:cxn ang="0">
                  <a:pos x="11" y="95"/>
                </a:cxn>
                <a:cxn ang="0">
                  <a:pos x="3" y="80"/>
                </a:cxn>
                <a:cxn ang="0">
                  <a:pos x="1" y="72"/>
                </a:cxn>
                <a:cxn ang="0">
                  <a:pos x="0" y="64"/>
                </a:cxn>
                <a:cxn ang="0">
                  <a:pos x="0" y="57"/>
                </a:cxn>
                <a:cxn ang="0">
                  <a:pos x="1" y="48"/>
                </a:cxn>
                <a:cxn ang="0">
                  <a:pos x="4" y="40"/>
                </a:cxn>
                <a:cxn ang="0">
                  <a:pos x="9" y="33"/>
                </a:cxn>
                <a:cxn ang="0">
                  <a:pos x="14" y="25"/>
                </a:cxn>
                <a:cxn ang="0">
                  <a:pos x="23" y="17"/>
                </a:cxn>
                <a:cxn ang="0">
                  <a:pos x="37" y="6"/>
                </a:cxn>
                <a:cxn ang="0">
                  <a:pos x="47" y="1"/>
                </a:cxn>
                <a:cxn ang="0">
                  <a:pos x="53" y="0"/>
                </a:cxn>
                <a:cxn ang="0">
                  <a:pos x="58" y="1"/>
                </a:cxn>
                <a:cxn ang="0">
                  <a:pos x="61" y="6"/>
                </a:cxn>
                <a:cxn ang="0">
                  <a:pos x="66" y="11"/>
                </a:cxn>
                <a:cxn ang="0">
                  <a:pos x="73" y="14"/>
                </a:cxn>
                <a:cxn ang="0">
                  <a:pos x="85" y="16"/>
                </a:cxn>
                <a:cxn ang="0">
                  <a:pos x="2126" y="16"/>
                </a:cxn>
                <a:cxn ang="0">
                  <a:pos x="2107" y="36"/>
                </a:cxn>
                <a:cxn ang="0">
                  <a:pos x="2087" y="57"/>
                </a:cxn>
                <a:cxn ang="0">
                  <a:pos x="85" y="57"/>
                </a:cxn>
                <a:cxn ang="0">
                  <a:pos x="75" y="56"/>
                </a:cxn>
                <a:cxn ang="0">
                  <a:pos x="65" y="57"/>
                </a:cxn>
                <a:cxn ang="0">
                  <a:pos x="62" y="58"/>
                </a:cxn>
                <a:cxn ang="0">
                  <a:pos x="59" y="59"/>
                </a:cxn>
                <a:cxn ang="0">
                  <a:pos x="58" y="62"/>
                </a:cxn>
                <a:cxn ang="0">
                  <a:pos x="58" y="68"/>
                </a:cxn>
                <a:cxn ang="0">
                  <a:pos x="60" y="74"/>
                </a:cxn>
                <a:cxn ang="0">
                  <a:pos x="63" y="80"/>
                </a:cxn>
                <a:cxn ang="0">
                  <a:pos x="68" y="85"/>
                </a:cxn>
                <a:cxn ang="0">
                  <a:pos x="75" y="89"/>
                </a:cxn>
                <a:cxn ang="0">
                  <a:pos x="82" y="93"/>
                </a:cxn>
                <a:cxn ang="0">
                  <a:pos x="89" y="95"/>
                </a:cxn>
                <a:cxn ang="0">
                  <a:pos x="99" y="97"/>
                </a:cxn>
                <a:cxn ang="0">
                  <a:pos x="109" y="97"/>
                </a:cxn>
                <a:cxn ang="0">
                  <a:pos x="2055" y="97"/>
                </a:cxn>
                <a:cxn ang="0">
                  <a:pos x="2033" y="127"/>
                </a:cxn>
                <a:cxn ang="0">
                  <a:pos x="2014" y="159"/>
                </a:cxn>
                <a:cxn ang="0">
                  <a:pos x="1998" y="191"/>
                </a:cxn>
                <a:cxn ang="0">
                  <a:pos x="1984" y="225"/>
                </a:cxn>
                <a:cxn ang="0">
                  <a:pos x="1971" y="259"/>
                </a:cxn>
                <a:cxn ang="0">
                  <a:pos x="1961" y="294"/>
                </a:cxn>
                <a:cxn ang="0">
                  <a:pos x="1954" y="330"/>
                </a:cxn>
                <a:cxn ang="0">
                  <a:pos x="1948" y="366"/>
                </a:cxn>
                <a:cxn ang="0">
                  <a:pos x="326" y="366"/>
                </a:cxn>
              </a:cxnLst>
              <a:rect l="0" t="0" r="r" b="b"/>
              <a:pathLst>
                <a:path w="2126" h="366">
                  <a:moveTo>
                    <a:pt x="326" y="366"/>
                  </a:moveTo>
                  <a:lnTo>
                    <a:pt x="269" y="331"/>
                  </a:lnTo>
                  <a:lnTo>
                    <a:pt x="217" y="297"/>
                  </a:lnTo>
                  <a:lnTo>
                    <a:pt x="172" y="263"/>
                  </a:lnTo>
                  <a:lnTo>
                    <a:pt x="133" y="230"/>
                  </a:lnTo>
                  <a:lnTo>
                    <a:pt x="100" y="202"/>
                  </a:lnTo>
                  <a:lnTo>
                    <a:pt x="73" y="175"/>
                  </a:lnTo>
                  <a:lnTo>
                    <a:pt x="52" y="152"/>
                  </a:lnTo>
                  <a:lnTo>
                    <a:pt x="39" y="135"/>
                  </a:lnTo>
                  <a:lnTo>
                    <a:pt x="20" y="109"/>
                  </a:lnTo>
                  <a:lnTo>
                    <a:pt x="11" y="95"/>
                  </a:lnTo>
                  <a:lnTo>
                    <a:pt x="3" y="80"/>
                  </a:lnTo>
                  <a:lnTo>
                    <a:pt x="1" y="72"/>
                  </a:lnTo>
                  <a:lnTo>
                    <a:pt x="0" y="64"/>
                  </a:lnTo>
                  <a:lnTo>
                    <a:pt x="0" y="57"/>
                  </a:lnTo>
                  <a:lnTo>
                    <a:pt x="1" y="48"/>
                  </a:lnTo>
                  <a:lnTo>
                    <a:pt x="4" y="40"/>
                  </a:lnTo>
                  <a:lnTo>
                    <a:pt x="9" y="33"/>
                  </a:lnTo>
                  <a:lnTo>
                    <a:pt x="14" y="25"/>
                  </a:lnTo>
                  <a:lnTo>
                    <a:pt x="23" y="17"/>
                  </a:lnTo>
                  <a:lnTo>
                    <a:pt x="37" y="6"/>
                  </a:lnTo>
                  <a:lnTo>
                    <a:pt x="47" y="1"/>
                  </a:lnTo>
                  <a:lnTo>
                    <a:pt x="53" y="0"/>
                  </a:lnTo>
                  <a:lnTo>
                    <a:pt x="58" y="1"/>
                  </a:lnTo>
                  <a:lnTo>
                    <a:pt x="61" y="6"/>
                  </a:lnTo>
                  <a:lnTo>
                    <a:pt x="66" y="11"/>
                  </a:lnTo>
                  <a:lnTo>
                    <a:pt x="73" y="14"/>
                  </a:lnTo>
                  <a:lnTo>
                    <a:pt x="85" y="16"/>
                  </a:lnTo>
                  <a:lnTo>
                    <a:pt x="2126" y="16"/>
                  </a:lnTo>
                  <a:lnTo>
                    <a:pt x="2107" y="36"/>
                  </a:lnTo>
                  <a:lnTo>
                    <a:pt x="2087" y="57"/>
                  </a:lnTo>
                  <a:lnTo>
                    <a:pt x="85" y="57"/>
                  </a:lnTo>
                  <a:lnTo>
                    <a:pt x="75" y="56"/>
                  </a:lnTo>
                  <a:lnTo>
                    <a:pt x="65" y="57"/>
                  </a:lnTo>
                  <a:lnTo>
                    <a:pt x="62" y="58"/>
                  </a:lnTo>
                  <a:lnTo>
                    <a:pt x="59" y="59"/>
                  </a:lnTo>
                  <a:lnTo>
                    <a:pt x="58" y="62"/>
                  </a:lnTo>
                  <a:lnTo>
                    <a:pt x="58" y="68"/>
                  </a:lnTo>
                  <a:lnTo>
                    <a:pt x="60" y="74"/>
                  </a:lnTo>
                  <a:lnTo>
                    <a:pt x="63" y="80"/>
                  </a:lnTo>
                  <a:lnTo>
                    <a:pt x="68" y="85"/>
                  </a:lnTo>
                  <a:lnTo>
                    <a:pt x="75" y="89"/>
                  </a:lnTo>
                  <a:lnTo>
                    <a:pt x="82" y="93"/>
                  </a:lnTo>
                  <a:lnTo>
                    <a:pt x="89" y="95"/>
                  </a:lnTo>
                  <a:lnTo>
                    <a:pt x="99" y="97"/>
                  </a:lnTo>
                  <a:lnTo>
                    <a:pt x="109" y="97"/>
                  </a:lnTo>
                  <a:lnTo>
                    <a:pt x="2055" y="97"/>
                  </a:lnTo>
                  <a:lnTo>
                    <a:pt x="2033" y="127"/>
                  </a:lnTo>
                  <a:lnTo>
                    <a:pt x="2014" y="159"/>
                  </a:lnTo>
                  <a:lnTo>
                    <a:pt x="1998" y="191"/>
                  </a:lnTo>
                  <a:lnTo>
                    <a:pt x="1984" y="225"/>
                  </a:lnTo>
                  <a:lnTo>
                    <a:pt x="1971" y="259"/>
                  </a:lnTo>
                  <a:lnTo>
                    <a:pt x="1961" y="294"/>
                  </a:lnTo>
                  <a:lnTo>
                    <a:pt x="1954" y="330"/>
                  </a:lnTo>
                  <a:lnTo>
                    <a:pt x="1948" y="366"/>
                  </a:lnTo>
                  <a:lnTo>
                    <a:pt x="326" y="3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7" name="Freeform 89"/>
            <p:cNvSpPr>
              <a:spLocks/>
            </p:cNvSpPr>
            <p:nvPr/>
          </p:nvSpPr>
          <p:spPr bwMode="auto">
            <a:xfrm>
              <a:off x="1383" y="2167"/>
              <a:ext cx="1531" cy="682"/>
            </a:xfrm>
            <a:custGeom>
              <a:avLst/>
              <a:gdLst/>
              <a:ahLst/>
              <a:cxnLst>
                <a:cxn ang="0">
                  <a:pos x="66" y="57"/>
                </a:cxn>
                <a:cxn ang="0">
                  <a:pos x="58" y="63"/>
                </a:cxn>
                <a:cxn ang="0">
                  <a:pos x="63" y="81"/>
                </a:cxn>
                <a:cxn ang="0">
                  <a:pos x="82" y="93"/>
                </a:cxn>
                <a:cxn ang="0">
                  <a:pos x="109" y="98"/>
                </a:cxn>
                <a:cxn ang="0">
                  <a:pos x="1538" y="163"/>
                </a:cxn>
                <a:cxn ang="0">
                  <a:pos x="1558" y="263"/>
                </a:cxn>
                <a:cxn ang="0">
                  <a:pos x="1589" y="363"/>
                </a:cxn>
                <a:cxn ang="0">
                  <a:pos x="1640" y="483"/>
                </a:cxn>
                <a:cxn ang="0">
                  <a:pos x="1725" y="626"/>
                </a:cxn>
                <a:cxn ang="0">
                  <a:pos x="1817" y="743"/>
                </a:cxn>
                <a:cxn ang="0">
                  <a:pos x="1918" y="851"/>
                </a:cxn>
                <a:cxn ang="0">
                  <a:pos x="2029" y="950"/>
                </a:cxn>
                <a:cxn ang="0">
                  <a:pos x="2148" y="1039"/>
                </a:cxn>
                <a:cxn ang="0">
                  <a:pos x="2275" y="1117"/>
                </a:cxn>
                <a:cxn ang="0">
                  <a:pos x="2410" y="1183"/>
                </a:cxn>
                <a:cxn ang="0">
                  <a:pos x="2551" y="1237"/>
                </a:cxn>
                <a:cxn ang="0">
                  <a:pos x="2699" y="1278"/>
                </a:cxn>
                <a:cxn ang="0">
                  <a:pos x="2850" y="1305"/>
                </a:cxn>
                <a:cxn ang="0">
                  <a:pos x="3008" y="1318"/>
                </a:cxn>
                <a:cxn ang="0">
                  <a:pos x="3007" y="1364"/>
                </a:cxn>
                <a:cxn ang="0">
                  <a:pos x="2845" y="1351"/>
                </a:cxn>
                <a:cxn ang="0">
                  <a:pos x="2689" y="1322"/>
                </a:cxn>
                <a:cxn ang="0">
                  <a:pos x="2537" y="1281"/>
                </a:cxn>
                <a:cxn ang="0">
                  <a:pos x="2391" y="1226"/>
                </a:cxn>
                <a:cxn ang="0">
                  <a:pos x="2252" y="1157"/>
                </a:cxn>
                <a:cxn ang="0">
                  <a:pos x="2122" y="1078"/>
                </a:cxn>
                <a:cxn ang="0">
                  <a:pos x="2000" y="986"/>
                </a:cxn>
                <a:cxn ang="0">
                  <a:pos x="1887" y="884"/>
                </a:cxn>
                <a:cxn ang="0">
                  <a:pos x="1783" y="773"/>
                </a:cxn>
                <a:cxn ang="0">
                  <a:pos x="1688" y="652"/>
                </a:cxn>
                <a:cxn ang="0">
                  <a:pos x="1626" y="556"/>
                </a:cxn>
                <a:cxn ang="0">
                  <a:pos x="1581" y="466"/>
                </a:cxn>
                <a:cxn ang="0">
                  <a:pos x="1542" y="366"/>
                </a:cxn>
                <a:cxn ang="0">
                  <a:pos x="218" y="298"/>
                </a:cxn>
                <a:cxn ang="0">
                  <a:pos x="99" y="202"/>
                </a:cxn>
                <a:cxn ang="0">
                  <a:pos x="38" y="136"/>
                </a:cxn>
                <a:cxn ang="0">
                  <a:pos x="5" y="81"/>
                </a:cxn>
                <a:cxn ang="0">
                  <a:pos x="0" y="57"/>
                </a:cxn>
                <a:cxn ang="0">
                  <a:pos x="9" y="34"/>
                </a:cxn>
                <a:cxn ang="0">
                  <a:pos x="37" y="6"/>
                </a:cxn>
                <a:cxn ang="0">
                  <a:pos x="58" y="2"/>
                </a:cxn>
                <a:cxn ang="0">
                  <a:pos x="73" y="15"/>
                </a:cxn>
                <a:cxn ang="0">
                  <a:pos x="1532" y="57"/>
                </a:cxn>
              </a:cxnLst>
              <a:rect l="0" t="0" r="r" b="b"/>
              <a:pathLst>
                <a:path w="3062" h="1365">
                  <a:moveTo>
                    <a:pt x="84" y="57"/>
                  </a:moveTo>
                  <a:lnTo>
                    <a:pt x="76" y="57"/>
                  </a:lnTo>
                  <a:lnTo>
                    <a:pt x="66" y="57"/>
                  </a:lnTo>
                  <a:lnTo>
                    <a:pt x="62" y="58"/>
                  </a:lnTo>
                  <a:lnTo>
                    <a:pt x="59" y="60"/>
                  </a:lnTo>
                  <a:lnTo>
                    <a:pt x="58" y="63"/>
                  </a:lnTo>
                  <a:lnTo>
                    <a:pt x="58" y="68"/>
                  </a:lnTo>
                  <a:lnTo>
                    <a:pt x="60" y="74"/>
                  </a:lnTo>
                  <a:lnTo>
                    <a:pt x="63" y="81"/>
                  </a:lnTo>
                  <a:lnTo>
                    <a:pt x="69" y="85"/>
                  </a:lnTo>
                  <a:lnTo>
                    <a:pt x="74" y="89"/>
                  </a:lnTo>
                  <a:lnTo>
                    <a:pt x="82" y="93"/>
                  </a:lnTo>
                  <a:lnTo>
                    <a:pt x="91" y="96"/>
                  </a:lnTo>
                  <a:lnTo>
                    <a:pt x="99" y="97"/>
                  </a:lnTo>
                  <a:lnTo>
                    <a:pt x="109" y="98"/>
                  </a:lnTo>
                  <a:lnTo>
                    <a:pt x="1532" y="98"/>
                  </a:lnTo>
                  <a:lnTo>
                    <a:pt x="1535" y="131"/>
                  </a:lnTo>
                  <a:lnTo>
                    <a:pt x="1538" y="163"/>
                  </a:lnTo>
                  <a:lnTo>
                    <a:pt x="1544" y="196"/>
                  </a:lnTo>
                  <a:lnTo>
                    <a:pt x="1550" y="229"/>
                  </a:lnTo>
                  <a:lnTo>
                    <a:pt x="1558" y="263"/>
                  </a:lnTo>
                  <a:lnTo>
                    <a:pt x="1568" y="297"/>
                  </a:lnTo>
                  <a:lnTo>
                    <a:pt x="1578" y="329"/>
                  </a:lnTo>
                  <a:lnTo>
                    <a:pt x="1589" y="363"/>
                  </a:lnTo>
                  <a:lnTo>
                    <a:pt x="1590" y="366"/>
                  </a:lnTo>
                  <a:lnTo>
                    <a:pt x="1614" y="427"/>
                  </a:lnTo>
                  <a:lnTo>
                    <a:pt x="1640" y="483"/>
                  </a:lnTo>
                  <a:lnTo>
                    <a:pt x="1667" y="537"/>
                  </a:lnTo>
                  <a:lnTo>
                    <a:pt x="1698" y="583"/>
                  </a:lnTo>
                  <a:lnTo>
                    <a:pt x="1725" y="626"/>
                  </a:lnTo>
                  <a:lnTo>
                    <a:pt x="1755" y="666"/>
                  </a:lnTo>
                  <a:lnTo>
                    <a:pt x="1786" y="705"/>
                  </a:lnTo>
                  <a:lnTo>
                    <a:pt x="1817" y="743"/>
                  </a:lnTo>
                  <a:lnTo>
                    <a:pt x="1850" y="780"/>
                  </a:lnTo>
                  <a:lnTo>
                    <a:pt x="1883" y="815"/>
                  </a:lnTo>
                  <a:lnTo>
                    <a:pt x="1918" y="851"/>
                  </a:lnTo>
                  <a:lnTo>
                    <a:pt x="1954" y="885"/>
                  </a:lnTo>
                  <a:lnTo>
                    <a:pt x="1991" y="919"/>
                  </a:lnTo>
                  <a:lnTo>
                    <a:pt x="2029" y="950"/>
                  </a:lnTo>
                  <a:lnTo>
                    <a:pt x="2068" y="980"/>
                  </a:lnTo>
                  <a:lnTo>
                    <a:pt x="2108" y="1011"/>
                  </a:lnTo>
                  <a:lnTo>
                    <a:pt x="2148" y="1039"/>
                  </a:lnTo>
                  <a:lnTo>
                    <a:pt x="2190" y="1067"/>
                  </a:lnTo>
                  <a:lnTo>
                    <a:pt x="2232" y="1092"/>
                  </a:lnTo>
                  <a:lnTo>
                    <a:pt x="2275" y="1117"/>
                  </a:lnTo>
                  <a:lnTo>
                    <a:pt x="2320" y="1141"/>
                  </a:lnTo>
                  <a:lnTo>
                    <a:pt x="2364" y="1163"/>
                  </a:lnTo>
                  <a:lnTo>
                    <a:pt x="2410" y="1183"/>
                  </a:lnTo>
                  <a:lnTo>
                    <a:pt x="2456" y="1203"/>
                  </a:lnTo>
                  <a:lnTo>
                    <a:pt x="2503" y="1221"/>
                  </a:lnTo>
                  <a:lnTo>
                    <a:pt x="2551" y="1237"/>
                  </a:lnTo>
                  <a:lnTo>
                    <a:pt x="2600" y="1252"/>
                  </a:lnTo>
                  <a:lnTo>
                    <a:pt x="2649" y="1266"/>
                  </a:lnTo>
                  <a:lnTo>
                    <a:pt x="2699" y="1278"/>
                  </a:lnTo>
                  <a:lnTo>
                    <a:pt x="2748" y="1289"/>
                  </a:lnTo>
                  <a:lnTo>
                    <a:pt x="2801" y="1297"/>
                  </a:lnTo>
                  <a:lnTo>
                    <a:pt x="2850" y="1305"/>
                  </a:lnTo>
                  <a:lnTo>
                    <a:pt x="2904" y="1310"/>
                  </a:lnTo>
                  <a:lnTo>
                    <a:pt x="2956" y="1315"/>
                  </a:lnTo>
                  <a:lnTo>
                    <a:pt x="3008" y="1318"/>
                  </a:lnTo>
                  <a:lnTo>
                    <a:pt x="3062" y="1318"/>
                  </a:lnTo>
                  <a:lnTo>
                    <a:pt x="3062" y="1365"/>
                  </a:lnTo>
                  <a:lnTo>
                    <a:pt x="3007" y="1364"/>
                  </a:lnTo>
                  <a:lnTo>
                    <a:pt x="2952" y="1360"/>
                  </a:lnTo>
                  <a:lnTo>
                    <a:pt x="2898" y="1357"/>
                  </a:lnTo>
                  <a:lnTo>
                    <a:pt x="2845" y="1351"/>
                  </a:lnTo>
                  <a:lnTo>
                    <a:pt x="2793" y="1343"/>
                  </a:lnTo>
                  <a:lnTo>
                    <a:pt x="2740" y="1333"/>
                  </a:lnTo>
                  <a:lnTo>
                    <a:pt x="2689" y="1322"/>
                  </a:lnTo>
                  <a:lnTo>
                    <a:pt x="2637" y="1310"/>
                  </a:lnTo>
                  <a:lnTo>
                    <a:pt x="2587" y="1296"/>
                  </a:lnTo>
                  <a:lnTo>
                    <a:pt x="2537" y="1281"/>
                  </a:lnTo>
                  <a:lnTo>
                    <a:pt x="2488" y="1264"/>
                  </a:lnTo>
                  <a:lnTo>
                    <a:pt x="2439" y="1246"/>
                  </a:lnTo>
                  <a:lnTo>
                    <a:pt x="2391" y="1226"/>
                  </a:lnTo>
                  <a:lnTo>
                    <a:pt x="2345" y="1204"/>
                  </a:lnTo>
                  <a:lnTo>
                    <a:pt x="2299" y="1181"/>
                  </a:lnTo>
                  <a:lnTo>
                    <a:pt x="2252" y="1157"/>
                  </a:lnTo>
                  <a:lnTo>
                    <a:pt x="2209" y="1132"/>
                  </a:lnTo>
                  <a:lnTo>
                    <a:pt x="2166" y="1106"/>
                  </a:lnTo>
                  <a:lnTo>
                    <a:pt x="2122" y="1078"/>
                  </a:lnTo>
                  <a:lnTo>
                    <a:pt x="2080" y="1049"/>
                  </a:lnTo>
                  <a:lnTo>
                    <a:pt x="2040" y="1017"/>
                  </a:lnTo>
                  <a:lnTo>
                    <a:pt x="2000" y="986"/>
                  </a:lnTo>
                  <a:lnTo>
                    <a:pt x="1961" y="953"/>
                  </a:lnTo>
                  <a:lnTo>
                    <a:pt x="1923" y="920"/>
                  </a:lnTo>
                  <a:lnTo>
                    <a:pt x="1887" y="884"/>
                  </a:lnTo>
                  <a:lnTo>
                    <a:pt x="1851" y="848"/>
                  </a:lnTo>
                  <a:lnTo>
                    <a:pt x="1815" y="811"/>
                  </a:lnTo>
                  <a:lnTo>
                    <a:pt x="1783" y="773"/>
                  </a:lnTo>
                  <a:lnTo>
                    <a:pt x="1750" y="734"/>
                  </a:lnTo>
                  <a:lnTo>
                    <a:pt x="1718" y="693"/>
                  </a:lnTo>
                  <a:lnTo>
                    <a:pt x="1688" y="652"/>
                  </a:lnTo>
                  <a:lnTo>
                    <a:pt x="1659" y="609"/>
                  </a:lnTo>
                  <a:lnTo>
                    <a:pt x="1643" y="583"/>
                  </a:lnTo>
                  <a:lnTo>
                    <a:pt x="1626" y="556"/>
                  </a:lnTo>
                  <a:lnTo>
                    <a:pt x="1610" y="528"/>
                  </a:lnTo>
                  <a:lnTo>
                    <a:pt x="1596" y="497"/>
                  </a:lnTo>
                  <a:lnTo>
                    <a:pt x="1581" y="466"/>
                  </a:lnTo>
                  <a:lnTo>
                    <a:pt x="1568" y="434"/>
                  </a:lnTo>
                  <a:lnTo>
                    <a:pt x="1554" y="401"/>
                  </a:lnTo>
                  <a:lnTo>
                    <a:pt x="1542" y="366"/>
                  </a:lnTo>
                  <a:lnTo>
                    <a:pt x="327" y="366"/>
                  </a:lnTo>
                  <a:lnTo>
                    <a:pt x="270" y="332"/>
                  </a:lnTo>
                  <a:lnTo>
                    <a:pt x="218" y="298"/>
                  </a:lnTo>
                  <a:lnTo>
                    <a:pt x="173" y="264"/>
                  </a:lnTo>
                  <a:lnTo>
                    <a:pt x="133" y="231"/>
                  </a:lnTo>
                  <a:lnTo>
                    <a:pt x="99" y="202"/>
                  </a:lnTo>
                  <a:lnTo>
                    <a:pt x="73" y="175"/>
                  </a:lnTo>
                  <a:lnTo>
                    <a:pt x="53" y="153"/>
                  </a:lnTo>
                  <a:lnTo>
                    <a:pt x="38" y="136"/>
                  </a:lnTo>
                  <a:lnTo>
                    <a:pt x="19" y="110"/>
                  </a:lnTo>
                  <a:lnTo>
                    <a:pt x="11" y="96"/>
                  </a:lnTo>
                  <a:lnTo>
                    <a:pt x="5" y="81"/>
                  </a:lnTo>
                  <a:lnTo>
                    <a:pt x="2" y="73"/>
                  </a:lnTo>
                  <a:lnTo>
                    <a:pt x="0" y="64"/>
                  </a:lnTo>
                  <a:lnTo>
                    <a:pt x="0" y="57"/>
                  </a:lnTo>
                  <a:lnTo>
                    <a:pt x="2" y="49"/>
                  </a:lnTo>
                  <a:lnTo>
                    <a:pt x="5" y="42"/>
                  </a:lnTo>
                  <a:lnTo>
                    <a:pt x="9" y="34"/>
                  </a:lnTo>
                  <a:lnTo>
                    <a:pt x="16" y="25"/>
                  </a:lnTo>
                  <a:lnTo>
                    <a:pt x="23" y="18"/>
                  </a:lnTo>
                  <a:lnTo>
                    <a:pt x="37" y="6"/>
                  </a:lnTo>
                  <a:lnTo>
                    <a:pt x="47" y="1"/>
                  </a:lnTo>
                  <a:lnTo>
                    <a:pt x="53" y="0"/>
                  </a:lnTo>
                  <a:lnTo>
                    <a:pt x="58" y="2"/>
                  </a:lnTo>
                  <a:lnTo>
                    <a:pt x="61" y="7"/>
                  </a:lnTo>
                  <a:lnTo>
                    <a:pt x="66" y="11"/>
                  </a:lnTo>
                  <a:lnTo>
                    <a:pt x="73" y="15"/>
                  </a:lnTo>
                  <a:lnTo>
                    <a:pt x="85" y="17"/>
                  </a:lnTo>
                  <a:lnTo>
                    <a:pt x="1533" y="17"/>
                  </a:lnTo>
                  <a:lnTo>
                    <a:pt x="1532" y="57"/>
                  </a:lnTo>
                  <a:lnTo>
                    <a:pt x="84" y="5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8" name="Freeform 90"/>
            <p:cNvSpPr>
              <a:spLocks noEditPoints="1"/>
            </p:cNvSpPr>
            <p:nvPr/>
          </p:nvSpPr>
          <p:spPr bwMode="auto">
            <a:xfrm>
              <a:off x="968" y="1159"/>
              <a:ext cx="3890" cy="1639"/>
            </a:xfrm>
            <a:custGeom>
              <a:avLst/>
              <a:gdLst/>
              <a:ahLst/>
              <a:cxnLst>
                <a:cxn ang="0">
                  <a:pos x="5128" y="613"/>
                </a:cxn>
                <a:cxn ang="0">
                  <a:pos x="4491" y="160"/>
                </a:cxn>
                <a:cxn ang="0">
                  <a:pos x="3683" y="60"/>
                </a:cxn>
                <a:cxn ang="0">
                  <a:pos x="2944" y="349"/>
                </a:cxn>
                <a:cxn ang="0">
                  <a:pos x="2434" y="937"/>
                </a:cxn>
                <a:cxn ang="0">
                  <a:pos x="2786" y="976"/>
                </a:cxn>
                <a:cxn ang="0">
                  <a:pos x="3210" y="565"/>
                </a:cxn>
                <a:cxn ang="0">
                  <a:pos x="3785" y="378"/>
                </a:cxn>
                <a:cxn ang="0">
                  <a:pos x="4395" y="474"/>
                </a:cxn>
                <a:cxn ang="0">
                  <a:pos x="4877" y="819"/>
                </a:cxn>
                <a:cxn ang="0">
                  <a:pos x="2579" y="1759"/>
                </a:cxn>
                <a:cxn ang="0">
                  <a:pos x="2463" y="2035"/>
                </a:cxn>
                <a:cxn ang="0">
                  <a:pos x="2633" y="2584"/>
                </a:cxn>
                <a:cxn ang="0">
                  <a:pos x="3030" y="2974"/>
                </a:cxn>
                <a:cxn ang="0">
                  <a:pos x="3549" y="3199"/>
                </a:cxn>
                <a:cxn ang="0">
                  <a:pos x="4137" y="3218"/>
                </a:cxn>
                <a:cxn ang="0">
                  <a:pos x="4673" y="3025"/>
                </a:cxn>
                <a:cxn ang="0">
                  <a:pos x="5094" y="2659"/>
                </a:cxn>
                <a:cxn ang="0">
                  <a:pos x="5322" y="2112"/>
                </a:cxn>
                <a:cxn ang="0">
                  <a:pos x="5235" y="1801"/>
                </a:cxn>
                <a:cxn ang="0">
                  <a:pos x="5025" y="2356"/>
                </a:cxn>
                <a:cxn ang="0">
                  <a:pos x="4500" y="2858"/>
                </a:cxn>
                <a:cxn ang="0">
                  <a:pos x="3761" y="3000"/>
                </a:cxn>
                <a:cxn ang="0">
                  <a:pos x="3077" y="2723"/>
                </a:cxn>
                <a:cxn ang="0">
                  <a:pos x="2653" y="2132"/>
                </a:cxn>
                <a:cxn ang="0">
                  <a:pos x="2652" y="1964"/>
                </a:cxn>
                <a:cxn ang="0">
                  <a:pos x="3002" y="2595"/>
                </a:cxn>
                <a:cxn ang="0">
                  <a:pos x="3638" y="2935"/>
                </a:cxn>
                <a:cxn ang="0">
                  <a:pos x="4381" y="2862"/>
                </a:cxn>
                <a:cxn ang="0">
                  <a:pos x="4936" y="2410"/>
                </a:cxn>
                <a:cxn ang="0">
                  <a:pos x="5160" y="1711"/>
                </a:cxn>
                <a:cxn ang="0">
                  <a:pos x="5019" y="1370"/>
                </a:cxn>
                <a:cxn ang="0">
                  <a:pos x="4811" y="816"/>
                </a:cxn>
                <a:cxn ang="0">
                  <a:pos x="4332" y="500"/>
                </a:cxn>
                <a:cxn ang="0">
                  <a:pos x="3738" y="430"/>
                </a:cxn>
                <a:cxn ang="0">
                  <a:pos x="3191" y="631"/>
                </a:cxn>
                <a:cxn ang="0">
                  <a:pos x="2798" y="1046"/>
                </a:cxn>
                <a:cxn ang="0">
                  <a:pos x="2756" y="1616"/>
                </a:cxn>
                <a:cxn ang="0">
                  <a:pos x="7672" y="1326"/>
                </a:cxn>
                <a:cxn ang="0">
                  <a:pos x="7715" y="1287"/>
                </a:cxn>
                <a:cxn ang="0">
                  <a:pos x="5205" y="1690"/>
                </a:cxn>
                <a:cxn ang="0">
                  <a:pos x="5361" y="2107"/>
                </a:cxn>
                <a:cxn ang="0">
                  <a:pos x="5242" y="2515"/>
                </a:cxn>
                <a:cxn ang="0">
                  <a:pos x="4890" y="2922"/>
                </a:cxn>
                <a:cxn ang="0">
                  <a:pos x="4384" y="3199"/>
                </a:cxn>
                <a:cxn ang="0">
                  <a:pos x="3788" y="3274"/>
                </a:cxn>
                <a:cxn ang="0">
                  <a:pos x="3217" y="3127"/>
                </a:cxn>
                <a:cxn ang="0">
                  <a:pos x="2752" y="2792"/>
                </a:cxn>
                <a:cxn ang="0">
                  <a:pos x="2482" y="2393"/>
                </a:cxn>
                <a:cxn ang="0">
                  <a:pos x="2432" y="1960"/>
                </a:cxn>
                <a:cxn ang="0">
                  <a:pos x="2724" y="1582"/>
                </a:cxn>
                <a:cxn ang="0">
                  <a:pos x="58" y="1298"/>
                </a:cxn>
                <a:cxn ang="0">
                  <a:pos x="2669" y="1547"/>
                </a:cxn>
                <a:cxn ang="0">
                  <a:pos x="99" y="1430"/>
                </a:cxn>
                <a:cxn ang="0">
                  <a:pos x="9" y="1262"/>
                </a:cxn>
                <a:cxn ang="0">
                  <a:pos x="2284" y="1179"/>
                </a:cxn>
                <a:cxn ang="0">
                  <a:pos x="2705" y="489"/>
                </a:cxn>
                <a:cxn ang="0">
                  <a:pos x="3401" y="72"/>
                </a:cxn>
                <a:cxn ang="0">
                  <a:pos x="4246" y="37"/>
                </a:cxn>
                <a:cxn ang="0">
                  <a:pos x="4977" y="398"/>
                </a:cxn>
                <a:cxn ang="0">
                  <a:pos x="5452" y="1050"/>
                </a:cxn>
                <a:cxn ang="0">
                  <a:pos x="7758" y="1247"/>
                </a:cxn>
                <a:cxn ang="0">
                  <a:pos x="7708" y="1405"/>
                </a:cxn>
              </a:cxnLst>
              <a:rect l="0" t="0" r="r" b="b"/>
              <a:pathLst>
                <a:path w="7780" h="3278">
                  <a:moveTo>
                    <a:pt x="5470" y="1246"/>
                  </a:moveTo>
                  <a:lnTo>
                    <a:pt x="5451" y="1182"/>
                  </a:lnTo>
                  <a:lnTo>
                    <a:pt x="5429" y="1119"/>
                  </a:lnTo>
                  <a:lnTo>
                    <a:pt x="5404" y="1057"/>
                  </a:lnTo>
                  <a:lnTo>
                    <a:pt x="5378" y="997"/>
                  </a:lnTo>
                  <a:lnTo>
                    <a:pt x="5349" y="937"/>
                  </a:lnTo>
                  <a:lnTo>
                    <a:pt x="5317" y="879"/>
                  </a:lnTo>
                  <a:lnTo>
                    <a:pt x="5284" y="822"/>
                  </a:lnTo>
                  <a:lnTo>
                    <a:pt x="5248" y="767"/>
                  </a:lnTo>
                  <a:lnTo>
                    <a:pt x="5210" y="714"/>
                  </a:lnTo>
                  <a:lnTo>
                    <a:pt x="5171" y="663"/>
                  </a:lnTo>
                  <a:lnTo>
                    <a:pt x="5128" y="613"/>
                  </a:lnTo>
                  <a:lnTo>
                    <a:pt x="5085" y="563"/>
                  </a:lnTo>
                  <a:lnTo>
                    <a:pt x="5038" y="516"/>
                  </a:lnTo>
                  <a:lnTo>
                    <a:pt x="4992" y="472"/>
                  </a:lnTo>
                  <a:lnTo>
                    <a:pt x="4942" y="429"/>
                  </a:lnTo>
                  <a:lnTo>
                    <a:pt x="4891" y="387"/>
                  </a:lnTo>
                  <a:lnTo>
                    <a:pt x="4839" y="349"/>
                  </a:lnTo>
                  <a:lnTo>
                    <a:pt x="4784" y="312"/>
                  </a:lnTo>
                  <a:lnTo>
                    <a:pt x="4729" y="276"/>
                  </a:lnTo>
                  <a:lnTo>
                    <a:pt x="4671" y="244"/>
                  </a:lnTo>
                  <a:lnTo>
                    <a:pt x="4613" y="214"/>
                  </a:lnTo>
                  <a:lnTo>
                    <a:pt x="4553" y="186"/>
                  </a:lnTo>
                  <a:lnTo>
                    <a:pt x="4491" y="160"/>
                  </a:lnTo>
                  <a:lnTo>
                    <a:pt x="4428" y="136"/>
                  </a:lnTo>
                  <a:lnTo>
                    <a:pt x="4364" y="117"/>
                  </a:lnTo>
                  <a:lnTo>
                    <a:pt x="4300" y="98"/>
                  </a:lnTo>
                  <a:lnTo>
                    <a:pt x="4234" y="83"/>
                  </a:lnTo>
                  <a:lnTo>
                    <a:pt x="4167" y="70"/>
                  </a:lnTo>
                  <a:lnTo>
                    <a:pt x="4099" y="60"/>
                  </a:lnTo>
                  <a:lnTo>
                    <a:pt x="4031" y="53"/>
                  </a:lnTo>
                  <a:lnTo>
                    <a:pt x="3962" y="48"/>
                  </a:lnTo>
                  <a:lnTo>
                    <a:pt x="3891" y="47"/>
                  </a:lnTo>
                  <a:lnTo>
                    <a:pt x="3821" y="48"/>
                  </a:lnTo>
                  <a:lnTo>
                    <a:pt x="3751" y="53"/>
                  </a:lnTo>
                  <a:lnTo>
                    <a:pt x="3683" y="60"/>
                  </a:lnTo>
                  <a:lnTo>
                    <a:pt x="3614" y="70"/>
                  </a:lnTo>
                  <a:lnTo>
                    <a:pt x="3547" y="83"/>
                  </a:lnTo>
                  <a:lnTo>
                    <a:pt x="3482" y="98"/>
                  </a:lnTo>
                  <a:lnTo>
                    <a:pt x="3417" y="117"/>
                  </a:lnTo>
                  <a:lnTo>
                    <a:pt x="3354" y="136"/>
                  </a:lnTo>
                  <a:lnTo>
                    <a:pt x="3291" y="160"/>
                  </a:lnTo>
                  <a:lnTo>
                    <a:pt x="3229" y="186"/>
                  </a:lnTo>
                  <a:lnTo>
                    <a:pt x="3169" y="214"/>
                  </a:lnTo>
                  <a:lnTo>
                    <a:pt x="3111" y="244"/>
                  </a:lnTo>
                  <a:lnTo>
                    <a:pt x="3053" y="276"/>
                  </a:lnTo>
                  <a:lnTo>
                    <a:pt x="2998" y="312"/>
                  </a:lnTo>
                  <a:lnTo>
                    <a:pt x="2944" y="349"/>
                  </a:lnTo>
                  <a:lnTo>
                    <a:pt x="2892" y="387"/>
                  </a:lnTo>
                  <a:lnTo>
                    <a:pt x="2841" y="429"/>
                  </a:lnTo>
                  <a:lnTo>
                    <a:pt x="2791" y="472"/>
                  </a:lnTo>
                  <a:lnTo>
                    <a:pt x="2743" y="516"/>
                  </a:lnTo>
                  <a:lnTo>
                    <a:pt x="2697" y="563"/>
                  </a:lnTo>
                  <a:lnTo>
                    <a:pt x="2654" y="613"/>
                  </a:lnTo>
                  <a:lnTo>
                    <a:pt x="2612" y="663"/>
                  </a:lnTo>
                  <a:lnTo>
                    <a:pt x="2572" y="714"/>
                  </a:lnTo>
                  <a:lnTo>
                    <a:pt x="2534" y="767"/>
                  </a:lnTo>
                  <a:lnTo>
                    <a:pt x="2499" y="822"/>
                  </a:lnTo>
                  <a:lnTo>
                    <a:pt x="2465" y="879"/>
                  </a:lnTo>
                  <a:lnTo>
                    <a:pt x="2434" y="937"/>
                  </a:lnTo>
                  <a:lnTo>
                    <a:pt x="2404" y="997"/>
                  </a:lnTo>
                  <a:lnTo>
                    <a:pt x="2378" y="1057"/>
                  </a:lnTo>
                  <a:lnTo>
                    <a:pt x="2353" y="1119"/>
                  </a:lnTo>
                  <a:lnTo>
                    <a:pt x="2332" y="1182"/>
                  </a:lnTo>
                  <a:lnTo>
                    <a:pt x="2313" y="1246"/>
                  </a:lnTo>
                  <a:lnTo>
                    <a:pt x="2653" y="1246"/>
                  </a:lnTo>
                  <a:lnTo>
                    <a:pt x="2671" y="1198"/>
                  </a:lnTo>
                  <a:lnTo>
                    <a:pt x="2691" y="1152"/>
                  </a:lnTo>
                  <a:lnTo>
                    <a:pt x="2711" y="1107"/>
                  </a:lnTo>
                  <a:lnTo>
                    <a:pt x="2735" y="1062"/>
                  </a:lnTo>
                  <a:lnTo>
                    <a:pt x="2760" y="1019"/>
                  </a:lnTo>
                  <a:lnTo>
                    <a:pt x="2786" y="976"/>
                  </a:lnTo>
                  <a:lnTo>
                    <a:pt x="2814" y="936"/>
                  </a:lnTo>
                  <a:lnTo>
                    <a:pt x="2844" y="896"/>
                  </a:lnTo>
                  <a:lnTo>
                    <a:pt x="2874" y="857"/>
                  </a:lnTo>
                  <a:lnTo>
                    <a:pt x="2906" y="818"/>
                  </a:lnTo>
                  <a:lnTo>
                    <a:pt x="2939" y="782"/>
                  </a:lnTo>
                  <a:lnTo>
                    <a:pt x="2974" y="746"/>
                  </a:lnTo>
                  <a:lnTo>
                    <a:pt x="3011" y="714"/>
                  </a:lnTo>
                  <a:lnTo>
                    <a:pt x="3049" y="681"/>
                  </a:lnTo>
                  <a:lnTo>
                    <a:pt x="3087" y="649"/>
                  </a:lnTo>
                  <a:lnTo>
                    <a:pt x="3127" y="620"/>
                  </a:lnTo>
                  <a:lnTo>
                    <a:pt x="3167" y="591"/>
                  </a:lnTo>
                  <a:lnTo>
                    <a:pt x="3210" y="565"/>
                  </a:lnTo>
                  <a:lnTo>
                    <a:pt x="3253" y="540"/>
                  </a:lnTo>
                  <a:lnTo>
                    <a:pt x="3296" y="516"/>
                  </a:lnTo>
                  <a:lnTo>
                    <a:pt x="3342" y="494"/>
                  </a:lnTo>
                  <a:lnTo>
                    <a:pt x="3389" y="474"/>
                  </a:lnTo>
                  <a:lnTo>
                    <a:pt x="3435" y="455"/>
                  </a:lnTo>
                  <a:lnTo>
                    <a:pt x="3482" y="439"/>
                  </a:lnTo>
                  <a:lnTo>
                    <a:pt x="3532" y="424"/>
                  </a:lnTo>
                  <a:lnTo>
                    <a:pt x="3581" y="412"/>
                  </a:lnTo>
                  <a:lnTo>
                    <a:pt x="3631" y="400"/>
                  </a:lnTo>
                  <a:lnTo>
                    <a:pt x="3682" y="391"/>
                  </a:lnTo>
                  <a:lnTo>
                    <a:pt x="3734" y="384"/>
                  </a:lnTo>
                  <a:lnTo>
                    <a:pt x="3785" y="378"/>
                  </a:lnTo>
                  <a:lnTo>
                    <a:pt x="3837" y="376"/>
                  </a:lnTo>
                  <a:lnTo>
                    <a:pt x="3891" y="374"/>
                  </a:lnTo>
                  <a:lnTo>
                    <a:pt x="3944" y="376"/>
                  </a:lnTo>
                  <a:lnTo>
                    <a:pt x="3997" y="378"/>
                  </a:lnTo>
                  <a:lnTo>
                    <a:pt x="4048" y="384"/>
                  </a:lnTo>
                  <a:lnTo>
                    <a:pt x="4101" y="391"/>
                  </a:lnTo>
                  <a:lnTo>
                    <a:pt x="4152" y="400"/>
                  </a:lnTo>
                  <a:lnTo>
                    <a:pt x="4201" y="412"/>
                  </a:lnTo>
                  <a:lnTo>
                    <a:pt x="4251" y="424"/>
                  </a:lnTo>
                  <a:lnTo>
                    <a:pt x="4299" y="439"/>
                  </a:lnTo>
                  <a:lnTo>
                    <a:pt x="4347" y="455"/>
                  </a:lnTo>
                  <a:lnTo>
                    <a:pt x="4395" y="474"/>
                  </a:lnTo>
                  <a:lnTo>
                    <a:pt x="4440" y="494"/>
                  </a:lnTo>
                  <a:lnTo>
                    <a:pt x="4486" y="516"/>
                  </a:lnTo>
                  <a:lnTo>
                    <a:pt x="4529" y="540"/>
                  </a:lnTo>
                  <a:lnTo>
                    <a:pt x="4573" y="565"/>
                  </a:lnTo>
                  <a:lnTo>
                    <a:pt x="4615" y="591"/>
                  </a:lnTo>
                  <a:lnTo>
                    <a:pt x="4656" y="620"/>
                  </a:lnTo>
                  <a:lnTo>
                    <a:pt x="4695" y="649"/>
                  </a:lnTo>
                  <a:lnTo>
                    <a:pt x="4734" y="681"/>
                  </a:lnTo>
                  <a:lnTo>
                    <a:pt x="4772" y="714"/>
                  </a:lnTo>
                  <a:lnTo>
                    <a:pt x="4808" y="746"/>
                  </a:lnTo>
                  <a:lnTo>
                    <a:pt x="4843" y="782"/>
                  </a:lnTo>
                  <a:lnTo>
                    <a:pt x="4877" y="819"/>
                  </a:lnTo>
                  <a:lnTo>
                    <a:pt x="4909" y="857"/>
                  </a:lnTo>
                  <a:lnTo>
                    <a:pt x="4939" y="896"/>
                  </a:lnTo>
                  <a:lnTo>
                    <a:pt x="4969" y="936"/>
                  </a:lnTo>
                  <a:lnTo>
                    <a:pt x="4996" y="976"/>
                  </a:lnTo>
                  <a:lnTo>
                    <a:pt x="5022" y="1019"/>
                  </a:lnTo>
                  <a:lnTo>
                    <a:pt x="5047" y="1062"/>
                  </a:lnTo>
                  <a:lnTo>
                    <a:pt x="5070" y="1107"/>
                  </a:lnTo>
                  <a:lnTo>
                    <a:pt x="5091" y="1152"/>
                  </a:lnTo>
                  <a:lnTo>
                    <a:pt x="5111" y="1198"/>
                  </a:lnTo>
                  <a:lnTo>
                    <a:pt x="5128" y="1246"/>
                  </a:lnTo>
                  <a:lnTo>
                    <a:pt x="5470" y="1246"/>
                  </a:lnTo>
                  <a:close/>
                  <a:moveTo>
                    <a:pt x="2579" y="1759"/>
                  </a:moveTo>
                  <a:lnTo>
                    <a:pt x="2562" y="1780"/>
                  </a:lnTo>
                  <a:lnTo>
                    <a:pt x="2547" y="1800"/>
                  </a:lnTo>
                  <a:lnTo>
                    <a:pt x="2533" y="1822"/>
                  </a:lnTo>
                  <a:lnTo>
                    <a:pt x="2521" y="1845"/>
                  </a:lnTo>
                  <a:lnTo>
                    <a:pt x="2509" y="1868"/>
                  </a:lnTo>
                  <a:lnTo>
                    <a:pt x="2500" y="1889"/>
                  </a:lnTo>
                  <a:lnTo>
                    <a:pt x="2490" y="1913"/>
                  </a:lnTo>
                  <a:lnTo>
                    <a:pt x="2482" y="1937"/>
                  </a:lnTo>
                  <a:lnTo>
                    <a:pt x="2476" y="1961"/>
                  </a:lnTo>
                  <a:lnTo>
                    <a:pt x="2472" y="1986"/>
                  </a:lnTo>
                  <a:lnTo>
                    <a:pt x="2466" y="2011"/>
                  </a:lnTo>
                  <a:lnTo>
                    <a:pt x="2463" y="2035"/>
                  </a:lnTo>
                  <a:lnTo>
                    <a:pt x="2461" y="2061"/>
                  </a:lnTo>
                  <a:lnTo>
                    <a:pt x="2460" y="2086"/>
                  </a:lnTo>
                  <a:lnTo>
                    <a:pt x="2461" y="2137"/>
                  </a:lnTo>
                  <a:lnTo>
                    <a:pt x="2466" y="2188"/>
                  </a:lnTo>
                  <a:lnTo>
                    <a:pt x="2475" y="2240"/>
                  </a:lnTo>
                  <a:lnTo>
                    <a:pt x="2488" y="2292"/>
                  </a:lnTo>
                  <a:lnTo>
                    <a:pt x="2504" y="2344"/>
                  </a:lnTo>
                  <a:lnTo>
                    <a:pt x="2525" y="2395"/>
                  </a:lnTo>
                  <a:lnTo>
                    <a:pt x="2549" y="2446"/>
                  </a:lnTo>
                  <a:lnTo>
                    <a:pt x="2576" y="2496"/>
                  </a:lnTo>
                  <a:lnTo>
                    <a:pt x="2606" y="2545"/>
                  </a:lnTo>
                  <a:lnTo>
                    <a:pt x="2633" y="2584"/>
                  </a:lnTo>
                  <a:lnTo>
                    <a:pt x="2660" y="2621"/>
                  </a:lnTo>
                  <a:lnTo>
                    <a:pt x="2689" y="2659"/>
                  </a:lnTo>
                  <a:lnTo>
                    <a:pt x="2719" y="2695"/>
                  </a:lnTo>
                  <a:lnTo>
                    <a:pt x="2749" y="2729"/>
                  </a:lnTo>
                  <a:lnTo>
                    <a:pt x="2781" y="2764"/>
                  </a:lnTo>
                  <a:lnTo>
                    <a:pt x="2813" y="2797"/>
                  </a:lnTo>
                  <a:lnTo>
                    <a:pt x="2848" y="2828"/>
                  </a:lnTo>
                  <a:lnTo>
                    <a:pt x="2883" y="2861"/>
                  </a:lnTo>
                  <a:lnTo>
                    <a:pt x="2919" y="2890"/>
                  </a:lnTo>
                  <a:lnTo>
                    <a:pt x="2954" y="2919"/>
                  </a:lnTo>
                  <a:lnTo>
                    <a:pt x="2991" y="2947"/>
                  </a:lnTo>
                  <a:lnTo>
                    <a:pt x="3030" y="2974"/>
                  </a:lnTo>
                  <a:lnTo>
                    <a:pt x="3071" y="3000"/>
                  </a:lnTo>
                  <a:lnTo>
                    <a:pt x="3110" y="3025"/>
                  </a:lnTo>
                  <a:lnTo>
                    <a:pt x="3150" y="3048"/>
                  </a:lnTo>
                  <a:lnTo>
                    <a:pt x="3192" y="3069"/>
                  </a:lnTo>
                  <a:lnTo>
                    <a:pt x="3234" y="3090"/>
                  </a:lnTo>
                  <a:lnTo>
                    <a:pt x="3278" y="3110"/>
                  </a:lnTo>
                  <a:lnTo>
                    <a:pt x="3321" y="3128"/>
                  </a:lnTo>
                  <a:lnTo>
                    <a:pt x="3365" y="3145"/>
                  </a:lnTo>
                  <a:lnTo>
                    <a:pt x="3410" y="3160"/>
                  </a:lnTo>
                  <a:lnTo>
                    <a:pt x="3456" y="3176"/>
                  </a:lnTo>
                  <a:lnTo>
                    <a:pt x="3503" y="3188"/>
                  </a:lnTo>
                  <a:lnTo>
                    <a:pt x="3549" y="3199"/>
                  </a:lnTo>
                  <a:lnTo>
                    <a:pt x="3597" y="3209"/>
                  </a:lnTo>
                  <a:lnTo>
                    <a:pt x="3644" y="3218"/>
                  </a:lnTo>
                  <a:lnTo>
                    <a:pt x="3692" y="3224"/>
                  </a:lnTo>
                  <a:lnTo>
                    <a:pt x="3741" y="3230"/>
                  </a:lnTo>
                  <a:lnTo>
                    <a:pt x="3790" y="3234"/>
                  </a:lnTo>
                  <a:lnTo>
                    <a:pt x="3841" y="3236"/>
                  </a:lnTo>
                  <a:lnTo>
                    <a:pt x="3891" y="3237"/>
                  </a:lnTo>
                  <a:lnTo>
                    <a:pt x="3941" y="3236"/>
                  </a:lnTo>
                  <a:lnTo>
                    <a:pt x="3991" y="3234"/>
                  </a:lnTo>
                  <a:lnTo>
                    <a:pt x="4040" y="3230"/>
                  </a:lnTo>
                  <a:lnTo>
                    <a:pt x="4089" y="3224"/>
                  </a:lnTo>
                  <a:lnTo>
                    <a:pt x="4137" y="3218"/>
                  </a:lnTo>
                  <a:lnTo>
                    <a:pt x="4185" y="3209"/>
                  </a:lnTo>
                  <a:lnTo>
                    <a:pt x="4233" y="3199"/>
                  </a:lnTo>
                  <a:lnTo>
                    <a:pt x="4280" y="3188"/>
                  </a:lnTo>
                  <a:lnTo>
                    <a:pt x="4325" y="3176"/>
                  </a:lnTo>
                  <a:lnTo>
                    <a:pt x="4371" y="3160"/>
                  </a:lnTo>
                  <a:lnTo>
                    <a:pt x="4416" y="3145"/>
                  </a:lnTo>
                  <a:lnTo>
                    <a:pt x="4461" y="3128"/>
                  </a:lnTo>
                  <a:lnTo>
                    <a:pt x="4504" y="3110"/>
                  </a:lnTo>
                  <a:lnTo>
                    <a:pt x="4547" y="3090"/>
                  </a:lnTo>
                  <a:lnTo>
                    <a:pt x="4590" y="3069"/>
                  </a:lnTo>
                  <a:lnTo>
                    <a:pt x="4631" y="3048"/>
                  </a:lnTo>
                  <a:lnTo>
                    <a:pt x="4673" y="3025"/>
                  </a:lnTo>
                  <a:lnTo>
                    <a:pt x="4712" y="3000"/>
                  </a:lnTo>
                  <a:lnTo>
                    <a:pt x="4752" y="2974"/>
                  </a:lnTo>
                  <a:lnTo>
                    <a:pt x="4790" y="2947"/>
                  </a:lnTo>
                  <a:lnTo>
                    <a:pt x="4827" y="2919"/>
                  </a:lnTo>
                  <a:lnTo>
                    <a:pt x="4864" y="2890"/>
                  </a:lnTo>
                  <a:lnTo>
                    <a:pt x="4899" y="2861"/>
                  </a:lnTo>
                  <a:lnTo>
                    <a:pt x="4934" y="2828"/>
                  </a:lnTo>
                  <a:lnTo>
                    <a:pt x="4968" y="2797"/>
                  </a:lnTo>
                  <a:lnTo>
                    <a:pt x="5001" y="2764"/>
                  </a:lnTo>
                  <a:lnTo>
                    <a:pt x="5033" y="2729"/>
                  </a:lnTo>
                  <a:lnTo>
                    <a:pt x="5063" y="2695"/>
                  </a:lnTo>
                  <a:lnTo>
                    <a:pt x="5094" y="2659"/>
                  </a:lnTo>
                  <a:lnTo>
                    <a:pt x="5122" y="2621"/>
                  </a:lnTo>
                  <a:lnTo>
                    <a:pt x="5149" y="2584"/>
                  </a:lnTo>
                  <a:lnTo>
                    <a:pt x="5176" y="2545"/>
                  </a:lnTo>
                  <a:lnTo>
                    <a:pt x="5206" y="2496"/>
                  </a:lnTo>
                  <a:lnTo>
                    <a:pt x="5234" y="2446"/>
                  </a:lnTo>
                  <a:lnTo>
                    <a:pt x="5257" y="2395"/>
                  </a:lnTo>
                  <a:lnTo>
                    <a:pt x="5278" y="2344"/>
                  </a:lnTo>
                  <a:lnTo>
                    <a:pt x="5294" y="2292"/>
                  </a:lnTo>
                  <a:lnTo>
                    <a:pt x="5306" y="2241"/>
                  </a:lnTo>
                  <a:lnTo>
                    <a:pt x="5316" y="2188"/>
                  </a:lnTo>
                  <a:lnTo>
                    <a:pt x="5322" y="2137"/>
                  </a:lnTo>
                  <a:lnTo>
                    <a:pt x="5322" y="2112"/>
                  </a:lnTo>
                  <a:lnTo>
                    <a:pt x="5322" y="2086"/>
                  </a:lnTo>
                  <a:lnTo>
                    <a:pt x="5318" y="2036"/>
                  </a:lnTo>
                  <a:lnTo>
                    <a:pt x="5315" y="2011"/>
                  </a:lnTo>
                  <a:lnTo>
                    <a:pt x="5311" y="1986"/>
                  </a:lnTo>
                  <a:lnTo>
                    <a:pt x="5306" y="1961"/>
                  </a:lnTo>
                  <a:lnTo>
                    <a:pt x="5300" y="1937"/>
                  </a:lnTo>
                  <a:lnTo>
                    <a:pt x="5291" y="1914"/>
                  </a:lnTo>
                  <a:lnTo>
                    <a:pt x="5282" y="1890"/>
                  </a:lnTo>
                  <a:lnTo>
                    <a:pt x="5273" y="1868"/>
                  </a:lnTo>
                  <a:lnTo>
                    <a:pt x="5261" y="1845"/>
                  </a:lnTo>
                  <a:lnTo>
                    <a:pt x="5249" y="1823"/>
                  </a:lnTo>
                  <a:lnTo>
                    <a:pt x="5235" y="1801"/>
                  </a:lnTo>
                  <a:lnTo>
                    <a:pt x="5221" y="1780"/>
                  </a:lnTo>
                  <a:lnTo>
                    <a:pt x="5203" y="1760"/>
                  </a:lnTo>
                  <a:lnTo>
                    <a:pt x="5199" y="1824"/>
                  </a:lnTo>
                  <a:lnTo>
                    <a:pt x="5191" y="1888"/>
                  </a:lnTo>
                  <a:lnTo>
                    <a:pt x="5180" y="1950"/>
                  </a:lnTo>
                  <a:lnTo>
                    <a:pt x="5166" y="2012"/>
                  </a:lnTo>
                  <a:lnTo>
                    <a:pt x="5149" y="2073"/>
                  </a:lnTo>
                  <a:lnTo>
                    <a:pt x="5129" y="2132"/>
                  </a:lnTo>
                  <a:lnTo>
                    <a:pt x="5107" y="2190"/>
                  </a:lnTo>
                  <a:lnTo>
                    <a:pt x="5083" y="2247"/>
                  </a:lnTo>
                  <a:lnTo>
                    <a:pt x="5056" y="2302"/>
                  </a:lnTo>
                  <a:lnTo>
                    <a:pt x="5025" y="2356"/>
                  </a:lnTo>
                  <a:lnTo>
                    <a:pt x="4993" y="2409"/>
                  </a:lnTo>
                  <a:lnTo>
                    <a:pt x="4958" y="2459"/>
                  </a:lnTo>
                  <a:lnTo>
                    <a:pt x="4921" y="2508"/>
                  </a:lnTo>
                  <a:lnTo>
                    <a:pt x="4882" y="2555"/>
                  </a:lnTo>
                  <a:lnTo>
                    <a:pt x="4841" y="2600"/>
                  </a:lnTo>
                  <a:lnTo>
                    <a:pt x="4797" y="2643"/>
                  </a:lnTo>
                  <a:lnTo>
                    <a:pt x="4753" y="2685"/>
                  </a:lnTo>
                  <a:lnTo>
                    <a:pt x="4705" y="2724"/>
                  </a:lnTo>
                  <a:lnTo>
                    <a:pt x="4656" y="2760"/>
                  </a:lnTo>
                  <a:lnTo>
                    <a:pt x="4606" y="2795"/>
                  </a:lnTo>
                  <a:lnTo>
                    <a:pt x="4554" y="2827"/>
                  </a:lnTo>
                  <a:lnTo>
                    <a:pt x="4500" y="2858"/>
                  </a:lnTo>
                  <a:lnTo>
                    <a:pt x="4445" y="2884"/>
                  </a:lnTo>
                  <a:lnTo>
                    <a:pt x="4388" y="2909"/>
                  </a:lnTo>
                  <a:lnTo>
                    <a:pt x="4330" y="2931"/>
                  </a:lnTo>
                  <a:lnTo>
                    <a:pt x="4271" y="2950"/>
                  </a:lnTo>
                  <a:lnTo>
                    <a:pt x="4210" y="2967"/>
                  </a:lnTo>
                  <a:lnTo>
                    <a:pt x="4148" y="2981"/>
                  </a:lnTo>
                  <a:lnTo>
                    <a:pt x="4084" y="2992"/>
                  </a:lnTo>
                  <a:lnTo>
                    <a:pt x="4021" y="3000"/>
                  </a:lnTo>
                  <a:lnTo>
                    <a:pt x="3956" y="3004"/>
                  </a:lnTo>
                  <a:lnTo>
                    <a:pt x="3891" y="3006"/>
                  </a:lnTo>
                  <a:lnTo>
                    <a:pt x="3826" y="3004"/>
                  </a:lnTo>
                  <a:lnTo>
                    <a:pt x="3761" y="3000"/>
                  </a:lnTo>
                  <a:lnTo>
                    <a:pt x="3698" y="2992"/>
                  </a:lnTo>
                  <a:lnTo>
                    <a:pt x="3634" y="2981"/>
                  </a:lnTo>
                  <a:lnTo>
                    <a:pt x="3572" y="2967"/>
                  </a:lnTo>
                  <a:lnTo>
                    <a:pt x="3512" y="2950"/>
                  </a:lnTo>
                  <a:lnTo>
                    <a:pt x="3453" y="2931"/>
                  </a:lnTo>
                  <a:lnTo>
                    <a:pt x="3395" y="2909"/>
                  </a:lnTo>
                  <a:lnTo>
                    <a:pt x="3338" y="2884"/>
                  </a:lnTo>
                  <a:lnTo>
                    <a:pt x="3282" y="2858"/>
                  </a:lnTo>
                  <a:lnTo>
                    <a:pt x="3228" y="2827"/>
                  </a:lnTo>
                  <a:lnTo>
                    <a:pt x="3177" y="2795"/>
                  </a:lnTo>
                  <a:lnTo>
                    <a:pt x="3126" y="2760"/>
                  </a:lnTo>
                  <a:lnTo>
                    <a:pt x="3077" y="2723"/>
                  </a:lnTo>
                  <a:lnTo>
                    <a:pt x="3030" y="2685"/>
                  </a:lnTo>
                  <a:lnTo>
                    <a:pt x="2984" y="2643"/>
                  </a:lnTo>
                  <a:lnTo>
                    <a:pt x="2941" y="2599"/>
                  </a:lnTo>
                  <a:lnTo>
                    <a:pt x="2900" y="2555"/>
                  </a:lnTo>
                  <a:lnTo>
                    <a:pt x="2861" y="2508"/>
                  </a:lnTo>
                  <a:lnTo>
                    <a:pt x="2824" y="2459"/>
                  </a:lnTo>
                  <a:lnTo>
                    <a:pt x="2790" y="2408"/>
                  </a:lnTo>
                  <a:lnTo>
                    <a:pt x="2757" y="2356"/>
                  </a:lnTo>
                  <a:lnTo>
                    <a:pt x="2727" y="2302"/>
                  </a:lnTo>
                  <a:lnTo>
                    <a:pt x="2699" y="2247"/>
                  </a:lnTo>
                  <a:lnTo>
                    <a:pt x="2674" y="2190"/>
                  </a:lnTo>
                  <a:lnTo>
                    <a:pt x="2653" y="2132"/>
                  </a:lnTo>
                  <a:lnTo>
                    <a:pt x="2633" y="2073"/>
                  </a:lnTo>
                  <a:lnTo>
                    <a:pt x="2616" y="2012"/>
                  </a:lnTo>
                  <a:lnTo>
                    <a:pt x="2602" y="1950"/>
                  </a:lnTo>
                  <a:lnTo>
                    <a:pt x="2591" y="1887"/>
                  </a:lnTo>
                  <a:lnTo>
                    <a:pt x="2583" y="1824"/>
                  </a:lnTo>
                  <a:lnTo>
                    <a:pt x="2579" y="1759"/>
                  </a:lnTo>
                  <a:close/>
                  <a:moveTo>
                    <a:pt x="2655" y="1683"/>
                  </a:moveTo>
                  <a:lnTo>
                    <a:pt x="2622" y="1711"/>
                  </a:lnTo>
                  <a:lnTo>
                    <a:pt x="2626" y="1775"/>
                  </a:lnTo>
                  <a:lnTo>
                    <a:pt x="2631" y="1839"/>
                  </a:lnTo>
                  <a:lnTo>
                    <a:pt x="2640" y="1902"/>
                  </a:lnTo>
                  <a:lnTo>
                    <a:pt x="2652" y="1964"/>
                  </a:lnTo>
                  <a:lnTo>
                    <a:pt x="2667" y="2024"/>
                  </a:lnTo>
                  <a:lnTo>
                    <a:pt x="2684" y="2084"/>
                  </a:lnTo>
                  <a:lnTo>
                    <a:pt x="2705" y="2141"/>
                  </a:lnTo>
                  <a:lnTo>
                    <a:pt x="2729" y="2198"/>
                  </a:lnTo>
                  <a:lnTo>
                    <a:pt x="2755" y="2254"/>
                  </a:lnTo>
                  <a:lnTo>
                    <a:pt x="2783" y="2307"/>
                  </a:lnTo>
                  <a:lnTo>
                    <a:pt x="2813" y="2359"/>
                  </a:lnTo>
                  <a:lnTo>
                    <a:pt x="2847" y="2410"/>
                  </a:lnTo>
                  <a:lnTo>
                    <a:pt x="2882" y="2459"/>
                  </a:lnTo>
                  <a:lnTo>
                    <a:pt x="2920" y="2506"/>
                  </a:lnTo>
                  <a:lnTo>
                    <a:pt x="2959" y="2551"/>
                  </a:lnTo>
                  <a:lnTo>
                    <a:pt x="3002" y="2595"/>
                  </a:lnTo>
                  <a:lnTo>
                    <a:pt x="3046" y="2636"/>
                  </a:lnTo>
                  <a:lnTo>
                    <a:pt x="3091" y="2675"/>
                  </a:lnTo>
                  <a:lnTo>
                    <a:pt x="3139" y="2712"/>
                  </a:lnTo>
                  <a:lnTo>
                    <a:pt x="3189" y="2747"/>
                  </a:lnTo>
                  <a:lnTo>
                    <a:pt x="3239" y="2779"/>
                  </a:lnTo>
                  <a:lnTo>
                    <a:pt x="3292" y="2810"/>
                  </a:lnTo>
                  <a:lnTo>
                    <a:pt x="3346" y="2837"/>
                  </a:lnTo>
                  <a:lnTo>
                    <a:pt x="3403" y="2862"/>
                  </a:lnTo>
                  <a:lnTo>
                    <a:pt x="3459" y="2885"/>
                  </a:lnTo>
                  <a:lnTo>
                    <a:pt x="3518" y="2904"/>
                  </a:lnTo>
                  <a:lnTo>
                    <a:pt x="3577" y="2921"/>
                  </a:lnTo>
                  <a:lnTo>
                    <a:pt x="3638" y="2935"/>
                  </a:lnTo>
                  <a:lnTo>
                    <a:pt x="3700" y="2945"/>
                  </a:lnTo>
                  <a:lnTo>
                    <a:pt x="3762" y="2953"/>
                  </a:lnTo>
                  <a:lnTo>
                    <a:pt x="3827" y="2957"/>
                  </a:lnTo>
                  <a:lnTo>
                    <a:pt x="3891" y="2960"/>
                  </a:lnTo>
                  <a:lnTo>
                    <a:pt x="3955" y="2957"/>
                  </a:lnTo>
                  <a:lnTo>
                    <a:pt x="4020" y="2953"/>
                  </a:lnTo>
                  <a:lnTo>
                    <a:pt x="4082" y="2945"/>
                  </a:lnTo>
                  <a:lnTo>
                    <a:pt x="4144" y="2935"/>
                  </a:lnTo>
                  <a:lnTo>
                    <a:pt x="4205" y="2921"/>
                  </a:lnTo>
                  <a:lnTo>
                    <a:pt x="4264" y="2904"/>
                  </a:lnTo>
                  <a:lnTo>
                    <a:pt x="4323" y="2885"/>
                  </a:lnTo>
                  <a:lnTo>
                    <a:pt x="4381" y="2862"/>
                  </a:lnTo>
                  <a:lnTo>
                    <a:pt x="4436" y="2837"/>
                  </a:lnTo>
                  <a:lnTo>
                    <a:pt x="4490" y="2810"/>
                  </a:lnTo>
                  <a:lnTo>
                    <a:pt x="4543" y="2779"/>
                  </a:lnTo>
                  <a:lnTo>
                    <a:pt x="4594" y="2747"/>
                  </a:lnTo>
                  <a:lnTo>
                    <a:pt x="4643" y="2712"/>
                  </a:lnTo>
                  <a:lnTo>
                    <a:pt x="4691" y="2675"/>
                  </a:lnTo>
                  <a:lnTo>
                    <a:pt x="4737" y="2636"/>
                  </a:lnTo>
                  <a:lnTo>
                    <a:pt x="4781" y="2595"/>
                  </a:lnTo>
                  <a:lnTo>
                    <a:pt x="4823" y="2551"/>
                  </a:lnTo>
                  <a:lnTo>
                    <a:pt x="4862" y="2506"/>
                  </a:lnTo>
                  <a:lnTo>
                    <a:pt x="4900" y="2459"/>
                  </a:lnTo>
                  <a:lnTo>
                    <a:pt x="4936" y="2410"/>
                  </a:lnTo>
                  <a:lnTo>
                    <a:pt x="4969" y="2359"/>
                  </a:lnTo>
                  <a:lnTo>
                    <a:pt x="4999" y="2307"/>
                  </a:lnTo>
                  <a:lnTo>
                    <a:pt x="5027" y="2254"/>
                  </a:lnTo>
                  <a:lnTo>
                    <a:pt x="5053" y="2198"/>
                  </a:lnTo>
                  <a:lnTo>
                    <a:pt x="5077" y="2141"/>
                  </a:lnTo>
                  <a:lnTo>
                    <a:pt x="5097" y="2084"/>
                  </a:lnTo>
                  <a:lnTo>
                    <a:pt x="5115" y="2024"/>
                  </a:lnTo>
                  <a:lnTo>
                    <a:pt x="5129" y="1964"/>
                  </a:lnTo>
                  <a:lnTo>
                    <a:pt x="5141" y="1902"/>
                  </a:lnTo>
                  <a:lnTo>
                    <a:pt x="5150" y="1839"/>
                  </a:lnTo>
                  <a:lnTo>
                    <a:pt x="5157" y="1775"/>
                  </a:lnTo>
                  <a:lnTo>
                    <a:pt x="5160" y="1711"/>
                  </a:lnTo>
                  <a:lnTo>
                    <a:pt x="5127" y="1683"/>
                  </a:lnTo>
                  <a:lnTo>
                    <a:pt x="4198" y="1683"/>
                  </a:lnTo>
                  <a:lnTo>
                    <a:pt x="4197" y="1660"/>
                  </a:lnTo>
                  <a:lnTo>
                    <a:pt x="4194" y="1637"/>
                  </a:lnTo>
                  <a:lnTo>
                    <a:pt x="5063" y="1637"/>
                  </a:lnTo>
                  <a:lnTo>
                    <a:pt x="5026" y="1616"/>
                  </a:lnTo>
                  <a:lnTo>
                    <a:pt x="4987" y="1595"/>
                  </a:lnTo>
                  <a:lnTo>
                    <a:pt x="4945" y="1578"/>
                  </a:lnTo>
                  <a:lnTo>
                    <a:pt x="4902" y="1560"/>
                  </a:lnTo>
                  <a:lnTo>
                    <a:pt x="4913" y="1539"/>
                  </a:lnTo>
                  <a:lnTo>
                    <a:pt x="4969" y="1449"/>
                  </a:lnTo>
                  <a:lnTo>
                    <a:pt x="5019" y="1370"/>
                  </a:lnTo>
                  <a:lnTo>
                    <a:pt x="5087" y="1265"/>
                  </a:lnTo>
                  <a:lnTo>
                    <a:pt x="5070" y="1220"/>
                  </a:lnTo>
                  <a:lnTo>
                    <a:pt x="5050" y="1175"/>
                  </a:lnTo>
                  <a:lnTo>
                    <a:pt x="5031" y="1130"/>
                  </a:lnTo>
                  <a:lnTo>
                    <a:pt x="5008" y="1087"/>
                  </a:lnTo>
                  <a:lnTo>
                    <a:pt x="4984" y="1046"/>
                  </a:lnTo>
                  <a:lnTo>
                    <a:pt x="4959" y="1005"/>
                  </a:lnTo>
                  <a:lnTo>
                    <a:pt x="4932" y="964"/>
                  </a:lnTo>
                  <a:lnTo>
                    <a:pt x="4904" y="925"/>
                  </a:lnTo>
                  <a:lnTo>
                    <a:pt x="4874" y="888"/>
                  </a:lnTo>
                  <a:lnTo>
                    <a:pt x="4844" y="852"/>
                  </a:lnTo>
                  <a:lnTo>
                    <a:pt x="4811" y="816"/>
                  </a:lnTo>
                  <a:lnTo>
                    <a:pt x="4778" y="782"/>
                  </a:lnTo>
                  <a:lnTo>
                    <a:pt x="4743" y="749"/>
                  </a:lnTo>
                  <a:lnTo>
                    <a:pt x="4706" y="717"/>
                  </a:lnTo>
                  <a:lnTo>
                    <a:pt x="4669" y="688"/>
                  </a:lnTo>
                  <a:lnTo>
                    <a:pt x="4630" y="658"/>
                  </a:lnTo>
                  <a:lnTo>
                    <a:pt x="4591" y="631"/>
                  </a:lnTo>
                  <a:lnTo>
                    <a:pt x="4551" y="606"/>
                  </a:lnTo>
                  <a:lnTo>
                    <a:pt x="4509" y="581"/>
                  </a:lnTo>
                  <a:lnTo>
                    <a:pt x="4466" y="558"/>
                  </a:lnTo>
                  <a:lnTo>
                    <a:pt x="4422" y="538"/>
                  </a:lnTo>
                  <a:lnTo>
                    <a:pt x="4378" y="517"/>
                  </a:lnTo>
                  <a:lnTo>
                    <a:pt x="4332" y="500"/>
                  </a:lnTo>
                  <a:lnTo>
                    <a:pt x="4286" y="484"/>
                  </a:lnTo>
                  <a:lnTo>
                    <a:pt x="4239" y="469"/>
                  </a:lnTo>
                  <a:lnTo>
                    <a:pt x="4192" y="456"/>
                  </a:lnTo>
                  <a:lnTo>
                    <a:pt x="4143" y="446"/>
                  </a:lnTo>
                  <a:lnTo>
                    <a:pt x="4094" y="437"/>
                  </a:lnTo>
                  <a:lnTo>
                    <a:pt x="4044" y="430"/>
                  </a:lnTo>
                  <a:lnTo>
                    <a:pt x="3993" y="425"/>
                  </a:lnTo>
                  <a:lnTo>
                    <a:pt x="3942" y="422"/>
                  </a:lnTo>
                  <a:lnTo>
                    <a:pt x="3891" y="421"/>
                  </a:lnTo>
                  <a:lnTo>
                    <a:pt x="3840" y="422"/>
                  </a:lnTo>
                  <a:lnTo>
                    <a:pt x="3788" y="425"/>
                  </a:lnTo>
                  <a:lnTo>
                    <a:pt x="3738" y="430"/>
                  </a:lnTo>
                  <a:lnTo>
                    <a:pt x="3688" y="437"/>
                  </a:lnTo>
                  <a:lnTo>
                    <a:pt x="3639" y="446"/>
                  </a:lnTo>
                  <a:lnTo>
                    <a:pt x="3590" y="456"/>
                  </a:lnTo>
                  <a:lnTo>
                    <a:pt x="3544" y="469"/>
                  </a:lnTo>
                  <a:lnTo>
                    <a:pt x="3496" y="484"/>
                  </a:lnTo>
                  <a:lnTo>
                    <a:pt x="3450" y="500"/>
                  </a:lnTo>
                  <a:lnTo>
                    <a:pt x="3404" y="517"/>
                  </a:lnTo>
                  <a:lnTo>
                    <a:pt x="3360" y="538"/>
                  </a:lnTo>
                  <a:lnTo>
                    <a:pt x="3317" y="558"/>
                  </a:lnTo>
                  <a:lnTo>
                    <a:pt x="3274" y="581"/>
                  </a:lnTo>
                  <a:lnTo>
                    <a:pt x="3231" y="606"/>
                  </a:lnTo>
                  <a:lnTo>
                    <a:pt x="3191" y="631"/>
                  </a:lnTo>
                  <a:lnTo>
                    <a:pt x="3152" y="659"/>
                  </a:lnTo>
                  <a:lnTo>
                    <a:pt x="3113" y="688"/>
                  </a:lnTo>
                  <a:lnTo>
                    <a:pt x="3076" y="717"/>
                  </a:lnTo>
                  <a:lnTo>
                    <a:pt x="3040" y="749"/>
                  </a:lnTo>
                  <a:lnTo>
                    <a:pt x="3005" y="782"/>
                  </a:lnTo>
                  <a:lnTo>
                    <a:pt x="2971" y="817"/>
                  </a:lnTo>
                  <a:lnTo>
                    <a:pt x="2938" y="852"/>
                  </a:lnTo>
                  <a:lnTo>
                    <a:pt x="2908" y="888"/>
                  </a:lnTo>
                  <a:lnTo>
                    <a:pt x="2878" y="925"/>
                  </a:lnTo>
                  <a:lnTo>
                    <a:pt x="2850" y="964"/>
                  </a:lnTo>
                  <a:lnTo>
                    <a:pt x="2823" y="1005"/>
                  </a:lnTo>
                  <a:lnTo>
                    <a:pt x="2798" y="1046"/>
                  </a:lnTo>
                  <a:lnTo>
                    <a:pt x="2774" y="1088"/>
                  </a:lnTo>
                  <a:lnTo>
                    <a:pt x="2752" y="1132"/>
                  </a:lnTo>
                  <a:lnTo>
                    <a:pt x="2731" y="1175"/>
                  </a:lnTo>
                  <a:lnTo>
                    <a:pt x="2712" y="1220"/>
                  </a:lnTo>
                  <a:lnTo>
                    <a:pt x="2695" y="1265"/>
                  </a:lnTo>
                  <a:lnTo>
                    <a:pt x="2763" y="1371"/>
                  </a:lnTo>
                  <a:lnTo>
                    <a:pt x="2812" y="1450"/>
                  </a:lnTo>
                  <a:lnTo>
                    <a:pt x="2868" y="1539"/>
                  </a:lnTo>
                  <a:lnTo>
                    <a:pt x="2881" y="1560"/>
                  </a:lnTo>
                  <a:lnTo>
                    <a:pt x="2837" y="1578"/>
                  </a:lnTo>
                  <a:lnTo>
                    <a:pt x="2795" y="1595"/>
                  </a:lnTo>
                  <a:lnTo>
                    <a:pt x="2756" y="1616"/>
                  </a:lnTo>
                  <a:lnTo>
                    <a:pt x="2719" y="1637"/>
                  </a:lnTo>
                  <a:lnTo>
                    <a:pt x="3588" y="1637"/>
                  </a:lnTo>
                  <a:lnTo>
                    <a:pt x="3585" y="1660"/>
                  </a:lnTo>
                  <a:lnTo>
                    <a:pt x="3583" y="1683"/>
                  </a:lnTo>
                  <a:lnTo>
                    <a:pt x="2655" y="1683"/>
                  </a:lnTo>
                  <a:close/>
                  <a:moveTo>
                    <a:pt x="5186" y="1595"/>
                  </a:moveTo>
                  <a:lnTo>
                    <a:pt x="5151" y="1570"/>
                  </a:lnTo>
                  <a:lnTo>
                    <a:pt x="5113" y="1547"/>
                  </a:lnTo>
                  <a:lnTo>
                    <a:pt x="5073" y="1526"/>
                  </a:lnTo>
                  <a:lnTo>
                    <a:pt x="5031" y="1505"/>
                  </a:lnTo>
                  <a:lnTo>
                    <a:pt x="5144" y="1326"/>
                  </a:lnTo>
                  <a:lnTo>
                    <a:pt x="7672" y="1326"/>
                  </a:lnTo>
                  <a:lnTo>
                    <a:pt x="7682" y="1326"/>
                  </a:lnTo>
                  <a:lnTo>
                    <a:pt x="7691" y="1325"/>
                  </a:lnTo>
                  <a:lnTo>
                    <a:pt x="7699" y="1323"/>
                  </a:lnTo>
                  <a:lnTo>
                    <a:pt x="7706" y="1319"/>
                  </a:lnTo>
                  <a:lnTo>
                    <a:pt x="7712" y="1315"/>
                  </a:lnTo>
                  <a:lnTo>
                    <a:pt x="7717" y="1310"/>
                  </a:lnTo>
                  <a:lnTo>
                    <a:pt x="7721" y="1304"/>
                  </a:lnTo>
                  <a:lnTo>
                    <a:pt x="7723" y="1298"/>
                  </a:lnTo>
                  <a:lnTo>
                    <a:pt x="7723" y="1292"/>
                  </a:lnTo>
                  <a:lnTo>
                    <a:pt x="7722" y="1289"/>
                  </a:lnTo>
                  <a:lnTo>
                    <a:pt x="7719" y="1287"/>
                  </a:lnTo>
                  <a:lnTo>
                    <a:pt x="7715" y="1287"/>
                  </a:lnTo>
                  <a:lnTo>
                    <a:pt x="7705" y="1286"/>
                  </a:lnTo>
                  <a:lnTo>
                    <a:pt x="7696" y="1287"/>
                  </a:lnTo>
                  <a:lnTo>
                    <a:pt x="5121" y="1287"/>
                  </a:lnTo>
                  <a:lnTo>
                    <a:pt x="5063" y="1377"/>
                  </a:lnTo>
                  <a:lnTo>
                    <a:pt x="5017" y="1451"/>
                  </a:lnTo>
                  <a:lnTo>
                    <a:pt x="4961" y="1539"/>
                  </a:lnTo>
                  <a:lnTo>
                    <a:pt x="5011" y="1559"/>
                  </a:lnTo>
                  <a:lnTo>
                    <a:pt x="5058" y="1582"/>
                  </a:lnTo>
                  <a:lnTo>
                    <a:pt x="5100" y="1606"/>
                  </a:lnTo>
                  <a:lnTo>
                    <a:pt x="5138" y="1633"/>
                  </a:lnTo>
                  <a:lnTo>
                    <a:pt x="5174" y="1660"/>
                  </a:lnTo>
                  <a:lnTo>
                    <a:pt x="5205" y="1690"/>
                  </a:lnTo>
                  <a:lnTo>
                    <a:pt x="5234" y="1720"/>
                  </a:lnTo>
                  <a:lnTo>
                    <a:pt x="5259" y="1751"/>
                  </a:lnTo>
                  <a:lnTo>
                    <a:pt x="5281" y="1784"/>
                  </a:lnTo>
                  <a:lnTo>
                    <a:pt x="5300" y="1818"/>
                  </a:lnTo>
                  <a:lnTo>
                    <a:pt x="5316" y="1852"/>
                  </a:lnTo>
                  <a:lnTo>
                    <a:pt x="5330" y="1888"/>
                  </a:lnTo>
                  <a:lnTo>
                    <a:pt x="5341" y="1924"/>
                  </a:lnTo>
                  <a:lnTo>
                    <a:pt x="5350" y="1960"/>
                  </a:lnTo>
                  <a:lnTo>
                    <a:pt x="5355" y="1997"/>
                  </a:lnTo>
                  <a:lnTo>
                    <a:pt x="5359" y="2034"/>
                  </a:lnTo>
                  <a:lnTo>
                    <a:pt x="5361" y="2071"/>
                  </a:lnTo>
                  <a:lnTo>
                    <a:pt x="5361" y="2107"/>
                  </a:lnTo>
                  <a:lnTo>
                    <a:pt x="5357" y="2145"/>
                  </a:lnTo>
                  <a:lnTo>
                    <a:pt x="5354" y="2182"/>
                  </a:lnTo>
                  <a:lnTo>
                    <a:pt x="5349" y="2219"/>
                  </a:lnTo>
                  <a:lnTo>
                    <a:pt x="5341" y="2255"/>
                  </a:lnTo>
                  <a:lnTo>
                    <a:pt x="5332" y="2291"/>
                  </a:lnTo>
                  <a:lnTo>
                    <a:pt x="5323" y="2326"/>
                  </a:lnTo>
                  <a:lnTo>
                    <a:pt x="5311" y="2359"/>
                  </a:lnTo>
                  <a:lnTo>
                    <a:pt x="5300" y="2393"/>
                  </a:lnTo>
                  <a:lnTo>
                    <a:pt x="5286" y="2426"/>
                  </a:lnTo>
                  <a:lnTo>
                    <a:pt x="5272" y="2456"/>
                  </a:lnTo>
                  <a:lnTo>
                    <a:pt x="5256" y="2486"/>
                  </a:lnTo>
                  <a:lnTo>
                    <a:pt x="5242" y="2515"/>
                  </a:lnTo>
                  <a:lnTo>
                    <a:pt x="5226" y="2542"/>
                  </a:lnTo>
                  <a:lnTo>
                    <a:pt x="5210" y="2567"/>
                  </a:lnTo>
                  <a:lnTo>
                    <a:pt x="5183" y="2607"/>
                  </a:lnTo>
                  <a:lnTo>
                    <a:pt x="5154" y="2646"/>
                  </a:lnTo>
                  <a:lnTo>
                    <a:pt x="5124" y="2684"/>
                  </a:lnTo>
                  <a:lnTo>
                    <a:pt x="5095" y="2721"/>
                  </a:lnTo>
                  <a:lnTo>
                    <a:pt x="5063" y="2757"/>
                  </a:lnTo>
                  <a:lnTo>
                    <a:pt x="5031" y="2792"/>
                  </a:lnTo>
                  <a:lnTo>
                    <a:pt x="4996" y="2825"/>
                  </a:lnTo>
                  <a:lnTo>
                    <a:pt x="4962" y="2859"/>
                  </a:lnTo>
                  <a:lnTo>
                    <a:pt x="4926" y="2890"/>
                  </a:lnTo>
                  <a:lnTo>
                    <a:pt x="4890" y="2922"/>
                  </a:lnTo>
                  <a:lnTo>
                    <a:pt x="4852" y="2951"/>
                  </a:lnTo>
                  <a:lnTo>
                    <a:pt x="4814" y="2980"/>
                  </a:lnTo>
                  <a:lnTo>
                    <a:pt x="4773" y="3007"/>
                  </a:lnTo>
                  <a:lnTo>
                    <a:pt x="4733" y="3033"/>
                  </a:lnTo>
                  <a:lnTo>
                    <a:pt x="4693" y="3058"/>
                  </a:lnTo>
                  <a:lnTo>
                    <a:pt x="4651" y="3083"/>
                  </a:lnTo>
                  <a:lnTo>
                    <a:pt x="4607" y="3105"/>
                  </a:lnTo>
                  <a:lnTo>
                    <a:pt x="4565" y="3127"/>
                  </a:lnTo>
                  <a:lnTo>
                    <a:pt x="4521" y="3147"/>
                  </a:lnTo>
                  <a:lnTo>
                    <a:pt x="4475" y="3166"/>
                  </a:lnTo>
                  <a:lnTo>
                    <a:pt x="4430" y="3183"/>
                  </a:lnTo>
                  <a:lnTo>
                    <a:pt x="4384" y="3199"/>
                  </a:lnTo>
                  <a:lnTo>
                    <a:pt x="4337" y="3214"/>
                  </a:lnTo>
                  <a:lnTo>
                    <a:pt x="4289" y="3227"/>
                  </a:lnTo>
                  <a:lnTo>
                    <a:pt x="4242" y="3239"/>
                  </a:lnTo>
                  <a:lnTo>
                    <a:pt x="4193" y="3248"/>
                  </a:lnTo>
                  <a:lnTo>
                    <a:pt x="4144" y="3258"/>
                  </a:lnTo>
                  <a:lnTo>
                    <a:pt x="4094" y="3265"/>
                  </a:lnTo>
                  <a:lnTo>
                    <a:pt x="4044" y="3270"/>
                  </a:lnTo>
                  <a:lnTo>
                    <a:pt x="3993" y="3274"/>
                  </a:lnTo>
                  <a:lnTo>
                    <a:pt x="3942" y="3277"/>
                  </a:lnTo>
                  <a:lnTo>
                    <a:pt x="3891" y="3278"/>
                  </a:lnTo>
                  <a:lnTo>
                    <a:pt x="3839" y="3277"/>
                  </a:lnTo>
                  <a:lnTo>
                    <a:pt x="3788" y="3274"/>
                  </a:lnTo>
                  <a:lnTo>
                    <a:pt x="3737" y="3270"/>
                  </a:lnTo>
                  <a:lnTo>
                    <a:pt x="3687" y="3265"/>
                  </a:lnTo>
                  <a:lnTo>
                    <a:pt x="3638" y="3258"/>
                  </a:lnTo>
                  <a:lnTo>
                    <a:pt x="3589" y="3248"/>
                  </a:lnTo>
                  <a:lnTo>
                    <a:pt x="3539" y="3239"/>
                  </a:lnTo>
                  <a:lnTo>
                    <a:pt x="3492" y="3227"/>
                  </a:lnTo>
                  <a:lnTo>
                    <a:pt x="3445" y="3214"/>
                  </a:lnTo>
                  <a:lnTo>
                    <a:pt x="3397" y="3199"/>
                  </a:lnTo>
                  <a:lnTo>
                    <a:pt x="3352" y="3183"/>
                  </a:lnTo>
                  <a:lnTo>
                    <a:pt x="3306" y="3166"/>
                  </a:lnTo>
                  <a:lnTo>
                    <a:pt x="3261" y="3147"/>
                  </a:lnTo>
                  <a:lnTo>
                    <a:pt x="3217" y="3127"/>
                  </a:lnTo>
                  <a:lnTo>
                    <a:pt x="3174" y="3105"/>
                  </a:lnTo>
                  <a:lnTo>
                    <a:pt x="3131" y="3083"/>
                  </a:lnTo>
                  <a:lnTo>
                    <a:pt x="3089" y="3058"/>
                  </a:lnTo>
                  <a:lnTo>
                    <a:pt x="3049" y="3033"/>
                  </a:lnTo>
                  <a:lnTo>
                    <a:pt x="3008" y="3007"/>
                  </a:lnTo>
                  <a:lnTo>
                    <a:pt x="2969" y="2980"/>
                  </a:lnTo>
                  <a:lnTo>
                    <a:pt x="2931" y="2951"/>
                  </a:lnTo>
                  <a:lnTo>
                    <a:pt x="2893" y="2922"/>
                  </a:lnTo>
                  <a:lnTo>
                    <a:pt x="2856" y="2890"/>
                  </a:lnTo>
                  <a:lnTo>
                    <a:pt x="2820" y="2859"/>
                  </a:lnTo>
                  <a:lnTo>
                    <a:pt x="2785" y="2825"/>
                  </a:lnTo>
                  <a:lnTo>
                    <a:pt x="2752" y="2792"/>
                  </a:lnTo>
                  <a:lnTo>
                    <a:pt x="2719" y="2757"/>
                  </a:lnTo>
                  <a:lnTo>
                    <a:pt x="2687" y="2721"/>
                  </a:lnTo>
                  <a:lnTo>
                    <a:pt x="2657" y="2684"/>
                  </a:lnTo>
                  <a:lnTo>
                    <a:pt x="2628" y="2646"/>
                  </a:lnTo>
                  <a:lnTo>
                    <a:pt x="2600" y="2607"/>
                  </a:lnTo>
                  <a:lnTo>
                    <a:pt x="2572" y="2567"/>
                  </a:lnTo>
                  <a:lnTo>
                    <a:pt x="2556" y="2542"/>
                  </a:lnTo>
                  <a:lnTo>
                    <a:pt x="2540" y="2515"/>
                  </a:lnTo>
                  <a:lnTo>
                    <a:pt x="2525" y="2486"/>
                  </a:lnTo>
                  <a:lnTo>
                    <a:pt x="2511" y="2456"/>
                  </a:lnTo>
                  <a:lnTo>
                    <a:pt x="2496" y="2426"/>
                  </a:lnTo>
                  <a:lnTo>
                    <a:pt x="2482" y="2393"/>
                  </a:lnTo>
                  <a:lnTo>
                    <a:pt x="2470" y="2359"/>
                  </a:lnTo>
                  <a:lnTo>
                    <a:pt x="2460" y="2326"/>
                  </a:lnTo>
                  <a:lnTo>
                    <a:pt x="2450" y="2291"/>
                  </a:lnTo>
                  <a:lnTo>
                    <a:pt x="2441" y="2255"/>
                  </a:lnTo>
                  <a:lnTo>
                    <a:pt x="2434" y="2219"/>
                  </a:lnTo>
                  <a:lnTo>
                    <a:pt x="2428" y="2182"/>
                  </a:lnTo>
                  <a:lnTo>
                    <a:pt x="2424" y="2145"/>
                  </a:lnTo>
                  <a:lnTo>
                    <a:pt x="2422" y="2107"/>
                  </a:lnTo>
                  <a:lnTo>
                    <a:pt x="2422" y="2071"/>
                  </a:lnTo>
                  <a:lnTo>
                    <a:pt x="2423" y="2034"/>
                  </a:lnTo>
                  <a:lnTo>
                    <a:pt x="2427" y="1997"/>
                  </a:lnTo>
                  <a:lnTo>
                    <a:pt x="2432" y="1960"/>
                  </a:lnTo>
                  <a:lnTo>
                    <a:pt x="2441" y="1924"/>
                  </a:lnTo>
                  <a:lnTo>
                    <a:pt x="2452" y="1888"/>
                  </a:lnTo>
                  <a:lnTo>
                    <a:pt x="2465" y="1852"/>
                  </a:lnTo>
                  <a:lnTo>
                    <a:pt x="2482" y="1818"/>
                  </a:lnTo>
                  <a:lnTo>
                    <a:pt x="2501" y="1784"/>
                  </a:lnTo>
                  <a:lnTo>
                    <a:pt x="2523" y="1751"/>
                  </a:lnTo>
                  <a:lnTo>
                    <a:pt x="2547" y="1720"/>
                  </a:lnTo>
                  <a:lnTo>
                    <a:pt x="2576" y="1690"/>
                  </a:lnTo>
                  <a:lnTo>
                    <a:pt x="2608" y="1660"/>
                  </a:lnTo>
                  <a:lnTo>
                    <a:pt x="2644" y="1633"/>
                  </a:lnTo>
                  <a:lnTo>
                    <a:pt x="2682" y="1606"/>
                  </a:lnTo>
                  <a:lnTo>
                    <a:pt x="2724" y="1582"/>
                  </a:lnTo>
                  <a:lnTo>
                    <a:pt x="2770" y="1559"/>
                  </a:lnTo>
                  <a:lnTo>
                    <a:pt x="2820" y="1539"/>
                  </a:lnTo>
                  <a:lnTo>
                    <a:pt x="2766" y="1451"/>
                  </a:lnTo>
                  <a:lnTo>
                    <a:pt x="2719" y="1377"/>
                  </a:lnTo>
                  <a:lnTo>
                    <a:pt x="2660" y="1287"/>
                  </a:lnTo>
                  <a:lnTo>
                    <a:pt x="85" y="1287"/>
                  </a:lnTo>
                  <a:lnTo>
                    <a:pt x="76" y="1286"/>
                  </a:lnTo>
                  <a:lnTo>
                    <a:pt x="66" y="1287"/>
                  </a:lnTo>
                  <a:lnTo>
                    <a:pt x="62" y="1287"/>
                  </a:lnTo>
                  <a:lnTo>
                    <a:pt x="60" y="1289"/>
                  </a:lnTo>
                  <a:lnTo>
                    <a:pt x="58" y="1292"/>
                  </a:lnTo>
                  <a:lnTo>
                    <a:pt x="58" y="1298"/>
                  </a:lnTo>
                  <a:lnTo>
                    <a:pt x="60" y="1304"/>
                  </a:lnTo>
                  <a:lnTo>
                    <a:pt x="63" y="1310"/>
                  </a:lnTo>
                  <a:lnTo>
                    <a:pt x="69" y="1315"/>
                  </a:lnTo>
                  <a:lnTo>
                    <a:pt x="74" y="1319"/>
                  </a:lnTo>
                  <a:lnTo>
                    <a:pt x="82" y="1323"/>
                  </a:lnTo>
                  <a:lnTo>
                    <a:pt x="90" y="1325"/>
                  </a:lnTo>
                  <a:lnTo>
                    <a:pt x="99" y="1326"/>
                  </a:lnTo>
                  <a:lnTo>
                    <a:pt x="110" y="1326"/>
                  </a:lnTo>
                  <a:lnTo>
                    <a:pt x="2639" y="1326"/>
                  </a:lnTo>
                  <a:lnTo>
                    <a:pt x="2752" y="1505"/>
                  </a:lnTo>
                  <a:lnTo>
                    <a:pt x="2709" y="1526"/>
                  </a:lnTo>
                  <a:lnTo>
                    <a:pt x="2669" y="1547"/>
                  </a:lnTo>
                  <a:lnTo>
                    <a:pt x="2631" y="1570"/>
                  </a:lnTo>
                  <a:lnTo>
                    <a:pt x="2596" y="1595"/>
                  </a:lnTo>
                  <a:lnTo>
                    <a:pt x="2121" y="1596"/>
                  </a:lnTo>
                  <a:lnTo>
                    <a:pt x="1701" y="1596"/>
                  </a:lnTo>
                  <a:lnTo>
                    <a:pt x="1024" y="1596"/>
                  </a:lnTo>
                  <a:lnTo>
                    <a:pt x="566" y="1595"/>
                  </a:lnTo>
                  <a:lnTo>
                    <a:pt x="327" y="1595"/>
                  </a:lnTo>
                  <a:lnTo>
                    <a:pt x="269" y="1561"/>
                  </a:lnTo>
                  <a:lnTo>
                    <a:pt x="217" y="1527"/>
                  </a:lnTo>
                  <a:lnTo>
                    <a:pt x="172" y="1493"/>
                  </a:lnTo>
                  <a:lnTo>
                    <a:pt x="133" y="1460"/>
                  </a:lnTo>
                  <a:lnTo>
                    <a:pt x="99" y="1430"/>
                  </a:lnTo>
                  <a:lnTo>
                    <a:pt x="73" y="1405"/>
                  </a:lnTo>
                  <a:lnTo>
                    <a:pt x="52" y="1382"/>
                  </a:lnTo>
                  <a:lnTo>
                    <a:pt x="38" y="1365"/>
                  </a:lnTo>
                  <a:lnTo>
                    <a:pt x="20" y="1339"/>
                  </a:lnTo>
                  <a:lnTo>
                    <a:pt x="10" y="1324"/>
                  </a:lnTo>
                  <a:lnTo>
                    <a:pt x="4" y="1309"/>
                  </a:lnTo>
                  <a:lnTo>
                    <a:pt x="2" y="1301"/>
                  </a:lnTo>
                  <a:lnTo>
                    <a:pt x="0" y="1294"/>
                  </a:lnTo>
                  <a:lnTo>
                    <a:pt x="0" y="1287"/>
                  </a:lnTo>
                  <a:lnTo>
                    <a:pt x="2" y="1278"/>
                  </a:lnTo>
                  <a:lnTo>
                    <a:pt x="5" y="1271"/>
                  </a:lnTo>
                  <a:lnTo>
                    <a:pt x="9" y="1262"/>
                  </a:lnTo>
                  <a:lnTo>
                    <a:pt x="15" y="1254"/>
                  </a:lnTo>
                  <a:lnTo>
                    <a:pt x="24" y="1247"/>
                  </a:lnTo>
                  <a:lnTo>
                    <a:pt x="38" y="1236"/>
                  </a:lnTo>
                  <a:lnTo>
                    <a:pt x="47" y="1229"/>
                  </a:lnTo>
                  <a:lnTo>
                    <a:pt x="52" y="1229"/>
                  </a:lnTo>
                  <a:lnTo>
                    <a:pt x="57" y="1231"/>
                  </a:lnTo>
                  <a:lnTo>
                    <a:pt x="61" y="1236"/>
                  </a:lnTo>
                  <a:lnTo>
                    <a:pt x="66" y="1240"/>
                  </a:lnTo>
                  <a:lnTo>
                    <a:pt x="74" y="1244"/>
                  </a:lnTo>
                  <a:lnTo>
                    <a:pt x="85" y="1246"/>
                  </a:lnTo>
                  <a:lnTo>
                    <a:pt x="2264" y="1246"/>
                  </a:lnTo>
                  <a:lnTo>
                    <a:pt x="2284" y="1179"/>
                  </a:lnTo>
                  <a:lnTo>
                    <a:pt x="2305" y="1114"/>
                  </a:lnTo>
                  <a:lnTo>
                    <a:pt x="2330" y="1050"/>
                  </a:lnTo>
                  <a:lnTo>
                    <a:pt x="2358" y="987"/>
                  </a:lnTo>
                  <a:lnTo>
                    <a:pt x="2387" y="925"/>
                  </a:lnTo>
                  <a:lnTo>
                    <a:pt x="2419" y="866"/>
                  </a:lnTo>
                  <a:lnTo>
                    <a:pt x="2454" y="807"/>
                  </a:lnTo>
                  <a:lnTo>
                    <a:pt x="2490" y="749"/>
                  </a:lnTo>
                  <a:lnTo>
                    <a:pt x="2529" y="694"/>
                  </a:lnTo>
                  <a:lnTo>
                    <a:pt x="2570" y="640"/>
                  </a:lnTo>
                  <a:lnTo>
                    <a:pt x="2613" y="588"/>
                  </a:lnTo>
                  <a:lnTo>
                    <a:pt x="2658" y="538"/>
                  </a:lnTo>
                  <a:lnTo>
                    <a:pt x="2705" y="489"/>
                  </a:lnTo>
                  <a:lnTo>
                    <a:pt x="2755" y="442"/>
                  </a:lnTo>
                  <a:lnTo>
                    <a:pt x="2805" y="398"/>
                  </a:lnTo>
                  <a:lnTo>
                    <a:pt x="2858" y="355"/>
                  </a:lnTo>
                  <a:lnTo>
                    <a:pt x="2912" y="314"/>
                  </a:lnTo>
                  <a:lnTo>
                    <a:pt x="2967" y="276"/>
                  </a:lnTo>
                  <a:lnTo>
                    <a:pt x="3025" y="240"/>
                  </a:lnTo>
                  <a:lnTo>
                    <a:pt x="3085" y="206"/>
                  </a:lnTo>
                  <a:lnTo>
                    <a:pt x="3145" y="174"/>
                  </a:lnTo>
                  <a:lnTo>
                    <a:pt x="3206" y="145"/>
                  </a:lnTo>
                  <a:lnTo>
                    <a:pt x="3270" y="119"/>
                  </a:lnTo>
                  <a:lnTo>
                    <a:pt x="3335" y="94"/>
                  </a:lnTo>
                  <a:lnTo>
                    <a:pt x="3401" y="72"/>
                  </a:lnTo>
                  <a:lnTo>
                    <a:pt x="3468" y="54"/>
                  </a:lnTo>
                  <a:lnTo>
                    <a:pt x="3536" y="37"/>
                  </a:lnTo>
                  <a:lnTo>
                    <a:pt x="3605" y="24"/>
                  </a:lnTo>
                  <a:lnTo>
                    <a:pt x="3675" y="15"/>
                  </a:lnTo>
                  <a:lnTo>
                    <a:pt x="3747" y="7"/>
                  </a:lnTo>
                  <a:lnTo>
                    <a:pt x="3818" y="2"/>
                  </a:lnTo>
                  <a:lnTo>
                    <a:pt x="3891" y="0"/>
                  </a:lnTo>
                  <a:lnTo>
                    <a:pt x="3964" y="2"/>
                  </a:lnTo>
                  <a:lnTo>
                    <a:pt x="4035" y="7"/>
                  </a:lnTo>
                  <a:lnTo>
                    <a:pt x="4106" y="15"/>
                  </a:lnTo>
                  <a:lnTo>
                    <a:pt x="4178" y="24"/>
                  </a:lnTo>
                  <a:lnTo>
                    <a:pt x="4246" y="37"/>
                  </a:lnTo>
                  <a:lnTo>
                    <a:pt x="4314" y="54"/>
                  </a:lnTo>
                  <a:lnTo>
                    <a:pt x="4382" y="72"/>
                  </a:lnTo>
                  <a:lnTo>
                    <a:pt x="4447" y="94"/>
                  </a:lnTo>
                  <a:lnTo>
                    <a:pt x="4511" y="119"/>
                  </a:lnTo>
                  <a:lnTo>
                    <a:pt x="4575" y="145"/>
                  </a:lnTo>
                  <a:lnTo>
                    <a:pt x="4637" y="174"/>
                  </a:lnTo>
                  <a:lnTo>
                    <a:pt x="4697" y="206"/>
                  </a:lnTo>
                  <a:lnTo>
                    <a:pt x="4756" y="240"/>
                  </a:lnTo>
                  <a:lnTo>
                    <a:pt x="4814" y="276"/>
                  </a:lnTo>
                  <a:lnTo>
                    <a:pt x="4870" y="314"/>
                  </a:lnTo>
                  <a:lnTo>
                    <a:pt x="4924" y="355"/>
                  </a:lnTo>
                  <a:lnTo>
                    <a:pt x="4977" y="398"/>
                  </a:lnTo>
                  <a:lnTo>
                    <a:pt x="5027" y="442"/>
                  </a:lnTo>
                  <a:lnTo>
                    <a:pt x="5077" y="489"/>
                  </a:lnTo>
                  <a:lnTo>
                    <a:pt x="5124" y="538"/>
                  </a:lnTo>
                  <a:lnTo>
                    <a:pt x="5168" y="588"/>
                  </a:lnTo>
                  <a:lnTo>
                    <a:pt x="5212" y="640"/>
                  </a:lnTo>
                  <a:lnTo>
                    <a:pt x="5253" y="694"/>
                  </a:lnTo>
                  <a:lnTo>
                    <a:pt x="5292" y="749"/>
                  </a:lnTo>
                  <a:lnTo>
                    <a:pt x="5328" y="807"/>
                  </a:lnTo>
                  <a:lnTo>
                    <a:pt x="5363" y="866"/>
                  </a:lnTo>
                  <a:lnTo>
                    <a:pt x="5394" y="925"/>
                  </a:lnTo>
                  <a:lnTo>
                    <a:pt x="5425" y="987"/>
                  </a:lnTo>
                  <a:lnTo>
                    <a:pt x="5452" y="1050"/>
                  </a:lnTo>
                  <a:lnTo>
                    <a:pt x="5476" y="1114"/>
                  </a:lnTo>
                  <a:lnTo>
                    <a:pt x="5498" y="1179"/>
                  </a:lnTo>
                  <a:lnTo>
                    <a:pt x="5518" y="1246"/>
                  </a:lnTo>
                  <a:lnTo>
                    <a:pt x="7696" y="1246"/>
                  </a:lnTo>
                  <a:lnTo>
                    <a:pt x="7708" y="1244"/>
                  </a:lnTo>
                  <a:lnTo>
                    <a:pt x="7715" y="1240"/>
                  </a:lnTo>
                  <a:lnTo>
                    <a:pt x="7719" y="1236"/>
                  </a:lnTo>
                  <a:lnTo>
                    <a:pt x="7723" y="1231"/>
                  </a:lnTo>
                  <a:lnTo>
                    <a:pt x="7728" y="1229"/>
                  </a:lnTo>
                  <a:lnTo>
                    <a:pt x="7734" y="1229"/>
                  </a:lnTo>
                  <a:lnTo>
                    <a:pt x="7744" y="1236"/>
                  </a:lnTo>
                  <a:lnTo>
                    <a:pt x="7758" y="1247"/>
                  </a:lnTo>
                  <a:lnTo>
                    <a:pt x="7766" y="1254"/>
                  </a:lnTo>
                  <a:lnTo>
                    <a:pt x="7772" y="1262"/>
                  </a:lnTo>
                  <a:lnTo>
                    <a:pt x="7776" y="1271"/>
                  </a:lnTo>
                  <a:lnTo>
                    <a:pt x="7780" y="1278"/>
                  </a:lnTo>
                  <a:lnTo>
                    <a:pt x="7780" y="1287"/>
                  </a:lnTo>
                  <a:lnTo>
                    <a:pt x="7780" y="1294"/>
                  </a:lnTo>
                  <a:lnTo>
                    <a:pt x="7776" y="1309"/>
                  </a:lnTo>
                  <a:lnTo>
                    <a:pt x="7770" y="1324"/>
                  </a:lnTo>
                  <a:lnTo>
                    <a:pt x="7761" y="1339"/>
                  </a:lnTo>
                  <a:lnTo>
                    <a:pt x="7742" y="1365"/>
                  </a:lnTo>
                  <a:lnTo>
                    <a:pt x="7729" y="1382"/>
                  </a:lnTo>
                  <a:lnTo>
                    <a:pt x="7708" y="1405"/>
                  </a:lnTo>
                  <a:lnTo>
                    <a:pt x="7681" y="1430"/>
                  </a:lnTo>
                  <a:lnTo>
                    <a:pt x="7647" y="1460"/>
                  </a:lnTo>
                  <a:lnTo>
                    <a:pt x="7608" y="1493"/>
                  </a:lnTo>
                  <a:lnTo>
                    <a:pt x="7564" y="1527"/>
                  </a:lnTo>
                  <a:lnTo>
                    <a:pt x="7512" y="1561"/>
                  </a:lnTo>
                  <a:lnTo>
                    <a:pt x="7454" y="1595"/>
                  </a:lnTo>
                  <a:lnTo>
                    <a:pt x="5186" y="159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69" name="Freeform 91"/>
            <p:cNvSpPr>
              <a:spLocks/>
            </p:cNvSpPr>
            <p:nvPr/>
          </p:nvSpPr>
          <p:spPr bwMode="auto">
            <a:xfrm>
              <a:off x="3586" y="1971"/>
              <a:ext cx="1064" cy="183"/>
            </a:xfrm>
            <a:custGeom>
              <a:avLst/>
              <a:gdLst/>
              <a:ahLst/>
              <a:cxnLst>
                <a:cxn ang="0">
                  <a:pos x="1800" y="366"/>
                </a:cxn>
                <a:cxn ang="0">
                  <a:pos x="1858" y="331"/>
                </a:cxn>
                <a:cxn ang="0">
                  <a:pos x="1909" y="298"/>
                </a:cxn>
                <a:cxn ang="0">
                  <a:pos x="1954" y="263"/>
                </a:cxn>
                <a:cxn ang="0">
                  <a:pos x="1995" y="230"/>
                </a:cxn>
                <a:cxn ang="0">
                  <a:pos x="2027" y="202"/>
                </a:cxn>
                <a:cxn ang="0">
                  <a:pos x="2054" y="175"/>
                </a:cxn>
                <a:cxn ang="0">
                  <a:pos x="2074" y="152"/>
                </a:cxn>
                <a:cxn ang="0">
                  <a:pos x="2088" y="135"/>
                </a:cxn>
                <a:cxn ang="0">
                  <a:pos x="2108" y="109"/>
                </a:cxn>
                <a:cxn ang="0">
                  <a:pos x="2116" y="95"/>
                </a:cxn>
                <a:cxn ang="0">
                  <a:pos x="2124" y="80"/>
                </a:cxn>
                <a:cxn ang="0">
                  <a:pos x="2125" y="73"/>
                </a:cxn>
                <a:cxn ang="0">
                  <a:pos x="2127" y="64"/>
                </a:cxn>
                <a:cxn ang="0">
                  <a:pos x="2127" y="57"/>
                </a:cxn>
                <a:cxn ang="0">
                  <a:pos x="2125" y="48"/>
                </a:cxn>
                <a:cxn ang="0">
                  <a:pos x="2123" y="40"/>
                </a:cxn>
                <a:cxn ang="0">
                  <a:pos x="2118" y="33"/>
                </a:cxn>
                <a:cxn ang="0">
                  <a:pos x="2112" y="25"/>
                </a:cxn>
                <a:cxn ang="0">
                  <a:pos x="2103" y="18"/>
                </a:cxn>
                <a:cxn ang="0">
                  <a:pos x="2090" y="6"/>
                </a:cxn>
                <a:cxn ang="0">
                  <a:pos x="2080" y="1"/>
                </a:cxn>
                <a:cxn ang="0">
                  <a:pos x="2074" y="0"/>
                </a:cxn>
                <a:cxn ang="0">
                  <a:pos x="2070" y="1"/>
                </a:cxn>
                <a:cxn ang="0">
                  <a:pos x="2066" y="6"/>
                </a:cxn>
                <a:cxn ang="0">
                  <a:pos x="2061" y="11"/>
                </a:cxn>
                <a:cxn ang="0">
                  <a:pos x="2053" y="14"/>
                </a:cxn>
                <a:cxn ang="0">
                  <a:pos x="2042" y="16"/>
                </a:cxn>
                <a:cxn ang="0">
                  <a:pos x="0" y="16"/>
                </a:cxn>
                <a:cxn ang="0">
                  <a:pos x="20" y="36"/>
                </a:cxn>
                <a:cxn ang="0">
                  <a:pos x="40" y="57"/>
                </a:cxn>
                <a:cxn ang="0">
                  <a:pos x="2042" y="57"/>
                </a:cxn>
                <a:cxn ang="0">
                  <a:pos x="2052" y="56"/>
                </a:cxn>
                <a:cxn ang="0">
                  <a:pos x="2061" y="57"/>
                </a:cxn>
                <a:cxn ang="0">
                  <a:pos x="2065" y="58"/>
                </a:cxn>
                <a:cxn ang="0">
                  <a:pos x="2068" y="60"/>
                </a:cxn>
                <a:cxn ang="0">
                  <a:pos x="2070" y="62"/>
                </a:cxn>
                <a:cxn ang="0">
                  <a:pos x="2070" y="68"/>
                </a:cxn>
                <a:cxn ang="0">
                  <a:pos x="2066" y="74"/>
                </a:cxn>
                <a:cxn ang="0">
                  <a:pos x="2063" y="80"/>
                </a:cxn>
                <a:cxn ang="0">
                  <a:pos x="2059" y="85"/>
                </a:cxn>
                <a:cxn ang="0">
                  <a:pos x="2052" y="89"/>
                </a:cxn>
                <a:cxn ang="0">
                  <a:pos x="2045" y="93"/>
                </a:cxn>
                <a:cxn ang="0">
                  <a:pos x="2037" y="95"/>
                </a:cxn>
                <a:cxn ang="0">
                  <a:pos x="2028" y="97"/>
                </a:cxn>
                <a:cxn ang="0">
                  <a:pos x="2017" y="97"/>
                </a:cxn>
                <a:cxn ang="0">
                  <a:pos x="73" y="97"/>
                </a:cxn>
                <a:cxn ang="0">
                  <a:pos x="93" y="127"/>
                </a:cxn>
                <a:cxn ang="0">
                  <a:pos x="113" y="159"/>
                </a:cxn>
                <a:cxn ang="0">
                  <a:pos x="129" y="191"/>
                </a:cxn>
                <a:cxn ang="0">
                  <a:pos x="143" y="225"/>
                </a:cxn>
                <a:cxn ang="0">
                  <a:pos x="155" y="259"/>
                </a:cxn>
                <a:cxn ang="0">
                  <a:pos x="165" y="294"/>
                </a:cxn>
                <a:cxn ang="0">
                  <a:pos x="174" y="330"/>
                </a:cxn>
                <a:cxn ang="0">
                  <a:pos x="179" y="366"/>
                </a:cxn>
                <a:cxn ang="0">
                  <a:pos x="1800" y="366"/>
                </a:cxn>
              </a:cxnLst>
              <a:rect l="0" t="0" r="r" b="b"/>
              <a:pathLst>
                <a:path w="2127" h="366">
                  <a:moveTo>
                    <a:pt x="1800" y="366"/>
                  </a:moveTo>
                  <a:lnTo>
                    <a:pt x="1858" y="331"/>
                  </a:lnTo>
                  <a:lnTo>
                    <a:pt x="1909" y="298"/>
                  </a:lnTo>
                  <a:lnTo>
                    <a:pt x="1954" y="263"/>
                  </a:lnTo>
                  <a:lnTo>
                    <a:pt x="1995" y="230"/>
                  </a:lnTo>
                  <a:lnTo>
                    <a:pt x="2027" y="202"/>
                  </a:lnTo>
                  <a:lnTo>
                    <a:pt x="2054" y="175"/>
                  </a:lnTo>
                  <a:lnTo>
                    <a:pt x="2074" y="152"/>
                  </a:lnTo>
                  <a:lnTo>
                    <a:pt x="2088" y="135"/>
                  </a:lnTo>
                  <a:lnTo>
                    <a:pt x="2108" y="109"/>
                  </a:lnTo>
                  <a:lnTo>
                    <a:pt x="2116" y="95"/>
                  </a:lnTo>
                  <a:lnTo>
                    <a:pt x="2124" y="80"/>
                  </a:lnTo>
                  <a:lnTo>
                    <a:pt x="2125" y="73"/>
                  </a:lnTo>
                  <a:lnTo>
                    <a:pt x="2127" y="64"/>
                  </a:lnTo>
                  <a:lnTo>
                    <a:pt x="2127" y="57"/>
                  </a:lnTo>
                  <a:lnTo>
                    <a:pt x="2125" y="48"/>
                  </a:lnTo>
                  <a:lnTo>
                    <a:pt x="2123" y="40"/>
                  </a:lnTo>
                  <a:lnTo>
                    <a:pt x="2118" y="33"/>
                  </a:lnTo>
                  <a:lnTo>
                    <a:pt x="2112" y="25"/>
                  </a:lnTo>
                  <a:lnTo>
                    <a:pt x="2103" y="18"/>
                  </a:lnTo>
                  <a:lnTo>
                    <a:pt x="2090" y="6"/>
                  </a:lnTo>
                  <a:lnTo>
                    <a:pt x="2080" y="1"/>
                  </a:lnTo>
                  <a:lnTo>
                    <a:pt x="2074" y="0"/>
                  </a:lnTo>
                  <a:lnTo>
                    <a:pt x="2070" y="1"/>
                  </a:lnTo>
                  <a:lnTo>
                    <a:pt x="2066" y="6"/>
                  </a:lnTo>
                  <a:lnTo>
                    <a:pt x="2061" y="11"/>
                  </a:lnTo>
                  <a:lnTo>
                    <a:pt x="2053" y="14"/>
                  </a:lnTo>
                  <a:lnTo>
                    <a:pt x="2042" y="16"/>
                  </a:lnTo>
                  <a:lnTo>
                    <a:pt x="0" y="16"/>
                  </a:lnTo>
                  <a:lnTo>
                    <a:pt x="20" y="36"/>
                  </a:lnTo>
                  <a:lnTo>
                    <a:pt x="40" y="57"/>
                  </a:lnTo>
                  <a:lnTo>
                    <a:pt x="2042" y="57"/>
                  </a:lnTo>
                  <a:lnTo>
                    <a:pt x="2052" y="56"/>
                  </a:lnTo>
                  <a:lnTo>
                    <a:pt x="2061" y="57"/>
                  </a:lnTo>
                  <a:lnTo>
                    <a:pt x="2065" y="58"/>
                  </a:lnTo>
                  <a:lnTo>
                    <a:pt x="2068" y="60"/>
                  </a:lnTo>
                  <a:lnTo>
                    <a:pt x="2070" y="62"/>
                  </a:lnTo>
                  <a:lnTo>
                    <a:pt x="2070" y="68"/>
                  </a:lnTo>
                  <a:lnTo>
                    <a:pt x="2066" y="74"/>
                  </a:lnTo>
                  <a:lnTo>
                    <a:pt x="2063" y="80"/>
                  </a:lnTo>
                  <a:lnTo>
                    <a:pt x="2059" y="85"/>
                  </a:lnTo>
                  <a:lnTo>
                    <a:pt x="2052" y="89"/>
                  </a:lnTo>
                  <a:lnTo>
                    <a:pt x="2045" y="93"/>
                  </a:lnTo>
                  <a:lnTo>
                    <a:pt x="2037" y="95"/>
                  </a:lnTo>
                  <a:lnTo>
                    <a:pt x="2028" y="97"/>
                  </a:lnTo>
                  <a:lnTo>
                    <a:pt x="2017" y="97"/>
                  </a:lnTo>
                  <a:lnTo>
                    <a:pt x="73" y="97"/>
                  </a:lnTo>
                  <a:lnTo>
                    <a:pt x="93" y="127"/>
                  </a:lnTo>
                  <a:lnTo>
                    <a:pt x="113" y="159"/>
                  </a:lnTo>
                  <a:lnTo>
                    <a:pt x="129" y="191"/>
                  </a:lnTo>
                  <a:lnTo>
                    <a:pt x="143" y="225"/>
                  </a:lnTo>
                  <a:lnTo>
                    <a:pt x="155" y="259"/>
                  </a:lnTo>
                  <a:lnTo>
                    <a:pt x="165" y="294"/>
                  </a:lnTo>
                  <a:lnTo>
                    <a:pt x="174" y="330"/>
                  </a:lnTo>
                  <a:lnTo>
                    <a:pt x="179" y="366"/>
                  </a:lnTo>
                  <a:lnTo>
                    <a:pt x="1800" y="3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0" name="Freeform 92"/>
            <p:cNvSpPr>
              <a:spLocks/>
            </p:cNvSpPr>
            <p:nvPr/>
          </p:nvSpPr>
          <p:spPr bwMode="auto">
            <a:xfrm>
              <a:off x="2914" y="2167"/>
              <a:ext cx="1530" cy="682"/>
            </a:xfrm>
            <a:custGeom>
              <a:avLst/>
              <a:gdLst/>
              <a:ahLst/>
              <a:cxnLst>
                <a:cxn ang="0">
                  <a:pos x="2972" y="96"/>
                </a:cxn>
                <a:cxn ang="0">
                  <a:pos x="2993" y="85"/>
                </a:cxn>
                <a:cxn ang="0">
                  <a:pos x="3004" y="68"/>
                </a:cxn>
                <a:cxn ang="0">
                  <a:pos x="3000" y="58"/>
                </a:cxn>
                <a:cxn ang="0">
                  <a:pos x="2977" y="57"/>
                </a:cxn>
                <a:cxn ang="0">
                  <a:pos x="2977" y="17"/>
                </a:cxn>
                <a:cxn ang="0">
                  <a:pos x="3000" y="7"/>
                </a:cxn>
                <a:cxn ang="0">
                  <a:pos x="3015" y="1"/>
                </a:cxn>
                <a:cxn ang="0">
                  <a:pos x="3047" y="25"/>
                </a:cxn>
                <a:cxn ang="0">
                  <a:pos x="3061" y="49"/>
                </a:cxn>
                <a:cxn ang="0">
                  <a:pos x="3057" y="81"/>
                </a:cxn>
                <a:cxn ang="0">
                  <a:pos x="3023" y="136"/>
                </a:cxn>
                <a:cxn ang="0">
                  <a:pos x="2962" y="202"/>
                </a:cxn>
                <a:cxn ang="0">
                  <a:pos x="2844" y="298"/>
                </a:cxn>
                <a:cxn ang="0">
                  <a:pos x="2735" y="366"/>
                </a:cxn>
                <a:cxn ang="0">
                  <a:pos x="1495" y="434"/>
                </a:cxn>
                <a:cxn ang="0">
                  <a:pos x="1436" y="556"/>
                </a:cxn>
                <a:cxn ang="0">
                  <a:pos x="1344" y="693"/>
                </a:cxn>
                <a:cxn ang="0">
                  <a:pos x="1247" y="811"/>
                </a:cxn>
                <a:cxn ang="0">
                  <a:pos x="1140" y="920"/>
                </a:cxn>
                <a:cxn ang="0">
                  <a:pos x="1022" y="1017"/>
                </a:cxn>
                <a:cxn ang="0">
                  <a:pos x="897" y="1106"/>
                </a:cxn>
                <a:cxn ang="0">
                  <a:pos x="763" y="1181"/>
                </a:cxn>
                <a:cxn ang="0">
                  <a:pos x="623" y="1246"/>
                </a:cxn>
                <a:cxn ang="0">
                  <a:pos x="475" y="1296"/>
                </a:cxn>
                <a:cxn ang="0">
                  <a:pos x="322" y="1333"/>
                </a:cxn>
                <a:cxn ang="0">
                  <a:pos x="163" y="1357"/>
                </a:cxn>
                <a:cxn ang="0">
                  <a:pos x="0" y="1365"/>
                </a:cxn>
                <a:cxn ang="0">
                  <a:pos x="106" y="1315"/>
                </a:cxn>
                <a:cxn ang="0">
                  <a:pos x="262" y="1297"/>
                </a:cxn>
                <a:cxn ang="0">
                  <a:pos x="412" y="1266"/>
                </a:cxn>
                <a:cxn ang="0">
                  <a:pos x="559" y="1221"/>
                </a:cxn>
                <a:cxn ang="0">
                  <a:pos x="698" y="1163"/>
                </a:cxn>
                <a:cxn ang="0">
                  <a:pos x="829" y="1092"/>
                </a:cxn>
                <a:cxn ang="0">
                  <a:pos x="954" y="1011"/>
                </a:cxn>
                <a:cxn ang="0">
                  <a:pos x="1071" y="919"/>
                </a:cxn>
                <a:cxn ang="0">
                  <a:pos x="1179" y="815"/>
                </a:cxn>
                <a:cxn ang="0">
                  <a:pos x="1276" y="705"/>
                </a:cxn>
                <a:cxn ang="0">
                  <a:pos x="1364" y="583"/>
                </a:cxn>
                <a:cxn ang="0">
                  <a:pos x="1448" y="427"/>
                </a:cxn>
                <a:cxn ang="0">
                  <a:pos x="1484" y="330"/>
                </a:cxn>
                <a:cxn ang="0">
                  <a:pos x="1512" y="229"/>
                </a:cxn>
                <a:cxn ang="0">
                  <a:pos x="1527" y="131"/>
                </a:cxn>
              </a:cxnLst>
              <a:rect l="0" t="0" r="r" b="b"/>
              <a:pathLst>
                <a:path w="3061" h="1365">
                  <a:moveTo>
                    <a:pt x="2953" y="98"/>
                  </a:moveTo>
                  <a:lnTo>
                    <a:pt x="2963" y="97"/>
                  </a:lnTo>
                  <a:lnTo>
                    <a:pt x="2972" y="96"/>
                  </a:lnTo>
                  <a:lnTo>
                    <a:pt x="2980" y="93"/>
                  </a:lnTo>
                  <a:lnTo>
                    <a:pt x="2987" y="89"/>
                  </a:lnTo>
                  <a:lnTo>
                    <a:pt x="2993" y="85"/>
                  </a:lnTo>
                  <a:lnTo>
                    <a:pt x="2998" y="81"/>
                  </a:lnTo>
                  <a:lnTo>
                    <a:pt x="3002" y="74"/>
                  </a:lnTo>
                  <a:lnTo>
                    <a:pt x="3004" y="68"/>
                  </a:lnTo>
                  <a:lnTo>
                    <a:pt x="3004" y="63"/>
                  </a:lnTo>
                  <a:lnTo>
                    <a:pt x="3003" y="60"/>
                  </a:lnTo>
                  <a:lnTo>
                    <a:pt x="3000" y="58"/>
                  </a:lnTo>
                  <a:lnTo>
                    <a:pt x="2996" y="57"/>
                  </a:lnTo>
                  <a:lnTo>
                    <a:pt x="2986" y="57"/>
                  </a:lnTo>
                  <a:lnTo>
                    <a:pt x="2977" y="57"/>
                  </a:lnTo>
                  <a:lnTo>
                    <a:pt x="1530" y="57"/>
                  </a:lnTo>
                  <a:lnTo>
                    <a:pt x="1529" y="17"/>
                  </a:lnTo>
                  <a:lnTo>
                    <a:pt x="2977" y="17"/>
                  </a:lnTo>
                  <a:lnTo>
                    <a:pt x="2988" y="15"/>
                  </a:lnTo>
                  <a:lnTo>
                    <a:pt x="2996" y="11"/>
                  </a:lnTo>
                  <a:lnTo>
                    <a:pt x="3000" y="7"/>
                  </a:lnTo>
                  <a:lnTo>
                    <a:pt x="3004" y="2"/>
                  </a:lnTo>
                  <a:lnTo>
                    <a:pt x="3009" y="0"/>
                  </a:lnTo>
                  <a:lnTo>
                    <a:pt x="3015" y="1"/>
                  </a:lnTo>
                  <a:lnTo>
                    <a:pt x="3025" y="6"/>
                  </a:lnTo>
                  <a:lnTo>
                    <a:pt x="3039" y="18"/>
                  </a:lnTo>
                  <a:lnTo>
                    <a:pt x="3047" y="25"/>
                  </a:lnTo>
                  <a:lnTo>
                    <a:pt x="3053" y="34"/>
                  </a:lnTo>
                  <a:lnTo>
                    <a:pt x="3057" y="42"/>
                  </a:lnTo>
                  <a:lnTo>
                    <a:pt x="3061" y="49"/>
                  </a:lnTo>
                  <a:lnTo>
                    <a:pt x="3061" y="57"/>
                  </a:lnTo>
                  <a:lnTo>
                    <a:pt x="3061" y="64"/>
                  </a:lnTo>
                  <a:lnTo>
                    <a:pt x="3057" y="81"/>
                  </a:lnTo>
                  <a:lnTo>
                    <a:pt x="3051" y="96"/>
                  </a:lnTo>
                  <a:lnTo>
                    <a:pt x="3042" y="110"/>
                  </a:lnTo>
                  <a:lnTo>
                    <a:pt x="3023" y="136"/>
                  </a:lnTo>
                  <a:lnTo>
                    <a:pt x="3010" y="153"/>
                  </a:lnTo>
                  <a:lnTo>
                    <a:pt x="2989" y="175"/>
                  </a:lnTo>
                  <a:lnTo>
                    <a:pt x="2962" y="202"/>
                  </a:lnTo>
                  <a:lnTo>
                    <a:pt x="2928" y="231"/>
                  </a:lnTo>
                  <a:lnTo>
                    <a:pt x="2889" y="264"/>
                  </a:lnTo>
                  <a:lnTo>
                    <a:pt x="2844" y="298"/>
                  </a:lnTo>
                  <a:lnTo>
                    <a:pt x="2793" y="332"/>
                  </a:lnTo>
                  <a:lnTo>
                    <a:pt x="2764" y="350"/>
                  </a:lnTo>
                  <a:lnTo>
                    <a:pt x="2735" y="366"/>
                  </a:lnTo>
                  <a:lnTo>
                    <a:pt x="1520" y="366"/>
                  </a:lnTo>
                  <a:lnTo>
                    <a:pt x="1509" y="401"/>
                  </a:lnTo>
                  <a:lnTo>
                    <a:pt x="1495" y="434"/>
                  </a:lnTo>
                  <a:lnTo>
                    <a:pt x="1480" y="466"/>
                  </a:lnTo>
                  <a:lnTo>
                    <a:pt x="1466" y="497"/>
                  </a:lnTo>
                  <a:lnTo>
                    <a:pt x="1436" y="556"/>
                  </a:lnTo>
                  <a:lnTo>
                    <a:pt x="1402" y="609"/>
                  </a:lnTo>
                  <a:lnTo>
                    <a:pt x="1374" y="652"/>
                  </a:lnTo>
                  <a:lnTo>
                    <a:pt x="1344" y="693"/>
                  </a:lnTo>
                  <a:lnTo>
                    <a:pt x="1312" y="734"/>
                  </a:lnTo>
                  <a:lnTo>
                    <a:pt x="1280" y="773"/>
                  </a:lnTo>
                  <a:lnTo>
                    <a:pt x="1247" y="811"/>
                  </a:lnTo>
                  <a:lnTo>
                    <a:pt x="1211" y="848"/>
                  </a:lnTo>
                  <a:lnTo>
                    <a:pt x="1175" y="884"/>
                  </a:lnTo>
                  <a:lnTo>
                    <a:pt x="1140" y="920"/>
                  </a:lnTo>
                  <a:lnTo>
                    <a:pt x="1101" y="953"/>
                  </a:lnTo>
                  <a:lnTo>
                    <a:pt x="1062" y="986"/>
                  </a:lnTo>
                  <a:lnTo>
                    <a:pt x="1022" y="1017"/>
                  </a:lnTo>
                  <a:lnTo>
                    <a:pt x="981" y="1049"/>
                  </a:lnTo>
                  <a:lnTo>
                    <a:pt x="939" y="1078"/>
                  </a:lnTo>
                  <a:lnTo>
                    <a:pt x="897" y="1106"/>
                  </a:lnTo>
                  <a:lnTo>
                    <a:pt x="853" y="1132"/>
                  </a:lnTo>
                  <a:lnTo>
                    <a:pt x="809" y="1157"/>
                  </a:lnTo>
                  <a:lnTo>
                    <a:pt x="763" y="1181"/>
                  </a:lnTo>
                  <a:lnTo>
                    <a:pt x="716" y="1204"/>
                  </a:lnTo>
                  <a:lnTo>
                    <a:pt x="670" y="1226"/>
                  </a:lnTo>
                  <a:lnTo>
                    <a:pt x="623" y="1246"/>
                  </a:lnTo>
                  <a:lnTo>
                    <a:pt x="574" y="1264"/>
                  </a:lnTo>
                  <a:lnTo>
                    <a:pt x="525" y="1281"/>
                  </a:lnTo>
                  <a:lnTo>
                    <a:pt x="475" y="1296"/>
                  </a:lnTo>
                  <a:lnTo>
                    <a:pt x="424" y="1310"/>
                  </a:lnTo>
                  <a:lnTo>
                    <a:pt x="373" y="1322"/>
                  </a:lnTo>
                  <a:lnTo>
                    <a:pt x="322" y="1333"/>
                  </a:lnTo>
                  <a:lnTo>
                    <a:pt x="269" y="1343"/>
                  </a:lnTo>
                  <a:lnTo>
                    <a:pt x="216" y="1351"/>
                  </a:lnTo>
                  <a:lnTo>
                    <a:pt x="163" y="1357"/>
                  </a:lnTo>
                  <a:lnTo>
                    <a:pt x="110" y="1360"/>
                  </a:lnTo>
                  <a:lnTo>
                    <a:pt x="54" y="1364"/>
                  </a:lnTo>
                  <a:lnTo>
                    <a:pt x="0" y="1365"/>
                  </a:lnTo>
                  <a:lnTo>
                    <a:pt x="0" y="1318"/>
                  </a:lnTo>
                  <a:lnTo>
                    <a:pt x="53" y="1318"/>
                  </a:lnTo>
                  <a:lnTo>
                    <a:pt x="106" y="1315"/>
                  </a:lnTo>
                  <a:lnTo>
                    <a:pt x="159" y="1310"/>
                  </a:lnTo>
                  <a:lnTo>
                    <a:pt x="211" y="1305"/>
                  </a:lnTo>
                  <a:lnTo>
                    <a:pt x="262" y="1297"/>
                  </a:lnTo>
                  <a:lnTo>
                    <a:pt x="313" y="1289"/>
                  </a:lnTo>
                  <a:lnTo>
                    <a:pt x="364" y="1278"/>
                  </a:lnTo>
                  <a:lnTo>
                    <a:pt x="412" y="1266"/>
                  </a:lnTo>
                  <a:lnTo>
                    <a:pt x="462" y="1252"/>
                  </a:lnTo>
                  <a:lnTo>
                    <a:pt x="510" y="1237"/>
                  </a:lnTo>
                  <a:lnTo>
                    <a:pt x="559" y="1221"/>
                  </a:lnTo>
                  <a:lnTo>
                    <a:pt x="606" y="1203"/>
                  </a:lnTo>
                  <a:lnTo>
                    <a:pt x="652" y="1183"/>
                  </a:lnTo>
                  <a:lnTo>
                    <a:pt x="698" y="1163"/>
                  </a:lnTo>
                  <a:lnTo>
                    <a:pt x="742" y="1141"/>
                  </a:lnTo>
                  <a:lnTo>
                    <a:pt x="786" y="1117"/>
                  </a:lnTo>
                  <a:lnTo>
                    <a:pt x="829" y="1092"/>
                  </a:lnTo>
                  <a:lnTo>
                    <a:pt x="872" y="1067"/>
                  </a:lnTo>
                  <a:lnTo>
                    <a:pt x="914" y="1039"/>
                  </a:lnTo>
                  <a:lnTo>
                    <a:pt x="954" y="1011"/>
                  </a:lnTo>
                  <a:lnTo>
                    <a:pt x="994" y="980"/>
                  </a:lnTo>
                  <a:lnTo>
                    <a:pt x="1032" y="950"/>
                  </a:lnTo>
                  <a:lnTo>
                    <a:pt x="1071" y="919"/>
                  </a:lnTo>
                  <a:lnTo>
                    <a:pt x="1107" y="885"/>
                  </a:lnTo>
                  <a:lnTo>
                    <a:pt x="1143" y="851"/>
                  </a:lnTo>
                  <a:lnTo>
                    <a:pt x="1179" y="815"/>
                  </a:lnTo>
                  <a:lnTo>
                    <a:pt x="1211" y="780"/>
                  </a:lnTo>
                  <a:lnTo>
                    <a:pt x="1245" y="743"/>
                  </a:lnTo>
                  <a:lnTo>
                    <a:pt x="1276" y="705"/>
                  </a:lnTo>
                  <a:lnTo>
                    <a:pt x="1307" y="666"/>
                  </a:lnTo>
                  <a:lnTo>
                    <a:pt x="1336" y="626"/>
                  </a:lnTo>
                  <a:lnTo>
                    <a:pt x="1364" y="583"/>
                  </a:lnTo>
                  <a:lnTo>
                    <a:pt x="1394" y="537"/>
                  </a:lnTo>
                  <a:lnTo>
                    <a:pt x="1422" y="483"/>
                  </a:lnTo>
                  <a:lnTo>
                    <a:pt x="1448" y="427"/>
                  </a:lnTo>
                  <a:lnTo>
                    <a:pt x="1471" y="366"/>
                  </a:lnTo>
                  <a:lnTo>
                    <a:pt x="1472" y="364"/>
                  </a:lnTo>
                  <a:lnTo>
                    <a:pt x="1484" y="330"/>
                  </a:lnTo>
                  <a:lnTo>
                    <a:pt x="1495" y="297"/>
                  </a:lnTo>
                  <a:lnTo>
                    <a:pt x="1503" y="263"/>
                  </a:lnTo>
                  <a:lnTo>
                    <a:pt x="1512" y="229"/>
                  </a:lnTo>
                  <a:lnTo>
                    <a:pt x="1518" y="196"/>
                  </a:lnTo>
                  <a:lnTo>
                    <a:pt x="1523" y="163"/>
                  </a:lnTo>
                  <a:lnTo>
                    <a:pt x="1527" y="131"/>
                  </a:lnTo>
                  <a:lnTo>
                    <a:pt x="1529" y="98"/>
                  </a:lnTo>
                  <a:lnTo>
                    <a:pt x="2953" y="9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1" name="Freeform 93"/>
            <p:cNvSpPr>
              <a:spLocks noEditPoints="1"/>
            </p:cNvSpPr>
            <p:nvPr/>
          </p:nvSpPr>
          <p:spPr bwMode="auto">
            <a:xfrm>
              <a:off x="1421" y="2519"/>
              <a:ext cx="287" cy="273"/>
            </a:xfrm>
            <a:custGeom>
              <a:avLst/>
              <a:gdLst/>
              <a:ahLst/>
              <a:cxnLst>
                <a:cxn ang="0">
                  <a:pos x="101" y="205"/>
                </a:cxn>
                <a:cxn ang="0">
                  <a:pos x="221" y="462"/>
                </a:cxn>
                <a:cxn ang="0">
                  <a:pos x="511" y="314"/>
                </a:cxn>
                <a:cxn ang="0">
                  <a:pos x="381" y="63"/>
                </a:cxn>
                <a:cxn ang="0">
                  <a:pos x="101" y="205"/>
                </a:cxn>
                <a:cxn ang="0">
                  <a:pos x="22" y="237"/>
                </a:cxn>
                <a:cxn ang="0">
                  <a:pos x="0" y="197"/>
                </a:cxn>
                <a:cxn ang="0">
                  <a:pos x="407" y="0"/>
                </a:cxn>
                <a:cxn ang="0">
                  <a:pos x="576" y="345"/>
                </a:cxn>
                <a:cxn ang="0">
                  <a:pos x="166" y="546"/>
                </a:cxn>
                <a:cxn ang="0">
                  <a:pos x="149" y="508"/>
                </a:cxn>
                <a:cxn ang="0">
                  <a:pos x="176" y="485"/>
                </a:cxn>
                <a:cxn ang="0">
                  <a:pos x="54" y="232"/>
                </a:cxn>
                <a:cxn ang="0">
                  <a:pos x="22" y="237"/>
                </a:cxn>
              </a:cxnLst>
              <a:rect l="0" t="0" r="r" b="b"/>
              <a:pathLst>
                <a:path w="576" h="546">
                  <a:moveTo>
                    <a:pt x="101" y="205"/>
                  </a:moveTo>
                  <a:lnTo>
                    <a:pt x="221" y="462"/>
                  </a:lnTo>
                  <a:lnTo>
                    <a:pt x="511" y="314"/>
                  </a:lnTo>
                  <a:lnTo>
                    <a:pt x="381" y="63"/>
                  </a:lnTo>
                  <a:lnTo>
                    <a:pt x="101" y="205"/>
                  </a:lnTo>
                  <a:close/>
                  <a:moveTo>
                    <a:pt x="22" y="237"/>
                  </a:moveTo>
                  <a:lnTo>
                    <a:pt x="0" y="197"/>
                  </a:lnTo>
                  <a:lnTo>
                    <a:pt x="407" y="0"/>
                  </a:lnTo>
                  <a:lnTo>
                    <a:pt x="576" y="345"/>
                  </a:lnTo>
                  <a:lnTo>
                    <a:pt x="166" y="546"/>
                  </a:lnTo>
                  <a:lnTo>
                    <a:pt x="149" y="508"/>
                  </a:lnTo>
                  <a:lnTo>
                    <a:pt x="176" y="485"/>
                  </a:lnTo>
                  <a:lnTo>
                    <a:pt x="54" y="232"/>
                  </a:lnTo>
                  <a:lnTo>
                    <a:pt x="22" y="2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2" name="Freeform 94"/>
            <p:cNvSpPr>
              <a:spLocks/>
            </p:cNvSpPr>
            <p:nvPr/>
          </p:nvSpPr>
          <p:spPr bwMode="auto">
            <a:xfrm>
              <a:off x="1485" y="2571"/>
              <a:ext cx="169" cy="165"/>
            </a:xfrm>
            <a:custGeom>
              <a:avLst/>
              <a:gdLst/>
              <a:ahLst/>
              <a:cxnLst>
                <a:cxn ang="0">
                  <a:pos x="0" y="104"/>
                </a:cxn>
                <a:cxn ang="0">
                  <a:pos x="32" y="82"/>
                </a:cxn>
                <a:cxn ang="0">
                  <a:pos x="83" y="178"/>
                </a:cxn>
                <a:cxn ang="0">
                  <a:pos x="147" y="149"/>
                </a:cxn>
                <a:cxn ang="0">
                  <a:pos x="111" y="72"/>
                </a:cxn>
                <a:cxn ang="0">
                  <a:pos x="152" y="52"/>
                </a:cxn>
                <a:cxn ang="0">
                  <a:pos x="189" y="118"/>
                </a:cxn>
                <a:cxn ang="0">
                  <a:pos x="234" y="106"/>
                </a:cxn>
                <a:cxn ang="0">
                  <a:pos x="189" y="18"/>
                </a:cxn>
                <a:cxn ang="0">
                  <a:pos x="233" y="0"/>
                </a:cxn>
                <a:cxn ang="0">
                  <a:pos x="336" y="206"/>
                </a:cxn>
                <a:cxn ang="0">
                  <a:pos x="301" y="230"/>
                </a:cxn>
                <a:cxn ang="0">
                  <a:pos x="256" y="157"/>
                </a:cxn>
                <a:cxn ang="0">
                  <a:pos x="212" y="171"/>
                </a:cxn>
                <a:cxn ang="0">
                  <a:pos x="247" y="241"/>
                </a:cxn>
                <a:cxn ang="0">
                  <a:pos x="218" y="264"/>
                </a:cxn>
                <a:cxn ang="0">
                  <a:pos x="167" y="201"/>
                </a:cxn>
                <a:cxn ang="0">
                  <a:pos x="115" y="218"/>
                </a:cxn>
                <a:cxn ang="0">
                  <a:pos x="148" y="301"/>
                </a:cxn>
                <a:cxn ang="0">
                  <a:pos x="143" y="325"/>
                </a:cxn>
                <a:cxn ang="0">
                  <a:pos x="114" y="330"/>
                </a:cxn>
                <a:cxn ang="0">
                  <a:pos x="0" y="104"/>
                </a:cxn>
              </a:cxnLst>
              <a:rect l="0" t="0" r="r" b="b"/>
              <a:pathLst>
                <a:path w="336" h="330">
                  <a:moveTo>
                    <a:pt x="0" y="104"/>
                  </a:moveTo>
                  <a:lnTo>
                    <a:pt x="32" y="82"/>
                  </a:lnTo>
                  <a:lnTo>
                    <a:pt x="83" y="178"/>
                  </a:lnTo>
                  <a:lnTo>
                    <a:pt x="147" y="149"/>
                  </a:lnTo>
                  <a:lnTo>
                    <a:pt x="111" y="72"/>
                  </a:lnTo>
                  <a:lnTo>
                    <a:pt x="152" y="52"/>
                  </a:lnTo>
                  <a:lnTo>
                    <a:pt x="189" y="118"/>
                  </a:lnTo>
                  <a:lnTo>
                    <a:pt x="234" y="106"/>
                  </a:lnTo>
                  <a:lnTo>
                    <a:pt x="189" y="18"/>
                  </a:lnTo>
                  <a:lnTo>
                    <a:pt x="233" y="0"/>
                  </a:lnTo>
                  <a:lnTo>
                    <a:pt x="336" y="206"/>
                  </a:lnTo>
                  <a:lnTo>
                    <a:pt x="301" y="230"/>
                  </a:lnTo>
                  <a:lnTo>
                    <a:pt x="256" y="157"/>
                  </a:lnTo>
                  <a:lnTo>
                    <a:pt x="212" y="171"/>
                  </a:lnTo>
                  <a:lnTo>
                    <a:pt x="247" y="241"/>
                  </a:lnTo>
                  <a:lnTo>
                    <a:pt x="218" y="264"/>
                  </a:lnTo>
                  <a:lnTo>
                    <a:pt x="167" y="201"/>
                  </a:lnTo>
                  <a:lnTo>
                    <a:pt x="115" y="218"/>
                  </a:lnTo>
                  <a:lnTo>
                    <a:pt x="148" y="301"/>
                  </a:lnTo>
                  <a:lnTo>
                    <a:pt x="143" y="325"/>
                  </a:lnTo>
                  <a:lnTo>
                    <a:pt x="114" y="330"/>
                  </a:lnTo>
                  <a:lnTo>
                    <a:pt x="0" y="10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3" name="Freeform 95"/>
            <p:cNvSpPr>
              <a:spLocks/>
            </p:cNvSpPr>
            <p:nvPr/>
          </p:nvSpPr>
          <p:spPr bwMode="auto">
            <a:xfrm>
              <a:off x="1553" y="2681"/>
              <a:ext cx="26" cy="23"/>
            </a:xfrm>
            <a:custGeom>
              <a:avLst/>
              <a:gdLst/>
              <a:ahLst/>
              <a:cxnLst>
                <a:cxn ang="0">
                  <a:pos x="1" y="18"/>
                </a:cxn>
                <a:cxn ang="0">
                  <a:pos x="0" y="36"/>
                </a:cxn>
                <a:cxn ang="0">
                  <a:pos x="30" y="48"/>
                </a:cxn>
                <a:cxn ang="0">
                  <a:pos x="52" y="15"/>
                </a:cxn>
                <a:cxn ang="0">
                  <a:pos x="37" y="3"/>
                </a:cxn>
                <a:cxn ang="0">
                  <a:pos x="24" y="0"/>
                </a:cxn>
                <a:cxn ang="0">
                  <a:pos x="1" y="18"/>
                </a:cxn>
              </a:cxnLst>
              <a:rect l="0" t="0" r="r" b="b"/>
              <a:pathLst>
                <a:path w="52" h="48">
                  <a:moveTo>
                    <a:pt x="1" y="18"/>
                  </a:moveTo>
                  <a:lnTo>
                    <a:pt x="0" y="36"/>
                  </a:lnTo>
                  <a:lnTo>
                    <a:pt x="30" y="48"/>
                  </a:lnTo>
                  <a:lnTo>
                    <a:pt x="52" y="15"/>
                  </a:lnTo>
                  <a:lnTo>
                    <a:pt x="37" y="3"/>
                  </a:lnTo>
                  <a:lnTo>
                    <a:pt x="24" y="0"/>
                  </a:lnTo>
                  <a:lnTo>
                    <a:pt x="1" y="1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4" name="Freeform 96"/>
            <p:cNvSpPr>
              <a:spLocks/>
            </p:cNvSpPr>
            <p:nvPr/>
          </p:nvSpPr>
          <p:spPr bwMode="auto">
            <a:xfrm>
              <a:off x="1546" y="2740"/>
              <a:ext cx="221" cy="152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4" y="257"/>
                </a:cxn>
                <a:cxn ang="0">
                  <a:pos x="156" y="134"/>
                </a:cxn>
                <a:cxn ang="0">
                  <a:pos x="314" y="6"/>
                </a:cxn>
                <a:cxn ang="0">
                  <a:pos x="321" y="3"/>
                </a:cxn>
                <a:cxn ang="0">
                  <a:pos x="330" y="0"/>
                </a:cxn>
                <a:cxn ang="0">
                  <a:pos x="337" y="2"/>
                </a:cxn>
                <a:cxn ang="0">
                  <a:pos x="341" y="4"/>
                </a:cxn>
                <a:cxn ang="0">
                  <a:pos x="347" y="6"/>
                </a:cxn>
                <a:cxn ang="0">
                  <a:pos x="352" y="11"/>
                </a:cxn>
                <a:cxn ang="0">
                  <a:pos x="403" y="74"/>
                </a:cxn>
                <a:cxn ang="0">
                  <a:pos x="443" y="126"/>
                </a:cxn>
                <a:cxn ang="0">
                  <a:pos x="304" y="173"/>
                </a:cxn>
                <a:cxn ang="0">
                  <a:pos x="292" y="177"/>
                </a:cxn>
                <a:cxn ang="0">
                  <a:pos x="283" y="185"/>
                </a:cxn>
                <a:cxn ang="0">
                  <a:pos x="278" y="194"/>
                </a:cxn>
                <a:cxn ang="0">
                  <a:pos x="273" y="206"/>
                </a:cxn>
                <a:cxn ang="0">
                  <a:pos x="267" y="220"/>
                </a:cxn>
                <a:cxn ang="0">
                  <a:pos x="257" y="237"/>
                </a:cxn>
                <a:cxn ang="0">
                  <a:pos x="251" y="247"/>
                </a:cxn>
                <a:cxn ang="0">
                  <a:pos x="241" y="257"/>
                </a:cxn>
                <a:cxn ang="0">
                  <a:pos x="231" y="266"/>
                </a:cxn>
                <a:cxn ang="0">
                  <a:pos x="218" y="277"/>
                </a:cxn>
                <a:cxn ang="0">
                  <a:pos x="194" y="294"/>
                </a:cxn>
                <a:cxn ang="0">
                  <a:pos x="185" y="299"/>
                </a:cxn>
                <a:cxn ang="0">
                  <a:pos x="176" y="302"/>
                </a:cxn>
                <a:cxn ang="0">
                  <a:pos x="168" y="304"/>
                </a:cxn>
                <a:cxn ang="0">
                  <a:pos x="162" y="304"/>
                </a:cxn>
                <a:cxn ang="0">
                  <a:pos x="154" y="302"/>
                </a:cxn>
                <a:cxn ang="0">
                  <a:pos x="147" y="298"/>
                </a:cxn>
                <a:cxn ang="0">
                  <a:pos x="131" y="287"/>
                </a:cxn>
                <a:cxn ang="0">
                  <a:pos x="121" y="277"/>
                </a:cxn>
                <a:cxn ang="0">
                  <a:pos x="112" y="269"/>
                </a:cxn>
                <a:cxn ang="0">
                  <a:pos x="137" y="225"/>
                </a:cxn>
                <a:cxn ang="0">
                  <a:pos x="139" y="230"/>
                </a:cxn>
                <a:cxn ang="0">
                  <a:pos x="147" y="238"/>
                </a:cxn>
                <a:cxn ang="0">
                  <a:pos x="156" y="248"/>
                </a:cxn>
                <a:cxn ang="0">
                  <a:pos x="162" y="251"/>
                </a:cxn>
                <a:cxn ang="0">
                  <a:pos x="168" y="253"/>
                </a:cxn>
                <a:cxn ang="0">
                  <a:pos x="181" y="253"/>
                </a:cxn>
                <a:cxn ang="0">
                  <a:pos x="193" y="251"/>
                </a:cxn>
                <a:cxn ang="0">
                  <a:pos x="204" y="246"/>
                </a:cxn>
                <a:cxn ang="0">
                  <a:pos x="212" y="239"/>
                </a:cxn>
                <a:cxn ang="0">
                  <a:pos x="216" y="231"/>
                </a:cxn>
                <a:cxn ang="0">
                  <a:pos x="219" y="218"/>
                </a:cxn>
                <a:cxn ang="0">
                  <a:pos x="223" y="205"/>
                </a:cxn>
                <a:cxn ang="0">
                  <a:pos x="227" y="190"/>
                </a:cxn>
                <a:cxn ang="0">
                  <a:pos x="230" y="179"/>
                </a:cxn>
                <a:cxn ang="0">
                  <a:pos x="235" y="165"/>
                </a:cxn>
                <a:cxn ang="0">
                  <a:pos x="238" y="160"/>
                </a:cxn>
                <a:cxn ang="0">
                  <a:pos x="243" y="155"/>
                </a:cxn>
                <a:cxn ang="0">
                  <a:pos x="251" y="149"/>
                </a:cxn>
                <a:cxn ang="0">
                  <a:pos x="262" y="145"/>
                </a:cxn>
                <a:cxn ang="0">
                  <a:pos x="327" y="120"/>
                </a:cxn>
                <a:cxn ang="0">
                  <a:pos x="369" y="104"/>
                </a:cxn>
                <a:cxn ang="0">
                  <a:pos x="331" y="55"/>
                </a:cxn>
                <a:cxn ang="0">
                  <a:pos x="32" y="301"/>
                </a:cxn>
                <a:cxn ang="0">
                  <a:pos x="0" y="284"/>
                </a:cxn>
              </a:cxnLst>
              <a:rect l="0" t="0" r="r" b="b"/>
              <a:pathLst>
                <a:path w="443" h="304">
                  <a:moveTo>
                    <a:pt x="0" y="284"/>
                  </a:moveTo>
                  <a:lnTo>
                    <a:pt x="4" y="257"/>
                  </a:lnTo>
                  <a:lnTo>
                    <a:pt x="156" y="134"/>
                  </a:lnTo>
                  <a:lnTo>
                    <a:pt x="314" y="6"/>
                  </a:lnTo>
                  <a:lnTo>
                    <a:pt x="321" y="3"/>
                  </a:lnTo>
                  <a:lnTo>
                    <a:pt x="330" y="0"/>
                  </a:lnTo>
                  <a:lnTo>
                    <a:pt x="337" y="2"/>
                  </a:lnTo>
                  <a:lnTo>
                    <a:pt x="341" y="4"/>
                  </a:lnTo>
                  <a:lnTo>
                    <a:pt x="347" y="6"/>
                  </a:lnTo>
                  <a:lnTo>
                    <a:pt x="352" y="11"/>
                  </a:lnTo>
                  <a:lnTo>
                    <a:pt x="403" y="74"/>
                  </a:lnTo>
                  <a:lnTo>
                    <a:pt x="443" y="126"/>
                  </a:lnTo>
                  <a:lnTo>
                    <a:pt x="304" y="173"/>
                  </a:lnTo>
                  <a:lnTo>
                    <a:pt x="292" y="177"/>
                  </a:lnTo>
                  <a:lnTo>
                    <a:pt x="283" y="185"/>
                  </a:lnTo>
                  <a:lnTo>
                    <a:pt x="278" y="194"/>
                  </a:lnTo>
                  <a:lnTo>
                    <a:pt x="273" y="206"/>
                  </a:lnTo>
                  <a:lnTo>
                    <a:pt x="267" y="220"/>
                  </a:lnTo>
                  <a:lnTo>
                    <a:pt x="257" y="237"/>
                  </a:lnTo>
                  <a:lnTo>
                    <a:pt x="251" y="247"/>
                  </a:lnTo>
                  <a:lnTo>
                    <a:pt x="241" y="257"/>
                  </a:lnTo>
                  <a:lnTo>
                    <a:pt x="231" y="266"/>
                  </a:lnTo>
                  <a:lnTo>
                    <a:pt x="218" y="277"/>
                  </a:lnTo>
                  <a:lnTo>
                    <a:pt x="194" y="294"/>
                  </a:lnTo>
                  <a:lnTo>
                    <a:pt x="185" y="299"/>
                  </a:lnTo>
                  <a:lnTo>
                    <a:pt x="176" y="302"/>
                  </a:lnTo>
                  <a:lnTo>
                    <a:pt x="168" y="304"/>
                  </a:lnTo>
                  <a:lnTo>
                    <a:pt x="162" y="304"/>
                  </a:lnTo>
                  <a:lnTo>
                    <a:pt x="154" y="302"/>
                  </a:lnTo>
                  <a:lnTo>
                    <a:pt x="147" y="298"/>
                  </a:lnTo>
                  <a:lnTo>
                    <a:pt x="131" y="287"/>
                  </a:lnTo>
                  <a:lnTo>
                    <a:pt x="121" y="277"/>
                  </a:lnTo>
                  <a:lnTo>
                    <a:pt x="112" y="269"/>
                  </a:lnTo>
                  <a:lnTo>
                    <a:pt x="137" y="225"/>
                  </a:lnTo>
                  <a:lnTo>
                    <a:pt x="139" y="230"/>
                  </a:lnTo>
                  <a:lnTo>
                    <a:pt x="147" y="238"/>
                  </a:lnTo>
                  <a:lnTo>
                    <a:pt x="156" y="248"/>
                  </a:lnTo>
                  <a:lnTo>
                    <a:pt x="162" y="251"/>
                  </a:lnTo>
                  <a:lnTo>
                    <a:pt x="168" y="253"/>
                  </a:lnTo>
                  <a:lnTo>
                    <a:pt x="181" y="253"/>
                  </a:lnTo>
                  <a:lnTo>
                    <a:pt x="193" y="251"/>
                  </a:lnTo>
                  <a:lnTo>
                    <a:pt x="204" y="246"/>
                  </a:lnTo>
                  <a:lnTo>
                    <a:pt x="212" y="239"/>
                  </a:lnTo>
                  <a:lnTo>
                    <a:pt x="216" y="231"/>
                  </a:lnTo>
                  <a:lnTo>
                    <a:pt x="219" y="218"/>
                  </a:lnTo>
                  <a:lnTo>
                    <a:pt x="223" y="205"/>
                  </a:lnTo>
                  <a:lnTo>
                    <a:pt x="227" y="190"/>
                  </a:lnTo>
                  <a:lnTo>
                    <a:pt x="230" y="179"/>
                  </a:lnTo>
                  <a:lnTo>
                    <a:pt x="235" y="165"/>
                  </a:lnTo>
                  <a:lnTo>
                    <a:pt x="238" y="160"/>
                  </a:lnTo>
                  <a:lnTo>
                    <a:pt x="243" y="155"/>
                  </a:lnTo>
                  <a:lnTo>
                    <a:pt x="251" y="149"/>
                  </a:lnTo>
                  <a:lnTo>
                    <a:pt x="262" y="145"/>
                  </a:lnTo>
                  <a:lnTo>
                    <a:pt x="327" y="120"/>
                  </a:lnTo>
                  <a:lnTo>
                    <a:pt x="369" y="104"/>
                  </a:lnTo>
                  <a:lnTo>
                    <a:pt x="331" y="55"/>
                  </a:lnTo>
                  <a:lnTo>
                    <a:pt x="32" y="301"/>
                  </a:lnTo>
                  <a:lnTo>
                    <a:pt x="0" y="2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5" name="Freeform 97"/>
            <p:cNvSpPr>
              <a:spLocks/>
            </p:cNvSpPr>
            <p:nvPr/>
          </p:nvSpPr>
          <p:spPr bwMode="auto">
            <a:xfrm>
              <a:off x="1600" y="2884"/>
              <a:ext cx="89" cy="40"/>
            </a:xfrm>
            <a:custGeom>
              <a:avLst/>
              <a:gdLst/>
              <a:ahLst/>
              <a:cxnLst>
                <a:cxn ang="0">
                  <a:pos x="0" y="37"/>
                </a:cxn>
                <a:cxn ang="0">
                  <a:pos x="20" y="36"/>
                </a:cxn>
                <a:cxn ang="0">
                  <a:pos x="42" y="35"/>
                </a:cxn>
                <a:cxn ang="0">
                  <a:pos x="67" y="32"/>
                </a:cxn>
                <a:cxn ang="0">
                  <a:pos x="93" y="28"/>
                </a:cxn>
                <a:cxn ang="0">
                  <a:pos x="118" y="21"/>
                </a:cxn>
                <a:cxn ang="0">
                  <a:pos x="129" y="16"/>
                </a:cxn>
                <a:cxn ang="0">
                  <a:pos x="139" y="11"/>
                </a:cxn>
                <a:cxn ang="0">
                  <a:pos x="146" y="6"/>
                </a:cxn>
                <a:cxn ang="0">
                  <a:pos x="153" y="0"/>
                </a:cxn>
                <a:cxn ang="0">
                  <a:pos x="164" y="15"/>
                </a:cxn>
                <a:cxn ang="0">
                  <a:pos x="171" y="28"/>
                </a:cxn>
                <a:cxn ang="0">
                  <a:pos x="178" y="40"/>
                </a:cxn>
                <a:cxn ang="0">
                  <a:pos x="159" y="58"/>
                </a:cxn>
                <a:cxn ang="0">
                  <a:pos x="2" y="82"/>
                </a:cxn>
                <a:cxn ang="0">
                  <a:pos x="0" y="37"/>
                </a:cxn>
              </a:cxnLst>
              <a:rect l="0" t="0" r="r" b="b"/>
              <a:pathLst>
                <a:path w="178" h="82">
                  <a:moveTo>
                    <a:pt x="0" y="37"/>
                  </a:moveTo>
                  <a:lnTo>
                    <a:pt x="20" y="36"/>
                  </a:lnTo>
                  <a:lnTo>
                    <a:pt x="42" y="35"/>
                  </a:lnTo>
                  <a:lnTo>
                    <a:pt x="67" y="32"/>
                  </a:lnTo>
                  <a:lnTo>
                    <a:pt x="93" y="28"/>
                  </a:lnTo>
                  <a:lnTo>
                    <a:pt x="118" y="21"/>
                  </a:lnTo>
                  <a:lnTo>
                    <a:pt x="129" y="16"/>
                  </a:lnTo>
                  <a:lnTo>
                    <a:pt x="139" y="11"/>
                  </a:lnTo>
                  <a:lnTo>
                    <a:pt x="146" y="6"/>
                  </a:lnTo>
                  <a:lnTo>
                    <a:pt x="153" y="0"/>
                  </a:lnTo>
                  <a:lnTo>
                    <a:pt x="164" y="15"/>
                  </a:lnTo>
                  <a:lnTo>
                    <a:pt x="171" y="28"/>
                  </a:lnTo>
                  <a:lnTo>
                    <a:pt x="178" y="40"/>
                  </a:lnTo>
                  <a:lnTo>
                    <a:pt x="159" y="58"/>
                  </a:lnTo>
                  <a:lnTo>
                    <a:pt x="2" y="82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6" name="Freeform 98"/>
            <p:cNvSpPr>
              <a:spLocks/>
            </p:cNvSpPr>
            <p:nvPr/>
          </p:nvSpPr>
          <p:spPr bwMode="auto">
            <a:xfrm>
              <a:off x="1609" y="2834"/>
              <a:ext cx="187" cy="152"/>
            </a:xfrm>
            <a:custGeom>
              <a:avLst/>
              <a:gdLst/>
              <a:ahLst/>
              <a:cxnLst>
                <a:cxn ang="0">
                  <a:pos x="27" y="207"/>
                </a:cxn>
                <a:cxn ang="0">
                  <a:pos x="37" y="214"/>
                </a:cxn>
                <a:cxn ang="0">
                  <a:pos x="54" y="231"/>
                </a:cxn>
                <a:cxn ang="0">
                  <a:pos x="59" y="233"/>
                </a:cxn>
                <a:cxn ang="0">
                  <a:pos x="64" y="234"/>
                </a:cxn>
                <a:cxn ang="0">
                  <a:pos x="69" y="233"/>
                </a:cxn>
                <a:cxn ang="0">
                  <a:pos x="76" y="232"/>
                </a:cxn>
                <a:cxn ang="0">
                  <a:pos x="89" y="224"/>
                </a:cxn>
                <a:cxn ang="0">
                  <a:pos x="101" y="216"/>
                </a:cxn>
                <a:cxn ang="0">
                  <a:pos x="128" y="196"/>
                </a:cxn>
                <a:cxn ang="0">
                  <a:pos x="171" y="162"/>
                </a:cxn>
                <a:cxn ang="0">
                  <a:pos x="231" y="115"/>
                </a:cxn>
                <a:cxn ang="0">
                  <a:pos x="166" y="33"/>
                </a:cxn>
                <a:cxn ang="0">
                  <a:pos x="196" y="0"/>
                </a:cxn>
                <a:cxn ang="0">
                  <a:pos x="279" y="95"/>
                </a:cxn>
                <a:cxn ang="0">
                  <a:pos x="336" y="163"/>
                </a:cxn>
                <a:cxn ang="0">
                  <a:pos x="366" y="199"/>
                </a:cxn>
                <a:cxn ang="0">
                  <a:pos x="372" y="209"/>
                </a:cxn>
                <a:cxn ang="0">
                  <a:pos x="374" y="220"/>
                </a:cxn>
                <a:cxn ang="0">
                  <a:pos x="374" y="229"/>
                </a:cxn>
                <a:cxn ang="0">
                  <a:pos x="372" y="238"/>
                </a:cxn>
                <a:cxn ang="0">
                  <a:pos x="366" y="250"/>
                </a:cxn>
                <a:cxn ang="0">
                  <a:pos x="363" y="253"/>
                </a:cxn>
                <a:cxn ang="0">
                  <a:pos x="338" y="242"/>
                </a:cxn>
                <a:cxn ang="0">
                  <a:pos x="262" y="157"/>
                </a:cxn>
                <a:cxn ang="0">
                  <a:pos x="188" y="219"/>
                </a:cxn>
                <a:cxn ang="0">
                  <a:pos x="132" y="264"/>
                </a:cxn>
                <a:cxn ang="0">
                  <a:pos x="97" y="292"/>
                </a:cxn>
                <a:cxn ang="0">
                  <a:pos x="89" y="297"/>
                </a:cxn>
                <a:cxn ang="0">
                  <a:pos x="81" y="300"/>
                </a:cxn>
                <a:cxn ang="0">
                  <a:pos x="74" y="303"/>
                </a:cxn>
                <a:cxn ang="0">
                  <a:pos x="66" y="303"/>
                </a:cxn>
                <a:cxn ang="0">
                  <a:pos x="59" y="303"/>
                </a:cxn>
                <a:cxn ang="0">
                  <a:pos x="52" y="301"/>
                </a:cxn>
                <a:cxn ang="0">
                  <a:pos x="47" y="298"/>
                </a:cxn>
                <a:cxn ang="0">
                  <a:pos x="41" y="293"/>
                </a:cxn>
                <a:cxn ang="0">
                  <a:pos x="15" y="265"/>
                </a:cxn>
                <a:cxn ang="0">
                  <a:pos x="0" y="248"/>
                </a:cxn>
                <a:cxn ang="0">
                  <a:pos x="27" y="207"/>
                </a:cxn>
              </a:cxnLst>
              <a:rect l="0" t="0" r="r" b="b"/>
              <a:pathLst>
                <a:path w="374" h="303">
                  <a:moveTo>
                    <a:pt x="27" y="207"/>
                  </a:moveTo>
                  <a:lnTo>
                    <a:pt x="37" y="214"/>
                  </a:lnTo>
                  <a:lnTo>
                    <a:pt x="54" y="231"/>
                  </a:lnTo>
                  <a:lnTo>
                    <a:pt x="59" y="233"/>
                  </a:lnTo>
                  <a:lnTo>
                    <a:pt x="64" y="234"/>
                  </a:lnTo>
                  <a:lnTo>
                    <a:pt x="69" y="233"/>
                  </a:lnTo>
                  <a:lnTo>
                    <a:pt x="76" y="232"/>
                  </a:lnTo>
                  <a:lnTo>
                    <a:pt x="89" y="224"/>
                  </a:lnTo>
                  <a:lnTo>
                    <a:pt x="101" y="216"/>
                  </a:lnTo>
                  <a:lnTo>
                    <a:pt x="128" y="196"/>
                  </a:lnTo>
                  <a:lnTo>
                    <a:pt x="171" y="162"/>
                  </a:lnTo>
                  <a:lnTo>
                    <a:pt x="231" y="115"/>
                  </a:lnTo>
                  <a:lnTo>
                    <a:pt x="166" y="33"/>
                  </a:lnTo>
                  <a:lnTo>
                    <a:pt x="196" y="0"/>
                  </a:lnTo>
                  <a:lnTo>
                    <a:pt x="279" y="95"/>
                  </a:lnTo>
                  <a:lnTo>
                    <a:pt x="336" y="163"/>
                  </a:lnTo>
                  <a:lnTo>
                    <a:pt x="366" y="199"/>
                  </a:lnTo>
                  <a:lnTo>
                    <a:pt x="372" y="209"/>
                  </a:lnTo>
                  <a:lnTo>
                    <a:pt x="374" y="220"/>
                  </a:lnTo>
                  <a:lnTo>
                    <a:pt x="374" y="229"/>
                  </a:lnTo>
                  <a:lnTo>
                    <a:pt x="372" y="238"/>
                  </a:lnTo>
                  <a:lnTo>
                    <a:pt x="366" y="250"/>
                  </a:lnTo>
                  <a:lnTo>
                    <a:pt x="363" y="253"/>
                  </a:lnTo>
                  <a:lnTo>
                    <a:pt x="338" y="242"/>
                  </a:lnTo>
                  <a:lnTo>
                    <a:pt x="262" y="157"/>
                  </a:lnTo>
                  <a:lnTo>
                    <a:pt x="188" y="219"/>
                  </a:lnTo>
                  <a:lnTo>
                    <a:pt x="132" y="264"/>
                  </a:lnTo>
                  <a:lnTo>
                    <a:pt x="97" y="292"/>
                  </a:lnTo>
                  <a:lnTo>
                    <a:pt x="89" y="297"/>
                  </a:lnTo>
                  <a:lnTo>
                    <a:pt x="81" y="300"/>
                  </a:lnTo>
                  <a:lnTo>
                    <a:pt x="74" y="303"/>
                  </a:lnTo>
                  <a:lnTo>
                    <a:pt x="66" y="303"/>
                  </a:lnTo>
                  <a:lnTo>
                    <a:pt x="59" y="303"/>
                  </a:lnTo>
                  <a:lnTo>
                    <a:pt x="52" y="301"/>
                  </a:lnTo>
                  <a:lnTo>
                    <a:pt x="47" y="298"/>
                  </a:lnTo>
                  <a:lnTo>
                    <a:pt x="41" y="293"/>
                  </a:lnTo>
                  <a:lnTo>
                    <a:pt x="15" y="265"/>
                  </a:lnTo>
                  <a:lnTo>
                    <a:pt x="0" y="248"/>
                  </a:lnTo>
                  <a:lnTo>
                    <a:pt x="27" y="20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7" name="Freeform 99"/>
            <p:cNvSpPr>
              <a:spLocks/>
            </p:cNvSpPr>
            <p:nvPr/>
          </p:nvSpPr>
          <p:spPr bwMode="auto">
            <a:xfrm>
              <a:off x="1685" y="2941"/>
              <a:ext cx="48" cy="84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153"/>
                </a:cxn>
                <a:cxn ang="0">
                  <a:pos x="50" y="168"/>
                </a:cxn>
                <a:cxn ang="0">
                  <a:pos x="97" y="18"/>
                </a:cxn>
                <a:cxn ang="0">
                  <a:pos x="53" y="0"/>
                </a:cxn>
              </a:cxnLst>
              <a:rect l="0" t="0" r="r" b="b"/>
              <a:pathLst>
                <a:path w="97" h="168">
                  <a:moveTo>
                    <a:pt x="53" y="0"/>
                  </a:moveTo>
                  <a:lnTo>
                    <a:pt x="0" y="153"/>
                  </a:lnTo>
                  <a:lnTo>
                    <a:pt x="50" y="168"/>
                  </a:lnTo>
                  <a:lnTo>
                    <a:pt x="97" y="18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8" name="Freeform 100"/>
            <p:cNvSpPr>
              <a:spLocks/>
            </p:cNvSpPr>
            <p:nvPr/>
          </p:nvSpPr>
          <p:spPr bwMode="auto">
            <a:xfrm>
              <a:off x="1751" y="2812"/>
              <a:ext cx="83" cy="95"/>
            </a:xfrm>
            <a:custGeom>
              <a:avLst/>
              <a:gdLst/>
              <a:ahLst/>
              <a:cxnLst>
                <a:cxn ang="0">
                  <a:pos x="0" y="35"/>
                </a:cxn>
                <a:cxn ang="0">
                  <a:pos x="24" y="0"/>
                </a:cxn>
                <a:cxn ang="0">
                  <a:pos x="36" y="0"/>
                </a:cxn>
                <a:cxn ang="0">
                  <a:pos x="167" y="157"/>
                </a:cxn>
                <a:cxn ang="0">
                  <a:pos x="165" y="177"/>
                </a:cxn>
                <a:cxn ang="0">
                  <a:pos x="140" y="190"/>
                </a:cxn>
                <a:cxn ang="0">
                  <a:pos x="116" y="180"/>
                </a:cxn>
                <a:cxn ang="0">
                  <a:pos x="0" y="35"/>
                </a:cxn>
              </a:cxnLst>
              <a:rect l="0" t="0" r="r" b="b"/>
              <a:pathLst>
                <a:path w="167" h="190">
                  <a:moveTo>
                    <a:pt x="0" y="35"/>
                  </a:moveTo>
                  <a:lnTo>
                    <a:pt x="24" y="0"/>
                  </a:lnTo>
                  <a:lnTo>
                    <a:pt x="36" y="0"/>
                  </a:lnTo>
                  <a:lnTo>
                    <a:pt x="167" y="157"/>
                  </a:lnTo>
                  <a:lnTo>
                    <a:pt x="165" y="177"/>
                  </a:lnTo>
                  <a:lnTo>
                    <a:pt x="140" y="190"/>
                  </a:lnTo>
                  <a:lnTo>
                    <a:pt x="116" y="180"/>
                  </a:lnTo>
                  <a:lnTo>
                    <a:pt x="0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79" name="Freeform 101"/>
            <p:cNvSpPr>
              <a:spLocks/>
            </p:cNvSpPr>
            <p:nvPr/>
          </p:nvSpPr>
          <p:spPr bwMode="auto">
            <a:xfrm>
              <a:off x="2140" y="3192"/>
              <a:ext cx="24" cy="35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5" y="63"/>
                </a:cxn>
                <a:cxn ang="0">
                  <a:pos x="45" y="69"/>
                </a:cxn>
                <a:cxn ang="0">
                  <a:pos x="47" y="0"/>
                </a:cxn>
                <a:cxn ang="0">
                  <a:pos x="0" y="1"/>
                </a:cxn>
              </a:cxnLst>
              <a:rect l="0" t="0" r="r" b="b"/>
              <a:pathLst>
                <a:path w="47" h="69">
                  <a:moveTo>
                    <a:pt x="0" y="1"/>
                  </a:moveTo>
                  <a:lnTo>
                    <a:pt x="5" y="63"/>
                  </a:lnTo>
                  <a:lnTo>
                    <a:pt x="45" y="69"/>
                  </a:lnTo>
                  <a:lnTo>
                    <a:pt x="47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0" name="Freeform 102"/>
            <p:cNvSpPr>
              <a:spLocks noEditPoints="1"/>
            </p:cNvSpPr>
            <p:nvPr/>
          </p:nvSpPr>
          <p:spPr bwMode="auto">
            <a:xfrm>
              <a:off x="1920" y="3139"/>
              <a:ext cx="279" cy="276"/>
            </a:xfrm>
            <a:custGeom>
              <a:avLst/>
              <a:gdLst/>
              <a:ahLst/>
              <a:cxnLst>
                <a:cxn ang="0">
                  <a:pos x="248" y="199"/>
                </a:cxn>
                <a:cxn ang="0">
                  <a:pos x="293" y="117"/>
                </a:cxn>
                <a:cxn ang="0">
                  <a:pos x="293" y="92"/>
                </a:cxn>
                <a:cxn ang="0">
                  <a:pos x="257" y="72"/>
                </a:cxn>
                <a:cxn ang="0">
                  <a:pos x="196" y="166"/>
                </a:cxn>
                <a:cxn ang="0">
                  <a:pos x="342" y="24"/>
                </a:cxn>
                <a:cxn ang="0">
                  <a:pos x="346" y="75"/>
                </a:cxn>
                <a:cxn ang="0">
                  <a:pos x="356" y="99"/>
                </a:cxn>
                <a:cxn ang="0">
                  <a:pos x="539" y="235"/>
                </a:cxn>
                <a:cxn ang="0">
                  <a:pos x="558" y="253"/>
                </a:cxn>
                <a:cxn ang="0">
                  <a:pos x="546" y="279"/>
                </a:cxn>
                <a:cxn ang="0">
                  <a:pos x="536" y="286"/>
                </a:cxn>
                <a:cxn ang="0">
                  <a:pos x="435" y="226"/>
                </a:cxn>
                <a:cxn ang="0">
                  <a:pos x="183" y="400"/>
                </a:cxn>
                <a:cxn ang="0">
                  <a:pos x="234" y="367"/>
                </a:cxn>
                <a:cxn ang="0">
                  <a:pos x="298" y="282"/>
                </a:cxn>
                <a:cxn ang="0">
                  <a:pos x="449" y="278"/>
                </a:cxn>
                <a:cxn ang="0">
                  <a:pos x="446" y="308"/>
                </a:cxn>
                <a:cxn ang="0">
                  <a:pos x="346" y="468"/>
                </a:cxn>
                <a:cxn ang="0">
                  <a:pos x="342" y="488"/>
                </a:cxn>
                <a:cxn ang="0">
                  <a:pos x="350" y="495"/>
                </a:cxn>
                <a:cxn ang="0">
                  <a:pos x="371" y="483"/>
                </a:cxn>
                <a:cxn ang="0">
                  <a:pos x="392" y="536"/>
                </a:cxn>
                <a:cxn ang="0">
                  <a:pos x="357" y="553"/>
                </a:cxn>
                <a:cxn ang="0">
                  <a:pos x="335" y="550"/>
                </a:cxn>
                <a:cxn ang="0">
                  <a:pos x="302" y="524"/>
                </a:cxn>
                <a:cxn ang="0">
                  <a:pos x="283" y="487"/>
                </a:cxn>
                <a:cxn ang="0">
                  <a:pos x="296" y="447"/>
                </a:cxn>
                <a:cxn ang="0">
                  <a:pos x="392" y="302"/>
                </a:cxn>
                <a:cxn ang="0">
                  <a:pos x="375" y="286"/>
                </a:cxn>
                <a:cxn ang="0">
                  <a:pos x="363" y="282"/>
                </a:cxn>
                <a:cxn ang="0">
                  <a:pos x="342" y="308"/>
                </a:cxn>
                <a:cxn ang="0">
                  <a:pos x="291" y="378"/>
                </a:cxn>
                <a:cxn ang="0">
                  <a:pos x="226" y="432"/>
                </a:cxn>
                <a:cxn ang="0">
                  <a:pos x="197" y="460"/>
                </a:cxn>
                <a:cxn ang="0">
                  <a:pos x="139" y="414"/>
                </a:cxn>
                <a:cxn ang="0">
                  <a:pos x="141" y="350"/>
                </a:cxn>
                <a:cxn ang="0">
                  <a:pos x="222" y="241"/>
                </a:cxn>
                <a:cxn ang="0">
                  <a:pos x="162" y="216"/>
                </a:cxn>
                <a:cxn ang="0">
                  <a:pos x="65" y="325"/>
                </a:cxn>
                <a:cxn ang="0">
                  <a:pos x="7" y="321"/>
                </a:cxn>
                <a:cxn ang="0">
                  <a:pos x="44" y="275"/>
                </a:cxn>
                <a:cxn ang="0">
                  <a:pos x="111" y="209"/>
                </a:cxn>
                <a:cxn ang="0">
                  <a:pos x="114" y="169"/>
                </a:cxn>
                <a:cxn ang="0">
                  <a:pos x="102" y="159"/>
                </a:cxn>
                <a:cxn ang="0">
                  <a:pos x="108" y="140"/>
                </a:cxn>
                <a:cxn ang="0">
                  <a:pos x="124" y="120"/>
                </a:cxn>
                <a:cxn ang="0">
                  <a:pos x="162" y="143"/>
                </a:cxn>
                <a:cxn ang="0">
                  <a:pos x="236" y="6"/>
                </a:cxn>
              </a:cxnLst>
              <a:rect l="0" t="0" r="r" b="b"/>
              <a:pathLst>
                <a:path w="558" h="553">
                  <a:moveTo>
                    <a:pt x="196" y="166"/>
                  </a:moveTo>
                  <a:lnTo>
                    <a:pt x="246" y="203"/>
                  </a:lnTo>
                  <a:lnTo>
                    <a:pt x="248" y="199"/>
                  </a:lnTo>
                  <a:lnTo>
                    <a:pt x="273" y="157"/>
                  </a:lnTo>
                  <a:lnTo>
                    <a:pt x="289" y="127"/>
                  </a:lnTo>
                  <a:lnTo>
                    <a:pt x="293" y="117"/>
                  </a:lnTo>
                  <a:lnTo>
                    <a:pt x="295" y="109"/>
                  </a:lnTo>
                  <a:lnTo>
                    <a:pt x="295" y="99"/>
                  </a:lnTo>
                  <a:lnTo>
                    <a:pt x="293" y="92"/>
                  </a:lnTo>
                  <a:lnTo>
                    <a:pt x="280" y="82"/>
                  </a:lnTo>
                  <a:lnTo>
                    <a:pt x="268" y="76"/>
                  </a:lnTo>
                  <a:lnTo>
                    <a:pt x="257" y="72"/>
                  </a:lnTo>
                  <a:lnTo>
                    <a:pt x="238" y="102"/>
                  </a:lnTo>
                  <a:lnTo>
                    <a:pt x="195" y="166"/>
                  </a:lnTo>
                  <a:lnTo>
                    <a:pt x="196" y="166"/>
                  </a:lnTo>
                  <a:close/>
                  <a:moveTo>
                    <a:pt x="279" y="31"/>
                  </a:moveTo>
                  <a:lnTo>
                    <a:pt x="303" y="0"/>
                  </a:lnTo>
                  <a:lnTo>
                    <a:pt x="342" y="24"/>
                  </a:lnTo>
                  <a:lnTo>
                    <a:pt x="322" y="56"/>
                  </a:lnTo>
                  <a:lnTo>
                    <a:pt x="339" y="67"/>
                  </a:lnTo>
                  <a:lnTo>
                    <a:pt x="346" y="75"/>
                  </a:lnTo>
                  <a:lnTo>
                    <a:pt x="353" y="86"/>
                  </a:lnTo>
                  <a:lnTo>
                    <a:pt x="356" y="92"/>
                  </a:lnTo>
                  <a:lnTo>
                    <a:pt x="356" y="99"/>
                  </a:lnTo>
                  <a:lnTo>
                    <a:pt x="356" y="107"/>
                  </a:lnTo>
                  <a:lnTo>
                    <a:pt x="355" y="114"/>
                  </a:lnTo>
                  <a:lnTo>
                    <a:pt x="539" y="235"/>
                  </a:lnTo>
                  <a:lnTo>
                    <a:pt x="550" y="242"/>
                  </a:lnTo>
                  <a:lnTo>
                    <a:pt x="557" y="250"/>
                  </a:lnTo>
                  <a:lnTo>
                    <a:pt x="558" y="253"/>
                  </a:lnTo>
                  <a:lnTo>
                    <a:pt x="558" y="258"/>
                  </a:lnTo>
                  <a:lnTo>
                    <a:pt x="553" y="270"/>
                  </a:lnTo>
                  <a:lnTo>
                    <a:pt x="546" y="279"/>
                  </a:lnTo>
                  <a:lnTo>
                    <a:pt x="544" y="283"/>
                  </a:lnTo>
                  <a:lnTo>
                    <a:pt x="540" y="286"/>
                  </a:lnTo>
                  <a:lnTo>
                    <a:pt x="536" y="286"/>
                  </a:lnTo>
                  <a:lnTo>
                    <a:pt x="533" y="286"/>
                  </a:lnTo>
                  <a:lnTo>
                    <a:pt x="523" y="282"/>
                  </a:lnTo>
                  <a:lnTo>
                    <a:pt x="435" y="226"/>
                  </a:lnTo>
                  <a:lnTo>
                    <a:pt x="329" y="160"/>
                  </a:lnTo>
                  <a:lnTo>
                    <a:pt x="180" y="375"/>
                  </a:lnTo>
                  <a:lnTo>
                    <a:pt x="183" y="400"/>
                  </a:lnTo>
                  <a:lnTo>
                    <a:pt x="206" y="387"/>
                  </a:lnTo>
                  <a:lnTo>
                    <a:pt x="226" y="375"/>
                  </a:lnTo>
                  <a:lnTo>
                    <a:pt x="234" y="367"/>
                  </a:lnTo>
                  <a:lnTo>
                    <a:pt x="242" y="361"/>
                  </a:lnTo>
                  <a:lnTo>
                    <a:pt x="265" y="329"/>
                  </a:lnTo>
                  <a:lnTo>
                    <a:pt x="298" y="282"/>
                  </a:lnTo>
                  <a:lnTo>
                    <a:pt x="342" y="216"/>
                  </a:lnTo>
                  <a:lnTo>
                    <a:pt x="449" y="275"/>
                  </a:lnTo>
                  <a:lnTo>
                    <a:pt x="449" y="278"/>
                  </a:lnTo>
                  <a:lnTo>
                    <a:pt x="450" y="286"/>
                  </a:lnTo>
                  <a:lnTo>
                    <a:pt x="448" y="300"/>
                  </a:lnTo>
                  <a:lnTo>
                    <a:pt x="446" y="308"/>
                  </a:lnTo>
                  <a:lnTo>
                    <a:pt x="441" y="317"/>
                  </a:lnTo>
                  <a:lnTo>
                    <a:pt x="392" y="395"/>
                  </a:lnTo>
                  <a:lnTo>
                    <a:pt x="346" y="468"/>
                  </a:lnTo>
                  <a:lnTo>
                    <a:pt x="343" y="476"/>
                  </a:lnTo>
                  <a:lnTo>
                    <a:pt x="342" y="482"/>
                  </a:lnTo>
                  <a:lnTo>
                    <a:pt x="342" y="488"/>
                  </a:lnTo>
                  <a:lnTo>
                    <a:pt x="344" y="492"/>
                  </a:lnTo>
                  <a:lnTo>
                    <a:pt x="346" y="494"/>
                  </a:lnTo>
                  <a:lnTo>
                    <a:pt x="350" y="495"/>
                  </a:lnTo>
                  <a:lnTo>
                    <a:pt x="355" y="495"/>
                  </a:lnTo>
                  <a:lnTo>
                    <a:pt x="360" y="492"/>
                  </a:lnTo>
                  <a:lnTo>
                    <a:pt x="371" y="483"/>
                  </a:lnTo>
                  <a:lnTo>
                    <a:pt x="405" y="519"/>
                  </a:lnTo>
                  <a:lnTo>
                    <a:pt x="399" y="528"/>
                  </a:lnTo>
                  <a:lnTo>
                    <a:pt x="392" y="536"/>
                  </a:lnTo>
                  <a:lnTo>
                    <a:pt x="381" y="543"/>
                  </a:lnTo>
                  <a:lnTo>
                    <a:pt x="370" y="550"/>
                  </a:lnTo>
                  <a:lnTo>
                    <a:pt x="357" y="553"/>
                  </a:lnTo>
                  <a:lnTo>
                    <a:pt x="349" y="553"/>
                  </a:lnTo>
                  <a:lnTo>
                    <a:pt x="343" y="552"/>
                  </a:lnTo>
                  <a:lnTo>
                    <a:pt x="335" y="550"/>
                  </a:lnTo>
                  <a:lnTo>
                    <a:pt x="328" y="545"/>
                  </a:lnTo>
                  <a:lnTo>
                    <a:pt x="314" y="534"/>
                  </a:lnTo>
                  <a:lnTo>
                    <a:pt x="302" y="524"/>
                  </a:lnTo>
                  <a:lnTo>
                    <a:pt x="292" y="512"/>
                  </a:lnTo>
                  <a:lnTo>
                    <a:pt x="286" y="501"/>
                  </a:lnTo>
                  <a:lnTo>
                    <a:pt x="283" y="487"/>
                  </a:lnTo>
                  <a:lnTo>
                    <a:pt x="284" y="474"/>
                  </a:lnTo>
                  <a:lnTo>
                    <a:pt x="289" y="461"/>
                  </a:lnTo>
                  <a:lnTo>
                    <a:pt x="296" y="447"/>
                  </a:lnTo>
                  <a:lnTo>
                    <a:pt x="387" y="315"/>
                  </a:lnTo>
                  <a:lnTo>
                    <a:pt x="391" y="309"/>
                  </a:lnTo>
                  <a:lnTo>
                    <a:pt x="392" y="302"/>
                  </a:lnTo>
                  <a:lnTo>
                    <a:pt x="388" y="297"/>
                  </a:lnTo>
                  <a:lnTo>
                    <a:pt x="382" y="292"/>
                  </a:lnTo>
                  <a:lnTo>
                    <a:pt x="375" y="286"/>
                  </a:lnTo>
                  <a:lnTo>
                    <a:pt x="369" y="282"/>
                  </a:lnTo>
                  <a:lnTo>
                    <a:pt x="367" y="282"/>
                  </a:lnTo>
                  <a:lnTo>
                    <a:pt x="363" y="282"/>
                  </a:lnTo>
                  <a:lnTo>
                    <a:pt x="359" y="285"/>
                  </a:lnTo>
                  <a:lnTo>
                    <a:pt x="355" y="289"/>
                  </a:lnTo>
                  <a:lnTo>
                    <a:pt x="342" y="308"/>
                  </a:lnTo>
                  <a:lnTo>
                    <a:pt x="320" y="341"/>
                  </a:lnTo>
                  <a:lnTo>
                    <a:pt x="306" y="360"/>
                  </a:lnTo>
                  <a:lnTo>
                    <a:pt x="291" y="378"/>
                  </a:lnTo>
                  <a:lnTo>
                    <a:pt x="273" y="395"/>
                  </a:lnTo>
                  <a:lnTo>
                    <a:pt x="256" y="411"/>
                  </a:lnTo>
                  <a:lnTo>
                    <a:pt x="226" y="432"/>
                  </a:lnTo>
                  <a:lnTo>
                    <a:pt x="207" y="449"/>
                  </a:lnTo>
                  <a:lnTo>
                    <a:pt x="199" y="457"/>
                  </a:lnTo>
                  <a:lnTo>
                    <a:pt x="197" y="460"/>
                  </a:lnTo>
                  <a:lnTo>
                    <a:pt x="174" y="448"/>
                  </a:lnTo>
                  <a:lnTo>
                    <a:pt x="158" y="410"/>
                  </a:lnTo>
                  <a:lnTo>
                    <a:pt x="139" y="414"/>
                  </a:lnTo>
                  <a:lnTo>
                    <a:pt x="95" y="394"/>
                  </a:lnTo>
                  <a:lnTo>
                    <a:pt x="99" y="351"/>
                  </a:lnTo>
                  <a:lnTo>
                    <a:pt x="141" y="350"/>
                  </a:lnTo>
                  <a:lnTo>
                    <a:pt x="167" y="317"/>
                  </a:lnTo>
                  <a:lnTo>
                    <a:pt x="193" y="282"/>
                  </a:lnTo>
                  <a:lnTo>
                    <a:pt x="222" y="241"/>
                  </a:lnTo>
                  <a:lnTo>
                    <a:pt x="201" y="223"/>
                  </a:lnTo>
                  <a:lnTo>
                    <a:pt x="171" y="202"/>
                  </a:lnTo>
                  <a:lnTo>
                    <a:pt x="162" y="216"/>
                  </a:lnTo>
                  <a:lnTo>
                    <a:pt x="130" y="255"/>
                  </a:lnTo>
                  <a:lnTo>
                    <a:pt x="99" y="292"/>
                  </a:lnTo>
                  <a:lnTo>
                    <a:pt x="65" y="325"/>
                  </a:lnTo>
                  <a:lnTo>
                    <a:pt x="32" y="353"/>
                  </a:lnTo>
                  <a:lnTo>
                    <a:pt x="17" y="334"/>
                  </a:lnTo>
                  <a:lnTo>
                    <a:pt x="7" y="321"/>
                  </a:lnTo>
                  <a:lnTo>
                    <a:pt x="0" y="309"/>
                  </a:lnTo>
                  <a:lnTo>
                    <a:pt x="12" y="300"/>
                  </a:lnTo>
                  <a:lnTo>
                    <a:pt x="44" y="275"/>
                  </a:lnTo>
                  <a:lnTo>
                    <a:pt x="64" y="257"/>
                  </a:lnTo>
                  <a:lnTo>
                    <a:pt x="88" y="235"/>
                  </a:lnTo>
                  <a:lnTo>
                    <a:pt x="111" y="209"/>
                  </a:lnTo>
                  <a:lnTo>
                    <a:pt x="134" y="179"/>
                  </a:lnTo>
                  <a:lnTo>
                    <a:pt x="130" y="176"/>
                  </a:lnTo>
                  <a:lnTo>
                    <a:pt x="114" y="169"/>
                  </a:lnTo>
                  <a:lnTo>
                    <a:pt x="108" y="165"/>
                  </a:lnTo>
                  <a:lnTo>
                    <a:pt x="104" y="163"/>
                  </a:lnTo>
                  <a:lnTo>
                    <a:pt x="102" y="159"/>
                  </a:lnTo>
                  <a:lnTo>
                    <a:pt x="102" y="154"/>
                  </a:lnTo>
                  <a:lnTo>
                    <a:pt x="104" y="149"/>
                  </a:lnTo>
                  <a:lnTo>
                    <a:pt x="108" y="140"/>
                  </a:lnTo>
                  <a:lnTo>
                    <a:pt x="116" y="127"/>
                  </a:lnTo>
                  <a:lnTo>
                    <a:pt x="120" y="121"/>
                  </a:lnTo>
                  <a:lnTo>
                    <a:pt x="124" y="120"/>
                  </a:lnTo>
                  <a:lnTo>
                    <a:pt x="126" y="121"/>
                  </a:lnTo>
                  <a:lnTo>
                    <a:pt x="134" y="124"/>
                  </a:lnTo>
                  <a:lnTo>
                    <a:pt x="162" y="143"/>
                  </a:lnTo>
                  <a:lnTo>
                    <a:pt x="183" y="105"/>
                  </a:lnTo>
                  <a:lnTo>
                    <a:pt x="227" y="24"/>
                  </a:lnTo>
                  <a:lnTo>
                    <a:pt x="236" y="6"/>
                  </a:lnTo>
                  <a:lnTo>
                    <a:pt x="279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1" name="Freeform 103"/>
            <p:cNvSpPr>
              <a:spLocks/>
            </p:cNvSpPr>
            <p:nvPr/>
          </p:nvSpPr>
          <p:spPr bwMode="auto">
            <a:xfrm>
              <a:off x="2030" y="3190"/>
              <a:ext cx="25" cy="31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50" y="15"/>
                </a:cxn>
                <a:cxn ang="0">
                  <a:pos x="50" y="22"/>
                </a:cxn>
                <a:cxn ang="0">
                  <a:pos x="46" y="36"/>
                </a:cxn>
                <a:cxn ang="0">
                  <a:pos x="41" y="45"/>
                </a:cxn>
                <a:cxn ang="0">
                  <a:pos x="34" y="54"/>
                </a:cxn>
                <a:cxn ang="0">
                  <a:pos x="25" y="62"/>
                </a:cxn>
                <a:cxn ang="0">
                  <a:pos x="0" y="44"/>
                </a:cxn>
                <a:cxn ang="0">
                  <a:pos x="34" y="0"/>
                </a:cxn>
              </a:cxnLst>
              <a:rect l="0" t="0" r="r" b="b"/>
              <a:pathLst>
                <a:path w="50" h="62">
                  <a:moveTo>
                    <a:pt x="34" y="0"/>
                  </a:moveTo>
                  <a:lnTo>
                    <a:pt x="50" y="15"/>
                  </a:lnTo>
                  <a:lnTo>
                    <a:pt x="50" y="22"/>
                  </a:lnTo>
                  <a:lnTo>
                    <a:pt x="46" y="36"/>
                  </a:lnTo>
                  <a:lnTo>
                    <a:pt x="41" y="45"/>
                  </a:lnTo>
                  <a:lnTo>
                    <a:pt x="34" y="54"/>
                  </a:lnTo>
                  <a:lnTo>
                    <a:pt x="25" y="62"/>
                  </a:lnTo>
                  <a:lnTo>
                    <a:pt x="0" y="44"/>
                  </a:lnTo>
                  <a:lnTo>
                    <a:pt x="3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2" name="Freeform 104"/>
            <p:cNvSpPr>
              <a:spLocks/>
            </p:cNvSpPr>
            <p:nvPr/>
          </p:nvSpPr>
          <p:spPr bwMode="auto">
            <a:xfrm>
              <a:off x="1986" y="3254"/>
              <a:ext cx="29" cy="34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59" y="3"/>
                </a:cxn>
                <a:cxn ang="0">
                  <a:pos x="46" y="68"/>
                </a:cxn>
                <a:cxn ang="0">
                  <a:pos x="0" y="68"/>
                </a:cxn>
                <a:cxn ang="0">
                  <a:pos x="27" y="0"/>
                </a:cxn>
              </a:cxnLst>
              <a:rect l="0" t="0" r="r" b="b"/>
              <a:pathLst>
                <a:path w="59" h="68">
                  <a:moveTo>
                    <a:pt x="27" y="0"/>
                  </a:moveTo>
                  <a:lnTo>
                    <a:pt x="59" y="3"/>
                  </a:lnTo>
                  <a:lnTo>
                    <a:pt x="46" y="68"/>
                  </a:lnTo>
                  <a:lnTo>
                    <a:pt x="0" y="68"/>
                  </a:lnTo>
                  <a:lnTo>
                    <a:pt x="27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3" name="Freeform 105"/>
            <p:cNvSpPr>
              <a:spLocks/>
            </p:cNvSpPr>
            <p:nvPr/>
          </p:nvSpPr>
          <p:spPr bwMode="auto">
            <a:xfrm>
              <a:off x="2204" y="3284"/>
              <a:ext cx="128" cy="158"/>
            </a:xfrm>
            <a:custGeom>
              <a:avLst/>
              <a:gdLst/>
              <a:ahLst/>
              <a:cxnLst>
                <a:cxn ang="0">
                  <a:pos x="237" y="51"/>
                </a:cxn>
                <a:cxn ang="0">
                  <a:pos x="200" y="0"/>
                </a:cxn>
                <a:cxn ang="0">
                  <a:pos x="191" y="11"/>
                </a:cxn>
                <a:cxn ang="0">
                  <a:pos x="168" y="35"/>
                </a:cxn>
                <a:cxn ang="0">
                  <a:pos x="155" y="49"/>
                </a:cxn>
                <a:cxn ang="0">
                  <a:pos x="142" y="61"/>
                </a:cxn>
                <a:cxn ang="0">
                  <a:pos x="129" y="71"/>
                </a:cxn>
                <a:cxn ang="0">
                  <a:pos x="118" y="77"/>
                </a:cxn>
                <a:cxn ang="0">
                  <a:pos x="90" y="85"/>
                </a:cxn>
                <a:cxn ang="0">
                  <a:pos x="80" y="88"/>
                </a:cxn>
                <a:cxn ang="0">
                  <a:pos x="54" y="104"/>
                </a:cxn>
                <a:cxn ang="0">
                  <a:pos x="56" y="150"/>
                </a:cxn>
                <a:cxn ang="0">
                  <a:pos x="120" y="175"/>
                </a:cxn>
                <a:cxn ang="0">
                  <a:pos x="115" y="179"/>
                </a:cxn>
                <a:cxn ang="0">
                  <a:pos x="104" y="190"/>
                </a:cxn>
                <a:cxn ang="0">
                  <a:pos x="95" y="197"/>
                </a:cxn>
                <a:cxn ang="0">
                  <a:pos x="85" y="202"/>
                </a:cxn>
                <a:cxn ang="0">
                  <a:pos x="73" y="206"/>
                </a:cxn>
                <a:cxn ang="0">
                  <a:pos x="60" y="211"/>
                </a:cxn>
                <a:cxn ang="0">
                  <a:pos x="40" y="215"/>
                </a:cxn>
                <a:cxn ang="0">
                  <a:pos x="24" y="219"/>
                </a:cxn>
                <a:cxn ang="0">
                  <a:pos x="20" y="223"/>
                </a:cxn>
                <a:cxn ang="0">
                  <a:pos x="15" y="227"/>
                </a:cxn>
                <a:cxn ang="0">
                  <a:pos x="10" y="232"/>
                </a:cxn>
                <a:cxn ang="0">
                  <a:pos x="6" y="239"/>
                </a:cxn>
                <a:cxn ang="0">
                  <a:pos x="0" y="253"/>
                </a:cxn>
                <a:cxn ang="0">
                  <a:pos x="0" y="259"/>
                </a:cxn>
                <a:cxn ang="0">
                  <a:pos x="0" y="263"/>
                </a:cxn>
                <a:cxn ang="0">
                  <a:pos x="3" y="266"/>
                </a:cxn>
                <a:cxn ang="0">
                  <a:pos x="6" y="270"/>
                </a:cxn>
                <a:cxn ang="0">
                  <a:pos x="17" y="278"/>
                </a:cxn>
                <a:cxn ang="0">
                  <a:pos x="36" y="289"/>
                </a:cxn>
                <a:cxn ang="0">
                  <a:pos x="67" y="300"/>
                </a:cxn>
                <a:cxn ang="0">
                  <a:pos x="97" y="311"/>
                </a:cxn>
                <a:cxn ang="0">
                  <a:pos x="121" y="317"/>
                </a:cxn>
                <a:cxn ang="0">
                  <a:pos x="131" y="317"/>
                </a:cxn>
                <a:cxn ang="0">
                  <a:pos x="141" y="316"/>
                </a:cxn>
                <a:cxn ang="0">
                  <a:pos x="150" y="313"/>
                </a:cxn>
                <a:cxn ang="0">
                  <a:pos x="158" y="308"/>
                </a:cxn>
                <a:cxn ang="0">
                  <a:pos x="164" y="304"/>
                </a:cxn>
                <a:cxn ang="0">
                  <a:pos x="167" y="299"/>
                </a:cxn>
                <a:cxn ang="0">
                  <a:pos x="167" y="297"/>
                </a:cxn>
                <a:cxn ang="0">
                  <a:pos x="164" y="293"/>
                </a:cxn>
                <a:cxn ang="0">
                  <a:pos x="159" y="288"/>
                </a:cxn>
                <a:cxn ang="0">
                  <a:pos x="130" y="272"/>
                </a:cxn>
                <a:cxn ang="0">
                  <a:pos x="109" y="262"/>
                </a:cxn>
                <a:cxn ang="0">
                  <a:pos x="104" y="260"/>
                </a:cxn>
                <a:cxn ang="0">
                  <a:pos x="100" y="256"/>
                </a:cxn>
                <a:cxn ang="0">
                  <a:pos x="97" y="253"/>
                </a:cxn>
                <a:cxn ang="0">
                  <a:pos x="96" y="248"/>
                </a:cxn>
                <a:cxn ang="0">
                  <a:pos x="96" y="243"/>
                </a:cxn>
                <a:cxn ang="0">
                  <a:pos x="98" y="239"/>
                </a:cxn>
                <a:cxn ang="0">
                  <a:pos x="103" y="236"/>
                </a:cxn>
                <a:cxn ang="0">
                  <a:pos x="109" y="232"/>
                </a:cxn>
                <a:cxn ang="0">
                  <a:pos x="121" y="227"/>
                </a:cxn>
                <a:cxn ang="0">
                  <a:pos x="141" y="217"/>
                </a:cxn>
                <a:cxn ang="0">
                  <a:pos x="191" y="188"/>
                </a:cxn>
                <a:cxn ang="0">
                  <a:pos x="257" y="147"/>
                </a:cxn>
                <a:cxn ang="0">
                  <a:pos x="227" y="110"/>
                </a:cxn>
                <a:cxn ang="0">
                  <a:pos x="159" y="150"/>
                </a:cxn>
                <a:cxn ang="0">
                  <a:pos x="116" y="120"/>
                </a:cxn>
                <a:cxn ang="0">
                  <a:pos x="237" y="51"/>
                </a:cxn>
              </a:cxnLst>
              <a:rect l="0" t="0" r="r" b="b"/>
              <a:pathLst>
                <a:path w="257" h="317">
                  <a:moveTo>
                    <a:pt x="237" y="51"/>
                  </a:moveTo>
                  <a:lnTo>
                    <a:pt x="200" y="0"/>
                  </a:lnTo>
                  <a:lnTo>
                    <a:pt x="191" y="11"/>
                  </a:lnTo>
                  <a:lnTo>
                    <a:pt x="168" y="35"/>
                  </a:lnTo>
                  <a:lnTo>
                    <a:pt x="155" y="49"/>
                  </a:lnTo>
                  <a:lnTo>
                    <a:pt x="142" y="61"/>
                  </a:lnTo>
                  <a:lnTo>
                    <a:pt x="129" y="71"/>
                  </a:lnTo>
                  <a:lnTo>
                    <a:pt x="118" y="77"/>
                  </a:lnTo>
                  <a:lnTo>
                    <a:pt x="90" y="85"/>
                  </a:lnTo>
                  <a:lnTo>
                    <a:pt x="80" y="88"/>
                  </a:lnTo>
                  <a:lnTo>
                    <a:pt x="54" y="104"/>
                  </a:lnTo>
                  <a:lnTo>
                    <a:pt x="56" y="150"/>
                  </a:lnTo>
                  <a:lnTo>
                    <a:pt x="120" y="175"/>
                  </a:lnTo>
                  <a:lnTo>
                    <a:pt x="115" y="179"/>
                  </a:lnTo>
                  <a:lnTo>
                    <a:pt x="104" y="190"/>
                  </a:lnTo>
                  <a:lnTo>
                    <a:pt x="95" y="197"/>
                  </a:lnTo>
                  <a:lnTo>
                    <a:pt x="85" y="202"/>
                  </a:lnTo>
                  <a:lnTo>
                    <a:pt x="73" y="206"/>
                  </a:lnTo>
                  <a:lnTo>
                    <a:pt x="60" y="211"/>
                  </a:lnTo>
                  <a:lnTo>
                    <a:pt x="40" y="215"/>
                  </a:lnTo>
                  <a:lnTo>
                    <a:pt x="24" y="219"/>
                  </a:lnTo>
                  <a:lnTo>
                    <a:pt x="20" y="223"/>
                  </a:lnTo>
                  <a:lnTo>
                    <a:pt x="15" y="227"/>
                  </a:lnTo>
                  <a:lnTo>
                    <a:pt x="10" y="232"/>
                  </a:lnTo>
                  <a:lnTo>
                    <a:pt x="6" y="239"/>
                  </a:lnTo>
                  <a:lnTo>
                    <a:pt x="0" y="253"/>
                  </a:lnTo>
                  <a:lnTo>
                    <a:pt x="0" y="259"/>
                  </a:lnTo>
                  <a:lnTo>
                    <a:pt x="0" y="263"/>
                  </a:lnTo>
                  <a:lnTo>
                    <a:pt x="3" y="266"/>
                  </a:lnTo>
                  <a:lnTo>
                    <a:pt x="6" y="270"/>
                  </a:lnTo>
                  <a:lnTo>
                    <a:pt x="17" y="278"/>
                  </a:lnTo>
                  <a:lnTo>
                    <a:pt x="36" y="289"/>
                  </a:lnTo>
                  <a:lnTo>
                    <a:pt x="67" y="300"/>
                  </a:lnTo>
                  <a:lnTo>
                    <a:pt x="97" y="311"/>
                  </a:lnTo>
                  <a:lnTo>
                    <a:pt x="121" y="317"/>
                  </a:lnTo>
                  <a:lnTo>
                    <a:pt x="131" y="317"/>
                  </a:lnTo>
                  <a:lnTo>
                    <a:pt x="141" y="316"/>
                  </a:lnTo>
                  <a:lnTo>
                    <a:pt x="150" y="313"/>
                  </a:lnTo>
                  <a:lnTo>
                    <a:pt x="158" y="308"/>
                  </a:lnTo>
                  <a:lnTo>
                    <a:pt x="164" y="304"/>
                  </a:lnTo>
                  <a:lnTo>
                    <a:pt x="167" y="299"/>
                  </a:lnTo>
                  <a:lnTo>
                    <a:pt x="167" y="297"/>
                  </a:lnTo>
                  <a:lnTo>
                    <a:pt x="164" y="293"/>
                  </a:lnTo>
                  <a:lnTo>
                    <a:pt x="159" y="288"/>
                  </a:lnTo>
                  <a:lnTo>
                    <a:pt x="130" y="272"/>
                  </a:lnTo>
                  <a:lnTo>
                    <a:pt x="109" y="262"/>
                  </a:lnTo>
                  <a:lnTo>
                    <a:pt x="104" y="260"/>
                  </a:lnTo>
                  <a:lnTo>
                    <a:pt x="100" y="256"/>
                  </a:lnTo>
                  <a:lnTo>
                    <a:pt x="97" y="253"/>
                  </a:lnTo>
                  <a:lnTo>
                    <a:pt x="96" y="248"/>
                  </a:lnTo>
                  <a:lnTo>
                    <a:pt x="96" y="243"/>
                  </a:lnTo>
                  <a:lnTo>
                    <a:pt x="98" y="239"/>
                  </a:lnTo>
                  <a:lnTo>
                    <a:pt x="103" y="236"/>
                  </a:lnTo>
                  <a:lnTo>
                    <a:pt x="109" y="232"/>
                  </a:lnTo>
                  <a:lnTo>
                    <a:pt x="121" y="227"/>
                  </a:lnTo>
                  <a:lnTo>
                    <a:pt x="141" y="217"/>
                  </a:lnTo>
                  <a:lnTo>
                    <a:pt x="191" y="188"/>
                  </a:lnTo>
                  <a:lnTo>
                    <a:pt x="257" y="147"/>
                  </a:lnTo>
                  <a:lnTo>
                    <a:pt x="227" y="110"/>
                  </a:lnTo>
                  <a:lnTo>
                    <a:pt x="159" y="150"/>
                  </a:lnTo>
                  <a:lnTo>
                    <a:pt x="116" y="120"/>
                  </a:lnTo>
                  <a:lnTo>
                    <a:pt x="237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4" name="Freeform 106"/>
            <p:cNvSpPr>
              <a:spLocks/>
            </p:cNvSpPr>
            <p:nvPr/>
          </p:nvSpPr>
          <p:spPr bwMode="auto">
            <a:xfrm>
              <a:off x="2180" y="3438"/>
              <a:ext cx="83" cy="4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0" y="17"/>
                </a:cxn>
                <a:cxn ang="0">
                  <a:pos x="74" y="30"/>
                </a:cxn>
                <a:cxn ang="0">
                  <a:pos x="90" y="35"/>
                </a:cxn>
                <a:cxn ang="0">
                  <a:pos x="103" y="38"/>
                </a:cxn>
                <a:cxn ang="0">
                  <a:pos x="126" y="41"/>
                </a:cxn>
                <a:cxn ang="0">
                  <a:pos x="146" y="40"/>
                </a:cxn>
                <a:cxn ang="0">
                  <a:pos x="165" y="38"/>
                </a:cxn>
                <a:cxn ang="0">
                  <a:pos x="159" y="85"/>
                </a:cxn>
                <a:cxn ang="0">
                  <a:pos x="140" y="84"/>
                </a:cxn>
                <a:cxn ang="0">
                  <a:pos x="112" y="82"/>
                </a:cxn>
                <a:cxn ang="0">
                  <a:pos x="96" y="79"/>
                </a:cxn>
                <a:cxn ang="0">
                  <a:pos x="87" y="75"/>
                </a:cxn>
                <a:cxn ang="0">
                  <a:pos x="68" y="71"/>
                </a:cxn>
                <a:cxn ang="0">
                  <a:pos x="50" y="68"/>
                </a:cxn>
                <a:cxn ang="0">
                  <a:pos x="17" y="63"/>
                </a:cxn>
                <a:cxn ang="0">
                  <a:pos x="4" y="61"/>
                </a:cxn>
                <a:cxn ang="0">
                  <a:pos x="0" y="60"/>
                </a:cxn>
                <a:cxn ang="0">
                  <a:pos x="2" y="0"/>
                </a:cxn>
              </a:cxnLst>
              <a:rect l="0" t="0" r="r" b="b"/>
              <a:pathLst>
                <a:path w="165" h="85">
                  <a:moveTo>
                    <a:pt x="2" y="0"/>
                  </a:moveTo>
                  <a:lnTo>
                    <a:pt x="40" y="17"/>
                  </a:lnTo>
                  <a:lnTo>
                    <a:pt x="74" y="30"/>
                  </a:lnTo>
                  <a:lnTo>
                    <a:pt x="90" y="35"/>
                  </a:lnTo>
                  <a:lnTo>
                    <a:pt x="103" y="38"/>
                  </a:lnTo>
                  <a:lnTo>
                    <a:pt x="126" y="41"/>
                  </a:lnTo>
                  <a:lnTo>
                    <a:pt x="146" y="40"/>
                  </a:lnTo>
                  <a:lnTo>
                    <a:pt x="165" y="38"/>
                  </a:lnTo>
                  <a:lnTo>
                    <a:pt x="159" y="85"/>
                  </a:lnTo>
                  <a:lnTo>
                    <a:pt x="140" y="84"/>
                  </a:lnTo>
                  <a:lnTo>
                    <a:pt x="112" y="82"/>
                  </a:lnTo>
                  <a:lnTo>
                    <a:pt x="96" y="79"/>
                  </a:lnTo>
                  <a:lnTo>
                    <a:pt x="87" y="75"/>
                  </a:lnTo>
                  <a:lnTo>
                    <a:pt x="68" y="71"/>
                  </a:lnTo>
                  <a:lnTo>
                    <a:pt x="50" y="68"/>
                  </a:lnTo>
                  <a:lnTo>
                    <a:pt x="17" y="63"/>
                  </a:lnTo>
                  <a:lnTo>
                    <a:pt x="4" y="61"/>
                  </a:lnTo>
                  <a:lnTo>
                    <a:pt x="0" y="6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5" name="Freeform 107"/>
            <p:cNvSpPr>
              <a:spLocks noEditPoints="1"/>
            </p:cNvSpPr>
            <p:nvPr/>
          </p:nvSpPr>
          <p:spPr bwMode="auto">
            <a:xfrm>
              <a:off x="2237" y="3319"/>
              <a:ext cx="212" cy="244"/>
            </a:xfrm>
            <a:custGeom>
              <a:avLst/>
              <a:gdLst/>
              <a:ahLst/>
              <a:cxnLst>
                <a:cxn ang="0">
                  <a:pos x="223" y="131"/>
                </a:cxn>
                <a:cxn ang="0">
                  <a:pos x="325" y="174"/>
                </a:cxn>
                <a:cxn ang="0">
                  <a:pos x="355" y="101"/>
                </a:cxn>
                <a:cxn ang="0">
                  <a:pos x="258" y="60"/>
                </a:cxn>
                <a:cxn ang="0">
                  <a:pos x="223" y="131"/>
                </a:cxn>
                <a:cxn ang="0">
                  <a:pos x="170" y="245"/>
                </a:cxn>
                <a:cxn ang="0">
                  <a:pos x="262" y="286"/>
                </a:cxn>
                <a:cxn ang="0">
                  <a:pos x="303" y="209"/>
                </a:cxn>
                <a:cxn ang="0">
                  <a:pos x="206" y="175"/>
                </a:cxn>
                <a:cxn ang="0">
                  <a:pos x="170" y="245"/>
                </a:cxn>
                <a:cxn ang="0">
                  <a:pos x="148" y="289"/>
                </a:cxn>
                <a:cxn ang="0">
                  <a:pos x="121" y="354"/>
                </a:cxn>
                <a:cxn ang="0">
                  <a:pos x="137" y="370"/>
                </a:cxn>
                <a:cxn ang="0">
                  <a:pos x="153" y="383"/>
                </a:cxn>
                <a:cxn ang="0">
                  <a:pos x="162" y="390"/>
                </a:cxn>
                <a:cxn ang="0">
                  <a:pos x="169" y="394"/>
                </a:cxn>
                <a:cxn ang="0">
                  <a:pos x="184" y="400"/>
                </a:cxn>
                <a:cxn ang="0">
                  <a:pos x="198" y="403"/>
                </a:cxn>
                <a:cxn ang="0">
                  <a:pos x="214" y="403"/>
                </a:cxn>
                <a:cxn ang="0">
                  <a:pos x="249" y="332"/>
                </a:cxn>
                <a:cxn ang="0">
                  <a:pos x="148" y="289"/>
                </a:cxn>
                <a:cxn ang="0">
                  <a:pos x="0" y="361"/>
                </a:cxn>
                <a:cxn ang="0">
                  <a:pos x="23" y="321"/>
                </a:cxn>
                <a:cxn ang="0">
                  <a:pos x="75" y="346"/>
                </a:cxn>
                <a:cxn ang="0">
                  <a:pos x="231" y="0"/>
                </a:cxn>
                <a:cxn ang="0">
                  <a:pos x="423" y="85"/>
                </a:cxn>
                <a:cxn ang="0">
                  <a:pos x="255" y="435"/>
                </a:cxn>
                <a:cxn ang="0">
                  <a:pos x="282" y="449"/>
                </a:cxn>
                <a:cxn ang="0">
                  <a:pos x="287" y="452"/>
                </a:cxn>
                <a:cxn ang="0">
                  <a:pos x="291" y="456"/>
                </a:cxn>
                <a:cxn ang="0">
                  <a:pos x="292" y="459"/>
                </a:cxn>
                <a:cxn ang="0">
                  <a:pos x="293" y="462"/>
                </a:cxn>
                <a:cxn ang="0">
                  <a:pos x="291" y="470"/>
                </a:cxn>
                <a:cxn ang="0">
                  <a:pos x="287" y="476"/>
                </a:cxn>
                <a:cxn ang="0">
                  <a:pos x="281" y="483"/>
                </a:cxn>
                <a:cxn ang="0">
                  <a:pos x="272" y="486"/>
                </a:cxn>
                <a:cxn ang="0">
                  <a:pos x="261" y="486"/>
                </a:cxn>
                <a:cxn ang="0">
                  <a:pos x="248" y="483"/>
                </a:cxn>
                <a:cxn ang="0">
                  <a:pos x="202" y="461"/>
                </a:cxn>
                <a:cxn ang="0">
                  <a:pos x="116" y="420"/>
                </a:cxn>
                <a:cxn ang="0">
                  <a:pos x="0" y="361"/>
                </a:cxn>
              </a:cxnLst>
              <a:rect l="0" t="0" r="r" b="b"/>
              <a:pathLst>
                <a:path w="423" h="486">
                  <a:moveTo>
                    <a:pt x="223" y="131"/>
                  </a:moveTo>
                  <a:lnTo>
                    <a:pt x="325" y="174"/>
                  </a:lnTo>
                  <a:lnTo>
                    <a:pt x="355" y="101"/>
                  </a:lnTo>
                  <a:lnTo>
                    <a:pt x="258" y="60"/>
                  </a:lnTo>
                  <a:lnTo>
                    <a:pt x="223" y="131"/>
                  </a:lnTo>
                  <a:close/>
                  <a:moveTo>
                    <a:pt x="170" y="245"/>
                  </a:moveTo>
                  <a:lnTo>
                    <a:pt x="262" y="286"/>
                  </a:lnTo>
                  <a:lnTo>
                    <a:pt x="303" y="209"/>
                  </a:lnTo>
                  <a:lnTo>
                    <a:pt x="206" y="175"/>
                  </a:lnTo>
                  <a:lnTo>
                    <a:pt x="170" y="245"/>
                  </a:lnTo>
                  <a:close/>
                  <a:moveTo>
                    <a:pt x="148" y="289"/>
                  </a:moveTo>
                  <a:lnTo>
                    <a:pt x="121" y="354"/>
                  </a:lnTo>
                  <a:lnTo>
                    <a:pt x="137" y="370"/>
                  </a:lnTo>
                  <a:lnTo>
                    <a:pt x="153" y="383"/>
                  </a:lnTo>
                  <a:lnTo>
                    <a:pt x="162" y="390"/>
                  </a:lnTo>
                  <a:lnTo>
                    <a:pt x="169" y="394"/>
                  </a:lnTo>
                  <a:lnTo>
                    <a:pt x="184" y="400"/>
                  </a:lnTo>
                  <a:lnTo>
                    <a:pt x="198" y="403"/>
                  </a:lnTo>
                  <a:lnTo>
                    <a:pt x="214" y="403"/>
                  </a:lnTo>
                  <a:lnTo>
                    <a:pt x="249" y="332"/>
                  </a:lnTo>
                  <a:lnTo>
                    <a:pt x="148" y="289"/>
                  </a:lnTo>
                  <a:close/>
                  <a:moveTo>
                    <a:pt x="0" y="361"/>
                  </a:moveTo>
                  <a:lnTo>
                    <a:pt x="23" y="321"/>
                  </a:lnTo>
                  <a:lnTo>
                    <a:pt x="75" y="346"/>
                  </a:lnTo>
                  <a:lnTo>
                    <a:pt x="231" y="0"/>
                  </a:lnTo>
                  <a:lnTo>
                    <a:pt x="423" y="85"/>
                  </a:lnTo>
                  <a:lnTo>
                    <a:pt x="255" y="435"/>
                  </a:lnTo>
                  <a:lnTo>
                    <a:pt x="282" y="449"/>
                  </a:lnTo>
                  <a:lnTo>
                    <a:pt x="287" y="452"/>
                  </a:lnTo>
                  <a:lnTo>
                    <a:pt x="291" y="456"/>
                  </a:lnTo>
                  <a:lnTo>
                    <a:pt x="292" y="459"/>
                  </a:lnTo>
                  <a:lnTo>
                    <a:pt x="293" y="462"/>
                  </a:lnTo>
                  <a:lnTo>
                    <a:pt x="291" y="470"/>
                  </a:lnTo>
                  <a:lnTo>
                    <a:pt x="287" y="476"/>
                  </a:lnTo>
                  <a:lnTo>
                    <a:pt x="281" y="483"/>
                  </a:lnTo>
                  <a:lnTo>
                    <a:pt x="272" y="486"/>
                  </a:lnTo>
                  <a:lnTo>
                    <a:pt x="261" y="486"/>
                  </a:lnTo>
                  <a:lnTo>
                    <a:pt x="248" y="483"/>
                  </a:lnTo>
                  <a:lnTo>
                    <a:pt x="202" y="461"/>
                  </a:lnTo>
                  <a:lnTo>
                    <a:pt x="116" y="420"/>
                  </a:lnTo>
                  <a:lnTo>
                    <a:pt x="0" y="3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6" name="Freeform 108"/>
            <p:cNvSpPr>
              <a:spLocks/>
            </p:cNvSpPr>
            <p:nvPr/>
          </p:nvSpPr>
          <p:spPr bwMode="auto">
            <a:xfrm>
              <a:off x="2474" y="3382"/>
              <a:ext cx="116" cy="159"/>
            </a:xfrm>
            <a:custGeom>
              <a:avLst/>
              <a:gdLst/>
              <a:ahLst/>
              <a:cxnLst>
                <a:cxn ang="0">
                  <a:pos x="120" y="41"/>
                </a:cxn>
                <a:cxn ang="0">
                  <a:pos x="95" y="91"/>
                </a:cxn>
                <a:cxn ang="0">
                  <a:pos x="74" y="105"/>
                </a:cxn>
                <a:cxn ang="0">
                  <a:pos x="33" y="128"/>
                </a:cxn>
                <a:cxn ang="0">
                  <a:pos x="20" y="139"/>
                </a:cxn>
                <a:cxn ang="0">
                  <a:pos x="15" y="149"/>
                </a:cxn>
                <a:cxn ang="0">
                  <a:pos x="24" y="178"/>
                </a:cxn>
                <a:cxn ang="0">
                  <a:pos x="90" y="186"/>
                </a:cxn>
                <a:cxn ang="0">
                  <a:pos x="104" y="190"/>
                </a:cxn>
                <a:cxn ang="0">
                  <a:pos x="106" y="195"/>
                </a:cxn>
                <a:cxn ang="0">
                  <a:pos x="101" y="207"/>
                </a:cxn>
                <a:cxn ang="0">
                  <a:pos x="86" y="219"/>
                </a:cxn>
                <a:cxn ang="0">
                  <a:pos x="38" y="243"/>
                </a:cxn>
                <a:cxn ang="0">
                  <a:pos x="12" y="254"/>
                </a:cxn>
                <a:cxn ang="0">
                  <a:pos x="4" y="259"/>
                </a:cxn>
                <a:cxn ang="0">
                  <a:pos x="0" y="270"/>
                </a:cxn>
                <a:cxn ang="0">
                  <a:pos x="3" y="286"/>
                </a:cxn>
                <a:cxn ang="0">
                  <a:pos x="12" y="305"/>
                </a:cxn>
                <a:cxn ang="0">
                  <a:pos x="29" y="309"/>
                </a:cxn>
                <a:cxn ang="0">
                  <a:pos x="128" y="316"/>
                </a:cxn>
                <a:cxn ang="0">
                  <a:pos x="179" y="282"/>
                </a:cxn>
                <a:cxn ang="0">
                  <a:pos x="140" y="276"/>
                </a:cxn>
                <a:cxn ang="0">
                  <a:pos x="111" y="268"/>
                </a:cxn>
                <a:cxn ang="0">
                  <a:pos x="103" y="263"/>
                </a:cxn>
                <a:cxn ang="0">
                  <a:pos x="104" y="256"/>
                </a:cxn>
                <a:cxn ang="0">
                  <a:pos x="116" y="245"/>
                </a:cxn>
                <a:cxn ang="0">
                  <a:pos x="170" y="200"/>
                </a:cxn>
                <a:cxn ang="0">
                  <a:pos x="230" y="146"/>
                </a:cxn>
                <a:cxn ang="0">
                  <a:pos x="230" y="138"/>
                </a:cxn>
                <a:cxn ang="0">
                  <a:pos x="216" y="120"/>
                </a:cxn>
                <a:cxn ang="0">
                  <a:pos x="199" y="109"/>
                </a:cxn>
                <a:cxn ang="0">
                  <a:pos x="177" y="125"/>
                </a:cxn>
                <a:cxn ang="0">
                  <a:pos x="164" y="153"/>
                </a:cxn>
                <a:cxn ang="0">
                  <a:pos x="148" y="156"/>
                </a:cxn>
                <a:cxn ang="0">
                  <a:pos x="132" y="156"/>
                </a:cxn>
                <a:cxn ang="0">
                  <a:pos x="114" y="149"/>
                </a:cxn>
                <a:cxn ang="0">
                  <a:pos x="102" y="139"/>
                </a:cxn>
                <a:cxn ang="0">
                  <a:pos x="100" y="131"/>
                </a:cxn>
                <a:cxn ang="0">
                  <a:pos x="105" y="122"/>
                </a:cxn>
                <a:cxn ang="0">
                  <a:pos x="160" y="76"/>
                </a:cxn>
                <a:cxn ang="0">
                  <a:pos x="138" y="0"/>
                </a:cxn>
              </a:cxnLst>
              <a:rect l="0" t="0" r="r" b="b"/>
              <a:pathLst>
                <a:path w="232" h="319">
                  <a:moveTo>
                    <a:pt x="138" y="0"/>
                  </a:moveTo>
                  <a:lnTo>
                    <a:pt x="120" y="41"/>
                  </a:lnTo>
                  <a:lnTo>
                    <a:pt x="99" y="88"/>
                  </a:lnTo>
                  <a:lnTo>
                    <a:pt x="95" y="91"/>
                  </a:lnTo>
                  <a:lnTo>
                    <a:pt x="90" y="96"/>
                  </a:lnTo>
                  <a:lnTo>
                    <a:pt x="74" y="105"/>
                  </a:lnTo>
                  <a:lnTo>
                    <a:pt x="42" y="121"/>
                  </a:lnTo>
                  <a:lnTo>
                    <a:pt x="33" y="128"/>
                  </a:lnTo>
                  <a:lnTo>
                    <a:pt x="23" y="135"/>
                  </a:lnTo>
                  <a:lnTo>
                    <a:pt x="20" y="139"/>
                  </a:lnTo>
                  <a:lnTo>
                    <a:pt x="17" y="144"/>
                  </a:lnTo>
                  <a:lnTo>
                    <a:pt x="15" y="149"/>
                  </a:lnTo>
                  <a:lnTo>
                    <a:pt x="16" y="154"/>
                  </a:lnTo>
                  <a:lnTo>
                    <a:pt x="24" y="178"/>
                  </a:lnTo>
                  <a:lnTo>
                    <a:pt x="28" y="189"/>
                  </a:lnTo>
                  <a:lnTo>
                    <a:pt x="90" y="186"/>
                  </a:lnTo>
                  <a:lnTo>
                    <a:pt x="101" y="189"/>
                  </a:lnTo>
                  <a:lnTo>
                    <a:pt x="104" y="190"/>
                  </a:lnTo>
                  <a:lnTo>
                    <a:pt x="105" y="193"/>
                  </a:lnTo>
                  <a:lnTo>
                    <a:pt x="106" y="195"/>
                  </a:lnTo>
                  <a:lnTo>
                    <a:pt x="105" y="198"/>
                  </a:lnTo>
                  <a:lnTo>
                    <a:pt x="101" y="207"/>
                  </a:lnTo>
                  <a:lnTo>
                    <a:pt x="94" y="214"/>
                  </a:lnTo>
                  <a:lnTo>
                    <a:pt x="86" y="219"/>
                  </a:lnTo>
                  <a:lnTo>
                    <a:pt x="62" y="232"/>
                  </a:lnTo>
                  <a:lnTo>
                    <a:pt x="38" y="243"/>
                  </a:lnTo>
                  <a:lnTo>
                    <a:pt x="22" y="249"/>
                  </a:lnTo>
                  <a:lnTo>
                    <a:pt x="12" y="254"/>
                  </a:lnTo>
                  <a:lnTo>
                    <a:pt x="8" y="256"/>
                  </a:lnTo>
                  <a:lnTo>
                    <a:pt x="4" y="259"/>
                  </a:lnTo>
                  <a:lnTo>
                    <a:pt x="1" y="265"/>
                  </a:lnTo>
                  <a:lnTo>
                    <a:pt x="0" y="270"/>
                  </a:lnTo>
                  <a:lnTo>
                    <a:pt x="1" y="278"/>
                  </a:lnTo>
                  <a:lnTo>
                    <a:pt x="3" y="286"/>
                  </a:lnTo>
                  <a:lnTo>
                    <a:pt x="9" y="301"/>
                  </a:lnTo>
                  <a:lnTo>
                    <a:pt x="12" y="305"/>
                  </a:lnTo>
                  <a:lnTo>
                    <a:pt x="15" y="308"/>
                  </a:lnTo>
                  <a:lnTo>
                    <a:pt x="29" y="309"/>
                  </a:lnTo>
                  <a:lnTo>
                    <a:pt x="51" y="310"/>
                  </a:lnTo>
                  <a:lnTo>
                    <a:pt x="128" y="316"/>
                  </a:lnTo>
                  <a:lnTo>
                    <a:pt x="177" y="319"/>
                  </a:lnTo>
                  <a:lnTo>
                    <a:pt x="179" y="282"/>
                  </a:lnTo>
                  <a:lnTo>
                    <a:pt x="158" y="279"/>
                  </a:lnTo>
                  <a:lnTo>
                    <a:pt x="140" y="276"/>
                  </a:lnTo>
                  <a:lnTo>
                    <a:pt x="123" y="272"/>
                  </a:lnTo>
                  <a:lnTo>
                    <a:pt x="111" y="268"/>
                  </a:lnTo>
                  <a:lnTo>
                    <a:pt x="105" y="267"/>
                  </a:lnTo>
                  <a:lnTo>
                    <a:pt x="103" y="263"/>
                  </a:lnTo>
                  <a:lnTo>
                    <a:pt x="102" y="260"/>
                  </a:lnTo>
                  <a:lnTo>
                    <a:pt x="104" y="256"/>
                  </a:lnTo>
                  <a:lnTo>
                    <a:pt x="109" y="250"/>
                  </a:lnTo>
                  <a:lnTo>
                    <a:pt x="116" y="245"/>
                  </a:lnTo>
                  <a:lnTo>
                    <a:pt x="140" y="227"/>
                  </a:lnTo>
                  <a:lnTo>
                    <a:pt x="170" y="200"/>
                  </a:lnTo>
                  <a:lnTo>
                    <a:pt x="217" y="160"/>
                  </a:lnTo>
                  <a:lnTo>
                    <a:pt x="230" y="146"/>
                  </a:lnTo>
                  <a:lnTo>
                    <a:pt x="232" y="143"/>
                  </a:lnTo>
                  <a:lnTo>
                    <a:pt x="230" y="138"/>
                  </a:lnTo>
                  <a:lnTo>
                    <a:pt x="222" y="127"/>
                  </a:lnTo>
                  <a:lnTo>
                    <a:pt x="216" y="120"/>
                  </a:lnTo>
                  <a:lnTo>
                    <a:pt x="208" y="114"/>
                  </a:lnTo>
                  <a:lnTo>
                    <a:pt x="199" y="109"/>
                  </a:lnTo>
                  <a:lnTo>
                    <a:pt x="188" y="105"/>
                  </a:lnTo>
                  <a:lnTo>
                    <a:pt x="177" y="125"/>
                  </a:lnTo>
                  <a:lnTo>
                    <a:pt x="169" y="139"/>
                  </a:lnTo>
                  <a:lnTo>
                    <a:pt x="164" y="153"/>
                  </a:lnTo>
                  <a:lnTo>
                    <a:pt x="160" y="154"/>
                  </a:lnTo>
                  <a:lnTo>
                    <a:pt x="148" y="156"/>
                  </a:lnTo>
                  <a:lnTo>
                    <a:pt x="141" y="156"/>
                  </a:lnTo>
                  <a:lnTo>
                    <a:pt x="132" y="156"/>
                  </a:lnTo>
                  <a:lnTo>
                    <a:pt x="123" y="154"/>
                  </a:lnTo>
                  <a:lnTo>
                    <a:pt x="114" y="149"/>
                  </a:lnTo>
                  <a:lnTo>
                    <a:pt x="106" y="144"/>
                  </a:lnTo>
                  <a:lnTo>
                    <a:pt x="102" y="139"/>
                  </a:lnTo>
                  <a:lnTo>
                    <a:pt x="100" y="135"/>
                  </a:lnTo>
                  <a:lnTo>
                    <a:pt x="100" y="131"/>
                  </a:lnTo>
                  <a:lnTo>
                    <a:pt x="101" y="127"/>
                  </a:lnTo>
                  <a:lnTo>
                    <a:pt x="105" y="122"/>
                  </a:lnTo>
                  <a:lnTo>
                    <a:pt x="114" y="115"/>
                  </a:lnTo>
                  <a:lnTo>
                    <a:pt x="160" y="76"/>
                  </a:lnTo>
                  <a:lnTo>
                    <a:pt x="194" y="44"/>
                  </a:lnTo>
                  <a:lnTo>
                    <a:pt x="13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7" name="Freeform 109"/>
            <p:cNvSpPr>
              <a:spLocks noEditPoints="1"/>
            </p:cNvSpPr>
            <p:nvPr/>
          </p:nvSpPr>
          <p:spPr bwMode="auto">
            <a:xfrm>
              <a:off x="2577" y="3414"/>
              <a:ext cx="130" cy="138"/>
            </a:xfrm>
            <a:custGeom>
              <a:avLst/>
              <a:gdLst/>
              <a:ahLst/>
              <a:cxnLst>
                <a:cxn ang="0">
                  <a:pos x="95" y="57"/>
                </a:cxn>
                <a:cxn ang="0">
                  <a:pos x="64" y="202"/>
                </a:cxn>
                <a:cxn ang="0">
                  <a:pos x="167" y="229"/>
                </a:cxn>
                <a:cxn ang="0">
                  <a:pos x="197" y="82"/>
                </a:cxn>
                <a:cxn ang="0">
                  <a:pos x="95" y="57"/>
                </a:cxn>
                <a:cxn ang="0">
                  <a:pos x="62" y="0"/>
                </a:cxn>
                <a:cxn ang="0">
                  <a:pos x="261" y="47"/>
                </a:cxn>
                <a:cxn ang="0">
                  <a:pos x="198" y="275"/>
                </a:cxn>
                <a:cxn ang="0">
                  <a:pos x="0" y="234"/>
                </a:cxn>
                <a:cxn ang="0">
                  <a:pos x="62" y="0"/>
                </a:cxn>
              </a:cxnLst>
              <a:rect l="0" t="0" r="r" b="b"/>
              <a:pathLst>
                <a:path w="261" h="275">
                  <a:moveTo>
                    <a:pt x="95" y="57"/>
                  </a:moveTo>
                  <a:lnTo>
                    <a:pt x="64" y="202"/>
                  </a:lnTo>
                  <a:lnTo>
                    <a:pt x="167" y="229"/>
                  </a:lnTo>
                  <a:lnTo>
                    <a:pt x="197" y="82"/>
                  </a:lnTo>
                  <a:lnTo>
                    <a:pt x="95" y="57"/>
                  </a:lnTo>
                  <a:close/>
                  <a:moveTo>
                    <a:pt x="62" y="0"/>
                  </a:moveTo>
                  <a:lnTo>
                    <a:pt x="261" y="47"/>
                  </a:lnTo>
                  <a:lnTo>
                    <a:pt x="198" y="275"/>
                  </a:lnTo>
                  <a:lnTo>
                    <a:pt x="0" y="234"/>
                  </a:lnTo>
                  <a:lnTo>
                    <a:pt x="6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8" name="Freeform 110"/>
            <p:cNvSpPr>
              <a:spLocks/>
            </p:cNvSpPr>
            <p:nvPr/>
          </p:nvSpPr>
          <p:spPr bwMode="auto">
            <a:xfrm>
              <a:off x="2619" y="3564"/>
              <a:ext cx="54" cy="75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54" y="0"/>
                </a:cxn>
                <a:cxn ang="0">
                  <a:pos x="106" y="125"/>
                </a:cxn>
                <a:cxn ang="0">
                  <a:pos x="51" y="151"/>
                </a:cxn>
                <a:cxn ang="0">
                  <a:pos x="0" y="17"/>
                </a:cxn>
              </a:cxnLst>
              <a:rect l="0" t="0" r="r" b="b"/>
              <a:pathLst>
                <a:path w="106" h="151">
                  <a:moveTo>
                    <a:pt x="0" y="17"/>
                  </a:moveTo>
                  <a:lnTo>
                    <a:pt x="54" y="0"/>
                  </a:lnTo>
                  <a:lnTo>
                    <a:pt x="106" y="125"/>
                  </a:lnTo>
                  <a:lnTo>
                    <a:pt x="51" y="151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89" name="Freeform 111"/>
            <p:cNvSpPr>
              <a:spLocks/>
            </p:cNvSpPr>
            <p:nvPr/>
          </p:nvSpPr>
          <p:spPr bwMode="auto">
            <a:xfrm>
              <a:off x="2458" y="3554"/>
              <a:ext cx="153" cy="66"/>
            </a:xfrm>
            <a:custGeom>
              <a:avLst/>
              <a:gdLst/>
              <a:ahLst/>
              <a:cxnLst>
                <a:cxn ang="0">
                  <a:pos x="304" y="39"/>
                </a:cxn>
                <a:cxn ang="0">
                  <a:pos x="183" y="132"/>
                </a:cxn>
                <a:cxn ang="0">
                  <a:pos x="150" y="93"/>
                </a:cxn>
                <a:cxn ang="0">
                  <a:pos x="164" y="79"/>
                </a:cxn>
                <a:cxn ang="0">
                  <a:pos x="169" y="73"/>
                </a:cxn>
                <a:cxn ang="0">
                  <a:pos x="170" y="69"/>
                </a:cxn>
                <a:cxn ang="0">
                  <a:pos x="169" y="66"/>
                </a:cxn>
                <a:cxn ang="0">
                  <a:pos x="168" y="64"/>
                </a:cxn>
                <a:cxn ang="0">
                  <a:pos x="164" y="61"/>
                </a:cxn>
                <a:cxn ang="0">
                  <a:pos x="160" y="59"/>
                </a:cxn>
                <a:cxn ang="0">
                  <a:pos x="154" y="59"/>
                </a:cxn>
                <a:cxn ang="0">
                  <a:pos x="0" y="64"/>
                </a:cxn>
                <a:cxn ang="0">
                  <a:pos x="0" y="4"/>
                </a:cxn>
                <a:cxn ang="0">
                  <a:pos x="59" y="14"/>
                </a:cxn>
                <a:cxn ang="0">
                  <a:pos x="105" y="21"/>
                </a:cxn>
                <a:cxn ang="0">
                  <a:pos x="136" y="25"/>
                </a:cxn>
                <a:cxn ang="0">
                  <a:pos x="155" y="24"/>
                </a:cxn>
                <a:cxn ang="0">
                  <a:pos x="172" y="20"/>
                </a:cxn>
                <a:cxn ang="0">
                  <a:pos x="189" y="17"/>
                </a:cxn>
                <a:cxn ang="0">
                  <a:pos x="189" y="27"/>
                </a:cxn>
                <a:cxn ang="0">
                  <a:pos x="192" y="35"/>
                </a:cxn>
                <a:cxn ang="0">
                  <a:pos x="193" y="42"/>
                </a:cxn>
                <a:cxn ang="0">
                  <a:pos x="197" y="48"/>
                </a:cxn>
                <a:cxn ang="0">
                  <a:pos x="199" y="50"/>
                </a:cxn>
                <a:cxn ang="0">
                  <a:pos x="202" y="51"/>
                </a:cxn>
                <a:cxn ang="0">
                  <a:pos x="207" y="50"/>
                </a:cxn>
                <a:cxn ang="0">
                  <a:pos x="212" y="49"/>
                </a:cxn>
                <a:cxn ang="0">
                  <a:pos x="219" y="43"/>
                </a:cxn>
                <a:cxn ang="0">
                  <a:pos x="227" y="37"/>
                </a:cxn>
                <a:cxn ang="0">
                  <a:pos x="244" y="21"/>
                </a:cxn>
                <a:cxn ang="0">
                  <a:pos x="255" y="10"/>
                </a:cxn>
                <a:cxn ang="0">
                  <a:pos x="263" y="0"/>
                </a:cxn>
                <a:cxn ang="0">
                  <a:pos x="304" y="39"/>
                </a:cxn>
              </a:cxnLst>
              <a:rect l="0" t="0" r="r" b="b"/>
              <a:pathLst>
                <a:path w="304" h="132">
                  <a:moveTo>
                    <a:pt x="304" y="39"/>
                  </a:moveTo>
                  <a:lnTo>
                    <a:pt x="183" y="132"/>
                  </a:lnTo>
                  <a:lnTo>
                    <a:pt x="150" y="93"/>
                  </a:lnTo>
                  <a:lnTo>
                    <a:pt x="164" y="79"/>
                  </a:lnTo>
                  <a:lnTo>
                    <a:pt x="169" y="73"/>
                  </a:lnTo>
                  <a:lnTo>
                    <a:pt x="170" y="69"/>
                  </a:lnTo>
                  <a:lnTo>
                    <a:pt x="169" y="66"/>
                  </a:lnTo>
                  <a:lnTo>
                    <a:pt x="168" y="64"/>
                  </a:lnTo>
                  <a:lnTo>
                    <a:pt x="164" y="61"/>
                  </a:lnTo>
                  <a:lnTo>
                    <a:pt x="160" y="59"/>
                  </a:lnTo>
                  <a:lnTo>
                    <a:pt x="154" y="59"/>
                  </a:lnTo>
                  <a:lnTo>
                    <a:pt x="0" y="64"/>
                  </a:lnTo>
                  <a:lnTo>
                    <a:pt x="0" y="4"/>
                  </a:lnTo>
                  <a:lnTo>
                    <a:pt x="59" y="14"/>
                  </a:lnTo>
                  <a:lnTo>
                    <a:pt x="105" y="21"/>
                  </a:lnTo>
                  <a:lnTo>
                    <a:pt x="136" y="25"/>
                  </a:lnTo>
                  <a:lnTo>
                    <a:pt x="155" y="24"/>
                  </a:lnTo>
                  <a:lnTo>
                    <a:pt x="172" y="20"/>
                  </a:lnTo>
                  <a:lnTo>
                    <a:pt x="189" y="17"/>
                  </a:lnTo>
                  <a:lnTo>
                    <a:pt x="189" y="27"/>
                  </a:lnTo>
                  <a:lnTo>
                    <a:pt x="192" y="35"/>
                  </a:lnTo>
                  <a:lnTo>
                    <a:pt x="193" y="42"/>
                  </a:lnTo>
                  <a:lnTo>
                    <a:pt x="197" y="48"/>
                  </a:lnTo>
                  <a:lnTo>
                    <a:pt x="199" y="50"/>
                  </a:lnTo>
                  <a:lnTo>
                    <a:pt x="202" y="51"/>
                  </a:lnTo>
                  <a:lnTo>
                    <a:pt x="207" y="50"/>
                  </a:lnTo>
                  <a:lnTo>
                    <a:pt x="212" y="49"/>
                  </a:lnTo>
                  <a:lnTo>
                    <a:pt x="219" y="43"/>
                  </a:lnTo>
                  <a:lnTo>
                    <a:pt x="227" y="37"/>
                  </a:lnTo>
                  <a:lnTo>
                    <a:pt x="244" y="21"/>
                  </a:lnTo>
                  <a:lnTo>
                    <a:pt x="255" y="10"/>
                  </a:lnTo>
                  <a:lnTo>
                    <a:pt x="263" y="0"/>
                  </a:lnTo>
                  <a:lnTo>
                    <a:pt x="304" y="3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  <p:sp>
          <p:nvSpPr>
            <p:cNvPr id="90" name="Freeform 112"/>
            <p:cNvSpPr>
              <a:spLocks/>
            </p:cNvSpPr>
            <p:nvPr/>
          </p:nvSpPr>
          <p:spPr bwMode="auto">
            <a:xfrm>
              <a:off x="3227" y="2819"/>
              <a:ext cx="1005" cy="776"/>
            </a:xfrm>
            <a:custGeom>
              <a:avLst/>
              <a:gdLst/>
              <a:ahLst/>
              <a:cxnLst>
                <a:cxn ang="0">
                  <a:pos x="0" y="1211"/>
                </a:cxn>
                <a:cxn ang="0">
                  <a:pos x="148" y="1215"/>
                </a:cxn>
                <a:cxn ang="0">
                  <a:pos x="327" y="1447"/>
                </a:cxn>
                <a:cxn ang="0">
                  <a:pos x="489" y="1393"/>
                </a:cxn>
                <a:cxn ang="0">
                  <a:pos x="648" y="1325"/>
                </a:cxn>
                <a:cxn ang="0">
                  <a:pos x="821" y="1236"/>
                </a:cxn>
                <a:cxn ang="0">
                  <a:pos x="1022" y="1121"/>
                </a:cxn>
                <a:cxn ang="0">
                  <a:pos x="1130" y="1050"/>
                </a:cxn>
                <a:cxn ang="0">
                  <a:pos x="1235" y="972"/>
                </a:cxn>
                <a:cxn ang="0">
                  <a:pos x="1335" y="889"/>
                </a:cxn>
                <a:cxn ang="0">
                  <a:pos x="1428" y="803"/>
                </a:cxn>
                <a:cxn ang="0">
                  <a:pos x="1512" y="721"/>
                </a:cxn>
                <a:cxn ang="0">
                  <a:pos x="1649" y="573"/>
                </a:cxn>
                <a:cxn ang="0">
                  <a:pos x="1740" y="465"/>
                </a:cxn>
                <a:cxn ang="0">
                  <a:pos x="1726" y="458"/>
                </a:cxn>
                <a:cxn ang="0">
                  <a:pos x="1395" y="669"/>
                </a:cxn>
                <a:cxn ang="0">
                  <a:pos x="1335" y="469"/>
                </a:cxn>
                <a:cxn ang="0">
                  <a:pos x="1348" y="295"/>
                </a:cxn>
                <a:cxn ang="0">
                  <a:pos x="1349" y="257"/>
                </a:cxn>
                <a:cxn ang="0">
                  <a:pos x="1354" y="251"/>
                </a:cxn>
                <a:cxn ang="0">
                  <a:pos x="1360" y="255"/>
                </a:cxn>
                <a:cxn ang="0">
                  <a:pos x="1365" y="268"/>
                </a:cxn>
                <a:cxn ang="0">
                  <a:pos x="1371" y="353"/>
                </a:cxn>
                <a:cxn ang="0">
                  <a:pos x="1387" y="462"/>
                </a:cxn>
                <a:cxn ang="0">
                  <a:pos x="1406" y="523"/>
                </a:cxn>
                <a:cxn ang="0">
                  <a:pos x="1420" y="548"/>
                </a:cxn>
                <a:cxn ang="0">
                  <a:pos x="1657" y="305"/>
                </a:cxn>
                <a:cxn ang="0">
                  <a:pos x="1812" y="365"/>
                </a:cxn>
                <a:cxn ang="0">
                  <a:pos x="1884" y="252"/>
                </a:cxn>
                <a:cxn ang="0">
                  <a:pos x="1838" y="92"/>
                </a:cxn>
                <a:cxn ang="0">
                  <a:pos x="1759" y="107"/>
                </a:cxn>
                <a:cxn ang="0">
                  <a:pos x="1903" y="73"/>
                </a:cxn>
                <a:cxn ang="0">
                  <a:pos x="2009" y="211"/>
                </a:cxn>
                <a:cxn ang="0">
                  <a:pos x="1878" y="407"/>
                </a:cxn>
                <a:cxn ang="0">
                  <a:pos x="1747" y="582"/>
                </a:cxn>
                <a:cxn ang="0">
                  <a:pos x="1606" y="746"/>
                </a:cxn>
                <a:cxn ang="0">
                  <a:pos x="1447" y="905"/>
                </a:cxn>
                <a:cxn ang="0">
                  <a:pos x="1362" y="981"/>
                </a:cxn>
                <a:cxn ang="0">
                  <a:pos x="1277" y="1052"/>
                </a:cxn>
                <a:cxn ang="0">
                  <a:pos x="1191" y="1115"/>
                </a:cxn>
                <a:cxn ang="0">
                  <a:pos x="1107" y="1171"/>
                </a:cxn>
                <a:cxn ang="0">
                  <a:pos x="1024" y="1223"/>
                </a:cxn>
                <a:cxn ang="0">
                  <a:pos x="860" y="1316"/>
                </a:cxn>
                <a:cxn ang="0">
                  <a:pos x="739" y="1378"/>
                </a:cxn>
                <a:cxn ang="0">
                  <a:pos x="617" y="1434"/>
                </a:cxn>
                <a:cxn ang="0">
                  <a:pos x="461" y="1495"/>
                </a:cxn>
                <a:cxn ang="0">
                  <a:pos x="346" y="1536"/>
                </a:cxn>
                <a:cxn ang="0">
                  <a:pos x="51" y="1218"/>
                </a:cxn>
              </a:cxnLst>
              <a:rect l="0" t="0" r="r" b="b"/>
              <a:pathLst>
                <a:path w="2009" h="1551">
                  <a:moveTo>
                    <a:pt x="24" y="1241"/>
                  </a:moveTo>
                  <a:lnTo>
                    <a:pt x="0" y="1211"/>
                  </a:lnTo>
                  <a:lnTo>
                    <a:pt x="70" y="1109"/>
                  </a:lnTo>
                  <a:lnTo>
                    <a:pt x="148" y="1215"/>
                  </a:lnTo>
                  <a:lnTo>
                    <a:pt x="230" y="1322"/>
                  </a:lnTo>
                  <a:lnTo>
                    <a:pt x="327" y="1447"/>
                  </a:lnTo>
                  <a:lnTo>
                    <a:pt x="410" y="1421"/>
                  </a:lnTo>
                  <a:lnTo>
                    <a:pt x="489" y="1393"/>
                  </a:lnTo>
                  <a:lnTo>
                    <a:pt x="568" y="1361"/>
                  </a:lnTo>
                  <a:lnTo>
                    <a:pt x="648" y="1325"/>
                  </a:lnTo>
                  <a:lnTo>
                    <a:pt x="732" y="1283"/>
                  </a:lnTo>
                  <a:lnTo>
                    <a:pt x="821" y="1236"/>
                  </a:lnTo>
                  <a:lnTo>
                    <a:pt x="916" y="1182"/>
                  </a:lnTo>
                  <a:lnTo>
                    <a:pt x="1022" y="1121"/>
                  </a:lnTo>
                  <a:lnTo>
                    <a:pt x="1076" y="1087"/>
                  </a:lnTo>
                  <a:lnTo>
                    <a:pt x="1130" y="1050"/>
                  </a:lnTo>
                  <a:lnTo>
                    <a:pt x="1183" y="1012"/>
                  </a:lnTo>
                  <a:lnTo>
                    <a:pt x="1235" y="972"/>
                  </a:lnTo>
                  <a:lnTo>
                    <a:pt x="1286" y="930"/>
                  </a:lnTo>
                  <a:lnTo>
                    <a:pt x="1335" y="889"/>
                  </a:lnTo>
                  <a:lnTo>
                    <a:pt x="1382" y="846"/>
                  </a:lnTo>
                  <a:lnTo>
                    <a:pt x="1428" y="803"/>
                  </a:lnTo>
                  <a:lnTo>
                    <a:pt x="1471" y="762"/>
                  </a:lnTo>
                  <a:lnTo>
                    <a:pt x="1512" y="721"/>
                  </a:lnTo>
                  <a:lnTo>
                    <a:pt x="1586" y="643"/>
                  </a:lnTo>
                  <a:lnTo>
                    <a:pt x="1649" y="573"/>
                  </a:lnTo>
                  <a:lnTo>
                    <a:pt x="1699" y="516"/>
                  </a:lnTo>
                  <a:lnTo>
                    <a:pt x="1740" y="465"/>
                  </a:lnTo>
                  <a:lnTo>
                    <a:pt x="1780" y="410"/>
                  </a:lnTo>
                  <a:lnTo>
                    <a:pt x="1726" y="458"/>
                  </a:lnTo>
                  <a:lnTo>
                    <a:pt x="1652" y="405"/>
                  </a:lnTo>
                  <a:lnTo>
                    <a:pt x="1395" y="669"/>
                  </a:lnTo>
                  <a:lnTo>
                    <a:pt x="1322" y="643"/>
                  </a:lnTo>
                  <a:lnTo>
                    <a:pt x="1335" y="469"/>
                  </a:lnTo>
                  <a:lnTo>
                    <a:pt x="1344" y="343"/>
                  </a:lnTo>
                  <a:lnTo>
                    <a:pt x="1348" y="295"/>
                  </a:lnTo>
                  <a:lnTo>
                    <a:pt x="1348" y="268"/>
                  </a:lnTo>
                  <a:lnTo>
                    <a:pt x="1349" y="257"/>
                  </a:lnTo>
                  <a:lnTo>
                    <a:pt x="1352" y="252"/>
                  </a:lnTo>
                  <a:lnTo>
                    <a:pt x="1354" y="251"/>
                  </a:lnTo>
                  <a:lnTo>
                    <a:pt x="1357" y="251"/>
                  </a:lnTo>
                  <a:lnTo>
                    <a:pt x="1360" y="255"/>
                  </a:lnTo>
                  <a:lnTo>
                    <a:pt x="1362" y="262"/>
                  </a:lnTo>
                  <a:lnTo>
                    <a:pt x="1365" y="268"/>
                  </a:lnTo>
                  <a:lnTo>
                    <a:pt x="1366" y="276"/>
                  </a:lnTo>
                  <a:lnTo>
                    <a:pt x="1371" y="353"/>
                  </a:lnTo>
                  <a:lnTo>
                    <a:pt x="1379" y="416"/>
                  </a:lnTo>
                  <a:lnTo>
                    <a:pt x="1387" y="462"/>
                  </a:lnTo>
                  <a:lnTo>
                    <a:pt x="1397" y="498"/>
                  </a:lnTo>
                  <a:lnTo>
                    <a:pt x="1406" y="523"/>
                  </a:lnTo>
                  <a:lnTo>
                    <a:pt x="1413" y="539"/>
                  </a:lnTo>
                  <a:lnTo>
                    <a:pt x="1420" y="548"/>
                  </a:lnTo>
                  <a:lnTo>
                    <a:pt x="1421" y="550"/>
                  </a:lnTo>
                  <a:lnTo>
                    <a:pt x="1657" y="305"/>
                  </a:lnTo>
                  <a:lnTo>
                    <a:pt x="1781" y="407"/>
                  </a:lnTo>
                  <a:lnTo>
                    <a:pt x="1812" y="365"/>
                  </a:lnTo>
                  <a:lnTo>
                    <a:pt x="1839" y="325"/>
                  </a:lnTo>
                  <a:lnTo>
                    <a:pt x="1884" y="252"/>
                  </a:lnTo>
                  <a:lnTo>
                    <a:pt x="1927" y="181"/>
                  </a:lnTo>
                  <a:lnTo>
                    <a:pt x="1838" y="92"/>
                  </a:lnTo>
                  <a:lnTo>
                    <a:pt x="1778" y="140"/>
                  </a:lnTo>
                  <a:lnTo>
                    <a:pt x="1759" y="107"/>
                  </a:lnTo>
                  <a:lnTo>
                    <a:pt x="1844" y="0"/>
                  </a:lnTo>
                  <a:lnTo>
                    <a:pt x="1903" y="73"/>
                  </a:lnTo>
                  <a:lnTo>
                    <a:pt x="1957" y="141"/>
                  </a:lnTo>
                  <a:lnTo>
                    <a:pt x="2009" y="211"/>
                  </a:lnTo>
                  <a:lnTo>
                    <a:pt x="1943" y="312"/>
                  </a:lnTo>
                  <a:lnTo>
                    <a:pt x="1878" y="407"/>
                  </a:lnTo>
                  <a:lnTo>
                    <a:pt x="1814" y="497"/>
                  </a:lnTo>
                  <a:lnTo>
                    <a:pt x="1747" y="582"/>
                  </a:lnTo>
                  <a:lnTo>
                    <a:pt x="1678" y="664"/>
                  </a:lnTo>
                  <a:lnTo>
                    <a:pt x="1606" y="746"/>
                  </a:lnTo>
                  <a:lnTo>
                    <a:pt x="1530" y="824"/>
                  </a:lnTo>
                  <a:lnTo>
                    <a:pt x="1447" y="905"/>
                  </a:lnTo>
                  <a:lnTo>
                    <a:pt x="1405" y="944"/>
                  </a:lnTo>
                  <a:lnTo>
                    <a:pt x="1362" y="981"/>
                  </a:lnTo>
                  <a:lnTo>
                    <a:pt x="1319" y="1018"/>
                  </a:lnTo>
                  <a:lnTo>
                    <a:pt x="1277" y="1052"/>
                  </a:lnTo>
                  <a:lnTo>
                    <a:pt x="1233" y="1083"/>
                  </a:lnTo>
                  <a:lnTo>
                    <a:pt x="1191" y="1115"/>
                  </a:lnTo>
                  <a:lnTo>
                    <a:pt x="1150" y="1143"/>
                  </a:lnTo>
                  <a:lnTo>
                    <a:pt x="1107" y="1171"/>
                  </a:lnTo>
                  <a:lnTo>
                    <a:pt x="1065" y="1197"/>
                  </a:lnTo>
                  <a:lnTo>
                    <a:pt x="1024" y="1223"/>
                  </a:lnTo>
                  <a:lnTo>
                    <a:pt x="941" y="1271"/>
                  </a:lnTo>
                  <a:lnTo>
                    <a:pt x="860" y="1316"/>
                  </a:lnTo>
                  <a:lnTo>
                    <a:pt x="780" y="1358"/>
                  </a:lnTo>
                  <a:lnTo>
                    <a:pt x="739" y="1378"/>
                  </a:lnTo>
                  <a:lnTo>
                    <a:pt x="699" y="1398"/>
                  </a:lnTo>
                  <a:lnTo>
                    <a:pt x="617" y="1434"/>
                  </a:lnTo>
                  <a:lnTo>
                    <a:pt x="535" y="1467"/>
                  </a:lnTo>
                  <a:lnTo>
                    <a:pt x="461" y="1495"/>
                  </a:lnTo>
                  <a:lnTo>
                    <a:pt x="397" y="1519"/>
                  </a:lnTo>
                  <a:lnTo>
                    <a:pt x="346" y="1536"/>
                  </a:lnTo>
                  <a:lnTo>
                    <a:pt x="300" y="1551"/>
                  </a:lnTo>
                  <a:lnTo>
                    <a:pt x="51" y="1218"/>
                  </a:lnTo>
                  <a:lnTo>
                    <a:pt x="24" y="12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GB" dirty="0"/>
            </a:p>
          </p:txBody>
        </p:sp>
      </p:grpSp>
      <p:grpSp>
        <p:nvGrpSpPr>
          <p:cNvPr id="277507" name="Group 3"/>
          <p:cNvGrpSpPr>
            <a:grpSpLocks/>
          </p:cNvGrpSpPr>
          <p:nvPr/>
        </p:nvGrpSpPr>
        <p:grpSpPr bwMode="auto">
          <a:xfrm>
            <a:off x="1908175" y="6411913"/>
            <a:ext cx="7094538" cy="338137"/>
            <a:chOff x="1903413" y="6437313"/>
            <a:chExt cx="7094537" cy="338137"/>
          </a:xfrm>
        </p:grpSpPr>
        <p:sp>
          <p:nvSpPr>
            <p:cNvPr id="92" name="Text Box 7"/>
            <p:cNvSpPr txBox="1">
              <a:spLocks noChangeArrowheads="1"/>
            </p:cNvSpPr>
            <p:nvPr userDrawn="1"/>
          </p:nvSpPr>
          <p:spPr bwMode="auto">
            <a:xfrm>
              <a:off x="1903413" y="6467475"/>
              <a:ext cx="5333999" cy="277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  <a:defRPr/>
              </a:pPr>
              <a:r>
                <a:rPr lang="en-US" sz="1200" dirty="0">
                  <a:solidFill>
                    <a:srgbClr val="000099"/>
                  </a:solidFill>
                </a:rPr>
                <a:t>Accra PEL/OPS Seminar/Workshop – Introduction to SSP/SMS</a:t>
              </a:r>
            </a:p>
          </p:txBody>
        </p:sp>
        <p:sp>
          <p:nvSpPr>
            <p:cNvPr id="93" name="Text Box 8"/>
            <p:cNvSpPr txBox="1">
              <a:spLocks noChangeArrowheads="1"/>
            </p:cNvSpPr>
            <p:nvPr userDrawn="1"/>
          </p:nvSpPr>
          <p:spPr bwMode="auto">
            <a:xfrm>
              <a:off x="8464550" y="6437313"/>
              <a:ext cx="533400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fld id="{6E39605A-AEB9-46E1-B94C-76C21D737CC5}" type="slidenum">
                <a:rPr lang="en-GB" sz="1600">
                  <a:solidFill>
                    <a:srgbClr val="000099"/>
                  </a:solidFill>
                </a:rPr>
                <a:pPr>
                  <a:spcBef>
                    <a:spcPct val="50000"/>
                  </a:spcBef>
                </a:pPr>
                <a:t>‹#›</a:t>
              </a:fld>
              <a:endParaRPr lang="en-GB" sz="1600">
                <a:solidFill>
                  <a:srgbClr val="000099"/>
                </a:solidFill>
              </a:endParaRPr>
            </a:p>
          </p:txBody>
        </p:sp>
      </p:grpSp>
      <p:cxnSp>
        <p:nvCxnSpPr>
          <p:cNvPr id="94" name="Straight Connector 93"/>
          <p:cNvCxnSpPr/>
          <p:nvPr/>
        </p:nvCxnSpPr>
        <p:spPr>
          <a:xfrm>
            <a:off x="441325" y="1119188"/>
            <a:ext cx="8286750" cy="1587"/>
          </a:xfrm>
          <a:prstGeom prst="line">
            <a:avLst/>
          </a:prstGeom>
          <a:ln w="57150">
            <a:solidFill>
              <a:srgbClr val="A8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7511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39700"/>
            <a:ext cx="82296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27751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19213"/>
            <a:ext cx="8229600" cy="511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ransition spd="med">
    <p:zoom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0099"/>
          </a:solidFill>
          <a:latin typeface="Arial Narrow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v"/>
        <a:defRPr sz="28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sz="2800">
          <a:solidFill>
            <a:srgbClr val="0000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rgbClr val="0000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>
          <a:solidFill>
            <a:srgbClr val="0000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800">
          <a:solidFill>
            <a:srgbClr val="0000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98" descr="BottomBorder.png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0" y="6614485"/>
            <a:ext cx="9144000" cy="243515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2C6A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2"/>
          <p:cNvGrpSpPr>
            <a:grpSpLocks noChangeAspect="1"/>
          </p:cNvGrpSpPr>
          <p:nvPr/>
        </p:nvGrpSpPr>
        <p:grpSpPr bwMode="auto">
          <a:xfrm>
            <a:off x="7875722" y="114300"/>
            <a:ext cx="1115878" cy="914400"/>
            <a:chOff x="240" y="144"/>
            <a:chExt cx="1296" cy="1062"/>
          </a:xfrm>
        </p:grpSpPr>
        <p:sp>
          <p:nvSpPr>
            <p:cNvPr id="10" name="Freeform 3"/>
            <p:cNvSpPr>
              <a:spLocks/>
            </p:cNvSpPr>
            <p:nvPr/>
          </p:nvSpPr>
          <p:spPr bwMode="auto">
            <a:xfrm>
              <a:off x="420" y="425"/>
              <a:ext cx="74" cy="42"/>
            </a:xfrm>
            <a:custGeom>
              <a:avLst/>
              <a:gdLst>
                <a:gd name="T0" fmla="*/ 592 w 592"/>
                <a:gd name="T1" fmla="*/ 258 h 339"/>
                <a:gd name="T2" fmla="*/ 38 w 592"/>
                <a:gd name="T3" fmla="*/ 0 h 339"/>
                <a:gd name="T4" fmla="*/ 0 w 592"/>
                <a:gd name="T5" fmla="*/ 81 h 339"/>
                <a:gd name="T6" fmla="*/ 554 w 592"/>
                <a:gd name="T7" fmla="*/ 339 h 339"/>
                <a:gd name="T8" fmla="*/ 592 w 592"/>
                <a:gd name="T9" fmla="*/ 258 h 3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92"/>
                <a:gd name="T16" fmla="*/ 0 h 339"/>
                <a:gd name="T17" fmla="*/ 592 w 592"/>
                <a:gd name="T18" fmla="*/ 339 h 3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92" h="339">
                  <a:moveTo>
                    <a:pt x="592" y="258"/>
                  </a:moveTo>
                  <a:lnTo>
                    <a:pt x="38" y="0"/>
                  </a:lnTo>
                  <a:lnTo>
                    <a:pt x="0" y="81"/>
                  </a:lnTo>
                  <a:lnTo>
                    <a:pt x="554" y="339"/>
                  </a:lnTo>
                  <a:lnTo>
                    <a:pt x="592" y="2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450" y="350"/>
              <a:ext cx="79" cy="79"/>
            </a:xfrm>
            <a:custGeom>
              <a:avLst/>
              <a:gdLst>
                <a:gd name="T0" fmla="*/ 323 w 634"/>
                <a:gd name="T1" fmla="*/ 0 h 632"/>
                <a:gd name="T2" fmla="*/ 252 w 634"/>
                <a:gd name="T3" fmla="*/ 6 h 632"/>
                <a:gd name="T4" fmla="*/ 207 w 634"/>
                <a:gd name="T5" fmla="*/ 19 h 632"/>
                <a:gd name="T6" fmla="*/ 154 w 634"/>
                <a:gd name="T7" fmla="*/ 45 h 632"/>
                <a:gd name="T8" fmla="*/ 112 w 634"/>
                <a:gd name="T9" fmla="*/ 76 h 632"/>
                <a:gd name="T10" fmla="*/ 78 w 634"/>
                <a:gd name="T11" fmla="*/ 109 h 632"/>
                <a:gd name="T12" fmla="*/ 53 w 634"/>
                <a:gd name="T13" fmla="*/ 140 h 632"/>
                <a:gd name="T14" fmla="*/ 24 w 634"/>
                <a:gd name="T15" fmla="*/ 196 h 632"/>
                <a:gd name="T16" fmla="*/ 5 w 634"/>
                <a:gd name="T17" fmla="*/ 255 h 632"/>
                <a:gd name="T18" fmla="*/ 0 w 634"/>
                <a:gd name="T19" fmla="*/ 314 h 632"/>
                <a:gd name="T20" fmla="*/ 4 w 634"/>
                <a:gd name="T21" fmla="*/ 374 h 632"/>
                <a:gd name="T22" fmla="*/ 22 w 634"/>
                <a:gd name="T23" fmla="*/ 432 h 632"/>
                <a:gd name="T24" fmla="*/ 50 w 634"/>
                <a:gd name="T25" fmla="*/ 487 h 632"/>
                <a:gd name="T26" fmla="*/ 89 w 634"/>
                <a:gd name="T27" fmla="*/ 535 h 632"/>
                <a:gd name="T28" fmla="*/ 139 w 634"/>
                <a:gd name="T29" fmla="*/ 578 h 632"/>
                <a:gd name="T30" fmla="*/ 195 w 634"/>
                <a:gd name="T31" fmla="*/ 608 h 632"/>
                <a:gd name="T32" fmla="*/ 254 w 634"/>
                <a:gd name="T33" fmla="*/ 625 h 632"/>
                <a:gd name="T34" fmla="*/ 315 w 634"/>
                <a:gd name="T35" fmla="*/ 632 h 632"/>
                <a:gd name="T36" fmla="*/ 376 w 634"/>
                <a:gd name="T37" fmla="*/ 626 h 632"/>
                <a:gd name="T38" fmla="*/ 435 w 634"/>
                <a:gd name="T39" fmla="*/ 610 h 632"/>
                <a:gd name="T40" fmla="*/ 489 w 634"/>
                <a:gd name="T41" fmla="*/ 583 h 632"/>
                <a:gd name="T42" fmla="*/ 538 w 634"/>
                <a:gd name="T43" fmla="*/ 544 h 632"/>
                <a:gd name="T44" fmla="*/ 579 w 634"/>
                <a:gd name="T45" fmla="*/ 495 h 632"/>
                <a:gd name="T46" fmla="*/ 614 w 634"/>
                <a:gd name="T47" fmla="*/ 430 h 632"/>
                <a:gd name="T48" fmla="*/ 629 w 634"/>
                <a:gd name="T49" fmla="*/ 372 h 632"/>
                <a:gd name="T50" fmla="*/ 634 w 634"/>
                <a:gd name="T51" fmla="*/ 331 h 632"/>
                <a:gd name="T52" fmla="*/ 633 w 634"/>
                <a:gd name="T53" fmla="*/ 288 h 632"/>
                <a:gd name="T54" fmla="*/ 625 w 634"/>
                <a:gd name="T55" fmla="*/ 243 h 632"/>
                <a:gd name="T56" fmla="*/ 609 w 634"/>
                <a:gd name="T57" fmla="*/ 198 h 632"/>
                <a:gd name="T58" fmla="*/ 538 w 634"/>
                <a:gd name="T59" fmla="*/ 266 h 632"/>
                <a:gd name="T60" fmla="*/ 546 w 634"/>
                <a:gd name="T61" fmla="*/ 313 h 632"/>
                <a:gd name="T62" fmla="*/ 545 w 634"/>
                <a:gd name="T63" fmla="*/ 361 h 632"/>
                <a:gd name="T64" fmla="*/ 534 w 634"/>
                <a:gd name="T65" fmla="*/ 407 h 632"/>
                <a:gd name="T66" fmla="*/ 512 w 634"/>
                <a:gd name="T67" fmla="*/ 449 h 632"/>
                <a:gd name="T68" fmla="*/ 483 w 634"/>
                <a:gd name="T69" fmla="*/ 483 h 632"/>
                <a:gd name="T70" fmla="*/ 448 w 634"/>
                <a:gd name="T71" fmla="*/ 510 h 632"/>
                <a:gd name="T72" fmla="*/ 408 w 634"/>
                <a:gd name="T73" fmla="*/ 530 h 632"/>
                <a:gd name="T74" fmla="*/ 366 w 634"/>
                <a:gd name="T75" fmla="*/ 541 h 632"/>
                <a:gd name="T76" fmla="*/ 322 w 634"/>
                <a:gd name="T77" fmla="*/ 545 h 632"/>
                <a:gd name="T78" fmla="*/ 276 w 634"/>
                <a:gd name="T79" fmla="*/ 540 h 632"/>
                <a:gd name="T80" fmla="*/ 232 w 634"/>
                <a:gd name="T81" fmla="*/ 527 h 632"/>
                <a:gd name="T82" fmla="*/ 190 w 634"/>
                <a:gd name="T83" fmla="*/ 503 h 632"/>
                <a:gd name="T84" fmla="*/ 153 w 634"/>
                <a:gd name="T85" fmla="*/ 473 h 632"/>
                <a:gd name="T86" fmla="*/ 124 w 634"/>
                <a:gd name="T87" fmla="*/ 439 h 632"/>
                <a:gd name="T88" fmla="*/ 102 w 634"/>
                <a:gd name="T89" fmla="*/ 399 h 632"/>
                <a:gd name="T90" fmla="*/ 89 w 634"/>
                <a:gd name="T91" fmla="*/ 357 h 632"/>
                <a:gd name="T92" fmla="*/ 84 w 634"/>
                <a:gd name="T93" fmla="*/ 313 h 632"/>
                <a:gd name="T94" fmla="*/ 88 w 634"/>
                <a:gd name="T95" fmla="*/ 269 h 632"/>
                <a:gd name="T96" fmla="*/ 101 w 634"/>
                <a:gd name="T97" fmla="*/ 226 h 632"/>
                <a:gd name="T98" fmla="*/ 122 w 634"/>
                <a:gd name="T99" fmla="*/ 185 h 632"/>
                <a:gd name="T100" fmla="*/ 144 w 634"/>
                <a:gd name="T101" fmla="*/ 157 h 632"/>
                <a:gd name="T102" fmla="*/ 192 w 634"/>
                <a:gd name="T103" fmla="*/ 120 h 632"/>
                <a:gd name="T104" fmla="*/ 240 w 634"/>
                <a:gd name="T105" fmla="*/ 100 h 632"/>
                <a:gd name="T106" fmla="*/ 290 w 634"/>
                <a:gd name="T107" fmla="*/ 90 h 63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34"/>
                <a:gd name="T163" fmla="*/ 0 h 632"/>
                <a:gd name="T164" fmla="*/ 634 w 634"/>
                <a:gd name="T165" fmla="*/ 632 h 63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34" h="632">
                  <a:moveTo>
                    <a:pt x="350" y="1"/>
                  </a:moveTo>
                  <a:lnTo>
                    <a:pt x="323" y="0"/>
                  </a:lnTo>
                  <a:lnTo>
                    <a:pt x="291" y="0"/>
                  </a:lnTo>
                  <a:lnTo>
                    <a:pt x="252" y="6"/>
                  </a:lnTo>
                  <a:lnTo>
                    <a:pt x="231" y="11"/>
                  </a:lnTo>
                  <a:lnTo>
                    <a:pt x="207" y="19"/>
                  </a:lnTo>
                  <a:lnTo>
                    <a:pt x="180" y="30"/>
                  </a:lnTo>
                  <a:lnTo>
                    <a:pt x="154" y="45"/>
                  </a:lnTo>
                  <a:lnTo>
                    <a:pt x="132" y="59"/>
                  </a:lnTo>
                  <a:lnTo>
                    <a:pt x="112" y="76"/>
                  </a:lnTo>
                  <a:lnTo>
                    <a:pt x="93" y="92"/>
                  </a:lnTo>
                  <a:lnTo>
                    <a:pt x="78" y="109"/>
                  </a:lnTo>
                  <a:lnTo>
                    <a:pt x="64" y="126"/>
                  </a:lnTo>
                  <a:lnTo>
                    <a:pt x="53" y="140"/>
                  </a:lnTo>
                  <a:lnTo>
                    <a:pt x="38" y="168"/>
                  </a:lnTo>
                  <a:lnTo>
                    <a:pt x="24" y="196"/>
                  </a:lnTo>
                  <a:lnTo>
                    <a:pt x="13" y="225"/>
                  </a:lnTo>
                  <a:lnTo>
                    <a:pt x="5" y="255"/>
                  </a:lnTo>
                  <a:lnTo>
                    <a:pt x="1" y="285"/>
                  </a:lnTo>
                  <a:lnTo>
                    <a:pt x="0" y="314"/>
                  </a:lnTo>
                  <a:lnTo>
                    <a:pt x="1" y="344"/>
                  </a:lnTo>
                  <a:lnTo>
                    <a:pt x="4" y="374"/>
                  </a:lnTo>
                  <a:lnTo>
                    <a:pt x="12" y="404"/>
                  </a:lnTo>
                  <a:lnTo>
                    <a:pt x="22" y="432"/>
                  </a:lnTo>
                  <a:lnTo>
                    <a:pt x="34" y="460"/>
                  </a:lnTo>
                  <a:lnTo>
                    <a:pt x="50" y="487"/>
                  </a:lnTo>
                  <a:lnTo>
                    <a:pt x="68" y="512"/>
                  </a:lnTo>
                  <a:lnTo>
                    <a:pt x="89" y="535"/>
                  </a:lnTo>
                  <a:lnTo>
                    <a:pt x="112" y="558"/>
                  </a:lnTo>
                  <a:lnTo>
                    <a:pt x="139" y="578"/>
                  </a:lnTo>
                  <a:lnTo>
                    <a:pt x="166" y="594"/>
                  </a:lnTo>
                  <a:lnTo>
                    <a:pt x="195" y="608"/>
                  </a:lnTo>
                  <a:lnTo>
                    <a:pt x="224" y="618"/>
                  </a:lnTo>
                  <a:lnTo>
                    <a:pt x="254" y="625"/>
                  </a:lnTo>
                  <a:lnTo>
                    <a:pt x="285" y="630"/>
                  </a:lnTo>
                  <a:lnTo>
                    <a:pt x="315" y="632"/>
                  </a:lnTo>
                  <a:lnTo>
                    <a:pt x="346" y="631"/>
                  </a:lnTo>
                  <a:lnTo>
                    <a:pt x="376" y="626"/>
                  </a:lnTo>
                  <a:lnTo>
                    <a:pt x="406" y="620"/>
                  </a:lnTo>
                  <a:lnTo>
                    <a:pt x="435" y="610"/>
                  </a:lnTo>
                  <a:lnTo>
                    <a:pt x="463" y="598"/>
                  </a:lnTo>
                  <a:lnTo>
                    <a:pt x="489" y="583"/>
                  </a:lnTo>
                  <a:lnTo>
                    <a:pt x="515" y="565"/>
                  </a:lnTo>
                  <a:lnTo>
                    <a:pt x="538" y="544"/>
                  </a:lnTo>
                  <a:lnTo>
                    <a:pt x="559" y="521"/>
                  </a:lnTo>
                  <a:lnTo>
                    <a:pt x="579" y="495"/>
                  </a:lnTo>
                  <a:lnTo>
                    <a:pt x="597" y="464"/>
                  </a:lnTo>
                  <a:lnTo>
                    <a:pt x="614" y="430"/>
                  </a:lnTo>
                  <a:lnTo>
                    <a:pt x="625" y="392"/>
                  </a:lnTo>
                  <a:lnTo>
                    <a:pt x="629" y="372"/>
                  </a:lnTo>
                  <a:lnTo>
                    <a:pt x="633" y="352"/>
                  </a:lnTo>
                  <a:lnTo>
                    <a:pt x="634" y="331"/>
                  </a:lnTo>
                  <a:lnTo>
                    <a:pt x="634" y="310"/>
                  </a:lnTo>
                  <a:lnTo>
                    <a:pt x="633" y="288"/>
                  </a:lnTo>
                  <a:lnTo>
                    <a:pt x="629" y="266"/>
                  </a:lnTo>
                  <a:lnTo>
                    <a:pt x="625" y="243"/>
                  </a:lnTo>
                  <a:lnTo>
                    <a:pt x="618" y="220"/>
                  </a:lnTo>
                  <a:lnTo>
                    <a:pt x="609" y="198"/>
                  </a:lnTo>
                  <a:lnTo>
                    <a:pt x="599" y="175"/>
                  </a:lnTo>
                  <a:lnTo>
                    <a:pt x="538" y="266"/>
                  </a:lnTo>
                  <a:lnTo>
                    <a:pt x="543" y="289"/>
                  </a:lnTo>
                  <a:lnTo>
                    <a:pt x="546" y="313"/>
                  </a:lnTo>
                  <a:lnTo>
                    <a:pt x="547" y="338"/>
                  </a:lnTo>
                  <a:lnTo>
                    <a:pt x="545" y="361"/>
                  </a:lnTo>
                  <a:lnTo>
                    <a:pt x="540" y="384"/>
                  </a:lnTo>
                  <a:lnTo>
                    <a:pt x="534" y="407"/>
                  </a:lnTo>
                  <a:lnTo>
                    <a:pt x="524" y="429"/>
                  </a:lnTo>
                  <a:lnTo>
                    <a:pt x="512" y="449"/>
                  </a:lnTo>
                  <a:lnTo>
                    <a:pt x="498" y="467"/>
                  </a:lnTo>
                  <a:lnTo>
                    <a:pt x="483" y="483"/>
                  </a:lnTo>
                  <a:lnTo>
                    <a:pt x="466" y="498"/>
                  </a:lnTo>
                  <a:lnTo>
                    <a:pt x="448" y="510"/>
                  </a:lnTo>
                  <a:lnTo>
                    <a:pt x="429" y="521"/>
                  </a:lnTo>
                  <a:lnTo>
                    <a:pt x="408" y="530"/>
                  </a:lnTo>
                  <a:lnTo>
                    <a:pt x="387" y="536"/>
                  </a:lnTo>
                  <a:lnTo>
                    <a:pt x="366" y="541"/>
                  </a:lnTo>
                  <a:lnTo>
                    <a:pt x="344" y="544"/>
                  </a:lnTo>
                  <a:lnTo>
                    <a:pt x="322" y="545"/>
                  </a:lnTo>
                  <a:lnTo>
                    <a:pt x="298" y="543"/>
                  </a:lnTo>
                  <a:lnTo>
                    <a:pt x="276" y="540"/>
                  </a:lnTo>
                  <a:lnTo>
                    <a:pt x="254" y="534"/>
                  </a:lnTo>
                  <a:lnTo>
                    <a:pt x="232" y="527"/>
                  </a:lnTo>
                  <a:lnTo>
                    <a:pt x="210" y="517"/>
                  </a:lnTo>
                  <a:lnTo>
                    <a:pt x="190" y="503"/>
                  </a:lnTo>
                  <a:lnTo>
                    <a:pt x="170" y="490"/>
                  </a:lnTo>
                  <a:lnTo>
                    <a:pt x="153" y="473"/>
                  </a:lnTo>
                  <a:lnTo>
                    <a:pt x="137" y="457"/>
                  </a:lnTo>
                  <a:lnTo>
                    <a:pt x="124" y="439"/>
                  </a:lnTo>
                  <a:lnTo>
                    <a:pt x="112" y="419"/>
                  </a:lnTo>
                  <a:lnTo>
                    <a:pt x="102" y="399"/>
                  </a:lnTo>
                  <a:lnTo>
                    <a:pt x="94" y="378"/>
                  </a:lnTo>
                  <a:lnTo>
                    <a:pt x="89" y="357"/>
                  </a:lnTo>
                  <a:lnTo>
                    <a:pt x="85" y="334"/>
                  </a:lnTo>
                  <a:lnTo>
                    <a:pt x="84" y="313"/>
                  </a:lnTo>
                  <a:lnTo>
                    <a:pt x="85" y="291"/>
                  </a:lnTo>
                  <a:lnTo>
                    <a:pt x="88" y="269"/>
                  </a:lnTo>
                  <a:lnTo>
                    <a:pt x="93" y="247"/>
                  </a:lnTo>
                  <a:lnTo>
                    <a:pt x="101" y="226"/>
                  </a:lnTo>
                  <a:lnTo>
                    <a:pt x="110" y="205"/>
                  </a:lnTo>
                  <a:lnTo>
                    <a:pt x="122" y="185"/>
                  </a:lnTo>
                  <a:lnTo>
                    <a:pt x="133" y="170"/>
                  </a:lnTo>
                  <a:lnTo>
                    <a:pt x="144" y="157"/>
                  </a:lnTo>
                  <a:lnTo>
                    <a:pt x="169" y="136"/>
                  </a:lnTo>
                  <a:lnTo>
                    <a:pt x="192" y="120"/>
                  </a:lnTo>
                  <a:lnTo>
                    <a:pt x="216" y="108"/>
                  </a:lnTo>
                  <a:lnTo>
                    <a:pt x="240" y="100"/>
                  </a:lnTo>
                  <a:lnTo>
                    <a:pt x="260" y="95"/>
                  </a:lnTo>
                  <a:lnTo>
                    <a:pt x="290" y="90"/>
                  </a:lnTo>
                  <a:lnTo>
                    <a:pt x="350" y="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09" y="298"/>
              <a:ext cx="81" cy="81"/>
            </a:xfrm>
            <a:custGeom>
              <a:avLst/>
              <a:gdLst>
                <a:gd name="T0" fmla="*/ 653 w 653"/>
                <a:gd name="T1" fmla="*/ 268 h 653"/>
                <a:gd name="T2" fmla="*/ 57 w 653"/>
                <a:gd name="T3" fmla="*/ 0 h 653"/>
                <a:gd name="T4" fmla="*/ 0 w 653"/>
                <a:gd name="T5" fmla="*/ 57 h 653"/>
                <a:gd name="T6" fmla="*/ 269 w 653"/>
                <a:gd name="T7" fmla="*/ 653 h 653"/>
                <a:gd name="T8" fmla="*/ 336 w 653"/>
                <a:gd name="T9" fmla="*/ 586 h 653"/>
                <a:gd name="T10" fmla="*/ 256 w 653"/>
                <a:gd name="T11" fmla="*/ 411 h 653"/>
                <a:gd name="T12" fmla="*/ 411 w 653"/>
                <a:gd name="T13" fmla="*/ 255 h 653"/>
                <a:gd name="T14" fmla="*/ 586 w 653"/>
                <a:gd name="T15" fmla="*/ 335 h 653"/>
                <a:gd name="T16" fmla="*/ 653 w 653"/>
                <a:gd name="T17" fmla="*/ 268 h 653"/>
                <a:gd name="T18" fmla="*/ 220 w 653"/>
                <a:gd name="T19" fmla="*/ 331 h 653"/>
                <a:gd name="T20" fmla="*/ 110 w 653"/>
                <a:gd name="T21" fmla="*/ 110 h 653"/>
                <a:gd name="T22" fmla="*/ 111 w 653"/>
                <a:gd name="T23" fmla="*/ 109 h 653"/>
                <a:gd name="T24" fmla="*/ 331 w 653"/>
                <a:gd name="T25" fmla="*/ 220 h 653"/>
                <a:gd name="T26" fmla="*/ 220 w 653"/>
                <a:gd name="T27" fmla="*/ 331 h 6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53"/>
                <a:gd name="T43" fmla="*/ 0 h 653"/>
                <a:gd name="T44" fmla="*/ 653 w 653"/>
                <a:gd name="T45" fmla="*/ 653 h 65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53" h="653">
                  <a:moveTo>
                    <a:pt x="653" y="268"/>
                  </a:moveTo>
                  <a:lnTo>
                    <a:pt x="57" y="0"/>
                  </a:lnTo>
                  <a:lnTo>
                    <a:pt x="0" y="57"/>
                  </a:lnTo>
                  <a:lnTo>
                    <a:pt x="269" y="653"/>
                  </a:lnTo>
                  <a:lnTo>
                    <a:pt x="336" y="586"/>
                  </a:lnTo>
                  <a:lnTo>
                    <a:pt x="256" y="411"/>
                  </a:lnTo>
                  <a:lnTo>
                    <a:pt x="411" y="255"/>
                  </a:lnTo>
                  <a:lnTo>
                    <a:pt x="586" y="335"/>
                  </a:lnTo>
                  <a:lnTo>
                    <a:pt x="653" y="268"/>
                  </a:lnTo>
                  <a:close/>
                  <a:moveTo>
                    <a:pt x="220" y="331"/>
                  </a:moveTo>
                  <a:lnTo>
                    <a:pt x="110" y="110"/>
                  </a:lnTo>
                  <a:lnTo>
                    <a:pt x="111" y="109"/>
                  </a:lnTo>
                  <a:lnTo>
                    <a:pt x="331" y="220"/>
                  </a:lnTo>
                  <a:lnTo>
                    <a:pt x="220" y="3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562" y="234"/>
              <a:ext cx="79" cy="79"/>
            </a:xfrm>
            <a:custGeom>
              <a:avLst/>
              <a:gdLst>
                <a:gd name="T0" fmla="*/ 529 w 635"/>
                <a:gd name="T1" fmla="*/ 81 h 635"/>
                <a:gd name="T2" fmla="*/ 452 w 635"/>
                <a:gd name="T3" fmla="*/ 29 h 635"/>
                <a:gd name="T4" fmla="*/ 365 w 635"/>
                <a:gd name="T5" fmla="*/ 4 h 635"/>
                <a:gd name="T6" fmla="*/ 273 w 635"/>
                <a:gd name="T7" fmla="*/ 3 h 635"/>
                <a:gd name="T8" fmla="*/ 183 w 635"/>
                <a:gd name="T9" fmla="*/ 30 h 635"/>
                <a:gd name="T10" fmla="*/ 100 w 635"/>
                <a:gd name="T11" fmla="*/ 87 h 635"/>
                <a:gd name="T12" fmla="*/ 40 w 635"/>
                <a:gd name="T13" fmla="*/ 164 h 635"/>
                <a:gd name="T14" fmla="*/ 6 w 635"/>
                <a:gd name="T15" fmla="*/ 249 h 635"/>
                <a:gd name="T16" fmla="*/ 0 w 635"/>
                <a:gd name="T17" fmla="*/ 340 h 635"/>
                <a:gd name="T18" fmla="*/ 20 w 635"/>
                <a:gd name="T19" fmla="*/ 429 h 635"/>
                <a:gd name="T20" fmla="*/ 63 w 635"/>
                <a:gd name="T21" fmla="*/ 510 h 635"/>
                <a:gd name="T22" fmla="*/ 130 w 635"/>
                <a:gd name="T23" fmla="*/ 574 h 635"/>
                <a:gd name="T24" fmla="*/ 210 w 635"/>
                <a:gd name="T25" fmla="*/ 616 h 635"/>
                <a:gd name="T26" fmla="*/ 299 w 635"/>
                <a:gd name="T27" fmla="*/ 635 h 635"/>
                <a:gd name="T28" fmla="*/ 392 w 635"/>
                <a:gd name="T29" fmla="*/ 626 h 635"/>
                <a:gd name="T30" fmla="*/ 480 w 635"/>
                <a:gd name="T31" fmla="*/ 590 h 635"/>
                <a:gd name="T32" fmla="*/ 557 w 635"/>
                <a:gd name="T33" fmla="*/ 527 h 635"/>
                <a:gd name="T34" fmla="*/ 608 w 635"/>
                <a:gd name="T35" fmla="*/ 447 h 635"/>
                <a:gd name="T36" fmla="*/ 633 w 635"/>
                <a:gd name="T37" fmla="*/ 359 h 635"/>
                <a:gd name="T38" fmla="*/ 631 w 635"/>
                <a:gd name="T39" fmla="*/ 268 h 635"/>
                <a:gd name="T40" fmla="*/ 605 w 635"/>
                <a:gd name="T41" fmla="*/ 181 h 635"/>
                <a:gd name="T42" fmla="*/ 502 w 635"/>
                <a:gd name="T43" fmla="*/ 182 h 635"/>
                <a:gd name="T44" fmla="*/ 529 w 635"/>
                <a:gd name="T45" fmla="*/ 232 h 635"/>
                <a:gd name="T46" fmla="*/ 547 w 635"/>
                <a:gd name="T47" fmla="*/ 293 h 635"/>
                <a:gd name="T48" fmla="*/ 547 w 635"/>
                <a:gd name="T49" fmla="*/ 360 h 635"/>
                <a:gd name="T50" fmla="*/ 527 w 635"/>
                <a:gd name="T51" fmla="*/ 427 h 635"/>
                <a:gd name="T52" fmla="*/ 480 w 635"/>
                <a:gd name="T53" fmla="*/ 488 h 635"/>
                <a:gd name="T54" fmla="*/ 412 w 635"/>
                <a:gd name="T55" fmla="*/ 534 h 635"/>
                <a:gd name="T56" fmla="*/ 341 w 635"/>
                <a:gd name="T57" fmla="*/ 552 h 635"/>
                <a:gd name="T58" fmla="*/ 273 w 635"/>
                <a:gd name="T59" fmla="*/ 547 h 635"/>
                <a:gd name="T60" fmla="*/ 212 w 635"/>
                <a:gd name="T61" fmla="*/ 522 h 635"/>
                <a:gd name="T62" fmla="*/ 161 w 635"/>
                <a:gd name="T63" fmla="*/ 484 h 635"/>
                <a:gd name="T64" fmla="*/ 124 w 635"/>
                <a:gd name="T65" fmla="*/ 440 h 635"/>
                <a:gd name="T66" fmla="*/ 99 w 635"/>
                <a:gd name="T67" fmla="*/ 386 h 635"/>
                <a:gd name="T68" fmla="*/ 86 w 635"/>
                <a:gd name="T69" fmla="*/ 321 h 635"/>
                <a:gd name="T70" fmla="*/ 92 w 635"/>
                <a:gd name="T71" fmla="*/ 255 h 635"/>
                <a:gd name="T72" fmla="*/ 120 w 635"/>
                <a:gd name="T73" fmla="*/ 189 h 635"/>
                <a:gd name="T74" fmla="*/ 176 w 635"/>
                <a:gd name="T75" fmla="*/ 130 h 635"/>
                <a:gd name="T76" fmla="*/ 245 w 635"/>
                <a:gd name="T77" fmla="*/ 94 h 635"/>
                <a:gd name="T78" fmla="*/ 315 w 635"/>
                <a:gd name="T79" fmla="*/ 84 h 635"/>
                <a:gd name="T80" fmla="*/ 382 w 635"/>
                <a:gd name="T81" fmla="*/ 96 h 635"/>
                <a:gd name="T82" fmla="*/ 440 w 635"/>
                <a:gd name="T83" fmla="*/ 125 h 635"/>
                <a:gd name="T84" fmla="*/ 488 w 635"/>
                <a:gd name="T85" fmla="*/ 167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573" y="128"/>
                  </a:moveTo>
                  <a:lnTo>
                    <a:pt x="551" y="104"/>
                  </a:lnTo>
                  <a:lnTo>
                    <a:pt x="529" y="81"/>
                  </a:lnTo>
                  <a:lnTo>
                    <a:pt x="505" y="61"/>
                  </a:lnTo>
                  <a:lnTo>
                    <a:pt x="479" y="44"/>
                  </a:lnTo>
                  <a:lnTo>
                    <a:pt x="452" y="29"/>
                  </a:lnTo>
                  <a:lnTo>
                    <a:pt x="424" y="18"/>
                  </a:lnTo>
                  <a:lnTo>
                    <a:pt x="394" y="9"/>
                  </a:lnTo>
                  <a:lnTo>
                    <a:pt x="365" y="4"/>
                  </a:lnTo>
                  <a:lnTo>
                    <a:pt x="334" y="0"/>
                  </a:lnTo>
                  <a:lnTo>
                    <a:pt x="304" y="0"/>
                  </a:lnTo>
                  <a:lnTo>
                    <a:pt x="273" y="3"/>
                  </a:lnTo>
                  <a:lnTo>
                    <a:pt x="243" y="9"/>
                  </a:lnTo>
                  <a:lnTo>
                    <a:pt x="213" y="18"/>
                  </a:lnTo>
                  <a:lnTo>
                    <a:pt x="183" y="30"/>
                  </a:lnTo>
                  <a:lnTo>
                    <a:pt x="154" y="46"/>
                  </a:lnTo>
                  <a:lnTo>
                    <a:pt x="126" y="65"/>
                  </a:lnTo>
                  <a:lnTo>
                    <a:pt x="100" y="87"/>
                  </a:lnTo>
                  <a:lnTo>
                    <a:pt x="77" y="110"/>
                  </a:lnTo>
                  <a:lnTo>
                    <a:pt x="56" y="136"/>
                  </a:lnTo>
                  <a:lnTo>
                    <a:pt x="40" y="164"/>
                  </a:lnTo>
                  <a:lnTo>
                    <a:pt x="25" y="191"/>
                  </a:lnTo>
                  <a:lnTo>
                    <a:pt x="15" y="220"/>
                  </a:lnTo>
                  <a:lnTo>
                    <a:pt x="6" y="249"/>
                  </a:lnTo>
                  <a:lnTo>
                    <a:pt x="2" y="279"/>
                  </a:lnTo>
                  <a:lnTo>
                    <a:pt x="0" y="310"/>
                  </a:lnTo>
                  <a:lnTo>
                    <a:pt x="0" y="340"/>
                  </a:lnTo>
                  <a:lnTo>
                    <a:pt x="4" y="370"/>
                  </a:lnTo>
                  <a:lnTo>
                    <a:pt x="10" y="400"/>
                  </a:lnTo>
                  <a:lnTo>
                    <a:pt x="20" y="429"/>
                  </a:lnTo>
                  <a:lnTo>
                    <a:pt x="32" y="457"/>
                  </a:lnTo>
                  <a:lnTo>
                    <a:pt x="46" y="484"/>
                  </a:lnTo>
                  <a:lnTo>
                    <a:pt x="63" y="510"/>
                  </a:lnTo>
                  <a:lnTo>
                    <a:pt x="83" y="533"/>
                  </a:lnTo>
                  <a:lnTo>
                    <a:pt x="105" y="555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0" y="616"/>
                  </a:lnTo>
                  <a:lnTo>
                    <a:pt x="240" y="625"/>
                  </a:lnTo>
                  <a:lnTo>
                    <a:pt x="270" y="632"/>
                  </a:lnTo>
                  <a:lnTo>
                    <a:pt x="299" y="635"/>
                  </a:lnTo>
                  <a:lnTo>
                    <a:pt x="331" y="635"/>
                  </a:lnTo>
                  <a:lnTo>
                    <a:pt x="361" y="633"/>
                  </a:lnTo>
                  <a:lnTo>
                    <a:pt x="392" y="626"/>
                  </a:lnTo>
                  <a:lnTo>
                    <a:pt x="422" y="618"/>
                  </a:lnTo>
                  <a:lnTo>
                    <a:pt x="452" y="605"/>
                  </a:lnTo>
                  <a:lnTo>
                    <a:pt x="480" y="590"/>
                  </a:lnTo>
                  <a:lnTo>
                    <a:pt x="508" y="571"/>
                  </a:lnTo>
                  <a:lnTo>
                    <a:pt x="534" y="550"/>
                  </a:lnTo>
                  <a:lnTo>
                    <a:pt x="557" y="527"/>
                  </a:lnTo>
                  <a:lnTo>
                    <a:pt x="577" y="501"/>
                  </a:lnTo>
                  <a:lnTo>
                    <a:pt x="594" y="474"/>
                  </a:lnTo>
                  <a:lnTo>
                    <a:pt x="608" y="447"/>
                  </a:lnTo>
                  <a:lnTo>
                    <a:pt x="619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8"/>
                  </a:lnTo>
                  <a:lnTo>
                    <a:pt x="635" y="298"/>
                  </a:lnTo>
                  <a:lnTo>
                    <a:pt x="631" y="268"/>
                  </a:lnTo>
                  <a:lnTo>
                    <a:pt x="625" y="238"/>
                  </a:lnTo>
                  <a:lnTo>
                    <a:pt x="616" y="209"/>
                  </a:lnTo>
                  <a:lnTo>
                    <a:pt x="605" y="181"/>
                  </a:lnTo>
                  <a:lnTo>
                    <a:pt x="589" y="154"/>
                  </a:lnTo>
                  <a:lnTo>
                    <a:pt x="573" y="128"/>
                  </a:lnTo>
                  <a:close/>
                  <a:moveTo>
                    <a:pt x="502" y="182"/>
                  </a:moveTo>
                  <a:lnTo>
                    <a:pt x="512" y="198"/>
                  </a:lnTo>
                  <a:lnTo>
                    <a:pt x="522" y="215"/>
                  </a:lnTo>
                  <a:lnTo>
                    <a:pt x="529" y="232"/>
                  </a:lnTo>
                  <a:lnTo>
                    <a:pt x="537" y="252"/>
                  </a:lnTo>
                  <a:lnTo>
                    <a:pt x="543" y="272"/>
                  </a:lnTo>
                  <a:lnTo>
                    <a:pt x="547" y="293"/>
                  </a:lnTo>
                  <a:lnTo>
                    <a:pt x="549" y="316"/>
                  </a:lnTo>
                  <a:lnTo>
                    <a:pt x="549" y="338"/>
                  </a:lnTo>
                  <a:lnTo>
                    <a:pt x="547" y="360"/>
                  </a:lnTo>
                  <a:lnTo>
                    <a:pt x="543" y="382"/>
                  </a:lnTo>
                  <a:lnTo>
                    <a:pt x="536" y="404"/>
                  </a:lnTo>
                  <a:lnTo>
                    <a:pt x="527" y="427"/>
                  </a:lnTo>
                  <a:lnTo>
                    <a:pt x="515" y="448"/>
                  </a:lnTo>
                  <a:lnTo>
                    <a:pt x="499" y="468"/>
                  </a:lnTo>
                  <a:lnTo>
                    <a:pt x="480" y="488"/>
                  </a:lnTo>
                  <a:lnTo>
                    <a:pt x="459" y="507"/>
                  </a:lnTo>
                  <a:lnTo>
                    <a:pt x="435" y="522"/>
                  </a:lnTo>
                  <a:lnTo>
                    <a:pt x="412" y="534"/>
                  </a:lnTo>
                  <a:lnTo>
                    <a:pt x="387" y="543"/>
                  </a:lnTo>
                  <a:lnTo>
                    <a:pt x="364" y="549"/>
                  </a:lnTo>
                  <a:lnTo>
                    <a:pt x="341" y="552"/>
                  </a:lnTo>
                  <a:lnTo>
                    <a:pt x="317" y="553"/>
                  </a:lnTo>
                  <a:lnTo>
                    <a:pt x="295" y="551"/>
                  </a:lnTo>
                  <a:lnTo>
                    <a:pt x="273" y="547"/>
                  </a:lnTo>
                  <a:lnTo>
                    <a:pt x="251" y="540"/>
                  </a:lnTo>
                  <a:lnTo>
                    <a:pt x="231" y="532"/>
                  </a:lnTo>
                  <a:lnTo>
                    <a:pt x="212" y="522"/>
                  </a:lnTo>
                  <a:lnTo>
                    <a:pt x="193" y="511"/>
                  </a:lnTo>
                  <a:lnTo>
                    <a:pt x="176" y="498"/>
                  </a:lnTo>
                  <a:lnTo>
                    <a:pt x="161" y="484"/>
                  </a:lnTo>
                  <a:lnTo>
                    <a:pt x="147" y="471"/>
                  </a:lnTo>
                  <a:lnTo>
                    <a:pt x="135" y="455"/>
                  </a:lnTo>
                  <a:lnTo>
                    <a:pt x="124" y="440"/>
                  </a:lnTo>
                  <a:lnTo>
                    <a:pt x="114" y="423"/>
                  </a:lnTo>
                  <a:lnTo>
                    <a:pt x="106" y="404"/>
                  </a:lnTo>
                  <a:lnTo>
                    <a:pt x="99" y="386"/>
                  </a:lnTo>
                  <a:lnTo>
                    <a:pt x="93" y="364"/>
                  </a:lnTo>
                  <a:lnTo>
                    <a:pt x="89" y="343"/>
                  </a:lnTo>
                  <a:lnTo>
                    <a:pt x="86" y="321"/>
                  </a:lnTo>
                  <a:lnTo>
                    <a:pt x="86" y="299"/>
                  </a:lnTo>
                  <a:lnTo>
                    <a:pt x="87" y="277"/>
                  </a:lnTo>
                  <a:lnTo>
                    <a:pt x="92" y="255"/>
                  </a:lnTo>
                  <a:lnTo>
                    <a:pt x="99" y="232"/>
                  </a:lnTo>
                  <a:lnTo>
                    <a:pt x="107" y="210"/>
                  </a:lnTo>
                  <a:lnTo>
                    <a:pt x="120" y="189"/>
                  </a:lnTo>
                  <a:lnTo>
                    <a:pt x="135" y="168"/>
                  </a:lnTo>
                  <a:lnTo>
                    <a:pt x="154" y="149"/>
                  </a:lnTo>
                  <a:lnTo>
                    <a:pt x="176" y="130"/>
                  </a:lnTo>
                  <a:lnTo>
                    <a:pt x="198" y="115"/>
                  </a:lnTo>
                  <a:lnTo>
                    <a:pt x="222" y="103"/>
                  </a:lnTo>
                  <a:lnTo>
                    <a:pt x="245" y="94"/>
                  </a:lnTo>
                  <a:lnTo>
                    <a:pt x="268" y="88"/>
                  </a:lnTo>
                  <a:lnTo>
                    <a:pt x="292" y="85"/>
                  </a:lnTo>
                  <a:lnTo>
                    <a:pt x="315" y="84"/>
                  </a:lnTo>
                  <a:lnTo>
                    <a:pt x="337" y="86"/>
                  </a:lnTo>
                  <a:lnTo>
                    <a:pt x="359" y="89"/>
                  </a:lnTo>
                  <a:lnTo>
                    <a:pt x="382" y="96"/>
                  </a:lnTo>
                  <a:lnTo>
                    <a:pt x="402" y="104"/>
                  </a:lnTo>
                  <a:lnTo>
                    <a:pt x="422" y="114"/>
                  </a:lnTo>
                  <a:lnTo>
                    <a:pt x="440" y="125"/>
                  </a:lnTo>
                  <a:lnTo>
                    <a:pt x="458" y="138"/>
                  </a:lnTo>
                  <a:lnTo>
                    <a:pt x="474" y="151"/>
                  </a:lnTo>
                  <a:lnTo>
                    <a:pt x="488" y="167"/>
                  </a:lnTo>
                  <a:lnTo>
                    <a:pt x="502" y="1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665" y="216"/>
              <a:ext cx="30" cy="29"/>
            </a:xfrm>
            <a:custGeom>
              <a:avLst/>
              <a:gdLst>
                <a:gd name="T0" fmla="*/ 135 w 236"/>
                <a:gd name="T1" fmla="*/ 185 h 236"/>
                <a:gd name="T2" fmla="*/ 110 w 236"/>
                <a:gd name="T3" fmla="*/ 185 h 236"/>
                <a:gd name="T4" fmla="*/ 84 w 236"/>
                <a:gd name="T5" fmla="*/ 176 h 236"/>
                <a:gd name="T6" fmla="*/ 64 w 236"/>
                <a:gd name="T7" fmla="*/ 158 h 236"/>
                <a:gd name="T8" fmla="*/ 53 w 236"/>
                <a:gd name="T9" fmla="*/ 134 h 236"/>
                <a:gd name="T10" fmla="*/ 51 w 236"/>
                <a:gd name="T11" fmla="*/ 107 h 236"/>
                <a:gd name="T12" fmla="*/ 59 w 236"/>
                <a:gd name="T13" fmla="*/ 83 h 236"/>
                <a:gd name="T14" fmla="*/ 76 w 236"/>
                <a:gd name="T15" fmla="*/ 63 h 236"/>
                <a:gd name="T16" fmla="*/ 101 w 236"/>
                <a:gd name="T17" fmla="*/ 51 h 236"/>
                <a:gd name="T18" fmla="*/ 126 w 236"/>
                <a:gd name="T19" fmla="*/ 50 h 236"/>
                <a:gd name="T20" fmla="*/ 151 w 236"/>
                <a:gd name="T21" fmla="*/ 59 h 236"/>
                <a:gd name="T22" fmla="*/ 171 w 236"/>
                <a:gd name="T23" fmla="*/ 76 h 236"/>
                <a:gd name="T24" fmla="*/ 183 w 236"/>
                <a:gd name="T25" fmla="*/ 101 h 236"/>
                <a:gd name="T26" fmla="*/ 184 w 236"/>
                <a:gd name="T27" fmla="*/ 127 h 236"/>
                <a:gd name="T28" fmla="*/ 176 w 236"/>
                <a:gd name="T29" fmla="*/ 153 h 236"/>
                <a:gd name="T30" fmla="*/ 160 w 236"/>
                <a:gd name="T31" fmla="*/ 173 h 236"/>
                <a:gd name="T32" fmla="*/ 170 w 236"/>
                <a:gd name="T33" fmla="*/ 224 h 236"/>
                <a:gd name="T34" fmla="*/ 207 w 236"/>
                <a:gd name="T35" fmla="*/ 195 h 236"/>
                <a:gd name="T36" fmla="*/ 230 w 236"/>
                <a:gd name="T37" fmla="*/ 156 h 236"/>
                <a:gd name="T38" fmla="*/ 236 w 236"/>
                <a:gd name="T39" fmla="*/ 112 h 236"/>
                <a:gd name="T40" fmla="*/ 224 w 236"/>
                <a:gd name="T41" fmla="*/ 66 h 236"/>
                <a:gd name="T42" fmla="*/ 195 w 236"/>
                <a:gd name="T43" fmla="*/ 29 h 236"/>
                <a:gd name="T44" fmla="*/ 156 w 236"/>
                <a:gd name="T45" fmla="*/ 5 h 236"/>
                <a:gd name="T46" fmla="*/ 112 w 236"/>
                <a:gd name="T47" fmla="*/ 0 h 236"/>
                <a:gd name="T48" fmla="*/ 66 w 236"/>
                <a:gd name="T49" fmla="*/ 12 h 236"/>
                <a:gd name="T50" fmla="*/ 29 w 236"/>
                <a:gd name="T51" fmla="*/ 41 h 236"/>
                <a:gd name="T52" fmla="*/ 5 w 236"/>
                <a:gd name="T53" fmla="*/ 80 h 236"/>
                <a:gd name="T54" fmla="*/ 0 w 236"/>
                <a:gd name="T55" fmla="*/ 124 h 236"/>
                <a:gd name="T56" fmla="*/ 12 w 236"/>
                <a:gd name="T57" fmla="*/ 170 h 236"/>
                <a:gd name="T58" fmla="*/ 40 w 236"/>
                <a:gd name="T59" fmla="*/ 207 h 236"/>
                <a:gd name="T60" fmla="*/ 80 w 236"/>
                <a:gd name="T61" fmla="*/ 230 h 236"/>
                <a:gd name="T62" fmla="*/ 124 w 236"/>
                <a:gd name="T63" fmla="*/ 236 h 236"/>
                <a:gd name="T64" fmla="*/ 170 w 236"/>
                <a:gd name="T65" fmla="*/ 224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6"/>
                <a:gd name="T100" fmla="*/ 0 h 236"/>
                <a:gd name="T101" fmla="*/ 236 w 236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6" h="236">
                  <a:moveTo>
                    <a:pt x="149" y="181"/>
                  </a:moveTo>
                  <a:lnTo>
                    <a:pt x="135" y="185"/>
                  </a:lnTo>
                  <a:lnTo>
                    <a:pt x="122" y="186"/>
                  </a:lnTo>
                  <a:lnTo>
                    <a:pt x="110" y="185"/>
                  </a:lnTo>
                  <a:lnTo>
                    <a:pt x="96" y="182"/>
                  </a:lnTo>
                  <a:lnTo>
                    <a:pt x="84" y="176"/>
                  </a:lnTo>
                  <a:lnTo>
                    <a:pt x="74" y="168"/>
                  </a:lnTo>
                  <a:lnTo>
                    <a:pt x="64" y="158"/>
                  </a:lnTo>
                  <a:lnTo>
                    <a:pt x="58" y="146"/>
                  </a:lnTo>
                  <a:lnTo>
                    <a:pt x="53" y="134"/>
                  </a:lnTo>
                  <a:lnTo>
                    <a:pt x="51" y="121"/>
                  </a:lnTo>
                  <a:lnTo>
                    <a:pt x="51" y="107"/>
                  </a:lnTo>
                  <a:lnTo>
                    <a:pt x="54" y="95"/>
                  </a:lnTo>
                  <a:lnTo>
                    <a:pt x="59" y="83"/>
                  </a:lnTo>
                  <a:lnTo>
                    <a:pt x="66" y="72"/>
                  </a:lnTo>
                  <a:lnTo>
                    <a:pt x="76" y="63"/>
                  </a:lnTo>
                  <a:lnTo>
                    <a:pt x="88" y="55"/>
                  </a:lnTo>
                  <a:lnTo>
                    <a:pt x="101" y="51"/>
                  </a:lnTo>
                  <a:lnTo>
                    <a:pt x="113" y="49"/>
                  </a:lnTo>
                  <a:lnTo>
                    <a:pt x="126" y="50"/>
                  </a:lnTo>
                  <a:lnTo>
                    <a:pt x="140" y="53"/>
                  </a:lnTo>
                  <a:lnTo>
                    <a:pt x="151" y="59"/>
                  </a:lnTo>
                  <a:lnTo>
                    <a:pt x="162" y="66"/>
                  </a:lnTo>
                  <a:lnTo>
                    <a:pt x="171" y="76"/>
                  </a:lnTo>
                  <a:lnTo>
                    <a:pt x="177" y="87"/>
                  </a:lnTo>
                  <a:lnTo>
                    <a:pt x="183" y="101"/>
                  </a:lnTo>
                  <a:lnTo>
                    <a:pt x="184" y="114"/>
                  </a:lnTo>
                  <a:lnTo>
                    <a:pt x="184" y="127"/>
                  </a:lnTo>
                  <a:lnTo>
                    <a:pt x="182" y="141"/>
                  </a:lnTo>
                  <a:lnTo>
                    <a:pt x="176" y="153"/>
                  </a:lnTo>
                  <a:lnTo>
                    <a:pt x="170" y="164"/>
                  </a:lnTo>
                  <a:lnTo>
                    <a:pt x="160" y="173"/>
                  </a:lnTo>
                  <a:lnTo>
                    <a:pt x="149" y="181"/>
                  </a:lnTo>
                  <a:close/>
                  <a:moveTo>
                    <a:pt x="170" y="224"/>
                  </a:moveTo>
                  <a:lnTo>
                    <a:pt x="191" y="212"/>
                  </a:lnTo>
                  <a:lnTo>
                    <a:pt x="207" y="195"/>
                  </a:lnTo>
                  <a:lnTo>
                    <a:pt x="221" y="177"/>
                  </a:lnTo>
                  <a:lnTo>
                    <a:pt x="230" y="156"/>
                  </a:lnTo>
                  <a:lnTo>
                    <a:pt x="235" y="134"/>
                  </a:lnTo>
                  <a:lnTo>
                    <a:pt x="236" y="112"/>
                  </a:lnTo>
                  <a:lnTo>
                    <a:pt x="233" y="89"/>
                  </a:lnTo>
                  <a:lnTo>
                    <a:pt x="224" y="66"/>
                  </a:lnTo>
                  <a:lnTo>
                    <a:pt x="212" y="45"/>
                  </a:lnTo>
                  <a:lnTo>
                    <a:pt x="195" y="29"/>
                  </a:lnTo>
                  <a:lnTo>
                    <a:pt x="177" y="15"/>
                  </a:lnTo>
                  <a:lnTo>
                    <a:pt x="156" y="5"/>
                  </a:lnTo>
                  <a:lnTo>
                    <a:pt x="134" y="1"/>
                  </a:lnTo>
                  <a:lnTo>
                    <a:pt x="112" y="0"/>
                  </a:lnTo>
                  <a:lnTo>
                    <a:pt x="89" y="3"/>
                  </a:lnTo>
                  <a:lnTo>
                    <a:pt x="66" y="12"/>
                  </a:lnTo>
                  <a:lnTo>
                    <a:pt x="45" y="24"/>
                  </a:lnTo>
                  <a:lnTo>
                    <a:pt x="29" y="41"/>
                  </a:lnTo>
                  <a:lnTo>
                    <a:pt x="15" y="59"/>
                  </a:lnTo>
                  <a:lnTo>
                    <a:pt x="5" y="80"/>
                  </a:lnTo>
                  <a:lnTo>
                    <a:pt x="1" y="101"/>
                  </a:lnTo>
                  <a:lnTo>
                    <a:pt x="0" y="124"/>
                  </a:lnTo>
                  <a:lnTo>
                    <a:pt x="3" y="147"/>
                  </a:lnTo>
                  <a:lnTo>
                    <a:pt x="12" y="170"/>
                  </a:lnTo>
                  <a:lnTo>
                    <a:pt x="24" y="191"/>
                  </a:lnTo>
                  <a:lnTo>
                    <a:pt x="40" y="207"/>
                  </a:lnTo>
                  <a:lnTo>
                    <a:pt x="59" y="221"/>
                  </a:lnTo>
                  <a:lnTo>
                    <a:pt x="80" y="230"/>
                  </a:lnTo>
                  <a:lnTo>
                    <a:pt x="101" y="235"/>
                  </a:lnTo>
                  <a:lnTo>
                    <a:pt x="124" y="236"/>
                  </a:lnTo>
                  <a:lnTo>
                    <a:pt x="147" y="233"/>
                  </a:lnTo>
                  <a:lnTo>
                    <a:pt x="170" y="2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728" y="157"/>
              <a:ext cx="79" cy="79"/>
            </a:xfrm>
            <a:custGeom>
              <a:avLst/>
              <a:gdLst>
                <a:gd name="T0" fmla="*/ 603 w 635"/>
                <a:gd name="T1" fmla="*/ 177 h 635"/>
                <a:gd name="T2" fmla="*/ 551 w 635"/>
                <a:gd name="T3" fmla="*/ 100 h 635"/>
                <a:gd name="T4" fmla="*/ 480 w 635"/>
                <a:gd name="T5" fmla="*/ 44 h 635"/>
                <a:gd name="T6" fmla="*/ 395 w 635"/>
                <a:gd name="T7" fmla="*/ 9 h 635"/>
                <a:gd name="T8" fmla="*/ 301 w 635"/>
                <a:gd name="T9" fmla="*/ 0 h 635"/>
                <a:gd name="T10" fmla="*/ 203 w 635"/>
                <a:gd name="T11" fmla="*/ 22 h 635"/>
                <a:gd name="T12" fmla="*/ 119 w 635"/>
                <a:gd name="T13" fmla="*/ 70 h 635"/>
                <a:gd name="T14" fmla="*/ 56 w 635"/>
                <a:gd name="T15" fmla="*/ 138 h 635"/>
                <a:gd name="T16" fmla="*/ 16 w 635"/>
                <a:gd name="T17" fmla="*/ 219 h 635"/>
                <a:gd name="T18" fmla="*/ 0 w 635"/>
                <a:gd name="T19" fmla="*/ 309 h 635"/>
                <a:gd name="T20" fmla="*/ 11 w 635"/>
                <a:gd name="T21" fmla="*/ 400 h 635"/>
                <a:gd name="T22" fmla="*/ 48 w 635"/>
                <a:gd name="T23" fmla="*/ 485 h 635"/>
                <a:gd name="T24" fmla="*/ 107 w 635"/>
                <a:gd name="T25" fmla="*/ 554 h 635"/>
                <a:gd name="T26" fmla="*/ 182 w 635"/>
                <a:gd name="T27" fmla="*/ 605 h 635"/>
                <a:gd name="T28" fmla="*/ 271 w 635"/>
                <a:gd name="T29" fmla="*/ 632 h 635"/>
                <a:gd name="T30" fmla="*/ 366 w 635"/>
                <a:gd name="T31" fmla="*/ 631 h 635"/>
                <a:gd name="T32" fmla="*/ 462 w 635"/>
                <a:gd name="T33" fmla="*/ 601 h 635"/>
                <a:gd name="T34" fmla="*/ 539 w 635"/>
                <a:gd name="T35" fmla="*/ 546 h 635"/>
                <a:gd name="T36" fmla="*/ 595 w 635"/>
                <a:gd name="T37" fmla="*/ 473 h 635"/>
                <a:gd name="T38" fmla="*/ 627 w 635"/>
                <a:gd name="T39" fmla="*/ 389 h 635"/>
                <a:gd name="T40" fmla="*/ 635 w 635"/>
                <a:gd name="T41" fmla="*/ 298 h 635"/>
                <a:gd name="T42" fmla="*/ 540 w 635"/>
                <a:gd name="T43" fmla="*/ 261 h 635"/>
                <a:gd name="T44" fmla="*/ 547 w 635"/>
                <a:gd name="T45" fmla="*/ 318 h 635"/>
                <a:gd name="T46" fmla="*/ 540 w 635"/>
                <a:gd name="T47" fmla="*/ 381 h 635"/>
                <a:gd name="T48" fmla="*/ 515 w 635"/>
                <a:gd name="T49" fmla="*/ 442 h 635"/>
                <a:gd name="T50" fmla="*/ 472 w 635"/>
                <a:gd name="T51" fmla="*/ 496 h 635"/>
                <a:gd name="T52" fmla="*/ 406 w 635"/>
                <a:gd name="T53" fmla="*/ 536 h 635"/>
                <a:gd name="T54" fmla="*/ 324 w 635"/>
                <a:gd name="T55" fmla="*/ 553 h 635"/>
                <a:gd name="T56" fmla="*/ 251 w 635"/>
                <a:gd name="T57" fmla="*/ 543 h 635"/>
                <a:gd name="T58" fmla="*/ 191 w 635"/>
                <a:gd name="T59" fmla="*/ 512 h 635"/>
                <a:gd name="T60" fmla="*/ 143 w 635"/>
                <a:gd name="T61" fmla="*/ 466 h 635"/>
                <a:gd name="T62" fmla="*/ 110 w 635"/>
                <a:gd name="T63" fmla="*/ 413 h 635"/>
                <a:gd name="T64" fmla="*/ 93 w 635"/>
                <a:gd name="T65" fmla="*/ 359 h 635"/>
                <a:gd name="T66" fmla="*/ 90 w 635"/>
                <a:gd name="T67" fmla="*/ 298 h 635"/>
                <a:gd name="T68" fmla="*/ 102 w 635"/>
                <a:gd name="T69" fmla="*/ 234 h 635"/>
                <a:gd name="T70" fmla="*/ 132 w 635"/>
                <a:gd name="T71" fmla="*/ 175 h 635"/>
                <a:gd name="T72" fmla="*/ 183 w 635"/>
                <a:gd name="T73" fmla="*/ 123 h 635"/>
                <a:gd name="T74" fmla="*/ 257 w 635"/>
                <a:gd name="T75" fmla="*/ 90 h 635"/>
                <a:gd name="T76" fmla="*/ 335 w 635"/>
                <a:gd name="T77" fmla="*/ 82 h 635"/>
                <a:gd name="T78" fmla="*/ 403 w 635"/>
                <a:gd name="T79" fmla="*/ 99 h 635"/>
                <a:gd name="T80" fmla="*/ 461 w 635"/>
                <a:gd name="T81" fmla="*/ 136 h 635"/>
                <a:gd name="T82" fmla="*/ 504 w 635"/>
                <a:gd name="T83" fmla="*/ 184 h 635"/>
                <a:gd name="T84" fmla="*/ 533 w 635"/>
                <a:gd name="T85" fmla="*/ 241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5"/>
                <a:gd name="T130" fmla="*/ 0 h 635"/>
                <a:gd name="T131" fmla="*/ 635 w 635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5" h="635">
                  <a:moveTo>
                    <a:pt x="625" y="237"/>
                  </a:moveTo>
                  <a:lnTo>
                    <a:pt x="615" y="207"/>
                  </a:lnTo>
                  <a:lnTo>
                    <a:pt x="603" y="177"/>
                  </a:lnTo>
                  <a:lnTo>
                    <a:pt x="587" y="150"/>
                  </a:lnTo>
                  <a:lnTo>
                    <a:pt x="570" y="125"/>
                  </a:lnTo>
                  <a:lnTo>
                    <a:pt x="551" y="100"/>
                  </a:lnTo>
                  <a:lnTo>
                    <a:pt x="529" y="79"/>
                  </a:lnTo>
                  <a:lnTo>
                    <a:pt x="505" y="60"/>
                  </a:lnTo>
                  <a:lnTo>
                    <a:pt x="480" y="44"/>
                  </a:lnTo>
                  <a:lnTo>
                    <a:pt x="453" y="29"/>
                  </a:lnTo>
                  <a:lnTo>
                    <a:pt x="424" y="18"/>
                  </a:lnTo>
                  <a:lnTo>
                    <a:pt x="395" y="9"/>
                  </a:lnTo>
                  <a:lnTo>
                    <a:pt x="364" y="4"/>
                  </a:lnTo>
                  <a:lnTo>
                    <a:pt x="333" y="0"/>
                  </a:lnTo>
                  <a:lnTo>
                    <a:pt x="301" y="0"/>
                  </a:lnTo>
                  <a:lnTo>
                    <a:pt x="269" y="5"/>
                  </a:lnTo>
                  <a:lnTo>
                    <a:pt x="235" y="11"/>
                  </a:lnTo>
                  <a:lnTo>
                    <a:pt x="203" y="22"/>
                  </a:lnTo>
                  <a:lnTo>
                    <a:pt x="172" y="36"/>
                  </a:lnTo>
                  <a:lnTo>
                    <a:pt x="144" y="51"/>
                  </a:lnTo>
                  <a:lnTo>
                    <a:pt x="119" y="70"/>
                  </a:lnTo>
                  <a:lnTo>
                    <a:pt x="96" y="90"/>
                  </a:lnTo>
                  <a:lnTo>
                    <a:pt x="74" y="113"/>
                  </a:lnTo>
                  <a:lnTo>
                    <a:pt x="56" y="138"/>
                  </a:lnTo>
                  <a:lnTo>
                    <a:pt x="40" y="163"/>
                  </a:lnTo>
                  <a:lnTo>
                    <a:pt x="27" y="191"/>
                  </a:lnTo>
                  <a:lnTo>
                    <a:pt x="16" y="219"/>
                  </a:lnTo>
                  <a:lnTo>
                    <a:pt x="8" y="249"/>
                  </a:lnTo>
                  <a:lnTo>
                    <a:pt x="2" y="279"/>
                  </a:lnTo>
                  <a:lnTo>
                    <a:pt x="0" y="309"/>
                  </a:lnTo>
                  <a:lnTo>
                    <a:pt x="1" y="339"/>
                  </a:lnTo>
                  <a:lnTo>
                    <a:pt x="5" y="370"/>
                  </a:lnTo>
                  <a:lnTo>
                    <a:pt x="11" y="400"/>
                  </a:lnTo>
                  <a:lnTo>
                    <a:pt x="20" y="430"/>
                  </a:lnTo>
                  <a:lnTo>
                    <a:pt x="32" y="458"/>
                  </a:lnTo>
                  <a:lnTo>
                    <a:pt x="48" y="485"/>
                  </a:lnTo>
                  <a:lnTo>
                    <a:pt x="66" y="510"/>
                  </a:lnTo>
                  <a:lnTo>
                    <a:pt x="84" y="533"/>
                  </a:lnTo>
                  <a:lnTo>
                    <a:pt x="107" y="554"/>
                  </a:lnTo>
                  <a:lnTo>
                    <a:pt x="130" y="574"/>
                  </a:lnTo>
                  <a:lnTo>
                    <a:pt x="155" y="591"/>
                  </a:lnTo>
                  <a:lnTo>
                    <a:pt x="182" y="605"/>
                  </a:lnTo>
                  <a:lnTo>
                    <a:pt x="211" y="616"/>
                  </a:lnTo>
                  <a:lnTo>
                    <a:pt x="240" y="625"/>
                  </a:lnTo>
                  <a:lnTo>
                    <a:pt x="271" y="632"/>
                  </a:lnTo>
                  <a:lnTo>
                    <a:pt x="302" y="635"/>
                  </a:lnTo>
                  <a:lnTo>
                    <a:pt x="334" y="634"/>
                  </a:lnTo>
                  <a:lnTo>
                    <a:pt x="366" y="631"/>
                  </a:lnTo>
                  <a:lnTo>
                    <a:pt x="400" y="624"/>
                  </a:lnTo>
                  <a:lnTo>
                    <a:pt x="432" y="614"/>
                  </a:lnTo>
                  <a:lnTo>
                    <a:pt x="462" y="601"/>
                  </a:lnTo>
                  <a:lnTo>
                    <a:pt x="490" y="584"/>
                  </a:lnTo>
                  <a:lnTo>
                    <a:pt x="515" y="566"/>
                  </a:lnTo>
                  <a:lnTo>
                    <a:pt x="539" y="546"/>
                  </a:lnTo>
                  <a:lnTo>
                    <a:pt x="560" y="523"/>
                  </a:lnTo>
                  <a:lnTo>
                    <a:pt x="578" y="499"/>
                  </a:lnTo>
                  <a:lnTo>
                    <a:pt x="595" y="473"/>
                  </a:lnTo>
                  <a:lnTo>
                    <a:pt x="608" y="446"/>
                  </a:lnTo>
                  <a:lnTo>
                    <a:pt x="620" y="418"/>
                  </a:lnTo>
                  <a:lnTo>
                    <a:pt x="627" y="389"/>
                  </a:lnTo>
                  <a:lnTo>
                    <a:pt x="633" y="359"/>
                  </a:lnTo>
                  <a:lnTo>
                    <a:pt x="635" y="329"/>
                  </a:lnTo>
                  <a:lnTo>
                    <a:pt x="635" y="298"/>
                  </a:lnTo>
                  <a:lnTo>
                    <a:pt x="632" y="268"/>
                  </a:lnTo>
                  <a:lnTo>
                    <a:pt x="625" y="237"/>
                  </a:lnTo>
                  <a:close/>
                  <a:moveTo>
                    <a:pt x="540" y="261"/>
                  </a:moveTo>
                  <a:lnTo>
                    <a:pt x="543" y="279"/>
                  </a:lnTo>
                  <a:lnTo>
                    <a:pt x="546" y="298"/>
                  </a:lnTo>
                  <a:lnTo>
                    <a:pt x="547" y="318"/>
                  </a:lnTo>
                  <a:lnTo>
                    <a:pt x="546" y="339"/>
                  </a:lnTo>
                  <a:lnTo>
                    <a:pt x="544" y="360"/>
                  </a:lnTo>
                  <a:lnTo>
                    <a:pt x="540" y="381"/>
                  </a:lnTo>
                  <a:lnTo>
                    <a:pt x="534" y="402"/>
                  </a:lnTo>
                  <a:lnTo>
                    <a:pt x="525" y="422"/>
                  </a:lnTo>
                  <a:lnTo>
                    <a:pt x="515" y="442"/>
                  </a:lnTo>
                  <a:lnTo>
                    <a:pt x="503" y="462"/>
                  </a:lnTo>
                  <a:lnTo>
                    <a:pt x="489" y="480"/>
                  </a:lnTo>
                  <a:lnTo>
                    <a:pt x="472" y="496"/>
                  </a:lnTo>
                  <a:lnTo>
                    <a:pt x="452" y="512"/>
                  </a:lnTo>
                  <a:lnTo>
                    <a:pt x="431" y="525"/>
                  </a:lnTo>
                  <a:lnTo>
                    <a:pt x="406" y="536"/>
                  </a:lnTo>
                  <a:lnTo>
                    <a:pt x="379" y="545"/>
                  </a:lnTo>
                  <a:lnTo>
                    <a:pt x="351" y="551"/>
                  </a:lnTo>
                  <a:lnTo>
                    <a:pt x="324" y="553"/>
                  </a:lnTo>
                  <a:lnTo>
                    <a:pt x="299" y="553"/>
                  </a:lnTo>
                  <a:lnTo>
                    <a:pt x="274" y="550"/>
                  </a:lnTo>
                  <a:lnTo>
                    <a:pt x="251" y="543"/>
                  </a:lnTo>
                  <a:lnTo>
                    <a:pt x="230" y="535"/>
                  </a:lnTo>
                  <a:lnTo>
                    <a:pt x="210" y="524"/>
                  </a:lnTo>
                  <a:lnTo>
                    <a:pt x="191" y="512"/>
                  </a:lnTo>
                  <a:lnTo>
                    <a:pt x="173" y="499"/>
                  </a:lnTo>
                  <a:lnTo>
                    <a:pt x="158" y="483"/>
                  </a:lnTo>
                  <a:lnTo>
                    <a:pt x="143" y="466"/>
                  </a:lnTo>
                  <a:lnTo>
                    <a:pt x="130" y="450"/>
                  </a:lnTo>
                  <a:lnTo>
                    <a:pt x="120" y="432"/>
                  </a:lnTo>
                  <a:lnTo>
                    <a:pt x="110" y="413"/>
                  </a:lnTo>
                  <a:lnTo>
                    <a:pt x="102" y="395"/>
                  </a:lnTo>
                  <a:lnTo>
                    <a:pt x="97" y="377"/>
                  </a:lnTo>
                  <a:lnTo>
                    <a:pt x="93" y="359"/>
                  </a:lnTo>
                  <a:lnTo>
                    <a:pt x="90" y="339"/>
                  </a:lnTo>
                  <a:lnTo>
                    <a:pt x="89" y="319"/>
                  </a:lnTo>
                  <a:lnTo>
                    <a:pt x="90" y="298"/>
                  </a:lnTo>
                  <a:lnTo>
                    <a:pt x="92" y="277"/>
                  </a:lnTo>
                  <a:lnTo>
                    <a:pt x="97" y="256"/>
                  </a:lnTo>
                  <a:lnTo>
                    <a:pt x="102" y="234"/>
                  </a:lnTo>
                  <a:lnTo>
                    <a:pt x="110" y="213"/>
                  </a:lnTo>
                  <a:lnTo>
                    <a:pt x="120" y="193"/>
                  </a:lnTo>
                  <a:lnTo>
                    <a:pt x="132" y="175"/>
                  </a:lnTo>
                  <a:lnTo>
                    <a:pt x="148" y="156"/>
                  </a:lnTo>
                  <a:lnTo>
                    <a:pt x="164" y="139"/>
                  </a:lnTo>
                  <a:lnTo>
                    <a:pt x="183" y="123"/>
                  </a:lnTo>
                  <a:lnTo>
                    <a:pt x="205" y="110"/>
                  </a:lnTo>
                  <a:lnTo>
                    <a:pt x="230" y="99"/>
                  </a:lnTo>
                  <a:lnTo>
                    <a:pt x="257" y="90"/>
                  </a:lnTo>
                  <a:lnTo>
                    <a:pt x="284" y="85"/>
                  </a:lnTo>
                  <a:lnTo>
                    <a:pt x="310" y="82"/>
                  </a:lnTo>
                  <a:lnTo>
                    <a:pt x="335" y="82"/>
                  </a:lnTo>
                  <a:lnTo>
                    <a:pt x="359" y="86"/>
                  </a:lnTo>
                  <a:lnTo>
                    <a:pt x="382" y="91"/>
                  </a:lnTo>
                  <a:lnTo>
                    <a:pt x="403" y="99"/>
                  </a:lnTo>
                  <a:lnTo>
                    <a:pt x="424" y="110"/>
                  </a:lnTo>
                  <a:lnTo>
                    <a:pt x="443" y="121"/>
                  </a:lnTo>
                  <a:lnTo>
                    <a:pt x="461" y="136"/>
                  </a:lnTo>
                  <a:lnTo>
                    <a:pt x="476" y="151"/>
                  </a:lnTo>
                  <a:lnTo>
                    <a:pt x="491" y="167"/>
                  </a:lnTo>
                  <a:lnTo>
                    <a:pt x="504" y="184"/>
                  </a:lnTo>
                  <a:lnTo>
                    <a:pt x="515" y="203"/>
                  </a:lnTo>
                  <a:lnTo>
                    <a:pt x="525" y="222"/>
                  </a:lnTo>
                  <a:lnTo>
                    <a:pt x="533" y="241"/>
                  </a:lnTo>
                  <a:lnTo>
                    <a:pt x="540" y="26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821" y="145"/>
              <a:ext cx="68" cy="78"/>
            </a:xfrm>
            <a:custGeom>
              <a:avLst/>
              <a:gdLst>
                <a:gd name="T0" fmla="*/ 543 w 543"/>
                <a:gd name="T1" fmla="*/ 593 h 631"/>
                <a:gd name="T2" fmla="*/ 269 w 543"/>
                <a:gd name="T3" fmla="*/ 0 h 631"/>
                <a:gd name="T4" fmla="*/ 189 w 543"/>
                <a:gd name="T5" fmla="*/ 6 h 631"/>
                <a:gd name="T6" fmla="*/ 0 w 543"/>
                <a:gd name="T7" fmla="*/ 631 h 631"/>
                <a:gd name="T8" fmla="*/ 94 w 543"/>
                <a:gd name="T9" fmla="*/ 624 h 631"/>
                <a:gd name="T10" fmla="*/ 149 w 543"/>
                <a:gd name="T11" fmla="*/ 440 h 631"/>
                <a:gd name="T12" fmla="*/ 368 w 543"/>
                <a:gd name="T13" fmla="*/ 426 h 631"/>
                <a:gd name="T14" fmla="*/ 448 w 543"/>
                <a:gd name="T15" fmla="*/ 600 h 631"/>
                <a:gd name="T16" fmla="*/ 543 w 543"/>
                <a:gd name="T17" fmla="*/ 593 h 631"/>
                <a:gd name="T18" fmla="*/ 175 w 543"/>
                <a:gd name="T19" fmla="*/ 357 h 631"/>
                <a:gd name="T20" fmla="*/ 237 w 543"/>
                <a:gd name="T21" fmla="*/ 118 h 631"/>
                <a:gd name="T22" fmla="*/ 238 w 543"/>
                <a:gd name="T23" fmla="*/ 118 h 631"/>
                <a:gd name="T24" fmla="*/ 331 w 543"/>
                <a:gd name="T25" fmla="*/ 346 h 631"/>
                <a:gd name="T26" fmla="*/ 175 w 543"/>
                <a:gd name="T27" fmla="*/ 357 h 6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43"/>
                <a:gd name="T43" fmla="*/ 0 h 631"/>
                <a:gd name="T44" fmla="*/ 543 w 543"/>
                <a:gd name="T45" fmla="*/ 631 h 6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43" h="631">
                  <a:moveTo>
                    <a:pt x="543" y="593"/>
                  </a:moveTo>
                  <a:lnTo>
                    <a:pt x="269" y="0"/>
                  </a:lnTo>
                  <a:lnTo>
                    <a:pt x="189" y="6"/>
                  </a:lnTo>
                  <a:lnTo>
                    <a:pt x="0" y="631"/>
                  </a:lnTo>
                  <a:lnTo>
                    <a:pt x="94" y="624"/>
                  </a:lnTo>
                  <a:lnTo>
                    <a:pt x="149" y="440"/>
                  </a:lnTo>
                  <a:lnTo>
                    <a:pt x="368" y="426"/>
                  </a:lnTo>
                  <a:lnTo>
                    <a:pt x="448" y="600"/>
                  </a:lnTo>
                  <a:lnTo>
                    <a:pt x="543" y="593"/>
                  </a:lnTo>
                  <a:close/>
                  <a:moveTo>
                    <a:pt x="175" y="357"/>
                  </a:moveTo>
                  <a:lnTo>
                    <a:pt x="237" y="118"/>
                  </a:lnTo>
                  <a:lnTo>
                    <a:pt x="238" y="118"/>
                  </a:lnTo>
                  <a:lnTo>
                    <a:pt x="331" y="346"/>
                  </a:lnTo>
                  <a:lnTo>
                    <a:pt x="175" y="35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898" y="144"/>
              <a:ext cx="75" cy="79"/>
            </a:xfrm>
            <a:custGeom>
              <a:avLst/>
              <a:gdLst>
                <a:gd name="T0" fmla="*/ 594 w 605"/>
                <a:gd name="T1" fmla="*/ 164 h 634"/>
                <a:gd name="T2" fmla="*/ 566 w 605"/>
                <a:gd name="T3" fmla="*/ 121 h 634"/>
                <a:gd name="T4" fmla="*/ 537 w 605"/>
                <a:gd name="T5" fmla="*/ 89 h 634"/>
                <a:gd name="T6" fmla="*/ 495 w 605"/>
                <a:gd name="T7" fmla="*/ 56 h 634"/>
                <a:gd name="T8" fmla="*/ 446 w 605"/>
                <a:gd name="T9" fmla="*/ 28 h 634"/>
                <a:gd name="T10" fmla="*/ 399 w 605"/>
                <a:gd name="T11" fmla="*/ 11 h 634"/>
                <a:gd name="T12" fmla="*/ 338 w 605"/>
                <a:gd name="T13" fmla="*/ 1 h 634"/>
                <a:gd name="T14" fmla="*/ 274 w 605"/>
                <a:gd name="T15" fmla="*/ 2 h 634"/>
                <a:gd name="T16" fmla="*/ 214 w 605"/>
                <a:gd name="T17" fmla="*/ 17 h 634"/>
                <a:gd name="T18" fmla="*/ 159 w 605"/>
                <a:gd name="T19" fmla="*/ 41 h 634"/>
                <a:gd name="T20" fmla="*/ 110 w 605"/>
                <a:gd name="T21" fmla="*/ 75 h 634"/>
                <a:gd name="T22" fmla="*/ 68 w 605"/>
                <a:gd name="T23" fmla="*/ 119 h 634"/>
                <a:gd name="T24" fmla="*/ 35 w 605"/>
                <a:gd name="T25" fmla="*/ 170 h 634"/>
                <a:gd name="T26" fmla="*/ 12 w 605"/>
                <a:gd name="T27" fmla="*/ 229 h 634"/>
                <a:gd name="T28" fmla="*/ 1 w 605"/>
                <a:gd name="T29" fmla="*/ 293 h 634"/>
                <a:gd name="T30" fmla="*/ 3 w 605"/>
                <a:gd name="T31" fmla="*/ 356 h 634"/>
                <a:gd name="T32" fmla="*/ 17 w 605"/>
                <a:gd name="T33" fmla="*/ 417 h 634"/>
                <a:gd name="T34" fmla="*/ 42 w 605"/>
                <a:gd name="T35" fmla="*/ 473 h 634"/>
                <a:gd name="T36" fmla="*/ 77 w 605"/>
                <a:gd name="T37" fmla="*/ 523 h 634"/>
                <a:gd name="T38" fmla="*/ 121 w 605"/>
                <a:gd name="T39" fmla="*/ 566 h 634"/>
                <a:gd name="T40" fmla="*/ 172 w 605"/>
                <a:gd name="T41" fmla="*/ 599 h 634"/>
                <a:gd name="T42" fmla="*/ 229 w 605"/>
                <a:gd name="T43" fmla="*/ 623 h 634"/>
                <a:gd name="T44" fmla="*/ 292 w 605"/>
                <a:gd name="T45" fmla="*/ 634 h 634"/>
                <a:gd name="T46" fmla="*/ 367 w 605"/>
                <a:gd name="T47" fmla="*/ 630 h 634"/>
                <a:gd name="T48" fmla="*/ 443 w 605"/>
                <a:gd name="T49" fmla="*/ 607 h 634"/>
                <a:gd name="T50" fmla="*/ 499 w 605"/>
                <a:gd name="T51" fmla="*/ 576 h 634"/>
                <a:gd name="T52" fmla="*/ 533 w 605"/>
                <a:gd name="T53" fmla="*/ 547 h 634"/>
                <a:gd name="T54" fmla="*/ 565 w 605"/>
                <a:gd name="T55" fmla="*/ 511 h 634"/>
                <a:gd name="T56" fmla="*/ 471 w 605"/>
                <a:gd name="T57" fmla="*/ 483 h 634"/>
                <a:gd name="T58" fmla="*/ 433 w 605"/>
                <a:gd name="T59" fmla="*/ 514 h 634"/>
                <a:gd name="T60" fmla="*/ 392 w 605"/>
                <a:gd name="T61" fmla="*/ 536 h 634"/>
                <a:gd name="T62" fmla="*/ 347 w 605"/>
                <a:gd name="T63" fmla="*/ 549 h 634"/>
                <a:gd name="T64" fmla="*/ 299 w 605"/>
                <a:gd name="T65" fmla="*/ 552 h 634"/>
                <a:gd name="T66" fmla="*/ 254 w 605"/>
                <a:gd name="T67" fmla="*/ 544 h 634"/>
                <a:gd name="T68" fmla="*/ 214 w 605"/>
                <a:gd name="T69" fmla="*/ 527 h 634"/>
                <a:gd name="T70" fmla="*/ 178 w 605"/>
                <a:gd name="T71" fmla="*/ 503 h 634"/>
                <a:gd name="T72" fmla="*/ 147 w 605"/>
                <a:gd name="T73" fmla="*/ 472 h 634"/>
                <a:gd name="T74" fmla="*/ 120 w 605"/>
                <a:gd name="T75" fmla="*/ 435 h 634"/>
                <a:gd name="T76" fmla="*/ 102 w 605"/>
                <a:gd name="T77" fmla="*/ 393 h 634"/>
                <a:gd name="T78" fmla="*/ 91 w 605"/>
                <a:gd name="T79" fmla="*/ 347 h 634"/>
                <a:gd name="T80" fmla="*/ 90 w 605"/>
                <a:gd name="T81" fmla="*/ 300 h 634"/>
                <a:gd name="T82" fmla="*/ 98 w 605"/>
                <a:gd name="T83" fmla="*/ 253 h 634"/>
                <a:gd name="T84" fmla="*/ 115 w 605"/>
                <a:gd name="T85" fmla="*/ 210 h 634"/>
                <a:gd name="T86" fmla="*/ 138 w 605"/>
                <a:gd name="T87" fmla="*/ 172 h 634"/>
                <a:gd name="T88" fmla="*/ 168 w 605"/>
                <a:gd name="T89" fmla="*/ 140 h 634"/>
                <a:gd name="T90" fmla="*/ 203 w 605"/>
                <a:gd name="T91" fmla="*/ 113 h 634"/>
                <a:gd name="T92" fmla="*/ 243 w 605"/>
                <a:gd name="T93" fmla="*/ 94 h 634"/>
                <a:gd name="T94" fmla="*/ 287 w 605"/>
                <a:gd name="T95" fmla="*/ 84 h 634"/>
                <a:gd name="T96" fmla="*/ 333 w 605"/>
                <a:gd name="T97" fmla="*/ 82 h 634"/>
                <a:gd name="T98" fmla="*/ 368 w 605"/>
                <a:gd name="T99" fmla="*/ 88 h 634"/>
                <a:gd name="T100" fmla="*/ 424 w 605"/>
                <a:gd name="T101" fmla="*/ 111 h 634"/>
                <a:gd name="T102" fmla="*/ 465 w 605"/>
                <a:gd name="T103" fmla="*/ 141 h 634"/>
                <a:gd name="T104" fmla="*/ 499 w 605"/>
                <a:gd name="T105" fmla="*/ 180 h 634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605"/>
                <a:gd name="T160" fmla="*/ 0 h 634"/>
                <a:gd name="T161" fmla="*/ 605 w 605"/>
                <a:gd name="T162" fmla="*/ 634 h 634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605" h="634">
                  <a:moveTo>
                    <a:pt x="605" y="188"/>
                  </a:moveTo>
                  <a:lnTo>
                    <a:pt x="594" y="164"/>
                  </a:lnTo>
                  <a:lnTo>
                    <a:pt x="576" y="137"/>
                  </a:lnTo>
                  <a:lnTo>
                    <a:pt x="566" y="121"/>
                  </a:lnTo>
                  <a:lnTo>
                    <a:pt x="553" y="105"/>
                  </a:lnTo>
                  <a:lnTo>
                    <a:pt x="537" y="89"/>
                  </a:lnTo>
                  <a:lnTo>
                    <a:pt x="519" y="73"/>
                  </a:lnTo>
                  <a:lnTo>
                    <a:pt x="495" y="56"/>
                  </a:lnTo>
                  <a:lnTo>
                    <a:pt x="471" y="40"/>
                  </a:lnTo>
                  <a:lnTo>
                    <a:pt x="446" y="28"/>
                  </a:lnTo>
                  <a:lnTo>
                    <a:pt x="422" y="19"/>
                  </a:lnTo>
                  <a:lnTo>
                    <a:pt x="399" y="11"/>
                  </a:lnTo>
                  <a:lnTo>
                    <a:pt x="377" y="7"/>
                  </a:lnTo>
                  <a:lnTo>
                    <a:pt x="338" y="1"/>
                  </a:lnTo>
                  <a:lnTo>
                    <a:pt x="305" y="0"/>
                  </a:lnTo>
                  <a:lnTo>
                    <a:pt x="274" y="2"/>
                  </a:lnTo>
                  <a:lnTo>
                    <a:pt x="244" y="8"/>
                  </a:lnTo>
                  <a:lnTo>
                    <a:pt x="214" y="17"/>
                  </a:lnTo>
                  <a:lnTo>
                    <a:pt x="187" y="28"/>
                  </a:lnTo>
                  <a:lnTo>
                    <a:pt x="159" y="41"/>
                  </a:lnTo>
                  <a:lnTo>
                    <a:pt x="133" y="57"/>
                  </a:lnTo>
                  <a:lnTo>
                    <a:pt x="110" y="75"/>
                  </a:lnTo>
                  <a:lnTo>
                    <a:pt x="88" y="97"/>
                  </a:lnTo>
                  <a:lnTo>
                    <a:pt x="68" y="119"/>
                  </a:lnTo>
                  <a:lnTo>
                    <a:pt x="50" y="144"/>
                  </a:lnTo>
                  <a:lnTo>
                    <a:pt x="35" y="170"/>
                  </a:lnTo>
                  <a:lnTo>
                    <a:pt x="22" y="199"/>
                  </a:lnTo>
                  <a:lnTo>
                    <a:pt x="12" y="229"/>
                  </a:lnTo>
                  <a:lnTo>
                    <a:pt x="6" y="260"/>
                  </a:lnTo>
                  <a:lnTo>
                    <a:pt x="1" y="293"/>
                  </a:lnTo>
                  <a:lnTo>
                    <a:pt x="0" y="325"/>
                  </a:lnTo>
                  <a:lnTo>
                    <a:pt x="3" y="356"/>
                  </a:lnTo>
                  <a:lnTo>
                    <a:pt x="9" y="387"/>
                  </a:lnTo>
                  <a:lnTo>
                    <a:pt x="17" y="417"/>
                  </a:lnTo>
                  <a:lnTo>
                    <a:pt x="29" y="446"/>
                  </a:lnTo>
                  <a:lnTo>
                    <a:pt x="42" y="473"/>
                  </a:lnTo>
                  <a:lnTo>
                    <a:pt x="59" y="500"/>
                  </a:lnTo>
                  <a:lnTo>
                    <a:pt x="77" y="523"/>
                  </a:lnTo>
                  <a:lnTo>
                    <a:pt x="98" y="546"/>
                  </a:lnTo>
                  <a:lnTo>
                    <a:pt x="121" y="566"/>
                  </a:lnTo>
                  <a:lnTo>
                    <a:pt x="146" y="584"/>
                  </a:lnTo>
                  <a:lnTo>
                    <a:pt x="172" y="599"/>
                  </a:lnTo>
                  <a:lnTo>
                    <a:pt x="200" y="613"/>
                  </a:lnTo>
                  <a:lnTo>
                    <a:pt x="229" y="623"/>
                  </a:lnTo>
                  <a:lnTo>
                    <a:pt x="260" y="629"/>
                  </a:lnTo>
                  <a:lnTo>
                    <a:pt x="292" y="634"/>
                  </a:lnTo>
                  <a:lnTo>
                    <a:pt x="329" y="634"/>
                  </a:lnTo>
                  <a:lnTo>
                    <a:pt x="367" y="630"/>
                  </a:lnTo>
                  <a:lnTo>
                    <a:pt x="404" y="622"/>
                  </a:lnTo>
                  <a:lnTo>
                    <a:pt x="443" y="607"/>
                  </a:lnTo>
                  <a:lnTo>
                    <a:pt x="481" y="588"/>
                  </a:lnTo>
                  <a:lnTo>
                    <a:pt x="499" y="576"/>
                  </a:lnTo>
                  <a:lnTo>
                    <a:pt x="516" y="562"/>
                  </a:lnTo>
                  <a:lnTo>
                    <a:pt x="533" y="547"/>
                  </a:lnTo>
                  <a:lnTo>
                    <a:pt x="550" y="529"/>
                  </a:lnTo>
                  <a:lnTo>
                    <a:pt x="565" y="511"/>
                  </a:lnTo>
                  <a:lnTo>
                    <a:pt x="580" y="491"/>
                  </a:lnTo>
                  <a:lnTo>
                    <a:pt x="471" y="483"/>
                  </a:lnTo>
                  <a:lnTo>
                    <a:pt x="453" y="500"/>
                  </a:lnTo>
                  <a:lnTo>
                    <a:pt x="433" y="514"/>
                  </a:lnTo>
                  <a:lnTo>
                    <a:pt x="413" y="526"/>
                  </a:lnTo>
                  <a:lnTo>
                    <a:pt x="392" y="536"/>
                  </a:lnTo>
                  <a:lnTo>
                    <a:pt x="369" y="544"/>
                  </a:lnTo>
                  <a:lnTo>
                    <a:pt x="347" y="549"/>
                  </a:lnTo>
                  <a:lnTo>
                    <a:pt x="322" y="552"/>
                  </a:lnTo>
                  <a:lnTo>
                    <a:pt x="299" y="552"/>
                  </a:lnTo>
                  <a:lnTo>
                    <a:pt x="277" y="549"/>
                  </a:lnTo>
                  <a:lnTo>
                    <a:pt x="254" y="544"/>
                  </a:lnTo>
                  <a:lnTo>
                    <a:pt x="234" y="537"/>
                  </a:lnTo>
                  <a:lnTo>
                    <a:pt x="214" y="527"/>
                  </a:lnTo>
                  <a:lnTo>
                    <a:pt x="196" y="516"/>
                  </a:lnTo>
                  <a:lnTo>
                    <a:pt x="178" y="503"/>
                  </a:lnTo>
                  <a:lnTo>
                    <a:pt x="161" y="488"/>
                  </a:lnTo>
                  <a:lnTo>
                    <a:pt x="147" y="472"/>
                  </a:lnTo>
                  <a:lnTo>
                    <a:pt x="132" y="454"/>
                  </a:lnTo>
                  <a:lnTo>
                    <a:pt x="120" y="435"/>
                  </a:lnTo>
                  <a:lnTo>
                    <a:pt x="110" y="414"/>
                  </a:lnTo>
                  <a:lnTo>
                    <a:pt x="102" y="393"/>
                  </a:lnTo>
                  <a:lnTo>
                    <a:pt x="96" y="371"/>
                  </a:lnTo>
                  <a:lnTo>
                    <a:pt x="91" y="347"/>
                  </a:lnTo>
                  <a:lnTo>
                    <a:pt x="90" y="324"/>
                  </a:lnTo>
                  <a:lnTo>
                    <a:pt x="90" y="300"/>
                  </a:lnTo>
                  <a:lnTo>
                    <a:pt x="93" y="276"/>
                  </a:lnTo>
                  <a:lnTo>
                    <a:pt x="98" y="253"/>
                  </a:lnTo>
                  <a:lnTo>
                    <a:pt x="105" y="231"/>
                  </a:lnTo>
                  <a:lnTo>
                    <a:pt x="115" y="210"/>
                  </a:lnTo>
                  <a:lnTo>
                    <a:pt x="124" y="191"/>
                  </a:lnTo>
                  <a:lnTo>
                    <a:pt x="138" y="172"/>
                  </a:lnTo>
                  <a:lnTo>
                    <a:pt x="152" y="155"/>
                  </a:lnTo>
                  <a:lnTo>
                    <a:pt x="168" y="140"/>
                  </a:lnTo>
                  <a:lnTo>
                    <a:pt x="184" y="125"/>
                  </a:lnTo>
                  <a:lnTo>
                    <a:pt x="203" y="113"/>
                  </a:lnTo>
                  <a:lnTo>
                    <a:pt x="222" y="103"/>
                  </a:lnTo>
                  <a:lnTo>
                    <a:pt x="243" y="94"/>
                  </a:lnTo>
                  <a:lnTo>
                    <a:pt x="264" y="88"/>
                  </a:lnTo>
                  <a:lnTo>
                    <a:pt x="287" y="84"/>
                  </a:lnTo>
                  <a:lnTo>
                    <a:pt x="310" y="82"/>
                  </a:lnTo>
                  <a:lnTo>
                    <a:pt x="333" y="82"/>
                  </a:lnTo>
                  <a:lnTo>
                    <a:pt x="351" y="84"/>
                  </a:lnTo>
                  <a:lnTo>
                    <a:pt x="368" y="88"/>
                  </a:lnTo>
                  <a:lnTo>
                    <a:pt x="399" y="98"/>
                  </a:lnTo>
                  <a:lnTo>
                    <a:pt x="424" y="111"/>
                  </a:lnTo>
                  <a:lnTo>
                    <a:pt x="446" y="125"/>
                  </a:lnTo>
                  <a:lnTo>
                    <a:pt x="465" y="141"/>
                  </a:lnTo>
                  <a:lnTo>
                    <a:pt x="480" y="157"/>
                  </a:lnTo>
                  <a:lnTo>
                    <a:pt x="499" y="180"/>
                  </a:lnTo>
                  <a:lnTo>
                    <a:pt x="605" y="18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982" y="155"/>
              <a:ext cx="28" cy="77"/>
            </a:xfrm>
            <a:custGeom>
              <a:avLst/>
              <a:gdLst>
                <a:gd name="T0" fmla="*/ 87 w 224"/>
                <a:gd name="T1" fmla="*/ 615 h 615"/>
                <a:gd name="T2" fmla="*/ 224 w 224"/>
                <a:gd name="T3" fmla="*/ 20 h 615"/>
                <a:gd name="T4" fmla="*/ 138 w 224"/>
                <a:gd name="T5" fmla="*/ 0 h 615"/>
                <a:gd name="T6" fmla="*/ 0 w 224"/>
                <a:gd name="T7" fmla="*/ 595 h 615"/>
                <a:gd name="T8" fmla="*/ 87 w 224"/>
                <a:gd name="T9" fmla="*/ 615 h 6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4"/>
                <a:gd name="T16" fmla="*/ 0 h 615"/>
                <a:gd name="T17" fmla="*/ 224 w 224"/>
                <a:gd name="T18" fmla="*/ 615 h 6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4" h="615">
                  <a:moveTo>
                    <a:pt x="87" y="615"/>
                  </a:moveTo>
                  <a:lnTo>
                    <a:pt x="224" y="20"/>
                  </a:lnTo>
                  <a:lnTo>
                    <a:pt x="138" y="0"/>
                  </a:lnTo>
                  <a:lnTo>
                    <a:pt x="0" y="595"/>
                  </a:lnTo>
                  <a:lnTo>
                    <a:pt x="87" y="6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039" y="198"/>
              <a:ext cx="30" cy="30"/>
            </a:xfrm>
            <a:custGeom>
              <a:avLst/>
              <a:gdLst>
                <a:gd name="T0" fmla="*/ 82 w 237"/>
                <a:gd name="T1" fmla="*/ 177 h 236"/>
                <a:gd name="T2" fmla="*/ 63 w 237"/>
                <a:gd name="T3" fmla="*/ 158 h 236"/>
                <a:gd name="T4" fmla="*/ 53 w 237"/>
                <a:gd name="T5" fmla="*/ 133 h 236"/>
                <a:gd name="T6" fmla="*/ 53 w 237"/>
                <a:gd name="T7" fmla="*/ 107 h 236"/>
                <a:gd name="T8" fmla="*/ 62 w 237"/>
                <a:gd name="T9" fmla="*/ 81 h 236"/>
                <a:gd name="T10" fmla="*/ 81 w 237"/>
                <a:gd name="T11" fmla="*/ 62 h 236"/>
                <a:gd name="T12" fmla="*/ 104 w 237"/>
                <a:gd name="T13" fmla="*/ 51 h 236"/>
                <a:gd name="T14" fmla="*/ 131 w 237"/>
                <a:gd name="T15" fmla="*/ 50 h 236"/>
                <a:gd name="T16" fmla="*/ 155 w 237"/>
                <a:gd name="T17" fmla="*/ 59 h 236"/>
                <a:gd name="T18" fmla="*/ 174 w 237"/>
                <a:gd name="T19" fmla="*/ 78 h 236"/>
                <a:gd name="T20" fmla="*/ 184 w 237"/>
                <a:gd name="T21" fmla="*/ 102 h 236"/>
                <a:gd name="T22" fmla="*/ 185 w 237"/>
                <a:gd name="T23" fmla="*/ 128 h 236"/>
                <a:gd name="T24" fmla="*/ 175 w 237"/>
                <a:gd name="T25" fmla="*/ 153 h 236"/>
                <a:gd name="T26" fmla="*/ 156 w 237"/>
                <a:gd name="T27" fmla="*/ 173 h 236"/>
                <a:gd name="T28" fmla="*/ 133 w 237"/>
                <a:gd name="T29" fmla="*/ 184 h 236"/>
                <a:gd name="T30" fmla="*/ 106 w 237"/>
                <a:gd name="T31" fmla="*/ 186 h 236"/>
                <a:gd name="T32" fmla="*/ 76 w 237"/>
                <a:gd name="T33" fmla="*/ 228 h 236"/>
                <a:gd name="T34" fmla="*/ 123 w 237"/>
                <a:gd name="T35" fmla="*/ 236 h 236"/>
                <a:gd name="T36" fmla="*/ 166 w 237"/>
                <a:gd name="T37" fmla="*/ 226 h 236"/>
                <a:gd name="T38" fmla="*/ 204 w 237"/>
                <a:gd name="T39" fmla="*/ 200 h 236"/>
                <a:gd name="T40" fmla="*/ 228 w 237"/>
                <a:gd name="T41" fmla="*/ 160 h 236"/>
                <a:gd name="T42" fmla="*/ 237 w 237"/>
                <a:gd name="T43" fmla="*/ 113 h 236"/>
                <a:gd name="T44" fmla="*/ 227 w 237"/>
                <a:gd name="T45" fmla="*/ 70 h 236"/>
                <a:gd name="T46" fmla="*/ 200 w 237"/>
                <a:gd name="T47" fmla="*/ 32 h 236"/>
                <a:gd name="T48" fmla="*/ 161 w 237"/>
                <a:gd name="T49" fmla="*/ 8 h 236"/>
                <a:gd name="T50" fmla="*/ 114 w 237"/>
                <a:gd name="T51" fmla="*/ 0 h 236"/>
                <a:gd name="T52" fmla="*/ 71 w 237"/>
                <a:gd name="T53" fmla="*/ 10 h 236"/>
                <a:gd name="T54" fmla="*/ 33 w 237"/>
                <a:gd name="T55" fmla="*/ 36 h 236"/>
                <a:gd name="T56" fmla="*/ 8 w 237"/>
                <a:gd name="T57" fmla="*/ 75 h 236"/>
                <a:gd name="T58" fmla="*/ 0 w 237"/>
                <a:gd name="T59" fmla="*/ 122 h 236"/>
                <a:gd name="T60" fmla="*/ 10 w 237"/>
                <a:gd name="T61" fmla="*/ 165 h 236"/>
                <a:gd name="T62" fmla="*/ 36 w 237"/>
                <a:gd name="T63" fmla="*/ 203 h 236"/>
                <a:gd name="T64" fmla="*/ 76 w 237"/>
                <a:gd name="T65" fmla="*/ 228 h 2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37"/>
                <a:gd name="T100" fmla="*/ 0 h 236"/>
                <a:gd name="T101" fmla="*/ 237 w 237"/>
                <a:gd name="T102" fmla="*/ 236 h 2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37" h="236">
                  <a:moveTo>
                    <a:pt x="94" y="182"/>
                  </a:moveTo>
                  <a:lnTo>
                    <a:pt x="82" y="177"/>
                  </a:lnTo>
                  <a:lnTo>
                    <a:pt x="71" y="168"/>
                  </a:lnTo>
                  <a:lnTo>
                    <a:pt x="63" y="158"/>
                  </a:lnTo>
                  <a:lnTo>
                    <a:pt x="57" y="145"/>
                  </a:lnTo>
                  <a:lnTo>
                    <a:pt x="53" y="133"/>
                  </a:lnTo>
                  <a:lnTo>
                    <a:pt x="52" y="120"/>
                  </a:lnTo>
                  <a:lnTo>
                    <a:pt x="53" y="107"/>
                  </a:lnTo>
                  <a:lnTo>
                    <a:pt x="56" y="93"/>
                  </a:lnTo>
                  <a:lnTo>
                    <a:pt x="62" y="81"/>
                  </a:lnTo>
                  <a:lnTo>
                    <a:pt x="71" y="71"/>
                  </a:lnTo>
                  <a:lnTo>
                    <a:pt x="81" y="62"/>
                  </a:lnTo>
                  <a:lnTo>
                    <a:pt x="92" y="56"/>
                  </a:lnTo>
                  <a:lnTo>
                    <a:pt x="104" y="51"/>
                  </a:lnTo>
                  <a:lnTo>
                    <a:pt x="117" y="49"/>
                  </a:lnTo>
                  <a:lnTo>
                    <a:pt x="131" y="50"/>
                  </a:lnTo>
                  <a:lnTo>
                    <a:pt x="143" y="53"/>
                  </a:lnTo>
                  <a:lnTo>
                    <a:pt x="155" y="59"/>
                  </a:lnTo>
                  <a:lnTo>
                    <a:pt x="166" y="68"/>
                  </a:lnTo>
                  <a:lnTo>
                    <a:pt x="174" y="78"/>
                  </a:lnTo>
                  <a:lnTo>
                    <a:pt x="181" y="89"/>
                  </a:lnTo>
                  <a:lnTo>
                    <a:pt x="184" y="102"/>
                  </a:lnTo>
                  <a:lnTo>
                    <a:pt x="185" y="114"/>
                  </a:lnTo>
                  <a:lnTo>
                    <a:pt x="185" y="128"/>
                  </a:lnTo>
                  <a:lnTo>
                    <a:pt x="181" y="141"/>
                  </a:lnTo>
                  <a:lnTo>
                    <a:pt x="175" y="153"/>
                  </a:lnTo>
                  <a:lnTo>
                    <a:pt x="166" y="164"/>
                  </a:lnTo>
                  <a:lnTo>
                    <a:pt x="156" y="173"/>
                  </a:lnTo>
                  <a:lnTo>
                    <a:pt x="145" y="180"/>
                  </a:lnTo>
                  <a:lnTo>
                    <a:pt x="133" y="184"/>
                  </a:lnTo>
                  <a:lnTo>
                    <a:pt x="119" y="186"/>
                  </a:lnTo>
                  <a:lnTo>
                    <a:pt x="106" y="186"/>
                  </a:lnTo>
                  <a:lnTo>
                    <a:pt x="94" y="182"/>
                  </a:lnTo>
                  <a:close/>
                  <a:moveTo>
                    <a:pt x="76" y="228"/>
                  </a:moveTo>
                  <a:lnTo>
                    <a:pt x="99" y="234"/>
                  </a:lnTo>
                  <a:lnTo>
                    <a:pt x="123" y="236"/>
                  </a:lnTo>
                  <a:lnTo>
                    <a:pt x="145" y="233"/>
                  </a:lnTo>
                  <a:lnTo>
                    <a:pt x="166" y="226"/>
                  </a:lnTo>
                  <a:lnTo>
                    <a:pt x="186" y="215"/>
                  </a:lnTo>
                  <a:lnTo>
                    <a:pt x="204" y="200"/>
                  </a:lnTo>
                  <a:lnTo>
                    <a:pt x="218" y="182"/>
                  </a:lnTo>
                  <a:lnTo>
                    <a:pt x="228" y="160"/>
                  </a:lnTo>
                  <a:lnTo>
                    <a:pt x="235" y="137"/>
                  </a:lnTo>
                  <a:lnTo>
                    <a:pt x="237" y="113"/>
                  </a:lnTo>
                  <a:lnTo>
                    <a:pt x="234" y="91"/>
                  </a:lnTo>
                  <a:lnTo>
                    <a:pt x="227" y="70"/>
                  </a:lnTo>
                  <a:lnTo>
                    <a:pt x="215" y="50"/>
                  </a:lnTo>
                  <a:lnTo>
                    <a:pt x="200" y="32"/>
                  </a:lnTo>
                  <a:lnTo>
                    <a:pt x="183" y="19"/>
                  </a:lnTo>
                  <a:lnTo>
                    <a:pt x="161" y="8"/>
                  </a:lnTo>
                  <a:lnTo>
                    <a:pt x="137" y="1"/>
                  </a:lnTo>
                  <a:lnTo>
                    <a:pt x="114" y="0"/>
                  </a:lnTo>
                  <a:lnTo>
                    <a:pt x="92" y="2"/>
                  </a:lnTo>
                  <a:lnTo>
                    <a:pt x="71" y="10"/>
                  </a:lnTo>
                  <a:lnTo>
                    <a:pt x="51" y="21"/>
                  </a:lnTo>
                  <a:lnTo>
                    <a:pt x="33" y="36"/>
                  </a:lnTo>
                  <a:lnTo>
                    <a:pt x="18" y="53"/>
                  </a:lnTo>
                  <a:lnTo>
                    <a:pt x="8" y="75"/>
                  </a:lnTo>
                  <a:lnTo>
                    <a:pt x="2" y="99"/>
                  </a:lnTo>
                  <a:lnTo>
                    <a:pt x="0" y="122"/>
                  </a:lnTo>
                  <a:lnTo>
                    <a:pt x="3" y="144"/>
                  </a:lnTo>
                  <a:lnTo>
                    <a:pt x="10" y="165"/>
                  </a:lnTo>
                  <a:lnTo>
                    <a:pt x="21" y="185"/>
                  </a:lnTo>
                  <a:lnTo>
                    <a:pt x="36" y="203"/>
                  </a:lnTo>
                  <a:lnTo>
                    <a:pt x="54" y="218"/>
                  </a:lnTo>
                  <a:lnTo>
                    <a:pt x="76" y="22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090" y="200"/>
              <a:ext cx="91" cy="97"/>
            </a:xfrm>
            <a:custGeom>
              <a:avLst/>
              <a:gdLst>
                <a:gd name="T0" fmla="*/ 0 w 730"/>
                <a:gd name="T1" fmla="*/ 522 h 773"/>
                <a:gd name="T2" fmla="*/ 314 w 730"/>
                <a:gd name="T3" fmla="*/ 0 h 773"/>
                <a:gd name="T4" fmla="*/ 391 w 730"/>
                <a:gd name="T5" fmla="*/ 45 h 773"/>
                <a:gd name="T6" fmla="*/ 152 w 730"/>
                <a:gd name="T7" fmla="*/ 444 h 773"/>
                <a:gd name="T8" fmla="*/ 153 w 730"/>
                <a:gd name="T9" fmla="*/ 445 h 773"/>
                <a:gd name="T10" fmla="*/ 647 w 730"/>
                <a:gd name="T11" fmla="*/ 199 h 773"/>
                <a:gd name="T12" fmla="*/ 730 w 730"/>
                <a:gd name="T13" fmla="*/ 249 h 773"/>
                <a:gd name="T14" fmla="*/ 416 w 730"/>
                <a:gd name="T15" fmla="*/ 773 h 773"/>
                <a:gd name="T16" fmla="*/ 339 w 730"/>
                <a:gd name="T17" fmla="*/ 727 h 773"/>
                <a:gd name="T18" fmla="*/ 583 w 730"/>
                <a:gd name="T19" fmla="*/ 323 h 773"/>
                <a:gd name="T20" fmla="*/ 581 w 730"/>
                <a:gd name="T21" fmla="*/ 321 h 773"/>
                <a:gd name="T22" fmla="*/ 79 w 730"/>
                <a:gd name="T23" fmla="*/ 570 h 773"/>
                <a:gd name="T24" fmla="*/ 0 w 730"/>
                <a:gd name="T25" fmla="*/ 522 h 7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30"/>
                <a:gd name="T40" fmla="*/ 0 h 773"/>
                <a:gd name="T41" fmla="*/ 730 w 730"/>
                <a:gd name="T42" fmla="*/ 773 h 7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30" h="773">
                  <a:moveTo>
                    <a:pt x="0" y="522"/>
                  </a:moveTo>
                  <a:lnTo>
                    <a:pt x="314" y="0"/>
                  </a:lnTo>
                  <a:lnTo>
                    <a:pt x="391" y="45"/>
                  </a:lnTo>
                  <a:lnTo>
                    <a:pt x="152" y="444"/>
                  </a:lnTo>
                  <a:lnTo>
                    <a:pt x="153" y="445"/>
                  </a:lnTo>
                  <a:lnTo>
                    <a:pt x="647" y="199"/>
                  </a:lnTo>
                  <a:lnTo>
                    <a:pt x="730" y="249"/>
                  </a:lnTo>
                  <a:lnTo>
                    <a:pt x="416" y="773"/>
                  </a:lnTo>
                  <a:lnTo>
                    <a:pt x="339" y="727"/>
                  </a:lnTo>
                  <a:lnTo>
                    <a:pt x="583" y="323"/>
                  </a:lnTo>
                  <a:lnTo>
                    <a:pt x="581" y="321"/>
                  </a:lnTo>
                  <a:lnTo>
                    <a:pt x="79" y="570"/>
                  </a:lnTo>
                  <a:lnTo>
                    <a:pt x="0" y="5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159" y="251"/>
              <a:ext cx="90" cy="93"/>
            </a:xfrm>
            <a:custGeom>
              <a:avLst/>
              <a:gdLst>
                <a:gd name="T0" fmla="*/ 331 w 724"/>
                <a:gd name="T1" fmla="*/ 746 h 746"/>
                <a:gd name="T2" fmla="*/ 347 w 724"/>
                <a:gd name="T3" fmla="*/ 357 h 746"/>
                <a:gd name="T4" fmla="*/ 724 w 724"/>
                <a:gd name="T5" fmla="*/ 278 h 746"/>
                <a:gd name="T6" fmla="*/ 640 w 724"/>
                <a:gd name="T7" fmla="*/ 207 h 746"/>
                <a:gd name="T8" fmla="*/ 268 w 724"/>
                <a:gd name="T9" fmla="*/ 290 h 746"/>
                <a:gd name="T10" fmla="*/ 267 w 724"/>
                <a:gd name="T11" fmla="*/ 289 h 746"/>
                <a:gd name="T12" fmla="*/ 461 w 724"/>
                <a:gd name="T13" fmla="*/ 57 h 746"/>
                <a:gd name="T14" fmla="*/ 393 w 724"/>
                <a:gd name="T15" fmla="*/ 0 h 746"/>
                <a:gd name="T16" fmla="*/ 0 w 724"/>
                <a:gd name="T17" fmla="*/ 468 h 746"/>
                <a:gd name="T18" fmla="*/ 68 w 724"/>
                <a:gd name="T19" fmla="*/ 526 h 746"/>
                <a:gd name="T20" fmla="*/ 267 w 724"/>
                <a:gd name="T21" fmla="*/ 289 h 746"/>
                <a:gd name="T22" fmla="*/ 268 w 724"/>
                <a:gd name="T23" fmla="*/ 290 h 746"/>
                <a:gd name="T24" fmla="*/ 248 w 724"/>
                <a:gd name="T25" fmla="*/ 675 h 746"/>
                <a:gd name="T26" fmla="*/ 331 w 724"/>
                <a:gd name="T27" fmla="*/ 746 h 74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24"/>
                <a:gd name="T43" fmla="*/ 0 h 746"/>
                <a:gd name="T44" fmla="*/ 724 w 724"/>
                <a:gd name="T45" fmla="*/ 746 h 74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24" h="746">
                  <a:moveTo>
                    <a:pt x="331" y="746"/>
                  </a:moveTo>
                  <a:lnTo>
                    <a:pt x="347" y="357"/>
                  </a:lnTo>
                  <a:lnTo>
                    <a:pt x="724" y="278"/>
                  </a:lnTo>
                  <a:lnTo>
                    <a:pt x="640" y="207"/>
                  </a:lnTo>
                  <a:lnTo>
                    <a:pt x="268" y="290"/>
                  </a:lnTo>
                  <a:lnTo>
                    <a:pt x="267" y="289"/>
                  </a:lnTo>
                  <a:lnTo>
                    <a:pt x="461" y="57"/>
                  </a:lnTo>
                  <a:lnTo>
                    <a:pt x="393" y="0"/>
                  </a:lnTo>
                  <a:lnTo>
                    <a:pt x="0" y="468"/>
                  </a:lnTo>
                  <a:lnTo>
                    <a:pt x="68" y="526"/>
                  </a:lnTo>
                  <a:lnTo>
                    <a:pt x="267" y="289"/>
                  </a:lnTo>
                  <a:lnTo>
                    <a:pt x="268" y="290"/>
                  </a:lnTo>
                  <a:lnTo>
                    <a:pt x="248" y="675"/>
                  </a:lnTo>
                  <a:lnTo>
                    <a:pt x="331" y="7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202" y="317"/>
              <a:ext cx="83" cy="80"/>
            </a:xfrm>
            <a:custGeom>
              <a:avLst/>
              <a:gdLst>
                <a:gd name="T0" fmla="*/ 364 w 664"/>
                <a:gd name="T1" fmla="*/ 641 h 641"/>
                <a:gd name="T2" fmla="*/ 664 w 664"/>
                <a:gd name="T3" fmla="*/ 59 h 641"/>
                <a:gd name="T4" fmla="*/ 610 w 664"/>
                <a:gd name="T5" fmla="*/ 0 h 641"/>
                <a:gd name="T6" fmla="*/ 0 w 664"/>
                <a:gd name="T7" fmla="*/ 237 h 641"/>
                <a:gd name="T8" fmla="*/ 63 w 664"/>
                <a:gd name="T9" fmla="*/ 307 h 641"/>
                <a:gd name="T10" fmla="*/ 242 w 664"/>
                <a:gd name="T11" fmla="*/ 237 h 641"/>
                <a:gd name="T12" fmla="*/ 390 w 664"/>
                <a:gd name="T13" fmla="*/ 400 h 641"/>
                <a:gd name="T14" fmla="*/ 301 w 664"/>
                <a:gd name="T15" fmla="*/ 571 h 641"/>
                <a:gd name="T16" fmla="*/ 364 w 664"/>
                <a:gd name="T17" fmla="*/ 641 h 641"/>
                <a:gd name="T18" fmla="*/ 324 w 664"/>
                <a:gd name="T19" fmla="*/ 205 h 641"/>
                <a:gd name="T20" fmla="*/ 551 w 664"/>
                <a:gd name="T21" fmla="*/ 107 h 641"/>
                <a:gd name="T22" fmla="*/ 552 w 664"/>
                <a:gd name="T23" fmla="*/ 108 h 641"/>
                <a:gd name="T24" fmla="*/ 430 w 664"/>
                <a:gd name="T25" fmla="*/ 322 h 641"/>
                <a:gd name="T26" fmla="*/ 324 w 664"/>
                <a:gd name="T27" fmla="*/ 205 h 64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64"/>
                <a:gd name="T43" fmla="*/ 0 h 641"/>
                <a:gd name="T44" fmla="*/ 664 w 664"/>
                <a:gd name="T45" fmla="*/ 641 h 64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64" h="641">
                  <a:moveTo>
                    <a:pt x="364" y="641"/>
                  </a:moveTo>
                  <a:lnTo>
                    <a:pt x="664" y="59"/>
                  </a:lnTo>
                  <a:lnTo>
                    <a:pt x="610" y="0"/>
                  </a:lnTo>
                  <a:lnTo>
                    <a:pt x="0" y="237"/>
                  </a:lnTo>
                  <a:lnTo>
                    <a:pt x="63" y="307"/>
                  </a:lnTo>
                  <a:lnTo>
                    <a:pt x="242" y="237"/>
                  </a:lnTo>
                  <a:lnTo>
                    <a:pt x="390" y="400"/>
                  </a:lnTo>
                  <a:lnTo>
                    <a:pt x="301" y="571"/>
                  </a:lnTo>
                  <a:lnTo>
                    <a:pt x="364" y="641"/>
                  </a:lnTo>
                  <a:close/>
                  <a:moveTo>
                    <a:pt x="324" y="205"/>
                  </a:moveTo>
                  <a:lnTo>
                    <a:pt x="551" y="107"/>
                  </a:lnTo>
                  <a:lnTo>
                    <a:pt x="552" y="108"/>
                  </a:lnTo>
                  <a:lnTo>
                    <a:pt x="430" y="322"/>
                  </a:lnTo>
                  <a:lnTo>
                    <a:pt x="324" y="20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263" y="376"/>
              <a:ext cx="80" cy="79"/>
            </a:xfrm>
            <a:custGeom>
              <a:avLst/>
              <a:gdLst>
                <a:gd name="T0" fmla="*/ 531 w 636"/>
                <a:gd name="T1" fmla="*/ 552 h 635"/>
                <a:gd name="T2" fmla="*/ 590 w 636"/>
                <a:gd name="T3" fmla="*/ 480 h 635"/>
                <a:gd name="T4" fmla="*/ 626 w 636"/>
                <a:gd name="T5" fmla="*/ 397 h 635"/>
                <a:gd name="T6" fmla="*/ 636 w 636"/>
                <a:gd name="T7" fmla="*/ 306 h 635"/>
                <a:gd name="T8" fmla="*/ 618 w 636"/>
                <a:gd name="T9" fmla="*/ 214 h 635"/>
                <a:gd name="T10" fmla="*/ 570 w 636"/>
                <a:gd name="T11" fmla="*/ 125 h 635"/>
                <a:gd name="T12" fmla="*/ 501 w 636"/>
                <a:gd name="T13" fmla="*/ 57 h 635"/>
                <a:gd name="T14" fmla="*/ 418 w 636"/>
                <a:gd name="T15" fmla="*/ 15 h 635"/>
                <a:gd name="T16" fmla="*/ 329 w 636"/>
                <a:gd name="T17" fmla="*/ 0 h 635"/>
                <a:gd name="T18" fmla="*/ 238 w 636"/>
                <a:gd name="T19" fmla="*/ 10 h 635"/>
                <a:gd name="T20" fmla="*/ 154 w 636"/>
                <a:gd name="T21" fmla="*/ 45 h 635"/>
                <a:gd name="T22" fmla="*/ 83 w 636"/>
                <a:gd name="T23" fmla="*/ 104 h 635"/>
                <a:gd name="T24" fmla="*/ 32 w 636"/>
                <a:gd name="T25" fmla="*/ 180 h 635"/>
                <a:gd name="T26" fmla="*/ 4 w 636"/>
                <a:gd name="T27" fmla="*/ 266 h 635"/>
                <a:gd name="T28" fmla="*/ 3 w 636"/>
                <a:gd name="T29" fmla="*/ 358 h 635"/>
                <a:gd name="T30" fmla="*/ 29 w 636"/>
                <a:gd name="T31" fmla="*/ 450 h 635"/>
                <a:gd name="T32" fmla="*/ 85 w 636"/>
                <a:gd name="T33" fmla="*/ 534 h 635"/>
                <a:gd name="T34" fmla="*/ 159 w 636"/>
                <a:gd name="T35" fmla="*/ 592 h 635"/>
                <a:gd name="T36" fmla="*/ 245 w 636"/>
                <a:gd name="T37" fmla="*/ 626 h 635"/>
                <a:gd name="T38" fmla="*/ 335 w 636"/>
                <a:gd name="T39" fmla="*/ 635 h 635"/>
                <a:gd name="T40" fmla="*/ 425 w 636"/>
                <a:gd name="T41" fmla="*/ 617 h 635"/>
                <a:gd name="T42" fmla="*/ 433 w 636"/>
                <a:gd name="T43" fmla="*/ 515 h 635"/>
                <a:gd name="T44" fmla="*/ 380 w 636"/>
                <a:gd name="T45" fmla="*/ 537 h 635"/>
                <a:gd name="T46" fmla="*/ 318 w 636"/>
                <a:gd name="T47" fmla="*/ 548 h 635"/>
                <a:gd name="T48" fmla="*/ 253 w 636"/>
                <a:gd name="T49" fmla="*/ 541 h 635"/>
                <a:gd name="T50" fmla="*/ 188 w 636"/>
                <a:gd name="T51" fmla="*/ 515 h 635"/>
                <a:gd name="T52" fmla="*/ 131 w 636"/>
                <a:gd name="T53" fmla="*/ 463 h 635"/>
                <a:gd name="T54" fmla="*/ 93 w 636"/>
                <a:gd name="T55" fmla="*/ 388 h 635"/>
                <a:gd name="T56" fmla="*/ 83 w 636"/>
                <a:gd name="T57" fmla="*/ 316 h 635"/>
                <a:gd name="T58" fmla="*/ 95 w 636"/>
                <a:gd name="T59" fmla="*/ 248 h 635"/>
                <a:gd name="T60" fmla="*/ 126 w 636"/>
                <a:gd name="T61" fmla="*/ 191 h 635"/>
                <a:gd name="T62" fmla="*/ 168 w 636"/>
                <a:gd name="T63" fmla="*/ 144 h 635"/>
                <a:gd name="T64" fmla="*/ 216 w 636"/>
                <a:gd name="T65" fmla="*/ 112 h 635"/>
                <a:gd name="T66" fmla="*/ 274 w 636"/>
                <a:gd name="T67" fmla="*/ 93 h 635"/>
                <a:gd name="T68" fmla="*/ 338 w 636"/>
                <a:gd name="T69" fmla="*/ 87 h 635"/>
                <a:gd name="T70" fmla="*/ 405 w 636"/>
                <a:gd name="T71" fmla="*/ 100 h 635"/>
                <a:gd name="T72" fmla="*/ 467 w 636"/>
                <a:gd name="T73" fmla="*/ 134 h 635"/>
                <a:gd name="T74" fmla="*/ 519 w 636"/>
                <a:gd name="T75" fmla="*/ 196 h 635"/>
                <a:gd name="T76" fmla="*/ 549 w 636"/>
                <a:gd name="T77" fmla="*/ 269 h 635"/>
                <a:gd name="T78" fmla="*/ 551 w 636"/>
                <a:gd name="T79" fmla="*/ 339 h 635"/>
                <a:gd name="T80" fmla="*/ 532 w 636"/>
                <a:gd name="T81" fmla="*/ 404 h 635"/>
                <a:gd name="T82" fmla="*/ 497 w 636"/>
                <a:gd name="T83" fmla="*/ 459 h 635"/>
                <a:gd name="T84" fmla="*/ 450 w 636"/>
                <a:gd name="T85" fmla="*/ 504 h 635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636"/>
                <a:gd name="T130" fmla="*/ 0 h 635"/>
                <a:gd name="T131" fmla="*/ 636 w 636"/>
                <a:gd name="T132" fmla="*/ 635 h 635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636" h="635">
                  <a:moveTo>
                    <a:pt x="480" y="590"/>
                  </a:moveTo>
                  <a:lnTo>
                    <a:pt x="507" y="572"/>
                  </a:lnTo>
                  <a:lnTo>
                    <a:pt x="531" y="552"/>
                  </a:lnTo>
                  <a:lnTo>
                    <a:pt x="553" y="530"/>
                  </a:lnTo>
                  <a:lnTo>
                    <a:pt x="573" y="506"/>
                  </a:lnTo>
                  <a:lnTo>
                    <a:pt x="590" y="480"/>
                  </a:lnTo>
                  <a:lnTo>
                    <a:pt x="604" y="454"/>
                  </a:lnTo>
                  <a:lnTo>
                    <a:pt x="617" y="426"/>
                  </a:lnTo>
                  <a:lnTo>
                    <a:pt x="626" y="397"/>
                  </a:lnTo>
                  <a:lnTo>
                    <a:pt x="632" y="367"/>
                  </a:lnTo>
                  <a:lnTo>
                    <a:pt x="636" y="337"/>
                  </a:lnTo>
                  <a:lnTo>
                    <a:pt x="636" y="306"/>
                  </a:lnTo>
                  <a:lnTo>
                    <a:pt x="633" y="275"/>
                  </a:lnTo>
                  <a:lnTo>
                    <a:pt x="627" y="244"/>
                  </a:lnTo>
                  <a:lnTo>
                    <a:pt x="618" y="214"/>
                  </a:lnTo>
                  <a:lnTo>
                    <a:pt x="606" y="184"/>
                  </a:lnTo>
                  <a:lnTo>
                    <a:pt x="589" y="154"/>
                  </a:lnTo>
                  <a:lnTo>
                    <a:pt x="570" y="125"/>
                  </a:lnTo>
                  <a:lnTo>
                    <a:pt x="549" y="100"/>
                  </a:lnTo>
                  <a:lnTo>
                    <a:pt x="526" y="77"/>
                  </a:lnTo>
                  <a:lnTo>
                    <a:pt x="501" y="57"/>
                  </a:lnTo>
                  <a:lnTo>
                    <a:pt x="475" y="41"/>
                  </a:lnTo>
                  <a:lnTo>
                    <a:pt x="447" y="26"/>
                  </a:lnTo>
                  <a:lnTo>
                    <a:pt x="418" y="15"/>
                  </a:lnTo>
                  <a:lnTo>
                    <a:pt x="389" y="7"/>
                  </a:lnTo>
                  <a:lnTo>
                    <a:pt x="359" y="2"/>
                  </a:lnTo>
                  <a:lnTo>
                    <a:pt x="329" y="0"/>
                  </a:lnTo>
                  <a:lnTo>
                    <a:pt x="298" y="0"/>
                  </a:lnTo>
                  <a:lnTo>
                    <a:pt x="268" y="3"/>
                  </a:lnTo>
                  <a:lnTo>
                    <a:pt x="238" y="10"/>
                  </a:lnTo>
                  <a:lnTo>
                    <a:pt x="209" y="19"/>
                  </a:lnTo>
                  <a:lnTo>
                    <a:pt x="181" y="30"/>
                  </a:lnTo>
                  <a:lnTo>
                    <a:pt x="154" y="45"/>
                  </a:lnTo>
                  <a:lnTo>
                    <a:pt x="128" y="62"/>
                  </a:lnTo>
                  <a:lnTo>
                    <a:pt x="104" y="82"/>
                  </a:lnTo>
                  <a:lnTo>
                    <a:pt x="83" y="104"/>
                  </a:lnTo>
                  <a:lnTo>
                    <a:pt x="63" y="127"/>
                  </a:lnTo>
                  <a:lnTo>
                    <a:pt x="46" y="153"/>
                  </a:lnTo>
                  <a:lnTo>
                    <a:pt x="32" y="180"/>
                  </a:lnTo>
                  <a:lnTo>
                    <a:pt x="19" y="207"/>
                  </a:lnTo>
                  <a:lnTo>
                    <a:pt x="10" y="236"/>
                  </a:lnTo>
                  <a:lnTo>
                    <a:pt x="4" y="266"/>
                  </a:lnTo>
                  <a:lnTo>
                    <a:pt x="0" y="296"/>
                  </a:lnTo>
                  <a:lnTo>
                    <a:pt x="0" y="327"/>
                  </a:lnTo>
                  <a:lnTo>
                    <a:pt x="3" y="358"/>
                  </a:lnTo>
                  <a:lnTo>
                    <a:pt x="8" y="389"/>
                  </a:lnTo>
                  <a:lnTo>
                    <a:pt x="17" y="420"/>
                  </a:lnTo>
                  <a:lnTo>
                    <a:pt x="29" y="450"/>
                  </a:lnTo>
                  <a:lnTo>
                    <a:pt x="46" y="480"/>
                  </a:lnTo>
                  <a:lnTo>
                    <a:pt x="65" y="508"/>
                  </a:lnTo>
                  <a:lnTo>
                    <a:pt x="85" y="534"/>
                  </a:lnTo>
                  <a:lnTo>
                    <a:pt x="108" y="556"/>
                  </a:lnTo>
                  <a:lnTo>
                    <a:pt x="133" y="576"/>
                  </a:lnTo>
                  <a:lnTo>
                    <a:pt x="159" y="592"/>
                  </a:lnTo>
                  <a:lnTo>
                    <a:pt x="187" y="607"/>
                  </a:lnTo>
                  <a:lnTo>
                    <a:pt x="215" y="618"/>
                  </a:lnTo>
                  <a:lnTo>
                    <a:pt x="245" y="626"/>
                  </a:lnTo>
                  <a:lnTo>
                    <a:pt x="275" y="631"/>
                  </a:lnTo>
                  <a:lnTo>
                    <a:pt x="305" y="635"/>
                  </a:lnTo>
                  <a:lnTo>
                    <a:pt x="335" y="635"/>
                  </a:lnTo>
                  <a:lnTo>
                    <a:pt x="365" y="631"/>
                  </a:lnTo>
                  <a:lnTo>
                    <a:pt x="395" y="626"/>
                  </a:lnTo>
                  <a:lnTo>
                    <a:pt x="425" y="617"/>
                  </a:lnTo>
                  <a:lnTo>
                    <a:pt x="452" y="605"/>
                  </a:lnTo>
                  <a:lnTo>
                    <a:pt x="480" y="590"/>
                  </a:lnTo>
                  <a:close/>
                  <a:moveTo>
                    <a:pt x="433" y="515"/>
                  </a:moveTo>
                  <a:lnTo>
                    <a:pt x="417" y="524"/>
                  </a:lnTo>
                  <a:lnTo>
                    <a:pt x="399" y="531"/>
                  </a:lnTo>
                  <a:lnTo>
                    <a:pt x="380" y="537"/>
                  </a:lnTo>
                  <a:lnTo>
                    <a:pt x="360" y="543"/>
                  </a:lnTo>
                  <a:lnTo>
                    <a:pt x="339" y="546"/>
                  </a:lnTo>
                  <a:lnTo>
                    <a:pt x="318" y="548"/>
                  </a:lnTo>
                  <a:lnTo>
                    <a:pt x="296" y="548"/>
                  </a:lnTo>
                  <a:lnTo>
                    <a:pt x="275" y="546"/>
                  </a:lnTo>
                  <a:lnTo>
                    <a:pt x="253" y="541"/>
                  </a:lnTo>
                  <a:lnTo>
                    <a:pt x="230" y="535"/>
                  </a:lnTo>
                  <a:lnTo>
                    <a:pt x="209" y="526"/>
                  </a:lnTo>
                  <a:lnTo>
                    <a:pt x="188" y="515"/>
                  </a:lnTo>
                  <a:lnTo>
                    <a:pt x="168" y="500"/>
                  </a:lnTo>
                  <a:lnTo>
                    <a:pt x="149" y="483"/>
                  </a:lnTo>
                  <a:lnTo>
                    <a:pt x="131" y="463"/>
                  </a:lnTo>
                  <a:lnTo>
                    <a:pt x="116" y="438"/>
                  </a:lnTo>
                  <a:lnTo>
                    <a:pt x="103" y="414"/>
                  </a:lnTo>
                  <a:lnTo>
                    <a:pt x="93" y="388"/>
                  </a:lnTo>
                  <a:lnTo>
                    <a:pt x="86" y="364"/>
                  </a:lnTo>
                  <a:lnTo>
                    <a:pt x="83" y="339"/>
                  </a:lnTo>
                  <a:lnTo>
                    <a:pt x="83" y="316"/>
                  </a:lnTo>
                  <a:lnTo>
                    <a:pt x="84" y="293"/>
                  </a:lnTo>
                  <a:lnTo>
                    <a:pt x="88" y="271"/>
                  </a:lnTo>
                  <a:lnTo>
                    <a:pt x="95" y="248"/>
                  </a:lnTo>
                  <a:lnTo>
                    <a:pt x="104" y="228"/>
                  </a:lnTo>
                  <a:lnTo>
                    <a:pt x="114" y="208"/>
                  </a:lnTo>
                  <a:lnTo>
                    <a:pt x="126" y="191"/>
                  </a:lnTo>
                  <a:lnTo>
                    <a:pt x="139" y="174"/>
                  </a:lnTo>
                  <a:lnTo>
                    <a:pt x="154" y="158"/>
                  </a:lnTo>
                  <a:lnTo>
                    <a:pt x="168" y="144"/>
                  </a:lnTo>
                  <a:lnTo>
                    <a:pt x="184" y="132"/>
                  </a:lnTo>
                  <a:lnTo>
                    <a:pt x="199" y="121"/>
                  </a:lnTo>
                  <a:lnTo>
                    <a:pt x="216" y="112"/>
                  </a:lnTo>
                  <a:lnTo>
                    <a:pt x="234" y="104"/>
                  </a:lnTo>
                  <a:lnTo>
                    <a:pt x="254" y="97"/>
                  </a:lnTo>
                  <a:lnTo>
                    <a:pt x="274" y="93"/>
                  </a:lnTo>
                  <a:lnTo>
                    <a:pt x="295" y="89"/>
                  </a:lnTo>
                  <a:lnTo>
                    <a:pt x="316" y="87"/>
                  </a:lnTo>
                  <a:lnTo>
                    <a:pt x="338" y="87"/>
                  </a:lnTo>
                  <a:lnTo>
                    <a:pt x="360" y="89"/>
                  </a:lnTo>
                  <a:lnTo>
                    <a:pt x="382" y="93"/>
                  </a:lnTo>
                  <a:lnTo>
                    <a:pt x="405" y="100"/>
                  </a:lnTo>
                  <a:lnTo>
                    <a:pt x="426" y="108"/>
                  </a:lnTo>
                  <a:lnTo>
                    <a:pt x="447" y="121"/>
                  </a:lnTo>
                  <a:lnTo>
                    <a:pt x="467" y="134"/>
                  </a:lnTo>
                  <a:lnTo>
                    <a:pt x="486" y="152"/>
                  </a:lnTo>
                  <a:lnTo>
                    <a:pt x="503" y="172"/>
                  </a:lnTo>
                  <a:lnTo>
                    <a:pt x="519" y="196"/>
                  </a:lnTo>
                  <a:lnTo>
                    <a:pt x="532" y="221"/>
                  </a:lnTo>
                  <a:lnTo>
                    <a:pt x="542" y="245"/>
                  </a:lnTo>
                  <a:lnTo>
                    <a:pt x="549" y="269"/>
                  </a:lnTo>
                  <a:lnTo>
                    <a:pt x="552" y="293"/>
                  </a:lnTo>
                  <a:lnTo>
                    <a:pt x="552" y="316"/>
                  </a:lnTo>
                  <a:lnTo>
                    <a:pt x="551" y="339"/>
                  </a:lnTo>
                  <a:lnTo>
                    <a:pt x="547" y="362"/>
                  </a:lnTo>
                  <a:lnTo>
                    <a:pt x="540" y="383"/>
                  </a:lnTo>
                  <a:lnTo>
                    <a:pt x="532" y="404"/>
                  </a:lnTo>
                  <a:lnTo>
                    <a:pt x="522" y="424"/>
                  </a:lnTo>
                  <a:lnTo>
                    <a:pt x="510" y="443"/>
                  </a:lnTo>
                  <a:lnTo>
                    <a:pt x="497" y="459"/>
                  </a:lnTo>
                  <a:lnTo>
                    <a:pt x="482" y="476"/>
                  </a:lnTo>
                  <a:lnTo>
                    <a:pt x="467" y="490"/>
                  </a:lnTo>
                  <a:lnTo>
                    <a:pt x="450" y="504"/>
                  </a:lnTo>
                  <a:lnTo>
                    <a:pt x="433" y="5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92" y="951"/>
              <a:ext cx="92" cy="93"/>
            </a:xfrm>
            <a:custGeom>
              <a:avLst/>
              <a:gdLst>
                <a:gd name="T0" fmla="*/ 596 w 738"/>
                <a:gd name="T1" fmla="*/ 366 h 752"/>
                <a:gd name="T2" fmla="*/ 430 w 738"/>
                <a:gd name="T3" fmla="*/ 103 h 752"/>
                <a:gd name="T4" fmla="*/ 425 w 738"/>
                <a:gd name="T5" fmla="*/ 389 h 752"/>
                <a:gd name="T6" fmla="*/ 505 w 738"/>
                <a:gd name="T7" fmla="*/ 466 h 752"/>
                <a:gd name="T8" fmla="*/ 533 w 738"/>
                <a:gd name="T9" fmla="*/ 491 h 752"/>
                <a:gd name="T10" fmla="*/ 574 w 738"/>
                <a:gd name="T11" fmla="*/ 518 h 752"/>
                <a:gd name="T12" fmla="*/ 581 w 738"/>
                <a:gd name="T13" fmla="*/ 531 h 752"/>
                <a:gd name="T14" fmla="*/ 578 w 738"/>
                <a:gd name="T15" fmla="*/ 552 h 752"/>
                <a:gd name="T16" fmla="*/ 566 w 738"/>
                <a:gd name="T17" fmla="*/ 568 h 752"/>
                <a:gd name="T18" fmla="*/ 536 w 738"/>
                <a:gd name="T19" fmla="*/ 570 h 752"/>
                <a:gd name="T20" fmla="*/ 507 w 738"/>
                <a:gd name="T21" fmla="*/ 563 h 752"/>
                <a:gd name="T22" fmla="*/ 496 w 738"/>
                <a:gd name="T23" fmla="*/ 552 h 752"/>
                <a:gd name="T24" fmla="*/ 486 w 738"/>
                <a:gd name="T25" fmla="*/ 532 h 752"/>
                <a:gd name="T26" fmla="*/ 477 w 738"/>
                <a:gd name="T27" fmla="*/ 519 h 752"/>
                <a:gd name="T28" fmla="*/ 383 w 738"/>
                <a:gd name="T29" fmla="*/ 469 h 752"/>
                <a:gd name="T30" fmla="*/ 372 w 738"/>
                <a:gd name="T31" fmla="*/ 517 h 752"/>
                <a:gd name="T32" fmla="*/ 373 w 738"/>
                <a:gd name="T33" fmla="*/ 579 h 752"/>
                <a:gd name="T34" fmla="*/ 375 w 738"/>
                <a:gd name="T35" fmla="*/ 632 h 752"/>
                <a:gd name="T36" fmla="*/ 382 w 738"/>
                <a:gd name="T37" fmla="*/ 651 h 752"/>
                <a:gd name="T38" fmla="*/ 392 w 738"/>
                <a:gd name="T39" fmla="*/ 660 h 752"/>
                <a:gd name="T40" fmla="*/ 412 w 738"/>
                <a:gd name="T41" fmla="*/ 661 h 752"/>
                <a:gd name="T42" fmla="*/ 436 w 738"/>
                <a:gd name="T43" fmla="*/ 650 h 752"/>
                <a:gd name="T44" fmla="*/ 475 w 738"/>
                <a:gd name="T45" fmla="*/ 701 h 752"/>
                <a:gd name="T46" fmla="*/ 467 w 738"/>
                <a:gd name="T47" fmla="*/ 718 h 752"/>
                <a:gd name="T48" fmla="*/ 449 w 738"/>
                <a:gd name="T49" fmla="*/ 735 h 752"/>
                <a:gd name="T50" fmla="*/ 412 w 738"/>
                <a:gd name="T51" fmla="*/ 750 h 752"/>
                <a:gd name="T52" fmla="*/ 372 w 738"/>
                <a:gd name="T53" fmla="*/ 750 h 752"/>
                <a:gd name="T54" fmla="*/ 349 w 738"/>
                <a:gd name="T55" fmla="*/ 734 h 752"/>
                <a:gd name="T56" fmla="*/ 331 w 738"/>
                <a:gd name="T57" fmla="*/ 708 h 752"/>
                <a:gd name="T58" fmla="*/ 319 w 738"/>
                <a:gd name="T59" fmla="*/ 673 h 752"/>
                <a:gd name="T60" fmla="*/ 307 w 738"/>
                <a:gd name="T61" fmla="*/ 613 h 752"/>
                <a:gd name="T62" fmla="*/ 302 w 738"/>
                <a:gd name="T63" fmla="*/ 535 h 752"/>
                <a:gd name="T64" fmla="*/ 310 w 738"/>
                <a:gd name="T65" fmla="*/ 472 h 752"/>
                <a:gd name="T66" fmla="*/ 330 w 738"/>
                <a:gd name="T67" fmla="*/ 418 h 752"/>
                <a:gd name="T68" fmla="*/ 233 w 738"/>
                <a:gd name="T69" fmla="*/ 300 h 752"/>
                <a:gd name="T70" fmla="*/ 247 w 738"/>
                <a:gd name="T71" fmla="*/ 431 h 752"/>
                <a:gd name="T72" fmla="*/ 0 w 738"/>
                <a:gd name="T73" fmla="*/ 446 h 752"/>
                <a:gd name="T74" fmla="*/ 64 w 738"/>
                <a:gd name="T75" fmla="*/ 361 h 752"/>
                <a:gd name="T76" fmla="*/ 517 w 738"/>
                <a:gd name="T77" fmla="*/ 103 h 752"/>
                <a:gd name="T78" fmla="*/ 650 w 738"/>
                <a:gd name="T79" fmla="*/ 224 h 752"/>
                <a:gd name="T80" fmla="*/ 729 w 738"/>
                <a:gd name="T81" fmla="*/ 313 h 752"/>
                <a:gd name="T82" fmla="*/ 615 w 738"/>
                <a:gd name="T83" fmla="*/ 461 h 752"/>
                <a:gd name="T84" fmla="*/ 446 w 738"/>
                <a:gd name="T85" fmla="*/ 362 h 752"/>
                <a:gd name="T86" fmla="*/ 275 w 738"/>
                <a:gd name="T87" fmla="*/ 251 h 752"/>
                <a:gd name="T88" fmla="*/ 416 w 738"/>
                <a:gd name="T89" fmla="*/ 282 h 752"/>
                <a:gd name="T90" fmla="*/ 275 w 738"/>
                <a:gd name="T91" fmla="*/ 251 h 75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38"/>
                <a:gd name="T139" fmla="*/ 0 h 752"/>
                <a:gd name="T140" fmla="*/ 738 w 738"/>
                <a:gd name="T141" fmla="*/ 752 h 75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38" h="752">
                  <a:moveTo>
                    <a:pt x="375" y="156"/>
                  </a:moveTo>
                  <a:lnTo>
                    <a:pt x="596" y="366"/>
                  </a:lnTo>
                  <a:lnTo>
                    <a:pt x="651" y="306"/>
                  </a:lnTo>
                  <a:lnTo>
                    <a:pt x="430" y="103"/>
                  </a:lnTo>
                  <a:lnTo>
                    <a:pt x="375" y="156"/>
                  </a:lnTo>
                  <a:close/>
                  <a:moveTo>
                    <a:pt x="425" y="389"/>
                  </a:moveTo>
                  <a:lnTo>
                    <a:pt x="479" y="439"/>
                  </a:lnTo>
                  <a:lnTo>
                    <a:pt x="505" y="466"/>
                  </a:lnTo>
                  <a:lnTo>
                    <a:pt x="519" y="480"/>
                  </a:lnTo>
                  <a:lnTo>
                    <a:pt x="533" y="491"/>
                  </a:lnTo>
                  <a:lnTo>
                    <a:pt x="567" y="512"/>
                  </a:lnTo>
                  <a:lnTo>
                    <a:pt x="574" y="518"/>
                  </a:lnTo>
                  <a:lnTo>
                    <a:pt x="578" y="524"/>
                  </a:lnTo>
                  <a:lnTo>
                    <a:pt x="581" y="531"/>
                  </a:lnTo>
                  <a:lnTo>
                    <a:pt x="582" y="539"/>
                  </a:lnTo>
                  <a:lnTo>
                    <a:pt x="578" y="552"/>
                  </a:lnTo>
                  <a:lnTo>
                    <a:pt x="574" y="562"/>
                  </a:lnTo>
                  <a:lnTo>
                    <a:pt x="566" y="568"/>
                  </a:lnTo>
                  <a:lnTo>
                    <a:pt x="553" y="570"/>
                  </a:lnTo>
                  <a:lnTo>
                    <a:pt x="536" y="570"/>
                  </a:lnTo>
                  <a:lnTo>
                    <a:pt x="516" y="567"/>
                  </a:lnTo>
                  <a:lnTo>
                    <a:pt x="507" y="563"/>
                  </a:lnTo>
                  <a:lnTo>
                    <a:pt x="501" y="558"/>
                  </a:lnTo>
                  <a:lnTo>
                    <a:pt x="496" y="552"/>
                  </a:lnTo>
                  <a:lnTo>
                    <a:pt x="493" y="545"/>
                  </a:lnTo>
                  <a:lnTo>
                    <a:pt x="486" y="532"/>
                  </a:lnTo>
                  <a:lnTo>
                    <a:pt x="483" y="524"/>
                  </a:lnTo>
                  <a:lnTo>
                    <a:pt x="477" y="519"/>
                  </a:lnTo>
                  <a:lnTo>
                    <a:pt x="394" y="442"/>
                  </a:lnTo>
                  <a:lnTo>
                    <a:pt x="383" y="469"/>
                  </a:lnTo>
                  <a:lnTo>
                    <a:pt x="376" y="493"/>
                  </a:lnTo>
                  <a:lnTo>
                    <a:pt x="372" y="517"/>
                  </a:lnTo>
                  <a:lnTo>
                    <a:pt x="371" y="538"/>
                  </a:lnTo>
                  <a:lnTo>
                    <a:pt x="373" y="579"/>
                  </a:lnTo>
                  <a:lnTo>
                    <a:pt x="375" y="619"/>
                  </a:lnTo>
                  <a:lnTo>
                    <a:pt x="375" y="632"/>
                  </a:lnTo>
                  <a:lnTo>
                    <a:pt x="378" y="643"/>
                  </a:lnTo>
                  <a:lnTo>
                    <a:pt x="382" y="651"/>
                  </a:lnTo>
                  <a:lnTo>
                    <a:pt x="386" y="656"/>
                  </a:lnTo>
                  <a:lnTo>
                    <a:pt x="392" y="660"/>
                  </a:lnTo>
                  <a:lnTo>
                    <a:pt x="398" y="662"/>
                  </a:lnTo>
                  <a:lnTo>
                    <a:pt x="412" y="661"/>
                  </a:lnTo>
                  <a:lnTo>
                    <a:pt x="425" y="655"/>
                  </a:lnTo>
                  <a:lnTo>
                    <a:pt x="436" y="650"/>
                  </a:lnTo>
                  <a:lnTo>
                    <a:pt x="449" y="642"/>
                  </a:lnTo>
                  <a:lnTo>
                    <a:pt x="475" y="701"/>
                  </a:lnTo>
                  <a:lnTo>
                    <a:pt x="472" y="709"/>
                  </a:lnTo>
                  <a:lnTo>
                    <a:pt x="467" y="718"/>
                  </a:lnTo>
                  <a:lnTo>
                    <a:pt x="460" y="726"/>
                  </a:lnTo>
                  <a:lnTo>
                    <a:pt x="449" y="735"/>
                  </a:lnTo>
                  <a:lnTo>
                    <a:pt x="433" y="744"/>
                  </a:lnTo>
                  <a:lnTo>
                    <a:pt x="412" y="750"/>
                  </a:lnTo>
                  <a:lnTo>
                    <a:pt x="386" y="752"/>
                  </a:lnTo>
                  <a:lnTo>
                    <a:pt x="372" y="750"/>
                  </a:lnTo>
                  <a:lnTo>
                    <a:pt x="360" y="744"/>
                  </a:lnTo>
                  <a:lnTo>
                    <a:pt x="349" y="734"/>
                  </a:lnTo>
                  <a:lnTo>
                    <a:pt x="340" y="723"/>
                  </a:lnTo>
                  <a:lnTo>
                    <a:pt x="331" y="708"/>
                  </a:lnTo>
                  <a:lnTo>
                    <a:pt x="324" y="692"/>
                  </a:lnTo>
                  <a:lnTo>
                    <a:pt x="319" y="673"/>
                  </a:lnTo>
                  <a:lnTo>
                    <a:pt x="313" y="654"/>
                  </a:lnTo>
                  <a:lnTo>
                    <a:pt x="307" y="613"/>
                  </a:lnTo>
                  <a:lnTo>
                    <a:pt x="303" y="572"/>
                  </a:lnTo>
                  <a:lnTo>
                    <a:pt x="302" y="535"/>
                  </a:lnTo>
                  <a:lnTo>
                    <a:pt x="304" y="504"/>
                  </a:lnTo>
                  <a:lnTo>
                    <a:pt x="310" y="472"/>
                  </a:lnTo>
                  <a:lnTo>
                    <a:pt x="319" y="443"/>
                  </a:lnTo>
                  <a:lnTo>
                    <a:pt x="330" y="418"/>
                  </a:lnTo>
                  <a:lnTo>
                    <a:pt x="342" y="397"/>
                  </a:lnTo>
                  <a:lnTo>
                    <a:pt x="233" y="300"/>
                  </a:lnTo>
                  <a:lnTo>
                    <a:pt x="142" y="402"/>
                  </a:lnTo>
                  <a:lnTo>
                    <a:pt x="247" y="431"/>
                  </a:lnTo>
                  <a:lnTo>
                    <a:pt x="220" y="493"/>
                  </a:lnTo>
                  <a:lnTo>
                    <a:pt x="0" y="446"/>
                  </a:lnTo>
                  <a:lnTo>
                    <a:pt x="21" y="372"/>
                  </a:lnTo>
                  <a:lnTo>
                    <a:pt x="64" y="361"/>
                  </a:lnTo>
                  <a:lnTo>
                    <a:pt x="400" y="0"/>
                  </a:lnTo>
                  <a:lnTo>
                    <a:pt x="517" y="103"/>
                  </a:lnTo>
                  <a:lnTo>
                    <a:pt x="611" y="186"/>
                  </a:lnTo>
                  <a:lnTo>
                    <a:pt x="650" y="224"/>
                  </a:lnTo>
                  <a:lnTo>
                    <a:pt x="678" y="254"/>
                  </a:lnTo>
                  <a:lnTo>
                    <a:pt x="729" y="313"/>
                  </a:lnTo>
                  <a:lnTo>
                    <a:pt x="738" y="325"/>
                  </a:lnTo>
                  <a:lnTo>
                    <a:pt x="615" y="461"/>
                  </a:lnTo>
                  <a:lnTo>
                    <a:pt x="472" y="332"/>
                  </a:lnTo>
                  <a:lnTo>
                    <a:pt x="446" y="362"/>
                  </a:lnTo>
                  <a:lnTo>
                    <a:pt x="425" y="389"/>
                  </a:lnTo>
                  <a:close/>
                  <a:moveTo>
                    <a:pt x="275" y="251"/>
                  </a:moveTo>
                  <a:lnTo>
                    <a:pt x="375" y="343"/>
                  </a:lnTo>
                  <a:lnTo>
                    <a:pt x="416" y="282"/>
                  </a:lnTo>
                  <a:lnTo>
                    <a:pt x="322" y="198"/>
                  </a:lnTo>
                  <a:lnTo>
                    <a:pt x="275" y="25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876" y="1140"/>
              <a:ext cx="23" cy="23"/>
            </a:xfrm>
            <a:custGeom>
              <a:avLst/>
              <a:gdLst>
                <a:gd name="T0" fmla="*/ 35 w 186"/>
                <a:gd name="T1" fmla="*/ 105 h 186"/>
                <a:gd name="T2" fmla="*/ 44 w 186"/>
                <a:gd name="T3" fmla="*/ 126 h 186"/>
                <a:gd name="T4" fmla="*/ 60 w 186"/>
                <a:gd name="T5" fmla="*/ 143 h 186"/>
                <a:gd name="T6" fmla="*/ 81 w 186"/>
                <a:gd name="T7" fmla="*/ 152 h 186"/>
                <a:gd name="T8" fmla="*/ 105 w 186"/>
                <a:gd name="T9" fmla="*/ 152 h 186"/>
                <a:gd name="T10" fmla="*/ 126 w 186"/>
                <a:gd name="T11" fmla="*/ 143 h 186"/>
                <a:gd name="T12" fmla="*/ 142 w 186"/>
                <a:gd name="T13" fmla="*/ 126 h 186"/>
                <a:gd name="T14" fmla="*/ 151 w 186"/>
                <a:gd name="T15" fmla="*/ 105 h 186"/>
                <a:gd name="T16" fmla="*/ 151 w 186"/>
                <a:gd name="T17" fmla="*/ 82 h 186"/>
                <a:gd name="T18" fmla="*/ 142 w 186"/>
                <a:gd name="T19" fmla="*/ 61 h 186"/>
                <a:gd name="T20" fmla="*/ 126 w 186"/>
                <a:gd name="T21" fmla="*/ 44 h 186"/>
                <a:gd name="T22" fmla="*/ 105 w 186"/>
                <a:gd name="T23" fmla="*/ 35 h 186"/>
                <a:gd name="T24" fmla="*/ 81 w 186"/>
                <a:gd name="T25" fmla="*/ 35 h 186"/>
                <a:gd name="T26" fmla="*/ 60 w 186"/>
                <a:gd name="T27" fmla="*/ 44 h 186"/>
                <a:gd name="T28" fmla="*/ 44 w 186"/>
                <a:gd name="T29" fmla="*/ 61 h 186"/>
                <a:gd name="T30" fmla="*/ 35 w 186"/>
                <a:gd name="T31" fmla="*/ 82 h 186"/>
                <a:gd name="T32" fmla="*/ 0 w 186"/>
                <a:gd name="T33" fmla="*/ 93 h 186"/>
                <a:gd name="T34" fmla="*/ 8 w 186"/>
                <a:gd name="T35" fmla="*/ 57 h 186"/>
                <a:gd name="T36" fmla="*/ 28 w 186"/>
                <a:gd name="T37" fmla="*/ 27 h 186"/>
                <a:gd name="T38" fmla="*/ 56 w 186"/>
                <a:gd name="T39" fmla="*/ 8 h 186"/>
                <a:gd name="T40" fmla="*/ 93 w 186"/>
                <a:gd name="T41" fmla="*/ 0 h 186"/>
                <a:gd name="T42" fmla="*/ 130 w 186"/>
                <a:gd name="T43" fmla="*/ 8 h 186"/>
                <a:gd name="T44" fmla="*/ 159 w 186"/>
                <a:gd name="T45" fmla="*/ 27 h 186"/>
                <a:gd name="T46" fmla="*/ 180 w 186"/>
                <a:gd name="T47" fmla="*/ 57 h 186"/>
                <a:gd name="T48" fmla="*/ 186 w 186"/>
                <a:gd name="T49" fmla="*/ 93 h 186"/>
                <a:gd name="T50" fmla="*/ 180 w 186"/>
                <a:gd name="T51" fmla="*/ 130 h 186"/>
                <a:gd name="T52" fmla="*/ 159 w 186"/>
                <a:gd name="T53" fmla="*/ 160 h 186"/>
                <a:gd name="T54" fmla="*/ 130 w 186"/>
                <a:gd name="T55" fmla="*/ 180 h 186"/>
                <a:gd name="T56" fmla="*/ 93 w 186"/>
                <a:gd name="T57" fmla="*/ 186 h 186"/>
                <a:gd name="T58" fmla="*/ 56 w 186"/>
                <a:gd name="T59" fmla="*/ 180 h 186"/>
                <a:gd name="T60" fmla="*/ 28 w 186"/>
                <a:gd name="T61" fmla="*/ 160 h 186"/>
                <a:gd name="T62" fmla="*/ 8 w 186"/>
                <a:gd name="T63" fmla="*/ 130 h 186"/>
                <a:gd name="T64" fmla="*/ 0 w 186"/>
                <a:gd name="T65" fmla="*/ 93 h 18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6"/>
                <a:gd name="T100" fmla="*/ 0 h 186"/>
                <a:gd name="T101" fmla="*/ 186 w 186"/>
                <a:gd name="T102" fmla="*/ 186 h 18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6" h="186">
                  <a:moveTo>
                    <a:pt x="34" y="93"/>
                  </a:moveTo>
                  <a:lnTo>
                    <a:pt x="35" y="105"/>
                  </a:lnTo>
                  <a:lnTo>
                    <a:pt x="39" y="116"/>
                  </a:lnTo>
                  <a:lnTo>
                    <a:pt x="44" y="126"/>
                  </a:lnTo>
                  <a:lnTo>
                    <a:pt x="51" y="135"/>
                  </a:lnTo>
                  <a:lnTo>
                    <a:pt x="60" y="143"/>
                  </a:lnTo>
                  <a:lnTo>
                    <a:pt x="70" y="147"/>
                  </a:lnTo>
                  <a:lnTo>
                    <a:pt x="81" y="152"/>
                  </a:lnTo>
                  <a:lnTo>
                    <a:pt x="93" y="153"/>
                  </a:lnTo>
                  <a:lnTo>
                    <a:pt x="105" y="152"/>
                  </a:lnTo>
                  <a:lnTo>
                    <a:pt x="116" y="147"/>
                  </a:lnTo>
                  <a:lnTo>
                    <a:pt x="126" y="143"/>
                  </a:lnTo>
                  <a:lnTo>
                    <a:pt x="135" y="135"/>
                  </a:lnTo>
                  <a:lnTo>
                    <a:pt x="142" y="126"/>
                  </a:lnTo>
                  <a:lnTo>
                    <a:pt x="148" y="116"/>
                  </a:lnTo>
                  <a:lnTo>
                    <a:pt x="151" y="105"/>
                  </a:lnTo>
                  <a:lnTo>
                    <a:pt x="152" y="93"/>
                  </a:lnTo>
                  <a:lnTo>
                    <a:pt x="151" y="82"/>
                  </a:lnTo>
                  <a:lnTo>
                    <a:pt x="148" y="71"/>
                  </a:lnTo>
                  <a:lnTo>
                    <a:pt x="142" y="61"/>
                  </a:lnTo>
                  <a:lnTo>
                    <a:pt x="135" y="52"/>
                  </a:lnTo>
                  <a:lnTo>
                    <a:pt x="126" y="44"/>
                  </a:lnTo>
                  <a:lnTo>
                    <a:pt x="116" y="39"/>
                  </a:lnTo>
                  <a:lnTo>
                    <a:pt x="105" y="35"/>
                  </a:lnTo>
                  <a:lnTo>
                    <a:pt x="93" y="34"/>
                  </a:lnTo>
                  <a:lnTo>
                    <a:pt x="81" y="35"/>
                  </a:lnTo>
                  <a:lnTo>
                    <a:pt x="70" y="39"/>
                  </a:lnTo>
                  <a:lnTo>
                    <a:pt x="60" y="44"/>
                  </a:lnTo>
                  <a:lnTo>
                    <a:pt x="51" y="52"/>
                  </a:lnTo>
                  <a:lnTo>
                    <a:pt x="44" y="61"/>
                  </a:lnTo>
                  <a:lnTo>
                    <a:pt x="39" y="71"/>
                  </a:lnTo>
                  <a:lnTo>
                    <a:pt x="35" y="82"/>
                  </a:lnTo>
                  <a:lnTo>
                    <a:pt x="34" y="93"/>
                  </a:lnTo>
                  <a:close/>
                  <a:moveTo>
                    <a:pt x="0" y="93"/>
                  </a:moveTo>
                  <a:lnTo>
                    <a:pt x="2" y="74"/>
                  </a:lnTo>
                  <a:lnTo>
                    <a:pt x="8" y="57"/>
                  </a:lnTo>
                  <a:lnTo>
                    <a:pt x="15" y="41"/>
                  </a:lnTo>
                  <a:lnTo>
                    <a:pt x="28" y="27"/>
                  </a:lnTo>
                  <a:lnTo>
                    <a:pt x="41" y="16"/>
                  </a:lnTo>
                  <a:lnTo>
                    <a:pt x="56" y="8"/>
                  </a:lnTo>
                  <a:lnTo>
                    <a:pt x="74" y="2"/>
                  </a:lnTo>
                  <a:lnTo>
                    <a:pt x="93" y="0"/>
                  </a:lnTo>
                  <a:lnTo>
                    <a:pt x="112" y="2"/>
                  </a:lnTo>
                  <a:lnTo>
                    <a:pt x="130" y="8"/>
                  </a:lnTo>
                  <a:lnTo>
                    <a:pt x="145" y="16"/>
                  </a:lnTo>
                  <a:lnTo>
                    <a:pt x="159" y="27"/>
                  </a:lnTo>
                  <a:lnTo>
                    <a:pt x="171" y="41"/>
                  </a:lnTo>
                  <a:lnTo>
                    <a:pt x="180" y="57"/>
                  </a:lnTo>
                  <a:lnTo>
                    <a:pt x="184" y="74"/>
                  </a:lnTo>
                  <a:lnTo>
                    <a:pt x="186" y="93"/>
                  </a:lnTo>
                  <a:lnTo>
                    <a:pt x="184" y="112"/>
                  </a:lnTo>
                  <a:lnTo>
                    <a:pt x="180" y="130"/>
                  </a:lnTo>
                  <a:lnTo>
                    <a:pt x="171" y="145"/>
                  </a:lnTo>
                  <a:lnTo>
                    <a:pt x="159" y="160"/>
                  </a:lnTo>
                  <a:lnTo>
                    <a:pt x="145" y="171"/>
                  </a:lnTo>
                  <a:lnTo>
                    <a:pt x="130" y="180"/>
                  </a:lnTo>
                  <a:lnTo>
                    <a:pt x="112" y="185"/>
                  </a:lnTo>
                  <a:lnTo>
                    <a:pt x="93" y="186"/>
                  </a:lnTo>
                  <a:lnTo>
                    <a:pt x="74" y="185"/>
                  </a:lnTo>
                  <a:lnTo>
                    <a:pt x="56" y="180"/>
                  </a:lnTo>
                  <a:lnTo>
                    <a:pt x="41" y="171"/>
                  </a:lnTo>
                  <a:lnTo>
                    <a:pt x="28" y="160"/>
                  </a:lnTo>
                  <a:lnTo>
                    <a:pt x="15" y="145"/>
                  </a:lnTo>
                  <a:lnTo>
                    <a:pt x="8" y="130"/>
                  </a:lnTo>
                  <a:lnTo>
                    <a:pt x="2" y="112"/>
                  </a:ln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960" y="1142"/>
              <a:ext cx="42" cy="64"/>
            </a:xfrm>
            <a:custGeom>
              <a:avLst/>
              <a:gdLst>
                <a:gd name="T0" fmla="*/ 79 w 339"/>
                <a:gd name="T1" fmla="*/ 233 h 514"/>
                <a:gd name="T2" fmla="*/ 116 w 339"/>
                <a:gd name="T3" fmla="*/ 235 h 514"/>
                <a:gd name="T4" fmla="*/ 165 w 339"/>
                <a:gd name="T5" fmla="*/ 228 h 514"/>
                <a:gd name="T6" fmla="*/ 204 w 339"/>
                <a:gd name="T7" fmla="*/ 210 h 514"/>
                <a:gd name="T8" fmla="*/ 205 w 339"/>
                <a:gd name="T9" fmla="*/ 177 h 514"/>
                <a:gd name="T10" fmla="*/ 183 w 339"/>
                <a:gd name="T11" fmla="*/ 141 h 514"/>
                <a:gd name="T12" fmla="*/ 160 w 339"/>
                <a:gd name="T13" fmla="*/ 122 h 514"/>
                <a:gd name="T14" fmla="*/ 138 w 339"/>
                <a:gd name="T15" fmla="*/ 113 h 514"/>
                <a:gd name="T16" fmla="*/ 115 w 339"/>
                <a:gd name="T17" fmla="*/ 113 h 514"/>
                <a:gd name="T18" fmla="*/ 97 w 339"/>
                <a:gd name="T19" fmla="*/ 121 h 514"/>
                <a:gd name="T20" fmla="*/ 84 w 339"/>
                <a:gd name="T21" fmla="*/ 138 h 514"/>
                <a:gd name="T22" fmla="*/ 72 w 339"/>
                <a:gd name="T23" fmla="*/ 170 h 514"/>
                <a:gd name="T24" fmla="*/ 66 w 339"/>
                <a:gd name="T25" fmla="*/ 212 h 514"/>
                <a:gd name="T26" fmla="*/ 34 w 339"/>
                <a:gd name="T27" fmla="*/ 484 h 514"/>
                <a:gd name="T28" fmla="*/ 24 w 339"/>
                <a:gd name="T29" fmla="*/ 478 h 514"/>
                <a:gd name="T30" fmla="*/ 25 w 339"/>
                <a:gd name="T31" fmla="*/ 473 h 514"/>
                <a:gd name="T32" fmla="*/ 34 w 339"/>
                <a:gd name="T33" fmla="*/ 470 h 514"/>
                <a:gd name="T34" fmla="*/ 54 w 339"/>
                <a:gd name="T35" fmla="*/ 471 h 514"/>
                <a:gd name="T36" fmla="*/ 84 w 339"/>
                <a:gd name="T37" fmla="*/ 472 h 514"/>
                <a:gd name="T38" fmla="*/ 158 w 339"/>
                <a:gd name="T39" fmla="*/ 454 h 514"/>
                <a:gd name="T40" fmla="*/ 207 w 339"/>
                <a:gd name="T41" fmla="*/ 430 h 514"/>
                <a:gd name="T42" fmla="*/ 230 w 339"/>
                <a:gd name="T43" fmla="*/ 407 h 514"/>
                <a:gd name="T44" fmla="*/ 245 w 339"/>
                <a:gd name="T45" fmla="*/ 382 h 514"/>
                <a:gd name="T46" fmla="*/ 252 w 339"/>
                <a:gd name="T47" fmla="*/ 356 h 514"/>
                <a:gd name="T48" fmla="*/ 250 w 339"/>
                <a:gd name="T49" fmla="*/ 316 h 514"/>
                <a:gd name="T50" fmla="*/ 238 w 339"/>
                <a:gd name="T51" fmla="*/ 268 h 514"/>
                <a:gd name="T52" fmla="*/ 193 w 339"/>
                <a:gd name="T53" fmla="*/ 284 h 514"/>
                <a:gd name="T54" fmla="*/ 125 w 339"/>
                <a:gd name="T55" fmla="*/ 301 h 514"/>
                <a:gd name="T56" fmla="*/ 47 w 339"/>
                <a:gd name="T57" fmla="*/ 310 h 514"/>
                <a:gd name="T58" fmla="*/ 8 w 339"/>
                <a:gd name="T59" fmla="*/ 306 h 514"/>
                <a:gd name="T60" fmla="*/ 1 w 339"/>
                <a:gd name="T61" fmla="*/ 260 h 514"/>
                <a:gd name="T62" fmla="*/ 1 w 339"/>
                <a:gd name="T63" fmla="*/ 209 h 514"/>
                <a:gd name="T64" fmla="*/ 7 w 339"/>
                <a:gd name="T65" fmla="*/ 158 h 514"/>
                <a:gd name="T66" fmla="*/ 20 w 339"/>
                <a:gd name="T67" fmla="*/ 109 h 514"/>
                <a:gd name="T68" fmla="*/ 39 w 339"/>
                <a:gd name="T69" fmla="*/ 66 h 514"/>
                <a:gd name="T70" fmla="*/ 65 w 339"/>
                <a:gd name="T71" fmla="*/ 31 h 514"/>
                <a:gd name="T72" fmla="*/ 97 w 339"/>
                <a:gd name="T73" fmla="*/ 9 h 514"/>
                <a:gd name="T74" fmla="*/ 134 w 339"/>
                <a:gd name="T75" fmla="*/ 0 h 514"/>
                <a:gd name="T76" fmla="*/ 173 w 339"/>
                <a:gd name="T77" fmla="*/ 8 h 514"/>
                <a:gd name="T78" fmla="*/ 210 w 339"/>
                <a:gd name="T79" fmla="*/ 30 h 514"/>
                <a:gd name="T80" fmla="*/ 245 w 339"/>
                <a:gd name="T81" fmla="*/ 62 h 514"/>
                <a:gd name="T82" fmla="*/ 276 w 339"/>
                <a:gd name="T83" fmla="*/ 104 h 514"/>
                <a:gd name="T84" fmla="*/ 301 w 339"/>
                <a:gd name="T85" fmla="*/ 153 h 514"/>
                <a:gd name="T86" fmla="*/ 321 w 339"/>
                <a:gd name="T87" fmla="*/ 205 h 514"/>
                <a:gd name="T88" fmla="*/ 335 w 339"/>
                <a:gd name="T89" fmla="*/ 260 h 514"/>
                <a:gd name="T90" fmla="*/ 339 w 339"/>
                <a:gd name="T91" fmla="*/ 313 h 514"/>
                <a:gd name="T92" fmla="*/ 333 w 339"/>
                <a:gd name="T93" fmla="*/ 362 h 514"/>
                <a:gd name="T94" fmla="*/ 315 w 339"/>
                <a:gd name="T95" fmla="*/ 403 h 514"/>
                <a:gd name="T96" fmla="*/ 288 w 339"/>
                <a:gd name="T97" fmla="*/ 439 h 514"/>
                <a:gd name="T98" fmla="*/ 257 w 339"/>
                <a:gd name="T99" fmla="*/ 466 h 514"/>
                <a:gd name="T100" fmla="*/ 224 w 339"/>
                <a:gd name="T101" fmla="*/ 487 h 514"/>
                <a:gd name="T102" fmla="*/ 165 w 339"/>
                <a:gd name="T103" fmla="*/ 511 h 514"/>
                <a:gd name="T104" fmla="*/ 129 w 339"/>
                <a:gd name="T105" fmla="*/ 513 h 514"/>
                <a:gd name="T106" fmla="*/ 82 w 339"/>
                <a:gd name="T107" fmla="*/ 502 h 51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339"/>
                <a:gd name="T163" fmla="*/ 0 h 514"/>
                <a:gd name="T164" fmla="*/ 339 w 339"/>
                <a:gd name="T165" fmla="*/ 514 h 514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339" h="514">
                  <a:moveTo>
                    <a:pt x="65" y="231"/>
                  </a:moveTo>
                  <a:lnTo>
                    <a:pt x="79" y="233"/>
                  </a:lnTo>
                  <a:lnTo>
                    <a:pt x="96" y="235"/>
                  </a:lnTo>
                  <a:lnTo>
                    <a:pt x="116" y="235"/>
                  </a:lnTo>
                  <a:lnTo>
                    <a:pt x="141" y="233"/>
                  </a:lnTo>
                  <a:lnTo>
                    <a:pt x="165" y="228"/>
                  </a:lnTo>
                  <a:lnTo>
                    <a:pt x="190" y="218"/>
                  </a:lnTo>
                  <a:lnTo>
                    <a:pt x="204" y="210"/>
                  </a:lnTo>
                  <a:lnTo>
                    <a:pt x="216" y="201"/>
                  </a:lnTo>
                  <a:lnTo>
                    <a:pt x="205" y="177"/>
                  </a:lnTo>
                  <a:lnTo>
                    <a:pt x="194" y="157"/>
                  </a:lnTo>
                  <a:lnTo>
                    <a:pt x="183" y="141"/>
                  </a:lnTo>
                  <a:lnTo>
                    <a:pt x="172" y="130"/>
                  </a:lnTo>
                  <a:lnTo>
                    <a:pt x="160" y="122"/>
                  </a:lnTo>
                  <a:lnTo>
                    <a:pt x="149" y="117"/>
                  </a:lnTo>
                  <a:lnTo>
                    <a:pt x="138" y="113"/>
                  </a:lnTo>
                  <a:lnTo>
                    <a:pt x="127" y="112"/>
                  </a:lnTo>
                  <a:lnTo>
                    <a:pt x="115" y="113"/>
                  </a:lnTo>
                  <a:lnTo>
                    <a:pt x="106" y="116"/>
                  </a:lnTo>
                  <a:lnTo>
                    <a:pt x="97" y="121"/>
                  </a:lnTo>
                  <a:lnTo>
                    <a:pt x="91" y="129"/>
                  </a:lnTo>
                  <a:lnTo>
                    <a:pt x="84" y="138"/>
                  </a:lnTo>
                  <a:lnTo>
                    <a:pt x="79" y="148"/>
                  </a:lnTo>
                  <a:lnTo>
                    <a:pt x="72" y="170"/>
                  </a:lnTo>
                  <a:lnTo>
                    <a:pt x="68" y="192"/>
                  </a:lnTo>
                  <a:lnTo>
                    <a:pt x="66" y="212"/>
                  </a:lnTo>
                  <a:lnTo>
                    <a:pt x="65" y="231"/>
                  </a:lnTo>
                  <a:close/>
                  <a:moveTo>
                    <a:pt x="34" y="484"/>
                  </a:moveTo>
                  <a:lnTo>
                    <a:pt x="27" y="482"/>
                  </a:lnTo>
                  <a:lnTo>
                    <a:pt x="24" y="478"/>
                  </a:lnTo>
                  <a:lnTo>
                    <a:pt x="23" y="475"/>
                  </a:lnTo>
                  <a:lnTo>
                    <a:pt x="25" y="473"/>
                  </a:lnTo>
                  <a:lnTo>
                    <a:pt x="28" y="471"/>
                  </a:lnTo>
                  <a:lnTo>
                    <a:pt x="34" y="470"/>
                  </a:lnTo>
                  <a:lnTo>
                    <a:pt x="43" y="470"/>
                  </a:lnTo>
                  <a:lnTo>
                    <a:pt x="54" y="471"/>
                  </a:lnTo>
                  <a:lnTo>
                    <a:pt x="67" y="472"/>
                  </a:lnTo>
                  <a:lnTo>
                    <a:pt x="84" y="472"/>
                  </a:lnTo>
                  <a:lnTo>
                    <a:pt x="121" y="466"/>
                  </a:lnTo>
                  <a:lnTo>
                    <a:pt x="158" y="454"/>
                  </a:lnTo>
                  <a:lnTo>
                    <a:pt x="193" y="439"/>
                  </a:lnTo>
                  <a:lnTo>
                    <a:pt x="207" y="430"/>
                  </a:lnTo>
                  <a:lnTo>
                    <a:pt x="219" y="420"/>
                  </a:lnTo>
                  <a:lnTo>
                    <a:pt x="230" y="407"/>
                  </a:lnTo>
                  <a:lnTo>
                    <a:pt x="238" y="395"/>
                  </a:lnTo>
                  <a:lnTo>
                    <a:pt x="245" y="382"/>
                  </a:lnTo>
                  <a:lnTo>
                    <a:pt x="249" y="369"/>
                  </a:lnTo>
                  <a:lnTo>
                    <a:pt x="252" y="356"/>
                  </a:lnTo>
                  <a:lnTo>
                    <a:pt x="253" y="343"/>
                  </a:lnTo>
                  <a:lnTo>
                    <a:pt x="250" y="316"/>
                  </a:lnTo>
                  <a:lnTo>
                    <a:pt x="246" y="292"/>
                  </a:lnTo>
                  <a:lnTo>
                    <a:pt x="238" y="268"/>
                  </a:lnTo>
                  <a:lnTo>
                    <a:pt x="217" y="275"/>
                  </a:lnTo>
                  <a:lnTo>
                    <a:pt x="193" y="284"/>
                  </a:lnTo>
                  <a:lnTo>
                    <a:pt x="160" y="293"/>
                  </a:lnTo>
                  <a:lnTo>
                    <a:pt x="125" y="301"/>
                  </a:lnTo>
                  <a:lnTo>
                    <a:pt x="86" y="308"/>
                  </a:lnTo>
                  <a:lnTo>
                    <a:pt x="47" y="310"/>
                  </a:lnTo>
                  <a:lnTo>
                    <a:pt x="27" y="309"/>
                  </a:lnTo>
                  <a:lnTo>
                    <a:pt x="8" y="306"/>
                  </a:lnTo>
                  <a:lnTo>
                    <a:pt x="3" y="283"/>
                  </a:lnTo>
                  <a:lnTo>
                    <a:pt x="1" y="260"/>
                  </a:lnTo>
                  <a:lnTo>
                    <a:pt x="0" y="234"/>
                  </a:lnTo>
                  <a:lnTo>
                    <a:pt x="1" y="209"/>
                  </a:lnTo>
                  <a:lnTo>
                    <a:pt x="3" y="183"/>
                  </a:lnTo>
                  <a:lnTo>
                    <a:pt x="7" y="158"/>
                  </a:lnTo>
                  <a:lnTo>
                    <a:pt x="13" y="132"/>
                  </a:lnTo>
                  <a:lnTo>
                    <a:pt x="20" y="109"/>
                  </a:lnTo>
                  <a:lnTo>
                    <a:pt x="29" y="87"/>
                  </a:lnTo>
                  <a:lnTo>
                    <a:pt x="39" y="66"/>
                  </a:lnTo>
                  <a:lnTo>
                    <a:pt x="52" y="48"/>
                  </a:lnTo>
                  <a:lnTo>
                    <a:pt x="65" y="31"/>
                  </a:lnTo>
                  <a:lnTo>
                    <a:pt x="81" y="18"/>
                  </a:lnTo>
                  <a:lnTo>
                    <a:pt x="97" y="9"/>
                  </a:lnTo>
                  <a:lnTo>
                    <a:pt x="115" y="2"/>
                  </a:lnTo>
                  <a:lnTo>
                    <a:pt x="134" y="0"/>
                  </a:lnTo>
                  <a:lnTo>
                    <a:pt x="153" y="2"/>
                  </a:lnTo>
                  <a:lnTo>
                    <a:pt x="173" y="8"/>
                  </a:lnTo>
                  <a:lnTo>
                    <a:pt x="192" y="17"/>
                  </a:lnTo>
                  <a:lnTo>
                    <a:pt x="210" y="30"/>
                  </a:lnTo>
                  <a:lnTo>
                    <a:pt x="228" y="44"/>
                  </a:lnTo>
                  <a:lnTo>
                    <a:pt x="245" y="62"/>
                  </a:lnTo>
                  <a:lnTo>
                    <a:pt x="260" y="82"/>
                  </a:lnTo>
                  <a:lnTo>
                    <a:pt x="276" y="104"/>
                  </a:lnTo>
                  <a:lnTo>
                    <a:pt x="289" y="128"/>
                  </a:lnTo>
                  <a:lnTo>
                    <a:pt x="301" y="153"/>
                  </a:lnTo>
                  <a:lnTo>
                    <a:pt x="313" y="179"/>
                  </a:lnTo>
                  <a:lnTo>
                    <a:pt x="321" y="205"/>
                  </a:lnTo>
                  <a:lnTo>
                    <a:pt x="329" y="233"/>
                  </a:lnTo>
                  <a:lnTo>
                    <a:pt x="335" y="260"/>
                  </a:lnTo>
                  <a:lnTo>
                    <a:pt x="338" y="286"/>
                  </a:lnTo>
                  <a:lnTo>
                    <a:pt x="339" y="313"/>
                  </a:lnTo>
                  <a:lnTo>
                    <a:pt x="337" y="339"/>
                  </a:lnTo>
                  <a:lnTo>
                    <a:pt x="333" y="362"/>
                  </a:lnTo>
                  <a:lnTo>
                    <a:pt x="325" y="384"/>
                  </a:lnTo>
                  <a:lnTo>
                    <a:pt x="315" y="403"/>
                  </a:lnTo>
                  <a:lnTo>
                    <a:pt x="303" y="422"/>
                  </a:lnTo>
                  <a:lnTo>
                    <a:pt x="288" y="439"/>
                  </a:lnTo>
                  <a:lnTo>
                    <a:pt x="273" y="453"/>
                  </a:lnTo>
                  <a:lnTo>
                    <a:pt x="257" y="466"/>
                  </a:lnTo>
                  <a:lnTo>
                    <a:pt x="240" y="477"/>
                  </a:lnTo>
                  <a:lnTo>
                    <a:pt x="224" y="487"/>
                  </a:lnTo>
                  <a:lnTo>
                    <a:pt x="192" y="502"/>
                  </a:lnTo>
                  <a:lnTo>
                    <a:pt x="165" y="511"/>
                  </a:lnTo>
                  <a:lnTo>
                    <a:pt x="145" y="514"/>
                  </a:lnTo>
                  <a:lnTo>
                    <a:pt x="129" y="513"/>
                  </a:lnTo>
                  <a:lnTo>
                    <a:pt x="114" y="511"/>
                  </a:lnTo>
                  <a:lnTo>
                    <a:pt x="82" y="502"/>
                  </a:lnTo>
                  <a:lnTo>
                    <a:pt x="34" y="48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0"/>
            <p:cNvSpPr>
              <a:spLocks/>
            </p:cNvSpPr>
            <p:nvPr/>
          </p:nvSpPr>
          <p:spPr bwMode="auto">
            <a:xfrm>
              <a:off x="1313" y="972"/>
              <a:ext cx="17" cy="17"/>
            </a:xfrm>
            <a:custGeom>
              <a:avLst/>
              <a:gdLst>
                <a:gd name="T0" fmla="*/ 0 w 137"/>
                <a:gd name="T1" fmla="*/ 69 h 137"/>
                <a:gd name="T2" fmla="*/ 1 w 137"/>
                <a:gd name="T3" fmla="*/ 55 h 137"/>
                <a:gd name="T4" fmla="*/ 5 w 137"/>
                <a:gd name="T5" fmla="*/ 43 h 137"/>
                <a:gd name="T6" fmla="*/ 11 w 137"/>
                <a:gd name="T7" fmla="*/ 30 h 137"/>
                <a:gd name="T8" fmla="*/ 20 w 137"/>
                <a:gd name="T9" fmla="*/ 20 h 137"/>
                <a:gd name="T10" fmla="*/ 30 w 137"/>
                <a:gd name="T11" fmla="*/ 13 h 137"/>
                <a:gd name="T12" fmla="*/ 41 w 137"/>
                <a:gd name="T13" fmla="*/ 6 h 137"/>
                <a:gd name="T14" fmla="*/ 55 w 137"/>
                <a:gd name="T15" fmla="*/ 3 h 137"/>
                <a:gd name="T16" fmla="*/ 68 w 137"/>
                <a:gd name="T17" fmla="*/ 0 h 137"/>
                <a:gd name="T18" fmla="*/ 81 w 137"/>
                <a:gd name="T19" fmla="*/ 3 h 137"/>
                <a:gd name="T20" fmla="*/ 95 w 137"/>
                <a:gd name="T21" fmla="*/ 6 h 137"/>
                <a:gd name="T22" fmla="*/ 106 w 137"/>
                <a:gd name="T23" fmla="*/ 13 h 137"/>
                <a:gd name="T24" fmla="*/ 117 w 137"/>
                <a:gd name="T25" fmla="*/ 20 h 137"/>
                <a:gd name="T26" fmla="*/ 125 w 137"/>
                <a:gd name="T27" fmla="*/ 30 h 137"/>
                <a:gd name="T28" fmla="*/ 131 w 137"/>
                <a:gd name="T29" fmla="*/ 43 h 137"/>
                <a:gd name="T30" fmla="*/ 135 w 137"/>
                <a:gd name="T31" fmla="*/ 55 h 137"/>
                <a:gd name="T32" fmla="*/ 137 w 137"/>
                <a:gd name="T33" fmla="*/ 69 h 137"/>
                <a:gd name="T34" fmla="*/ 135 w 137"/>
                <a:gd name="T35" fmla="*/ 83 h 137"/>
                <a:gd name="T36" fmla="*/ 131 w 137"/>
                <a:gd name="T37" fmla="*/ 96 h 137"/>
                <a:gd name="T38" fmla="*/ 125 w 137"/>
                <a:gd name="T39" fmla="*/ 107 h 137"/>
                <a:gd name="T40" fmla="*/ 117 w 137"/>
                <a:gd name="T41" fmla="*/ 117 h 137"/>
                <a:gd name="T42" fmla="*/ 106 w 137"/>
                <a:gd name="T43" fmla="*/ 126 h 137"/>
                <a:gd name="T44" fmla="*/ 95 w 137"/>
                <a:gd name="T45" fmla="*/ 131 h 137"/>
                <a:gd name="T46" fmla="*/ 81 w 137"/>
                <a:gd name="T47" fmla="*/ 136 h 137"/>
                <a:gd name="T48" fmla="*/ 68 w 137"/>
                <a:gd name="T49" fmla="*/ 137 h 137"/>
                <a:gd name="T50" fmla="*/ 55 w 137"/>
                <a:gd name="T51" fmla="*/ 136 h 137"/>
                <a:gd name="T52" fmla="*/ 41 w 137"/>
                <a:gd name="T53" fmla="*/ 131 h 137"/>
                <a:gd name="T54" fmla="*/ 30 w 137"/>
                <a:gd name="T55" fmla="*/ 126 h 137"/>
                <a:gd name="T56" fmla="*/ 20 w 137"/>
                <a:gd name="T57" fmla="*/ 117 h 137"/>
                <a:gd name="T58" fmla="*/ 11 w 137"/>
                <a:gd name="T59" fmla="*/ 107 h 137"/>
                <a:gd name="T60" fmla="*/ 5 w 137"/>
                <a:gd name="T61" fmla="*/ 96 h 137"/>
                <a:gd name="T62" fmla="*/ 1 w 137"/>
                <a:gd name="T63" fmla="*/ 83 h 137"/>
                <a:gd name="T64" fmla="*/ 0 w 137"/>
                <a:gd name="T65" fmla="*/ 69 h 13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7"/>
                <a:gd name="T101" fmla="*/ 137 w 137"/>
                <a:gd name="T102" fmla="*/ 137 h 13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7">
                  <a:moveTo>
                    <a:pt x="0" y="69"/>
                  </a:moveTo>
                  <a:lnTo>
                    <a:pt x="1" y="55"/>
                  </a:lnTo>
                  <a:lnTo>
                    <a:pt x="5" y="43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3"/>
                  </a:lnTo>
                  <a:lnTo>
                    <a:pt x="41" y="6"/>
                  </a:lnTo>
                  <a:lnTo>
                    <a:pt x="55" y="3"/>
                  </a:lnTo>
                  <a:lnTo>
                    <a:pt x="68" y="0"/>
                  </a:lnTo>
                  <a:lnTo>
                    <a:pt x="81" y="3"/>
                  </a:lnTo>
                  <a:lnTo>
                    <a:pt x="95" y="6"/>
                  </a:lnTo>
                  <a:lnTo>
                    <a:pt x="106" y="13"/>
                  </a:lnTo>
                  <a:lnTo>
                    <a:pt x="117" y="20"/>
                  </a:lnTo>
                  <a:lnTo>
                    <a:pt x="125" y="30"/>
                  </a:lnTo>
                  <a:lnTo>
                    <a:pt x="131" y="43"/>
                  </a:lnTo>
                  <a:lnTo>
                    <a:pt x="135" y="55"/>
                  </a:lnTo>
                  <a:lnTo>
                    <a:pt x="137" y="69"/>
                  </a:lnTo>
                  <a:lnTo>
                    <a:pt x="135" y="83"/>
                  </a:lnTo>
                  <a:lnTo>
                    <a:pt x="131" y="96"/>
                  </a:lnTo>
                  <a:lnTo>
                    <a:pt x="125" y="107"/>
                  </a:lnTo>
                  <a:lnTo>
                    <a:pt x="117" y="117"/>
                  </a:lnTo>
                  <a:lnTo>
                    <a:pt x="106" y="126"/>
                  </a:lnTo>
                  <a:lnTo>
                    <a:pt x="95" y="131"/>
                  </a:lnTo>
                  <a:lnTo>
                    <a:pt x="81" y="136"/>
                  </a:lnTo>
                  <a:lnTo>
                    <a:pt x="68" y="137"/>
                  </a:lnTo>
                  <a:lnTo>
                    <a:pt x="55" y="136"/>
                  </a:lnTo>
                  <a:lnTo>
                    <a:pt x="41" y="131"/>
                  </a:lnTo>
                  <a:lnTo>
                    <a:pt x="30" y="126"/>
                  </a:lnTo>
                  <a:lnTo>
                    <a:pt x="20" y="117"/>
                  </a:lnTo>
                  <a:lnTo>
                    <a:pt x="11" y="107"/>
                  </a:lnTo>
                  <a:lnTo>
                    <a:pt x="5" y="96"/>
                  </a:lnTo>
                  <a:lnTo>
                    <a:pt x="1" y="83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1"/>
            <p:cNvSpPr>
              <a:spLocks/>
            </p:cNvSpPr>
            <p:nvPr/>
          </p:nvSpPr>
          <p:spPr bwMode="auto">
            <a:xfrm>
              <a:off x="1329" y="952"/>
              <a:ext cx="17" cy="17"/>
            </a:xfrm>
            <a:custGeom>
              <a:avLst/>
              <a:gdLst>
                <a:gd name="T0" fmla="*/ 0 w 136"/>
                <a:gd name="T1" fmla="*/ 68 h 136"/>
                <a:gd name="T2" fmla="*/ 1 w 136"/>
                <a:gd name="T3" fmla="*/ 54 h 136"/>
                <a:gd name="T4" fmla="*/ 5 w 136"/>
                <a:gd name="T5" fmla="*/ 42 h 136"/>
                <a:gd name="T6" fmla="*/ 11 w 136"/>
                <a:gd name="T7" fmla="*/ 30 h 136"/>
                <a:gd name="T8" fmla="*/ 20 w 136"/>
                <a:gd name="T9" fmla="*/ 20 h 136"/>
                <a:gd name="T10" fmla="*/ 30 w 136"/>
                <a:gd name="T11" fmla="*/ 12 h 136"/>
                <a:gd name="T12" fmla="*/ 41 w 136"/>
                <a:gd name="T13" fmla="*/ 5 h 136"/>
                <a:gd name="T14" fmla="*/ 54 w 136"/>
                <a:gd name="T15" fmla="*/ 2 h 136"/>
                <a:gd name="T16" fmla="*/ 67 w 136"/>
                <a:gd name="T17" fmla="*/ 0 h 136"/>
                <a:gd name="T18" fmla="*/ 82 w 136"/>
                <a:gd name="T19" fmla="*/ 2 h 136"/>
                <a:gd name="T20" fmla="*/ 94 w 136"/>
                <a:gd name="T21" fmla="*/ 5 h 136"/>
                <a:gd name="T22" fmla="*/ 106 w 136"/>
                <a:gd name="T23" fmla="*/ 12 h 136"/>
                <a:gd name="T24" fmla="*/ 116 w 136"/>
                <a:gd name="T25" fmla="*/ 20 h 136"/>
                <a:gd name="T26" fmla="*/ 124 w 136"/>
                <a:gd name="T27" fmla="*/ 30 h 136"/>
                <a:gd name="T28" fmla="*/ 131 w 136"/>
                <a:gd name="T29" fmla="*/ 42 h 136"/>
                <a:gd name="T30" fmla="*/ 134 w 136"/>
                <a:gd name="T31" fmla="*/ 54 h 136"/>
                <a:gd name="T32" fmla="*/ 136 w 136"/>
                <a:gd name="T33" fmla="*/ 68 h 136"/>
                <a:gd name="T34" fmla="*/ 134 w 136"/>
                <a:gd name="T35" fmla="*/ 82 h 136"/>
                <a:gd name="T36" fmla="*/ 131 w 136"/>
                <a:gd name="T37" fmla="*/ 95 h 136"/>
                <a:gd name="T38" fmla="*/ 124 w 136"/>
                <a:gd name="T39" fmla="*/ 106 h 136"/>
                <a:gd name="T40" fmla="*/ 116 w 136"/>
                <a:gd name="T41" fmla="*/ 116 h 136"/>
                <a:gd name="T42" fmla="*/ 106 w 136"/>
                <a:gd name="T43" fmla="*/ 125 h 136"/>
                <a:gd name="T44" fmla="*/ 94 w 136"/>
                <a:gd name="T45" fmla="*/ 132 h 136"/>
                <a:gd name="T46" fmla="*/ 82 w 136"/>
                <a:gd name="T47" fmla="*/ 135 h 136"/>
                <a:gd name="T48" fmla="*/ 67 w 136"/>
                <a:gd name="T49" fmla="*/ 136 h 136"/>
                <a:gd name="T50" fmla="*/ 54 w 136"/>
                <a:gd name="T51" fmla="*/ 135 h 136"/>
                <a:gd name="T52" fmla="*/ 41 w 136"/>
                <a:gd name="T53" fmla="*/ 132 h 136"/>
                <a:gd name="T54" fmla="*/ 30 w 136"/>
                <a:gd name="T55" fmla="*/ 125 h 136"/>
                <a:gd name="T56" fmla="*/ 20 w 136"/>
                <a:gd name="T57" fmla="*/ 116 h 136"/>
                <a:gd name="T58" fmla="*/ 11 w 136"/>
                <a:gd name="T59" fmla="*/ 106 h 136"/>
                <a:gd name="T60" fmla="*/ 5 w 136"/>
                <a:gd name="T61" fmla="*/ 95 h 136"/>
                <a:gd name="T62" fmla="*/ 1 w 136"/>
                <a:gd name="T63" fmla="*/ 82 h 136"/>
                <a:gd name="T64" fmla="*/ 0 w 136"/>
                <a:gd name="T65" fmla="*/ 68 h 1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6"/>
                <a:gd name="T100" fmla="*/ 0 h 136"/>
                <a:gd name="T101" fmla="*/ 136 w 136"/>
                <a:gd name="T102" fmla="*/ 136 h 1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6" h="136">
                  <a:moveTo>
                    <a:pt x="0" y="68"/>
                  </a:moveTo>
                  <a:lnTo>
                    <a:pt x="1" y="54"/>
                  </a:lnTo>
                  <a:lnTo>
                    <a:pt x="5" y="42"/>
                  </a:lnTo>
                  <a:lnTo>
                    <a:pt x="11" y="30"/>
                  </a:lnTo>
                  <a:lnTo>
                    <a:pt x="20" y="20"/>
                  </a:lnTo>
                  <a:lnTo>
                    <a:pt x="30" y="12"/>
                  </a:lnTo>
                  <a:lnTo>
                    <a:pt x="41" y="5"/>
                  </a:lnTo>
                  <a:lnTo>
                    <a:pt x="54" y="2"/>
                  </a:lnTo>
                  <a:lnTo>
                    <a:pt x="67" y="0"/>
                  </a:lnTo>
                  <a:lnTo>
                    <a:pt x="82" y="2"/>
                  </a:lnTo>
                  <a:lnTo>
                    <a:pt x="94" y="5"/>
                  </a:lnTo>
                  <a:lnTo>
                    <a:pt x="106" y="12"/>
                  </a:lnTo>
                  <a:lnTo>
                    <a:pt x="116" y="20"/>
                  </a:lnTo>
                  <a:lnTo>
                    <a:pt x="124" y="30"/>
                  </a:lnTo>
                  <a:lnTo>
                    <a:pt x="131" y="42"/>
                  </a:lnTo>
                  <a:lnTo>
                    <a:pt x="134" y="54"/>
                  </a:lnTo>
                  <a:lnTo>
                    <a:pt x="136" y="68"/>
                  </a:lnTo>
                  <a:lnTo>
                    <a:pt x="134" y="82"/>
                  </a:lnTo>
                  <a:lnTo>
                    <a:pt x="131" y="95"/>
                  </a:lnTo>
                  <a:lnTo>
                    <a:pt x="124" y="106"/>
                  </a:lnTo>
                  <a:lnTo>
                    <a:pt x="116" y="116"/>
                  </a:lnTo>
                  <a:lnTo>
                    <a:pt x="106" y="125"/>
                  </a:lnTo>
                  <a:lnTo>
                    <a:pt x="94" y="132"/>
                  </a:lnTo>
                  <a:lnTo>
                    <a:pt x="82" y="135"/>
                  </a:lnTo>
                  <a:lnTo>
                    <a:pt x="67" y="136"/>
                  </a:lnTo>
                  <a:lnTo>
                    <a:pt x="54" y="135"/>
                  </a:lnTo>
                  <a:lnTo>
                    <a:pt x="41" y="132"/>
                  </a:lnTo>
                  <a:lnTo>
                    <a:pt x="30" y="125"/>
                  </a:lnTo>
                  <a:lnTo>
                    <a:pt x="20" y="116"/>
                  </a:lnTo>
                  <a:lnTo>
                    <a:pt x="11" y="106"/>
                  </a:lnTo>
                  <a:lnTo>
                    <a:pt x="5" y="95"/>
                  </a:lnTo>
                  <a:lnTo>
                    <a:pt x="1" y="82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1344" y="909"/>
              <a:ext cx="1" cy="1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0 h 1"/>
                <a:gd name="T6" fmla="*/ 1 w 2"/>
                <a:gd name="T7" fmla="*/ 0 h 1"/>
                <a:gd name="T8" fmla="*/ 0 w 2"/>
                <a:gd name="T9" fmla="*/ 0 h 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"/>
                <a:gd name="T16" fmla="*/ 0 h 1"/>
                <a:gd name="T17" fmla="*/ 2 w 2"/>
                <a:gd name="T18" fmla="*/ 1 h 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" h="1">
                  <a:moveTo>
                    <a:pt x="0" y="0"/>
                  </a:moveTo>
                  <a:lnTo>
                    <a:pt x="1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1286" y="839"/>
              <a:ext cx="65" cy="69"/>
            </a:xfrm>
            <a:custGeom>
              <a:avLst/>
              <a:gdLst>
                <a:gd name="T0" fmla="*/ 0 w 517"/>
                <a:gd name="T1" fmla="*/ 138 h 553"/>
                <a:gd name="T2" fmla="*/ 26 w 517"/>
                <a:gd name="T3" fmla="*/ 81 h 553"/>
                <a:gd name="T4" fmla="*/ 48 w 517"/>
                <a:gd name="T5" fmla="*/ 35 h 553"/>
                <a:gd name="T6" fmla="*/ 62 w 517"/>
                <a:gd name="T7" fmla="*/ 0 h 553"/>
                <a:gd name="T8" fmla="*/ 167 w 517"/>
                <a:gd name="T9" fmla="*/ 104 h 553"/>
                <a:gd name="T10" fmla="*/ 321 w 517"/>
                <a:gd name="T11" fmla="*/ 259 h 553"/>
                <a:gd name="T12" fmla="*/ 517 w 517"/>
                <a:gd name="T13" fmla="*/ 460 h 553"/>
                <a:gd name="T14" fmla="*/ 462 w 517"/>
                <a:gd name="T15" fmla="*/ 553 h 553"/>
                <a:gd name="T16" fmla="*/ 82 w 517"/>
                <a:gd name="T17" fmla="*/ 151 h 553"/>
                <a:gd name="T18" fmla="*/ 42 w 517"/>
                <a:gd name="T19" fmla="*/ 186 h 553"/>
                <a:gd name="T20" fmla="*/ 0 w 517"/>
                <a:gd name="T21" fmla="*/ 138 h 5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17"/>
                <a:gd name="T34" fmla="*/ 0 h 553"/>
                <a:gd name="T35" fmla="*/ 517 w 517"/>
                <a:gd name="T36" fmla="*/ 553 h 55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17" h="553">
                  <a:moveTo>
                    <a:pt x="0" y="138"/>
                  </a:moveTo>
                  <a:lnTo>
                    <a:pt x="26" y="81"/>
                  </a:lnTo>
                  <a:lnTo>
                    <a:pt x="48" y="35"/>
                  </a:lnTo>
                  <a:lnTo>
                    <a:pt x="62" y="0"/>
                  </a:lnTo>
                  <a:lnTo>
                    <a:pt x="167" y="104"/>
                  </a:lnTo>
                  <a:lnTo>
                    <a:pt x="321" y="259"/>
                  </a:lnTo>
                  <a:lnTo>
                    <a:pt x="517" y="460"/>
                  </a:lnTo>
                  <a:lnTo>
                    <a:pt x="462" y="553"/>
                  </a:lnTo>
                  <a:lnTo>
                    <a:pt x="82" y="151"/>
                  </a:lnTo>
                  <a:lnTo>
                    <a:pt x="42" y="186"/>
                  </a:lnTo>
                  <a:lnTo>
                    <a:pt x="0" y="1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92" y="353"/>
              <a:ext cx="392" cy="542"/>
            </a:xfrm>
            <a:custGeom>
              <a:avLst/>
              <a:gdLst>
                <a:gd name="T0" fmla="*/ 1600 w 3137"/>
                <a:gd name="T1" fmla="*/ 2648 h 4338"/>
                <a:gd name="T2" fmla="*/ 1600 w 3137"/>
                <a:gd name="T3" fmla="*/ 4338 h 4338"/>
                <a:gd name="T4" fmla="*/ 1539 w 3137"/>
                <a:gd name="T5" fmla="*/ 4338 h 4338"/>
                <a:gd name="T6" fmla="*/ 1539 w 3137"/>
                <a:gd name="T7" fmla="*/ 2648 h 4338"/>
                <a:gd name="T8" fmla="*/ 1569 w 3137"/>
                <a:gd name="T9" fmla="*/ 2649 h 4338"/>
                <a:gd name="T10" fmla="*/ 1600 w 3137"/>
                <a:gd name="T11" fmla="*/ 2648 h 4338"/>
                <a:gd name="T12" fmla="*/ 1885 w 3137"/>
                <a:gd name="T13" fmla="*/ 2500 h 4338"/>
                <a:gd name="T14" fmla="*/ 3068 w 3137"/>
                <a:gd name="T15" fmla="*/ 3682 h 4338"/>
                <a:gd name="T16" fmla="*/ 3025 w 3137"/>
                <a:gd name="T17" fmla="*/ 3726 h 4338"/>
                <a:gd name="T18" fmla="*/ 1842 w 3137"/>
                <a:gd name="T19" fmla="*/ 2544 h 4338"/>
                <a:gd name="T20" fmla="*/ 1864 w 3137"/>
                <a:gd name="T21" fmla="*/ 2523 h 4338"/>
                <a:gd name="T22" fmla="*/ 1885 w 3137"/>
                <a:gd name="T23" fmla="*/ 2500 h 4338"/>
                <a:gd name="T24" fmla="*/ 1832 w 3137"/>
                <a:gd name="T25" fmla="*/ 1923 h 4338"/>
                <a:gd name="T26" fmla="*/ 3094 w 3137"/>
                <a:gd name="T27" fmla="*/ 662 h 4338"/>
                <a:gd name="T28" fmla="*/ 3137 w 3137"/>
                <a:gd name="T29" fmla="*/ 706 h 4338"/>
                <a:gd name="T30" fmla="*/ 1876 w 3137"/>
                <a:gd name="T31" fmla="*/ 1967 h 4338"/>
                <a:gd name="T32" fmla="*/ 1855 w 3137"/>
                <a:gd name="T33" fmla="*/ 1945 h 4338"/>
                <a:gd name="T34" fmla="*/ 1832 w 3137"/>
                <a:gd name="T35" fmla="*/ 1923 h 4338"/>
                <a:gd name="T36" fmla="*/ 1539 w 3137"/>
                <a:gd name="T37" fmla="*/ 1829 h 4338"/>
                <a:gd name="T38" fmla="*/ 1539 w 3137"/>
                <a:gd name="T39" fmla="*/ 0 h 4338"/>
                <a:gd name="T40" fmla="*/ 1600 w 3137"/>
                <a:gd name="T41" fmla="*/ 0 h 4338"/>
                <a:gd name="T42" fmla="*/ 1600 w 3137"/>
                <a:gd name="T43" fmla="*/ 1829 h 4338"/>
                <a:gd name="T44" fmla="*/ 1569 w 3137"/>
                <a:gd name="T45" fmla="*/ 1827 h 4338"/>
                <a:gd name="T46" fmla="*/ 1539 w 3137"/>
                <a:gd name="T47" fmla="*/ 1829 h 4338"/>
                <a:gd name="T48" fmla="*/ 1262 w 3137"/>
                <a:gd name="T49" fmla="*/ 1966 h 4338"/>
                <a:gd name="T50" fmla="*/ 0 w 3137"/>
                <a:gd name="T51" fmla="*/ 704 h 4338"/>
                <a:gd name="T52" fmla="*/ 44 w 3137"/>
                <a:gd name="T53" fmla="*/ 660 h 4338"/>
                <a:gd name="T54" fmla="*/ 1307 w 3137"/>
                <a:gd name="T55" fmla="*/ 1922 h 4338"/>
                <a:gd name="T56" fmla="*/ 1284 w 3137"/>
                <a:gd name="T57" fmla="*/ 1943 h 4338"/>
                <a:gd name="T58" fmla="*/ 1262 w 3137"/>
                <a:gd name="T59" fmla="*/ 1966 h 4338"/>
                <a:gd name="T60" fmla="*/ 72 w 3137"/>
                <a:gd name="T61" fmla="*/ 3682 h 4338"/>
                <a:gd name="T62" fmla="*/ 1254 w 3137"/>
                <a:gd name="T63" fmla="*/ 2501 h 4338"/>
                <a:gd name="T64" fmla="*/ 1274 w 3137"/>
                <a:gd name="T65" fmla="*/ 2524 h 4338"/>
                <a:gd name="T66" fmla="*/ 1297 w 3137"/>
                <a:gd name="T67" fmla="*/ 2545 h 4338"/>
                <a:gd name="T68" fmla="*/ 115 w 3137"/>
                <a:gd name="T69" fmla="*/ 3725 h 4338"/>
                <a:gd name="T70" fmla="*/ 72 w 3137"/>
                <a:gd name="T71" fmla="*/ 3682 h 433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137"/>
                <a:gd name="T109" fmla="*/ 0 h 4338"/>
                <a:gd name="T110" fmla="*/ 3137 w 3137"/>
                <a:gd name="T111" fmla="*/ 4338 h 433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137" h="4338">
                  <a:moveTo>
                    <a:pt x="1600" y="2648"/>
                  </a:moveTo>
                  <a:lnTo>
                    <a:pt x="1600" y="4338"/>
                  </a:lnTo>
                  <a:lnTo>
                    <a:pt x="1539" y="4338"/>
                  </a:lnTo>
                  <a:lnTo>
                    <a:pt x="1539" y="2648"/>
                  </a:lnTo>
                  <a:lnTo>
                    <a:pt x="1569" y="2649"/>
                  </a:lnTo>
                  <a:lnTo>
                    <a:pt x="1600" y="2648"/>
                  </a:lnTo>
                  <a:close/>
                  <a:moveTo>
                    <a:pt x="1885" y="2500"/>
                  </a:moveTo>
                  <a:lnTo>
                    <a:pt x="3068" y="3682"/>
                  </a:lnTo>
                  <a:lnTo>
                    <a:pt x="3025" y="3726"/>
                  </a:lnTo>
                  <a:lnTo>
                    <a:pt x="1842" y="2544"/>
                  </a:lnTo>
                  <a:lnTo>
                    <a:pt x="1864" y="2523"/>
                  </a:lnTo>
                  <a:lnTo>
                    <a:pt x="1885" y="2500"/>
                  </a:lnTo>
                  <a:close/>
                  <a:moveTo>
                    <a:pt x="1832" y="1923"/>
                  </a:moveTo>
                  <a:lnTo>
                    <a:pt x="3094" y="662"/>
                  </a:lnTo>
                  <a:lnTo>
                    <a:pt x="3137" y="706"/>
                  </a:lnTo>
                  <a:lnTo>
                    <a:pt x="1876" y="1967"/>
                  </a:lnTo>
                  <a:lnTo>
                    <a:pt x="1855" y="1945"/>
                  </a:lnTo>
                  <a:lnTo>
                    <a:pt x="1832" y="1923"/>
                  </a:lnTo>
                  <a:close/>
                  <a:moveTo>
                    <a:pt x="1539" y="1829"/>
                  </a:moveTo>
                  <a:lnTo>
                    <a:pt x="1539" y="0"/>
                  </a:lnTo>
                  <a:lnTo>
                    <a:pt x="1600" y="0"/>
                  </a:lnTo>
                  <a:lnTo>
                    <a:pt x="1600" y="1829"/>
                  </a:lnTo>
                  <a:lnTo>
                    <a:pt x="1569" y="1827"/>
                  </a:lnTo>
                  <a:lnTo>
                    <a:pt x="1539" y="1829"/>
                  </a:lnTo>
                  <a:close/>
                  <a:moveTo>
                    <a:pt x="1262" y="1966"/>
                  </a:moveTo>
                  <a:lnTo>
                    <a:pt x="0" y="704"/>
                  </a:lnTo>
                  <a:lnTo>
                    <a:pt x="44" y="660"/>
                  </a:lnTo>
                  <a:lnTo>
                    <a:pt x="1307" y="1922"/>
                  </a:lnTo>
                  <a:lnTo>
                    <a:pt x="1284" y="1943"/>
                  </a:lnTo>
                  <a:lnTo>
                    <a:pt x="1262" y="1966"/>
                  </a:lnTo>
                  <a:close/>
                  <a:moveTo>
                    <a:pt x="72" y="3682"/>
                  </a:moveTo>
                  <a:lnTo>
                    <a:pt x="1254" y="2501"/>
                  </a:lnTo>
                  <a:lnTo>
                    <a:pt x="1274" y="2524"/>
                  </a:lnTo>
                  <a:lnTo>
                    <a:pt x="1297" y="2545"/>
                  </a:lnTo>
                  <a:lnTo>
                    <a:pt x="115" y="3725"/>
                  </a:lnTo>
                  <a:lnTo>
                    <a:pt x="72" y="36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2" name="Freeform 25"/>
            <p:cNvSpPr>
              <a:spLocks/>
            </p:cNvSpPr>
            <p:nvPr/>
          </p:nvSpPr>
          <p:spPr bwMode="auto">
            <a:xfrm>
              <a:off x="888" y="578"/>
              <a:ext cx="55" cy="55"/>
            </a:xfrm>
            <a:custGeom>
              <a:avLst/>
              <a:gdLst>
                <a:gd name="T0" fmla="*/ 440 w 440"/>
                <a:gd name="T1" fmla="*/ 442 h 442"/>
                <a:gd name="T2" fmla="*/ 440 w 440"/>
                <a:gd name="T3" fmla="*/ 442 h 442"/>
                <a:gd name="T4" fmla="*/ 438 w 440"/>
                <a:gd name="T5" fmla="*/ 396 h 442"/>
                <a:gd name="T6" fmla="*/ 431 w 440"/>
                <a:gd name="T7" fmla="*/ 354 h 442"/>
                <a:gd name="T8" fmla="*/ 421 w 440"/>
                <a:gd name="T9" fmla="*/ 311 h 442"/>
                <a:gd name="T10" fmla="*/ 406 w 440"/>
                <a:gd name="T11" fmla="*/ 271 h 442"/>
                <a:gd name="T12" fmla="*/ 388 w 440"/>
                <a:gd name="T13" fmla="*/ 232 h 442"/>
                <a:gd name="T14" fmla="*/ 365 w 440"/>
                <a:gd name="T15" fmla="*/ 195 h 442"/>
                <a:gd name="T16" fmla="*/ 340 w 440"/>
                <a:gd name="T17" fmla="*/ 161 h 442"/>
                <a:gd name="T18" fmla="*/ 312 w 440"/>
                <a:gd name="T19" fmla="*/ 130 h 442"/>
                <a:gd name="T20" fmla="*/ 280 w 440"/>
                <a:gd name="T21" fmla="*/ 102 h 442"/>
                <a:gd name="T22" fmla="*/ 247 w 440"/>
                <a:gd name="T23" fmla="*/ 76 h 442"/>
                <a:gd name="T24" fmla="*/ 210 w 440"/>
                <a:gd name="T25" fmla="*/ 54 h 442"/>
                <a:gd name="T26" fmla="*/ 172 w 440"/>
                <a:gd name="T27" fmla="*/ 34 h 442"/>
                <a:gd name="T28" fmla="*/ 131 w 440"/>
                <a:gd name="T29" fmla="*/ 20 h 442"/>
                <a:gd name="T30" fmla="*/ 89 w 440"/>
                <a:gd name="T31" fmla="*/ 10 h 442"/>
                <a:gd name="T32" fmla="*/ 45 w 440"/>
                <a:gd name="T33" fmla="*/ 2 h 442"/>
                <a:gd name="T34" fmla="*/ 0 w 440"/>
                <a:gd name="T35" fmla="*/ 0 h 442"/>
                <a:gd name="T36" fmla="*/ 0 w 440"/>
                <a:gd name="T37" fmla="*/ 62 h 442"/>
                <a:gd name="T38" fmla="*/ 38 w 440"/>
                <a:gd name="T39" fmla="*/ 64 h 442"/>
                <a:gd name="T40" fmla="*/ 76 w 440"/>
                <a:gd name="T41" fmla="*/ 70 h 442"/>
                <a:gd name="T42" fmla="*/ 113 w 440"/>
                <a:gd name="T43" fmla="*/ 80 h 442"/>
                <a:gd name="T44" fmla="*/ 147 w 440"/>
                <a:gd name="T45" fmla="*/ 92 h 442"/>
                <a:gd name="T46" fmla="*/ 179 w 440"/>
                <a:gd name="T47" fmla="*/ 107 h 442"/>
                <a:gd name="T48" fmla="*/ 212 w 440"/>
                <a:gd name="T49" fmla="*/ 127 h 442"/>
                <a:gd name="T50" fmla="*/ 240 w 440"/>
                <a:gd name="T51" fmla="*/ 149 h 442"/>
                <a:gd name="T52" fmla="*/ 267 w 440"/>
                <a:gd name="T53" fmla="*/ 174 h 442"/>
                <a:gd name="T54" fmla="*/ 292 w 440"/>
                <a:gd name="T55" fmla="*/ 201 h 442"/>
                <a:gd name="T56" fmla="*/ 314 w 440"/>
                <a:gd name="T57" fmla="*/ 231 h 442"/>
                <a:gd name="T58" fmla="*/ 333 w 440"/>
                <a:gd name="T59" fmla="*/ 261 h 442"/>
                <a:gd name="T60" fmla="*/ 348 w 440"/>
                <a:gd name="T61" fmla="*/ 295 h 442"/>
                <a:gd name="T62" fmla="*/ 361 w 440"/>
                <a:gd name="T63" fmla="*/ 328 h 442"/>
                <a:gd name="T64" fmla="*/ 371 w 440"/>
                <a:gd name="T65" fmla="*/ 365 h 442"/>
                <a:gd name="T66" fmla="*/ 376 w 440"/>
                <a:gd name="T67" fmla="*/ 403 h 442"/>
                <a:gd name="T68" fmla="*/ 378 w 440"/>
                <a:gd name="T69" fmla="*/ 442 h 442"/>
                <a:gd name="T70" fmla="*/ 378 w 440"/>
                <a:gd name="T71" fmla="*/ 442 h 442"/>
                <a:gd name="T72" fmla="*/ 44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440" y="442"/>
                  </a:moveTo>
                  <a:lnTo>
                    <a:pt x="440" y="442"/>
                  </a:lnTo>
                  <a:lnTo>
                    <a:pt x="438" y="396"/>
                  </a:lnTo>
                  <a:lnTo>
                    <a:pt x="431" y="354"/>
                  </a:lnTo>
                  <a:lnTo>
                    <a:pt x="421" y="311"/>
                  </a:lnTo>
                  <a:lnTo>
                    <a:pt x="406" y="271"/>
                  </a:lnTo>
                  <a:lnTo>
                    <a:pt x="388" y="232"/>
                  </a:lnTo>
                  <a:lnTo>
                    <a:pt x="365" y="195"/>
                  </a:lnTo>
                  <a:lnTo>
                    <a:pt x="340" y="161"/>
                  </a:lnTo>
                  <a:lnTo>
                    <a:pt x="312" y="130"/>
                  </a:lnTo>
                  <a:lnTo>
                    <a:pt x="280" y="102"/>
                  </a:lnTo>
                  <a:lnTo>
                    <a:pt x="247" y="76"/>
                  </a:lnTo>
                  <a:lnTo>
                    <a:pt x="210" y="54"/>
                  </a:lnTo>
                  <a:lnTo>
                    <a:pt x="172" y="34"/>
                  </a:lnTo>
                  <a:lnTo>
                    <a:pt x="131" y="20"/>
                  </a:lnTo>
                  <a:lnTo>
                    <a:pt x="89" y="10"/>
                  </a:lnTo>
                  <a:lnTo>
                    <a:pt x="45" y="2"/>
                  </a:lnTo>
                  <a:lnTo>
                    <a:pt x="0" y="0"/>
                  </a:lnTo>
                  <a:lnTo>
                    <a:pt x="0" y="62"/>
                  </a:lnTo>
                  <a:lnTo>
                    <a:pt x="38" y="64"/>
                  </a:lnTo>
                  <a:lnTo>
                    <a:pt x="76" y="70"/>
                  </a:lnTo>
                  <a:lnTo>
                    <a:pt x="113" y="80"/>
                  </a:lnTo>
                  <a:lnTo>
                    <a:pt x="147" y="92"/>
                  </a:lnTo>
                  <a:lnTo>
                    <a:pt x="179" y="107"/>
                  </a:lnTo>
                  <a:lnTo>
                    <a:pt x="212" y="127"/>
                  </a:lnTo>
                  <a:lnTo>
                    <a:pt x="240" y="149"/>
                  </a:lnTo>
                  <a:lnTo>
                    <a:pt x="267" y="174"/>
                  </a:lnTo>
                  <a:lnTo>
                    <a:pt x="292" y="201"/>
                  </a:lnTo>
                  <a:lnTo>
                    <a:pt x="314" y="231"/>
                  </a:lnTo>
                  <a:lnTo>
                    <a:pt x="333" y="261"/>
                  </a:lnTo>
                  <a:lnTo>
                    <a:pt x="348" y="295"/>
                  </a:lnTo>
                  <a:lnTo>
                    <a:pt x="361" y="328"/>
                  </a:lnTo>
                  <a:lnTo>
                    <a:pt x="371" y="365"/>
                  </a:lnTo>
                  <a:lnTo>
                    <a:pt x="376" y="403"/>
                  </a:lnTo>
                  <a:lnTo>
                    <a:pt x="378" y="442"/>
                  </a:lnTo>
                  <a:lnTo>
                    <a:pt x="44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Freeform 26"/>
            <p:cNvSpPr>
              <a:spLocks/>
            </p:cNvSpPr>
            <p:nvPr/>
          </p:nvSpPr>
          <p:spPr bwMode="auto">
            <a:xfrm>
              <a:off x="888" y="633"/>
              <a:ext cx="55" cy="55"/>
            </a:xfrm>
            <a:custGeom>
              <a:avLst/>
              <a:gdLst>
                <a:gd name="T0" fmla="*/ 0 w 440"/>
                <a:gd name="T1" fmla="*/ 442 h 442"/>
                <a:gd name="T2" fmla="*/ 0 w 440"/>
                <a:gd name="T3" fmla="*/ 442 h 442"/>
                <a:gd name="T4" fmla="*/ 45 w 440"/>
                <a:gd name="T5" fmla="*/ 440 h 442"/>
                <a:gd name="T6" fmla="*/ 89 w 440"/>
                <a:gd name="T7" fmla="*/ 432 h 442"/>
                <a:gd name="T8" fmla="*/ 131 w 440"/>
                <a:gd name="T9" fmla="*/ 422 h 442"/>
                <a:gd name="T10" fmla="*/ 172 w 440"/>
                <a:gd name="T11" fmla="*/ 408 h 442"/>
                <a:gd name="T12" fmla="*/ 210 w 440"/>
                <a:gd name="T13" fmla="*/ 388 h 442"/>
                <a:gd name="T14" fmla="*/ 247 w 440"/>
                <a:gd name="T15" fmla="*/ 366 h 442"/>
                <a:gd name="T16" fmla="*/ 280 w 440"/>
                <a:gd name="T17" fmla="*/ 340 h 442"/>
                <a:gd name="T18" fmla="*/ 312 w 440"/>
                <a:gd name="T19" fmla="*/ 313 h 442"/>
                <a:gd name="T20" fmla="*/ 340 w 440"/>
                <a:gd name="T21" fmla="*/ 281 h 442"/>
                <a:gd name="T22" fmla="*/ 365 w 440"/>
                <a:gd name="T23" fmla="*/ 246 h 442"/>
                <a:gd name="T24" fmla="*/ 388 w 440"/>
                <a:gd name="T25" fmla="*/ 209 h 442"/>
                <a:gd name="T26" fmla="*/ 406 w 440"/>
                <a:gd name="T27" fmla="*/ 172 h 442"/>
                <a:gd name="T28" fmla="*/ 421 w 440"/>
                <a:gd name="T29" fmla="*/ 131 h 442"/>
                <a:gd name="T30" fmla="*/ 431 w 440"/>
                <a:gd name="T31" fmla="*/ 88 h 442"/>
                <a:gd name="T32" fmla="*/ 438 w 440"/>
                <a:gd name="T33" fmla="*/ 45 h 442"/>
                <a:gd name="T34" fmla="*/ 440 w 440"/>
                <a:gd name="T35" fmla="*/ 0 h 442"/>
                <a:gd name="T36" fmla="*/ 378 w 440"/>
                <a:gd name="T37" fmla="*/ 0 h 442"/>
                <a:gd name="T38" fmla="*/ 376 w 440"/>
                <a:gd name="T39" fmla="*/ 38 h 442"/>
                <a:gd name="T40" fmla="*/ 371 w 440"/>
                <a:gd name="T41" fmla="*/ 77 h 442"/>
                <a:gd name="T42" fmla="*/ 361 w 440"/>
                <a:gd name="T43" fmla="*/ 113 h 442"/>
                <a:gd name="T44" fmla="*/ 348 w 440"/>
                <a:gd name="T45" fmla="*/ 147 h 442"/>
                <a:gd name="T46" fmla="*/ 333 w 440"/>
                <a:gd name="T47" fmla="*/ 180 h 442"/>
                <a:gd name="T48" fmla="*/ 314 w 440"/>
                <a:gd name="T49" fmla="*/ 213 h 442"/>
                <a:gd name="T50" fmla="*/ 292 w 440"/>
                <a:gd name="T51" fmla="*/ 242 h 442"/>
                <a:gd name="T52" fmla="*/ 267 w 440"/>
                <a:gd name="T53" fmla="*/ 268 h 442"/>
                <a:gd name="T54" fmla="*/ 240 w 440"/>
                <a:gd name="T55" fmla="*/ 294 h 442"/>
                <a:gd name="T56" fmla="*/ 212 w 440"/>
                <a:gd name="T57" fmla="*/ 315 h 442"/>
                <a:gd name="T58" fmla="*/ 179 w 440"/>
                <a:gd name="T59" fmla="*/ 335 h 442"/>
                <a:gd name="T60" fmla="*/ 147 w 440"/>
                <a:gd name="T61" fmla="*/ 350 h 442"/>
                <a:gd name="T62" fmla="*/ 113 w 440"/>
                <a:gd name="T63" fmla="*/ 363 h 442"/>
                <a:gd name="T64" fmla="*/ 76 w 440"/>
                <a:gd name="T65" fmla="*/ 373 h 442"/>
                <a:gd name="T66" fmla="*/ 38 w 440"/>
                <a:gd name="T67" fmla="*/ 378 h 442"/>
                <a:gd name="T68" fmla="*/ 0 w 440"/>
                <a:gd name="T69" fmla="*/ 380 h 442"/>
                <a:gd name="T70" fmla="*/ 0 w 440"/>
                <a:gd name="T71" fmla="*/ 380 h 442"/>
                <a:gd name="T72" fmla="*/ 0 w 440"/>
                <a:gd name="T73" fmla="*/ 442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0"/>
                <a:gd name="T112" fmla="*/ 0 h 442"/>
                <a:gd name="T113" fmla="*/ 440 w 440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0" h="442">
                  <a:moveTo>
                    <a:pt x="0" y="442"/>
                  </a:moveTo>
                  <a:lnTo>
                    <a:pt x="0" y="442"/>
                  </a:lnTo>
                  <a:lnTo>
                    <a:pt x="45" y="440"/>
                  </a:lnTo>
                  <a:lnTo>
                    <a:pt x="89" y="432"/>
                  </a:lnTo>
                  <a:lnTo>
                    <a:pt x="131" y="422"/>
                  </a:lnTo>
                  <a:lnTo>
                    <a:pt x="172" y="408"/>
                  </a:lnTo>
                  <a:lnTo>
                    <a:pt x="210" y="388"/>
                  </a:lnTo>
                  <a:lnTo>
                    <a:pt x="247" y="366"/>
                  </a:lnTo>
                  <a:lnTo>
                    <a:pt x="280" y="340"/>
                  </a:lnTo>
                  <a:lnTo>
                    <a:pt x="312" y="313"/>
                  </a:lnTo>
                  <a:lnTo>
                    <a:pt x="340" y="281"/>
                  </a:lnTo>
                  <a:lnTo>
                    <a:pt x="365" y="246"/>
                  </a:lnTo>
                  <a:lnTo>
                    <a:pt x="388" y="209"/>
                  </a:lnTo>
                  <a:lnTo>
                    <a:pt x="406" y="172"/>
                  </a:lnTo>
                  <a:lnTo>
                    <a:pt x="421" y="131"/>
                  </a:lnTo>
                  <a:lnTo>
                    <a:pt x="431" y="88"/>
                  </a:lnTo>
                  <a:lnTo>
                    <a:pt x="438" y="45"/>
                  </a:lnTo>
                  <a:lnTo>
                    <a:pt x="440" y="0"/>
                  </a:lnTo>
                  <a:lnTo>
                    <a:pt x="378" y="0"/>
                  </a:lnTo>
                  <a:lnTo>
                    <a:pt x="376" y="38"/>
                  </a:lnTo>
                  <a:lnTo>
                    <a:pt x="371" y="77"/>
                  </a:lnTo>
                  <a:lnTo>
                    <a:pt x="361" y="113"/>
                  </a:lnTo>
                  <a:lnTo>
                    <a:pt x="348" y="147"/>
                  </a:lnTo>
                  <a:lnTo>
                    <a:pt x="333" y="180"/>
                  </a:lnTo>
                  <a:lnTo>
                    <a:pt x="314" y="213"/>
                  </a:lnTo>
                  <a:lnTo>
                    <a:pt x="292" y="242"/>
                  </a:lnTo>
                  <a:lnTo>
                    <a:pt x="267" y="268"/>
                  </a:lnTo>
                  <a:lnTo>
                    <a:pt x="240" y="294"/>
                  </a:lnTo>
                  <a:lnTo>
                    <a:pt x="212" y="315"/>
                  </a:lnTo>
                  <a:lnTo>
                    <a:pt x="179" y="335"/>
                  </a:lnTo>
                  <a:lnTo>
                    <a:pt x="147" y="350"/>
                  </a:lnTo>
                  <a:lnTo>
                    <a:pt x="113" y="363"/>
                  </a:lnTo>
                  <a:lnTo>
                    <a:pt x="76" y="373"/>
                  </a:lnTo>
                  <a:lnTo>
                    <a:pt x="38" y="378"/>
                  </a:lnTo>
                  <a:lnTo>
                    <a:pt x="0" y="380"/>
                  </a:lnTo>
                  <a:lnTo>
                    <a:pt x="0" y="44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833" y="633"/>
              <a:ext cx="55" cy="55"/>
            </a:xfrm>
            <a:custGeom>
              <a:avLst/>
              <a:gdLst>
                <a:gd name="T0" fmla="*/ 0 w 441"/>
                <a:gd name="T1" fmla="*/ 0 h 442"/>
                <a:gd name="T2" fmla="*/ 0 w 441"/>
                <a:gd name="T3" fmla="*/ 0 h 442"/>
                <a:gd name="T4" fmla="*/ 2 w 441"/>
                <a:gd name="T5" fmla="*/ 45 h 442"/>
                <a:gd name="T6" fmla="*/ 9 w 441"/>
                <a:gd name="T7" fmla="*/ 89 h 442"/>
                <a:gd name="T8" fmla="*/ 20 w 441"/>
                <a:gd name="T9" fmla="*/ 131 h 442"/>
                <a:gd name="T10" fmla="*/ 34 w 441"/>
                <a:gd name="T11" fmla="*/ 172 h 442"/>
                <a:gd name="T12" fmla="*/ 52 w 441"/>
                <a:gd name="T13" fmla="*/ 209 h 442"/>
                <a:gd name="T14" fmla="*/ 75 w 441"/>
                <a:gd name="T15" fmla="*/ 246 h 442"/>
                <a:gd name="T16" fmla="*/ 100 w 441"/>
                <a:gd name="T17" fmla="*/ 281 h 442"/>
                <a:gd name="T18" fmla="*/ 129 w 441"/>
                <a:gd name="T19" fmla="*/ 313 h 442"/>
                <a:gd name="T20" fmla="*/ 160 w 441"/>
                <a:gd name="T21" fmla="*/ 341 h 442"/>
                <a:gd name="T22" fmla="*/ 194 w 441"/>
                <a:gd name="T23" fmla="*/ 366 h 442"/>
                <a:gd name="T24" fmla="*/ 230 w 441"/>
                <a:gd name="T25" fmla="*/ 388 h 442"/>
                <a:gd name="T26" fmla="*/ 268 w 441"/>
                <a:gd name="T27" fmla="*/ 408 h 442"/>
                <a:gd name="T28" fmla="*/ 310 w 441"/>
                <a:gd name="T29" fmla="*/ 422 h 442"/>
                <a:gd name="T30" fmla="*/ 352 w 441"/>
                <a:gd name="T31" fmla="*/ 432 h 442"/>
                <a:gd name="T32" fmla="*/ 395 w 441"/>
                <a:gd name="T33" fmla="*/ 440 h 442"/>
                <a:gd name="T34" fmla="*/ 441 w 441"/>
                <a:gd name="T35" fmla="*/ 442 h 442"/>
                <a:gd name="T36" fmla="*/ 441 w 441"/>
                <a:gd name="T37" fmla="*/ 380 h 442"/>
                <a:gd name="T38" fmla="*/ 402 w 441"/>
                <a:gd name="T39" fmla="*/ 378 h 442"/>
                <a:gd name="T40" fmla="*/ 365 w 441"/>
                <a:gd name="T41" fmla="*/ 373 h 442"/>
                <a:gd name="T42" fmla="*/ 327 w 441"/>
                <a:gd name="T43" fmla="*/ 363 h 442"/>
                <a:gd name="T44" fmla="*/ 293 w 441"/>
                <a:gd name="T45" fmla="*/ 350 h 442"/>
                <a:gd name="T46" fmla="*/ 261 w 441"/>
                <a:gd name="T47" fmla="*/ 335 h 442"/>
                <a:gd name="T48" fmla="*/ 230 w 441"/>
                <a:gd name="T49" fmla="*/ 315 h 442"/>
                <a:gd name="T50" fmla="*/ 200 w 441"/>
                <a:gd name="T51" fmla="*/ 293 h 442"/>
                <a:gd name="T52" fmla="*/ 173 w 441"/>
                <a:gd name="T53" fmla="*/ 268 h 442"/>
                <a:gd name="T54" fmla="*/ 149 w 441"/>
                <a:gd name="T55" fmla="*/ 242 h 442"/>
                <a:gd name="T56" fmla="*/ 126 w 441"/>
                <a:gd name="T57" fmla="*/ 213 h 442"/>
                <a:gd name="T58" fmla="*/ 108 w 441"/>
                <a:gd name="T59" fmla="*/ 180 h 442"/>
                <a:gd name="T60" fmla="*/ 92 w 441"/>
                <a:gd name="T61" fmla="*/ 147 h 442"/>
                <a:gd name="T62" fmla="*/ 80 w 441"/>
                <a:gd name="T63" fmla="*/ 113 h 442"/>
                <a:gd name="T64" fmla="*/ 69 w 441"/>
                <a:gd name="T65" fmla="*/ 76 h 442"/>
                <a:gd name="T66" fmla="*/ 64 w 441"/>
                <a:gd name="T67" fmla="*/ 38 h 442"/>
                <a:gd name="T68" fmla="*/ 62 w 441"/>
                <a:gd name="T69" fmla="*/ 0 h 442"/>
                <a:gd name="T70" fmla="*/ 62 w 441"/>
                <a:gd name="T71" fmla="*/ 0 h 442"/>
                <a:gd name="T72" fmla="*/ 0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0" y="0"/>
                  </a:moveTo>
                  <a:lnTo>
                    <a:pt x="0" y="0"/>
                  </a:lnTo>
                  <a:lnTo>
                    <a:pt x="2" y="45"/>
                  </a:lnTo>
                  <a:lnTo>
                    <a:pt x="9" y="89"/>
                  </a:lnTo>
                  <a:lnTo>
                    <a:pt x="20" y="131"/>
                  </a:lnTo>
                  <a:lnTo>
                    <a:pt x="34" y="172"/>
                  </a:lnTo>
                  <a:lnTo>
                    <a:pt x="52" y="209"/>
                  </a:lnTo>
                  <a:lnTo>
                    <a:pt x="75" y="246"/>
                  </a:lnTo>
                  <a:lnTo>
                    <a:pt x="100" y="281"/>
                  </a:lnTo>
                  <a:lnTo>
                    <a:pt x="129" y="313"/>
                  </a:lnTo>
                  <a:lnTo>
                    <a:pt x="160" y="341"/>
                  </a:lnTo>
                  <a:lnTo>
                    <a:pt x="194" y="366"/>
                  </a:lnTo>
                  <a:lnTo>
                    <a:pt x="230" y="388"/>
                  </a:lnTo>
                  <a:lnTo>
                    <a:pt x="268" y="408"/>
                  </a:lnTo>
                  <a:lnTo>
                    <a:pt x="310" y="422"/>
                  </a:lnTo>
                  <a:lnTo>
                    <a:pt x="352" y="432"/>
                  </a:lnTo>
                  <a:lnTo>
                    <a:pt x="395" y="440"/>
                  </a:lnTo>
                  <a:lnTo>
                    <a:pt x="441" y="442"/>
                  </a:lnTo>
                  <a:lnTo>
                    <a:pt x="441" y="380"/>
                  </a:lnTo>
                  <a:lnTo>
                    <a:pt x="402" y="378"/>
                  </a:lnTo>
                  <a:lnTo>
                    <a:pt x="365" y="373"/>
                  </a:lnTo>
                  <a:lnTo>
                    <a:pt x="327" y="363"/>
                  </a:lnTo>
                  <a:lnTo>
                    <a:pt x="293" y="350"/>
                  </a:lnTo>
                  <a:lnTo>
                    <a:pt x="261" y="335"/>
                  </a:lnTo>
                  <a:lnTo>
                    <a:pt x="230" y="315"/>
                  </a:lnTo>
                  <a:lnTo>
                    <a:pt x="200" y="293"/>
                  </a:lnTo>
                  <a:lnTo>
                    <a:pt x="173" y="268"/>
                  </a:lnTo>
                  <a:lnTo>
                    <a:pt x="149" y="242"/>
                  </a:lnTo>
                  <a:lnTo>
                    <a:pt x="126" y="213"/>
                  </a:lnTo>
                  <a:lnTo>
                    <a:pt x="108" y="180"/>
                  </a:lnTo>
                  <a:lnTo>
                    <a:pt x="92" y="147"/>
                  </a:lnTo>
                  <a:lnTo>
                    <a:pt x="80" y="113"/>
                  </a:lnTo>
                  <a:lnTo>
                    <a:pt x="69" y="76"/>
                  </a:lnTo>
                  <a:lnTo>
                    <a:pt x="64" y="38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833" y="578"/>
              <a:ext cx="55" cy="55"/>
            </a:xfrm>
            <a:custGeom>
              <a:avLst/>
              <a:gdLst>
                <a:gd name="T0" fmla="*/ 441 w 441"/>
                <a:gd name="T1" fmla="*/ 0 h 442"/>
                <a:gd name="T2" fmla="*/ 441 w 441"/>
                <a:gd name="T3" fmla="*/ 0 h 442"/>
                <a:gd name="T4" fmla="*/ 395 w 441"/>
                <a:gd name="T5" fmla="*/ 2 h 442"/>
                <a:gd name="T6" fmla="*/ 352 w 441"/>
                <a:gd name="T7" fmla="*/ 10 h 442"/>
                <a:gd name="T8" fmla="*/ 310 w 441"/>
                <a:gd name="T9" fmla="*/ 20 h 442"/>
                <a:gd name="T10" fmla="*/ 268 w 441"/>
                <a:gd name="T11" fmla="*/ 34 h 442"/>
                <a:gd name="T12" fmla="*/ 230 w 441"/>
                <a:gd name="T13" fmla="*/ 54 h 442"/>
                <a:gd name="T14" fmla="*/ 194 w 441"/>
                <a:gd name="T15" fmla="*/ 76 h 442"/>
                <a:gd name="T16" fmla="*/ 160 w 441"/>
                <a:gd name="T17" fmla="*/ 101 h 442"/>
                <a:gd name="T18" fmla="*/ 129 w 441"/>
                <a:gd name="T19" fmla="*/ 130 h 442"/>
                <a:gd name="T20" fmla="*/ 100 w 441"/>
                <a:gd name="T21" fmla="*/ 161 h 442"/>
                <a:gd name="T22" fmla="*/ 75 w 441"/>
                <a:gd name="T23" fmla="*/ 195 h 442"/>
                <a:gd name="T24" fmla="*/ 52 w 441"/>
                <a:gd name="T25" fmla="*/ 232 h 442"/>
                <a:gd name="T26" fmla="*/ 34 w 441"/>
                <a:gd name="T27" fmla="*/ 271 h 442"/>
                <a:gd name="T28" fmla="*/ 20 w 441"/>
                <a:gd name="T29" fmla="*/ 311 h 442"/>
                <a:gd name="T30" fmla="*/ 9 w 441"/>
                <a:gd name="T31" fmla="*/ 353 h 442"/>
                <a:gd name="T32" fmla="*/ 2 w 441"/>
                <a:gd name="T33" fmla="*/ 396 h 442"/>
                <a:gd name="T34" fmla="*/ 0 w 441"/>
                <a:gd name="T35" fmla="*/ 442 h 442"/>
                <a:gd name="T36" fmla="*/ 62 w 441"/>
                <a:gd name="T37" fmla="*/ 442 h 442"/>
                <a:gd name="T38" fmla="*/ 64 w 441"/>
                <a:gd name="T39" fmla="*/ 403 h 442"/>
                <a:gd name="T40" fmla="*/ 69 w 441"/>
                <a:gd name="T41" fmla="*/ 366 h 442"/>
                <a:gd name="T42" fmla="*/ 80 w 441"/>
                <a:gd name="T43" fmla="*/ 328 h 442"/>
                <a:gd name="T44" fmla="*/ 92 w 441"/>
                <a:gd name="T45" fmla="*/ 295 h 442"/>
                <a:gd name="T46" fmla="*/ 108 w 441"/>
                <a:gd name="T47" fmla="*/ 261 h 442"/>
                <a:gd name="T48" fmla="*/ 126 w 441"/>
                <a:gd name="T49" fmla="*/ 231 h 442"/>
                <a:gd name="T50" fmla="*/ 149 w 441"/>
                <a:gd name="T51" fmla="*/ 201 h 442"/>
                <a:gd name="T52" fmla="*/ 173 w 441"/>
                <a:gd name="T53" fmla="*/ 174 h 442"/>
                <a:gd name="T54" fmla="*/ 200 w 441"/>
                <a:gd name="T55" fmla="*/ 150 h 442"/>
                <a:gd name="T56" fmla="*/ 230 w 441"/>
                <a:gd name="T57" fmla="*/ 127 h 442"/>
                <a:gd name="T58" fmla="*/ 261 w 441"/>
                <a:gd name="T59" fmla="*/ 107 h 442"/>
                <a:gd name="T60" fmla="*/ 293 w 441"/>
                <a:gd name="T61" fmla="*/ 92 h 442"/>
                <a:gd name="T62" fmla="*/ 327 w 441"/>
                <a:gd name="T63" fmla="*/ 80 h 442"/>
                <a:gd name="T64" fmla="*/ 365 w 441"/>
                <a:gd name="T65" fmla="*/ 70 h 442"/>
                <a:gd name="T66" fmla="*/ 402 w 441"/>
                <a:gd name="T67" fmla="*/ 64 h 442"/>
                <a:gd name="T68" fmla="*/ 441 w 441"/>
                <a:gd name="T69" fmla="*/ 62 h 442"/>
                <a:gd name="T70" fmla="*/ 441 w 441"/>
                <a:gd name="T71" fmla="*/ 62 h 442"/>
                <a:gd name="T72" fmla="*/ 441 w 441"/>
                <a:gd name="T73" fmla="*/ 0 h 442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41"/>
                <a:gd name="T112" fmla="*/ 0 h 442"/>
                <a:gd name="T113" fmla="*/ 441 w 441"/>
                <a:gd name="T114" fmla="*/ 442 h 442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41" h="442">
                  <a:moveTo>
                    <a:pt x="441" y="0"/>
                  </a:moveTo>
                  <a:lnTo>
                    <a:pt x="441" y="0"/>
                  </a:lnTo>
                  <a:lnTo>
                    <a:pt x="395" y="2"/>
                  </a:lnTo>
                  <a:lnTo>
                    <a:pt x="352" y="10"/>
                  </a:lnTo>
                  <a:lnTo>
                    <a:pt x="310" y="20"/>
                  </a:lnTo>
                  <a:lnTo>
                    <a:pt x="268" y="34"/>
                  </a:lnTo>
                  <a:lnTo>
                    <a:pt x="230" y="54"/>
                  </a:lnTo>
                  <a:lnTo>
                    <a:pt x="194" y="76"/>
                  </a:lnTo>
                  <a:lnTo>
                    <a:pt x="160" y="101"/>
                  </a:lnTo>
                  <a:lnTo>
                    <a:pt x="129" y="130"/>
                  </a:lnTo>
                  <a:lnTo>
                    <a:pt x="100" y="161"/>
                  </a:lnTo>
                  <a:lnTo>
                    <a:pt x="75" y="195"/>
                  </a:lnTo>
                  <a:lnTo>
                    <a:pt x="52" y="232"/>
                  </a:lnTo>
                  <a:lnTo>
                    <a:pt x="34" y="271"/>
                  </a:lnTo>
                  <a:lnTo>
                    <a:pt x="20" y="311"/>
                  </a:lnTo>
                  <a:lnTo>
                    <a:pt x="9" y="353"/>
                  </a:lnTo>
                  <a:lnTo>
                    <a:pt x="2" y="396"/>
                  </a:lnTo>
                  <a:lnTo>
                    <a:pt x="0" y="442"/>
                  </a:lnTo>
                  <a:lnTo>
                    <a:pt x="62" y="442"/>
                  </a:lnTo>
                  <a:lnTo>
                    <a:pt x="64" y="403"/>
                  </a:lnTo>
                  <a:lnTo>
                    <a:pt x="69" y="366"/>
                  </a:lnTo>
                  <a:lnTo>
                    <a:pt x="80" y="328"/>
                  </a:lnTo>
                  <a:lnTo>
                    <a:pt x="92" y="295"/>
                  </a:lnTo>
                  <a:lnTo>
                    <a:pt x="108" y="261"/>
                  </a:lnTo>
                  <a:lnTo>
                    <a:pt x="126" y="231"/>
                  </a:lnTo>
                  <a:lnTo>
                    <a:pt x="149" y="201"/>
                  </a:lnTo>
                  <a:lnTo>
                    <a:pt x="173" y="174"/>
                  </a:lnTo>
                  <a:lnTo>
                    <a:pt x="200" y="150"/>
                  </a:lnTo>
                  <a:lnTo>
                    <a:pt x="230" y="127"/>
                  </a:lnTo>
                  <a:lnTo>
                    <a:pt x="261" y="107"/>
                  </a:lnTo>
                  <a:lnTo>
                    <a:pt x="293" y="92"/>
                  </a:lnTo>
                  <a:lnTo>
                    <a:pt x="327" y="80"/>
                  </a:lnTo>
                  <a:lnTo>
                    <a:pt x="365" y="70"/>
                  </a:lnTo>
                  <a:lnTo>
                    <a:pt x="402" y="64"/>
                  </a:lnTo>
                  <a:lnTo>
                    <a:pt x="441" y="62"/>
                  </a:lnTo>
                  <a:lnTo>
                    <a:pt x="4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Freeform 29"/>
            <p:cNvSpPr>
              <a:spLocks noEditPoints="1"/>
            </p:cNvSpPr>
            <p:nvPr/>
          </p:nvSpPr>
          <p:spPr bwMode="auto">
            <a:xfrm>
              <a:off x="775" y="520"/>
              <a:ext cx="226" cy="226"/>
            </a:xfrm>
            <a:custGeom>
              <a:avLst/>
              <a:gdLst>
                <a:gd name="T0" fmla="*/ 1792 w 1810"/>
                <a:gd name="T1" fmla="*/ 1086 h 1808"/>
                <a:gd name="T2" fmla="*/ 1721 w 1810"/>
                <a:gd name="T3" fmla="*/ 1295 h 1808"/>
                <a:gd name="T4" fmla="*/ 1604 w 1810"/>
                <a:gd name="T5" fmla="*/ 1479 h 1808"/>
                <a:gd name="T6" fmla="*/ 1446 w 1810"/>
                <a:gd name="T7" fmla="*/ 1628 h 1808"/>
                <a:gd name="T8" fmla="*/ 1258 w 1810"/>
                <a:gd name="T9" fmla="*/ 1737 h 1808"/>
                <a:gd name="T10" fmla="*/ 1043 w 1810"/>
                <a:gd name="T11" fmla="*/ 1798 h 1808"/>
                <a:gd name="T12" fmla="*/ 812 w 1810"/>
                <a:gd name="T13" fmla="*/ 1804 h 1808"/>
                <a:gd name="T14" fmla="*/ 594 w 1810"/>
                <a:gd name="T15" fmla="*/ 1754 h 1808"/>
                <a:gd name="T16" fmla="*/ 398 w 1810"/>
                <a:gd name="T17" fmla="*/ 1654 h 1808"/>
                <a:gd name="T18" fmla="*/ 235 w 1810"/>
                <a:gd name="T19" fmla="*/ 1512 h 1808"/>
                <a:gd name="T20" fmla="*/ 109 w 1810"/>
                <a:gd name="T21" fmla="*/ 1334 h 1808"/>
                <a:gd name="T22" fmla="*/ 29 w 1810"/>
                <a:gd name="T23" fmla="*/ 1130 h 1808"/>
                <a:gd name="T24" fmla="*/ 0 w 1810"/>
                <a:gd name="T25" fmla="*/ 904 h 1808"/>
                <a:gd name="T26" fmla="*/ 29 w 1810"/>
                <a:gd name="T27" fmla="*/ 677 h 1808"/>
                <a:gd name="T28" fmla="*/ 109 w 1810"/>
                <a:gd name="T29" fmla="*/ 473 h 1808"/>
                <a:gd name="T30" fmla="*/ 235 w 1810"/>
                <a:gd name="T31" fmla="*/ 296 h 1808"/>
                <a:gd name="T32" fmla="*/ 398 w 1810"/>
                <a:gd name="T33" fmla="*/ 154 h 1808"/>
                <a:gd name="T34" fmla="*/ 594 w 1810"/>
                <a:gd name="T35" fmla="*/ 56 h 1808"/>
                <a:gd name="T36" fmla="*/ 812 w 1810"/>
                <a:gd name="T37" fmla="*/ 4 h 1808"/>
                <a:gd name="T38" fmla="*/ 1043 w 1810"/>
                <a:gd name="T39" fmla="*/ 11 h 1808"/>
                <a:gd name="T40" fmla="*/ 1258 w 1810"/>
                <a:gd name="T41" fmla="*/ 71 h 1808"/>
                <a:gd name="T42" fmla="*/ 1446 w 1810"/>
                <a:gd name="T43" fmla="*/ 180 h 1808"/>
                <a:gd name="T44" fmla="*/ 1604 w 1810"/>
                <a:gd name="T45" fmla="*/ 329 h 1808"/>
                <a:gd name="T46" fmla="*/ 1721 w 1810"/>
                <a:gd name="T47" fmla="*/ 512 h 1808"/>
                <a:gd name="T48" fmla="*/ 1792 w 1810"/>
                <a:gd name="T49" fmla="*/ 722 h 1808"/>
                <a:gd name="T50" fmla="*/ 1748 w 1810"/>
                <a:gd name="T51" fmla="*/ 904 h 1808"/>
                <a:gd name="T52" fmla="*/ 1722 w 1810"/>
                <a:gd name="T53" fmla="*/ 693 h 1808"/>
                <a:gd name="T54" fmla="*/ 1646 w 1810"/>
                <a:gd name="T55" fmla="*/ 503 h 1808"/>
                <a:gd name="T56" fmla="*/ 1530 w 1810"/>
                <a:gd name="T57" fmla="*/ 337 h 1808"/>
                <a:gd name="T58" fmla="*/ 1376 w 1810"/>
                <a:gd name="T59" fmla="*/ 205 h 1808"/>
                <a:gd name="T60" fmla="*/ 1195 w 1810"/>
                <a:gd name="T61" fmla="*/ 113 h 1808"/>
                <a:gd name="T62" fmla="*/ 991 w 1810"/>
                <a:gd name="T63" fmla="*/ 67 h 1808"/>
                <a:gd name="T64" fmla="*/ 776 w 1810"/>
                <a:gd name="T65" fmla="*/ 72 h 1808"/>
                <a:gd name="T66" fmla="*/ 576 w 1810"/>
                <a:gd name="T67" fmla="*/ 128 h 1808"/>
                <a:gd name="T68" fmla="*/ 401 w 1810"/>
                <a:gd name="T69" fmla="*/ 229 h 1808"/>
                <a:gd name="T70" fmla="*/ 254 w 1810"/>
                <a:gd name="T71" fmla="*/ 369 h 1808"/>
                <a:gd name="T72" fmla="*/ 144 w 1810"/>
                <a:gd name="T73" fmla="*/ 538 h 1808"/>
                <a:gd name="T74" fmla="*/ 79 w 1810"/>
                <a:gd name="T75" fmla="*/ 734 h 1808"/>
                <a:gd name="T76" fmla="*/ 63 w 1810"/>
                <a:gd name="T77" fmla="*/ 947 h 1808"/>
                <a:gd name="T78" fmla="*/ 100 w 1810"/>
                <a:gd name="T79" fmla="*/ 1154 h 1808"/>
                <a:gd name="T80" fmla="*/ 183 w 1810"/>
                <a:gd name="T81" fmla="*/ 1341 h 1808"/>
                <a:gd name="T82" fmla="*/ 308 w 1810"/>
                <a:gd name="T83" fmla="*/ 1500 h 1808"/>
                <a:gd name="T84" fmla="*/ 467 w 1810"/>
                <a:gd name="T85" fmla="*/ 1625 h 1808"/>
                <a:gd name="T86" fmla="*/ 654 w 1810"/>
                <a:gd name="T87" fmla="*/ 1708 h 1808"/>
                <a:gd name="T88" fmla="*/ 861 w 1810"/>
                <a:gd name="T89" fmla="*/ 1745 h 1808"/>
                <a:gd name="T90" fmla="*/ 1076 w 1810"/>
                <a:gd name="T91" fmla="*/ 1729 h 1808"/>
                <a:gd name="T92" fmla="*/ 1271 w 1810"/>
                <a:gd name="T93" fmla="*/ 1664 h 1808"/>
                <a:gd name="T94" fmla="*/ 1442 w 1810"/>
                <a:gd name="T95" fmla="*/ 1554 h 1808"/>
                <a:gd name="T96" fmla="*/ 1581 w 1810"/>
                <a:gd name="T97" fmla="*/ 1408 h 1808"/>
                <a:gd name="T98" fmla="*/ 1682 w 1810"/>
                <a:gd name="T99" fmla="*/ 1232 h 1808"/>
                <a:gd name="T100" fmla="*/ 1738 w 1810"/>
                <a:gd name="T101" fmla="*/ 1031 h 18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10"/>
                <a:gd name="T154" fmla="*/ 0 h 1808"/>
                <a:gd name="T155" fmla="*/ 1810 w 1810"/>
                <a:gd name="T156" fmla="*/ 1808 h 180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10" h="1808">
                  <a:moveTo>
                    <a:pt x="1810" y="904"/>
                  </a:moveTo>
                  <a:lnTo>
                    <a:pt x="1809" y="950"/>
                  </a:lnTo>
                  <a:lnTo>
                    <a:pt x="1805" y="996"/>
                  </a:lnTo>
                  <a:lnTo>
                    <a:pt x="1799" y="1041"/>
                  </a:lnTo>
                  <a:lnTo>
                    <a:pt x="1792" y="1086"/>
                  </a:lnTo>
                  <a:lnTo>
                    <a:pt x="1782" y="1130"/>
                  </a:lnTo>
                  <a:lnTo>
                    <a:pt x="1769" y="1172"/>
                  </a:lnTo>
                  <a:lnTo>
                    <a:pt x="1755" y="1214"/>
                  </a:lnTo>
                  <a:lnTo>
                    <a:pt x="1739" y="1255"/>
                  </a:lnTo>
                  <a:lnTo>
                    <a:pt x="1721" y="1295"/>
                  </a:lnTo>
                  <a:lnTo>
                    <a:pt x="1701" y="1334"/>
                  </a:lnTo>
                  <a:lnTo>
                    <a:pt x="1679" y="1373"/>
                  </a:lnTo>
                  <a:lnTo>
                    <a:pt x="1655" y="1410"/>
                  </a:lnTo>
                  <a:lnTo>
                    <a:pt x="1631" y="1445"/>
                  </a:lnTo>
                  <a:lnTo>
                    <a:pt x="1604" y="1479"/>
                  </a:lnTo>
                  <a:lnTo>
                    <a:pt x="1575" y="1512"/>
                  </a:lnTo>
                  <a:lnTo>
                    <a:pt x="1545" y="1543"/>
                  </a:lnTo>
                  <a:lnTo>
                    <a:pt x="1514" y="1573"/>
                  </a:lnTo>
                  <a:lnTo>
                    <a:pt x="1481" y="1602"/>
                  </a:lnTo>
                  <a:lnTo>
                    <a:pt x="1446" y="1628"/>
                  </a:lnTo>
                  <a:lnTo>
                    <a:pt x="1411" y="1654"/>
                  </a:lnTo>
                  <a:lnTo>
                    <a:pt x="1374" y="1677"/>
                  </a:lnTo>
                  <a:lnTo>
                    <a:pt x="1336" y="1699"/>
                  </a:lnTo>
                  <a:lnTo>
                    <a:pt x="1298" y="1719"/>
                  </a:lnTo>
                  <a:lnTo>
                    <a:pt x="1258" y="1737"/>
                  </a:lnTo>
                  <a:lnTo>
                    <a:pt x="1217" y="1754"/>
                  </a:lnTo>
                  <a:lnTo>
                    <a:pt x="1174" y="1767"/>
                  </a:lnTo>
                  <a:lnTo>
                    <a:pt x="1131" y="1779"/>
                  </a:lnTo>
                  <a:lnTo>
                    <a:pt x="1088" y="1789"/>
                  </a:lnTo>
                  <a:lnTo>
                    <a:pt x="1043" y="1798"/>
                  </a:lnTo>
                  <a:lnTo>
                    <a:pt x="998" y="1804"/>
                  </a:lnTo>
                  <a:lnTo>
                    <a:pt x="951" y="1807"/>
                  </a:lnTo>
                  <a:lnTo>
                    <a:pt x="905" y="1808"/>
                  </a:lnTo>
                  <a:lnTo>
                    <a:pt x="858" y="1807"/>
                  </a:lnTo>
                  <a:lnTo>
                    <a:pt x="812" y="1804"/>
                  </a:lnTo>
                  <a:lnTo>
                    <a:pt x="767" y="1798"/>
                  </a:lnTo>
                  <a:lnTo>
                    <a:pt x="722" y="1789"/>
                  </a:lnTo>
                  <a:lnTo>
                    <a:pt x="678" y="1779"/>
                  </a:lnTo>
                  <a:lnTo>
                    <a:pt x="636" y="1767"/>
                  </a:lnTo>
                  <a:lnTo>
                    <a:pt x="594" y="1754"/>
                  </a:lnTo>
                  <a:lnTo>
                    <a:pt x="553" y="1737"/>
                  </a:lnTo>
                  <a:lnTo>
                    <a:pt x="513" y="1719"/>
                  </a:lnTo>
                  <a:lnTo>
                    <a:pt x="473" y="1699"/>
                  </a:lnTo>
                  <a:lnTo>
                    <a:pt x="435" y="1677"/>
                  </a:lnTo>
                  <a:lnTo>
                    <a:pt x="398" y="1654"/>
                  </a:lnTo>
                  <a:lnTo>
                    <a:pt x="363" y="1628"/>
                  </a:lnTo>
                  <a:lnTo>
                    <a:pt x="328" y="1602"/>
                  </a:lnTo>
                  <a:lnTo>
                    <a:pt x="296" y="1573"/>
                  </a:lnTo>
                  <a:lnTo>
                    <a:pt x="265" y="1543"/>
                  </a:lnTo>
                  <a:lnTo>
                    <a:pt x="235" y="1512"/>
                  </a:lnTo>
                  <a:lnTo>
                    <a:pt x="206" y="1479"/>
                  </a:lnTo>
                  <a:lnTo>
                    <a:pt x="180" y="1445"/>
                  </a:lnTo>
                  <a:lnTo>
                    <a:pt x="154" y="1410"/>
                  </a:lnTo>
                  <a:lnTo>
                    <a:pt x="131" y="1373"/>
                  </a:lnTo>
                  <a:lnTo>
                    <a:pt x="109" y="1334"/>
                  </a:lnTo>
                  <a:lnTo>
                    <a:pt x="89" y="1295"/>
                  </a:lnTo>
                  <a:lnTo>
                    <a:pt x="71" y="1255"/>
                  </a:lnTo>
                  <a:lnTo>
                    <a:pt x="54" y="1214"/>
                  </a:lnTo>
                  <a:lnTo>
                    <a:pt x="41" y="1172"/>
                  </a:lnTo>
                  <a:lnTo>
                    <a:pt x="29" y="1130"/>
                  </a:lnTo>
                  <a:lnTo>
                    <a:pt x="19" y="1086"/>
                  </a:lnTo>
                  <a:lnTo>
                    <a:pt x="10" y="1041"/>
                  </a:lnTo>
                  <a:lnTo>
                    <a:pt x="4" y="996"/>
                  </a:lnTo>
                  <a:lnTo>
                    <a:pt x="1" y="950"/>
                  </a:lnTo>
                  <a:lnTo>
                    <a:pt x="0" y="904"/>
                  </a:lnTo>
                  <a:lnTo>
                    <a:pt x="1" y="857"/>
                  </a:lnTo>
                  <a:lnTo>
                    <a:pt x="4" y="811"/>
                  </a:lnTo>
                  <a:lnTo>
                    <a:pt x="10" y="766"/>
                  </a:lnTo>
                  <a:lnTo>
                    <a:pt x="19" y="722"/>
                  </a:lnTo>
                  <a:lnTo>
                    <a:pt x="29" y="677"/>
                  </a:lnTo>
                  <a:lnTo>
                    <a:pt x="41" y="635"/>
                  </a:lnTo>
                  <a:lnTo>
                    <a:pt x="54" y="593"/>
                  </a:lnTo>
                  <a:lnTo>
                    <a:pt x="71" y="552"/>
                  </a:lnTo>
                  <a:lnTo>
                    <a:pt x="89" y="512"/>
                  </a:lnTo>
                  <a:lnTo>
                    <a:pt x="109" y="473"/>
                  </a:lnTo>
                  <a:lnTo>
                    <a:pt x="131" y="435"/>
                  </a:lnTo>
                  <a:lnTo>
                    <a:pt x="154" y="399"/>
                  </a:lnTo>
                  <a:lnTo>
                    <a:pt x="180" y="363"/>
                  </a:lnTo>
                  <a:lnTo>
                    <a:pt x="206" y="329"/>
                  </a:lnTo>
                  <a:lnTo>
                    <a:pt x="235" y="296"/>
                  </a:lnTo>
                  <a:lnTo>
                    <a:pt x="265" y="265"/>
                  </a:lnTo>
                  <a:lnTo>
                    <a:pt x="296" y="235"/>
                  </a:lnTo>
                  <a:lnTo>
                    <a:pt x="329" y="206"/>
                  </a:lnTo>
                  <a:lnTo>
                    <a:pt x="363" y="180"/>
                  </a:lnTo>
                  <a:lnTo>
                    <a:pt x="398" y="154"/>
                  </a:lnTo>
                  <a:lnTo>
                    <a:pt x="435" y="131"/>
                  </a:lnTo>
                  <a:lnTo>
                    <a:pt x="473" y="109"/>
                  </a:lnTo>
                  <a:lnTo>
                    <a:pt x="513" y="90"/>
                  </a:lnTo>
                  <a:lnTo>
                    <a:pt x="553" y="71"/>
                  </a:lnTo>
                  <a:lnTo>
                    <a:pt x="594" y="56"/>
                  </a:lnTo>
                  <a:lnTo>
                    <a:pt x="636" y="41"/>
                  </a:lnTo>
                  <a:lnTo>
                    <a:pt x="678" y="29"/>
                  </a:lnTo>
                  <a:lnTo>
                    <a:pt x="722" y="19"/>
                  </a:lnTo>
                  <a:lnTo>
                    <a:pt x="767" y="11"/>
                  </a:lnTo>
                  <a:lnTo>
                    <a:pt x="812" y="4"/>
                  </a:lnTo>
                  <a:lnTo>
                    <a:pt x="858" y="1"/>
                  </a:lnTo>
                  <a:lnTo>
                    <a:pt x="905" y="0"/>
                  </a:lnTo>
                  <a:lnTo>
                    <a:pt x="951" y="1"/>
                  </a:lnTo>
                  <a:lnTo>
                    <a:pt x="998" y="4"/>
                  </a:lnTo>
                  <a:lnTo>
                    <a:pt x="1043" y="11"/>
                  </a:lnTo>
                  <a:lnTo>
                    <a:pt x="1088" y="19"/>
                  </a:lnTo>
                  <a:lnTo>
                    <a:pt x="1131" y="29"/>
                  </a:lnTo>
                  <a:lnTo>
                    <a:pt x="1174" y="41"/>
                  </a:lnTo>
                  <a:lnTo>
                    <a:pt x="1217" y="56"/>
                  </a:lnTo>
                  <a:lnTo>
                    <a:pt x="1258" y="71"/>
                  </a:lnTo>
                  <a:lnTo>
                    <a:pt x="1298" y="90"/>
                  </a:lnTo>
                  <a:lnTo>
                    <a:pt x="1336" y="109"/>
                  </a:lnTo>
                  <a:lnTo>
                    <a:pt x="1374" y="131"/>
                  </a:lnTo>
                  <a:lnTo>
                    <a:pt x="1411" y="154"/>
                  </a:lnTo>
                  <a:lnTo>
                    <a:pt x="1446" y="180"/>
                  </a:lnTo>
                  <a:lnTo>
                    <a:pt x="1481" y="206"/>
                  </a:lnTo>
                  <a:lnTo>
                    <a:pt x="1514" y="235"/>
                  </a:lnTo>
                  <a:lnTo>
                    <a:pt x="1545" y="265"/>
                  </a:lnTo>
                  <a:lnTo>
                    <a:pt x="1575" y="296"/>
                  </a:lnTo>
                  <a:lnTo>
                    <a:pt x="1604" y="329"/>
                  </a:lnTo>
                  <a:lnTo>
                    <a:pt x="1631" y="363"/>
                  </a:lnTo>
                  <a:lnTo>
                    <a:pt x="1655" y="399"/>
                  </a:lnTo>
                  <a:lnTo>
                    <a:pt x="1679" y="435"/>
                  </a:lnTo>
                  <a:lnTo>
                    <a:pt x="1701" y="473"/>
                  </a:lnTo>
                  <a:lnTo>
                    <a:pt x="1721" y="512"/>
                  </a:lnTo>
                  <a:lnTo>
                    <a:pt x="1739" y="552"/>
                  </a:lnTo>
                  <a:lnTo>
                    <a:pt x="1755" y="593"/>
                  </a:lnTo>
                  <a:lnTo>
                    <a:pt x="1769" y="635"/>
                  </a:lnTo>
                  <a:lnTo>
                    <a:pt x="1782" y="677"/>
                  </a:lnTo>
                  <a:lnTo>
                    <a:pt x="1792" y="722"/>
                  </a:lnTo>
                  <a:lnTo>
                    <a:pt x="1799" y="766"/>
                  </a:lnTo>
                  <a:lnTo>
                    <a:pt x="1805" y="811"/>
                  </a:lnTo>
                  <a:lnTo>
                    <a:pt x="1809" y="857"/>
                  </a:lnTo>
                  <a:lnTo>
                    <a:pt x="1810" y="904"/>
                  </a:lnTo>
                  <a:close/>
                  <a:moveTo>
                    <a:pt x="1748" y="904"/>
                  </a:moveTo>
                  <a:lnTo>
                    <a:pt x="1747" y="860"/>
                  </a:lnTo>
                  <a:lnTo>
                    <a:pt x="1744" y="817"/>
                  </a:lnTo>
                  <a:lnTo>
                    <a:pt x="1738" y="775"/>
                  </a:lnTo>
                  <a:lnTo>
                    <a:pt x="1732" y="734"/>
                  </a:lnTo>
                  <a:lnTo>
                    <a:pt x="1722" y="693"/>
                  </a:lnTo>
                  <a:lnTo>
                    <a:pt x="1711" y="653"/>
                  </a:lnTo>
                  <a:lnTo>
                    <a:pt x="1697" y="614"/>
                  </a:lnTo>
                  <a:lnTo>
                    <a:pt x="1682" y="576"/>
                  </a:lnTo>
                  <a:lnTo>
                    <a:pt x="1665" y="538"/>
                  </a:lnTo>
                  <a:lnTo>
                    <a:pt x="1646" y="503"/>
                  </a:lnTo>
                  <a:lnTo>
                    <a:pt x="1626" y="467"/>
                  </a:lnTo>
                  <a:lnTo>
                    <a:pt x="1604" y="433"/>
                  </a:lnTo>
                  <a:lnTo>
                    <a:pt x="1581" y="400"/>
                  </a:lnTo>
                  <a:lnTo>
                    <a:pt x="1556" y="369"/>
                  </a:lnTo>
                  <a:lnTo>
                    <a:pt x="1530" y="337"/>
                  </a:lnTo>
                  <a:lnTo>
                    <a:pt x="1502" y="309"/>
                  </a:lnTo>
                  <a:lnTo>
                    <a:pt x="1472" y="281"/>
                  </a:lnTo>
                  <a:lnTo>
                    <a:pt x="1442" y="254"/>
                  </a:lnTo>
                  <a:lnTo>
                    <a:pt x="1410" y="229"/>
                  </a:lnTo>
                  <a:lnTo>
                    <a:pt x="1376" y="205"/>
                  </a:lnTo>
                  <a:lnTo>
                    <a:pt x="1342" y="184"/>
                  </a:lnTo>
                  <a:lnTo>
                    <a:pt x="1308" y="163"/>
                  </a:lnTo>
                  <a:lnTo>
                    <a:pt x="1271" y="145"/>
                  </a:lnTo>
                  <a:lnTo>
                    <a:pt x="1233" y="128"/>
                  </a:lnTo>
                  <a:lnTo>
                    <a:pt x="1195" y="113"/>
                  </a:lnTo>
                  <a:lnTo>
                    <a:pt x="1155" y="100"/>
                  </a:lnTo>
                  <a:lnTo>
                    <a:pt x="1115" y="89"/>
                  </a:lnTo>
                  <a:lnTo>
                    <a:pt x="1076" y="79"/>
                  </a:lnTo>
                  <a:lnTo>
                    <a:pt x="1033" y="72"/>
                  </a:lnTo>
                  <a:lnTo>
                    <a:pt x="991" y="67"/>
                  </a:lnTo>
                  <a:lnTo>
                    <a:pt x="948" y="63"/>
                  </a:lnTo>
                  <a:lnTo>
                    <a:pt x="905" y="62"/>
                  </a:lnTo>
                  <a:lnTo>
                    <a:pt x="861" y="63"/>
                  </a:lnTo>
                  <a:lnTo>
                    <a:pt x="819" y="67"/>
                  </a:lnTo>
                  <a:lnTo>
                    <a:pt x="776" y="72"/>
                  </a:lnTo>
                  <a:lnTo>
                    <a:pt x="735" y="79"/>
                  </a:lnTo>
                  <a:lnTo>
                    <a:pt x="694" y="89"/>
                  </a:lnTo>
                  <a:lnTo>
                    <a:pt x="654" y="100"/>
                  </a:lnTo>
                  <a:lnTo>
                    <a:pt x="615" y="113"/>
                  </a:lnTo>
                  <a:lnTo>
                    <a:pt x="576" y="128"/>
                  </a:lnTo>
                  <a:lnTo>
                    <a:pt x="539" y="145"/>
                  </a:lnTo>
                  <a:lnTo>
                    <a:pt x="503" y="163"/>
                  </a:lnTo>
                  <a:lnTo>
                    <a:pt x="467" y="184"/>
                  </a:lnTo>
                  <a:lnTo>
                    <a:pt x="433" y="205"/>
                  </a:lnTo>
                  <a:lnTo>
                    <a:pt x="401" y="229"/>
                  </a:lnTo>
                  <a:lnTo>
                    <a:pt x="368" y="254"/>
                  </a:lnTo>
                  <a:lnTo>
                    <a:pt x="337" y="281"/>
                  </a:lnTo>
                  <a:lnTo>
                    <a:pt x="308" y="309"/>
                  </a:lnTo>
                  <a:lnTo>
                    <a:pt x="281" y="337"/>
                  </a:lnTo>
                  <a:lnTo>
                    <a:pt x="254" y="369"/>
                  </a:lnTo>
                  <a:lnTo>
                    <a:pt x="228" y="400"/>
                  </a:lnTo>
                  <a:lnTo>
                    <a:pt x="205" y="433"/>
                  </a:lnTo>
                  <a:lnTo>
                    <a:pt x="183" y="467"/>
                  </a:lnTo>
                  <a:lnTo>
                    <a:pt x="163" y="503"/>
                  </a:lnTo>
                  <a:lnTo>
                    <a:pt x="144" y="538"/>
                  </a:lnTo>
                  <a:lnTo>
                    <a:pt x="127" y="576"/>
                  </a:lnTo>
                  <a:lnTo>
                    <a:pt x="113" y="614"/>
                  </a:lnTo>
                  <a:lnTo>
                    <a:pt x="100" y="653"/>
                  </a:lnTo>
                  <a:lnTo>
                    <a:pt x="87" y="693"/>
                  </a:lnTo>
                  <a:lnTo>
                    <a:pt x="79" y="734"/>
                  </a:lnTo>
                  <a:lnTo>
                    <a:pt x="71" y="775"/>
                  </a:lnTo>
                  <a:lnTo>
                    <a:pt x="65" y="817"/>
                  </a:lnTo>
                  <a:lnTo>
                    <a:pt x="63" y="860"/>
                  </a:lnTo>
                  <a:lnTo>
                    <a:pt x="62" y="904"/>
                  </a:lnTo>
                  <a:lnTo>
                    <a:pt x="63" y="947"/>
                  </a:lnTo>
                  <a:lnTo>
                    <a:pt x="65" y="989"/>
                  </a:lnTo>
                  <a:lnTo>
                    <a:pt x="71" y="1031"/>
                  </a:lnTo>
                  <a:lnTo>
                    <a:pt x="79" y="1073"/>
                  </a:lnTo>
                  <a:lnTo>
                    <a:pt x="87" y="1114"/>
                  </a:lnTo>
                  <a:lnTo>
                    <a:pt x="100" y="1154"/>
                  </a:lnTo>
                  <a:lnTo>
                    <a:pt x="113" y="1193"/>
                  </a:lnTo>
                  <a:lnTo>
                    <a:pt x="127" y="1232"/>
                  </a:lnTo>
                  <a:lnTo>
                    <a:pt x="144" y="1269"/>
                  </a:lnTo>
                  <a:lnTo>
                    <a:pt x="163" y="1305"/>
                  </a:lnTo>
                  <a:lnTo>
                    <a:pt x="183" y="1341"/>
                  </a:lnTo>
                  <a:lnTo>
                    <a:pt x="205" y="1375"/>
                  </a:lnTo>
                  <a:lnTo>
                    <a:pt x="228" y="1408"/>
                  </a:lnTo>
                  <a:lnTo>
                    <a:pt x="254" y="1440"/>
                  </a:lnTo>
                  <a:lnTo>
                    <a:pt x="281" y="1471"/>
                  </a:lnTo>
                  <a:lnTo>
                    <a:pt x="308" y="1500"/>
                  </a:lnTo>
                  <a:lnTo>
                    <a:pt x="337" y="1527"/>
                  </a:lnTo>
                  <a:lnTo>
                    <a:pt x="368" y="1554"/>
                  </a:lnTo>
                  <a:lnTo>
                    <a:pt x="401" y="1580"/>
                  </a:lnTo>
                  <a:lnTo>
                    <a:pt x="433" y="1603"/>
                  </a:lnTo>
                  <a:lnTo>
                    <a:pt x="467" y="1625"/>
                  </a:lnTo>
                  <a:lnTo>
                    <a:pt x="503" y="1645"/>
                  </a:lnTo>
                  <a:lnTo>
                    <a:pt x="539" y="1664"/>
                  </a:lnTo>
                  <a:lnTo>
                    <a:pt x="576" y="1681"/>
                  </a:lnTo>
                  <a:lnTo>
                    <a:pt x="615" y="1695"/>
                  </a:lnTo>
                  <a:lnTo>
                    <a:pt x="654" y="1708"/>
                  </a:lnTo>
                  <a:lnTo>
                    <a:pt x="694" y="1721"/>
                  </a:lnTo>
                  <a:lnTo>
                    <a:pt x="735" y="1729"/>
                  </a:lnTo>
                  <a:lnTo>
                    <a:pt x="776" y="1737"/>
                  </a:lnTo>
                  <a:lnTo>
                    <a:pt x="819" y="1742"/>
                  </a:lnTo>
                  <a:lnTo>
                    <a:pt x="861" y="1745"/>
                  </a:lnTo>
                  <a:lnTo>
                    <a:pt x="905" y="1746"/>
                  </a:lnTo>
                  <a:lnTo>
                    <a:pt x="948" y="1745"/>
                  </a:lnTo>
                  <a:lnTo>
                    <a:pt x="991" y="1742"/>
                  </a:lnTo>
                  <a:lnTo>
                    <a:pt x="1033" y="1737"/>
                  </a:lnTo>
                  <a:lnTo>
                    <a:pt x="1076" y="1729"/>
                  </a:lnTo>
                  <a:lnTo>
                    <a:pt x="1115" y="1721"/>
                  </a:lnTo>
                  <a:lnTo>
                    <a:pt x="1155" y="1708"/>
                  </a:lnTo>
                  <a:lnTo>
                    <a:pt x="1195" y="1695"/>
                  </a:lnTo>
                  <a:lnTo>
                    <a:pt x="1233" y="1681"/>
                  </a:lnTo>
                  <a:lnTo>
                    <a:pt x="1271" y="1664"/>
                  </a:lnTo>
                  <a:lnTo>
                    <a:pt x="1308" y="1645"/>
                  </a:lnTo>
                  <a:lnTo>
                    <a:pt x="1342" y="1625"/>
                  </a:lnTo>
                  <a:lnTo>
                    <a:pt x="1376" y="1603"/>
                  </a:lnTo>
                  <a:lnTo>
                    <a:pt x="1410" y="1580"/>
                  </a:lnTo>
                  <a:lnTo>
                    <a:pt x="1442" y="1554"/>
                  </a:lnTo>
                  <a:lnTo>
                    <a:pt x="1472" y="1527"/>
                  </a:lnTo>
                  <a:lnTo>
                    <a:pt x="1502" y="1500"/>
                  </a:lnTo>
                  <a:lnTo>
                    <a:pt x="1530" y="1471"/>
                  </a:lnTo>
                  <a:lnTo>
                    <a:pt x="1556" y="1440"/>
                  </a:lnTo>
                  <a:lnTo>
                    <a:pt x="1581" y="1408"/>
                  </a:lnTo>
                  <a:lnTo>
                    <a:pt x="1604" y="1375"/>
                  </a:lnTo>
                  <a:lnTo>
                    <a:pt x="1626" y="1341"/>
                  </a:lnTo>
                  <a:lnTo>
                    <a:pt x="1646" y="1305"/>
                  </a:lnTo>
                  <a:lnTo>
                    <a:pt x="1665" y="1269"/>
                  </a:lnTo>
                  <a:lnTo>
                    <a:pt x="1682" y="1232"/>
                  </a:lnTo>
                  <a:lnTo>
                    <a:pt x="1697" y="1193"/>
                  </a:lnTo>
                  <a:lnTo>
                    <a:pt x="1711" y="1154"/>
                  </a:lnTo>
                  <a:lnTo>
                    <a:pt x="1722" y="1114"/>
                  </a:lnTo>
                  <a:lnTo>
                    <a:pt x="1732" y="1073"/>
                  </a:lnTo>
                  <a:lnTo>
                    <a:pt x="1738" y="1031"/>
                  </a:lnTo>
                  <a:lnTo>
                    <a:pt x="1744" y="989"/>
                  </a:lnTo>
                  <a:lnTo>
                    <a:pt x="1747" y="947"/>
                  </a:lnTo>
                  <a:lnTo>
                    <a:pt x="1748" y="90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722" y="466"/>
              <a:ext cx="333" cy="334"/>
            </a:xfrm>
            <a:custGeom>
              <a:avLst/>
              <a:gdLst>
                <a:gd name="T0" fmla="*/ 2638 w 2665"/>
                <a:gd name="T1" fmla="*/ 1600 h 2666"/>
                <a:gd name="T2" fmla="*/ 2534 w 2665"/>
                <a:gd name="T3" fmla="*/ 1909 h 2666"/>
                <a:gd name="T4" fmla="*/ 2361 w 2665"/>
                <a:gd name="T5" fmla="*/ 2180 h 2666"/>
                <a:gd name="T6" fmla="*/ 2130 w 2665"/>
                <a:gd name="T7" fmla="*/ 2400 h 2666"/>
                <a:gd name="T8" fmla="*/ 1852 w 2665"/>
                <a:gd name="T9" fmla="*/ 2560 h 2666"/>
                <a:gd name="T10" fmla="*/ 1536 w 2665"/>
                <a:gd name="T11" fmla="*/ 2650 h 2666"/>
                <a:gd name="T12" fmla="*/ 1197 w 2665"/>
                <a:gd name="T13" fmla="*/ 2658 h 2666"/>
                <a:gd name="T14" fmla="*/ 875 w 2665"/>
                <a:gd name="T15" fmla="*/ 2585 h 2666"/>
                <a:gd name="T16" fmla="*/ 588 w 2665"/>
                <a:gd name="T17" fmla="*/ 2437 h 2666"/>
                <a:gd name="T18" fmla="*/ 347 w 2665"/>
                <a:gd name="T19" fmla="*/ 2227 h 2666"/>
                <a:gd name="T20" fmla="*/ 161 w 2665"/>
                <a:gd name="T21" fmla="*/ 1966 h 2666"/>
                <a:gd name="T22" fmla="*/ 43 w 2665"/>
                <a:gd name="T23" fmla="*/ 1665 h 2666"/>
                <a:gd name="T24" fmla="*/ 0 w 2665"/>
                <a:gd name="T25" fmla="*/ 1332 h 2666"/>
                <a:gd name="T26" fmla="*/ 43 w 2665"/>
                <a:gd name="T27" fmla="*/ 999 h 2666"/>
                <a:gd name="T28" fmla="*/ 161 w 2665"/>
                <a:gd name="T29" fmla="*/ 697 h 2666"/>
                <a:gd name="T30" fmla="*/ 347 w 2665"/>
                <a:gd name="T31" fmla="*/ 436 h 2666"/>
                <a:gd name="T32" fmla="*/ 588 w 2665"/>
                <a:gd name="T33" fmla="*/ 226 h 2666"/>
                <a:gd name="T34" fmla="*/ 875 w 2665"/>
                <a:gd name="T35" fmla="*/ 79 h 2666"/>
                <a:gd name="T36" fmla="*/ 1197 w 2665"/>
                <a:gd name="T37" fmla="*/ 6 h 2666"/>
                <a:gd name="T38" fmla="*/ 1536 w 2665"/>
                <a:gd name="T39" fmla="*/ 14 h 2666"/>
                <a:gd name="T40" fmla="*/ 1852 w 2665"/>
                <a:gd name="T41" fmla="*/ 104 h 2666"/>
                <a:gd name="T42" fmla="*/ 2130 w 2665"/>
                <a:gd name="T43" fmla="*/ 264 h 2666"/>
                <a:gd name="T44" fmla="*/ 2361 w 2665"/>
                <a:gd name="T45" fmla="*/ 484 h 2666"/>
                <a:gd name="T46" fmla="*/ 2534 w 2665"/>
                <a:gd name="T47" fmla="*/ 753 h 2666"/>
                <a:gd name="T48" fmla="*/ 2638 w 2665"/>
                <a:gd name="T49" fmla="*/ 1063 h 2666"/>
                <a:gd name="T50" fmla="*/ 2604 w 2665"/>
                <a:gd name="T51" fmla="*/ 1332 h 2666"/>
                <a:gd name="T52" fmla="*/ 2564 w 2665"/>
                <a:gd name="T53" fmla="*/ 1014 h 2666"/>
                <a:gd name="T54" fmla="*/ 2451 w 2665"/>
                <a:gd name="T55" fmla="*/ 725 h 2666"/>
                <a:gd name="T56" fmla="*/ 2274 w 2665"/>
                <a:gd name="T57" fmla="*/ 477 h 2666"/>
                <a:gd name="T58" fmla="*/ 2043 w 2665"/>
                <a:gd name="T59" fmla="*/ 278 h 2666"/>
                <a:gd name="T60" fmla="*/ 1770 w 2665"/>
                <a:gd name="T61" fmla="*/ 138 h 2666"/>
                <a:gd name="T62" fmla="*/ 1462 w 2665"/>
                <a:gd name="T63" fmla="*/ 67 h 2666"/>
                <a:gd name="T64" fmla="*/ 1139 w 2665"/>
                <a:gd name="T65" fmla="*/ 75 h 2666"/>
                <a:gd name="T66" fmla="*/ 839 w 2665"/>
                <a:gd name="T67" fmla="*/ 160 h 2666"/>
                <a:gd name="T68" fmla="*/ 572 w 2665"/>
                <a:gd name="T69" fmla="*/ 313 h 2666"/>
                <a:gd name="T70" fmla="*/ 352 w 2665"/>
                <a:gd name="T71" fmla="*/ 523 h 2666"/>
                <a:gd name="T72" fmla="*/ 188 w 2665"/>
                <a:gd name="T73" fmla="*/ 780 h 2666"/>
                <a:gd name="T74" fmla="*/ 88 w 2665"/>
                <a:gd name="T75" fmla="*/ 1075 h 2666"/>
                <a:gd name="T76" fmla="*/ 64 w 2665"/>
                <a:gd name="T77" fmla="*/ 1397 h 2666"/>
                <a:gd name="T78" fmla="*/ 119 w 2665"/>
                <a:gd name="T79" fmla="*/ 1709 h 2666"/>
                <a:gd name="T80" fmla="*/ 246 w 2665"/>
                <a:gd name="T81" fmla="*/ 1991 h 2666"/>
                <a:gd name="T82" fmla="*/ 434 w 2665"/>
                <a:gd name="T83" fmla="*/ 2231 h 2666"/>
                <a:gd name="T84" fmla="*/ 674 w 2665"/>
                <a:gd name="T85" fmla="*/ 2419 h 2666"/>
                <a:gd name="T86" fmla="*/ 955 w 2665"/>
                <a:gd name="T87" fmla="*/ 2547 h 2666"/>
                <a:gd name="T88" fmla="*/ 1267 w 2665"/>
                <a:gd name="T89" fmla="*/ 2603 h 2666"/>
                <a:gd name="T90" fmla="*/ 1589 w 2665"/>
                <a:gd name="T91" fmla="*/ 2578 h 2666"/>
                <a:gd name="T92" fmla="*/ 1884 w 2665"/>
                <a:gd name="T93" fmla="*/ 2478 h 2666"/>
                <a:gd name="T94" fmla="*/ 2141 w 2665"/>
                <a:gd name="T95" fmla="*/ 2313 h 2666"/>
                <a:gd name="T96" fmla="*/ 2352 w 2665"/>
                <a:gd name="T97" fmla="*/ 2092 h 2666"/>
                <a:gd name="T98" fmla="*/ 2504 w 2665"/>
                <a:gd name="T99" fmla="*/ 1827 h 2666"/>
                <a:gd name="T100" fmla="*/ 2589 w 2665"/>
                <a:gd name="T101" fmla="*/ 1525 h 266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2665"/>
                <a:gd name="T154" fmla="*/ 0 h 2666"/>
                <a:gd name="T155" fmla="*/ 2665 w 2665"/>
                <a:gd name="T156" fmla="*/ 2666 h 266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2665" h="2666">
                  <a:moveTo>
                    <a:pt x="2665" y="1332"/>
                  </a:moveTo>
                  <a:lnTo>
                    <a:pt x="2664" y="1399"/>
                  </a:lnTo>
                  <a:lnTo>
                    <a:pt x="2658" y="1467"/>
                  </a:lnTo>
                  <a:lnTo>
                    <a:pt x="2650" y="1534"/>
                  </a:lnTo>
                  <a:lnTo>
                    <a:pt x="2638" y="1600"/>
                  </a:lnTo>
                  <a:lnTo>
                    <a:pt x="2624" y="1665"/>
                  </a:lnTo>
                  <a:lnTo>
                    <a:pt x="2606" y="1728"/>
                  </a:lnTo>
                  <a:lnTo>
                    <a:pt x="2585" y="1790"/>
                  </a:lnTo>
                  <a:lnTo>
                    <a:pt x="2560" y="1850"/>
                  </a:lnTo>
                  <a:lnTo>
                    <a:pt x="2534" y="1909"/>
                  </a:lnTo>
                  <a:lnTo>
                    <a:pt x="2505" y="1966"/>
                  </a:lnTo>
                  <a:lnTo>
                    <a:pt x="2473" y="2023"/>
                  </a:lnTo>
                  <a:lnTo>
                    <a:pt x="2438" y="2076"/>
                  </a:lnTo>
                  <a:lnTo>
                    <a:pt x="2401" y="2129"/>
                  </a:lnTo>
                  <a:lnTo>
                    <a:pt x="2361" y="2180"/>
                  </a:lnTo>
                  <a:lnTo>
                    <a:pt x="2320" y="2227"/>
                  </a:lnTo>
                  <a:lnTo>
                    <a:pt x="2275" y="2274"/>
                  </a:lnTo>
                  <a:lnTo>
                    <a:pt x="2228" y="2318"/>
                  </a:lnTo>
                  <a:lnTo>
                    <a:pt x="2181" y="2361"/>
                  </a:lnTo>
                  <a:lnTo>
                    <a:pt x="2130" y="2400"/>
                  </a:lnTo>
                  <a:lnTo>
                    <a:pt x="2077" y="2437"/>
                  </a:lnTo>
                  <a:lnTo>
                    <a:pt x="2024" y="2472"/>
                  </a:lnTo>
                  <a:lnTo>
                    <a:pt x="1968" y="2504"/>
                  </a:lnTo>
                  <a:lnTo>
                    <a:pt x="1911" y="2534"/>
                  </a:lnTo>
                  <a:lnTo>
                    <a:pt x="1852" y="2560"/>
                  </a:lnTo>
                  <a:lnTo>
                    <a:pt x="1791" y="2585"/>
                  </a:lnTo>
                  <a:lnTo>
                    <a:pt x="1729" y="2606"/>
                  </a:lnTo>
                  <a:lnTo>
                    <a:pt x="1666" y="2624"/>
                  </a:lnTo>
                  <a:lnTo>
                    <a:pt x="1601" y="2638"/>
                  </a:lnTo>
                  <a:lnTo>
                    <a:pt x="1536" y="2650"/>
                  </a:lnTo>
                  <a:lnTo>
                    <a:pt x="1469" y="2658"/>
                  </a:lnTo>
                  <a:lnTo>
                    <a:pt x="1401" y="2664"/>
                  </a:lnTo>
                  <a:lnTo>
                    <a:pt x="1333" y="2666"/>
                  </a:lnTo>
                  <a:lnTo>
                    <a:pt x="1265" y="2664"/>
                  </a:lnTo>
                  <a:lnTo>
                    <a:pt x="1197" y="2658"/>
                  </a:lnTo>
                  <a:lnTo>
                    <a:pt x="1129" y="2650"/>
                  </a:lnTo>
                  <a:lnTo>
                    <a:pt x="1064" y="2638"/>
                  </a:lnTo>
                  <a:lnTo>
                    <a:pt x="1000" y="2624"/>
                  </a:lnTo>
                  <a:lnTo>
                    <a:pt x="936" y="2606"/>
                  </a:lnTo>
                  <a:lnTo>
                    <a:pt x="875" y="2585"/>
                  </a:lnTo>
                  <a:lnTo>
                    <a:pt x="814" y="2560"/>
                  </a:lnTo>
                  <a:lnTo>
                    <a:pt x="755" y="2534"/>
                  </a:lnTo>
                  <a:lnTo>
                    <a:pt x="698" y="2504"/>
                  </a:lnTo>
                  <a:lnTo>
                    <a:pt x="642" y="2472"/>
                  </a:lnTo>
                  <a:lnTo>
                    <a:pt x="588" y="2437"/>
                  </a:lnTo>
                  <a:lnTo>
                    <a:pt x="535" y="2400"/>
                  </a:lnTo>
                  <a:lnTo>
                    <a:pt x="485" y="2361"/>
                  </a:lnTo>
                  <a:lnTo>
                    <a:pt x="437" y="2318"/>
                  </a:lnTo>
                  <a:lnTo>
                    <a:pt x="391" y="2274"/>
                  </a:lnTo>
                  <a:lnTo>
                    <a:pt x="347" y="2227"/>
                  </a:lnTo>
                  <a:lnTo>
                    <a:pt x="305" y="2180"/>
                  </a:lnTo>
                  <a:lnTo>
                    <a:pt x="266" y="2129"/>
                  </a:lnTo>
                  <a:lnTo>
                    <a:pt x="228" y="2076"/>
                  </a:lnTo>
                  <a:lnTo>
                    <a:pt x="194" y="2023"/>
                  </a:lnTo>
                  <a:lnTo>
                    <a:pt x="161" y="1966"/>
                  </a:lnTo>
                  <a:lnTo>
                    <a:pt x="131" y="1909"/>
                  </a:lnTo>
                  <a:lnTo>
                    <a:pt x="105" y="1850"/>
                  </a:lnTo>
                  <a:lnTo>
                    <a:pt x="81" y="1790"/>
                  </a:lnTo>
                  <a:lnTo>
                    <a:pt x="60" y="1728"/>
                  </a:lnTo>
                  <a:lnTo>
                    <a:pt x="43" y="1665"/>
                  </a:lnTo>
                  <a:lnTo>
                    <a:pt x="28" y="1600"/>
                  </a:lnTo>
                  <a:lnTo>
                    <a:pt x="16" y="1535"/>
                  </a:lnTo>
                  <a:lnTo>
                    <a:pt x="7" y="1467"/>
                  </a:lnTo>
                  <a:lnTo>
                    <a:pt x="3" y="1399"/>
                  </a:lnTo>
                  <a:lnTo>
                    <a:pt x="0" y="1332"/>
                  </a:lnTo>
                  <a:lnTo>
                    <a:pt x="3" y="1263"/>
                  </a:lnTo>
                  <a:lnTo>
                    <a:pt x="7" y="1195"/>
                  </a:lnTo>
                  <a:lnTo>
                    <a:pt x="16" y="1128"/>
                  </a:lnTo>
                  <a:lnTo>
                    <a:pt x="28" y="1063"/>
                  </a:lnTo>
                  <a:lnTo>
                    <a:pt x="43" y="999"/>
                  </a:lnTo>
                  <a:lnTo>
                    <a:pt x="60" y="935"/>
                  </a:lnTo>
                  <a:lnTo>
                    <a:pt x="81" y="873"/>
                  </a:lnTo>
                  <a:lnTo>
                    <a:pt x="105" y="812"/>
                  </a:lnTo>
                  <a:lnTo>
                    <a:pt x="131" y="753"/>
                  </a:lnTo>
                  <a:lnTo>
                    <a:pt x="161" y="697"/>
                  </a:lnTo>
                  <a:lnTo>
                    <a:pt x="194" y="640"/>
                  </a:lnTo>
                  <a:lnTo>
                    <a:pt x="228" y="587"/>
                  </a:lnTo>
                  <a:lnTo>
                    <a:pt x="266" y="535"/>
                  </a:lnTo>
                  <a:lnTo>
                    <a:pt x="305" y="484"/>
                  </a:lnTo>
                  <a:lnTo>
                    <a:pt x="347" y="436"/>
                  </a:lnTo>
                  <a:lnTo>
                    <a:pt x="391" y="389"/>
                  </a:lnTo>
                  <a:lnTo>
                    <a:pt x="437" y="345"/>
                  </a:lnTo>
                  <a:lnTo>
                    <a:pt x="485" y="304"/>
                  </a:lnTo>
                  <a:lnTo>
                    <a:pt x="535" y="264"/>
                  </a:lnTo>
                  <a:lnTo>
                    <a:pt x="588" y="226"/>
                  </a:lnTo>
                  <a:lnTo>
                    <a:pt x="642" y="192"/>
                  </a:lnTo>
                  <a:lnTo>
                    <a:pt x="698" y="159"/>
                  </a:lnTo>
                  <a:lnTo>
                    <a:pt x="755" y="131"/>
                  </a:lnTo>
                  <a:lnTo>
                    <a:pt x="814" y="104"/>
                  </a:lnTo>
                  <a:lnTo>
                    <a:pt x="875" y="79"/>
                  </a:lnTo>
                  <a:lnTo>
                    <a:pt x="936" y="58"/>
                  </a:lnTo>
                  <a:lnTo>
                    <a:pt x="1000" y="41"/>
                  </a:lnTo>
                  <a:lnTo>
                    <a:pt x="1064" y="26"/>
                  </a:lnTo>
                  <a:lnTo>
                    <a:pt x="1131" y="14"/>
                  </a:lnTo>
                  <a:lnTo>
                    <a:pt x="1197" y="6"/>
                  </a:lnTo>
                  <a:lnTo>
                    <a:pt x="1265" y="1"/>
                  </a:lnTo>
                  <a:lnTo>
                    <a:pt x="1333" y="0"/>
                  </a:lnTo>
                  <a:lnTo>
                    <a:pt x="1401" y="1"/>
                  </a:lnTo>
                  <a:lnTo>
                    <a:pt x="1469" y="6"/>
                  </a:lnTo>
                  <a:lnTo>
                    <a:pt x="1536" y="14"/>
                  </a:lnTo>
                  <a:lnTo>
                    <a:pt x="1601" y="26"/>
                  </a:lnTo>
                  <a:lnTo>
                    <a:pt x="1666" y="41"/>
                  </a:lnTo>
                  <a:lnTo>
                    <a:pt x="1729" y="58"/>
                  </a:lnTo>
                  <a:lnTo>
                    <a:pt x="1791" y="79"/>
                  </a:lnTo>
                  <a:lnTo>
                    <a:pt x="1852" y="104"/>
                  </a:lnTo>
                  <a:lnTo>
                    <a:pt x="1911" y="131"/>
                  </a:lnTo>
                  <a:lnTo>
                    <a:pt x="1968" y="159"/>
                  </a:lnTo>
                  <a:lnTo>
                    <a:pt x="2024" y="192"/>
                  </a:lnTo>
                  <a:lnTo>
                    <a:pt x="2077" y="226"/>
                  </a:lnTo>
                  <a:lnTo>
                    <a:pt x="2130" y="264"/>
                  </a:lnTo>
                  <a:lnTo>
                    <a:pt x="2181" y="304"/>
                  </a:lnTo>
                  <a:lnTo>
                    <a:pt x="2228" y="345"/>
                  </a:lnTo>
                  <a:lnTo>
                    <a:pt x="2275" y="389"/>
                  </a:lnTo>
                  <a:lnTo>
                    <a:pt x="2320" y="436"/>
                  </a:lnTo>
                  <a:lnTo>
                    <a:pt x="2361" y="484"/>
                  </a:lnTo>
                  <a:lnTo>
                    <a:pt x="2401" y="535"/>
                  </a:lnTo>
                  <a:lnTo>
                    <a:pt x="2438" y="587"/>
                  </a:lnTo>
                  <a:lnTo>
                    <a:pt x="2473" y="640"/>
                  </a:lnTo>
                  <a:lnTo>
                    <a:pt x="2505" y="697"/>
                  </a:lnTo>
                  <a:lnTo>
                    <a:pt x="2534" y="753"/>
                  </a:lnTo>
                  <a:lnTo>
                    <a:pt x="2560" y="812"/>
                  </a:lnTo>
                  <a:lnTo>
                    <a:pt x="2585" y="873"/>
                  </a:lnTo>
                  <a:lnTo>
                    <a:pt x="2606" y="935"/>
                  </a:lnTo>
                  <a:lnTo>
                    <a:pt x="2624" y="999"/>
                  </a:lnTo>
                  <a:lnTo>
                    <a:pt x="2638" y="1063"/>
                  </a:lnTo>
                  <a:lnTo>
                    <a:pt x="2650" y="1128"/>
                  </a:lnTo>
                  <a:lnTo>
                    <a:pt x="2658" y="1195"/>
                  </a:lnTo>
                  <a:lnTo>
                    <a:pt x="2664" y="1263"/>
                  </a:lnTo>
                  <a:lnTo>
                    <a:pt x="2665" y="1332"/>
                  </a:lnTo>
                  <a:close/>
                  <a:moveTo>
                    <a:pt x="2604" y="1332"/>
                  </a:moveTo>
                  <a:lnTo>
                    <a:pt x="2601" y="1266"/>
                  </a:lnTo>
                  <a:lnTo>
                    <a:pt x="2597" y="1202"/>
                  </a:lnTo>
                  <a:lnTo>
                    <a:pt x="2589" y="1137"/>
                  </a:lnTo>
                  <a:lnTo>
                    <a:pt x="2578" y="1075"/>
                  </a:lnTo>
                  <a:lnTo>
                    <a:pt x="2564" y="1014"/>
                  </a:lnTo>
                  <a:lnTo>
                    <a:pt x="2546" y="953"/>
                  </a:lnTo>
                  <a:lnTo>
                    <a:pt x="2526" y="894"/>
                  </a:lnTo>
                  <a:lnTo>
                    <a:pt x="2504" y="836"/>
                  </a:lnTo>
                  <a:lnTo>
                    <a:pt x="2478" y="780"/>
                  </a:lnTo>
                  <a:lnTo>
                    <a:pt x="2451" y="725"/>
                  </a:lnTo>
                  <a:lnTo>
                    <a:pt x="2419" y="672"/>
                  </a:lnTo>
                  <a:lnTo>
                    <a:pt x="2386" y="621"/>
                  </a:lnTo>
                  <a:lnTo>
                    <a:pt x="2352" y="571"/>
                  </a:lnTo>
                  <a:lnTo>
                    <a:pt x="2314" y="523"/>
                  </a:lnTo>
                  <a:lnTo>
                    <a:pt x="2274" y="477"/>
                  </a:lnTo>
                  <a:lnTo>
                    <a:pt x="2232" y="432"/>
                  </a:lnTo>
                  <a:lnTo>
                    <a:pt x="2187" y="390"/>
                  </a:lnTo>
                  <a:lnTo>
                    <a:pt x="2141" y="350"/>
                  </a:lnTo>
                  <a:lnTo>
                    <a:pt x="2093" y="313"/>
                  </a:lnTo>
                  <a:lnTo>
                    <a:pt x="2043" y="278"/>
                  </a:lnTo>
                  <a:lnTo>
                    <a:pt x="1992" y="245"/>
                  </a:lnTo>
                  <a:lnTo>
                    <a:pt x="1939" y="214"/>
                  </a:lnTo>
                  <a:lnTo>
                    <a:pt x="1884" y="186"/>
                  </a:lnTo>
                  <a:lnTo>
                    <a:pt x="1828" y="160"/>
                  </a:lnTo>
                  <a:lnTo>
                    <a:pt x="1770" y="138"/>
                  </a:lnTo>
                  <a:lnTo>
                    <a:pt x="1711" y="118"/>
                  </a:lnTo>
                  <a:lnTo>
                    <a:pt x="1650" y="101"/>
                  </a:lnTo>
                  <a:lnTo>
                    <a:pt x="1589" y="86"/>
                  </a:lnTo>
                  <a:lnTo>
                    <a:pt x="1527" y="75"/>
                  </a:lnTo>
                  <a:lnTo>
                    <a:pt x="1462" y="67"/>
                  </a:lnTo>
                  <a:lnTo>
                    <a:pt x="1398" y="63"/>
                  </a:lnTo>
                  <a:lnTo>
                    <a:pt x="1333" y="61"/>
                  </a:lnTo>
                  <a:lnTo>
                    <a:pt x="1267" y="63"/>
                  </a:lnTo>
                  <a:lnTo>
                    <a:pt x="1203" y="67"/>
                  </a:lnTo>
                  <a:lnTo>
                    <a:pt x="1139" y="75"/>
                  </a:lnTo>
                  <a:lnTo>
                    <a:pt x="1077" y="86"/>
                  </a:lnTo>
                  <a:lnTo>
                    <a:pt x="1015" y="101"/>
                  </a:lnTo>
                  <a:lnTo>
                    <a:pt x="955" y="118"/>
                  </a:lnTo>
                  <a:lnTo>
                    <a:pt x="896" y="138"/>
                  </a:lnTo>
                  <a:lnTo>
                    <a:pt x="839" y="160"/>
                  </a:lnTo>
                  <a:lnTo>
                    <a:pt x="782" y="186"/>
                  </a:lnTo>
                  <a:lnTo>
                    <a:pt x="728" y="214"/>
                  </a:lnTo>
                  <a:lnTo>
                    <a:pt x="674" y="245"/>
                  </a:lnTo>
                  <a:lnTo>
                    <a:pt x="622" y="278"/>
                  </a:lnTo>
                  <a:lnTo>
                    <a:pt x="572" y="313"/>
                  </a:lnTo>
                  <a:lnTo>
                    <a:pt x="524" y="350"/>
                  </a:lnTo>
                  <a:lnTo>
                    <a:pt x="479" y="390"/>
                  </a:lnTo>
                  <a:lnTo>
                    <a:pt x="434" y="432"/>
                  </a:lnTo>
                  <a:lnTo>
                    <a:pt x="392" y="477"/>
                  </a:lnTo>
                  <a:lnTo>
                    <a:pt x="352" y="523"/>
                  </a:lnTo>
                  <a:lnTo>
                    <a:pt x="315" y="571"/>
                  </a:lnTo>
                  <a:lnTo>
                    <a:pt x="279" y="621"/>
                  </a:lnTo>
                  <a:lnTo>
                    <a:pt x="246" y="672"/>
                  </a:lnTo>
                  <a:lnTo>
                    <a:pt x="216" y="725"/>
                  </a:lnTo>
                  <a:lnTo>
                    <a:pt x="188" y="780"/>
                  </a:lnTo>
                  <a:lnTo>
                    <a:pt x="162" y="836"/>
                  </a:lnTo>
                  <a:lnTo>
                    <a:pt x="139" y="894"/>
                  </a:lnTo>
                  <a:lnTo>
                    <a:pt x="119" y="953"/>
                  </a:lnTo>
                  <a:lnTo>
                    <a:pt x="102" y="1014"/>
                  </a:lnTo>
                  <a:lnTo>
                    <a:pt x="88" y="1075"/>
                  </a:lnTo>
                  <a:lnTo>
                    <a:pt x="77" y="1137"/>
                  </a:lnTo>
                  <a:lnTo>
                    <a:pt x="69" y="1202"/>
                  </a:lnTo>
                  <a:lnTo>
                    <a:pt x="64" y="1266"/>
                  </a:lnTo>
                  <a:lnTo>
                    <a:pt x="63" y="1332"/>
                  </a:lnTo>
                  <a:lnTo>
                    <a:pt x="64" y="1397"/>
                  </a:lnTo>
                  <a:lnTo>
                    <a:pt x="69" y="1461"/>
                  </a:lnTo>
                  <a:lnTo>
                    <a:pt x="77" y="1525"/>
                  </a:lnTo>
                  <a:lnTo>
                    <a:pt x="88" y="1587"/>
                  </a:lnTo>
                  <a:lnTo>
                    <a:pt x="102" y="1649"/>
                  </a:lnTo>
                  <a:lnTo>
                    <a:pt x="119" y="1709"/>
                  </a:lnTo>
                  <a:lnTo>
                    <a:pt x="139" y="1769"/>
                  </a:lnTo>
                  <a:lnTo>
                    <a:pt x="162" y="1827"/>
                  </a:lnTo>
                  <a:lnTo>
                    <a:pt x="188" y="1882"/>
                  </a:lnTo>
                  <a:lnTo>
                    <a:pt x="216" y="1938"/>
                  </a:lnTo>
                  <a:lnTo>
                    <a:pt x="246" y="1991"/>
                  </a:lnTo>
                  <a:lnTo>
                    <a:pt x="279" y="2042"/>
                  </a:lnTo>
                  <a:lnTo>
                    <a:pt x="315" y="2092"/>
                  </a:lnTo>
                  <a:lnTo>
                    <a:pt x="352" y="2141"/>
                  </a:lnTo>
                  <a:lnTo>
                    <a:pt x="392" y="2186"/>
                  </a:lnTo>
                  <a:lnTo>
                    <a:pt x="434" y="2231"/>
                  </a:lnTo>
                  <a:lnTo>
                    <a:pt x="479" y="2273"/>
                  </a:lnTo>
                  <a:lnTo>
                    <a:pt x="524" y="2313"/>
                  </a:lnTo>
                  <a:lnTo>
                    <a:pt x="572" y="2351"/>
                  </a:lnTo>
                  <a:lnTo>
                    <a:pt x="622" y="2386"/>
                  </a:lnTo>
                  <a:lnTo>
                    <a:pt x="674" y="2419"/>
                  </a:lnTo>
                  <a:lnTo>
                    <a:pt x="728" y="2450"/>
                  </a:lnTo>
                  <a:lnTo>
                    <a:pt x="782" y="2478"/>
                  </a:lnTo>
                  <a:lnTo>
                    <a:pt x="839" y="2504"/>
                  </a:lnTo>
                  <a:lnTo>
                    <a:pt x="896" y="2526"/>
                  </a:lnTo>
                  <a:lnTo>
                    <a:pt x="955" y="2547"/>
                  </a:lnTo>
                  <a:lnTo>
                    <a:pt x="1015" y="2564"/>
                  </a:lnTo>
                  <a:lnTo>
                    <a:pt x="1077" y="2578"/>
                  </a:lnTo>
                  <a:lnTo>
                    <a:pt x="1139" y="2589"/>
                  </a:lnTo>
                  <a:lnTo>
                    <a:pt x="1203" y="2597"/>
                  </a:lnTo>
                  <a:lnTo>
                    <a:pt x="1267" y="2603"/>
                  </a:lnTo>
                  <a:lnTo>
                    <a:pt x="1333" y="2604"/>
                  </a:lnTo>
                  <a:lnTo>
                    <a:pt x="1398" y="2603"/>
                  </a:lnTo>
                  <a:lnTo>
                    <a:pt x="1462" y="2597"/>
                  </a:lnTo>
                  <a:lnTo>
                    <a:pt x="1527" y="2589"/>
                  </a:lnTo>
                  <a:lnTo>
                    <a:pt x="1589" y="2578"/>
                  </a:lnTo>
                  <a:lnTo>
                    <a:pt x="1650" y="2564"/>
                  </a:lnTo>
                  <a:lnTo>
                    <a:pt x="1711" y="2547"/>
                  </a:lnTo>
                  <a:lnTo>
                    <a:pt x="1770" y="2526"/>
                  </a:lnTo>
                  <a:lnTo>
                    <a:pt x="1828" y="2504"/>
                  </a:lnTo>
                  <a:lnTo>
                    <a:pt x="1884" y="2478"/>
                  </a:lnTo>
                  <a:lnTo>
                    <a:pt x="1939" y="2450"/>
                  </a:lnTo>
                  <a:lnTo>
                    <a:pt x="1992" y="2419"/>
                  </a:lnTo>
                  <a:lnTo>
                    <a:pt x="2043" y="2386"/>
                  </a:lnTo>
                  <a:lnTo>
                    <a:pt x="2093" y="2351"/>
                  </a:lnTo>
                  <a:lnTo>
                    <a:pt x="2141" y="2313"/>
                  </a:lnTo>
                  <a:lnTo>
                    <a:pt x="2187" y="2273"/>
                  </a:lnTo>
                  <a:lnTo>
                    <a:pt x="2232" y="2231"/>
                  </a:lnTo>
                  <a:lnTo>
                    <a:pt x="2274" y="2186"/>
                  </a:lnTo>
                  <a:lnTo>
                    <a:pt x="2314" y="2141"/>
                  </a:lnTo>
                  <a:lnTo>
                    <a:pt x="2352" y="2092"/>
                  </a:lnTo>
                  <a:lnTo>
                    <a:pt x="2386" y="2042"/>
                  </a:lnTo>
                  <a:lnTo>
                    <a:pt x="2419" y="1991"/>
                  </a:lnTo>
                  <a:lnTo>
                    <a:pt x="2451" y="1938"/>
                  </a:lnTo>
                  <a:lnTo>
                    <a:pt x="2478" y="1882"/>
                  </a:lnTo>
                  <a:lnTo>
                    <a:pt x="2504" y="1827"/>
                  </a:lnTo>
                  <a:lnTo>
                    <a:pt x="2526" y="1769"/>
                  </a:lnTo>
                  <a:lnTo>
                    <a:pt x="2546" y="1709"/>
                  </a:lnTo>
                  <a:lnTo>
                    <a:pt x="2564" y="1649"/>
                  </a:lnTo>
                  <a:lnTo>
                    <a:pt x="2578" y="1587"/>
                  </a:lnTo>
                  <a:lnTo>
                    <a:pt x="2589" y="1525"/>
                  </a:lnTo>
                  <a:lnTo>
                    <a:pt x="2597" y="1461"/>
                  </a:lnTo>
                  <a:lnTo>
                    <a:pt x="2601" y="1397"/>
                  </a:lnTo>
                  <a:lnTo>
                    <a:pt x="2604" y="13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8" name="Freeform 31"/>
            <p:cNvSpPr>
              <a:spLocks/>
            </p:cNvSpPr>
            <p:nvPr/>
          </p:nvSpPr>
          <p:spPr bwMode="auto">
            <a:xfrm>
              <a:off x="645" y="929"/>
              <a:ext cx="341" cy="86"/>
            </a:xfrm>
            <a:custGeom>
              <a:avLst/>
              <a:gdLst>
                <a:gd name="T0" fmla="*/ 2705 w 2722"/>
                <a:gd name="T1" fmla="*/ 625 h 680"/>
                <a:gd name="T2" fmla="*/ 2621 w 2722"/>
                <a:gd name="T3" fmla="*/ 540 h 680"/>
                <a:gd name="T4" fmla="*/ 2531 w 2722"/>
                <a:gd name="T5" fmla="*/ 459 h 680"/>
                <a:gd name="T6" fmla="*/ 2420 w 2722"/>
                <a:gd name="T7" fmla="*/ 368 h 680"/>
                <a:gd name="T8" fmla="*/ 2290 w 2722"/>
                <a:gd name="T9" fmla="*/ 277 h 680"/>
                <a:gd name="T10" fmla="*/ 2147 w 2722"/>
                <a:gd name="T11" fmla="*/ 193 h 680"/>
                <a:gd name="T12" fmla="*/ 2033 w 2722"/>
                <a:gd name="T13" fmla="*/ 141 h 680"/>
                <a:gd name="T14" fmla="*/ 1954 w 2722"/>
                <a:gd name="T15" fmla="*/ 113 h 680"/>
                <a:gd name="T16" fmla="*/ 1778 w 2722"/>
                <a:gd name="T17" fmla="*/ 66 h 680"/>
                <a:gd name="T18" fmla="*/ 1603 w 2722"/>
                <a:gd name="T19" fmla="*/ 28 h 680"/>
                <a:gd name="T20" fmla="*/ 1499 w 2722"/>
                <a:gd name="T21" fmla="*/ 10 h 680"/>
                <a:gd name="T22" fmla="*/ 1399 w 2722"/>
                <a:gd name="T23" fmla="*/ 1 h 680"/>
                <a:gd name="T24" fmla="*/ 1298 w 2722"/>
                <a:gd name="T25" fmla="*/ 0 h 680"/>
                <a:gd name="T26" fmla="*/ 1191 w 2722"/>
                <a:gd name="T27" fmla="*/ 9 h 680"/>
                <a:gd name="T28" fmla="*/ 1075 w 2722"/>
                <a:gd name="T29" fmla="*/ 25 h 680"/>
                <a:gd name="T30" fmla="*/ 881 w 2722"/>
                <a:gd name="T31" fmla="*/ 67 h 680"/>
                <a:gd name="T32" fmla="*/ 628 w 2722"/>
                <a:gd name="T33" fmla="*/ 125 h 680"/>
                <a:gd name="T34" fmla="*/ 505 w 2722"/>
                <a:gd name="T35" fmla="*/ 147 h 680"/>
                <a:gd name="T36" fmla="*/ 384 w 2722"/>
                <a:gd name="T37" fmla="*/ 162 h 680"/>
                <a:gd name="T38" fmla="*/ 265 w 2722"/>
                <a:gd name="T39" fmla="*/ 164 h 680"/>
                <a:gd name="T40" fmla="*/ 149 w 2722"/>
                <a:gd name="T41" fmla="*/ 151 h 680"/>
                <a:gd name="T42" fmla="*/ 33 w 2722"/>
                <a:gd name="T43" fmla="*/ 120 h 680"/>
                <a:gd name="T44" fmla="*/ 8 w 2722"/>
                <a:gd name="T45" fmla="*/ 115 h 680"/>
                <a:gd name="T46" fmla="*/ 0 w 2722"/>
                <a:gd name="T47" fmla="*/ 121 h 680"/>
                <a:gd name="T48" fmla="*/ 3 w 2722"/>
                <a:gd name="T49" fmla="*/ 133 h 680"/>
                <a:gd name="T50" fmla="*/ 32 w 2722"/>
                <a:gd name="T51" fmla="*/ 166 h 680"/>
                <a:gd name="T52" fmla="*/ 90 w 2722"/>
                <a:gd name="T53" fmla="*/ 224 h 680"/>
                <a:gd name="T54" fmla="*/ 156 w 2722"/>
                <a:gd name="T55" fmla="*/ 271 h 680"/>
                <a:gd name="T56" fmla="*/ 242 w 2722"/>
                <a:gd name="T57" fmla="*/ 305 h 680"/>
                <a:gd name="T58" fmla="*/ 356 w 2722"/>
                <a:gd name="T59" fmla="*/ 339 h 680"/>
                <a:gd name="T60" fmla="*/ 490 w 2722"/>
                <a:gd name="T61" fmla="*/ 368 h 680"/>
                <a:gd name="T62" fmla="*/ 626 w 2722"/>
                <a:gd name="T63" fmla="*/ 389 h 680"/>
                <a:gd name="T64" fmla="*/ 745 w 2722"/>
                <a:gd name="T65" fmla="*/ 398 h 680"/>
                <a:gd name="T66" fmla="*/ 867 w 2722"/>
                <a:gd name="T67" fmla="*/ 388 h 680"/>
                <a:gd name="T68" fmla="*/ 1019 w 2722"/>
                <a:gd name="T69" fmla="*/ 354 h 680"/>
                <a:gd name="T70" fmla="*/ 1210 w 2722"/>
                <a:gd name="T71" fmla="*/ 294 h 680"/>
                <a:gd name="T72" fmla="*/ 1371 w 2722"/>
                <a:gd name="T73" fmla="*/ 234 h 680"/>
                <a:gd name="T74" fmla="*/ 1481 w 2722"/>
                <a:gd name="T75" fmla="*/ 197 h 680"/>
                <a:gd name="T76" fmla="*/ 1555 w 2722"/>
                <a:gd name="T77" fmla="*/ 178 h 680"/>
                <a:gd name="T78" fmla="*/ 1634 w 2722"/>
                <a:gd name="T79" fmla="*/ 165 h 680"/>
                <a:gd name="T80" fmla="*/ 1723 w 2722"/>
                <a:gd name="T81" fmla="*/ 157 h 680"/>
                <a:gd name="T82" fmla="*/ 1823 w 2722"/>
                <a:gd name="T83" fmla="*/ 157 h 680"/>
                <a:gd name="T84" fmla="*/ 1912 w 2722"/>
                <a:gd name="T85" fmla="*/ 166 h 680"/>
                <a:gd name="T86" fmla="*/ 1991 w 2722"/>
                <a:gd name="T87" fmla="*/ 187 h 680"/>
                <a:gd name="T88" fmla="*/ 2067 w 2722"/>
                <a:gd name="T89" fmla="*/ 223 h 680"/>
                <a:gd name="T90" fmla="*/ 2149 w 2722"/>
                <a:gd name="T91" fmla="*/ 279 h 680"/>
                <a:gd name="T92" fmla="*/ 2244 w 2722"/>
                <a:gd name="T93" fmla="*/ 358 h 680"/>
                <a:gd name="T94" fmla="*/ 2429 w 2722"/>
                <a:gd name="T95" fmla="*/ 527 h 680"/>
                <a:gd name="T96" fmla="*/ 2688 w 2722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2"/>
                <a:gd name="T148" fmla="*/ 0 h 680"/>
                <a:gd name="T149" fmla="*/ 2722 w 2722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2" h="680">
                  <a:moveTo>
                    <a:pt x="2722" y="644"/>
                  </a:moveTo>
                  <a:lnTo>
                    <a:pt x="2705" y="625"/>
                  </a:lnTo>
                  <a:lnTo>
                    <a:pt x="2656" y="575"/>
                  </a:lnTo>
                  <a:lnTo>
                    <a:pt x="2621" y="540"/>
                  </a:lnTo>
                  <a:lnTo>
                    <a:pt x="2579" y="501"/>
                  </a:lnTo>
                  <a:lnTo>
                    <a:pt x="2531" y="459"/>
                  </a:lnTo>
                  <a:lnTo>
                    <a:pt x="2478" y="415"/>
                  </a:lnTo>
                  <a:lnTo>
                    <a:pt x="2420" y="368"/>
                  </a:lnTo>
                  <a:lnTo>
                    <a:pt x="2357" y="323"/>
                  </a:lnTo>
                  <a:lnTo>
                    <a:pt x="2290" y="277"/>
                  </a:lnTo>
                  <a:lnTo>
                    <a:pt x="2220" y="234"/>
                  </a:lnTo>
                  <a:lnTo>
                    <a:pt x="2147" y="193"/>
                  </a:lnTo>
                  <a:lnTo>
                    <a:pt x="2072" y="157"/>
                  </a:lnTo>
                  <a:lnTo>
                    <a:pt x="2033" y="141"/>
                  </a:lnTo>
                  <a:lnTo>
                    <a:pt x="1994" y="126"/>
                  </a:lnTo>
                  <a:lnTo>
                    <a:pt x="1954" y="113"/>
                  </a:lnTo>
                  <a:lnTo>
                    <a:pt x="1914" y="102"/>
                  </a:lnTo>
                  <a:lnTo>
                    <a:pt x="1778" y="66"/>
                  </a:lnTo>
                  <a:lnTo>
                    <a:pt x="1659" y="39"/>
                  </a:lnTo>
                  <a:lnTo>
                    <a:pt x="1603" y="28"/>
                  </a:lnTo>
                  <a:lnTo>
                    <a:pt x="1550" y="18"/>
                  </a:lnTo>
                  <a:lnTo>
                    <a:pt x="1499" y="10"/>
                  </a:lnTo>
                  <a:lnTo>
                    <a:pt x="1449" y="4"/>
                  </a:lnTo>
                  <a:lnTo>
                    <a:pt x="1399" y="1"/>
                  </a:lnTo>
                  <a:lnTo>
                    <a:pt x="1349" y="0"/>
                  </a:lnTo>
                  <a:lnTo>
                    <a:pt x="1298" y="0"/>
                  </a:lnTo>
                  <a:lnTo>
                    <a:pt x="1246" y="3"/>
                  </a:lnTo>
                  <a:lnTo>
                    <a:pt x="1191" y="9"/>
                  </a:lnTo>
                  <a:lnTo>
                    <a:pt x="1135" y="15"/>
                  </a:lnTo>
                  <a:lnTo>
                    <a:pt x="1075" y="25"/>
                  </a:lnTo>
                  <a:lnTo>
                    <a:pt x="1011" y="37"/>
                  </a:lnTo>
                  <a:lnTo>
                    <a:pt x="881" y="67"/>
                  </a:lnTo>
                  <a:lnTo>
                    <a:pt x="754" y="97"/>
                  </a:lnTo>
                  <a:lnTo>
                    <a:pt x="628" y="125"/>
                  </a:lnTo>
                  <a:lnTo>
                    <a:pt x="566" y="137"/>
                  </a:lnTo>
                  <a:lnTo>
                    <a:pt x="505" y="147"/>
                  </a:lnTo>
                  <a:lnTo>
                    <a:pt x="445" y="155"/>
                  </a:lnTo>
                  <a:lnTo>
                    <a:pt x="384" y="162"/>
                  </a:lnTo>
                  <a:lnTo>
                    <a:pt x="324" y="164"/>
                  </a:lnTo>
                  <a:lnTo>
                    <a:pt x="265" y="164"/>
                  </a:lnTo>
                  <a:lnTo>
                    <a:pt x="206" y="160"/>
                  </a:lnTo>
                  <a:lnTo>
                    <a:pt x="149" y="151"/>
                  </a:lnTo>
                  <a:lnTo>
                    <a:pt x="91" y="137"/>
                  </a:lnTo>
                  <a:lnTo>
                    <a:pt x="33" y="120"/>
                  </a:lnTo>
                  <a:lnTo>
                    <a:pt x="15" y="115"/>
                  </a:lnTo>
                  <a:lnTo>
                    <a:pt x="8" y="115"/>
                  </a:lnTo>
                  <a:lnTo>
                    <a:pt x="3" y="117"/>
                  </a:lnTo>
                  <a:lnTo>
                    <a:pt x="0" y="121"/>
                  </a:lnTo>
                  <a:lnTo>
                    <a:pt x="0" y="126"/>
                  </a:lnTo>
                  <a:lnTo>
                    <a:pt x="3" y="133"/>
                  </a:lnTo>
                  <a:lnTo>
                    <a:pt x="11" y="143"/>
                  </a:lnTo>
                  <a:lnTo>
                    <a:pt x="32" y="166"/>
                  </a:lnTo>
                  <a:lnTo>
                    <a:pt x="58" y="194"/>
                  </a:lnTo>
                  <a:lnTo>
                    <a:pt x="90" y="224"/>
                  </a:lnTo>
                  <a:lnTo>
                    <a:pt x="130" y="255"/>
                  </a:lnTo>
                  <a:lnTo>
                    <a:pt x="156" y="271"/>
                  </a:lnTo>
                  <a:lnTo>
                    <a:pt x="194" y="288"/>
                  </a:lnTo>
                  <a:lnTo>
                    <a:pt x="242" y="305"/>
                  </a:lnTo>
                  <a:lnTo>
                    <a:pt x="296" y="323"/>
                  </a:lnTo>
                  <a:lnTo>
                    <a:pt x="356" y="339"/>
                  </a:lnTo>
                  <a:lnTo>
                    <a:pt x="422" y="355"/>
                  </a:lnTo>
                  <a:lnTo>
                    <a:pt x="490" y="368"/>
                  </a:lnTo>
                  <a:lnTo>
                    <a:pt x="559" y="380"/>
                  </a:lnTo>
                  <a:lnTo>
                    <a:pt x="626" y="389"/>
                  </a:lnTo>
                  <a:lnTo>
                    <a:pt x="686" y="396"/>
                  </a:lnTo>
                  <a:lnTo>
                    <a:pt x="745" y="398"/>
                  </a:lnTo>
                  <a:lnTo>
                    <a:pt x="804" y="396"/>
                  </a:lnTo>
                  <a:lnTo>
                    <a:pt x="867" y="388"/>
                  </a:lnTo>
                  <a:lnTo>
                    <a:pt x="938" y="375"/>
                  </a:lnTo>
                  <a:lnTo>
                    <a:pt x="1019" y="354"/>
                  </a:lnTo>
                  <a:lnTo>
                    <a:pt x="1115" y="326"/>
                  </a:lnTo>
                  <a:lnTo>
                    <a:pt x="1210" y="294"/>
                  </a:lnTo>
                  <a:lnTo>
                    <a:pt x="1294" y="263"/>
                  </a:lnTo>
                  <a:lnTo>
                    <a:pt x="1371" y="234"/>
                  </a:lnTo>
                  <a:lnTo>
                    <a:pt x="1444" y="208"/>
                  </a:lnTo>
                  <a:lnTo>
                    <a:pt x="1481" y="197"/>
                  </a:lnTo>
                  <a:lnTo>
                    <a:pt x="1518" y="187"/>
                  </a:lnTo>
                  <a:lnTo>
                    <a:pt x="1555" y="178"/>
                  </a:lnTo>
                  <a:lnTo>
                    <a:pt x="1594" y="171"/>
                  </a:lnTo>
                  <a:lnTo>
                    <a:pt x="1634" y="165"/>
                  </a:lnTo>
                  <a:lnTo>
                    <a:pt x="1677" y="161"/>
                  </a:lnTo>
                  <a:lnTo>
                    <a:pt x="1723" y="157"/>
                  </a:lnTo>
                  <a:lnTo>
                    <a:pt x="1772" y="156"/>
                  </a:lnTo>
                  <a:lnTo>
                    <a:pt x="1823" y="157"/>
                  </a:lnTo>
                  <a:lnTo>
                    <a:pt x="1870" y="161"/>
                  </a:lnTo>
                  <a:lnTo>
                    <a:pt x="1912" y="166"/>
                  </a:lnTo>
                  <a:lnTo>
                    <a:pt x="1953" y="175"/>
                  </a:lnTo>
                  <a:lnTo>
                    <a:pt x="1991" y="187"/>
                  </a:lnTo>
                  <a:lnTo>
                    <a:pt x="2028" y="203"/>
                  </a:lnTo>
                  <a:lnTo>
                    <a:pt x="2067" y="223"/>
                  </a:lnTo>
                  <a:lnTo>
                    <a:pt x="2107" y="248"/>
                  </a:lnTo>
                  <a:lnTo>
                    <a:pt x="2149" y="279"/>
                  </a:lnTo>
                  <a:lnTo>
                    <a:pt x="2194" y="315"/>
                  </a:lnTo>
                  <a:lnTo>
                    <a:pt x="2244" y="358"/>
                  </a:lnTo>
                  <a:lnTo>
                    <a:pt x="2299" y="407"/>
                  </a:lnTo>
                  <a:lnTo>
                    <a:pt x="2429" y="527"/>
                  </a:lnTo>
                  <a:lnTo>
                    <a:pt x="2592" y="680"/>
                  </a:lnTo>
                  <a:lnTo>
                    <a:pt x="2688" y="654"/>
                  </a:lnTo>
                  <a:lnTo>
                    <a:pt x="2722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Freeform 32"/>
            <p:cNvSpPr>
              <a:spLocks/>
            </p:cNvSpPr>
            <p:nvPr/>
          </p:nvSpPr>
          <p:spPr bwMode="auto">
            <a:xfrm>
              <a:off x="570" y="825"/>
              <a:ext cx="182" cy="114"/>
            </a:xfrm>
            <a:custGeom>
              <a:avLst/>
              <a:gdLst>
                <a:gd name="T0" fmla="*/ 1314 w 1450"/>
                <a:gd name="T1" fmla="*/ 841 h 914"/>
                <a:gd name="T2" fmla="*/ 1177 w 1450"/>
                <a:gd name="T3" fmla="*/ 869 h 914"/>
                <a:gd name="T4" fmla="*/ 1061 w 1450"/>
                <a:gd name="T5" fmla="*/ 900 h 914"/>
                <a:gd name="T6" fmla="*/ 984 w 1450"/>
                <a:gd name="T7" fmla="*/ 912 h 914"/>
                <a:gd name="T8" fmla="*/ 904 w 1450"/>
                <a:gd name="T9" fmla="*/ 914 h 914"/>
                <a:gd name="T10" fmla="*/ 766 w 1450"/>
                <a:gd name="T11" fmla="*/ 903 h 914"/>
                <a:gd name="T12" fmla="*/ 603 w 1450"/>
                <a:gd name="T13" fmla="*/ 878 h 914"/>
                <a:gd name="T14" fmla="*/ 518 w 1450"/>
                <a:gd name="T15" fmla="*/ 853 h 914"/>
                <a:gd name="T16" fmla="*/ 460 w 1450"/>
                <a:gd name="T17" fmla="*/ 830 h 914"/>
                <a:gd name="T18" fmla="*/ 403 w 1450"/>
                <a:gd name="T19" fmla="*/ 797 h 914"/>
                <a:gd name="T20" fmla="*/ 349 w 1450"/>
                <a:gd name="T21" fmla="*/ 755 h 914"/>
                <a:gd name="T22" fmla="*/ 270 w 1450"/>
                <a:gd name="T23" fmla="*/ 675 h 914"/>
                <a:gd name="T24" fmla="*/ 168 w 1450"/>
                <a:gd name="T25" fmla="*/ 558 h 914"/>
                <a:gd name="T26" fmla="*/ 48 w 1450"/>
                <a:gd name="T27" fmla="*/ 411 h 914"/>
                <a:gd name="T28" fmla="*/ 5 w 1450"/>
                <a:gd name="T29" fmla="*/ 349 h 914"/>
                <a:gd name="T30" fmla="*/ 0 w 1450"/>
                <a:gd name="T31" fmla="*/ 334 h 914"/>
                <a:gd name="T32" fmla="*/ 7 w 1450"/>
                <a:gd name="T33" fmla="*/ 331 h 914"/>
                <a:gd name="T34" fmla="*/ 23 w 1450"/>
                <a:gd name="T35" fmla="*/ 338 h 914"/>
                <a:gd name="T36" fmla="*/ 49 w 1450"/>
                <a:gd name="T37" fmla="*/ 363 h 914"/>
                <a:gd name="T38" fmla="*/ 104 w 1450"/>
                <a:gd name="T39" fmla="*/ 405 h 914"/>
                <a:gd name="T40" fmla="*/ 194 w 1450"/>
                <a:gd name="T41" fmla="*/ 455 h 914"/>
                <a:gd name="T42" fmla="*/ 253 w 1450"/>
                <a:gd name="T43" fmla="*/ 480 h 914"/>
                <a:gd name="T44" fmla="*/ 323 w 1450"/>
                <a:gd name="T45" fmla="*/ 503 h 914"/>
                <a:gd name="T46" fmla="*/ 406 w 1450"/>
                <a:gd name="T47" fmla="*/ 522 h 914"/>
                <a:gd name="T48" fmla="*/ 563 w 1450"/>
                <a:gd name="T49" fmla="*/ 555 h 914"/>
                <a:gd name="T50" fmla="*/ 696 w 1450"/>
                <a:gd name="T51" fmla="*/ 594 h 914"/>
                <a:gd name="T52" fmla="*/ 823 w 1450"/>
                <a:gd name="T53" fmla="*/ 644 h 914"/>
                <a:gd name="T54" fmla="*/ 961 w 1450"/>
                <a:gd name="T55" fmla="*/ 712 h 914"/>
                <a:gd name="T56" fmla="*/ 1036 w 1450"/>
                <a:gd name="T57" fmla="*/ 748 h 914"/>
                <a:gd name="T58" fmla="*/ 1118 w 1450"/>
                <a:gd name="T59" fmla="*/ 776 h 914"/>
                <a:gd name="T60" fmla="*/ 1207 w 1450"/>
                <a:gd name="T61" fmla="*/ 791 h 914"/>
                <a:gd name="T62" fmla="*/ 1300 w 1450"/>
                <a:gd name="T63" fmla="*/ 789 h 914"/>
                <a:gd name="T64" fmla="*/ 1224 w 1450"/>
                <a:gd name="T65" fmla="*/ 749 h 914"/>
                <a:gd name="T66" fmla="*/ 1122 w 1450"/>
                <a:gd name="T67" fmla="*/ 704 h 914"/>
                <a:gd name="T68" fmla="*/ 1067 w 1450"/>
                <a:gd name="T69" fmla="*/ 671 h 914"/>
                <a:gd name="T70" fmla="*/ 1005 w 1450"/>
                <a:gd name="T71" fmla="*/ 628 h 914"/>
                <a:gd name="T72" fmla="*/ 946 w 1450"/>
                <a:gd name="T73" fmla="*/ 577 h 914"/>
                <a:gd name="T74" fmla="*/ 891 w 1450"/>
                <a:gd name="T75" fmla="*/ 516 h 914"/>
                <a:gd name="T76" fmla="*/ 840 w 1450"/>
                <a:gd name="T77" fmla="*/ 443 h 914"/>
                <a:gd name="T78" fmla="*/ 796 w 1450"/>
                <a:gd name="T79" fmla="*/ 359 h 914"/>
                <a:gd name="T80" fmla="*/ 766 w 1450"/>
                <a:gd name="T81" fmla="*/ 277 h 914"/>
                <a:gd name="T82" fmla="*/ 746 w 1450"/>
                <a:gd name="T83" fmla="*/ 205 h 914"/>
                <a:gd name="T84" fmla="*/ 738 w 1450"/>
                <a:gd name="T85" fmla="*/ 152 h 914"/>
                <a:gd name="T86" fmla="*/ 735 w 1450"/>
                <a:gd name="T87" fmla="*/ 82 h 914"/>
                <a:gd name="T88" fmla="*/ 733 w 1450"/>
                <a:gd name="T89" fmla="*/ 44 h 914"/>
                <a:gd name="T90" fmla="*/ 724 w 1450"/>
                <a:gd name="T91" fmla="*/ 15 h 914"/>
                <a:gd name="T92" fmla="*/ 725 w 1450"/>
                <a:gd name="T93" fmla="*/ 3 h 914"/>
                <a:gd name="T94" fmla="*/ 734 w 1450"/>
                <a:gd name="T95" fmla="*/ 1 h 914"/>
                <a:gd name="T96" fmla="*/ 749 w 1450"/>
                <a:gd name="T97" fmla="*/ 14 h 914"/>
                <a:gd name="T98" fmla="*/ 816 w 1450"/>
                <a:gd name="T99" fmla="*/ 90 h 914"/>
                <a:gd name="T100" fmla="*/ 896 w 1450"/>
                <a:gd name="T101" fmla="*/ 166 h 914"/>
                <a:gd name="T102" fmla="*/ 987 w 1450"/>
                <a:gd name="T103" fmla="*/ 243 h 914"/>
                <a:gd name="T104" fmla="*/ 1046 w 1450"/>
                <a:gd name="T105" fmla="*/ 301 h 914"/>
                <a:gd name="T106" fmla="*/ 1102 w 1450"/>
                <a:gd name="T107" fmla="*/ 369 h 914"/>
                <a:gd name="T108" fmla="*/ 1154 w 1450"/>
                <a:gd name="T109" fmla="*/ 456 h 914"/>
                <a:gd name="T110" fmla="*/ 1212 w 1450"/>
                <a:gd name="T111" fmla="*/ 579 h 914"/>
                <a:gd name="T112" fmla="*/ 1248 w 1450"/>
                <a:gd name="T113" fmla="*/ 644 h 914"/>
                <a:gd name="T114" fmla="*/ 1303 w 1450"/>
                <a:gd name="T115" fmla="*/ 706 h 914"/>
                <a:gd name="T116" fmla="*/ 1409 w 1450"/>
                <a:gd name="T117" fmla="*/ 790 h 914"/>
                <a:gd name="T118" fmla="*/ 1445 w 1450"/>
                <a:gd name="T119" fmla="*/ 821 h 914"/>
                <a:gd name="T120" fmla="*/ 1450 w 1450"/>
                <a:gd name="T121" fmla="*/ 832 h 914"/>
                <a:gd name="T122" fmla="*/ 1437 w 1450"/>
                <a:gd name="T123" fmla="*/ 837 h 914"/>
                <a:gd name="T124" fmla="*/ 1358 w 1450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50"/>
                <a:gd name="T190" fmla="*/ 0 h 914"/>
                <a:gd name="T191" fmla="*/ 1450 w 1450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50" h="914">
                  <a:moveTo>
                    <a:pt x="1358" y="838"/>
                  </a:moveTo>
                  <a:lnTo>
                    <a:pt x="1314" y="841"/>
                  </a:lnTo>
                  <a:lnTo>
                    <a:pt x="1252" y="852"/>
                  </a:lnTo>
                  <a:lnTo>
                    <a:pt x="1177" y="869"/>
                  </a:lnTo>
                  <a:lnTo>
                    <a:pt x="1099" y="890"/>
                  </a:lnTo>
                  <a:lnTo>
                    <a:pt x="1061" y="900"/>
                  </a:lnTo>
                  <a:lnTo>
                    <a:pt x="1023" y="908"/>
                  </a:lnTo>
                  <a:lnTo>
                    <a:pt x="984" y="912"/>
                  </a:lnTo>
                  <a:lnTo>
                    <a:pt x="944" y="914"/>
                  </a:lnTo>
                  <a:lnTo>
                    <a:pt x="904" y="914"/>
                  </a:lnTo>
                  <a:lnTo>
                    <a:pt x="861" y="912"/>
                  </a:lnTo>
                  <a:lnTo>
                    <a:pt x="766" y="903"/>
                  </a:lnTo>
                  <a:lnTo>
                    <a:pt x="660" y="889"/>
                  </a:lnTo>
                  <a:lnTo>
                    <a:pt x="603" y="878"/>
                  </a:lnTo>
                  <a:lnTo>
                    <a:pt x="545" y="863"/>
                  </a:lnTo>
                  <a:lnTo>
                    <a:pt x="518" y="853"/>
                  </a:lnTo>
                  <a:lnTo>
                    <a:pt x="489" y="842"/>
                  </a:lnTo>
                  <a:lnTo>
                    <a:pt x="460" y="830"/>
                  </a:lnTo>
                  <a:lnTo>
                    <a:pt x="432" y="815"/>
                  </a:lnTo>
                  <a:lnTo>
                    <a:pt x="403" y="797"/>
                  </a:lnTo>
                  <a:lnTo>
                    <a:pt x="377" y="778"/>
                  </a:lnTo>
                  <a:lnTo>
                    <a:pt x="349" y="755"/>
                  </a:lnTo>
                  <a:lnTo>
                    <a:pt x="323" y="730"/>
                  </a:lnTo>
                  <a:lnTo>
                    <a:pt x="270" y="675"/>
                  </a:lnTo>
                  <a:lnTo>
                    <a:pt x="218" y="616"/>
                  </a:lnTo>
                  <a:lnTo>
                    <a:pt x="168" y="558"/>
                  </a:lnTo>
                  <a:lnTo>
                    <a:pt x="122" y="503"/>
                  </a:lnTo>
                  <a:lnTo>
                    <a:pt x="48" y="411"/>
                  </a:lnTo>
                  <a:lnTo>
                    <a:pt x="10" y="359"/>
                  </a:lnTo>
                  <a:lnTo>
                    <a:pt x="5" y="349"/>
                  </a:lnTo>
                  <a:lnTo>
                    <a:pt x="1" y="341"/>
                  </a:lnTo>
                  <a:lnTo>
                    <a:pt x="0" y="334"/>
                  </a:lnTo>
                  <a:lnTo>
                    <a:pt x="3" y="331"/>
                  </a:lnTo>
                  <a:lnTo>
                    <a:pt x="7" y="331"/>
                  </a:lnTo>
                  <a:lnTo>
                    <a:pt x="14" y="333"/>
                  </a:lnTo>
                  <a:lnTo>
                    <a:pt x="23" y="338"/>
                  </a:lnTo>
                  <a:lnTo>
                    <a:pt x="34" y="348"/>
                  </a:lnTo>
                  <a:lnTo>
                    <a:pt x="49" y="363"/>
                  </a:lnTo>
                  <a:lnTo>
                    <a:pt x="73" y="382"/>
                  </a:lnTo>
                  <a:lnTo>
                    <a:pt x="104" y="405"/>
                  </a:lnTo>
                  <a:lnTo>
                    <a:pt x="144" y="429"/>
                  </a:lnTo>
                  <a:lnTo>
                    <a:pt x="194" y="455"/>
                  </a:lnTo>
                  <a:lnTo>
                    <a:pt x="222" y="468"/>
                  </a:lnTo>
                  <a:lnTo>
                    <a:pt x="253" y="480"/>
                  </a:lnTo>
                  <a:lnTo>
                    <a:pt x="287" y="492"/>
                  </a:lnTo>
                  <a:lnTo>
                    <a:pt x="323" y="503"/>
                  </a:lnTo>
                  <a:lnTo>
                    <a:pt x="363" y="513"/>
                  </a:lnTo>
                  <a:lnTo>
                    <a:pt x="406" y="522"/>
                  </a:lnTo>
                  <a:lnTo>
                    <a:pt x="489" y="538"/>
                  </a:lnTo>
                  <a:lnTo>
                    <a:pt x="563" y="555"/>
                  </a:lnTo>
                  <a:lnTo>
                    <a:pt x="632" y="573"/>
                  </a:lnTo>
                  <a:lnTo>
                    <a:pt x="696" y="594"/>
                  </a:lnTo>
                  <a:lnTo>
                    <a:pt x="759" y="616"/>
                  </a:lnTo>
                  <a:lnTo>
                    <a:pt x="823" y="644"/>
                  </a:lnTo>
                  <a:lnTo>
                    <a:pt x="890" y="675"/>
                  </a:lnTo>
                  <a:lnTo>
                    <a:pt x="961" y="712"/>
                  </a:lnTo>
                  <a:lnTo>
                    <a:pt x="997" y="731"/>
                  </a:lnTo>
                  <a:lnTo>
                    <a:pt x="1036" y="748"/>
                  </a:lnTo>
                  <a:lnTo>
                    <a:pt x="1076" y="763"/>
                  </a:lnTo>
                  <a:lnTo>
                    <a:pt x="1118" y="776"/>
                  </a:lnTo>
                  <a:lnTo>
                    <a:pt x="1163" y="786"/>
                  </a:lnTo>
                  <a:lnTo>
                    <a:pt x="1207" y="791"/>
                  </a:lnTo>
                  <a:lnTo>
                    <a:pt x="1254" y="792"/>
                  </a:lnTo>
                  <a:lnTo>
                    <a:pt x="1300" y="789"/>
                  </a:lnTo>
                  <a:lnTo>
                    <a:pt x="1258" y="766"/>
                  </a:lnTo>
                  <a:lnTo>
                    <a:pt x="1224" y="749"/>
                  </a:lnTo>
                  <a:lnTo>
                    <a:pt x="1169" y="725"/>
                  </a:lnTo>
                  <a:lnTo>
                    <a:pt x="1122" y="704"/>
                  </a:lnTo>
                  <a:lnTo>
                    <a:pt x="1096" y="689"/>
                  </a:lnTo>
                  <a:lnTo>
                    <a:pt x="1067" y="671"/>
                  </a:lnTo>
                  <a:lnTo>
                    <a:pt x="1035" y="651"/>
                  </a:lnTo>
                  <a:lnTo>
                    <a:pt x="1005" y="628"/>
                  </a:lnTo>
                  <a:lnTo>
                    <a:pt x="975" y="604"/>
                  </a:lnTo>
                  <a:lnTo>
                    <a:pt x="946" y="577"/>
                  </a:lnTo>
                  <a:lnTo>
                    <a:pt x="917" y="548"/>
                  </a:lnTo>
                  <a:lnTo>
                    <a:pt x="891" y="516"/>
                  </a:lnTo>
                  <a:lnTo>
                    <a:pt x="864" y="482"/>
                  </a:lnTo>
                  <a:lnTo>
                    <a:pt x="840" y="443"/>
                  </a:lnTo>
                  <a:lnTo>
                    <a:pt x="816" y="402"/>
                  </a:lnTo>
                  <a:lnTo>
                    <a:pt x="796" y="359"/>
                  </a:lnTo>
                  <a:lnTo>
                    <a:pt x="780" y="318"/>
                  </a:lnTo>
                  <a:lnTo>
                    <a:pt x="766" y="277"/>
                  </a:lnTo>
                  <a:lnTo>
                    <a:pt x="755" y="240"/>
                  </a:lnTo>
                  <a:lnTo>
                    <a:pt x="746" y="205"/>
                  </a:lnTo>
                  <a:lnTo>
                    <a:pt x="741" y="175"/>
                  </a:lnTo>
                  <a:lnTo>
                    <a:pt x="738" y="152"/>
                  </a:lnTo>
                  <a:lnTo>
                    <a:pt x="735" y="113"/>
                  </a:lnTo>
                  <a:lnTo>
                    <a:pt x="735" y="82"/>
                  </a:lnTo>
                  <a:lnTo>
                    <a:pt x="735" y="56"/>
                  </a:lnTo>
                  <a:lnTo>
                    <a:pt x="733" y="44"/>
                  </a:lnTo>
                  <a:lnTo>
                    <a:pt x="730" y="34"/>
                  </a:lnTo>
                  <a:lnTo>
                    <a:pt x="724" y="15"/>
                  </a:lnTo>
                  <a:lnTo>
                    <a:pt x="724" y="8"/>
                  </a:lnTo>
                  <a:lnTo>
                    <a:pt x="725" y="3"/>
                  </a:lnTo>
                  <a:lnTo>
                    <a:pt x="729" y="0"/>
                  </a:lnTo>
                  <a:lnTo>
                    <a:pt x="734" y="1"/>
                  </a:lnTo>
                  <a:lnTo>
                    <a:pt x="741" y="5"/>
                  </a:lnTo>
                  <a:lnTo>
                    <a:pt x="749" y="14"/>
                  </a:lnTo>
                  <a:lnTo>
                    <a:pt x="775" y="46"/>
                  </a:lnTo>
                  <a:lnTo>
                    <a:pt x="816" y="90"/>
                  </a:lnTo>
                  <a:lnTo>
                    <a:pt x="867" y="141"/>
                  </a:lnTo>
                  <a:lnTo>
                    <a:pt x="896" y="166"/>
                  </a:lnTo>
                  <a:lnTo>
                    <a:pt x="926" y="192"/>
                  </a:lnTo>
                  <a:lnTo>
                    <a:pt x="987" y="243"/>
                  </a:lnTo>
                  <a:lnTo>
                    <a:pt x="1017" y="271"/>
                  </a:lnTo>
                  <a:lnTo>
                    <a:pt x="1046" y="301"/>
                  </a:lnTo>
                  <a:lnTo>
                    <a:pt x="1075" y="333"/>
                  </a:lnTo>
                  <a:lnTo>
                    <a:pt x="1102" y="369"/>
                  </a:lnTo>
                  <a:lnTo>
                    <a:pt x="1128" y="409"/>
                  </a:lnTo>
                  <a:lnTo>
                    <a:pt x="1154" y="456"/>
                  </a:lnTo>
                  <a:lnTo>
                    <a:pt x="1195" y="543"/>
                  </a:lnTo>
                  <a:lnTo>
                    <a:pt x="1212" y="579"/>
                  </a:lnTo>
                  <a:lnTo>
                    <a:pt x="1229" y="613"/>
                  </a:lnTo>
                  <a:lnTo>
                    <a:pt x="1248" y="644"/>
                  </a:lnTo>
                  <a:lnTo>
                    <a:pt x="1273" y="675"/>
                  </a:lnTo>
                  <a:lnTo>
                    <a:pt x="1303" y="706"/>
                  </a:lnTo>
                  <a:lnTo>
                    <a:pt x="1340" y="738"/>
                  </a:lnTo>
                  <a:lnTo>
                    <a:pt x="1409" y="790"/>
                  </a:lnTo>
                  <a:lnTo>
                    <a:pt x="1430" y="808"/>
                  </a:lnTo>
                  <a:lnTo>
                    <a:pt x="1445" y="821"/>
                  </a:lnTo>
                  <a:lnTo>
                    <a:pt x="1450" y="829"/>
                  </a:lnTo>
                  <a:lnTo>
                    <a:pt x="1450" y="832"/>
                  </a:lnTo>
                  <a:lnTo>
                    <a:pt x="1448" y="835"/>
                  </a:lnTo>
                  <a:lnTo>
                    <a:pt x="1437" y="837"/>
                  </a:lnTo>
                  <a:lnTo>
                    <a:pt x="1419" y="838"/>
                  </a:lnTo>
                  <a:lnTo>
                    <a:pt x="1358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Freeform 33"/>
            <p:cNvSpPr>
              <a:spLocks/>
            </p:cNvSpPr>
            <p:nvPr/>
          </p:nvSpPr>
          <p:spPr bwMode="auto">
            <a:xfrm>
              <a:off x="526" y="761"/>
              <a:ext cx="137" cy="130"/>
            </a:xfrm>
            <a:custGeom>
              <a:avLst/>
              <a:gdLst>
                <a:gd name="T0" fmla="*/ 870 w 1101"/>
                <a:gd name="T1" fmla="*/ 971 h 1046"/>
                <a:gd name="T2" fmla="*/ 614 w 1101"/>
                <a:gd name="T3" fmla="*/ 882 h 1046"/>
                <a:gd name="T4" fmla="*/ 508 w 1101"/>
                <a:gd name="T5" fmla="*/ 836 h 1046"/>
                <a:gd name="T6" fmla="*/ 420 w 1101"/>
                <a:gd name="T7" fmla="*/ 785 h 1046"/>
                <a:gd name="T8" fmla="*/ 361 w 1101"/>
                <a:gd name="T9" fmla="*/ 741 h 1046"/>
                <a:gd name="T10" fmla="*/ 303 w 1101"/>
                <a:gd name="T11" fmla="*/ 689 h 1046"/>
                <a:gd name="T12" fmla="*/ 251 w 1101"/>
                <a:gd name="T13" fmla="*/ 627 h 1046"/>
                <a:gd name="T14" fmla="*/ 205 w 1101"/>
                <a:gd name="T15" fmla="*/ 555 h 1046"/>
                <a:gd name="T16" fmla="*/ 119 w 1101"/>
                <a:gd name="T17" fmla="*/ 361 h 1046"/>
                <a:gd name="T18" fmla="*/ 40 w 1101"/>
                <a:gd name="T19" fmla="*/ 184 h 1046"/>
                <a:gd name="T20" fmla="*/ 10 w 1101"/>
                <a:gd name="T21" fmla="*/ 105 h 1046"/>
                <a:gd name="T22" fmla="*/ 0 w 1101"/>
                <a:gd name="T23" fmla="*/ 43 h 1046"/>
                <a:gd name="T24" fmla="*/ 2 w 1101"/>
                <a:gd name="T25" fmla="*/ 14 h 1046"/>
                <a:gd name="T26" fmla="*/ 8 w 1101"/>
                <a:gd name="T27" fmla="*/ 3 h 1046"/>
                <a:gd name="T28" fmla="*/ 15 w 1101"/>
                <a:gd name="T29" fmla="*/ 1 h 1046"/>
                <a:gd name="T30" fmla="*/ 51 w 1101"/>
                <a:gd name="T31" fmla="*/ 51 h 1046"/>
                <a:gd name="T32" fmla="*/ 160 w 1101"/>
                <a:gd name="T33" fmla="*/ 201 h 1046"/>
                <a:gd name="T34" fmla="*/ 249 w 1101"/>
                <a:gd name="T35" fmla="*/ 305 h 1046"/>
                <a:gd name="T36" fmla="*/ 293 w 1101"/>
                <a:gd name="T37" fmla="*/ 346 h 1046"/>
                <a:gd name="T38" fmla="*/ 381 w 1101"/>
                <a:gd name="T39" fmla="*/ 415 h 1046"/>
                <a:gd name="T40" fmla="*/ 558 w 1101"/>
                <a:gd name="T41" fmla="*/ 539 h 1046"/>
                <a:gd name="T42" fmla="*/ 628 w 1101"/>
                <a:gd name="T43" fmla="*/ 595 h 1046"/>
                <a:gd name="T44" fmla="*/ 745 w 1101"/>
                <a:gd name="T45" fmla="*/ 708 h 1046"/>
                <a:gd name="T46" fmla="*/ 878 w 1101"/>
                <a:gd name="T47" fmla="*/ 845 h 1046"/>
                <a:gd name="T48" fmla="*/ 921 w 1101"/>
                <a:gd name="T49" fmla="*/ 882 h 1046"/>
                <a:gd name="T50" fmla="*/ 964 w 1101"/>
                <a:gd name="T51" fmla="*/ 910 h 1046"/>
                <a:gd name="T52" fmla="*/ 914 w 1101"/>
                <a:gd name="T53" fmla="*/ 823 h 1046"/>
                <a:gd name="T54" fmla="*/ 774 w 1101"/>
                <a:gd name="T55" fmla="*/ 612 h 1046"/>
                <a:gd name="T56" fmla="*/ 738 w 1101"/>
                <a:gd name="T57" fmla="*/ 551 h 1046"/>
                <a:gd name="T58" fmla="*/ 714 w 1101"/>
                <a:gd name="T59" fmla="*/ 482 h 1046"/>
                <a:gd name="T60" fmla="*/ 706 w 1101"/>
                <a:gd name="T61" fmla="*/ 424 h 1046"/>
                <a:gd name="T62" fmla="*/ 708 w 1101"/>
                <a:gd name="T63" fmla="*/ 203 h 1046"/>
                <a:gd name="T64" fmla="*/ 715 w 1101"/>
                <a:gd name="T65" fmla="*/ 55 h 1046"/>
                <a:gd name="T66" fmla="*/ 718 w 1101"/>
                <a:gd name="T67" fmla="*/ 48 h 1046"/>
                <a:gd name="T68" fmla="*/ 726 w 1101"/>
                <a:gd name="T69" fmla="*/ 50 h 1046"/>
                <a:gd name="T70" fmla="*/ 764 w 1101"/>
                <a:gd name="T71" fmla="*/ 97 h 1046"/>
                <a:gd name="T72" fmla="*/ 834 w 1101"/>
                <a:gd name="T73" fmla="*/ 190 h 1046"/>
                <a:gd name="T74" fmla="*/ 885 w 1101"/>
                <a:gd name="T75" fmla="*/ 269 h 1046"/>
                <a:gd name="T76" fmla="*/ 928 w 1101"/>
                <a:gd name="T77" fmla="*/ 352 h 1046"/>
                <a:gd name="T78" fmla="*/ 961 w 1101"/>
                <a:gd name="T79" fmla="*/ 436 h 1046"/>
                <a:gd name="T80" fmla="*/ 985 w 1101"/>
                <a:gd name="T81" fmla="*/ 513 h 1046"/>
                <a:gd name="T82" fmla="*/ 997 w 1101"/>
                <a:gd name="T83" fmla="*/ 573 h 1046"/>
                <a:gd name="T84" fmla="*/ 999 w 1101"/>
                <a:gd name="T85" fmla="*/ 679 h 1046"/>
                <a:gd name="T86" fmla="*/ 1009 w 1101"/>
                <a:gd name="T87" fmla="*/ 770 h 1046"/>
                <a:gd name="T88" fmla="*/ 1047 w 1101"/>
                <a:gd name="T89" fmla="*/ 897 h 1046"/>
                <a:gd name="T90" fmla="*/ 1090 w 1101"/>
                <a:gd name="T91" fmla="*/ 1016 h 1046"/>
                <a:gd name="T92" fmla="*/ 1101 w 1101"/>
                <a:gd name="T93" fmla="*/ 1043 h 1046"/>
                <a:gd name="T94" fmla="*/ 1093 w 1101"/>
                <a:gd name="T95" fmla="*/ 1046 h 1046"/>
                <a:gd name="T96" fmla="*/ 1059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1059" y="1032"/>
                  </a:moveTo>
                  <a:lnTo>
                    <a:pt x="870" y="971"/>
                  </a:lnTo>
                  <a:lnTo>
                    <a:pt x="730" y="925"/>
                  </a:lnTo>
                  <a:lnTo>
                    <a:pt x="614" y="882"/>
                  </a:lnTo>
                  <a:lnTo>
                    <a:pt x="564" y="862"/>
                  </a:lnTo>
                  <a:lnTo>
                    <a:pt x="508" y="836"/>
                  </a:lnTo>
                  <a:lnTo>
                    <a:pt x="449" y="804"/>
                  </a:lnTo>
                  <a:lnTo>
                    <a:pt x="420" y="785"/>
                  </a:lnTo>
                  <a:lnTo>
                    <a:pt x="391" y="764"/>
                  </a:lnTo>
                  <a:lnTo>
                    <a:pt x="361" y="741"/>
                  </a:lnTo>
                  <a:lnTo>
                    <a:pt x="332" y="716"/>
                  </a:lnTo>
                  <a:lnTo>
                    <a:pt x="303" y="689"/>
                  </a:lnTo>
                  <a:lnTo>
                    <a:pt x="276" y="659"/>
                  </a:lnTo>
                  <a:lnTo>
                    <a:pt x="251" y="627"/>
                  </a:lnTo>
                  <a:lnTo>
                    <a:pt x="227" y="593"/>
                  </a:lnTo>
                  <a:lnTo>
                    <a:pt x="205" y="555"/>
                  </a:lnTo>
                  <a:lnTo>
                    <a:pt x="186" y="515"/>
                  </a:lnTo>
                  <a:lnTo>
                    <a:pt x="119" y="361"/>
                  </a:lnTo>
                  <a:lnTo>
                    <a:pt x="62" y="236"/>
                  </a:lnTo>
                  <a:lnTo>
                    <a:pt x="40" y="184"/>
                  </a:lnTo>
                  <a:lnTo>
                    <a:pt x="22" y="141"/>
                  </a:lnTo>
                  <a:lnTo>
                    <a:pt x="10" y="105"/>
                  </a:lnTo>
                  <a:lnTo>
                    <a:pt x="4" y="79"/>
                  </a:lnTo>
                  <a:lnTo>
                    <a:pt x="0" y="43"/>
                  </a:lnTo>
                  <a:lnTo>
                    <a:pt x="0" y="24"/>
                  </a:lnTo>
                  <a:lnTo>
                    <a:pt x="2" y="14"/>
                  </a:lnTo>
                  <a:lnTo>
                    <a:pt x="4" y="8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1"/>
                  </a:lnTo>
                  <a:lnTo>
                    <a:pt x="21" y="7"/>
                  </a:lnTo>
                  <a:lnTo>
                    <a:pt x="51" y="51"/>
                  </a:lnTo>
                  <a:lnTo>
                    <a:pt x="118" y="145"/>
                  </a:lnTo>
                  <a:lnTo>
                    <a:pt x="160" y="201"/>
                  </a:lnTo>
                  <a:lnTo>
                    <a:pt x="204" y="255"/>
                  </a:lnTo>
                  <a:lnTo>
                    <a:pt x="249" y="305"/>
                  </a:lnTo>
                  <a:lnTo>
                    <a:pt x="271" y="327"/>
                  </a:lnTo>
                  <a:lnTo>
                    <a:pt x="293" y="346"/>
                  </a:lnTo>
                  <a:lnTo>
                    <a:pt x="336" y="382"/>
                  </a:lnTo>
                  <a:lnTo>
                    <a:pt x="381" y="415"/>
                  </a:lnTo>
                  <a:lnTo>
                    <a:pt x="473" y="480"/>
                  </a:lnTo>
                  <a:lnTo>
                    <a:pt x="558" y="539"/>
                  </a:lnTo>
                  <a:lnTo>
                    <a:pt x="595" y="568"/>
                  </a:lnTo>
                  <a:lnTo>
                    <a:pt x="628" y="595"/>
                  </a:lnTo>
                  <a:lnTo>
                    <a:pt x="687" y="650"/>
                  </a:lnTo>
                  <a:lnTo>
                    <a:pt x="745" y="708"/>
                  </a:lnTo>
                  <a:lnTo>
                    <a:pt x="854" y="820"/>
                  </a:lnTo>
                  <a:lnTo>
                    <a:pt x="878" y="845"/>
                  </a:lnTo>
                  <a:lnTo>
                    <a:pt x="900" y="866"/>
                  </a:lnTo>
                  <a:lnTo>
                    <a:pt x="921" y="882"/>
                  </a:lnTo>
                  <a:lnTo>
                    <a:pt x="938" y="895"/>
                  </a:lnTo>
                  <a:lnTo>
                    <a:pt x="964" y="910"/>
                  </a:lnTo>
                  <a:lnTo>
                    <a:pt x="972" y="915"/>
                  </a:lnTo>
                  <a:lnTo>
                    <a:pt x="914" y="823"/>
                  </a:lnTo>
                  <a:lnTo>
                    <a:pt x="813" y="670"/>
                  </a:lnTo>
                  <a:lnTo>
                    <a:pt x="774" y="612"/>
                  </a:lnTo>
                  <a:lnTo>
                    <a:pt x="755" y="582"/>
                  </a:lnTo>
                  <a:lnTo>
                    <a:pt x="738" y="551"/>
                  </a:lnTo>
                  <a:lnTo>
                    <a:pt x="725" y="517"/>
                  </a:lnTo>
                  <a:lnTo>
                    <a:pt x="714" y="482"/>
                  </a:lnTo>
                  <a:lnTo>
                    <a:pt x="707" y="444"/>
                  </a:lnTo>
                  <a:lnTo>
                    <a:pt x="706" y="424"/>
                  </a:lnTo>
                  <a:lnTo>
                    <a:pt x="705" y="403"/>
                  </a:lnTo>
                  <a:lnTo>
                    <a:pt x="708" y="203"/>
                  </a:lnTo>
                  <a:lnTo>
                    <a:pt x="713" y="71"/>
                  </a:lnTo>
                  <a:lnTo>
                    <a:pt x="715" y="55"/>
                  </a:lnTo>
                  <a:lnTo>
                    <a:pt x="716" y="50"/>
                  </a:lnTo>
                  <a:lnTo>
                    <a:pt x="718" y="48"/>
                  </a:lnTo>
                  <a:lnTo>
                    <a:pt x="721" y="48"/>
                  </a:lnTo>
                  <a:lnTo>
                    <a:pt x="726" y="50"/>
                  </a:lnTo>
                  <a:lnTo>
                    <a:pt x="738" y="63"/>
                  </a:lnTo>
                  <a:lnTo>
                    <a:pt x="764" y="97"/>
                  </a:lnTo>
                  <a:lnTo>
                    <a:pt x="808" y="154"/>
                  </a:lnTo>
                  <a:lnTo>
                    <a:pt x="834" y="190"/>
                  </a:lnTo>
                  <a:lnTo>
                    <a:pt x="859" y="228"/>
                  </a:lnTo>
                  <a:lnTo>
                    <a:pt x="885" y="269"/>
                  </a:lnTo>
                  <a:lnTo>
                    <a:pt x="907" y="310"/>
                  </a:lnTo>
                  <a:lnTo>
                    <a:pt x="928" y="352"/>
                  </a:lnTo>
                  <a:lnTo>
                    <a:pt x="946" y="395"/>
                  </a:lnTo>
                  <a:lnTo>
                    <a:pt x="961" y="436"/>
                  </a:lnTo>
                  <a:lnTo>
                    <a:pt x="975" y="476"/>
                  </a:lnTo>
                  <a:lnTo>
                    <a:pt x="985" y="513"/>
                  </a:lnTo>
                  <a:lnTo>
                    <a:pt x="992" y="545"/>
                  </a:lnTo>
                  <a:lnTo>
                    <a:pt x="997" y="573"/>
                  </a:lnTo>
                  <a:lnTo>
                    <a:pt x="998" y="594"/>
                  </a:lnTo>
                  <a:lnTo>
                    <a:pt x="999" y="679"/>
                  </a:lnTo>
                  <a:lnTo>
                    <a:pt x="1002" y="727"/>
                  </a:lnTo>
                  <a:lnTo>
                    <a:pt x="1009" y="770"/>
                  </a:lnTo>
                  <a:lnTo>
                    <a:pt x="1025" y="825"/>
                  </a:lnTo>
                  <a:lnTo>
                    <a:pt x="1047" y="897"/>
                  </a:lnTo>
                  <a:lnTo>
                    <a:pt x="1071" y="967"/>
                  </a:lnTo>
                  <a:lnTo>
                    <a:pt x="1090" y="1016"/>
                  </a:lnTo>
                  <a:lnTo>
                    <a:pt x="1100" y="1038"/>
                  </a:lnTo>
                  <a:lnTo>
                    <a:pt x="1101" y="1043"/>
                  </a:lnTo>
                  <a:lnTo>
                    <a:pt x="1099" y="1046"/>
                  </a:lnTo>
                  <a:lnTo>
                    <a:pt x="1093" y="1046"/>
                  </a:lnTo>
                  <a:lnTo>
                    <a:pt x="1086" y="1043"/>
                  </a:lnTo>
                  <a:lnTo>
                    <a:pt x="1059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536" y="755"/>
              <a:ext cx="63" cy="56"/>
            </a:xfrm>
            <a:custGeom>
              <a:avLst/>
              <a:gdLst>
                <a:gd name="T0" fmla="*/ 0 w 505"/>
                <a:gd name="T1" fmla="*/ 0 h 452"/>
                <a:gd name="T2" fmla="*/ 68 w 505"/>
                <a:gd name="T3" fmla="*/ 76 h 452"/>
                <a:gd name="T4" fmla="*/ 132 w 505"/>
                <a:gd name="T5" fmla="*/ 145 h 452"/>
                <a:gd name="T6" fmla="*/ 166 w 505"/>
                <a:gd name="T7" fmla="*/ 179 h 452"/>
                <a:gd name="T8" fmla="*/ 199 w 505"/>
                <a:gd name="T9" fmla="*/ 210 h 452"/>
                <a:gd name="T10" fmla="*/ 272 w 505"/>
                <a:gd name="T11" fmla="*/ 278 h 452"/>
                <a:gd name="T12" fmla="*/ 352 w 505"/>
                <a:gd name="T13" fmla="*/ 349 h 452"/>
                <a:gd name="T14" fmla="*/ 419 w 505"/>
                <a:gd name="T15" fmla="*/ 409 h 452"/>
                <a:gd name="T16" fmla="*/ 453 w 505"/>
                <a:gd name="T17" fmla="*/ 442 h 452"/>
                <a:gd name="T18" fmla="*/ 463 w 505"/>
                <a:gd name="T19" fmla="*/ 451 h 452"/>
                <a:gd name="T20" fmla="*/ 467 w 505"/>
                <a:gd name="T21" fmla="*/ 452 h 452"/>
                <a:gd name="T22" fmla="*/ 470 w 505"/>
                <a:gd name="T23" fmla="*/ 452 h 452"/>
                <a:gd name="T24" fmla="*/ 472 w 505"/>
                <a:gd name="T25" fmla="*/ 449 h 452"/>
                <a:gd name="T26" fmla="*/ 474 w 505"/>
                <a:gd name="T27" fmla="*/ 443 h 452"/>
                <a:gd name="T28" fmla="*/ 477 w 505"/>
                <a:gd name="T29" fmla="*/ 429 h 452"/>
                <a:gd name="T30" fmla="*/ 481 w 505"/>
                <a:gd name="T31" fmla="*/ 318 h 452"/>
                <a:gd name="T32" fmla="*/ 487 w 505"/>
                <a:gd name="T33" fmla="*/ 238 h 452"/>
                <a:gd name="T34" fmla="*/ 494 w 505"/>
                <a:gd name="T35" fmla="*/ 168 h 452"/>
                <a:gd name="T36" fmla="*/ 501 w 505"/>
                <a:gd name="T37" fmla="*/ 109 h 452"/>
                <a:gd name="T38" fmla="*/ 504 w 505"/>
                <a:gd name="T39" fmla="*/ 56 h 452"/>
                <a:gd name="T40" fmla="*/ 505 w 505"/>
                <a:gd name="T41" fmla="*/ 0 h 452"/>
                <a:gd name="T42" fmla="*/ 322 w 505"/>
                <a:gd name="T43" fmla="*/ 0 h 452"/>
                <a:gd name="T44" fmla="*/ 347 w 505"/>
                <a:gd name="T45" fmla="*/ 65 h 452"/>
                <a:gd name="T46" fmla="*/ 365 w 505"/>
                <a:gd name="T47" fmla="*/ 120 h 452"/>
                <a:gd name="T48" fmla="*/ 380 w 505"/>
                <a:gd name="T49" fmla="*/ 168 h 452"/>
                <a:gd name="T50" fmla="*/ 388 w 505"/>
                <a:gd name="T51" fmla="*/ 202 h 452"/>
                <a:gd name="T52" fmla="*/ 391 w 505"/>
                <a:gd name="T53" fmla="*/ 226 h 452"/>
                <a:gd name="T54" fmla="*/ 392 w 505"/>
                <a:gd name="T55" fmla="*/ 243 h 452"/>
                <a:gd name="T56" fmla="*/ 385 w 505"/>
                <a:gd name="T57" fmla="*/ 237 h 452"/>
                <a:gd name="T58" fmla="*/ 370 w 505"/>
                <a:gd name="T59" fmla="*/ 215 h 452"/>
                <a:gd name="T60" fmla="*/ 347 w 505"/>
                <a:gd name="T61" fmla="*/ 175 h 452"/>
                <a:gd name="T62" fmla="*/ 333 w 505"/>
                <a:gd name="T63" fmla="*/ 146 h 452"/>
                <a:gd name="T64" fmla="*/ 319 w 505"/>
                <a:gd name="T65" fmla="*/ 112 h 452"/>
                <a:gd name="T66" fmla="*/ 281 w 505"/>
                <a:gd name="T67" fmla="*/ 19 h 452"/>
                <a:gd name="T68" fmla="*/ 274 w 505"/>
                <a:gd name="T69" fmla="*/ 0 h 452"/>
                <a:gd name="T70" fmla="*/ 0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0" y="0"/>
                  </a:moveTo>
                  <a:lnTo>
                    <a:pt x="68" y="76"/>
                  </a:lnTo>
                  <a:lnTo>
                    <a:pt x="132" y="145"/>
                  </a:lnTo>
                  <a:lnTo>
                    <a:pt x="166" y="179"/>
                  </a:lnTo>
                  <a:lnTo>
                    <a:pt x="199" y="210"/>
                  </a:lnTo>
                  <a:lnTo>
                    <a:pt x="272" y="278"/>
                  </a:lnTo>
                  <a:lnTo>
                    <a:pt x="352" y="349"/>
                  </a:lnTo>
                  <a:lnTo>
                    <a:pt x="419" y="409"/>
                  </a:lnTo>
                  <a:lnTo>
                    <a:pt x="453" y="442"/>
                  </a:lnTo>
                  <a:lnTo>
                    <a:pt x="463" y="451"/>
                  </a:lnTo>
                  <a:lnTo>
                    <a:pt x="467" y="452"/>
                  </a:lnTo>
                  <a:lnTo>
                    <a:pt x="470" y="452"/>
                  </a:lnTo>
                  <a:lnTo>
                    <a:pt x="472" y="449"/>
                  </a:lnTo>
                  <a:lnTo>
                    <a:pt x="474" y="443"/>
                  </a:lnTo>
                  <a:lnTo>
                    <a:pt x="477" y="429"/>
                  </a:lnTo>
                  <a:lnTo>
                    <a:pt x="481" y="318"/>
                  </a:lnTo>
                  <a:lnTo>
                    <a:pt x="487" y="238"/>
                  </a:lnTo>
                  <a:lnTo>
                    <a:pt x="494" y="168"/>
                  </a:lnTo>
                  <a:lnTo>
                    <a:pt x="501" y="109"/>
                  </a:lnTo>
                  <a:lnTo>
                    <a:pt x="504" y="56"/>
                  </a:lnTo>
                  <a:lnTo>
                    <a:pt x="505" y="0"/>
                  </a:lnTo>
                  <a:lnTo>
                    <a:pt x="322" y="0"/>
                  </a:lnTo>
                  <a:lnTo>
                    <a:pt x="347" y="65"/>
                  </a:lnTo>
                  <a:lnTo>
                    <a:pt x="365" y="120"/>
                  </a:lnTo>
                  <a:lnTo>
                    <a:pt x="380" y="168"/>
                  </a:lnTo>
                  <a:lnTo>
                    <a:pt x="388" y="202"/>
                  </a:lnTo>
                  <a:lnTo>
                    <a:pt x="391" y="226"/>
                  </a:lnTo>
                  <a:lnTo>
                    <a:pt x="392" y="243"/>
                  </a:lnTo>
                  <a:lnTo>
                    <a:pt x="385" y="237"/>
                  </a:lnTo>
                  <a:lnTo>
                    <a:pt x="370" y="215"/>
                  </a:lnTo>
                  <a:lnTo>
                    <a:pt x="347" y="175"/>
                  </a:lnTo>
                  <a:lnTo>
                    <a:pt x="333" y="146"/>
                  </a:lnTo>
                  <a:lnTo>
                    <a:pt x="319" y="112"/>
                  </a:lnTo>
                  <a:lnTo>
                    <a:pt x="281" y="19"/>
                  </a:lnTo>
                  <a:lnTo>
                    <a:pt x="27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522" y="447"/>
              <a:ext cx="41" cy="105"/>
            </a:xfrm>
            <a:custGeom>
              <a:avLst/>
              <a:gdLst>
                <a:gd name="T0" fmla="*/ 0 w 327"/>
                <a:gd name="T1" fmla="*/ 843 h 843"/>
                <a:gd name="T2" fmla="*/ 0 w 327"/>
                <a:gd name="T3" fmla="*/ 814 h 843"/>
                <a:gd name="T4" fmla="*/ 2 w 327"/>
                <a:gd name="T5" fmla="*/ 779 h 843"/>
                <a:gd name="T6" fmla="*/ 6 w 327"/>
                <a:gd name="T7" fmla="*/ 734 h 843"/>
                <a:gd name="T8" fmla="*/ 12 w 327"/>
                <a:gd name="T9" fmla="*/ 678 h 843"/>
                <a:gd name="T10" fmla="*/ 22 w 327"/>
                <a:gd name="T11" fmla="*/ 615 h 843"/>
                <a:gd name="T12" fmla="*/ 38 w 327"/>
                <a:gd name="T13" fmla="*/ 545 h 843"/>
                <a:gd name="T14" fmla="*/ 58 w 327"/>
                <a:gd name="T15" fmla="*/ 471 h 843"/>
                <a:gd name="T16" fmla="*/ 82 w 327"/>
                <a:gd name="T17" fmla="*/ 397 h 843"/>
                <a:gd name="T18" fmla="*/ 108 w 327"/>
                <a:gd name="T19" fmla="*/ 331 h 843"/>
                <a:gd name="T20" fmla="*/ 134 w 327"/>
                <a:gd name="T21" fmla="*/ 269 h 843"/>
                <a:gd name="T22" fmla="*/ 163 w 327"/>
                <a:gd name="T23" fmla="*/ 211 h 843"/>
                <a:gd name="T24" fmla="*/ 193 w 327"/>
                <a:gd name="T25" fmla="*/ 158 h 843"/>
                <a:gd name="T26" fmla="*/ 227 w 327"/>
                <a:gd name="T27" fmla="*/ 108 h 843"/>
                <a:gd name="T28" fmla="*/ 262 w 327"/>
                <a:gd name="T29" fmla="*/ 59 h 843"/>
                <a:gd name="T30" fmla="*/ 301 w 327"/>
                <a:gd name="T31" fmla="*/ 12 h 843"/>
                <a:gd name="T32" fmla="*/ 312 w 327"/>
                <a:gd name="T33" fmla="*/ 3 h 843"/>
                <a:gd name="T34" fmla="*/ 317 w 327"/>
                <a:gd name="T35" fmla="*/ 1 h 843"/>
                <a:gd name="T36" fmla="*/ 321 w 327"/>
                <a:gd name="T37" fmla="*/ 0 h 843"/>
                <a:gd name="T38" fmla="*/ 324 w 327"/>
                <a:gd name="T39" fmla="*/ 1 h 843"/>
                <a:gd name="T40" fmla="*/ 327 w 327"/>
                <a:gd name="T41" fmla="*/ 6 h 843"/>
                <a:gd name="T42" fmla="*/ 327 w 327"/>
                <a:gd name="T43" fmla="*/ 11 h 843"/>
                <a:gd name="T44" fmla="*/ 323 w 327"/>
                <a:gd name="T45" fmla="*/ 21 h 843"/>
                <a:gd name="T46" fmla="*/ 308 w 327"/>
                <a:gd name="T47" fmla="*/ 61 h 843"/>
                <a:gd name="T48" fmla="*/ 297 w 327"/>
                <a:gd name="T49" fmla="*/ 95 h 843"/>
                <a:gd name="T50" fmla="*/ 284 w 327"/>
                <a:gd name="T51" fmla="*/ 142 h 843"/>
                <a:gd name="T52" fmla="*/ 272 w 327"/>
                <a:gd name="T53" fmla="*/ 199 h 843"/>
                <a:gd name="T54" fmla="*/ 262 w 327"/>
                <a:gd name="T55" fmla="*/ 269 h 843"/>
                <a:gd name="T56" fmla="*/ 259 w 327"/>
                <a:gd name="T57" fmla="*/ 308 h 843"/>
                <a:gd name="T58" fmla="*/ 255 w 327"/>
                <a:gd name="T59" fmla="*/ 351 h 843"/>
                <a:gd name="T60" fmla="*/ 253 w 327"/>
                <a:gd name="T61" fmla="*/ 396 h 843"/>
                <a:gd name="T62" fmla="*/ 253 w 327"/>
                <a:gd name="T63" fmla="*/ 446 h 843"/>
                <a:gd name="T64" fmla="*/ 254 w 327"/>
                <a:gd name="T65" fmla="*/ 584 h 843"/>
                <a:gd name="T66" fmla="*/ 258 w 327"/>
                <a:gd name="T67" fmla="*/ 642 h 843"/>
                <a:gd name="T68" fmla="*/ 261 w 327"/>
                <a:gd name="T69" fmla="*/ 700 h 843"/>
                <a:gd name="T70" fmla="*/ 262 w 327"/>
                <a:gd name="T71" fmla="*/ 756 h 843"/>
                <a:gd name="T72" fmla="*/ 263 w 327"/>
                <a:gd name="T73" fmla="*/ 843 h 843"/>
                <a:gd name="T74" fmla="*/ 0 w 327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7"/>
                <a:gd name="T115" fmla="*/ 0 h 843"/>
                <a:gd name="T116" fmla="*/ 327 w 327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7" h="843">
                  <a:moveTo>
                    <a:pt x="0" y="843"/>
                  </a:moveTo>
                  <a:lnTo>
                    <a:pt x="0" y="814"/>
                  </a:lnTo>
                  <a:lnTo>
                    <a:pt x="2" y="779"/>
                  </a:lnTo>
                  <a:lnTo>
                    <a:pt x="6" y="734"/>
                  </a:lnTo>
                  <a:lnTo>
                    <a:pt x="12" y="678"/>
                  </a:lnTo>
                  <a:lnTo>
                    <a:pt x="22" y="615"/>
                  </a:lnTo>
                  <a:lnTo>
                    <a:pt x="38" y="545"/>
                  </a:lnTo>
                  <a:lnTo>
                    <a:pt x="58" y="471"/>
                  </a:lnTo>
                  <a:lnTo>
                    <a:pt x="82" y="397"/>
                  </a:lnTo>
                  <a:lnTo>
                    <a:pt x="108" y="331"/>
                  </a:lnTo>
                  <a:lnTo>
                    <a:pt x="134" y="269"/>
                  </a:lnTo>
                  <a:lnTo>
                    <a:pt x="163" y="211"/>
                  </a:lnTo>
                  <a:lnTo>
                    <a:pt x="193" y="158"/>
                  </a:lnTo>
                  <a:lnTo>
                    <a:pt x="227" y="108"/>
                  </a:lnTo>
                  <a:lnTo>
                    <a:pt x="262" y="59"/>
                  </a:lnTo>
                  <a:lnTo>
                    <a:pt x="301" y="12"/>
                  </a:lnTo>
                  <a:lnTo>
                    <a:pt x="312" y="3"/>
                  </a:lnTo>
                  <a:lnTo>
                    <a:pt x="317" y="1"/>
                  </a:lnTo>
                  <a:lnTo>
                    <a:pt x="321" y="0"/>
                  </a:lnTo>
                  <a:lnTo>
                    <a:pt x="324" y="1"/>
                  </a:lnTo>
                  <a:lnTo>
                    <a:pt x="327" y="6"/>
                  </a:lnTo>
                  <a:lnTo>
                    <a:pt x="327" y="11"/>
                  </a:lnTo>
                  <a:lnTo>
                    <a:pt x="323" y="21"/>
                  </a:lnTo>
                  <a:lnTo>
                    <a:pt x="308" y="61"/>
                  </a:lnTo>
                  <a:lnTo>
                    <a:pt x="297" y="95"/>
                  </a:lnTo>
                  <a:lnTo>
                    <a:pt x="284" y="142"/>
                  </a:lnTo>
                  <a:lnTo>
                    <a:pt x="272" y="199"/>
                  </a:lnTo>
                  <a:lnTo>
                    <a:pt x="262" y="269"/>
                  </a:lnTo>
                  <a:lnTo>
                    <a:pt x="259" y="308"/>
                  </a:lnTo>
                  <a:lnTo>
                    <a:pt x="255" y="351"/>
                  </a:lnTo>
                  <a:lnTo>
                    <a:pt x="253" y="396"/>
                  </a:lnTo>
                  <a:lnTo>
                    <a:pt x="253" y="446"/>
                  </a:lnTo>
                  <a:lnTo>
                    <a:pt x="254" y="584"/>
                  </a:lnTo>
                  <a:lnTo>
                    <a:pt x="258" y="642"/>
                  </a:lnTo>
                  <a:lnTo>
                    <a:pt x="261" y="700"/>
                  </a:lnTo>
                  <a:lnTo>
                    <a:pt x="262" y="756"/>
                  </a:lnTo>
                  <a:lnTo>
                    <a:pt x="263" y="843"/>
                  </a:lnTo>
                  <a:lnTo>
                    <a:pt x="0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3" name="Freeform 36"/>
            <p:cNvSpPr>
              <a:spLocks/>
            </p:cNvSpPr>
            <p:nvPr/>
          </p:nvSpPr>
          <p:spPr bwMode="auto">
            <a:xfrm>
              <a:off x="565" y="490"/>
              <a:ext cx="61" cy="62"/>
            </a:xfrm>
            <a:custGeom>
              <a:avLst/>
              <a:gdLst>
                <a:gd name="T0" fmla="*/ 0 w 488"/>
                <a:gd name="T1" fmla="*/ 493 h 493"/>
                <a:gd name="T2" fmla="*/ 91 w 488"/>
                <a:gd name="T3" fmla="*/ 408 h 493"/>
                <a:gd name="T4" fmla="*/ 184 w 488"/>
                <a:gd name="T5" fmla="*/ 319 h 493"/>
                <a:gd name="T6" fmla="*/ 235 w 488"/>
                <a:gd name="T7" fmla="*/ 267 h 493"/>
                <a:gd name="T8" fmla="*/ 288 w 488"/>
                <a:gd name="T9" fmla="*/ 214 h 493"/>
                <a:gd name="T10" fmla="*/ 372 w 488"/>
                <a:gd name="T11" fmla="*/ 124 h 493"/>
                <a:gd name="T12" fmla="*/ 421 w 488"/>
                <a:gd name="T13" fmla="*/ 70 h 493"/>
                <a:gd name="T14" fmla="*/ 447 w 488"/>
                <a:gd name="T15" fmla="*/ 39 h 493"/>
                <a:gd name="T16" fmla="*/ 459 w 488"/>
                <a:gd name="T17" fmla="*/ 19 h 493"/>
                <a:gd name="T18" fmla="*/ 464 w 488"/>
                <a:gd name="T19" fmla="*/ 11 h 493"/>
                <a:gd name="T20" fmla="*/ 470 w 488"/>
                <a:gd name="T21" fmla="*/ 5 h 493"/>
                <a:gd name="T22" fmla="*/ 476 w 488"/>
                <a:gd name="T23" fmla="*/ 1 h 493"/>
                <a:gd name="T24" fmla="*/ 481 w 488"/>
                <a:gd name="T25" fmla="*/ 0 h 493"/>
                <a:gd name="T26" fmla="*/ 484 w 488"/>
                <a:gd name="T27" fmla="*/ 1 h 493"/>
                <a:gd name="T28" fmla="*/ 487 w 488"/>
                <a:gd name="T29" fmla="*/ 5 h 493"/>
                <a:gd name="T30" fmla="*/ 488 w 488"/>
                <a:gd name="T31" fmla="*/ 13 h 493"/>
                <a:gd name="T32" fmla="*/ 486 w 488"/>
                <a:gd name="T33" fmla="*/ 24 h 493"/>
                <a:gd name="T34" fmla="*/ 467 w 488"/>
                <a:gd name="T35" fmla="*/ 86 h 493"/>
                <a:gd name="T36" fmla="*/ 427 w 488"/>
                <a:gd name="T37" fmla="*/ 202 h 493"/>
                <a:gd name="T38" fmla="*/ 400 w 488"/>
                <a:gd name="T39" fmla="*/ 272 h 493"/>
                <a:gd name="T40" fmla="*/ 369 w 488"/>
                <a:gd name="T41" fmla="*/ 345 h 493"/>
                <a:gd name="T42" fmla="*/ 335 w 488"/>
                <a:gd name="T43" fmla="*/ 420 h 493"/>
                <a:gd name="T44" fmla="*/ 298 w 488"/>
                <a:gd name="T45" fmla="*/ 493 h 493"/>
                <a:gd name="T46" fmla="*/ 0 w 488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8"/>
                <a:gd name="T73" fmla="*/ 0 h 493"/>
                <a:gd name="T74" fmla="*/ 488 w 488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8" h="493">
                  <a:moveTo>
                    <a:pt x="0" y="493"/>
                  </a:moveTo>
                  <a:lnTo>
                    <a:pt x="91" y="408"/>
                  </a:lnTo>
                  <a:lnTo>
                    <a:pt x="184" y="319"/>
                  </a:lnTo>
                  <a:lnTo>
                    <a:pt x="235" y="267"/>
                  </a:lnTo>
                  <a:lnTo>
                    <a:pt x="288" y="214"/>
                  </a:lnTo>
                  <a:lnTo>
                    <a:pt x="372" y="124"/>
                  </a:lnTo>
                  <a:lnTo>
                    <a:pt x="421" y="70"/>
                  </a:lnTo>
                  <a:lnTo>
                    <a:pt x="447" y="39"/>
                  </a:lnTo>
                  <a:lnTo>
                    <a:pt x="459" y="19"/>
                  </a:lnTo>
                  <a:lnTo>
                    <a:pt x="464" y="11"/>
                  </a:lnTo>
                  <a:lnTo>
                    <a:pt x="470" y="5"/>
                  </a:lnTo>
                  <a:lnTo>
                    <a:pt x="476" y="1"/>
                  </a:lnTo>
                  <a:lnTo>
                    <a:pt x="481" y="0"/>
                  </a:lnTo>
                  <a:lnTo>
                    <a:pt x="484" y="1"/>
                  </a:lnTo>
                  <a:lnTo>
                    <a:pt x="487" y="5"/>
                  </a:lnTo>
                  <a:lnTo>
                    <a:pt x="488" y="13"/>
                  </a:lnTo>
                  <a:lnTo>
                    <a:pt x="486" y="24"/>
                  </a:lnTo>
                  <a:lnTo>
                    <a:pt x="467" y="86"/>
                  </a:lnTo>
                  <a:lnTo>
                    <a:pt x="427" y="202"/>
                  </a:lnTo>
                  <a:lnTo>
                    <a:pt x="400" y="272"/>
                  </a:lnTo>
                  <a:lnTo>
                    <a:pt x="369" y="345"/>
                  </a:lnTo>
                  <a:lnTo>
                    <a:pt x="335" y="420"/>
                  </a:lnTo>
                  <a:lnTo>
                    <a:pt x="298" y="493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566" y="390"/>
              <a:ext cx="97" cy="145"/>
            </a:xfrm>
            <a:custGeom>
              <a:avLst/>
              <a:gdLst>
                <a:gd name="T0" fmla="*/ 2 w 779"/>
                <a:gd name="T1" fmla="*/ 633 h 1160"/>
                <a:gd name="T2" fmla="*/ 15 w 779"/>
                <a:gd name="T3" fmla="*/ 525 h 1160"/>
                <a:gd name="T4" fmla="*/ 32 w 779"/>
                <a:gd name="T5" fmla="*/ 450 h 1160"/>
                <a:gd name="T6" fmla="*/ 56 w 779"/>
                <a:gd name="T7" fmla="*/ 377 h 1160"/>
                <a:gd name="T8" fmla="*/ 90 w 779"/>
                <a:gd name="T9" fmla="*/ 305 h 1160"/>
                <a:gd name="T10" fmla="*/ 133 w 779"/>
                <a:gd name="T11" fmla="*/ 237 h 1160"/>
                <a:gd name="T12" fmla="*/ 186 w 779"/>
                <a:gd name="T13" fmla="*/ 174 h 1160"/>
                <a:gd name="T14" fmla="*/ 298 w 779"/>
                <a:gd name="T15" fmla="*/ 72 h 1160"/>
                <a:gd name="T16" fmla="*/ 369 w 779"/>
                <a:gd name="T17" fmla="*/ 4 h 1160"/>
                <a:gd name="T18" fmla="*/ 382 w 779"/>
                <a:gd name="T19" fmla="*/ 0 h 1160"/>
                <a:gd name="T20" fmla="*/ 385 w 779"/>
                <a:gd name="T21" fmla="*/ 8 h 1160"/>
                <a:gd name="T22" fmla="*/ 375 w 779"/>
                <a:gd name="T23" fmla="*/ 31 h 1160"/>
                <a:gd name="T24" fmla="*/ 337 w 779"/>
                <a:gd name="T25" fmla="*/ 104 h 1160"/>
                <a:gd name="T26" fmla="*/ 304 w 779"/>
                <a:gd name="T27" fmla="*/ 186 h 1160"/>
                <a:gd name="T28" fmla="*/ 268 w 779"/>
                <a:gd name="T29" fmla="*/ 298 h 1160"/>
                <a:gd name="T30" fmla="*/ 221 w 779"/>
                <a:gd name="T31" fmla="*/ 509 h 1160"/>
                <a:gd name="T32" fmla="*/ 156 w 779"/>
                <a:gd name="T33" fmla="*/ 756 h 1160"/>
                <a:gd name="T34" fmla="*/ 187 w 779"/>
                <a:gd name="T35" fmla="*/ 741 h 1160"/>
                <a:gd name="T36" fmla="*/ 243 w 779"/>
                <a:gd name="T37" fmla="*/ 655 h 1160"/>
                <a:gd name="T38" fmla="*/ 276 w 779"/>
                <a:gd name="T39" fmla="*/ 618 h 1160"/>
                <a:gd name="T40" fmla="*/ 316 w 779"/>
                <a:gd name="T41" fmla="*/ 583 h 1160"/>
                <a:gd name="T42" fmla="*/ 434 w 779"/>
                <a:gd name="T43" fmla="*/ 503 h 1160"/>
                <a:gd name="T44" fmla="*/ 564 w 779"/>
                <a:gd name="T45" fmla="*/ 416 h 1160"/>
                <a:gd name="T46" fmla="*/ 658 w 779"/>
                <a:gd name="T47" fmla="*/ 337 h 1160"/>
                <a:gd name="T48" fmla="*/ 720 w 779"/>
                <a:gd name="T49" fmla="*/ 275 h 1160"/>
                <a:gd name="T50" fmla="*/ 751 w 779"/>
                <a:gd name="T51" fmla="*/ 233 h 1160"/>
                <a:gd name="T52" fmla="*/ 766 w 779"/>
                <a:gd name="T53" fmla="*/ 213 h 1160"/>
                <a:gd name="T54" fmla="*/ 776 w 779"/>
                <a:gd name="T55" fmla="*/ 209 h 1160"/>
                <a:gd name="T56" fmla="*/ 779 w 779"/>
                <a:gd name="T57" fmla="*/ 218 h 1160"/>
                <a:gd name="T58" fmla="*/ 775 w 779"/>
                <a:gd name="T59" fmla="*/ 241 h 1160"/>
                <a:gd name="T60" fmla="*/ 752 w 779"/>
                <a:gd name="T61" fmla="*/ 301 h 1160"/>
                <a:gd name="T62" fmla="*/ 702 w 779"/>
                <a:gd name="T63" fmla="*/ 409 h 1160"/>
                <a:gd name="T64" fmla="*/ 645 w 779"/>
                <a:gd name="T65" fmla="*/ 508 h 1160"/>
                <a:gd name="T66" fmla="*/ 595 w 779"/>
                <a:gd name="T67" fmla="*/ 577 h 1160"/>
                <a:gd name="T68" fmla="*/ 536 w 779"/>
                <a:gd name="T69" fmla="*/ 645 h 1160"/>
                <a:gd name="T70" fmla="*/ 434 w 779"/>
                <a:gd name="T71" fmla="*/ 738 h 1160"/>
                <a:gd name="T72" fmla="*/ 297 w 779"/>
                <a:gd name="T73" fmla="*/ 856 h 1160"/>
                <a:gd name="T74" fmla="*/ 174 w 779"/>
                <a:gd name="T75" fmla="*/ 968 h 1160"/>
                <a:gd name="T76" fmla="*/ 122 w 779"/>
                <a:gd name="T77" fmla="*/ 1023 h 1160"/>
                <a:gd name="T78" fmla="*/ 78 w 779"/>
                <a:gd name="T79" fmla="*/ 1078 h 1160"/>
                <a:gd name="T80" fmla="*/ 46 w 779"/>
                <a:gd name="T81" fmla="*/ 1133 h 1160"/>
                <a:gd name="T82" fmla="*/ 31 w 779"/>
                <a:gd name="T83" fmla="*/ 1156 h 1160"/>
                <a:gd name="T84" fmla="*/ 22 w 779"/>
                <a:gd name="T85" fmla="*/ 1159 h 1160"/>
                <a:gd name="T86" fmla="*/ 16 w 779"/>
                <a:gd name="T87" fmla="*/ 1143 h 1160"/>
                <a:gd name="T88" fmla="*/ 6 w 779"/>
                <a:gd name="T89" fmla="*/ 969 h 1160"/>
                <a:gd name="T90" fmla="*/ 0 w 779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79"/>
                <a:gd name="T139" fmla="*/ 0 h 1160"/>
                <a:gd name="T140" fmla="*/ 779 w 779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79" h="1160">
                  <a:moveTo>
                    <a:pt x="0" y="701"/>
                  </a:moveTo>
                  <a:lnTo>
                    <a:pt x="2" y="633"/>
                  </a:lnTo>
                  <a:lnTo>
                    <a:pt x="10" y="561"/>
                  </a:lnTo>
                  <a:lnTo>
                    <a:pt x="15" y="525"/>
                  </a:lnTo>
                  <a:lnTo>
                    <a:pt x="23" y="487"/>
                  </a:lnTo>
                  <a:lnTo>
                    <a:pt x="32" y="450"/>
                  </a:lnTo>
                  <a:lnTo>
                    <a:pt x="43" y="414"/>
                  </a:lnTo>
                  <a:lnTo>
                    <a:pt x="56" y="377"/>
                  </a:lnTo>
                  <a:lnTo>
                    <a:pt x="72" y="341"/>
                  </a:lnTo>
                  <a:lnTo>
                    <a:pt x="90" y="305"/>
                  </a:lnTo>
                  <a:lnTo>
                    <a:pt x="110" y="271"/>
                  </a:lnTo>
                  <a:lnTo>
                    <a:pt x="133" y="237"/>
                  </a:lnTo>
                  <a:lnTo>
                    <a:pt x="158" y="205"/>
                  </a:lnTo>
                  <a:lnTo>
                    <a:pt x="186" y="174"/>
                  </a:lnTo>
                  <a:lnTo>
                    <a:pt x="217" y="144"/>
                  </a:lnTo>
                  <a:lnTo>
                    <a:pt x="298" y="72"/>
                  </a:lnTo>
                  <a:lnTo>
                    <a:pt x="350" y="21"/>
                  </a:lnTo>
                  <a:lnTo>
                    <a:pt x="369" y="4"/>
                  </a:lnTo>
                  <a:lnTo>
                    <a:pt x="376" y="1"/>
                  </a:lnTo>
                  <a:lnTo>
                    <a:pt x="382" y="0"/>
                  </a:lnTo>
                  <a:lnTo>
                    <a:pt x="385" y="2"/>
                  </a:lnTo>
                  <a:lnTo>
                    <a:pt x="385" y="8"/>
                  </a:lnTo>
                  <a:lnTo>
                    <a:pt x="382" y="18"/>
                  </a:lnTo>
                  <a:lnTo>
                    <a:pt x="375" y="31"/>
                  </a:lnTo>
                  <a:lnTo>
                    <a:pt x="353" y="74"/>
                  </a:lnTo>
                  <a:lnTo>
                    <a:pt x="337" y="104"/>
                  </a:lnTo>
                  <a:lnTo>
                    <a:pt x="320" y="142"/>
                  </a:lnTo>
                  <a:lnTo>
                    <a:pt x="304" y="186"/>
                  </a:lnTo>
                  <a:lnTo>
                    <a:pt x="286" y="238"/>
                  </a:lnTo>
                  <a:lnTo>
                    <a:pt x="268" y="298"/>
                  </a:lnTo>
                  <a:lnTo>
                    <a:pt x="252" y="368"/>
                  </a:lnTo>
                  <a:lnTo>
                    <a:pt x="221" y="509"/>
                  </a:lnTo>
                  <a:lnTo>
                    <a:pt x="189" y="638"/>
                  </a:lnTo>
                  <a:lnTo>
                    <a:pt x="156" y="756"/>
                  </a:lnTo>
                  <a:lnTo>
                    <a:pt x="121" y="863"/>
                  </a:lnTo>
                  <a:lnTo>
                    <a:pt x="187" y="741"/>
                  </a:lnTo>
                  <a:lnTo>
                    <a:pt x="215" y="695"/>
                  </a:lnTo>
                  <a:lnTo>
                    <a:pt x="243" y="655"/>
                  </a:lnTo>
                  <a:lnTo>
                    <a:pt x="258" y="636"/>
                  </a:lnTo>
                  <a:lnTo>
                    <a:pt x="276" y="618"/>
                  </a:lnTo>
                  <a:lnTo>
                    <a:pt x="295" y="600"/>
                  </a:lnTo>
                  <a:lnTo>
                    <a:pt x="316" y="583"/>
                  </a:lnTo>
                  <a:lnTo>
                    <a:pt x="367" y="545"/>
                  </a:lnTo>
                  <a:lnTo>
                    <a:pt x="434" y="503"/>
                  </a:lnTo>
                  <a:lnTo>
                    <a:pt x="503" y="458"/>
                  </a:lnTo>
                  <a:lnTo>
                    <a:pt x="564" y="416"/>
                  </a:lnTo>
                  <a:lnTo>
                    <a:pt x="615" y="375"/>
                  </a:lnTo>
                  <a:lnTo>
                    <a:pt x="658" y="337"/>
                  </a:lnTo>
                  <a:lnTo>
                    <a:pt x="692" y="304"/>
                  </a:lnTo>
                  <a:lnTo>
                    <a:pt x="720" y="275"/>
                  </a:lnTo>
                  <a:lnTo>
                    <a:pt x="739" y="251"/>
                  </a:lnTo>
                  <a:lnTo>
                    <a:pt x="751" y="233"/>
                  </a:lnTo>
                  <a:lnTo>
                    <a:pt x="759" y="221"/>
                  </a:lnTo>
                  <a:lnTo>
                    <a:pt x="766" y="213"/>
                  </a:lnTo>
                  <a:lnTo>
                    <a:pt x="771" y="209"/>
                  </a:lnTo>
                  <a:lnTo>
                    <a:pt x="776" y="209"/>
                  </a:lnTo>
                  <a:lnTo>
                    <a:pt x="778" y="212"/>
                  </a:lnTo>
                  <a:lnTo>
                    <a:pt x="779" y="218"/>
                  </a:lnTo>
                  <a:lnTo>
                    <a:pt x="778" y="228"/>
                  </a:lnTo>
                  <a:lnTo>
                    <a:pt x="775" y="241"/>
                  </a:lnTo>
                  <a:lnTo>
                    <a:pt x="767" y="263"/>
                  </a:lnTo>
                  <a:lnTo>
                    <a:pt x="752" y="301"/>
                  </a:lnTo>
                  <a:lnTo>
                    <a:pt x="731" y="351"/>
                  </a:lnTo>
                  <a:lnTo>
                    <a:pt x="702" y="409"/>
                  </a:lnTo>
                  <a:lnTo>
                    <a:pt x="666" y="475"/>
                  </a:lnTo>
                  <a:lnTo>
                    <a:pt x="645" y="508"/>
                  </a:lnTo>
                  <a:lnTo>
                    <a:pt x="620" y="543"/>
                  </a:lnTo>
                  <a:lnTo>
                    <a:pt x="595" y="577"/>
                  </a:lnTo>
                  <a:lnTo>
                    <a:pt x="566" y="611"/>
                  </a:lnTo>
                  <a:lnTo>
                    <a:pt x="536" y="645"/>
                  </a:lnTo>
                  <a:lnTo>
                    <a:pt x="503" y="677"/>
                  </a:lnTo>
                  <a:lnTo>
                    <a:pt x="434" y="738"/>
                  </a:lnTo>
                  <a:lnTo>
                    <a:pt x="364" y="798"/>
                  </a:lnTo>
                  <a:lnTo>
                    <a:pt x="297" y="856"/>
                  </a:lnTo>
                  <a:lnTo>
                    <a:pt x="233" y="912"/>
                  </a:lnTo>
                  <a:lnTo>
                    <a:pt x="174" y="968"/>
                  </a:lnTo>
                  <a:lnTo>
                    <a:pt x="147" y="996"/>
                  </a:lnTo>
                  <a:lnTo>
                    <a:pt x="122" y="1023"/>
                  </a:lnTo>
                  <a:lnTo>
                    <a:pt x="100" y="1050"/>
                  </a:lnTo>
                  <a:lnTo>
                    <a:pt x="78" y="1078"/>
                  </a:lnTo>
                  <a:lnTo>
                    <a:pt x="61" y="1105"/>
                  </a:lnTo>
                  <a:lnTo>
                    <a:pt x="46" y="1133"/>
                  </a:lnTo>
                  <a:lnTo>
                    <a:pt x="36" y="1151"/>
                  </a:lnTo>
                  <a:lnTo>
                    <a:pt x="31" y="1156"/>
                  </a:lnTo>
                  <a:lnTo>
                    <a:pt x="26" y="1160"/>
                  </a:lnTo>
                  <a:lnTo>
                    <a:pt x="22" y="1159"/>
                  </a:lnTo>
                  <a:lnTo>
                    <a:pt x="18" y="1154"/>
                  </a:lnTo>
                  <a:lnTo>
                    <a:pt x="16" y="1143"/>
                  </a:lnTo>
                  <a:lnTo>
                    <a:pt x="15" y="1125"/>
                  </a:lnTo>
                  <a:lnTo>
                    <a:pt x="6" y="969"/>
                  </a:lnTo>
                  <a:lnTo>
                    <a:pt x="2" y="846"/>
                  </a:lnTo>
                  <a:lnTo>
                    <a:pt x="0" y="776"/>
                  </a:lnTo>
                  <a:lnTo>
                    <a:pt x="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Freeform 38"/>
            <p:cNvSpPr>
              <a:spLocks/>
            </p:cNvSpPr>
            <p:nvPr/>
          </p:nvSpPr>
          <p:spPr bwMode="auto">
            <a:xfrm>
              <a:off x="602" y="360"/>
              <a:ext cx="86" cy="89"/>
            </a:xfrm>
            <a:custGeom>
              <a:avLst/>
              <a:gdLst>
                <a:gd name="T0" fmla="*/ 5 w 687"/>
                <a:gd name="T1" fmla="*/ 670 h 706"/>
                <a:gd name="T2" fmla="*/ 21 w 687"/>
                <a:gd name="T3" fmla="*/ 608 h 706"/>
                <a:gd name="T4" fmla="*/ 38 w 687"/>
                <a:gd name="T5" fmla="*/ 558 h 706"/>
                <a:gd name="T6" fmla="*/ 61 w 687"/>
                <a:gd name="T7" fmla="*/ 501 h 706"/>
                <a:gd name="T8" fmla="*/ 91 w 687"/>
                <a:gd name="T9" fmla="*/ 439 h 706"/>
                <a:gd name="T10" fmla="*/ 109 w 687"/>
                <a:gd name="T11" fmla="*/ 407 h 706"/>
                <a:gd name="T12" fmla="*/ 129 w 687"/>
                <a:gd name="T13" fmla="*/ 375 h 706"/>
                <a:gd name="T14" fmla="*/ 151 w 687"/>
                <a:gd name="T15" fmla="*/ 344 h 706"/>
                <a:gd name="T16" fmla="*/ 176 w 687"/>
                <a:gd name="T17" fmla="*/ 314 h 706"/>
                <a:gd name="T18" fmla="*/ 202 w 687"/>
                <a:gd name="T19" fmla="*/ 285 h 706"/>
                <a:gd name="T20" fmla="*/ 232 w 687"/>
                <a:gd name="T21" fmla="*/ 257 h 706"/>
                <a:gd name="T22" fmla="*/ 263 w 687"/>
                <a:gd name="T23" fmla="*/ 232 h 706"/>
                <a:gd name="T24" fmla="*/ 294 w 687"/>
                <a:gd name="T25" fmla="*/ 207 h 706"/>
                <a:gd name="T26" fmla="*/ 360 w 687"/>
                <a:gd name="T27" fmla="*/ 162 h 706"/>
                <a:gd name="T28" fmla="*/ 423 w 687"/>
                <a:gd name="T29" fmla="*/ 123 h 706"/>
                <a:gd name="T30" fmla="*/ 484 w 687"/>
                <a:gd name="T31" fmla="*/ 90 h 706"/>
                <a:gd name="T32" fmla="*/ 540 w 687"/>
                <a:gd name="T33" fmla="*/ 61 h 706"/>
                <a:gd name="T34" fmla="*/ 586 w 687"/>
                <a:gd name="T35" fmla="*/ 38 h 706"/>
                <a:gd name="T36" fmla="*/ 649 w 687"/>
                <a:gd name="T37" fmla="*/ 11 h 706"/>
                <a:gd name="T38" fmla="*/ 663 w 687"/>
                <a:gd name="T39" fmla="*/ 4 h 706"/>
                <a:gd name="T40" fmla="*/ 675 w 687"/>
                <a:gd name="T41" fmla="*/ 1 h 706"/>
                <a:gd name="T42" fmla="*/ 683 w 687"/>
                <a:gd name="T43" fmla="*/ 0 h 706"/>
                <a:gd name="T44" fmla="*/ 687 w 687"/>
                <a:gd name="T45" fmla="*/ 2 h 706"/>
                <a:gd name="T46" fmla="*/ 687 w 687"/>
                <a:gd name="T47" fmla="*/ 6 h 706"/>
                <a:gd name="T48" fmla="*/ 685 w 687"/>
                <a:gd name="T49" fmla="*/ 12 h 706"/>
                <a:gd name="T50" fmla="*/ 679 w 687"/>
                <a:gd name="T51" fmla="*/ 21 h 706"/>
                <a:gd name="T52" fmla="*/ 670 w 687"/>
                <a:gd name="T53" fmla="*/ 30 h 706"/>
                <a:gd name="T54" fmla="*/ 634 w 687"/>
                <a:gd name="T55" fmla="*/ 68 h 706"/>
                <a:gd name="T56" fmla="*/ 578 w 687"/>
                <a:gd name="T57" fmla="*/ 137 h 706"/>
                <a:gd name="T58" fmla="*/ 544 w 687"/>
                <a:gd name="T59" fmla="*/ 181 h 706"/>
                <a:gd name="T60" fmla="*/ 510 w 687"/>
                <a:gd name="T61" fmla="*/ 227 h 706"/>
                <a:gd name="T62" fmla="*/ 475 w 687"/>
                <a:gd name="T63" fmla="*/ 277 h 706"/>
                <a:gd name="T64" fmla="*/ 442 w 687"/>
                <a:gd name="T65" fmla="*/ 328 h 706"/>
                <a:gd name="T66" fmla="*/ 411 w 687"/>
                <a:gd name="T67" fmla="*/ 377 h 706"/>
                <a:gd name="T68" fmla="*/ 381 w 687"/>
                <a:gd name="T69" fmla="*/ 419 h 706"/>
                <a:gd name="T70" fmla="*/ 352 w 687"/>
                <a:gd name="T71" fmla="*/ 455 h 706"/>
                <a:gd name="T72" fmla="*/ 324 w 687"/>
                <a:gd name="T73" fmla="*/ 486 h 706"/>
                <a:gd name="T74" fmla="*/ 297 w 687"/>
                <a:gd name="T75" fmla="*/ 511 h 706"/>
                <a:gd name="T76" fmla="*/ 267 w 687"/>
                <a:gd name="T77" fmla="*/ 535 h 706"/>
                <a:gd name="T78" fmla="*/ 237 w 687"/>
                <a:gd name="T79" fmla="*/ 554 h 706"/>
                <a:gd name="T80" fmla="*/ 203 w 687"/>
                <a:gd name="T81" fmla="*/ 571 h 706"/>
                <a:gd name="T82" fmla="*/ 139 w 687"/>
                <a:gd name="T83" fmla="*/ 605 h 706"/>
                <a:gd name="T84" fmla="*/ 87 w 687"/>
                <a:gd name="T85" fmla="*/ 637 h 706"/>
                <a:gd name="T86" fmla="*/ 48 w 687"/>
                <a:gd name="T87" fmla="*/ 666 h 706"/>
                <a:gd name="T88" fmla="*/ 35 w 687"/>
                <a:gd name="T89" fmla="*/ 678 h 706"/>
                <a:gd name="T90" fmla="*/ 26 w 687"/>
                <a:gd name="T91" fmla="*/ 689 h 706"/>
                <a:gd name="T92" fmla="*/ 19 w 687"/>
                <a:gd name="T93" fmla="*/ 698 h 706"/>
                <a:gd name="T94" fmla="*/ 12 w 687"/>
                <a:gd name="T95" fmla="*/ 703 h 706"/>
                <a:gd name="T96" fmla="*/ 7 w 687"/>
                <a:gd name="T97" fmla="*/ 706 h 706"/>
                <a:gd name="T98" fmla="*/ 4 w 687"/>
                <a:gd name="T99" fmla="*/ 704 h 706"/>
                <a:gd name="T100" fmla="*/ 1 w 687"/>
                <a:gd name="T101" fmla="*/ 700 h 706"/>
                <a:gd name="T102" fmla="*/ 0 w 687"/>
                <a:gd name="T103" fmla="*/ 693 h 706"/>
                <a:gd name="T104" fmla="*/ 1 w 687"/>
                <a:gd name="T105" fmla="*/ 683 h 706"/>
                <a:gd name="T106" fmla="*/ 5 w 687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7"/>
                <a:gd name="T163" fmla="*/ 0 h 706"/>
                <a:gd name="T164" fmla="*/ 687 w 687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7" h="706">
                  <a:moveTo>
                    <a:pt x="5" y="670"/>
                  </a:moveTo>
                  <a:lnTo>
                    <a:pt x="21" y="608"/>
                  </a:lnTo>
                  <a:lnTo>
                    <a:pt x="38" y="558"/>
                  </a:lnTo>
                  <a:lnTo>
                    <a:pt x="61" y="501"/>
                  </a:lnTo>
                  <a:lnTo>
                    <a:pt x="91" y="439"/>
                  </a:lnTo>
                  <a:lnTo>
                    <a:pt x="109" y="407"/>
                  </a:lnTo>
                  <a:lnTo>
                    <a:pt x="129" y="375"/>
                  </a:lnTo>
                  <a:lnTo>
                    <a:pt x="151" y="344"/>
                  </a:lnTo>
                  <a:lnTo>
                    <a:pt x="176" y="314"/>
                  </a:lnTo>
                  <a:lnTo>
                    <a:pt x="202" y="285"/>
                  </a:lnTo>
                  <a:lnTo>
                    <a:pt x="232" y="257"/>
                  </a:lnTo>
                  <a:lnTo>
                    <a:pt x="263" y="232"/>
                  </a:lnTo>
                  <a:lnTo>
                    <a:pt x="294" y="207"/>
                  </a:lnTo>
                  <a:lnTo>
                    <a:pt x="360" y="162"/>
                  </a:lnTo>
                  <a:lnTo>
                    <a:pt x="423" y="123"/>
                  </a:lnTo>
                  <a:lnTo>
                    <a:pt x="484" y="90"/>
                  </a:lnTo>
                  <a:lnTo>
                    <a:pt x="540" y="61"/>
                  </a:lnTo>
                  <a:lnTo>
                    <a:pt x="586" y="38"/>
                  </a:lnTo>
                  <a:lnTo>
                    <a:pt x="649" y="11"/>
                  </a:lnTo>
                  <a:lnTo>
                    <a:pt x="663" y="4"/>
                  </a:lnTo>
                  <a:lnTo>
                    <a:pt x="675" y="1"/>
                  </a:lnTo>
                  <a:lnTo>
                    <a:pt x="683" y="0"/>
                  </a:lnTo>
                  <a:lnTo>
                    <a:pt x="687" y="2"/>
                  </a:lnTo>
                  <a:lnTo>
                    <a:pt x="687" y="6"/>
                  </a:lnTo>
                  <a:lnTo>
                    <a:pt x="685" y="12"/>
                  </a:lnTo>
                  <a:lnTo>
                    <a:pt x="679" y="21"/>
                  </a:lnTo>
                  <a:lnTo>
                    <a:pt x="670" y="30"/>
                  </a:lnTo>
                  <a:lnTo>
                    <a:pt x="634" y="68"/>
                  </a:lnTo>
                  <a:lnTo>
                    <a:pt x="578" y="137"/>
                  </a:lnTo>
                  <a:lnTo>
                    <a:pt x="544" y="181"/>
                  </a:lnTo>
                  <a:lnTo>
                    <a:pt x="510" y="227"/>
                  </a:lnTo>
                  <a:lnTo>
                    <a:pt x="475" y="277"/>
                  </a:lnTo>
                  <a:lnTo>
                    <a:pt x="442" y="328"/>
                  </a:lnTo>
                  <a:lnTo>
                    <a:pt x="411" y="377"/>
                  </a:lnTo>
                  <a:lnTo>
                    <a:pt x="381" y="419"/>
                  </a:lnTo>
                  <a:lnTo>
                    <a:pt x="352" y="455"/>
                  </a:lnTo>
                  <a:lnTo>
                    <a:pt x="324" y="486"/>
                  </a:lnTo>
                  <a:lnTo>
                    <a:pt x="297" y="511"/>
                  </a:lnTo>
                  <a:lnTo>
                    <a:pt x="267" y="535"/>
                  </a:lnTo>
                  <a:lnTo>
                    <a:pt x="237" y="554"/>
                  </a:lnTo>
                  <a:lnTo>
                    <a:pt x="203" y="571"/>
                  </a:lnTo>
                  <a:lnTo>
                    <a:pt x="139" y="605"/>
                  </a:lnTo>
                  <a:lnTo>
                    <a:pt x="87" y="637"/>
                  </a:lnTo>
                  <a:lnTo>
                    <a:pt x="48" y="666"/>
                  </a:lnTo>
                  <a:lnTo>
                    <a:pt x="35" y="678"/>
                  </a:lnTo>
                  <a:lnTo>
                    <a:pt x="26" y="689"/>
                  </a:lnTo>
                  <a:lnTo>
                    <a:pt x="19" y="698"/>
                  </a:lnTo>
                  <a:lnTo>
                    <a:pt x="12" y="703"/>
                  </a:lnTo>
                  <a:lnTo>
                    <a:pt x="7" y="706"/>
                  </a:lnTo>
                  <a:lnTo>
                    <a:pt x="4" y="704"/>
                  </a:lnTo>
                  <a:lnTo>
                    <a:pt x="1" y="700"/>
                  </a:lnTo>
                  <a:lnTo>
                    <a:pt x="0" y="693"/>
                  </a:lnTo>
                  <a:lnTo>
                    <a:pt x="1" y="683"/>
                  </a:lnTo>
                  <a:lnTo>
                    <a:pt x="5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790" y="929"/>
              <a:ext cx="341" cy="86"/>
            </a:xfrm>
            <a:custGeom>
              <a:avLst/>
              <a:gdLst>
                <a:gd name="T0" fmla="*/ 18 w 2723"/>
                <a:gd name="T1" fmla="*/ 625 h 680"/>
                <a:gd name="T2" fmla="*/ 102 w 2723"/>
                <a:gd name="T3" fmla="*/ 540 h 680"/>
                <a:gd name="T4" fmla="*/ 191 w 2723"/>
                <a:gd name="T5" fmla="*/ 459 h 680"/>
                <a:gd name="T6" fmla="*/ 303 w 2723"/>
                <a:gd name="T7" fmla="*/ 368 h 680"/>
                <a:gd name="T8" fmla="*/ 432 w 2723"/>
                <a:gd name="T9" fmla="*/ 277 h 680"/>
                <a:gd name="T10" fmla="*/ 576 w 2723"/>
                <a:gd name="T11" fmla="*/ 193 h 680"/>
                <a:gd name="T12" fmla="*/ 691 w 2723"/>
                <a:gd name="T13" fmla="*/ 141 h 680"/>
                <a:gd name="T14" fmla="*/ 769 w 2723"/>
                <a:gd name="T15" fmla="*/ 113 h 680"/>
                <a:gd name="T16" fmla="*/ 945 w 2723"/>
                <a:gd name="T17" fmla="*/ 66 h 680"/>
                <a:gd name="T18" fmla="*/ 1119 w 2723"/>
                <a:gd name="T19" fmla="*/ 28 h 680"/>
                <a:gd name="T20" fmla="*/ 1223 w 2723"/>
                <a:gd name="T21" fmla="*/ 10 h 680"/>
                <a:gd name="T22" fmla="*/ 1324 w 2723"/>
                <a:gd name="T23" fmla="*/ 1 h 680"/>
                <a:gd name="T24" fmla="*/ 1425 w 2723"/>
                <a:gd name="T25" fmla="*/ 0 h 680"/>
                <a:gd name="T26" fmla="*/ 1532 w 2723"/>
                <a:gd name="T27" fmla="*/ 9 h 680"/>
                <a:gd name="T28" fmla="*/ 1647 w 2723"/>
                <a:gd name="T29" fmla="*/ 25 h 680"/>
                <a:gd name="T30" fmla="*/ 1842 w 2723"/>
                <a:gd name="T31" fmla="*/ 67 h 680"/>
                <a:gd name="T32" fmla="*/ 2094 w 2723"/>
                <a:gd name="T33" fmla="*/ 125 h 680"/>
                <a:gd name="T34" fmla="*/ 2217 w 2723"/>
                <a:gd name="T35" fmla="*/ 147 h 680"/>
                <a:gd name="T36" fmla="*/ 2338 w 2723"/>
                <a:gd name="T37" fmla="*/ 162 h 680"/>
                <a:gd name="T38" fmla="*/ 2457 w 2723"/>
                <a:gd name="T39" fmla="*/ 164 h 680"/>
                <a:gd name="T40" fmla="*/ 2575 w 2723"/>
                <a:gd name="T41" fmla="*/ 151 h 680"/>
                <a:gd name="T42" fmla="*/ 2689 w 2723"/>
                <a:gd name="T43" fmla="*/ 120 h 680"/>
                <a:gd name="T44" fmla="*/ 2714 w 2723"/>
                <a:gd name="T45" fmla="*/ 115 h 680"/>
                <a:gd name="T46" fmla="*/ 2723 w 2723"/>
                <a:gd name="T47" fmla="*/ 121 h 680"/>
                <a:gd name="T48" fmla="*/ 2719 w 2723"/>
                <a:gd name="T49" fmla="*/ 133 h 680"/>
                <a:gd name="T50" fmla="*/ 2691 w 2723"/>
                <a:gd name="T51" fmla="*/ 166 h 680"/>
                <a:gd name="T52" fmla="*/ 2632 w 2723"/>
                <a:gd name="T53" fmla="*/ 224 h 680"/>
                <a:gd name="T54" fmla="*/ 2566 w 2723"/>
                <a:gd name="T55" fmla="*/ 271 h 680"/>
                <a:gd name="T56" fmla="*/ 2481 w 2723"/>
                <a:gd name="T57" fmla="*/ 305 h 680"/>
                <a:gd name="T58" fmla="*/ 2367 w 2723"/>
                <a:gd name="T59" fmla="*/ 339 h 680"/>
                <a:gd name="T60" fmla="*/ 2234 w 2723"/>
                <a:gd name="T61" fmla="*/ 368 h 680"/>
                <a:gd name="T62" fmla="*/ 2097 w 2723"/>
                <a:gd name="T63" fmla="*/ 389 h 680"/>
                <a:gd name="T64" fmla="*/ 1978 w 2723"/>
                <a:gd name="T65" fmla="*/ 398 h 680"/>
                <a:gd name="T66" fmla="*/ 1855 w 2723"/>
                <a:gd name="T67" fmla="*/ 388 h 680"/>
                <a:gd name="T68" fmla="*/ 1703 w 2723"/>
                <a:gd name="T69" fmla="*/ 354 h 680"/>
                <a:gd name="T70" fmla="*/ 1513 w 2723"/>
                <a:gd name="T71" fmla="*/ 294 h 680"/>
                <a:gd name="T72" fmla="*/ 1351 w 2723"/>
                <a:gd name="T73" fmla="*/ 234 h 680"/>
                <a:gd name="T74" fmla="*/ 1242 w 2723"/>
                <a:gd name="T75" fmla="*/ 197 h 680"/>
                <a:gd name="T76" fmla="*/ 1168 w 2723"/>
                <a:gd name="T77" fmla="*/ 178 h 680"/>
                <a:gd name="T78" fmla="*/ 1088 w 2723"/>
                <a:gd name="T79" fmla="*/ 165 h 680"/>
                <a:gd name="T80" fmla="*/ 1000 w 2723"/>
                <a:gd name="T81" fmla="*/ 157 h 680"/>
                <a:gd name="T82" fmla="*/ 900 w 2723"/>
                <a:gd name="T83" fmla="*/ 157 h 680"/>
                <a:gd name="T84" fmla="*/ 810 w 2723"/>
                <a:gd name="T85" fmla="*/ 166 h 680"/>
                <a:gd name="T86" fmla="*/ 732 w 2723"/>
                <a:gd name="T87" fmla="*/ 187 h 680"/>
                <a:gd name="T88" fmla="*/ 656 w 2723"/>
                <a:gd name="T89" fmla="*/ 223 h 680"/>
                <a:gd name="T90" fmla="*/ 574 w 2723"/>
                <a:gd name="T91" fmla="*/ 279 h 680"/>
                <a:gd name="T92" fmla="*/ 478 w 2723"/>
                <a:gd name="T93" fmla="*/ 358 h 680"/>
                <a:gd name="T94" fmla="*/ 294 w 2723"/>
                <a:gd name="T95" fmla="*/ 527 h 680"/>
                <a:gd name="T96" fmla="*/ 36 w 2723"/>
                <a:gd name="T97" fmla="*/ 654 h 68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723"/>
                <a:gd name="T148" fmla="*/ 0 h 680"/>
                <a:gd name="T149" fmla="*/ 2723 w 2723"/>
                <a:gd name="T150" fmla="*/ 680 h 68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723" h="680">
                  <a:moveTo>
                    <a:pt x="0" y="644"/>
                  </a:moveTo>
                  <a:lnTo>
                    <a:pt x="18" y="625"/>
                  </a:lnTo>
                  <a:lnTo>
                    <a:pt x="67" y="575"/>
                  </a:lnTo>
                  <a:lnTo>
                    <a:pt x="102" y="540"/>
                  </a:lnTo>
                  <a:lnTo>
                    <a:pt x="143" y="501"/>
                  </a:lnTo>
                  <a:lnTo>
                    <a:pt x="191" y="459"/>
                  </a:lnTo>
                  <a:lnTo>
                    <a:pt x="244" y="415"/>
                  </a:lnTo>
                  <a:lnTo>
                    <a:pt x="303" y="368"/>
                  </a:lnTo>
                  <a:lnTo>
                    <a:pt x="365" y="323"/>
                  </a:lnTo>
                  <a:lnTo>
                    <a:pt x="432" y="277"/>
                  </a:lnTo>
                  <a:lnTo>
                    <a:pt x="503" y="234"/>
                  </a:lnTo>
                  <a:lnTo>
                    <a:pt x="576" y="193"/>
                  </a:lnTo>
                  <a:lnTo>
                    <a:pt x="652" y="157"/>
                  </a:lnTo>
                  <a:lnTo>
                    <a:pt x="691" y="141"/>
                  </a:lnTo>
                  <a:lnTo>
                    <a:pt x="729" y="126"/>
                  </a:lnTo>
                  <a:lnTo>
                    <a:pt x="769" y="113"/>
                  </a:lnTo>
                  <a:lnTo>
                    <a:pt x="809" y="102"/>
                  </a:lnTo>
                  <a:lnTo>
                    <a:pt x="945" y="66"/>
                  </a:lnTo>
                  <a:lnTo>
                    <a:pt x="1065" y="39"/>
                  </a:lnTo>
                  <a:lnTo>
                    <a:pt x="1119" y="28"/>
                  </a:lnTo>
                  <a:lnTo>
                    <a:pt x="1172" y="18"/>
                  </a:lnTo>
                  <a:lnTo>
                    <a:pt x="1223" y="10"/>
                  </a:lnTo>
                  <a:lnTo>
                    <a:pt x="1274" y="4"/>
                  </a:lnTo>
                  <a:lnTo>
                    <a:pt x="1324" y="1"/>
                  </a:lnTo>
                  <a:lnTo>
                    <a:pt x="1374" y="0"/>
                  </a:lnTo>
                  <a:lnTo>
                    <a:pt x="1425" y="0"/>
                  </a:lnTo>
                  <a:lnTo>
                    <a:pt x="1478" y="3"/>
                  </a:lnTo>
                  <a:lnTo>
                    <a:pt x="1532" y="9"/>
                  </a:lnTo>
                  <a:lnTo>
                    <a:pt x="1589" y="15"/>
                  </a:lnTo>
                  <a:lnTo>
                    <a:pt x="1647" y="25"/>
                  </a:lnTo>
                  <a:lnTo>
                    <a:pt x="1712" y="37"/>
                  </a:lnTo>
                  <a:lnTo>
                    <a:pt x="1842" y="67"/>
                  </a:lnTo>
                  <a:lnTo>
                    <a:pt x="1969" y="97"/>
                  </a:lnTo>
                  <a:lnTo>
                    <a:pt x="2094" y="125"/>
                  </a:lnTo>
                  <a:lnTo>
                    <a:pt x="2156" y="137"/>
                  </a:lnTo>
                  <a:lnTo>
                    <a:pt x="2217" y="147"/>
                  </a:lnTo>
                  <a:lnTo>
                    <a:pt x="2278" y="155"/>
                  </a:lnTo>
                  <a:lnTo>
                    <a:pt x="2338" y="162"/>
                  </a:lnTo>
                  <a:lnTo>
                    <a:pt x="2398" y="164"/>
                  </a:lnTo>
                  <a:lnTo>
                    <a:pt x="2457" y="164"/>
                  </a:lnTo>
                  <a:lnTo>
                    <a:pt x="2516" y="160"/>
                  </a:lnTo>
                  <a:lnTo>
                    <a:pt x="2575" y="151"/>
                  </a:lnTo>
                  <a:lnTo>
                    <a:pt x="2632" y="137"/>
                  </a:lnTo>
                  <a:lnTo>
                    <a:pt x="2689" y="120"/>
                  </a:lnTo>
                  <a:lnTo>
                    <a:pt x="2708" y="115"/>
                  </a:lnTo>
                  <a:lnTo>
                    <a:pt x="2714" y="115"/>
                  </a:lnTo>
                  <a:lnTo>
                    <a:pt x="2720" y="117"/>
                  </a:lnTo>
                  <a:lnTo>
                    <a:pt x="2723" y="121"/>
                  </a:lnTo>
                  <a:lnTo>
                    <a:pt x="2722" y="126"/>
                  </a:lnTo>
                  <a:lnTo>
                    <a:pt x="2719" y="133"/>
                  </a:lnTo>
                  <a:lnTo>
                    <a:pt x="2712" y="143"/>
                  </a:lnTo>
                  <a:lnTo>
                    <a:pt x="2691" y="166"/>
                  </a:lnTo>
                  <a:lnTo>
                    <a:pt x="2664" y="194"/>
                  </a:lnTo>
                  <a:lnTo>
                    <a:pt x="2632" y="224"/>
                  </a:lnTo>
                  <a:lnTo>
                    <a:pt x="2593" y="255"/>
                  </a:lnTo>
                  <a:lnTo>
                    <a:pt x="2566" y="271"/>
                  </a:lnTo>
                  <a:lnTo>
                    <a:pt x="2528" y="288"/>
                  </a:lnTo>
                  <a:lnTo>
                    <a:pt x="2481" y="305"/>
                  </a:lnTo>
                  <a:lnTo>
                    <a:pt x="2427" y="323"/>
                  </a:lnTo>
                  <a:lnTo>
                    <a:pt x="2367" y="339"/>
                  </a:lnTo>
                  <a:lnTo>
                    <a:pt x="2301" y="355"/>
                  </a:lnTo>
                  <a:lnTo>
                    <a:pt x="2234" y="368"/>
                  </a:lnTo>
                  <a:lnTo>
                    <a:pt x="2164" y="380"/>
                  </a:lnTo>
                  <a:lnTo>
                    <a:pt x="2097" y="389"/>
                  </a:lnTo>
                  <a:lnTo>
                    <a:pt x="2036" y="396"/>
                  </a:lnTo>
                  <a:lnTo>
                    <a:pt x="1978" y="398"/>
                  </a:lnTo>
                  <a:lnTo>
                    <a:pt x="1918" y="396"/>
                  </a:lnTo>
                  <a:lnTo>
                    <a:pt x="1855" y="388"/>
                  </a:lnTo>
                  <a:lnTo>
                    <a:pt x="1785" y="375"/>
                  </a:lnTo>
                  <a:lnTo>
                    <a:pt x="1703" y="354"/>
                  </a:lnTo>
                  <a:lnTo>
                    <a:pt x="1609" y="326"/>
                  </a:lnTo>
                  <a:lnTo>
                    <a:pt x="1513" y="294"/>
                  </a:lnTo>
                  <a:lnTo>
                    <a:pt x="1428" y="263"/>
                  </a:lnTo>
                  <a:lnTo>
                    <a:pt x="1351" y="234"/>
                  </a:lnTo>
                  <a:lnTo>
                    <a:pt x="1278" y="208"/>
                  </a:lnTo>
                  <a:lnTo>
                    <a:pt x="1242" y="197"/>
                  </a:lnTo>
                  <a:lnTo>
                    <a:pt x="1206" y="187"/>
                  </a:lnTo>
                  <a:lnTo>
                    <a:pt x="1168" y="178"/>
                  </a:lnTo>
                  <a:lnTo>
                    <a:pt x="1129" y="171"/>
                  </a:lnTo>
                  <a:lnTo>
                    <a:pt x="1088" y="165"/>
                  </a:lnTo>
                  <a:lnTo>
                    <a:pt x="1046" y="161"/>
                  </a:lnTo>
                  <a:lnTo>
                    <a:pt x="1000" y="157"/>
                  </a:lnTo>
                  <a:lnTo>
                    <a:pt x="951" y="156"/>
                  </a:lnTo>
                  <a:lnTo>
                    <a:pt x="900" y="157"/>
                  </a:lnTo>
                  <a:lnTo>
                    <a:pt x="854" y="161"/>
                  </a:lnTo>
                  <a:lnTo>
                    <a:pt x="810" y="166"/>
                  </a:lnTo>
                  <a:lnTo>
                    <a:pt x="770" y="175"/>
                  </a:lnTo>
                  <a:lnTo>
                    <a:pt x="732" y="187"/>
                  </a:lnTo>
                  <a:lnTo>
                    <a:pt x="694" y="203"/>
                  </a:lnTo>
                  <a:lnTo>
                    <a:pt x="656" y="223"/>
                  </a:lnTo>
                  <a:lnTo>
                    <a:pt x="616" y="248"/>
                  </a:lnTo>
                  <a:lnTo>
                    <a:pt x="574" y="279"/>
                  </a:lnTo>
                  <a:lnTo>
                    <a:pt x="528" y="315"/>
                  </a:lnTo>
                  <a:lnTo>
                    <a:pt x="478" y="358"/>
                  </a:lnTo>
                  <a:lnTo>
                    <a:pt x="424" y="407"/>
                  </a:lnTo>
                  <a:lnTo>
                    <a:pt x="294" y="527"/>
                  </a:lnTo>
                  <a:lnTo>
                    <a:pt x="131" y="680"/>
                  </a:lnTo>
                  <a:lnTo>
                    <a:pt x="36" y="654"/>
                  </a:lnTo>
                  <a:lnTo>
                    <a:pt x="0" y="64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1025" y="825"/>
              <a:ext cx="181" cy="114"/>
            </a:xfrm>
            <a:custGeom>
              <a:avLst/>
              <a:gdLst>
                <a:gd name="T0" fmla="*/ 137 w 1449"/>
                <a:gd name="T1" fmla="*/ 841 h 914"/>
                <a:gd name="T2" fmla="*/ 272 w 1449"/>
                <a:gd name="T3" fmla="*/ 869 h 914"/>
                <a:gd name="T4" fmla="*/ 389 w 1449"/>
                <a:gd name="T5" fmla="*/ 900 h 914"/>
                <a:gd name="T6" fmla="*/ 466 w 1449"/>
                <a:gd name="T7" fmla="*/ 912 h 914"/>
                <a:gd name="T8" fmla="*/ 546 w 1449"/>
                <a:gd name="T9" fmla="*/ 914 h 914"/>
                <a:gd name="T10" fmla="*/ 684 w 1449"/>
                <a:gd name="T11" fmla="*/ 903 h 914"/>
                <a:gd name="T12" fmla="*/ 847 w 1449"/>
                <a:gd name="T13" fmla="*/ 878 h 914"/>
                <a:gd name="T14" fmla="*/ 933 w 1449"/>
                <a:gd name="T15" fmla="*/ 853 h 914"/>
                <a:gd name="T16" fmla="*/ 990 w 1449"/>
                <a:gd name="T17" fmla="*/ 830 h 914"/>
                <a:gd name="T18" fmla="*/ 1046 w 1449"/>
                <a:gd name="T19" fmla="*/ 797 h 914"/>
                <a:gd name="T20" fmla="*/ 1100 w 1449"/>
                <a:gd name="T21" fmla="*/ 755 h 914"/>
                <a:gd name="T22" fmla="*/ 1179 w 1449"/>
                <a:gd name="T23" fmla="*/ 675 h 914"/>
                <a:gd name="T24" fmla="*/ 1281 w 1449"/>
                <a:gd name="T25" fmla="*/ 558 h 914"/>
                <a:gd name="T26" fmla="*/ 1402 w 1449"/>
                <a:gd name="T27" fmla="*/ 411 h 914"/>
                <a:gd name="T28" fmla="*/ 1445 w 1449"/>
                <a:gd name="T29" fmla="*/ 349 h 914"/>
                <a:gd name="T30" fmla="*/ 1449 w 1449"/>
                <a:gd name="T31" fmla="*/ 334 h 914"/>
                <a:gd name="T32" fmla="*/ 1443 w 1449"/>
                <a:gd name="T33" fmla="*/ 331 h 914"/>
                <a:gd name="T34" fmla="*/ 1428 w 1449"/>
                <a:gd name="T35" fmla="*/ 338 h 914"/>
                <a:gd name="T36" fmla="*/ 1400 w 1449"/>
                <a:gd name="T37" fmla="*/ 363 h 914"/>
                <a:gd name="T38" fmla="*/ 1346 w 1449"/>
                <a:gd name="T39" fmla="*/ 405 h 914"/>
                <a:gd name="T40" fmla="*/ 1257 w 1449"/>
                <a:gd name="T41" fmla="*/ 455 h 914"/>
                <a:gd name="T42" fmla="*/ 1197 w 1449"/>
                <a:gd name="T43" fmla="*/ 480 h 914"/>
                <a:gd name="T44" fmla="*/ 1126 w 1449"/>
                <a:gd name="T45" fmla="*/ 503 h 914"/>
                <a:gd name="T46" fmla="*/ 1044 w 1449"/>
                <a:gd name="T47" fmla="*/ 522 h 914"/>
                <a:gd name="T48" fmla="*/ 886 w 1449"/>
                <a:gd name="T49" fmla="*/ 555 h 914"/>
                <a:gd name="T50" fmla="*/ 754 w 1449"/>
                <a:gd name="T51" fmla="*/ 594 h 914"/>
                <a:gd name="T52" fmla="*/ 627 w 1449"/>
                <a:gd name="T53" fmla="*/ 644 h 914"/>
                <a:gd name="T54" fmla="*/ 488 w 1449"/>
                <a:gd name="T55" fmla="*/ 712 h 914"/>
                <a:gd name="T56" fmla="*/ 414 w 1449"/>
                <a:gd name="T57" fmla="*/ 748 h 914"/>
                <a:gd name="T58" fmla="*/ 331 w 1449"/>
                <a:gd name="T59" fmla="*/ 776 h 914"/>
                <a:gd name="T60" fmla="*/ 242 w 1449"/>
                <a:gd name="T61" fmla="*/ 791 h 914"/>
                <a:gd name="T62" fmla="*/ 150 w 1449"/>
                <a:gd name="T63" fmla="*/ 789 h 914"/>
                <a:gd name="T64" fmla="*/ 226 w 1449"/>
                <a:gd name="T65" fmla="*/ 749 h 914"/>
                <a:gd name="T66" fmla="*/ 329 w 1449"/>
                <a:gd name="T67" fmla="*/ 704 h 914"/>
                <a:gd name="T68" fmla="*/ 383 w 1449"/>
                <a:gd name="T69" fmla="*/ 671 h 914"/>
                <a:gd name="T70" fmla="*/ 445 w 1449"/>
                <a:gd name="T71" fmla="*/ 628 h 914"/>
                <a:gd name="T72" fmla="*/ 504 w 1449"/>
                <a:gd name="T73" fmla="*/ 577 h 914"/>
                <a:gd name="T74" fmla="*/ 560 w 1449"/>
                <a:gd name="T75" fmla="*/ 516 h 914"/>
                <a:gd name="T76" fmla="*/ 611 w 1449"/>
                <a:gd name="T77" fmla="*/ 443 h 914"/>
                <a:gd name="T78" fmla="*/ 653 w 1449"/>
                <a:gd name="T79" fmla="*/ 359 h 914"/>
                <a:gd name="T80" fmla="*/ 684 w 1449"/>
                <a:gd name="T81" fmla="*/ 277 h 914"/>
                <a:gd name="T82" fmla="*/ 704 w 1449"/>
                <a:gd name="T83" fmla="*/ 205 h 914"/>
                <a:gd name="T84" fmla="*/ 713 w 1449"/>
                <a:gd name="T85" fmla="*/ 152 h 914"/>
                <a:gd name="T86" fmla="*/ 714 w 1449"/>
                <a:gd name="T87" fmla="*/ 82 h 914"/>
                <a:gd name="T88" fmla="*/ 717 w 1449"/>
                <a:gd name="T89" fmla="*/ 44 h 914"/>
                <a:gd name="T90" fmla="*/ 726 w 1449"/>
                <a:gd name="T91" fmla="*/ 15 h 914"/>
                <a:gd name="T92" fmla="*/ 724 w 1449"/>
                <a:gd name="T93" fmla="*/ 3 h 914"/>
                <a:gd name="T94" fmla="*/ 716 w 1449"/>
                <a:gd name="T95" fmla="*/ 1 h 914"/>
                <a:gd name="T96" fmla="*/ 701 w 1449"/>
                <a:gd name="T97" fmla="*/ 14 h 914"/>
                <a:gd name="T98" fmla="*/ 634 w 1449"/>
                <a:gd name="T99" fmla="*/ 90 h 914"/>
                <a:gd name="T100" fmla="*/ 554 w 1449"/>
                <a:gd name="T101" fmla="*/ 166 h 914"/>
                <a:gd name="T102" fmla="*/ 462 w 1449"/>
                <a:gd name="T103" fmla="*/ 243 h 914"/>
                <a:gd name="T104" fmla="*/ 403 w 1449"/>
                <a:gd name="T105" fmla="*/ 301 h 914"/>
                <a:gd name="T106" fmla="*/ 347 w 1449"/>
                <a:gd name="T107" fmla="*/ 369 h 914"/>
                <a:gd name="T108" fmla="*/ 296 w 1449"/>
                <a:gd name="T109" fmla="*/ 456 h 914"/>
                <a:gd name="T110" fmla="*/ 239 w 1449"/>
                <a:gd name="T111" fmla="*/ 579 h 914"/>
                <a:gd name="T112" fmla="*/ 201 w 1449"/>
                <a:gd name="T113" fmla="*/ 644 h 914"/>
                <a:gd name="T114" fmla="*/ 148 w 1449"/>
                <a:gd name="T115" fmla="*/ 706 h 914"/>
                <a:gd name="T116" fmla="*/ 41 w 1449"/>
                <a:gd name="T117" fmla="*/ 790 h 914"/>
                <a:gd name="T118" fmla="*/ 6 w 1449"/>
                <a:gd name="T119" fmla="*/ 821 h 914"/>
                <a:gd name="T120" fmla="*/ 0 w 1449"/>
                <a:gd name="T121" fmla="*/ 832 h 914"/>
                <a:gd name="T122" fmla="*/ 12 w 1449"/>
                <a:gd name="T123" fmla="*/ 837 h 914"/>
                <a:gd name="T124" fmla="*/ 92 w 1449"/>
                <a:gd name="T125" fmla="*/ 838 h 91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449"/>
                <a:gd name="T190" fmla="*/ 0 h 914"/>
                <a:gd name="T191" fmla="*/ 1449 w 1449"/>
                <a:gd name="T192" fmla="*/ 914 h 91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449" h="914">
                  <a:moveTo>
                    <a:pt x="92" y="838"/>
                  </a:moveTo>
                  <a:lnTo>
                    <a:pt x="137" y="841"/>
                  </a:lnTo>
                  <a:lnTo>
                    <a:pt x="199" y="852"/>
                  </a:lnTo>
                  <a:lnTo>
                    <a:pt x="272" y="869"/>
                  </a:lnTo>
                  <a:lnTo>
                    <a:pt x="350" y="890"/>
                  </a:lnTo>
                  <a:lnTo>
                    <a:pt x="389" y="900"/>
                  </a:lnTo>
                  <a:lnTo>
                    <a:pt x="427" y="908"/>
                  </a:lnTo>
                  <a:lnTo>
                    <a:pt x="466" y="912"/>
                  </a:lnTo>
                  <a:lnTo>
                    <a:pt x="505" y="914"/>
                  </a:lnTo>
                  <a:lnTo>
                    <a:pt x="546" y="914"/>
                  </a:lnTo>
                  <a:lnTo>
                    <a:pt x="589" y="912"/>
                  </a:lnTo>
                  <a:lnTo>
                    <a:pt x="684" y="903"/>
                  </a:lnTo>
                  <a:lnTo>
                    <a:pt x="790" y="889"/>
                  </a:lnTo>
                  <a:lnTo>
                    <a:pt x="847" y="878"/>
                  </a:lnTo>
                  <a:lnTo>
                    <a:pt x="904" y="863"/>
                  </a:lnTo>
                  <a:lnTo>
                    <a:pt x="933" y="853"/>
                  </a:lnTo>
                  <a:lnTo>
                    <a:pt x="961" y="842"/>
                  </a:lnTo>
                  <a:lnTo>
                    <a:pt x="990" y="830"/>
                  </a:lnTo>
                  <a:lnTo>
                    <a:pt x="1018" y="815"/>
                  </a:lnTo>
                  <a:lnTo>
                    <a:pt x="1046" y="797"/>
                  </a:lnTo>
                  <a:lnTo>
                    <a:pt x="1074" y="778"/>
                  </a:lnTo>
                  <a:lnTo>
                    <a:pt x="1100" y="755"/>
                  </a:lnTo>
                  <a:lnTo>
                    <a:pt x="1127" y="730"/>
                  </a:lnTo>
                  <a:lnTo>
                    <a:pt x="1179" y="675"/>
                  </a:lnTo>
                  <a:lnTo>
                    <a:pt x="1231" y="616"/>
                  </a:lnTo>
                  <a:lnTo>
                    <a:pt x="1281" y="558"/>
                  </a:lnTo>
                  <a:lnTo>
                    <a:pt x="1328" y="503"/>
                  </a:lnTo>
                  <a:lnTo>
                    <a:pt x="1402" y="411"/>
                  </a:lnTo>
                  <a:lnTo>
                    <a:pt x="1439" y="359"/>
                  </a:lnTo>
                  <a:lnTo>
                    <a:pt x="1445" y="349"/>
                  </a:lnTo>
                  <a:lnTo>
                    <a:pt x="1449" y="341"/>
                  </a:lnTo>
                  <a:lnTo>
                    <a:pt x="1449" y="334"/>
                  </a:lnTo>
                  <a:lnTo>
                    <a:pt x="1447" y="331"/>
                  </a:lnTo>
                  <a:lnTo>
                    <a:pt x="1443" y="331"/>
                  </a:lnTo>
                  <a:lnTo>
                    <a:pt x="1437" y="333"/>
                  </a:lnTo>
                  <a:lnTo>
                    <a:pt x="1428" y="338"/>
                  </a:lnTo>
                  <a:lnTo>
                    <a:pt x="1417" y="348"/>
                  </a:lnTo>
                  <a:lnTo>
                    <a:pt x="1400" y="363"/>
                  </a:lnTo>
                  <a:lnTo>
                    <a:pt x="1377" y="382"/>
                  </a:lnTo>
                  <a:lnTo>
                    <a:pt x="1346" y="405"/>
                  </a:lnTo>
                  <a:lnTo>
                    <a:pt x="1306" y="429"/>
                  </a:lnTo>
                  <a:lnTo>
                    <a:pt x="1257" y="455"/>
                  </a:lnTo>
                  <a:lnTo>
                    <a:pt x="1228" y="468"/>
                  </a:lnTo>
                  <a:lnTo>
                    <a:pt x="1197" y="480"/>
                  </a:lnTo>
                  <a:lnTo>
                    <a:pt x="1162" y="492"/>
                  </a:lnTo>
                  <a:lnTo>
                    <a:pt x="1126" y="503"/>
                  </a:lnTo>
                  <a:lnTo>
                    <a:pt x="1087" y="513"/>
                  </a:lnTo>
                  <a:lnTo>
                    <a:pt x="1044" y="522"/>
                  </a:lnTo>
                  <a:lnTo>
                    <a:pt x="961" y="538"/>
                  </a:lnTo>
                  <a:lnTo>
                    <a:pt x="886" y="555"/>
                  </a:lnTo>
                  <a:lnTo>
                    <a:pt x="818" y="573"/>
                  </a:lnTo>
                  <a:lnTo>
                    <a:pt x="754" y="594"/>
                  </a:lnTo>
                  <a:lnTo>
                    <a:pt x="691" y="616"/>
                  </a:lnTo>
                  <a:lnTo>
                    <a:pt x="627" y="644"/>
                  </a:lnTo>
                  <a:lnTo>
                    <a:pt x="561" y="675"/>
                  </a:lnTo>
                  <a:lnTo>
                    <a:pt x="488" y="712"/>
                  </a:lnTo>
                  <a:lnTo>
                    <a:pt x="453" y="731"/>
                  </a:lnTo>
                  <a:lnTo>
                    <a:pt x="414" y="748"/>
                  </a:lnTo>
                  <a:lnTo>
                    <a:pt x="373" y="763"/>
                  </a:lnTo>
                  <a:lnTo>
                    <a:pt x="331" y="776"/>
                  </a:lnTo>
                  <a:lnTo>
                    <a:pt x="288" y="786"/>
                  </a:lnTo>
                  <a:lnTo>
                    <a:pt x="242" y="791"/>
                  </a:lnTo>
                  <a:lnTo>
                    <a:pt x="196" y="792"/>
                  </a:lnTo>
                  <a:lnTo>
                    <a:pt x="150" y="789"/>
                  </a:lnTo>
                  <a:lnTo>
                    <a:pt x="192" y="766"/>
                  </a:lnTo>
                  <a:lnTo>
                    <a:pt x="226" y="749"/>
                  </a:lnTo>
                  <a:lnTo>
                    <a:pt x="281" y="725"/>
                  </a:lnTo>
                  <a:lnTo>
                    <a:pt x="329" y="704"/>
                  </a:lnTo>
                  <a:lnTo>
                    <a:pt x="354" y="689"/>
                  </a:lnTo>
                  <a:lnTo>
                    <a:pt x="383" y="671"/>
                  </a:lnTo>
                  <a:lnTo>
                    <a:pt x="414" y="651"/>
                  </a:lnTo>
                  <a:lnTo>
                    <a:pt x="445" y="628"/>
                  </a:lnTo>
                  <a:lnTo>
                    <a:pt x="475" y="604"/>
                  </a:lnTo>
                  <a:lnTo>
                    <a:pt x="504" y="577"/>
                  </a:lnTo>
                  <a:lnTo>
                    <a:pt x="532" y="548"/>
                  </a:lnTo>
                  <a:lnTo>
                    <a:pt x="560" y="516"/>
                  </a:lnTo>
                  <a:lnTo>
                    <a:pt x="585" y="482"/>
                  </a:lnTo>
                  <a:lnTo>
                    <a:pt x="611" y="443"/>
                  </a:lnTo>
                  <a:lnTo>
                    <a:pt x="633" y="402"/>
                  </a:lnTo>
                  <a:lnTo>
                    <a:pt x="653" y="359"/>
                  </a:lnTo>
                  <a:lnTo>
                    <a:pt x="669" y="318"/>
                  </a:lnTo>
                  <a:lnTo>
                    <a:pt x="684" y="277"/>
                  </a:lnTo>
                  <a:lnTo>
                    <a:pt x="695" y="240"/>
                  </a:lnTo>
                  <a:lnTo>
                    <a:pt x="704" y="205"/>
                  </a:lnTo>
                  <a:lnTo>
                    <a:pt x="709" y="175"/>
                  </a:lnTo>
                  <a:lnTo>
                    <a:pt x="713" y="152"/>
                  </a:lnTo>
                  <a:lnTo>
                    <a:pt x="715" y="113"/>
                  </a:lnTo>
                  <a:lnTo>
                    <a:pt x="714" y="82"/>
                  </a:lnTo>
                  <a:lnTo>
                    <a:pt x="715" y="56"/>
                  </a:lnTo>
                  <a:lnTo>
                    <a:pt x="717" y="44"/>
                  </a:lnTo>
                  <a:lnTo>
                    <a:pt x="720" y="34"/>
                  </a:lnTo>
                  <a:lnTo>
                    <a:pt x="726" y="15"/>
                  </a:lnTo>
                  <a:lnTo>
                    <a:pt x="726" y="8"/>
                  </a:lnTo>
                  <a:lnTo>
                    <a:pt x="724" y="3"/>
                  </a:lnTo>
                  <a:lnTo>
                    <a:pt x="722" y="0"/>
                  </a:lnTo>
                  <a:lnTo>
                    <a:pt x="716" y="1"/>
                  </a:lnTo>
                  <a:lnTo>
                    <a:pt x="709" y="5"/>
                  </a:lnTo>
                  <a:lnTo>
                    <a:pt x="701" y="14"/>
                  </a:lnTo>
                  <a:lnTo>
                    <a:pt x="674" y="46"/>
                  </a:lnTo>
                  <a:lnTo>
                    <a:pt x="634" y="90"/>
                  </a:lnTo>
                  <a:lnTo>
                    <a:pt x="583" y="141"/>
                  </a:lnTo>
                  <a:lnTo>
                    <a:pt x="554" y="166"/>
                  </a:lnTo>
                  <a:lnTo>
                    <a:pt x="524" y="192"/>
                  </a:lnTo>
                  <a:lnTo>
                    <a:pt x="462" y="243"/>
                  </a:lnTo>
                  <a:lnTo>
                    <a:pt x="433" y="271"/>
                  </a:lnTo>
                  <a:lnTo>
                    <a:pt x="403" y="301"/>
                  </a:lnTo>
                  <a:lnTo>
                    <a:pt x="375" y="333"/>
                  </a:lnTo>
                  <a:lnTo>
                    <a:pt x="347" y="369"/>
                  </a:lnTo>
                  <a:lnTo>
                    <a:pt x="322" y="409"/>
                  </a:lnTo>
                  <a:lnTo>
                    <a:pt x="296" y="456"/>
                  </a:lnTo>
                  <a:lnTo>
                    <a:pt x="255" y="543"/>
                  </a:lnTo>
                  <a:lnTo>
                    <a:pt x="239" y="579"/>
                  </a:lnTo>
                  <a:lnTo>
                    <a:pt x="221" y="613"/>
                  </a:lnTo>
                  <a:lnTo>
                    <a:pt x="201" y="644"/>
                  </a:lnTo>
                  <a:lnTo>
                    <a:pt x="178" y="675"/>
                  </a:lnTo>
                  <a:lnTo>
                    <a:pt x="148" y="706"/>
                  </a:lnTo>
                  <a:lnTo>
                    <a:pt x="109" y="738"/>
                  </a:lnTo>
                  <a:lnTo>
                    <a:pt x="41" y="790"/>
                  </a:lnTo>
                  <a:lnTo>
                    <a:pt x="19" y="808"/>
                  </a:lnTo>
                  <a:lnTo>
                    <a:pt x="6" y="821"/>
                  </a:lnTo>
                  <a:lnTo>
                    <a:pt x="0" y="829"/>
                  </a:lnTo>
                  <a:lnTo>
                    <a:pt x="0" y="832"/>
                  </a:lnTo>
                  <a:lnTo>
                    <a:pt x="2" y="835"/>
                  </a:lnTo>
                  <a:lnTo>
                    <a:pt x="12" y="837"/>
                  </a:lnTo>
                  <a:lnTo>
                    <a:pt x="30" y="838"/>
                  </a:lnTo>
                  <a:lnTo>
                    <a:pt x="92" y="8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1113" y="761"/>
              <a:ext cx="138" cy="130"/>
            </a:xfrm>
            <a:custGeom>
              <a:avLst/>
              <a:gdLst>
                <a:gd name="T0" fmla="*/ 231 w 1101"/>
                <a:gd name="T1" fmla="*/ 971 h 1046"/>
                <a:gd name="T2" fmla="*/ 486 w 1101"/>
                <a:gd name="T3" fmla="*/ 882 h 1046"/>
                <a:gd name="T4" fmla="*/ 592 w 1101"/>
                <a:gd name="T5" fmla="*/ 836 h 1046"/>
                <a:gd name="T6" fmla="*/ 681 w 1101"/>
                <a:gd name="T7" fmla="*/ 785 h 1046"/>
                <a:gd name="T8" fmla="*/ 741 w 1101"/>
                <a:gd name="T9" fmla="*/ 741 h 1046"/>
                <a:gd name="T10" fmla="*/ 797 w 1101"/>
                <a:gd name="T11" fmla="*/ 689 h 1046"/>
                <a:gd name="T12" fmla="*/ 849 w 1101"/>
                <a:gd name="T13" fmla="*/ 627 h 1046"/>
                <a:gd name="T14" fmla="*/ 895 w 1101"/>
                <a:gd name="T15" fmla="*/ 555 h 1046"/>
                <a:gd name="T16" fmla="*/ 983 w 1101"/>
                <a:gd name="T17" fmla="*/ 361 h 1046"/>
                <a:gd name="T18" fmla="*/ 1060 w 1101"/>
                <a:gd name="T19" fmla="*/ 184 h 1046"/>
                <a:gd name="T20" fmla="*/ 1090 w 1101"/>
                <a:gd name="T21" fmla="*/ 105 h 1046"/>
                <a:gd name="T22" fmla="*/ 1101 w 1101"/>
                <a:gd name="T23" fmla="*/ 43 h 1046"/>
                <a:gd name="T24" fmla="*/ 1099 w 1101"/>
                <a:gd name="T25" fmla="*/ 14 h 1046"/>
                <a:gd name="T26" fmla="*/ 1092 w 1101"/>
                <a:gd name="T27" fmla="*/ 3 h 1046"/>
                <a:gd name="T28" fmla="*/ 1085 w 1101"/>
                <a:gd name="T29" fmla="*/ 1 h 1046"/>
                <a:gd name="T30" fmla="*/ 1050 w 1101"/>
                <a:gd name="T31" fmla="*/ 51 h 1046"/>
                <a:gd name="T32" fmla="*/ 941 w 1101"/>
                <a:gd name="T33" fmla="*/ 201 h 1046"/>
                <a:gd name="T34" fmla="*/ 852 w 1101"/>
                <a:gd name="T35" fmla="*/ 305 h 1046"/>
                <a:gd name="T36" fmla="*/ 808 w 1101"/>
                <a:gd name="T37" fmla="*/ 346 h 1046"/>
                <a:gd name="T38" fmla="*/ 719 w 1101"/>
                <a:gd name="T39" fmla="*/ 415 h 1046"/>
                <a:gd name="T40" fmla="*/ 543 w 1101"/>
                <a:gd name="T41" fmla="*/ 539 h 1046"/>
                <a:gd name="T42" fmla="*/ 473 w 1101"/>
                <a:gd name="T43" fmla="*/ 595 h 1046"/>
                <a:gd name="T44" fmla="*/ 355 w 1101"/>
                <a:gd name="T45" fmla="*/ 708 h 1046"/>
                <a:gd name="T46" fmla="*/ 223 w 1101"/>
                <a:gd name="T47" fmla="*/ 845 h 1046"/>
                <a:gd name="T48" fmla="*/ 180 w 1101"/>
                <a:gd name="T49" fmla="*/ 882 h 1046"/>
                <a:gd name="T50" fmla="*/ 137 w 1101"/>
                <a:gd name="T51" fmla="*/ 910 h 1046"/>
                <a:gd name="T52" fmla="*/ 188 w 1101"/>
                <a:gd name="T53" fmla="*/ 823 h 1046"/>
                <a:gd name="T54" fmla="*/ 328 w 1101"/>
                <a:gd name="T55" fmla="*/ 612 h 1046"/>
                <a:gd name="T56" fmla="*/ 362 w 1101"/>
                <a:gd name="T57" fmla="*/ 551 h 1046"/>
                <a:gd name="T58" fmla="*/ 386 w 1101"/>
                <a:gd name="T59" fmla="*/ 482 h 1046"/>
                <a:gd name="T60" fmla="*/ 395 w 1101"/>
                <a:gd name="T61" fmla="*/ 424 h 1046"/>
                <a:gd name="T62" fmla="*/ 393 w 1101"/>
                <a:gd name="T63" fmla="*/ 203 h 1046"/>
                <a:gd name="T64" fmla="*/ 386 w 1101"/>
                <a:gd name="T65" fmla="*/ 55 h 1046"/>
                <a:gd name="T66" fmla="*/ 382 w 1101"/>
                <a:gd name="T67" fmla="*/ 48 h 1046"/>
                <a:gd name="T68" fmla="*/ 375 w 1101"/>
                <a:gd name="T69" fmla="*/ 50 h 1046"/>
                <a:gd name="T70" fmla="*/ 336 w 1101"/>
                <a:gd name="T71" fmla="*/ 97 h 1046"/>
                <a:gd name="T72" fmla="*/ 268 w 1101"/>
                <a:gd name="T73" fmla="*/ 190 h 1046"/>
                <a:gd name="T74" fmla="*/ 217 w 1101"/>
                <a:gd name="T75" fmla="*/ 269 h 1046"/>
                <a:gd name="T76" fmla="*/ 173 w 1101"/>
                <a:gd name="T77" fmla="*/ 352 h 1046"/>
                <a:gd name="T78" fmla="*/ 140 w 1101"/>
                <a:gd name="T79" fmla="*/ 436 h 1046"/>
                <a:gd name="T80" fmla="*/ 117 w 1101"/>
                <a:gd name="T81" fmla="*/ 513 h 1046"/>
                <a:gd name="T82" fmla="*/ 104 w 1101"/>
                <a:gd name="T83" fmla="*/ 573 h 1046"/>
                <a:gd name="T84" fmla="*/ 101 w 1101"/>
                <a:gd name="T85" fmla="*/ 679 h 1046"/>
                <a:gd name="T86" fmla="*/ 91 w 1101"/>
                <a:gd name="T87" fmla="*/ 770 h 1046"/>
                <a:gd name="T88" fmla="*/ 53 w 1101"/>
                <a:gd name="T89" fmla="*/ 897 h 1046"/>
                <a:gd name="T90" fmla="*/ 10 w 1101"/>
                <a:gd name="T91" fmla="*/ 1016 h 1046"/>
                <a:gd name="T92" fmla="*/ 0 w 1101"/>
                <a:gd name="T93" fmla="*/ 1043 h 1046"/>
                <a:gd name="T94" fmla="*/ 7 w 1101"/>
                <a:gd name="T95" fmla="*/ 1046 h 1046"/>
                <a:gd name="T96" fmla="*/ 42 w 1101"/>
                <a:gd name="T97" fmla="*/ 1032 h 10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101"/>
                <a:gd name="T148" fmla="*/ 0 h 1046"/>
                <a:gd name="T149" fmla="*/ 1101 w 1101"/>
                <a:gd name="T150" fmla="*/ 1046 h 10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101" h="1046">
                  <a:moveTo>
                    <a:pt x="42" y="1032"/>
                  </a:moveTo>
                  <a:lnTo>
                    <a:pt x="231" y="971"/>
                  </a:lnTo>
                  <a:lnTo>
                    <a:pt x="370" y="925"/>
                  </a:lnTo>
                  <a:lnTo>
                    <a:pt x="486" y="882"/>
                  </a:lnTo>
                  <a:lnTo>
                    <a:pt x="536" y="862"/>
                  </a:lnTo>
                  <a:lnTo>
                    <a:pt x="592" y="836"/>
                  </a:lnTo>
                  <a:lnTo>
                    <a:pt x="651" y="804"/>
                  </a:lnTo>
                  <a:lnTo>
                    <a:pt x="681" y="785"/>
                  </a:lnTo>
                  <a:lnTo>
                    <a:pt x="711" y="764"/>
                  </a:lnTo>
                  <a:lnTo>
                    <a:pt x="741" y="741"/>
                  </a:lnTo>
                  <a:lnTo>
                    <a:pt x="769" y="716"/>
                  </a:lnTo>
                  <a:lnTo>
                    <a:pt x="797" y="689"/>
                  </a:lnTo>
                  <a:lnTo>
                    <a:pt x="824" y="659"/>
                  </a:lnTo>
                  <a:lnTo>
                    <a:pt x="849" y="627"/>
                  </a:lnTo>
                  <a:lnTo>
                    <a:pt x="874" y="593"/>
                  </a:lnTo>
                  <a:lnTo>
                    <a:pt x="895" y="555"/>
                  </a:lnTo>
                  <a:lnTo>
                    <a:pt x="915" y="515"/>
                  </a:lnTo>
                  <a:lnTo>
                    <a:pt x="983" y="361"/>
                  </a:lnTo>
                  <a:lnTo>
                    <a:pt x="1039" y="236"/>
                  </a:lnTo>
                  <a:lnTo>
                    <a:pt x="1060" y="184"/>
                  </a:lnTo>
                  <a:lnTo>
                    <a:pt x="1078" y="141"/>
                  </a:lnTo>
                  <a:lnTo>
                    <a:pt x="1090" y="105"/>
                  </a:lnTo>
                  <a:lnTo>
                    <a:pt x="1097" y="79"/>
                  </a:lnTo>
                  <a:lnTo>
                    <a:pt x="1101" y="43"/>
                  </a:lnTo>
                  <a:lnTo>
                    <a:pt x="1101" y="24"/>
                  </a:lnTo>
                  <a:lnTo>
                    <a:pt x="1099" y="14"/>
                  </a:lnTo>
                  <a:lnTo>
                    <a:pt x="1096" y="8"/>
                  </a:lnTo>
                  <a:lnTo>
                    <a:pt x="1092" y="3"/>
                  </a:lnTo>
                  <a:lnTo>
                    <a:pt x="1089" y="0"/>
                  </a:lnTo>
                  <a:lnTo>
                    <a:pt x="1085" y="1"/>
                  </a:lnTo>
                  <a:lnTo>
                    <a:pt x="1080" y="7"/>
                  </a:lnTo>
                  <a:lnTo>
                    <a:pt x="1050" y="51"/>
                  </a:lnTo>
                  <a:lnTo>
                    <a:pt x="984" y="145"/>
                  </a:lnTo>
                  <a:lnTo>
                    <a:pt x="941" y="201"/>
                  </a:lnTo>
                  <a:lnTo>
                    <a:pt x="897" y="255"/>
                  </a:lnTo>
                  <a:lnTo>
                    <a:pt x="852" y="305"/>
                  </a:lnTo>
                  <a:lnTo>
                    <a:pt x="829" y="327"/>
                  </a:lnTo>
                  <a:lnTo>
                    <a:pt x="808" y="346"/>
                  </a:lnTo>
                  <a:lnTo>
                    <a:pt x="765" y="382"/>
                  </a:lnTo>
                  <a:lnTo>
                    <a:pt x="719" y="415"/>
                  </a:lnTo>
                  <a:lnTo>
                    <a:pt x="628" y="480"/>
                  </a:lnTo>
                  <a:lnTo>
                    <a:pt x="543" y="539"/>
                  </a:lnTo>
                  <a:lnTo>
                    <a:pt x="505" y="568"/>
                  </a:lnTo>
                  <a:lnTo>
                    <a:pt x="473" y="595"/>
                  </a:lnTo>
                  <a:lnTo>
                    <a:pt x="414" y="650"/>
                  </a:lnTo>
                  <a:lnTo>
                    <a:pt x="355" y="708"/>
                  </a:lnTo>
                  <a:lnTo>
                    <a:pt x="248" y="820"/>
                  </a:lnTo>
                  <a:lnTo>
                    <a:pt x="223" y="845"/>
                  </a:lnTo>
                  <a:lnTo>
                    <a:pt x="200" y="866"/>
                  </a:lnTo>
                  <a:lnTo>
                    <a:pt x="180" y="882"/>
                  </a:lnTo>
                  <a:lnTo>
                    <a:pt x="162" y="895"/>
                  </a:lnTo>
                  <a:lnTo>
                    <a:pt x="137" y="910"/>
                  </a:lnTo>
                  <a:lnTo>
                    <a:pt x="128" y="915"/>
                  </a:lnTo>
                  <a:lnTo>
                    <a:pt x="188" y="823"/>
                  </a:lnTo>
                  <a:lnTo>
                    <a:pt x="288" y="670"/>
                  </a:lnTo>
                  <a:lnTo>
                    <a:pt x="328" y="612"/>
                  </a:lnTo>
                  <a:lnTo>
                    <a:pt x="345" y="582"/>
                  </a:lnTo>
                  <a:lnTo>
                    <a:pt x="362" y="551"/>
                  </a:lnTo>
                  <a:lnTo>
                    <a:pt x="376" y="517"/>
                  </a:lnTo>
                  <a:lnTo>
                    <a:pt x="386" y="482"/>
                  </a:lnTo>
                  <a:lnTo>
                    <a:pt x="393" y="444"/>
                  </a:lnTo>
                  <a:lnTo>
                    <a:pt x="395" y="424"/>
                  </a:lnTo>
                  <a:lnTo>
                    <a:pt x="396" y="403"/>
                  </a:lnTo>
                  <a:lnTo>
                    <a:pt x="393" y="203"/>
                  </a:lnTo>
                  <a:lnTo>
                    <a:pt x="389" y="71"/>
                  </a:lnTo>
                  <a:lnTo>
                    <a:pt x="386" y="55"/>
                  </a:lnTo>
                  <a:lnTo>
                    <a:pt x="384" y="50"/>
                  </a:lnTo>
                  <a:lnTo>
                    <a:pt x="382" y="48"/>
                  </a:lnTo>
                  <a:lnTo>
                    <a:pt x="379" y="48"/>
                  </a:lnTo>
                  <a:lnTo>
                    <a:pt x="375" y="50"/>
                  </a:lnTo>
                  <a:lnTo>
                    <a:pt x="363" y="63"/>
                  </a:lnTo>
                  <a:lnTo>
                    <a:pt x="336" y="97"/>
                  </a:lnTo>
                  <a:lnTo>
                    <a:pt x="293" y="154"/>
                  </a:lnTo>
                  <a:lnTo>
                    <a:pt x="268" y="190"/>
                  </a:lnTo>
                  <a:lnTo>
                    <a:pt x="242" y="228"/>
                  </a:lnTo>
                  <a:lnTo>
                    <a:pt x="217" y="269"/>
                  </a:lnTo>
                  <a:lnTo>
                    <a:pt x="193" y="310"/>
                  </a:lnTo>
                  <a:lnTo>
                    <a:pt x="173" y="352"/>
                  </a:lnTo>
                  <a:lnTo>
                    <a:pt x="154" y="395"/>
                  </a:lnTo>
                  <a:lnTo>
                    <a:pt x="140" y="436"/>
                  </a:lnTo>
                  <a:lnTo>
                    <a:pt x="127" y="476"/>
                  </a:lnTo>
                  <a:lnTo>
                    <a:pt x="117" y="513"/>
                  </a:lnTo>
                  <a:lnTo>
                    <a:pt x="109" y="545"/>
                  </a:lnTo>
                  <a:lnTo>
                    <a:pt x="104" y="573"/>
                  </a:lnTo>
                  <a:lnTo>
                    <a:pt x="103" y="594"/>
                  </a:lnTo>
                  <a:lnTo>
                    <a:pt x="101" y="679"/>
                  </a:lnTo>
                  <a:lnTo>
                    <a:pt x="98" y="727"/>
                  </a:lnTo>
                  <a:lnTo>
                    <a:pt x="91" y="770"/>
                  </a:lnTo>
                  <a:lnTo>
                    <a:pt x="77" y="825"/>
                  </a:lnTo>
                  <a:lnTo>
                    <a:pt x="53" y="897"/>
                  </a:lnTo>
                  <a:lnTo>
                    <a:pt x="30" y="967"/>
                  </a:lnTo>
                  <a:lnTo>
                    <a:pt x="10" y="1016"/>
                  </a:lnTo>
                  <a:lnTo>
                    <a:pt x="1" y="1038"/>
                  </a:lnTo>
                  <a:lnTo>
                    <a:pt x="0" y="1043"/>
                  </a:lnTo>
                  <a:lnTo>
                    <a:pt x="2" y="1046"/>
                  </a:lnTo>
                  <a:lnTo>
                    <a:pt x="7" y="1046"/>
                  </a:lnTo>
                  <a:lnTo>
                    <a:pt x="16" y="1043"/>
                  </a:lnTo>
                  <a:lnTo>
                    <a:pt x="42" y="103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1177" y="755"/>
              <a:ext cx="63" cy="56"/>
            </a:xfrm>
            <a:custGeom>
              <a:avLst/>
              <a:gdLst>
                <a:gd name="T0" fmla="*/ 505 w 505"/>
                <a:gd name="T1" fmla="*/ 0 h 452"/>
                <a:gd name="T2" fmla="*/ 437 w 505"/>
                <a:gd name="T3" fmla="*/ 76 h 452"/>
                <a:gd name="T4" fmla="*/ 373 w 505"/>
                <a:gd name="T5" fmla="*/ 145 h 452"/>
                <a:gd name="T6" fmla="*/ 338 w 505"/>
                <a:gd name="T7" fmla="*/ 179 h 452"/>
                <a:gd name="T8" fmla="*/ 306 w 505"/>
                <a:gd name="T9" fmla="*/ 210 h 452"/>
                <a:gd name="T10" fmla="*/ 233 w 505"/>
                <a:gd name="T11" fmla="*/ 278 h 452"/>
                <a:gd name="T12" fmla="*/ 153 w 505"/>
                <a:gd name="T13" fmla="*/ 349 h 452"/>
                <a:gd name="T14" fmla="*/ 85 w 505"/>
                <a:gd name="T15" fmla="*/ 409 h 452"/>
                <a:gd name="T16" fmla="*/ 52 w 505"/>
                <a:gd name="T17" fmla="*/ 442 h 452"/>
                <a:gd name="T18" fmla="*/ 42 w 505"/>
                <a:gd name="T19" fmla="*/ 451 h 452"/>
                <a:gd name="T20" fmla="*/ 38 w 505"/>
                <a:gd name="T21" fmla="*/ 452 h 452"/>
                <a:gd name="T22" fmla="*/ 35 w 505"/>
                <a:gd name="T23" fmla="*/ 452 h 452"/>
                <a:gd name="T24" fmla="*/ 32 w 505"/>
                <a:gd name="T25" fmla="*/ 449 h 452"/>
                <a:gd name="T26" fmla="*/ 31 w 505"/>
                <a:gd name="T27" fmla="*/ 443 h 452"/>
                <a:gd name="T28" fmla="*/ 29 w 505"/>
                <a:gd name="T29" fmla="*/ 429 h 452"/>
                <a:gd name="T30" fmla="*/ 23 w 505"/>
                <a:gd name="T31" fmla="*/ 318 h 452"/>
                <a:gd name="T32" fmla="*/ 19 w 505"/>
                <a:gd name="T33" fmla="*/ 238 h 452"/>
                <a:gd name="T34" fmla="*/ 11 w 505"/>
                <a:gd name="T35" fmla="*/ 168 h 452"/>
                <a:gd name="T36" fmla="*/ 4 w 505"/>
                <a:gd name="T37" fmla="*/ 109 h 452"/>
                <a:gd name="T38" fmla="*/ 1 w 505"/>
                <a:gd name="T39" fmla="*/ 56 h 452"/>
                <a:gd name="T40" fmla="*/ 0 w 505"/>
                <a:gd name="T41" fmla="*/ 0 h 452"/>
                <a:gd name="T42" fmla="*/ 183 w 505"/>
                <a:gd name="T43" fmla="*/ 0 h 452"/>
                <a:gd name="T44" fmla="*/ 159 w 505"/>
                <a:gd name="T45" fmla="*/ 65 h 452"/>
                <a:gd name="T46" fmla="*/ 140 w 505"/>
                <a:gd name="T47" fmla="*/ 120 h 452"/>
                <a:gd name="T48" fmla="*/ 125 w 505"/>
                <a:gd name="T49" fmla="*/ 168 h 452"/>
                <a:gd name="T50" fmla="*/ 118 w 505"/>
                <a:gd name="T51" fmla="*/ 202 h 452"/>
                <a:gd name="T52" fmla="*/ 114 w 505"/>
                <a:gd name="T53" fmla="*/ 226 h 452"/>
                <a:gd name="T54" fmla="*/ 113 w 505"/>
                <a:gd name="T55" fmla="*/ 243 h 452"/>
                <a:gd name="T56" fmla="*/ 119 w 505"/>
                <a:gd name="T57" fmla="*/ 237 h 452"/>
                <a:gd name="T58" fmla="*/ 134 w 505"/>
                <a:gd name="T59" fmla="*/ 215 h 452"/>
                <a:gd name="T60" fmla="*/ 157 w 505"/>
                <a:gd name="T61" fmla="*/ 175 h 452"/>
                <a:gd name="T62" fmla="*/ 172 w 505"/>
                <a:gd name="T63" fmla="*/ 146 h 452"/>
                <a:gd name="T64" fmla="*/ 186 w 505"/>
                <a:gd name="T65" fmla="*/ 112 h 452"/>
                <a:gd name="T66" fmla="*/ 224 w 505"/>
                <a:gd name="T67" fmla="*/ 19 h 452"/>
                <a:gd name="T68" fmla="*/ 231 w 505"/>
                <a:gd name="T69" fmla="*/ 0 h 452"/>
                <a:gd name="T70" fmla="*/ 505 w 505"/>
                <a:gd name="T71" fmla="*/ 0 h 45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05"/>
                <a:gd name="T109" fmla="*/ 0 h 452"/>
                <a:gd name="T110" fmla="*/ 505 w 505"/>
                <a:gd name="T111" fmla="*/ 452 h 45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05" h="452">
                  <a:moveTo>
                    <a:pt x="505" y="0"/>
                  </a:moveTo>
                  <a:lnTo>
                    <a:pt x="437" y="76"/>
                  </a:lnTo>
                  <a:lnTo>
                    <a:pt x="373" y="145"/>
                  </a:lnTo>
                  <a:lnTo>
                    <a:pt x="338" y="179"/>
                  </a:lnTo>
                  <a:lnTo>
                    <a:pt x="306" y="210"/>
                  </a:lnTo>
                  <a:lnTo>
                    <a:pt x="233" y="278"/>
                  </a:lnTo>
                  <a:lnTo>
                    <a:pt x="153" y="349"/>
                  </a:lnTo>
                  <a:lnTo>
                    <a:pt x="85" y="409"/>
                  </a:lnTo>
                  <a:lnTo>
                    <a:pt x="52" y="442"/>
                  </a:lnTo>
                  <a:lnTo>
                    <a:pt x="42" y="451"/>
                  </a:lnTo>
                  <a:lnTo>
                    <a:pt x="38" y="452"/>
                  </a:lnTo>
                  <a:lnTo>
                    <a:pt x="35" y="452"/>
                  </a:lnTo>
                  <a:lnTo>
                    <a:pt x="32" y="449"/>
                  </a:lnTo>
                  <a:lnTo>
                    <a:pt x="31" y="443"/>
                  </a:lnTo>
                  <a:lnTo>
                    <a:pt x="29" y="429"/>
                  </a:lnTo>
                  <a:lnTo>
                    <a:pt x="23" y="318"/>
                  </a:lnTo>
                  <a:lnTo>
                    <a:pt x="19" y="238"/>
                  </a:lnTo>
                  <a:lnTo>
                    <a:pt x="11" y="168"/>
                  </a:lnTo>
                  <a:lnTo>
                    <a:pt x="4" y="109"/>
                  </a:lnTo>
                  <a:lnTo>
                    <a:pt x="1" y="56"/>
                  </a:lnTo>
                  <a:lnTo>
                    <a:pt x="0" y="0"/>
                  </a:lnTo>
                  <a:lnTo>
                    <a:pt x="183" y="0"/>
                  </a:lnTo>
                  <a:lnTo>
                    <a:pt x="159" y="65"/>
                  </a:lnTo>
                  <a:lnTo>
                    <a:pt x="140" y="120"/>
                  </a:lnTo>
                  <a:lnTo>
                    <a:pt x="125" y="168"/>
                  </a:lnTo>
                  <a:lnTo>
                    <a:pt x="118" y="202"/>
                  </a:lnTo>
                  <a:lnTo>
                    <a:pt x="114" y="226"/>
                  </a:lnTo>
                  <a:lnTo>
                    <a:pt x="113" y="243"/>
                  </a:lnTo>
                  <a:lnTo>
                    <a:pt x="119" y="237"/>
                  </a:lnTo>
                  <a:lnTo>
                    <a:pt x="134" y="215"/>
                  </a:lnTo>
                  <a:lnTo>
                    <a:pt x="157" y="175"/>
                  </a:lnTo>
                  <a:lnTo>
                    <a:pt x="172" y="146"/>
                  </a:lnTo>
                  <a:lnTo>
                    <a:pt x="186" y="112"/>
                  </a:lnTo>
                  <a:lnTo>
                    <a:pt x="224" y="19"/>
                  </a:lnTo>
                  <a:lnTo>
                    <a:pt x="231" y="0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1213" y="447"/>
              <a:ext cx="41" cy="105"/>
            </a:xfrm>
            <a:custGeom>
              <a:avLst/>
              <a:gdLst>
                <a:gd name="T0" fmla="*/ 325 w 325"/>
                <a:gd name="T1" fmla="*/ 843 h 843"/>
                <a:gd name="T2" fmla="*/ 325 w 325"/>
                <a:gd name="T3" fmla="*/ 814 h 843"/>
                <a:gd name="T4" fmla="*/ 324 w 325"/>
                <a:gd name="T5" fmla="*/ 779 h 843"/>
                <a:gd name="T6" fmla="*/ 321 w 325"/>
                <a:gd name="T7" fmla="*/ 734 h 843"/>
                <a:gd name="T8" fmla="*/ 314 w 325"/>
                <a:gd name="T9" fmla="*/ 678 h 843"/>
                <a:gd name="T10" fmla="*/ 303 w 325"/>
                <a:gd name="T11" fmla="*/ 615 h 843"/>
                <a:gd name="T12" fmla="*/ 288 w 325"/>
                <a:gd name="T13" fmla="*/ 545 h 843"/>
                <a:gd name="T14" fmla="*/ 267 w 325"/>
                <a:gd name="T15" fmla="*/ 471 h 843"/>
                <a:gd name="T16" fmla="*/ 243 w 325"/>
                <a:gd name="T17" fmla="*/ 397 h 843"/>
                <a:gd name="T18" fmla="*/ 217 w 325"/>
                <a:gd name="T19" fmla="*/ 331 h 843"/>
                <a:gd name="T20" fmla="*/ 191 w 325"/>
                <a:gd name="T21" fmla="*/ 269 h 843"/>
                <a:gd name="T22" fmla="*/ 163 w 325"/>
                <a:gd name="T23" fmla="*/ 211 h 843"/>
                <a:gd name="T24" fmla="*/ 132 w 325"/>
                <a:gd name="T25" fmla="*/ 158 h 843"/>
                <a:gd name="T26" fmla="*/ 100 w 325"/>
                <a:gd name="T27" fmla="*/ 108 h 843"/>
                <a:gd name="T28" fmla="*/ 63 w 325"/>
                <a:gd name="T29" fmla="*/ 59 h 843"/>
                <a:gd name="T30" fmla="*/ 24 w 325"/>
                <a:gd name="T31" fmla="*/ 12 h 843"/>
                <a:gd name="T32" fmla="*/ 14 w 325"/>
                <a:gd name="T33" fmla="*/ 3 h 843"/>
                <a:gd name="T34" fmla="*/ 9 w 325"/>
                <a:gd name="T35" fmla="*/ 1 h 843"/>
                <a:gd name="T36" fmla="*/ 4 w 325"/>
                <a:gd name="T37" fmla="*/ 0 h 843"/>
                <a:gd name="T38" fmla="*/ 1 w 325"/>
                <a:gd name="T39" fmla="*/ 1 h 843"/>
                <a:gd name="T40" fmla="*/ 0 w 325"/>
                <a:gd name="T41" fmla="*/ 6 h 843"/>
                <a:gd name="T42" fmla="*/ 0 w 325"/>
                <a:gd name="T43" fmla="*/ 11 h 843"/>
                <a:gd name="T44" fmla="*/ 2 w 325"/>
                <a:gd name="T45" fmla="*/ 21 h 843"/>
                <a:gd name="T46" fmla="*/ 17 w 325"/>
                <a:gd name="T47" fmla="*/ 61 h 843"/>
                <a:gd name="T48" fmla="*/ 30 w 325"/>
                <a:gd name="T49" fmla="*/ 95 h 843"/>
                <a:gd name="T50" fmla="*/ 42 w 325"/>
                <a:gd name="T51" fmla="*/ 142 h 843"/>
                <a:gd name="T52" fmla="*/ 53 w 325"/>
                <a:gd name="T53" fmla="*/ 199 h 843"/>
                <a:gd name="T54" fmla="*/ 63 w 325"/>
                <a:gd name="T55" fmla="*/ 269 h 843"/>
                <a:gd name="T56" fmla="*/ 67 w 325"/>
                <a:gd name="T57" fmla="*/ 308 h 843"/>
                <a:gd name="T58" fmla="*/ 70 w 325"/>
                <a:gd name="T59" fmla="*/ 351 h 843"/>
                <a:gd name="T60" fmla="*/ 72 w 325"/>
                <a:gd name="T61" fmla="*/ 396 h 843"/>
                <a:gd name="T62" fmla="*/ 73 w 325"/>
                <a:gd name="T63" fmla="*/ 446 h 843"/>
                <a:gd name="T64" fmla="*/ 71 w 325"/>
                <a:gd name="T65" fmla="*/ 584 h 843"/>
                <a:gd name="T66" fmla="*/ 67 w 325"/>
                <a:gd name="T67" fmla="*/ 642 h 843"/>
                <a:gd name="T68" fmla="*/ 64 w 325"/>
                <a:gd name="T69" fmla="*/ 700 h 843"/>
                <a:gd name="T70" fmla="*/ 63 w 325"/>
                <a:gd name="T71" fmla="*/ 756 h 843"/>
                <a:gd name="T72" fmla="*/ 63 w 325"/>
                <a:gd name="T73" fmla="*/ 843 h 843"/>
                <a:gd name="T74" fmla="*/ 325 w 325"/>
                <a:gd name="T75" fmla="*/ 843 h 84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325"/>
                <a:gd name="T115" fmla="*/ 0 h 843"/>
                <a:gd name="T116" fmla="*/ 325 w 325"/>
                <a:gd name="T117" fmla="*/ 843 h 84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325" h="843">
                  <a:moveTo>
                    <a:pt x="325" y="843"/>
                  </a:moveTo>
                  <a:lnTo>
                    <a:pt x="325" y="814"/>
                  </a:lnTo>
                  <a:lnTo>
                    <a:pt x="324" y="779"/>
                  </a:lnTo>
                  <a:lnTo>
                    <a:pt x="321" y="734"/>
                  </a:lnTo>
                  <a:lnTo>
                    <a:pt x="314" y="678"/>
                  </a:lnTo>
                  <a:lnTo>
                    <a:pt x="303" y="615"/>
                  </a:lnTo>
                  <a:lnTo>
                    <a:pt x="288" y="545"/>
                  </a:lnTo>
                  <a:lnTo>
                    <a:pt x="267" y="471"/>
                  </a:lnTo>
                  <a:lnTo>
                    <a:pt x="243" y="397"/>
                  </a:lnTo>
                  <a:lnTo>
                    <a:pt x="217" y="331"/>
                  </a:lnTo>
                  <a:lnTo>
                    <a:pt x="191" y="269"/>
                  </a:lnTo>
                  <a:lnTo>
                    <a:pt x="163" y="211"/>
                  </a:lnTo>
                  <a:lnTo>
                    <a:pt x="132" y="158"/>
                  </a:lnTo>
                  <a:lnTo>
                    <a:pt x="100" y="108"/>
                  </a:lnTo>
                  <a:lnTo>
                    <a:pt x="63" y="59"/>
                  </a:lnTo>
                  <a:lnTo>
                    <a:pt x="24" y="12"/>
                  </a:lnTo>
                  <a:lnTo>
                    <a:pt x="14" y="3"/>
                  </a:lnTo>
                  <a:lnTo>
                    <a:pt x="9" y="1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1"/>
                  </a:lnTo>
                  <a:lnTo>
                    <a:pt x="2" y="21"/>
                  </a:lnTo>
                  <a:lnTo>
                    <a:pt x="17" y="61"/>
                  </a:lnTo>
                  <a:lnTo>
                    <a:pt x="30" y="95"/>
                  </a:lnTo>
                  <a:lnTo>
                    <a:pt x="42" y="142"/>
                  </a:lnTo>
                  <a:lnTo>
                    <a:pt x="53" y="199"/>
                  </a:lnTo>
                  <a:lnTo>
                    <a:pt x="63" y="269"/>
                  </a:lnTo>
                  <a:lnTo>
                    <a:pt x="67" y="308"/>
                  </a:lnTo>
                  <a:lnTo>
                    <a:pt x="70" y="351"/>
                  </a:lnTo>
                  <a:lnTo>
                    <a:pt x="72" y="396"/>
                  </a:lnTo>
                  <a:lnTo>
                    <a:pt x="73" y="446"/>
                  </a:lnTo>
                  <a:lnTo>
                    <a:pt x="71" y="584"/>
                  </a:lnTo>
                  <a:lnTo>
                    <a:pt x="67" y="642"/>
                  </a:lnTo>
                  <a:lnTo>
                    <a:pt x="64" y="700"/>
                  </a:lnTo>
                  <a:lnTo>
                    <a:pt x="63" y="756"/>
                  </a:lnTo>
                  <a:lnTo>
                    <a:pt x="63" y="843"/>
                  </a:lnTo>
                  <a:lnTo>
                    <a:pt x="325" y="8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1150" y="490"/>
              <a:ext cx="61" cy="62"/>
            </a:xfrm>
            <a:custGeom>
              <a:avLst/>
              <a:gdLst>
                <a:gd name="T0" fmla="*/ 487 w 487"/>
                <a:gd name="T1" fmla="*/ 493 h 493"/>
                <a:gd name="T2" fmla="*/ 397 w 487"/>
                <a:gd name="T3" fmla="*/ 408 h 493"/>
                <a:gd name="T4" fmla="*/ 305 w 487"/>
                <a:gd name="T5" fmla="*/ 319 h 493"/>
                <a:gd name="T6" fmla="*/ 252 w 487"/>
                <a:gd name="T7" fmla="*/ 267 h 493"/>
                <a:gd name="T8" fmla="*/ 200 w 487"/>
                <a:gd name="T9" fmla="*/ 214 h 493"/>
                <a:gd name="T10" fmla="*/ 116 w 487"/>
                <a:gd name="T11" fmla="*/ 124 h 493"/>
                <a:gd name="T12" fmla="*/ 67 w 487"/>
                <a:gd name="T13" fmla="*/ 70 h 493"/>
                <a:gd name="T14" fmla="*/ 42 w 487"/>
                <a:gd name="T15" fmla="*/ 39 h 493"/>
                <a:gd name="T16" fmla="*/ 28 w 487"/>
                <a:gd name="T17" fmla="*/ 19 h 493"/>
                <a:gd name="T18" fmla="*/ 23 w 487"/>
                <a:gd name="T19" fmla="*/ 11 h 493"/>
                <a:gd name="T20" fmla="*/ 17 w 487"/>
                <a:gd name="T21" fmla="*/ 5 h 493"/>
                <a:gd name="T22" fmla="*/ 12 w 487"/>
                <a:gd name="T23" fmla="*/ 1 h 493"/>
                <a:gd name="T24" fmla="*/ 7 w 487"/>
                <a:gd name="T25" fmla="*/ 0 h 493"/>
                <a:gd name="T26" fmla="*/ 3 w 487"/>
                <a:gd name="T27" fmla="*/ 1 h 493"/>
                <a:gd name="T28" fmla="*/ 0 w 487"/>
                <a:gd name="T29" fmla="*/ 5 h 493"/>
                <a:gd name="T30" fmla="*/ 0 w 487"/>
                <a:gd name="T31" fmla="*/ 13 h 493"/>
                <a:gd name="T32" fmla="*/ 3 w 487"/>
                <a:gd name="T33" fmla="*/ 24 h 493"/>
                <a:gd name="T34" fmla="*/ 22 w 487"/>
                <a:gd name="T35" fmla="*/ 86 h 493"/>
                <a:gd name="T36" fmla="*/ 62 w 487"/>
                <a:gd name="T37" fmla="*/ 202 h 493"/>
                <a:gd name="T38" fmla="*/ 88 w 487"/>
                <a:gd name="T39" fmla="*/ 272 h 493"/>
                <a:gd name="T40" fmla="*/ 118 w 487"/>
                <a:gd name="T41" fmla="*/ 345 h 493"/>
                <a:gd name="T42" fmla="*/ 153 w 487"/>
                <a:gd name="T43" fmla="*/ 420 h 493"/>
                <a:gd name="T44" fmla="*/ 190 w 487"/>
                <a:gd name="T45" fmla="*/ 493 h 493"/>
                <a:gd name="T46" fmla="*/ 487 w 487"/>
                <a:gd name="T47" fmla="*/ 493 h 493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487"/>
                <a:gd name="T73" fmla="*/ 0 h 493"/>
                <a:gd name="T74" fmla="*/ 487 w 487"/>
                <a:gd name="T75" fmla="*/ 493 h 493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487" h="493">
                  <a:moveTo>
                    <a:pt x="487" y="493"/>
                  </a:moveTo>
                  <a:lnTo>
                    <a:pt x="397" y="408"/>
                  </a:lnTo>
                  <a:lnTo>
                    <a:pt x="305" y="319"/>
                  </a:lnTo>
                  <a:lnTo>
                    <a:pt x="252" y="267"/>
                  </a:lnTo>
                  <a:lnTo>
                    <a:pt x="200" y="214"/>
                  </a:lnTo>
                  <a:lnTo>
                    <a:pt x="116" y="124"/>
                  </a:lnTo>
                  <a:lnTo>
                    <a:pt x="67" y="70"/>
                  </a:lnTo>
                  <a:lnTo>
                    <a:pt x="42" y="39"/>
                  </a:lnTo>
                  <a:lnTo>
                    <a:pt x="28" y="19"/>
                  </a:lnTo>
                  <a:lnTo>
                    <a:pt x="23" y="11"/>
                  </a:lnTo>
                  <a:lnTo>
                    <a:pt x="17" y="5"/>
                  </a:lnTo>
                  <a:lnTo>
                    <a:pt x="12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0" y="5"/>
                  </a:lnTo>
                  <a:lnTo>
                    <a:pt x="0" y="13"/>
                  </a:lnTo>
                  <a:lnTo>
                    <a:pt x="3" y="24"/>
                  </a:lnTo>
                  <a:lnTo>
                    <a:pt x="22" y="86"/>
                  </a:lnTo>
                  <a:lnTo>
                    <a:pt x="62" y="202"/>
                  </a:lnTo>
                  <a:lnTo>
                    <a:pt x="88" y="272"/>
                  </a:lnTo>
                  <a:lnTo>
                    <a:pt x="118" y="345"/>
                  </a:lnTo>
                  <a:lnTo>
                    <a:pt x="153" y="420"/>
                  </a:lnTo>
                  <a:lnTo>
                    <a:pt x="190" y="493"/>
                  </a:lnTo>
                  <a:lnTo>
                    <a:pt x="487" y="49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1113" y="390"/>
              <a:ext cx="98" cy="145"/>
            </a:xfrm>
            <a:custGeom>
              <a:avLst/>
              <a:gdLst>
                <a:gd name="T0" fmla="*/ 777 w 780"/>
                <a:gd name="T1" fmla="*/ 633 h 1160"/>
                <a:gd name="T2" fmla="*/ 764 w 780"/>
                <a:gd name="T3" fmla="*/ 525 h 1160"/>
                <a:gd name="T4" fmla="*/ 746 w 780"/>
                <a:gd name="T5" fmla="*/ 450 h 1160"/>
                <a:gd name="T6" fmla="*/ 722 w 780"/>
                <a:gd name="T7" fmla="*/ 377 h 1160"/>
                <a:gd name="T8" fmla="*/ 689 w 780"/>
                <a:gd name="T9" fmla="*/ 305 h 1160"/>
                <a:gd name="T10" fmla="*/ 646 w 780"/>
                <a:gd name="T11" fmla="*/ 237 h 1160"/>
                <a:gd name="T12" fmla="*/ 593 w 780"/>
                <a:gd name="T13" fmla="*/ 174 h 1160"/>
                <a:gd name="T14" fmla="*/ 481 w 780"/>
                <a:gd name="T15" fmla="*/ 72 h 1160"/>
                <a:gd name="T16" fmla="*/ 410 w 780"/>
                <a:gd name="T17" fmla="*/ 4 h 1160"/>
                <a:gd name="T18" fmla="*/ 398 w 780"/>
                <a:gd name="T19" fmla="*/ 0 h 1160"/>
                <a:gd name="T20" fmla="*/ 394 w 780"/>
                <a:gd name="T21" fmla="*/ 8 h 1160"/>
                <a:gd name="T22" fmla="*/ 403 w 780"/>
                <a:gd name="T23" fmla="*/ 31 h 1160"/>
                <a:gd name="T24" fmla="*/ 441 w 780"/>
                <a:gd name="T25" fmla="*/ 104 h 1160"/>
                <a:gd name="T26" fmla="*/ 475 w 780"/>
                <a:gd name="T27" fmla="*/ 186 h 1160"/>
                <a:gd name="T28" fmla="*/ 510 w 780"/>
                <a:gd name="T29" fmla="*/ 298 h 1160"/>
                <a:gd name="T30" fmla="*/ 559 w 780"/>
                <a:gd name="T31" fmla="*/ 509 h 1160"/>
                <a:gd name="T32" fmla="*/ 622 w 780"/>
                <a:gd name="T33" fmla="*/ 756 h 1160"/>
                <a:gd name="T34" fmla="*/ 592 w 780"/>
                <a:gd name="T35" fmla="*/ 741 h 1160"/>
                <a:gd name="T36" fmla="*/ 535 w 780"/>
                <a:gd name="T37" fmla="*/ 655 h 1160"/>
                <a:gd name="T38" fmla="*/ 503 w 780"/>
                <a:gd name="T39" fmla="*/ 618 h 1160"/>
                <a:gd name="T40" fmla="*/ 463 w 780"/>
                <a:gd name="T41" fmla="*/ 583 h 1160"/>
                <a:gd name="T42" fmla="*/ 346 w 780"/>
                <a:gd name="T43" fmla="*/ 503 h 1160"/>
                <a:gd name="T44" fmla="*/ 216 w 780"/>
                <a:gd name="T45" fmla="*/ 416 h 1160"/>
                <a:gd name="T46" fmla="*/ 121 w 780"/>
                <a:gd name="T47" fmla="*/ 337 h 1160"/>
                <a:gd name="T48" fmla="*/ 59 w 780"/>
                <a:gd name="T49" fmla="*/ 275 h 1160"/>
                <a:gd name="T50" fmla="*/ 28 w 780"/>
                <a:gd name="T51" fmla="*/ 233 h 1160"/>
                <a:gd name="T52" fmla="*/ 12 w 780"/>
                <a:gd name="T53" fmla="*/ 213 h 1160"/>
                <a:gd name="T54" fmla="*/ 4 w 780"/>
                <a:gd name="T55" fmla="*/ 209 h 1160"/>
                <a:gd name="T56" fmla="*/ 0 w 780"/>
                <a:gd name="T57" fmla="*/ 218 h 1160"/>
                <a:gd name="T58" fmla="*/ 5 w 780"/>
                <a:gd name="T59" fmla="*/ 241 h 1160"/>
                <a:gd name="T60" fmla="*/ 26 w 780"/>
                <a:gd name="T61" fmla="*/ 301 h 1160"/>
                <a:gd name="T62" fmla="*/ 76 w 780"/>
                <a:gd name="T63" fmla="*/ 409 h 1160"/>
                <a:gd name="T64" fmla="*/ 135 w 780"/>
                <a:gd name="T65" fmla="*/ 508 h 1160"/>
                <a:gd name="T66" fmla="*/ 185 w 780"/>
                <a:gd name="T67" fmla="*/ 577 h 1160"/>
                <a:gd name="T68" fmla="*/ 243 w 780"/>
                <a:gd name="T69" fmla="*/ 645 h 1160"/>
                <a:gd name="T70" fmla="*/ 346 w 780"/>
                <a:gd name="T71" fmla="*/ 738 h 1160"/>
                <a:gd name="T72" fmla="*/ 482 w 780"/>
                <a:gd name="T73" fmla="*/ 856 h 1160"/>
                <a:gd name="T74" fmla="*/ 604 w 780"/>
                <a:gd name="T75" fmla="*/ 968 h 1160"/>
                <a:gd name="T76" fmla="*/ 656 w 780"/>
                <a:gd name="T77" fmla="*/ 1023 h 1160"/>
                <a:gd name="T78" fmla="*/ 700 w 780"/>
                <a:gd name="T79" fmla="*/ 1078 h 1160"/>
                <a:gd name="T80" fmla="*/ 733 w 780"/>
                <a:gd name="T81" fmla="*/ 1133 h 1160"/>
                <a:gd name="T82" fmla="*/ 747 w 780"/>
                <a:gd name="T83" fmla="*/ 1156 h 1160"/>
                <a:gd name="T84" fmla="*/ 756 w 780"/>
                <a:gd name="T85" fmla="*/ 1159 h 1160"/>
                <a:gd name="T86" fmla="*/ 763 w 780"/>
                <a:gd name="T87" fmla="*/ 1143 h 1160"/>
                <a:gd name="T88" fmla="*/ 772 w 780"/>
                <a:gd name="T89" fmla="*/ 969 h 1160"/>
                <a:gd name="T90" fmla="*/ 779 w 780"/>
                <a:gd name="T91" fmla="*/ 776 h 116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780"/>
                <a:gd name="T139" fmla="*/ 0 h 1160"/>
                <a:gd name="T140" fmla="*/ 780 w 780"/>
                <a:gd name="T141" fmla="*/ 1160 h 1160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780" h="1160">
                  <a:moveTo>
                    <a:pt x="780" y="701"/>
                  </a:moveTo>
                  <a:lnTo>
                    <a:pt x="777" y="633"/>
                  </a:lnTo>
                  <a:lnTo>
                    <a:pt x="770" y="561"/>
                  </a:lnTo>
                  <a:lnTo>
                    <a:pt x="764" y="525"/>
                  </a:lnTo>
                  <a:lnTo>
                    <a:pt x="756" y="487"/>
                  </a:lnTo>
                  <a:lnTo>
                    <a:pt x="746" y="450"/>
                  </a:lnTo>
                  <a:lnTo>
                    <a:pt x="735" y="414"/>
                  </a:lnTo>
                  <a:lnTo>
                    <a:pt x="722" y="377"/>
                  </a:lnTo>
                  <a:lnTo>
                    <a:pt x="706" y="341"/>
                  </a:lnTo>
                  <a:lnTo>
                    <a:pt x="689" y="305"/>
                  </a:lnTo>
                  <a:lnTo>
                    <a:pt x="669" y="271"/>
                  </a:lnTo>
                  <a:lnTo>
                    <a:pt x="646" y="237"/>
                  </a:lnTo>
                  <a:lnTo>
                    <a:pt x="621" y="205"/>
                  </a:lnTo>
                  <a:lnTo>
                    <a:pt x="593" y="174"/>
                  </a:lnTo>
                  <a:lnTo>
                    <a:pt x="562" y="144"/>
                  </a:lnTo>
                  <a:lnTo>
                    <a:pt x="481" y="72"/>
                  </a:lnTo>
                  <a:lnTo>
                    <a:pt x="429" y="21"/>
                  </a:lnTo>
                  <a:lnTo>
                    <a:pt x="410" y="4"/>
                  </a:lnTo>
                  <a:lnTo>
                    <a:pt x="402" y="1"/>
                  </a:lnTo>
                  <a:lnTo>
                    <a:pt x="398" y="0"/>
                  </a:lnTo>
                  <a:lnTo>
                    <a:pt x="394" y="2"/>
                  </a:lnTo>
                  <a:lnTo>
                    <a:pt x="394" y="8"/>
                  </a:lnTo>
                  <a:lnTo>
                    <a:pt x="397" y="18"/>
                  </a:lnTo>
                  <a:lnTo>
                    <a:pt x="403" y="31"/>
                  </a:lnTo>
                  <a:lnTo>
                    <a:pt x="427" y="74"/>
                  </a:lnTo>
                  <a:lnTo>
                    <a:pt x="441" y="104"/>
                  </a:lnTo>
                  <a:lnTo>
                    <a:pt x="458" y="142"/>
                  </a:lnTo>
                  <a:lnTo>
                    <a:pt x="475" y="186"/>
                  </a:lnTo>
                  <a:lnTo>
                    <a:pt x="493" y="238"/>
                  </a:lnTo>
                  <a:lnTo>
                    <a:pt x="510" y="298"/>
                  </a:lnTo>
                  <a:lnTo>
                    <a:pt x="526" y="368"/>
                  </a:lnTo>
                  <a:lnTo>
                    <a:pt x="559" y="509"/>
                  </a:lnTo>
                  <a:lnTo>
                    <a:pt x="590" y="638"/>
                  </a:lnTo>
                  <a:lnTo>
                    <a:pt x="622" y="756"/>
                  </a:lnTo>
                  <a:lnTo>
                    <a:pt x="658" y="863"/>
                  </a:lnTo>
                  <a:lnTo>
                    <a:pt x="592" y="741"/>
                  </a:lnTo>
                  <a:lnTo>
                    <a:pt x="564" y="695"/>
                  </a:lnTo>
                  <a:lnTo>
                    <a:pt x="535" y="655"/>
                  </a:lnTo>
                  <a:lnTo>
                    <a:pt x="520" y="636"/>
                  </a:lnTo>
                  <a:lnTo>
                    <a:pt x="503" y="618"/>
                  </a:lnTo>
                  <a:lnTo>
                    <a:pt x="484" y="600"/>
                  </a:lnTo>
                  <a:lnTo>
                    <a:pt x="463" y="583"/>
                  </a:lnTo>
                  <a:lnTo>
                    <a:pt x="412" y="545"/>
                  </a:lnTo>
                  <a:lnTo>
                    <a:pt x="346" y="503"/>
                  </a:lnTo>
                  <a:lnTo>
                    <a:pt x="276" y="458"/>
                  </a:lnTo>
                  <a:lnTo>
                    <a:pt x="216" y="416"/>
                  </a:lnTo>
                  <a:lnTo>
                    <a:pt x="163" y="375"/>
                  </a:lnTo>
                  <a:lnTo>
                    <a:pt x="121" y="337"/>
                  </a:lnTo>
                  <a:lnTo>
                    <a:pt x="86" y="304"/>
                  </a:lnTo>
                  <a:lnTo>
                    <a:pt x="59" y="275"/>
                  </a:lnTo>
                  <a:lnTo>
                    <a:pt x="40" y="251"/>
                  </a:lnTo>
                  <a:lnTo>
                    <a:pt x="28" y="233"/>
                  </a:lnTo>
                  <a:lnTo>
                    <a:pt x="19" y="221"/>
                  </a:lnTo>
                  <a:lnTo>
                    <a:pt x="12" y="213"/>
                  </a:lnTo>
                  <a:lnTo>
                    <a:pt x="7" y="209"/>
                  </a:lnTo>
                  <a:lnTo>
                    <a:pt x="4" y="209"/>
                  </a:lnTo>
                  <a:lnTo>
                    <a:pt x="0" y="212"/>
                  </a:lnTo>
                  <a:lnTo>
                    <a:pt x="0" y="218"/>
                  </a:lnTo>
                  <a:lnTo>
                    <a:pt x="1" y="228"/>
                  </a:lnTo>
                  <a:lnTo>
                    <a:pt x="5" y="241"/>
                  </a:lnTo>
                  <a:lnTo>
                    <a:pt x="12" y="263"/>
                  </a:lnTo>
                  <a:lnTo>
                    <a:pt x="26" y="301"/>
                  </a:lnTo>
                  <a:lnTo>
                    <a:pt x="47" y="351"/>
                  </a:lnTo>
                  <a:lnTo>
                    <a:pt x="76" y="409"/>
                  </a:lnTo>
                  <a:lnTo>
                    <a:pt x="112" y="475"/>
                  </a:lnTo>
                  <a:lnTo>
                    <a:pt x="135" y="508"/>
                  </a:lnTo>
                  <a:lnTo>
                    <a:pt x="158" y="543"/>
                  </a:lnTo>
                  <a:lnTo>
                    <a:pt x="185" y="577"/>
                  </a:lnTo>
                  <a:lnTo>
                    <a:pt x="212" y="611"/>
                  </a:lnTo>
                  <a:lnTo>
                    <a:pt x="243" y="645"/>
                  </a:lnTo>
                  <a:lnTo>
                    <a:pt x="277" y="677"/>
                  </a:lnTo>
                  <a:lnTo>
                    <a:pt x="346" y="738"/>
                  </a:lnTo>
                  <a:lnTo>
                    <a:pt x="414" y="798"/>
                  </a:lnTo>
                  <a:lnTo>
                    <a:pt x="482" y="856"/>
                  </a:lnTo>
                  <a:lnTo>
                    <a:pt x="545" y="912"/>
                  </a:lnTo>
                  <a:lnTo>
                    <a:pt x="604" y="968"/>
                  </a:lnTo>
                  <a:lnTo>
                    <a:pt x="632" y="996"/>
                  </a:lnTo>
                  <a:lnTo>
                    <a:pt x="656" y="1023"/>
                  </a:lnTo>
                  <a:lnTo>
                    <a:pt x="680" y="1050"/>
                  </a:lnTo>
                  <a:lnTo>
                    <a:pt x="700" y="1078"/>
                  </a:lnTo>
                  <a:lnTo>
                    <a:pt x="717" y="1105"/>
                  </a:lnTo>
                  <a:lnTo>
                    <a:pt x="733" y="1133"/>
                  </a:lnTo>
                  <a:lnTo>
                    <a:pt x="743" y="1151"/>
                  </a:lnTo>
                  <a:lnTo>
                    <a:pt x="747" y="1156"/>
                  </a:lnTo>
                  <a:lnTo>
                    <a:pt x="753" y="1160"/>
                  </a:lnTo>
                  <a:lnTo>
                    <a:pt x="756" y="1159"/>
                  </a:lnTo>
                  <a:lnTo>
                    <a:pt x="760" y="1154"/>
                  </a:lnTo>
                  <a:lnTo>
                    <a:pt x="763" y="1143"/>
                  </a:lnTo>
                  <a:lnTo>
                    <a:pt x="764" y="1125"/>
                  </a:lnTo>
                  <a:lnTo>
                    <a:pt x="772" y="969"/>
                  </a:lnTo>
                  <a:lnTo>
                    <a:pt x="777" y="846"/>
                  </a:lnTo>
                  <a:lnTo>
                    <a:pt x="779" y="776"/>
                  </a:lnTo>
                  <a:lnTo>
                    <a:pt x="780" y="70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Freeform 46"/>
            <p:cNvSpPr>
              <a:spLocks/>
            </p:cNvSpPr>
            <p:nvPr/>
          </p:nvSpPr>
          <p:spPr bwMode="auto">
            <a:xfrm>
              <a:off x="1088" y="360"/>
              <a:ext cx="86" cy="89"/>
            </a:xfrm>
            <a:custGeom>
              <a:avLst/>
              <a:gdLst>
                <a:gd name="T0" fmla="*/ 684 w 688"/>
                <a:gd name="T1" fmla="*/ 670 h 706"/>
                <a:gd name="T2" fmla="*/ 666 w 688"/>
                <a:gd name="T3" fmla="*/ 608 h 706"/>
                <a:gd name="T4" fmla="*/ 649 w 688"/>
                <a:gd name="T5" fmla="*/ 558 h 706"/>
                <a:gd name="T6" fmla="*/ 627 w 688"/>
                <a:gd name="T7" fmla="*/ 501 h 706"/>
                <a:gd name="T8" fmla="*/ 597 w 688"/>
                <a:gd name="T9" fmla="*/ 439 h 706"/>
                <a:gd name="T10" fmla="*/ 579 w 688"/>
                <a:gd name="T11" fmla="*/ 407 h 706"/>
                <a:gd name="T12" fmla="*/ 559 w 688"/>
                <a:gd name="T13" fmla="*/ 375 h 706"/>
                <a:gd name="T14" fmla="*/ 537 w 688"/>
                <a:gd name="T15" fmla="*/ 344 h 706"/>
                <a:gd name="T16" fmla="*/ 513 w 688"/>
                <a:gd name="T17" fmla="*/ 314 h 706"/>
                <a:gd name="T18" fmla="*/ 485 w 688"/>
                <a:gd name="T19" fmla="*/ 285 h 706"/>
                <a:gd name="T20" fmla="*/ 456 w 688"/>
                <a:gd name="T21" fmla="*/ 257 h 706"/>
                <a:gd name="T22" fmla="*/ 425 w 688"/>
                <a:gd name="T23" fmla="*/ 232 h 706"/>
                <a:gd name="T24" fmla="*/ 393 w 688"/>
                <a:gd name="T25" fmla="*/ 207 h 706"/>
                <a:gd name="T26" fmla="*/ 328 w 688"/>
                <a:gd name="T27" fmla="*/ 162 h 706"/>
                <a:gd name="T28" fmla="*/ 264 w 688"/>
                <a:gd name="T29" fmla="*/ 123 h 706"/>
                <a:gd name="T30" fmla="*/ 204 w 688"/>
                <a:gd name="T31" fmla="*/ 90 h 706"/>
                <a:gd name="T32" fmla="*/ 148 w 688"/>
                <a:gd name="T33" fmla="*/ 61 h 706"/>
                <a:gd name="T34" fmla="*/ 101 w 688"/>
                <a:gd name="T35" fmla="*/ 38 h 706"/>
                <a:gd name="T36" fmla="*/ 40 w 688"/>
                <a:gd name="T37" fmla="*/ 11 h 706"/>
                <a:gd name="T38" fmla="*/ 24 w 688"/>
                <a:gd name="T39" fmla="*/ 4 h 706"/>
                <a:gd name="T40" fmla="*/ 13 w 688"/>
                <a:gd name="T41" fmla="*/ 1 h 706"/>
                <a:gd name="T42" fmla="*/ 5 w 688"/>
                <a:gd name="T43" fmla="*/ 0 h 706"/>
                <a:gd name="T44" fmla="*/ 1 w 688"/>
                <a:gd name="T45" fmla="*/ 2 h 706"/>
                <a:gd name="T46" fmla="*/ 0 w 688"/>
                <a:gd name="T47" fmla="*/ 6 h 706"/>
                <a:gd name="T48" fmla="*/ 3 w 688"/>
                <a:gd name="T49" fmla="*/ 12 h 706"/>
                <a:gd name="T50" fmla="*/ 10 w 688"/>
                <a:gd name="T51" fmla="*/ 21 h 706"/>
                <a:gd name="T52" fmla="*/ 19 w 688"/>
                <a:gd name="T53" fmla="*/ 30 h 706"/>
                <a:gd name="T54" fmla="*/ 54 w 688"/>
                <a:gd name="T55" fmla="*/ 68 h 706"/>
                <a:gd name="T56" fmla="*/ 111 w 688"/>
                <a:gd name="T57" fmla="*/ 137 h 706"/>
                <a:gd name="T58" fmla="*/ 143 w 688"/>
                <a:gd name="T59" fmla="*/ 181 h 706"/>
                <a:gd name="T60" fmla="*/ 177 w 688"/>
                <a:gd name="T61" fmla="*/ 227 h 706"/>
                <a:gd name="T62" fmla="*/ 213 w 688"/>
                <a:gd name="T63" fmla="*/ 277 h 706"/>
                <a:gd name="T64" fmla="*/ 246 w 688"/>
                <a:gd name="T65" fmla="*/ 328 h 706"/>
                <a:gd name="T66" fmla="*/ 277 w 688"/>
                <a:gd name="T67" fmla="*/ 377 h 706"/>
                <a:gd name="T68" fmla="*/ 307 w 688"/>
                <a:gd name="T69" fmla="*/ 419 h 706"/>
                <a:gd name="T70" fmla="*/ 335 w 688"/>
                <a:gd name="T71" fmla="*/ 455 h 706"/>
                <a:gd name="T72" fmla="*/ 363 w 688"/>
                <a:gd name="T73" fmla="*/ 486 h 706"/>
                <a:gd name="T74" fmla="*/ 392 w 688"/>
                <a:gd name="T75" fmla="*/ 511 h 706"/>
                <a:gd name="T76" fmla="*/ 420 w 688"/>
                <a:gd name="T77" fmla="*/ 535 h 706"/>
                <a:gd name="T78" fmla="*/ 452 w 688"/>
                <a:gd name="T79" fmla="*/ 554 h 706"/>
                <a:gd name="T80" fmla="*/ 485 w 688"/>
                <a:gd name="T81" fmla="*/ 571 h 706"/>
                <a:gd name="T82" fmla="*/ 549 w 688"/>
                <a:gd name="T83" fmla="*/ 605 h 706"/>
                <a:gd name="T84" fmla="*/ 601 w 688"/>
                <a:gd name="T85" fmla="*/ 637 h 706"/>
                <a:gd name="T86" fmla="*/ 639 w 688"/>
                <a:gd name="T87" fmla="*/ 666 h 706"/>
                <a:gd name="T88" fmla="*/ 652 w 688"/>
                <a:gd name="T89" fmla="*/ 678 h 706"/>
                <a:gd name="T90" fmla="*/ 662 w 688"/>
                <a:gd name="T91" fmla="*/ 689 h 706"/>
                <a:gd name="T92" fmla="*/ 669 w 688"/>
                <a:gd name="T93" fmla="*/ 698 h 706"/>
                <a:gd name="T94" fmla="*/ 676 w 688"/>
                <a:gd name="T95" fmla="*/ 703 h 706"/>
                <a:gd name="T96" fmla="*/ 680 w 688"/>
                <a:gd name="T97" fmla="*/ 706 h 706"/>
                <a:gd name="T98" fmla="*/ 685 w 688"/>
                <a:gd name="T99" fmla="*/ 704 h 706"/>
                <a:gd name="T100" fmla="*/ 687 w 688"/>
                <a:gd name="T101" fmla="*/ 700 h 706"/>
                <a:gd name="T102" fmla="*/ 688 w 688"/>
                <a:gd name="T103" fmla="*/ 693 h 706"/>
                <a:gd name="T104" fmla="*/ 687 w 688"/>
                <a:gd name="T105" fmla="*/ 683 h 706"/>
                <a:gd name="T106" fmla="*/ 684 w 688"/>
                <a:gd name="T107" fmla="*/ 670 h 70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688"/>
                <a:gd name="T163" fmla="*/ 0 h 706"/>
                <a:gd name="T164" fmla="*/ 688 w 688"/>
                <a:gd name="T165" fmla="*/ 706 h 70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688" h="706">
                  <a:moveTo>
                    <a:pt x="684" y="670"/>
                  </a:moveTo>
                  <a:lnTo>
                    <a:pt x="666" y="608"/>
                  </a:lnTo>
                  <a:lnTo>
                    <a:pt x="649" y="558"/>
                  </a:lnTo>
                  <a:lnTo>
                    <a:pt x="627" y="501"/>
                  </a:lnTo>
                  <a:lnTo>
                    <a:pt x="597" y="439"/>
                  </a:lnTo>
                  <a:lnTo>
                    <a:pt x="579" y="407"/>
                  </a:lnTo>
                  <a:lnTo>
                    <a:pt x="559" y="375"/>
                  </a:lnTo>
                  <a:lnTo>
                    <a:pt x="537" y="344"/>
                  </a:lnTo>
                  <a:lnTo>
                    <a:pt x="513" y="314"/>
                  </a:lnTo>
                  <a:lnTo>
                    <a:pt x="485" y="285"/>
                  </a:lnTo>
                  <a:lnTo>
                    <a:pt x="456" y="257"/>
                  </a:lnTo>
                  <a:lnTo>
                    <a:pt x="425" y="232"/>
                  </a:lnTo>
                  <a:lnTo>
                    <a:pt x="393" y="207"/>
                  </a:lnTo>
                  <a:lnTo>
                    <a:pt x="328" y="162"/>
                  </a:lnTo>
                  <a:lnTo>
                    <a:pt x="264" y="123"/>
                  </a:lnTo>
                  <a:lnTo>
                    <a:pt x="204" y="90"/>
                  </a:lnTo>
                  <a:lnTo>
                    <a:pt x="148" y="61"/>
                  </a:lnTo>
                  <a:lnTo>
                    <a:pt x="101" y="38"/>
                  </a:lnTo>
                  <a:lnTo>
                    <a:pt x="40" y="11"/>
                  </a:lnTo>
                  <a:lnTo>
                    <a:pt x="24" y="4"/>
                  </a:lnTo>
                  <a:lnTo>
                    <a:pt x="13" y="1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6"/>
                  </a:lnTo>
                  <a:lnTo>
                    <a:pt x="3" y="12"/>
                  </a:lnTo>
                  <a:lnTo>
                    <a:pt x="10" y="21"/>
                  </a:lnTo>
                  <a:lnTo>
                    <a:pt x="19" y="30"/>
                  </a:lnTo>
                  <a:lnTo>
                    <a:pt x="54" y="68"/>
                  </a:lnTo>
                  <a:lnTo>
                    <a:pt x="111" y="137"/>
                  </a:lnTo>
                  <a:lnTo>
                    <a:pt x="143" y="181"/>
                  </a:lnTo>
                  <a:lnTo>
                    <a:pt x="177" y="227"/>
                  </a:lnTo>
                  <a:lnTo>
                    <a:pt x="213" y="277"/>
                  </a:lnTo>
                  <a:lnTo>
                    <a:pt x="246" y="328"/>
                  </a:lnTo>
                  <a:lnTo>
                    <a:pt x="277" y="377"/>
                  </a:lnTo>
                  <a:lnTo>
                    <a:pt x="307" y="419"/>
                  </a:lnTo>
                  <a:lnTo>
                    <a:pt x="335" y="455"/>
                  </a:lnTo>
                  <a:lnTo>
                    <a:pt x="363" y="486"/>
                  </a:lnTo>
                  <a:lnTo>
                    <a:pt x="392" y="511"/>
                  </a:lnTo>
                  <a:lnTo>
                    <a:pt x="420" y="535"/>
                  </a:lnTo>
                  <a:lnTo>
                    <a:pt x="452" y="554"/>
                  </a:lnTo>
                  <a:lnTo>
                    <a:pt x="485" y="571"/>
                  </a:lnTo>
                  <a:lnTo>
                    <a:pt x="549" y="605"/>
                  </a:lnTo>
                  <a:lnTo>
                    <a:pt x="601" y="637"/>
                  </a:lnTo>
                  <a:lnTo>
                    <a:pt x="639" y="666"/>
                  </a:lnTo>
                  <a:lnTo>
                    <a:pt x="652" y="678"/>
                  </a:lnTo>
                  <a:lnTo>
                    <a:pt x="662" y="689"/>
                  </a:lnTo>
                  <a:lnTo>
                    <a:pt x="669" y="698"/>
                  </a:lnTo>
                  <a:lnTo>
                    <a:pt x="676" y="703"/>
                  </a:lnTo>
                  <a:lnTo>
                    <a:pt x="680" y="706"/>
                  </a:lnTo>
                  <a:lnTo>
                    <a:pt x="685" y="704"/>
                  </a:lnTo>
                  <a:lnTo>
                    <a:pt x="687" y="700"/>
                  </a:lnTo>
                  <a:lnTo>
                    <a:pt x="688" y="693"/>
                  </a:lnTo>
                  <a:lnTo>
                    <a:pt x="687" y="683"/>
                  </a:lnTo>
                  <a:lnTo>
                    <a:pt x="684" y="67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Freeform 47"/>
            <p:cNvSpPr>
              <a:spLocks/>
            </p:cNvSpPr>
            <p:nvPr/>
          </p:nvSpPr>
          <p:spPr bwMode="auto">
            <a:xfrm>
              <a:off x="648" y="653"/>
              <a:ext cx="146" cy="130"/>
            </a:xfrm>
            <a:custGeom>
              <a:avLst/>
              <a:gdLst>
                <a:gd name="T0" fmla="*/ 758 w 1164"/>
                <a:gd name="T1" fmla="*/ 59 h 1039"/>
                <a:gd name="T2" fmla="*/ 812 w 1164"/>
                <a:gd name="T3" fmla="*/ 72 h 1039"/>
                <a:gd name="T4" fmla="*/ 837 w 1164"/>
                <a:gd name="T5" fmla="*/ 92 h 1039"/>
                <a:gd name="T6" fmla="*/ 900 w 1164"/>
                <a:gd name="T7" fmla="*/ 194 h 1039"/>
                <a:gd name="T8" fmla="*/ 927 w 1164"/>
                <a:gd name="T9" fmla="*/ 252 h 1039"/>
                <a:gd name="T10" fmla="*/ 933 w 1164"/>
                <a:gd name="T11" fmla="*/ 328 h 1039"/>
                <a:gd name="T12" fmla="*/ 919 w 1164"/>
                <a:gd name="T13" fmla="*/ 349 h 1039"/>
                <a:gd name="T14" fmla="*/ 931 w 1164"/>
                <a:gd name="T15" fmla="*/ 383 h 1039"/>
                <a:gd name="T16" fmla="*/ 964 w 1164"/>
                <a:gd name="T17" fmla="*/ 433 h 1039"/>
                <a:gd name="T18" fmla="*/ 975 w 1164"/>
                <a:gd name="T19" fmla="*/ 468 h 1039"/>
                <a:gd name="T20" fmla="*/ 973 w 1164"/>
                <a:gd name="T21" fmla="*/ 635 h 1039"/>
                <a:gd name="T22" fmla="*/ 959 w 1164"/>
                <a:gd name="T23" fmla="*/ 662 h 1039"/>
                <a:gd name="T24" fmla="*/ 1029 w 1164"/>
                <a:gd name="T25" fmla="*/ 710 h 1039"/>
                <a:gd name="T26" fmla="*/ 1048 w 1164"/>
                <a:gd name="T27" fmla="*/ 728 h 1039"/>
                <a:gd name="T28" fmla="*/ 1095 w 1164"/>
                <a:gd name="T29" fmla="*/ 760 h 1039"/>
                <a:gd name="T30" fmla="*/ 1146 w 1164"/>
                <a:gd name="T31" fmla="*/ 876 h 1039"/>
                <a:gd name="T32" fmla="*/ 1151 w 1164"/>
                <a:gd name="T33" fmla="*/ 937 h 1039"/>
                <a:gd name="T34" fmla="*/ 1162 w 1164"/>
                <a:gd name="T35" fmla="*/ 948 h 1039"/>
                <a:gd name="T36" fmla="*/ 1115 w 1164"/>
                <a:gd name="T37" fmla="*/ 993 h 1039"/>
                <a:gd name="T38" fmla="*/ 1028 w 1164"/>
                <a:gd name="T39" fmla="*/ 1000 h 1039"/>
                <a:gd name="T40" fmla="*/ 973 w 1164"/>
                <a:gd name="T41" fmla="*/ 1022 h 1039"/>
                <a:gd name="T42" fmla="*/ 918 w 1164"/>
                <a:gd name="T43" fmla="*/ 1039 h 1039"/>
                <a:gd name="T44" fmla="*/ 844 w 1164"/>
                <a:gd name="T45" fmla="*/ 1015 h 1039"/>
                <a:gd name="T46" fmla="*/ 792 w 1164"/>
                <a:gd name="T47" fmla="*/ 959 h 1039"/>
                <a:gd name="T48" fmla="*/ 736 w 1164"/>
                <a:gd name="T49" fmla="*/ 929 h 1039"/>
                <a:gd name="T50" fmla="*/ 731 w 1164"/>
                <a:gd name="T51" fmla="*/ 928 h 1039"/>
                <a:gd name="T52" fmla="*/ 719 w 1164"/>
                <a:gd name="T53" fmla="*/ 938 h 1039"/>
                <a:gd name="T54" fmla="*/ 661 w 1164"/>
                <a:gd name="T55" fmla="*/ 938 h 1039"/>
                <a:gd name="T56" fmla="*/ 631 w 1164"/>
                <a:gd name="T57" fmla="*/ 949 h 1039"/>
                <a:gd name="T58" fmla="*/ 624 w 1164"/>
                <a:gd name="T59" fmla="*/ 958 h 1039"/>
                <a:gd name="T60" fmla="*/ 472 w 1164"/>
                <a:gd name="T61" fmla="*/ 840 h 1039"/>
                <a:gd name="T62" fmla="*/ 460 w 1164"/>
                <a:gd name="T63" fmla="*/ 782 h 1039"/>
                <a:gd name="T64" fmla="*/ 336 w 1164"/>
                <a:gd name="T65" fmla="*/ 711 h 1039"/>
                <a:gd name="T66" fmla="*/ 289 w 1164"/>
                <a:gd name="T67" fmla="*/ 668 h 1039"/>
                <a:gd name="T68" fmla="*/ 237 w 1164"/>
                <a:gd name="T69" fmla="*/ 651 h 1039"/>
                <a:gd name="T70" fmla="*/ 204 w 1164"/>
                <a:gd name="T71" fmla="*/ 605 h 1039"/>
                <a:gd name="T72" fmla="*/ 141 w 1164"/>
                <a:gd name="T73" fmla="*/ 601 h 1039"/>
                <a:gd name="T74" fmla="*/ 54 w 1164"/>
                <a:gd name="T75" fmla="*/ 550 h 1039"/>
                <a:gd name="T76" fmla="*/ 49 w 1164"/>
                <a:gd name="T77" fmla="*/ 533 h 1039"/>
                <a:gd name="T78" fmla="*/ 12 w 1164"/>
                <a:gd name="T79" fmla="*/ 517 h 1039"/>
                <a:gd name="T80" fmla="*/ 2 w 1164"/>
                <a:gd name="T81" fmla="*/ 396 h 1039"/>
                <a:gd name="T82" fmla="*/ 60 w 1164"/>
                <a:gd name="T83" fmla="*/ 365 h 1039"/>
                <a:gd name="T84" fmla="*/ 110 w 1164"/>
                <a:gd name="T85" fmla="*/ 353 h 1039"/>
                <a:gd name="T86" fmla="*/ 152 w 1164"/>
                <a:gd name="T87" fmla="*/ 350 h 1039"/>
                <a:gd name="T88" fmla="*/ 260 w 1164"/>
                <a:gd name="T89" fmla="*/ 331 h 1039"/>
                <a:gd name="T90" fmla="*/ 294 w 1164"/>
                <a:gd name="T91" fmla="*/ 347 h 1039"/>
                <a:gd name="T92" fmla="*/ 329 w 1164"/>
                <a:gd name="T93" fmla="*/ 338 h 1039"/>
                <a:gd name="T94" fmla="*/ 350 w 1164"/>
                <a:gd name="T95" fmla="*/ 335 h 1039"/>
                <a:gd name="T96" fmla="*/ 401 w 1164"/>
                <a:gd name="T97" fmla="*/ 328 h 1039"/>
                <a:gd name="T98" fmla="*/ 470 w 1164"/>
                <a:gd name="T99" fmla="*/ 311 h 1039"/>
                <a:gd name="T100" fmla="*/ 489 w 1164"/>
                <a:gd name="T101" fmla="*/ 201 h 1039"/>
                <a:gd name="T102" fmla="*/ 590 w 1164"/>
                <a:gd name="T103" fmla="*/ 21 h 1039"/>
                <a:gd name="T104" fmla="*/ 598 w 1164"/>
                <a:gd name="T105" fmla="*/ 32 h 1039"/>
                <a:gd name="T106" fmla="*/ 596 w 1164"/>
                <a:gd name="T107" fmla="*/ 23 h 1039"/>
                <a:gd name="T108" fmla="*/ 656 w 1164"/>
                <a:gd name="T109" fmla="*/ 17 h 1039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164"/>
                <a:gd name="T166" fmla="*/ 0 h 1039"/>
                <a:gd name="T167" fmla="*/ 1164 w 1164"/>
                <a:gd name="T168" fmla="*/ 1039 h 1039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164" h="1039">
                  <a:moveTo>
                    <a:pt x="659" y="0"/>
                  </a:moveTo>
                  <a:lnTo>
                    <a:pt x="759" y="53"/>
                  </a:lnTo>
                  <a:lnTo>
                    <a:pt x="756" y="56"/>
                  </a:lnTo>
                  <a:lnTo>
                    <a:pt x="758" y="59"/>
                  </a:lnTo>
                  <a:lnTo>
                    <a:pt x="774" y="63"/>
                  </a:lnTo>
                  <a:lnTo>
                    <a:pt x="800" y="67"/>
                  </a:lnTo>
                  <a:lnTo>
                    <a:pt x="806" y="69"/>
                  </a:lnTo>
                  <a:lnTo>
                    <a:pt x="812" y="72"/>
                  </a:lnTo>
                  <a:lnTo>
                    <a:pt x="820" y="82"/>
                  </a:lnTo>
                  <a:lnTo>
                    <a:pt x="825" y="87"/>
                  </a:lnTo>
                  <a:lnTo>
                    <a:pt x="830" y="91"/>
                  </a:lnTo>
                  <a:lnTo>
                    <a:pt x="837" y="92"/>
                  </a:lnTo>
                  <a:lnTo>
                    <a:pt x="846" y="91"/>
                  </a:lnTo>
                  <a:lnTo>
                    <a:pt x="895" y="137"/>
                  </a:lnTo>
                  <a:lnTo>
                    <a:pt x="895" y="166"/>
                  </a:lnTo>
                  <a:lnTo>
                    <a:pt x="900" y="194"/>
                  </a:lnTo>
                  <a:lnTo>
                    <a:pt x="912" y="221"/>
                  </a:lnTo>
                  <a:lnTo>
                    <a:pt x="918" y="232"/>
                  </a:lnTo>
                  <a:lnTo>
                    <a:pt x="927" y="243"/>
                  </a:lnTo>
                  <a:lnTo>
                    <a:pt x="927" y="252"/>
                  </a:lnTo>
                  <a:lnTo>
                    <a:pt x="929" y="259"/>
                  </a:lnTo>
                  <a:lnTo>
                    <a:pt x="940" y="273"/>
                  </a:lnTo>
                  <a:lnTo>
                    <a:pt x="947" y="331"/>
                  </a:lnTo>
                  <a:lnTo>
                    <a:pt x="933" y="328"/>
                  </a:lnTo>
                  <a:lnTo>
                    <a:pt x="916" y="326"/>
                  </a:lnTo>
                  <a:lnTo>
                    <a:pt x="914" y="331"/>
                  </a:lnTo>
                  <a:lnTo>
                    <a:pt x="914" y="336"/>
                  </a:lnTo>
                  <a:lnTo>
                    <a:pt x="919" y="349"/>
                  </a:lnTo>
                  <a:lnTo>
                    <a:pt x="926" y="365"/>
                  </a:lnTo>
                  <a:lnTo>
                    <a:pt x="927" y="373"/>
                  </a:lnTo>
                  <a:lnTo>
                    <a:pt x="927" y="379"/>
                  </a:lnTo>
                  <a:lnTo>
                    <a:pt x="931" y="383"/>
                  </a:lnTo>
                  <a:lnTo>
                    <a:pt x="943" y="394"/>
                  </a:lnTo>
                  <a:lnTo>
                    <a:pt x="958" y="410"/>
                  </a:lnTo>
                  <a:lnTo>
                    <a:pt x="959" y="420"/>
                  </a:lnTo>
                  <a:lnTo>
                    <a:pt x="964" y="433"/>
                  </a:lnTo>
                  <a:lnTo>
                    <a:pt x="968" y="447"/>
                  </a:lnTo>
                  <a:lnTo>
                    <a:pt x="970" y="458"/>
                  </a:lnTo>
                  <a:lnTo>
                    <a:pt x="971" y="464"/>
                  </a:lnTo>
                  <a:lnTo>
                    <a:pt x="975" y="468"/>
                  </a:lnTo>
                  <a:lnTo>
                    <a:pt x="979" y="471"/>
                  </a:lnTo>
                  <a:lnTo>
                    <a:pt x="984" y="477"/>
                  </a:lnTo>
                  <a:lnTo>
                    <a:pt x="984" y="624"/>
                  </a:lnTo>
                  <a:lnTo>
                    <a:pt x="973" y="635"/>
                  </a:lnTo>
                  <a:lnTo>
                    <a:pt x="964" y="645"/>
                  </a:lnTo>
                  <a:lnTo>
                    <a:pt x="960" y="650"/>
                  </a:lnTo>
                  <a:lnTo>
                    <a:pt x="959" y="656"/>
                  </a:lnTo>
                  <a:lnTo>
                    <a:pt x="959" y="662"/>
                  </a:lnTo>
                  <a:lnTo>
                    <a:pt x="961" y="670"/>
                  </a:lnTo>
                  <a:lnTo>
                    <a:pt x="1005" y="689"/>
                  </a:lnTo>
                  <a:lnTo>
                    <a:pt x="1011" y="695"/>
                  </a:lnTo>
                  <a:lnTo>
                    <a:pt x="1029" y="710"/>
                  </a:lnTo>
                  <a:lnTo>
                    <a:pt x="1037" y="717"/>
                  </a:lnTo>
                  <a:lnTo>
                    <a:pt x="1040" y="721"/>
                  </a:lnTo>
                  <a:lnTo>
                    <a:pt x="1041" y="725"/>
                  </a:lnTo>
                  <a:lnTo>
                    <a:pt x="1048" y="728"/>
                  </a:lnTo>
                  <a:lnTo>
                    <a:pt x="1080" y="736"/>
                  </a:lnTo>
                  <a:lnTo>
                    <a:pt x="1080" y="743"/>
                  </a:lnTo>
                  <a:lnTo>
                    <a:pt x="1084" y="748"/>
                  </a:lnTo>
                  <a:lnTo>
                    <a:pt x="1095" y="760"/>
                  </a:lnTo>
                  <a:lnTo>
                    <a:pt x="1129" y="840"/>
                  </a:lnTo>
                  <a:lnTo>
                    <a:pt x="1164" y="869"/>
                  </a:lnTo>
                  <a:lnTo>
                    <a:pt x="1152" y="871"/>
                  </a:lnTo>
                  <a:lnTo>
                    <a:pt x="1146" y="876"/>
                  </a:lnTo>
                  <a:lnTo>
                    <a:pt x="1144" y="882"/>
                  </a:lnTo>
                  <a:lnTo>
                    <a:pt x="1142" y="891"/>
                  </a:lnTo>
                  <a:lnTo>
                    <a:pt x="1147" y="912"/>
                  </a:lnTo>
                  <a:lnTo>
                    <a:pt x="1151" y="937"/>
                  </a:lnTo>
                  <a:lnTo>
                    <a:pt x="1158" y="938"/>
                  </a:lnTo>
                  <a:lnTo>
                    <a:pt x="1162" y="940"/>
                  </a:lnTo>
                  <a:lnTo>
                    <a:pt x="1164" y="943"/>
                  </a:lnTo>
                  <a:lnTo>
                    <a:pt x="1162" y="948"/>
                  </a:lnTo>
                  <a:lnTo>
                    <a:pt x="1146" y="975"/>
                  </a:lnTo>
                  <a:lnTo>
                    <a:pt x="1136" y="983"/>
                  </a:lnTo>
                  <a:lnTo>
                    <a:pt x="1126" y="990"/>
                  </a:lnTo>
                  <a:lnTo>
                    <a:pt x="1115" y="993"/>
                  </a:lnTo>
                  <a:lnTo>
                    <a:pt x="1102" y="997"/>
                  </a:lnTo>
                  <a:lnTo>
                    <a:pt x="1078" y="999"/>
                  </a:lnTo>
                  <a:lnTo>
                    <a:pt x="1053" y="999"/>
                  </a:lnTo>
                  <a:lnTo>
                    <a:pt x="1028" y="1000"/>
                  </a:lnTo>
                  <a:lnTo>
                    <a:pt x="1004" y="1004"/>
                  </a:lnTo>
                  <a:lnTo>
                    <a:pt x="993" y="1008"/>
                  </a:lnTo>
                  <a:lnTo>
                    <a:pt x="983" y="1014"/>
                  </a:lnTo>
                  <a:lnTo>
                    <a:pt x="973" y="1022"/>
                  </a:lnTo>
                  <a:lnTo>
                    <a:pt x="965" y="1032"/>
                  </a:lnTo>
                  <a:lnTo>
                    <a:pt x="949" y="1036"/>
                  </a:lnTo>
                  <a:lnTo>
                    <a:pt x="934" y="1039"/>
                  </a:lnTo>
                  <a:lnTo>
                    <a:pt x="918" y="1039"/>
                  </a:lnTo>
                  <a:lnTo>
                    <a:pt x="902" y="1036"/>
                  </a:lnTo>
                  <a:lnTo>
                    <a:pt x="886" y="1033"/>
                  </a:lnTo>
                  <a:lnTo>
                    <a:pt x="872" y="1029"/>
                  </a:lnTo>
                  <a:lnTo>
                    <a:pt x="844" y="1015"/>
                  </a:lnTo>
                  <a:lnTo>
                    <a:pt x="837" y="1012"/>
                  </a:lnTo>
                  <a:lnTo>
                    <a:pt x="830" y="1005"/>
                  </a:lnTo>
                  <a:lnTo>
                    <a:pt x="813" y="987"/>
                  </a:lnTo>
                  <a:lnTo>
                    <a:pt x="792" y="959"/>
                  </a:lnTo>
                  <a:lnTo>
                    <a:pt x="788" y="959"/>
                  </a:lnTo>
                  <a:lnTo>
                    <a:pt x="781" y="955"/>
                  </a:lnTo>
                  <a:lnTo>
                    <a:pt x="756" y="942"/>
                  </a:lnTo>
                  <a:lnTo>
                    <a:pt x="736" y="929"/>
                  </a:lnTo>
                  <a:lnTo>
                    <a:pt x="732" y="924"/>
                  </a:lnTo>
                  <a:lnTo>
                    <a:pt x="735" y="924"/>
                  </a:lnTo>
                  <a:lnTo>
                    <a:pt x="732" y="925"/>
                  </a:lnTo>
                  <a:lnTo>
                    <a:pt x="731" y="928"/>
                  </a:lnTo>
                  <a:lnTo>
                    <a:pt x="731" y="932"/>
                  </a:lnTo>
                  <a:lnTo>
                    <a:pt x="731" y="938"/>
                  </a:lnTo>
                  <a:lnTo>
                    <a:pt x="728" y="943"/>
                  </a:lnTo>
                  <a:lnTo>
                    <a:pt x="719" y="938"/>
                  </a:lnTo>
                  <a:lnTo>
                    <a:pt x="709" y="933"/>
                  </a:lnTo>
                  <a:lnTo>
                    <a:pt x="683" y="924"/>
                  </a:lnTo>
                  <a:lnTo>
                    <a:pt x="671" y="931"/>
                  </a:lnTo>
                  <a:lnTo>
                    <a:pt x="661" y="938"/>
                  </a:lnTo>
                  <a:lnTo>
                    <a:pt x="648" y="944"/>
                  </a:lnTo>
                  <a:lnTo>
                    <a:pt x="641" y="945"/>
                  </a:lnTo>
                  <a:lnTo>
                    <a:pt x="633" y="947"/>
                  </a:lnTo>
                  <a:lnTo>
                    <a:pt x="631" y="949"/>
                  </a:lnTo>
                  <a:lnTo>
                    <a:pt x="630" y="951"/>
                  </a:lnTo>
                  <a:lnTo>
                    <a:pt x="628" y="958"/>
                  </a:lnTo>
                  <a:lnTo>
                    <a:pt x="627" y="959"/>
                  </a:lnTo>
                  <a:lnTo>
                    <a:pt x="624" y="958"/>
                  </a:lnTo>
                  <a:lnTo>
                    <a:pt x="611" y="940"/>
                  </a:lnTo>
                  <a:lnTo>
                    <a:pt x="575" y="897"/>
                  </a:lnTo>
                  <a:lnTo>
                    <a:pt x="512" y="887"/>
                  </a:lnTo>
                  <a:lnTo>
                    <a:pt x="472" y="840"/>
                  </a:lnTo>
                  <a:lnTo>
                    <a:pt x="472" y="797"/>
                  </a:lnTo>
                  <a:lnTo>
                    <a:pt x="467" y="789"/>
                  </a:lnTo>
                  <a:lnTo>
                    <a:pt x="464" y="786"/>
                  </a:lnTo>
                  <a:lnTo>
                    <a:pt x="460" y="782"/>
                  </a:lnTo>
                  <a:lnTo>
                    <a:pt x="396" y="802"/>
                  </a:lnTo>
                  <a:lnTo>
                    <a:pt x="345" y="736"/>
                  </a:lnTo>
                  <a:lnTo>
                    <a:pt x="342" y="722"/>
                  </a:lnTo>
                  <a:lnTo>
                    <a:pt x="336" y="711"/>
                  </a:lnTo>
                  <a:lnTo>
                    <a:pt x="329" y="701"/>
                  </a:lnTo>
                  <a:lnTo>
                    <a:pt x="319" y="693"/>
                  </a:lnTo>
                  <a:lnTo>
                    <a:pt x="298" y="677"/>
                  </a:lnTo>
                  <a:lnTo>
                    <a:pt x="289" y="668"/>
                  </a:lnTo>
                  <a:lnTo>
                    <a:pt x="280" y="658"/>
                  </a:lnTo>
                  <a:lnTo>
                    <a:pt x="255" y="656"/>
                  </a:lnTo>
                  <a:lnTo>
                    <a:pt x="243" y="654"/>
                  </a:lnTo>
                  <a:lnTo>
                    <a:pt x="237" y="651"/>
                  </a:lnTo>
                  <a:lnTo>
                    <a:pt x="228" y="642"/>
                  </a:lnTo>
                  <a:lnTo>
                    <a:pt x="221" y="616"/>
                  </a:lnTo>
                  <a:lnTo>
                    <a:pt x="213" y="610"/>
                  </a:lnTo>
                  <a:lnTo>
                    <a:pt x="204" y="605"/>
                  </a:lnTo>
                  <a:lnTo>
                    <a:pt x="188" y="608"/>
                  </a:lnTo>
                  <a:lnTo>
                    <a:pt x="172" y="609"/>
                  </a:lnTo>
                  <a:lnTo>
                    <a:pt x="157" y="607"/>
                  </a:lnTo>
                  <a:lnTo>
                    <a:pt x="141" y="601"/>
                  </a:lnTo>
                  <a:lnTo>
                    <a:pt x="123" y="587"/>
                  </a:lnTo>
                  <a:lnTo>
                    <a:pt x="109" y="570"/>
                  </a:lnTo>
                  <a:lnTo>
                    <a:pt x="61" y="554"/>
                  </a:lnTo>
                  <a:lnTo>
                    <a:pt x="54" y="550"/>
                  </a:lnTo>
                  <a:lnTo>
                    <a:pt x="52" y="547"/>
                  </a:lnTo>
                  <a:lnTo>
                    <a:pt x="52" y="539"/>
                  </a:lnTo>
                  <a:lnTo>
                    <a:pt x="52" y="536"/>
                  </a:lnTo>
                  <a:lnTo>
                    <a:pt x="49" y="533"/>
                  </a:lnTo>
                  <a:lnTo>
                    <a:pt x="42" y="531"/>
                  </a:lnTo>
                  <a:lnTo>
                    <a:pt x="30" y="530"/>
                  </a:lnTo>
                  <a:lnTo>
                    <a:pt x="21" y="525"/>
                  </a:lnTo>
                  <a:lnTo>
                    <a:pt x="12" y="517"/>
                  </a:lnTo>
                  <a:lnTo>
                    <a:pt x="4" y="508"/>
                  </a:lnTo>
                  <a:lnTo>
                    <a:pt x="0" y="497"/>
                  </a:lnTo>
                  <a:lnTo>
                    <a:pt x="0" y="404"/>
                  </a:lnTo>
                  <a:lnTo>
                    <a:pt x="2" y="396"/>
                  </a:lnTo>
                  <a:lnTo>
                    <a:pt x="8" y="388"/>
                  </a:lnTo>
                  <a:lnTo>
                    <a:pt x="14" y="383"/>
                  </a:lnTo>
                  <a:lnTo>
                    <a:pt x="23" y="379"/>
                  </a:lnTo>
                  <a:lnTo>
                    <a:pt x="60" y="365"/>
                  </a:lnTo>
                  <a:lnTo>
                    <a:pt x="98" y="350"/>
                  </a:lnTo>
                  <a:lnTo>
                    <a:pt x="100" y="348"/>
                  </a:lnTo>
                  <a:lnTo>
                    <a:pt x="103" y="348"/>
                  </a:lnTo>
                  <a:lnTo>
                    <a:pt x="110" y="353"/>
                  </a:lnTo>
                  <a:lnTo>
                    <a:pt x="118" y="359"/>
                  </a:lnTo>
                  <a:lnTo>
                    <a:pt x="121" y="362"/>
                  </a:lnTo>
                  <a:lnTo>
                    <a:pt x="127" y="363"/>
                  </a:lnTo>
                  <a:lnTo>
                    <a:pt x="152" y="350"/>
                  </a:lnTo>
                  <a:lnTo>
                    <a:pt x="178" y="322"/>
                  </a:lnTo>
                  <a:lnTo>
                    <a:pt x="254" y="322"/>
                  </a:lnTo>
                  <a:lnTo>
                    <a:pt x="259" y="325"/>
                  </a:lnTo>
                  <a:lnTo>
                    <a:pt x="260" y="331"/>
                  </a:lnTo>
                  <a:lnTo>
                    <a:pt x="261" y="336"/>
                  </a:lnTo>
                  <a:lnTo>
                    <a:pt x="263" y="343"/>
                  </a:lnTo>
                  <a:lnTo>
                    <a:pt x="272" y="345"/>
                  </a:lnTo>
                  <a:lnTo>
                    <a:pt x="294" y="347"/>
                  </a:lnTo>
                  <a:lnTo>
                    <a:pt x="324" y="350"/>
                  </a:lnTo>
                  <a:lnTo>
                    <a:pt x="326" y="348"/>
                  </a:lnTo>
                  <a:lnTo>
                    <a:pt x="328" y="344"/>
                  </a:lnTo>
                  <a:lnTo>
                    <a:pt x="329" y="338"/>
                  </a:lnTo>
                  <a:lnTo>
                    <a:pt x="331" y="336"/>
                  </a:lnTo>
                  <a:lnTo>
                    <a:pt x="334" y="335"/>
                  </a:lnTo>
                  <a:lnTo>
                    <a:pt x="341" y="336"/>
                  </a:lnTo>
                  <a:lnTo>
                    <a:pt x="350" y="335"/>
                  </a:lnTo>
                  <a:lnTo>
                    <a:pt x="360" y="334"/>
                  </a:lnTo>
                  <a:lnTo>
                    <a:pt x="369" y="334"/>
                  </a:lnTo>
                  <a:lnTo>
                    <a:pt x="384" y="331"/>
                  </a:lnTo>
                  <a:lnTo>
                    <a:pt x="401" y="328"/>
                  </a:lnTo>
                  <a:lnTo>
                    <a:pt x="431" y="325"/>
                  </a:lnTo>
                  <a:lnTo>
                    <a:pt x="445" y="323"/>
                  </a:lnTo>
                  <a:lnTo>
                    <a:pt x="457" y="317"/>
                  </a:lnTo>
                  <a:lnTo>
                    <a:pt x="470" y="311"/>
                  </a:lnTo>
                  <a:lnTo>
                    <a:pt x="482" y="298"/>
                  </a:lnTo>
                  <a:lnTo>
                    <a:pt x="480" y="214"/>
                  </a:lnTo>
                  <a:lnTo>
                    <a:pt x="483" y="210"/>
                  </a:lnTo>
                  <a:lnTo>
                    <a:pt x="489" y="201"/>
                  </a:lnTo>
                  <a:lnTo>
                    <a:pt x="497" y="186"/>
                  </a:lnTo>
                  <a:lnTo>
                    <a:pt x="506" y="125"/>
                  </a:lnTo>
                  <a:lnTo>
                    <a:pt x="566" y="40"/>
                  </a:lnTo>
                  <a:lnTo>
                    <a:pt x="590" y="21"/>
                  </a:lnTo>
                  <a:lnTo>
                    <a:pt x="594" y="16"/>
                  </a:lnTo>
                  <a:lnTo>
                    <a:pt x="593" y="22"/>
                  </a:lnTo>
                  <a:lnTo>
                    <a:pt x="594" y="26"/>
                  </a:lnTo>
                  <a:lnTo>
                    <a:pt x="598" y="32"/>
                  </a:lnTo>
                  <a:lnTo>
                    <a:pt x="594" y="30"/>
                  </a:lnTo>
                  <a:lnTo>
                    <a:pt x="593" y="27"/>
                  </a:lnTo>
                  <a:lnTo>
                    <a:pt x="594" y="25"/>
                  </a:lnTo>
                  <a:lnTo>
                    <a:pt x="596" y="23"/>
                  </a:lnTo>
                  <a:lnTo>
                    <a:pt x="606" y="21"/>
                  </a:lnTo>
                  <a:lnTo>
                    <a:pt x="621" y="19"/>
                  </a:lnTo>
                  <a:lnTo>
                    <a:pt x="648" y="16"/>
                  </a:lnTo>
                  <a:lnTo>
                    <a:pt x="656" y="17"/>
                  </a:lnTo>
                  <a:lnTo>
                    <a:pt x="657" y="17"/>
                  </a:lnTo>
                  <a:lnTo>
                    <a:pt x="657" y="19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Freeform 48"/>
            <p:cNvSpPr>
              <a:spLocks/>
            </p:cNvSpPr>
            <p:nvPr/>
          </p:nvSpPr>
          <p:spPr bwMode="auto">
            <a:xfrm>
              <a:off x="849" y="626"/>
              <a:ext cx="36" cy="46"/>
            </a:xfrm>
            <a:custGeom>
              <a:avLst/>
              <a:gdLst>
                <a:gd name="T0" fmla="*/ 162 w 290"/>
                <a:gd name="T1" fmla="*/ 7 h 368"/>
                <a:gd name="T2" fmla="*/ 181 w 290"/>
                <a:gd name="T3" fmla="*/ 38 h 368"/>
                <a:gd name="T4" fmla="*/ 192 w 290"/>
                <a:gd name="T5" fmla="*/ 52 h 368"/>
                <a:gd name="T6" fmla="*/ 205 w 290"/>
                <a:gd name="T7" fmla="*/ 65 h 368"/>
                <a:gd name="T8" fmla="*/ 218 w 290"/>
                <a:gd name="T9" fmla="*/ 77 h 368"/>
                <a:gd name="T10" fmla="*/ 232 w 290"/>
                <a:gd name="T11" fmla="*/ 84 h 368"/>
                <a:gd name="T12" fmla="*/ 248 w 290"/>
                <a:gd name="T13" fmla="*/ 90 h 368"/>
                <a:gd name="T14" fmla="*/ 266 w 290"/>
                <a:gd name="T15" fmla="*/ 92 h 368"/>
                <a:gd name="T16" fmla="*/ 278 w 290"/>
                <a:gd name="T17" fmla="*/ 108 h 368"/>
                <a:gd name="T18" fmla="*/ 286 w 290"/>
                <a:gd name="T19" fmla="*/ 124 h 368"/>
                <a:gd name="T20" fmla="*/ 290 w 290"/>
                <a:gd name="T21" fmla="*/ 141 h 368"/>
                <a:gd name="T22" fmla="*/ 290 w 290"/>
                <a:gd name="T23" fmla="*/ 159 h 368"/>
                <a:gd name="T24" fmla="*/ 288 w 290"/>
                <a:gd name="T25" fmla="*/ 176 h 368"/>
                <a:gd name="T26" fmla="*/ 283 w 290"/>
                <a:gd name="T27" fmla="*/ 195 h 368"/>
                <a:gd name="T28" fmla="*/ 276 w 290"/>
                <a:gd name="T29" fmla="*/ 212 h 368"/>
                <a:gd name="T30" fmla="*/ 266 w 290"/>
                <a:gd name="T31" fmla="*/ 230 h 368"/>
                <a:gd name="T32" fmla="*/ 253 w 290"/>
                <a:gd name="T33" fmla="*/ 245 h 368"/>
                <a:gd name="T34" fmla="*/ 240 w 290"/>
                <a:gd name="T35" fmla="*/ 261 h 368"/>
                <a:gd name="T36" fmla="*/ 226 w 290"/>
                <a:gd name="T37" fmla="*/ 274 h 368"/>
                <a:gd name="T38" fmla="*/ 209 w 290"/>
                <a:gd name="T39" fmla="*/ 285 h 368"/>
                <a:gd name="T40" fmla="*/ 193 w 290"/>
                <a:gd name="T41" fmla="*/ 295 h 368"/>
                <a:gd name="T42" fmla="*/ 177 w 290"/>
                <a:gd name="T43" fmla="*/ 303 h 368"/>
                <a:gd name="T44" fmla="*/ 160 w 290"/>
                <a:gd name="T45" fmla="*/ 307 h 368"/>
                <a:gd name="T46" fmla="*/ 145 w 290"/>
                <a:gd name="T47" fmla="*/ 309 h 368"/>
                <a:gd name="T48" fmla="*/ 122 w 290"/>
                <a:gd name="T49" fmla="*/ 327 h 368"/>
                <a:gd name="T50" fmla="*/ 96 w 290"/>
                <a:gd name="T51" fmla="*/ 345 h 368"/>
                <a:gd name="T52" fmla="*/ 67 w 290"/>
                <a:gd name="T53" fmla="*/ 361 h 368"/>
                <a:gd name="T54" fmla="*/ 55 w 290"/>
                <a:gd name="T55" fmla="*/ 365 h 368"/>
                <a:gd name="T56" fmla="*/ 42 w 290"/>
                <a:gd name="T57" fmla="*/ 368 h 368"/>
                <a:gd name="T58" fmla="*/ 30 w 290"/>
                <a:gd name="T59" fmla="*/ 368 h 368"/>
                <a:gd name="T60" fmla="*/ 24 w 290"/>
                <a:gd name="T61" fmla="*/ 366 h 368"/>
                <a:gd name="T62" fmla="*/ 18 w 290"/>
                <a:gd name="T63" fmla="*/ 362 h 368"/>
                <a:gd name="T64" fmla="*/ 12 w 290"/>
                <a:gd name="T65" fmla="*/ 355 h 368"/>
                <a:gd name="T66" fmla="*/ 8 w 290"/>
                <a:gd name="T67" fmla="*/ 346 h 368"/>
                <a:gd name="T68" fmla="*/ 2 w 290"/>
                <a:gd name="T69" fmla="*/ 327 h 368"/>
                <a:gd name="T70" fmla="*/ 0 w 290"/>
                <a:gd name="T71" fmla="*/ 314 h 368"/>
                <a:gd name="T72" fmla="*/ 17 w 290"/>
                <a:gd name="T73" fmla="*/ 292 h 368"/>
                <a:gd name="T74" fmla="*/ 34 w 290"/>
                <a:gd name="T75" fmla="*/ 265 h 368"/>
                <a:gd name="T76" fmla="*/ 49 w 290"/>
                <a:gd name="T77" fmla="*/ 237 h 368"/>
                <a:gd name="T78" fmla="*/ 60 w 290"/>
                <a:gd name="T79" fmla="*/ 212 h 368"/>
                <a:gd name="T80" fmla="*/ 71 w 290"/>
                <a:gd name="T81" fmla="*/ 192 h 368"/>
                <a:gd name="T82" fmla="*/ 85 w 290"/>
                <a:gd name="T83" fmla="*/ 174 h 368"/>
                <a:gd name="T84" fmla="*/ 115 w 290"/>
                <a:gd name="T85" fmla="*/ 143 h 368"/>
                <a:gd name="T86" fmla="*/ 128 w 290"/>
                <a:gd name="T87" fmla="*/ 128 h 368"/>
                <a:gd name="T88" fmla="*/ 133 w 290"/>
                <a:gd name="T89" fmla="*/ 119 h 368"/>
                <a:gd name="T90" fmla="*/ 137 w 290"/>
                <a:gd name="T91" fmla="*/ 110 h 368"/>
                <a:gd name="T92" fmla="*/ 140 w 290"/>
                <a:gd name="T93" fmla="*/ 99 h 368"/>
                <a:gd name="T94" fmla="*/ 141 w 290"/>
                <a:gd name="T95" fmla="*/ 88 h 368"/>
                <a:gd name="T96" fmla="*/ 141 w 290"/>
                <a:gd name="T97" fmla="*/ 75 h 368"/>
                <a:gd name="T98" fmla="*/ 139 w 290"/>
                <a:gd name="T99" fmla="*/ 61 h 368"/>
                <a:gd name="T100" fmla="*/ 139 w 290"/>
                <a:gd name="T101" fmla="*/ 38 h 368"/>
                <a:gd name="T102" fmla="*/ 130 w 290"/>
                <a:gd name="T103" fmla="*/ 28 h 368"/>
                <a:gd name="T104" fmla="*/ 128 w 290"/>
                <a:gd name="T105" fmla="*/ 21 h 368"/>
                <a:gd name="T106" fmla="*/ 127 w 290"/>
                <a:gd name="T107" fmla="*/ 13 h 368"/>
                <a:gd name="T108" fmla="*/ 131 w 290"/>
                <a:gd name="T109" fmla="*/ 12 h 368"/>
                <a:gd name="T110" fmla="*/ 136 w 290"/>
                <a:gd name="T111" fmla="*/ 10 h 368"/>
                <a:gd name="T112" fmla="*/ 140 w 290"/>
                <a:gd name="T113" fmla="*/ 8 h 368"/>
                <a:gd name="T114" fmla="*/ 145 w 290"/>
                <a:gd name="T115" fmla="*/ 7 h 368"/>
                <a:gd name="T116" fmla="*/ 146 w 290"/>
                <a:gd name="T117" fmla="*/ 3 h 368"/>
                <a:gd name="T118" fmla="*/ 151 w 290"/>
                <a:gd name="T119" fmla="*/ 0 h 368"/>
                <a:gd name="T120" fmla="*/ 157 w 290"/>
                <a:gd name="T121" fmla="*/ 1 h 368"/>
                <a:gd name="T122" fmla="*/ 162 w 290"/>
                <a:gd name="T123" fmla="*/ 7 h 36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90"/>
                <a:gd name="T187" fmla="*/ 0 h 368"/>
                <a:gd name="T188" fmla="*/ 290 w 290"/>
                <a:gd name="T189" fmla="*/ 368 h 368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90" h="368">
                  <a:moveTo>
                    <a:pt x="162" y="7"/>
                  </a:moveTo>
                  <a:lnTo>
                    <a:pt x="181" y="38"/>
                  </a:lnTo>
                  <a:lnTo>
                    <a:pt x="192" y="52"/>
                  </a:lnTo>
                  <a:lnTo>
                    <a:pt x="205" y="65"/>
                  </a:lnTo>
                  <a:lnTo>
                    <a:pt x="218" y="77"/>
                  </a:lnTo>
                  <a:lnTo>
                    <a:pt x="232" y="84"/>
                  </a:lnTo>
                  <a:lnTo>
                    <a:pt x="248" y="90"/>
                  </a:lnTo>
                  <a:lnTo>
                    <a:pt x="266" y="92"/>
                  </a:lnTo>
                  <a:lnTo>
                    <a:pt x="278" y="108"/>
                  </a:lnTo>
                  <a:lnTo>
                    <a:pt x="286" y="124"/>
                  </a:lnTo>
                  <a:lnTo>
                    <a:pt x="290" y="141"/>
                  </a:lnTo>
                  <a:lnTo>
                    <a:pt x="290" y="159"/>
                  </a:lnTo>
                  <a:lnTo>
                    <a:pt x="288" y="176"/>
                  </a:lnTo>
                  <a:lnTo>
                    <a:pt x="283" y="195"/>
                  </a:lnTo>
                  <a:lnTo>
                    <a:pt x="276" y="212"/>
                  </a:lnTo>
                  <a:lnTo>
                    <a:pt x="266" y="230"/>
                  </a:lnTo>
                  <a:lnTo>
                    <a:pt x="253" y="245"/>
                  </a:lnTo>
                  <a:lnTo>
                    <a:pt x="240" y="261"/>
                  </a:lnTo>
                  <a:lnTo>
                    <a:pt x="226" y="274"/>
                  </a:lnTo>
                  <a:lnTo>
                    <a:pt x="209" y="285"/>
                  </a:lnTo>
                  <a:lnTo>
                    <a:pt x="193" y="295"/>
                  </a:lnTo>
                  <a:lnTo>
                    <a:pt x="177" y="303"/>
                  </a:lnTo>
                  <a:lnTo>
                    <a:pt x="160" y="307"/>
                  </a:lnTo>
                  <a:lnTo>
                    <a:pt x="145" y="309"/>
                  </a:lnTo>
                  <a:lnTo>
                    <a:pt x="122" y="327"/>
                  </a:lnTo>
                  <a:lnTo>
                    <a:pt x="96" y="345"/>
                  </a:lnTo>
                  <a:lnTo>
                    <a:pt x="67" y="361"/>
                  </a:lnTo>
                  <a:lnTo>
                    <a:pt x="55" y="365"/>
                  </a:lnTo>
                  <a:lnTo>
                    <a:pt x="42" y="368"/>
                  </a:lnTo>
                  <a:lnTo>
                    <a:pt x="30" y="368"/>
                  </a:lnTo>
                  <a:lnTo>
                    <a:pt x="24" y="366"/>
                  </a:lnTo>
                  <a:lnTo>
                    <a:pt x="18" y="362"/>
                  </a:lnTo>
                  <a:lnTo>
                    <a:pt x="12" y="355"/>
                  </a:lnTo>
                  <a:lnTo>
                    <a:pt x="8" y="346"/>
                  </a:lnTo>
                  <a:lnTo>
                    <a:pt x="2" y="327"/>
                  </a:lnTo>
                  <a:lnTo>
                    <a:pt x="0" y="314"/>
                  </a:lnTo>
                  <a:lnTo>
                    <a:pt x="17" y="292"/>
                  </a:lnTo>
                  <a:lnTo>
                    <a:pt x="34" y="265"/>
                  </a:lnTo>
                  <a:lnTo>
                    <a:pt x="49" y="237"/>
                  </a:lnTo>
                  <a:lnTo>
                    <a:pt x="60" y="212"/>
                  </a:lnTo>
                  <a:lnTo>
                    <a:pt x="71" y="192"/>
                  </a:lnTo>
                  <a:lnTo>
                    <a:pt x="85" y="174"/>
                  </a:lnTo>
                  <a:lnTo>
                    <a:pt x="115" y="143"/>
                  </a:lnTo>
                  <a:lnTo>
                    <a:pt x="128" y="128"/>
                  </a:lnTo>
                  <a:lnTo>
                    <a:pt x="133" y="119"/>
                  </a:lnTo>
                  <a:lnTo>
                    <a:pt x="137" y="110"/>
                  </a:lnTo>
                  <a:lnTo>
                    <a:pt x="140" y="99"/>
                  </a:lnTo>
                  <a:lnTo>
                    <a:pt x="141" y="88"/>
                  </a:lnTo>
                  <a:lnTo>
                    <a:pt x="141" y="75"/>
                  </a:lnTo>
                  <a:lnTo>
                    <a:pt x="139" y="61"/>
                  </a:lnTo>
                  <a:lnTo>
                    <a:pt x="139" y="38"/>
                  </a:lnTo>
                  <a:lnTo>
                    <a:pt x="130" y="28"/>
                  </a:lnTo>
                  <a:lnTo>
                    <a:pt x="128" y="21"/>
                  </a:lnTo>
                  <a:lnTo>
                    <a:pt x="127" y="13"/>
                  </a:lnTo>
                  <a:lnTo>
                    <a:pt x="131" y="12"/>
                  </a:lnTo>
                  <a:lnTo>
                    <a:pt x="136" y="10"/>
                  </a:lnTo>
                  <a:lnTo>
                    <a:pt x="140" y="8"/>
                  </a:lnTo>
                  <a:lnTo>
                    <a:pt x="145" y="7"/>
                  </a:lnTo>
                  <a:lnTo>
                    <a:pt x="146" y="3"/>
                  </a:lnTo>
                  <a:lnTo>
                    <a:pt x="151" y="0"/>
                  </a:lnTo>
                  <a:lnTo>
                    <a:pt x="157" y="1"/>
                  </a:lnTo>
                  <a:lnTo>
                    <a:pt x="162" y="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49"/>
            <p:cNvSpPr>
              <a:spLocks/>
            </p:cNvSpPr>
            <p:nvPr/>
          </p:nvSpPr>
          <p:spPr bwMode="auto">
            <a:xfrm>
              <a:off x="1016" y="745"/>
              <a:ext cx="20" cy="36"/>
            </a:xfrm>
            <a:custGeom>
              <a:avLst/>
              <a:gdLst>
                <a:gd name="T0" fmla="*/ 43 w 158"/>
                <a:gd name="T1" fmla="*/ 0 h 289"/>
                <a:gd name="T2" fmla="*/ 51 w 158"/>
                <a:gd name="T3" fmla="*/ 1 h 289"/>
                <a:gd name="T4" fmla="*/ 60 w 158"/>
                <a:gd name="T5" fmla="*/ 5 h 289"/>
                <a:gd name="T6" fmla="*/ 76 w 158"/>
                <a:gd name="T7" fmla="*/ 12 h 289"/>
                <a:gd name="T8" fmla="*/ 91 w 158"/>
                <a:gd name="T9" fmla="*/ 21 h 289"/>
                <a:gd name="T10" fmla="*/ 100 w 158"/>
                <a:gd name="T11" fmla="*/ 23 h 289"/>
                <a:gd name="T12" fmla="*/ 109 w 158"/>
                <a:gd name="T13" fmla="*/ 25 h 289"/>
                <a:gd name="T14" fmla="*/ 117 w 158"/>
                <a:gd name="T15" fmla="*/ 39 h 289"/>
                <a:gd name="T16" fmla="*/ 130 w 158"/>
                <a:gd name="T17" fmla="*/ 55 h 289"/>
                <a:gd name="T18" fmla="*/ 142 w 158"/>
                <a:gd name="T19" fmla="*/ 70 h 289"/>
                <a:gd name="T20" fmla="*/ 151 w 158"/>
                <a:gd name="T21" fmla="*/ 83 h 289"/>
                <a:gd name="T22" fmla="*/ 154 w 158"/>
                <a:gd name="T23" fmla="*/ 94 h 289"/>
                <a:gd name="T24" fmla="*/ 157 w 158"/>
                <a:gd name="T25" fmla="*/ 107 h 289"/>
                <a:gd name="T26" fmla="*/ 158 w 158"/>
                <a:gd name="T27" fmla="*/ 130 h 289"/>
                <a:gd name="T28" fmla="*/ 156 w 158"/>
                <a:gd name="T29" fmla="*/ 153 h 289"/>
                <a:gd name="T30" fmla="*/ 151 w 158"/>
                <a:gd name="T31" fmla="*/ 177 h 289"/>
                <a:gd name="T32" fmla="*/ 139 w 158"/>
                <a:gd name="T33" fmla="*/ 224 h 289"/>
                <a:gd name="T34" fmla="*/ 134 w 158"/>
                <a:gd name="T35" fmla="*/ 248 h 289"/>
                <a:gd name="T36" fmla="*/ 133 w 158"/>
                <a:gd name="T37" fmla="*/ 270 h 289"/>
                <a:gd name="T38" fmla="*/ 116 w 158"/>
                <a:gd name="T39" fmla="*/ 289 h 289"/>
                <a:gd name="T40" fmla="*/ 100 w 158"/>
                <a:gd name="T41" fmla="*/ 288 h 289"/>
                <a:gd name="T42" fmla="*/ 86 w 158"/>
                <a:gd name="T43" fmla="*/ 284 h 289"/>
                <a:gd name="T44" fmla="*/ 73 w 158"/>
                <a:gd name="T45" fmla="*/ 279 h 289"/>
                <a:gd name="T46" fmla="*/ 61 w 158"/>
                <a:gd name="T47" fmla="*/ 272 h 289"/>
                <a:gd name="T48" fmla="*/ 51 w 158"/>
                <a:gd name="T49" fmla="*/ 263 h 289"/>
                <a:gd name="T50" fmla="*/ 41 w 158"/>
                <a:gd name="T51" fmla="*/ 253 h 289"/>
                <a:gd name="T52" fmla="*/ 33 w 158"/>
                <a:gd name="T53" fmla="*/ 242 h 289"/>
                <a:gd name="T54" fmla="*/ 26 w 158"/>
                <a:gd name="T55" fmla="*/ 230 h 289"/>
                <a:gd name="T56" fmla="*/ 15 w 158"/>
                <a:gd name="T57" fmla="*/ 203 h 289"/>
                <a:gd name="T58" fmla="*/ 6 w 158"/>
                <a:gd name="T59" fmla="*/ 174 h 289"/>
                <a:gd name="T60" fmla="*/ 1 w 158"/>
                <a:gd name="T61" fmla="*/ 147 h 289"/>
                <a:gd name="T62" fmla="*/ 0 w 158"/>
                <a:gd name="T63" fmla="*/ 120 h 289"/>
                <a:gd name="T64" fmla="*/ 55 w 158"/>
                <a:gd name="T65" fmla="*/ 67 h 289"/>
                <a:gd name="T66" fmla="*/ 52 w 158"/>
                <a:gd name="T67" fmla="*/ 49 h 289"/>
                <a:gd name="T68" fmla="*/ 49 w 158"/>
                <a:gd name="T69" fmla="*/ 31 h 289"/>
                <a:gd name="T70" fmla="*/ 45 w 158"/>
                <a:gd name="T71" fmla="*/ 16 h 289"/>
                <a:gd name="T72" fmla="*/ 43 w 158"/>
                <a:gd name="T73" fmla="*/ 0 h 28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158"/>
                <a:gd name="T112" fmla="*/ 0 h 289"/>
                <a:gd name="T113" fmla="*/ 158 w 158"/>
                <a:gd name="T114" fmla="*/ 289 h 289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158" h="289">
                  <a:moveTo>
                    <a:pt x="43" y="0"/>
                  </a:moveTo>
                  <a:lnTo>
                    <a:pt x="51" y="1"/>
                  </a:lnTo>
                  <a:lnTo>
                    <a:pt x="60" y="5"/>
                  </a:lnTo>
                  <a:lnTo>
                    <a:pt x="76" y="12"/>
                  </a:lnTo>
                  <a:lnTo>
                    <a:pt x="91" y="21"/>
                  </a:lnTo>
                  <a:lnTo>
                    <a:pt x="100" y="23"/>
                  </a:lnTo>
                  <a:lnTo>
                    <a:pt x="109" y="25"/>
                  </a:lnTo>
                  <a:lnTo>
                    <a:pt x="117" y="39"/>
                  </a:lnTo>
                  <a:lnTo>
                    <a:pt x="130" y="55"/>
                  </a:lnTo>
                  <a:lnTo>
                    <a:pt x="142" y="70"/>
                  </a:lnTo>
                  <a:lnTo>
                    <a:pt x="151" y="83"/>
                  </a:lnTo>
                  <a:lnTo>
                    <a:pt x="154" y="94"/>
                  </a:lnTo>
                  <a:lnTo>
                    <a:pt x="157" y="107"/>
                  </a:lnTo>
                  <a:lnTo>
                    <a:pt x="158" y="130"/>
                  </a:lnTo>
                  <a:lnTo>
                    <a:pt x="156" y="153"/>
                  </a:lnTo>
                  <a:lnTo>
                    <a:pt x="151" y="177"/>
                  </a:lnTo>
                  <a:lnTo>
                    <a:pt x="139" y="224"/>
                  </a:lnTo>
                  <a:lnTo>
                    <a:pt x="134" y="248"/>
                  </a:lnTo>
                  <a:lnTo>
                    <a:pt x="133" y="270"/>
                  </a:lnTo>
                  <a:lnTo>
                    <a:pt x="116" y="289"/>
                  </a:lnTo>
                  <a:lnTo>
                    <a:pt x="100" y="288"/>
                  </a:lnTo>
                  <a:lnTo>
                    <a:pt x="86" y="284"/>
                  </a:lnTo>
                  <a:lnTo>
                    <a:pt x="73" y="279"/>
                  </a:lnTo>
                  <a:lnTo>
                    <a:pt x="61" y="272"/>
                  </a:lnTo>
                  <a:lnTo>
                    <a:pt x="51" y="263"/>
                  </a:lnTo>
                  <a:lnTo>
                    <a:pt x="41" y="253"/>
                  </a:lnTo>
                  <a:lnTo>
                    <a:pt x="33" y="242"/>
                  </a:lnTo>
                  <a:lnTo>
                    <a:pt x="26" y="230"/>
                  </a:lnTo>
                  <a:lnTo>
                    <a:pt x="15" y="203"/>
                  </a:lnTo>
                  <a:lnTo>
                    <a:pt x="6" y="174"/>
                  </a:lnTo>
                  <a:lnTo>
                    <a:pt x="1" y="147"/>
                  </a:lnTo>
                  <a:lnTo>
                    <a:pt x="0" y="120"/>
                  </a:lnTo>
                  <a:lnTo>
                    <a:pt x="55" y="67"/>
                  </a:lnTo>
                  <a:lnTo>
                    <a:pt x="52" y="49"/>
                  </a:lnTo>
                  <a:lnTo>
                    <a:pt x="49" y="31"/>
                  </a:lnTo>
                  <a:lnTo>
                    <a:pt x="45" y="16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Freeform 50"/>
            <p:cNvSpPr>
              <a:spLocks/>
            </p:cNvSpPr>
            <p:nvPr/>
          </p:nvSpPr>
          <p:spPr bwMode="auto">
            <a:xfrm>
              <a:off x="769" y="663"/>
              <a:ext cx="12" cy="19"/>
            </a:xfrm>
            <a:custGeom>
              <a:avLst/>
              <a:gdLst>
                <a:gd name="T0" fmla="*/ 17 w 90"/>
                <a:gd name="T1" fmla="*/ 0 h 152"/>
                <a:gd name="T2" fmla="*/ 30 w 90"/>
                <a:gd name="T3" fmla="*/ 2 h 152"/>
                <a:gd name="T4" fmla="*/ 44 w 90"/>
                <a:gd name="T5" fmla="*/ 8 h 152"/>
                <a:gd name="T6" fmla="*/ 56 w 90"/>
                <a:gd name="T7" fmla="*/ 16 h 152"/>
                <a:gd name="T8" fmla="*/ 66 w 90"/>
                <a:gd name="T9" fmla="*/ 25 h 152"/>
                <a:gd name="T10" fmla="*/ 67 w 90"/>
                <a:gd name="T11" fmla="*/ 38 h 152"/>
                <a:gd name="T12" fmla="*/ 70 w 90"/>
                <a:gd name="T13" fmla="*/ 52 h 152"/>
                <a:gd name="T14" fmla="*/ 80 w 90"/>
                <a:gd name="T15" fmla="*/ 87 h 152"/>
                <a:gd name="T16" fmla="*/ 88 w 90"/>
                <a:gd name="T17" fmla="*/ 121 h 152"/>
                <a:gd name="T18" fmla="*/ 90 w 90"/>
                <a:gd name="T19" fmla="*/ 135 h 152"/>
                <a:gd name="T20" fmla="*/ 90 w 90"/>
                <a:gd name="T21" fmla="*/ 146 h 152"/>
                <a:gd name="T22" fmla="*/ 84 w 90"/>
                <a:gd name="T23" fmla="*/ 151 h 152"/>
                <a:gd name="T24" fmla="*/ 78 w 90"/>
                <a:gd name="T25" fmla="*/ 152 h 152"/>
                <a:gd name="T26" fmla="*/ 74 w 90"/>
                <a:gd name="T27" fmla="*/ 150 h 152"/>
                <a:gd name="T28" fmla="*/ 61 w 90"/>
                <a:gd name="T29" fmla="*/ 142 h 152"/>
                <a:gd name="T30" fmla="*/ 49 w 90"/>
                <a:gd name="T31" fmla="*/ 132 h 152"/>
                <a:gd name="T32" fmla="*/ 42 w 90"/>
                <a:gd name="T33" fmla="*/ 129 h 152"/>
                <a:gd name="T34" fmla="*/ 36 w 90"/>
                <a:gd name="T35" fmla="*/ 128 h 152"/>
                <a:gd name="T36" fmla="*/ 17 w 90"/>
                <a:gd name="T37" fmla="*/ 98 h 152"/>
                <a:gd name="T38" fmla="*/ 9 w 90"/>
                <a:gd name="T39" fmla="*/ 83 h 152"/>
                <a:gd name="T40" fmla="*/ 4 w 90"/>
                <a:gd name="T41" fmla="*/ 69 h 152"/>
                <a:gd name="T42" fmla="*/ 0 w 90"/>
                <a:gd name="T43" fmla="*/ 53 h 152"/>
                <a:gd name="T44" fmla="*/ 1 w 90"/>
                <a:gd name="T45" fmla="*/ 37 h 152"/>
                <a:gd name="T46" fmla="*/ 6 w 90"/>
                <a:gd name="T47" fmla="*/ 20 h 152"/>
                <a:gd name="T48" fmla="*/ 17 w 90"/>
                <a:gd name="T49" fmla="*/ 0 h 15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90"/>
                <a:gd name="T76" fmla="*/ 0 h 152"/>
                <a:gd name="T77" fmla="*/ 90 w 90"/>
                <a:gd name="T78" fmla="*/ 152 h 15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90" h="152">
                  <a:moveTo>
                    <a:pt x="17" y="0"/>
                  </a:moveTo>
                  <a:lnTo>
                    <a:pt x="30" y="2"/>
                  </a:lnTo>
                  <a:lnTo>
                    <a:pt x="44" y="8"/>
                  </a:lnTo>
                  <a:lnTo>
                    <a:pt x="56" y="16"/>
                  </a:lnTo>
                  <a:lnTo>
                    <a:pt x="66" y="25"/>
                  </a:lnTo>
                  <a:lnTo>
                    <a:pt x="67" y="38"/>
                  </a:lnTo>
                  <a:lnTo>
                    <a:pt x="70" y="52"/>
                  </a:lnTo>
                  <a:lnTo>
                    <a:pt x="80" y="87"/>
                  </a:lnTo>
                  <a:lnTo>
                    <a:pt x="88" y="121"/>
                  </a:lnTo>
                  <a:lnTo>
                    <a:pt x="90" y="135"/>
                  </a:lnTo>
                  <a:lnTo>
                    <a:pt x="90" y="146"/>
                  </a:lnTo>
                  <a:lnTo>
                    <a:pt x="84" y="151"/>
                  </a:lnTo>
                  <a:lnTo>
                    <a:pt x="78" y="152"/>
                  </a:lnTo>
                  <a:lnTo>
                    <a:pt x="74" y="150"/>
                  </a:lnTo>
                  <a:lnTo>
                    <a:pt x="61" y="142"/>
                  </a:lnTo>
                  <a:lnTo>
                    <a:pt x="49" y="132"/>
                  </a:lnTo>
                  <a:lnTo>
                    <a:pt x="42" y="129"/>
                  </a:lnTo>
                  <a:lnTo>
                    <a:pt x="36" y="128"/>
                  </a:lnTo>
                  <a:lnTo>
                    <a:pt x="17" y="98"/>
                  </a:lnTo>
                  <a:lnTo>
                    <a:pt x="9" y="83"/>
                  </a:lnTo>
                  <a:lnTo>
                    <a:pt x="4" y="69"/>
                  </a:lnTo>
                  <a:lnTo>
                    <a:pt x="0" y="53"/>
                  </a:lnTo>
                  <a:lnTo>
                    <a:pt x="1" y="37"/>
                  </a:lnTo>
                  <a:lnTo>
                    <a:pt x="6" y="2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Freeform 51"/>
            <p:cNvSpPr>
              <a:spLocks/>
            </p:cNvSpPr>
            <p:nvPr/>
          </p:nvSpPr>
          <p:spPr bwMode="auto">
            <a:xfrm>
              <a:off x="764" y="641"/>
              <a:ext cx="13" cy="16"/>
            </a:xfrm>
            <a:custGeom>
              <a:avLst/>
              <a:gdLst>
                <a:gd name="T0" fmla="*/ 48 w 102"/>
                <a:gd name="T1" fmla="*/ 126 h 128"/>
                <a:gd name="T2" fmla="*/ 63 w 102"/>
                <a:gd name="T3" fmla="*/ 124 h 128"/>
                <a:gd name="T4" fmla="*/ 77 w 102"/>
                <a:gd name="T5" fmla="*/ 118 h 128"/>
                <a:gd name="T6" fmla="*/ 89 w 102"/>
                <a:gd name="T7" fmla="*/ 110 h 128"/>
                <a:gd name="T8" fmla="*/ 102 w 102"/>
                <a:gd name="T9" fmla="*/ 97 h 128"/>
                <a:gd name="T10" fmla="*/ 93 w 102"/>
                <a:gd name="T11" fmla="*/ 66 h 128"/>
                <a:gd name="T12" fmla="*/ 91 w 102"/>
                <a:gd name="T13" fmla="*/ 49 h 128"/>
                <a:gd name="T14" fmla="*/ 90 w 102"/>
                <a:gd name="T15" fmla="*/ 31 h 128"/>
                <a:gd name="T16" fmla="*/ 79 w 102"/>
                <a:gd name="T17" fmla="*/ 15 h 128"/>
                <a:gd name="T18" fmla="*/ 73 w 102"/>
                <a:gd name="T19" fmla="*/ 6 h 128"/>
                <a:gd name="T20" fmla="*/ 72 w 102"/>
                <a:gd name="T21" fmla="*/ 0 h 128"/>
                <a:gd name="T22" fmla="*/ 48 w 102"/>
                <a:gd name="T23" fmla="*/ 0 h 128"/>
                <a:gd name="T24" fmla="*/ 30 w 102"/>
                <a:gd name="T25" fmla="*/ 19 h 128"/>
                <a:gd name="T26" fmla="*/ 30 w 102"/>
                <a:gd name="T27" fmla="*/ 66 h 128"/>
                <a:gd name="T28" fmla="*/ 21 w 102"/>
                <a:gd name="T29" fmla="*/ 79 h 128"/>
                <a:gd name="T30" fmla="*/ 12 w 102"/>
                <a:gd name="T31" fmla="*/ 94 h 128"/>
                <a:gd name="T32" fmla="*/ 0 w 102"/>
                <a:gd name="T33" fmla="*/ 121 h 128"/>
                <a:gd name="T34" fmla="*/ 5 w 102"/>
                <a:gd name="T35" fmla="*/ 123 h 128"/>
                <a:gd name="T36" fmla="*/ 14 w 102"/>
                <a:gd name="T37" fmla="*/ 126 h 128"/>
                <a:gd name="T38" fmla="*/ 28 w 102"/>
                <a:gd name="T39" fmla="*/ 128 h 128"/>
                <a:gd name="T40" fmla="*/ 48 w 102"/>
                <a:gd name="T41" fmla="*/ 126 h 12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02"/>
                <a:gd name="T64" fmla="*/ 0 h 128"/>
                <a:gd name="T65" fmla="*/ 102 w 102"/>
                <a:gd name="T66" fmla="*/ 128 h 12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02" h="128">
                  <a:moveTo>
                    <a:pt x="48" y="126"/>
                  </a:moveTo>
                  <a:lnTo>
                    <a:pt x="63" y="124"/>
                  </a:lnTo>
                  <a:lnTo>
                    <a:pt x="77" y="118"/>
                  </a:lnTo>
                  <a:lnTo>
                    <a:pt x="89" y="110"/>
                  </a:lnTo>
                  <a:lnTo>
                    <a:pt x="102" y="97"/>
                  </a:lnTo>
                  <a:lnTo>
                    <a:pt x="93" y="66"/>
                  </a:lnTo>
                  <a:lnTo>
                    <a:pt x="91" y="49"/>
                  </a:lnTo>
                  <a:lnTo>
                    <a:pt x="90" y="31"/>
                  </a:lnTo>
                  <a:lnTo>
                    <a:pt x="79" y="15"/>
                  </a:lnTo>
                  <a:lnTo>
                    <a:pt x="73" y="6"/>
                  </a:lnTo>
                  <a:lnTo>
                    <a:pt x="72" y="0"/>
                  </a:lnTo>
                  <a:lnTo>
                    <a:pt x="48" y="0"/>
                  </a:lnTo>
                  <a:lnTo>
                    <a:pt x="30" y="19"/>
                  </a:lnTo>
                  <a:lnTo>
                    <a:pt x="30" y="66"/>
                  </a:lnTo>
                  <a:lnTo>
                    <a:pt x="21" y="79"/>
                  </a:lnTo>
                  <a:lnTo>
                    <a:pt x="12" y="94"/>
                  </a:lnTo>
                  <a:lnTo>
                    <a:pt x="0" y="121"/>
                  </a:lnTo>
                  <a:lnTo>
                    <a:pt x="5" y="123"/>
                  </a:lnTo>
                  <a:lnTo>
                    <a:pt x="14" y="126"/>
                  </a:lnTo>
                  <a:lnTo>
                    <a:pt x="28" y="128"/>
                  </a:lnTo>
                  <a:lnTo>
                    <a:pt x="48" y="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Freeform 52"/>
            <p:cNvSpPr>
              <a:spLocks/>
            </p:cNvSpPr>
            <p:nvPr/>
          </p:nvSpPr>
          <p:spPr bwMode="auto">
            <a:xfrm>
              <a:off x="874" y="683"/>
              <a:ext cx="13" cy="14"/>
            </a:xfrm>
            <a:custGeom>
              <a:avLst/>
              <a:gdLst>
                <a:gd name="T0" fmla="*/ 11 w 101"/>
                <a:gd name="T1" fmla="*/ 115 h 115"/>
                <a:gd name="T2" fmla="*/ 5 w 101"/>
                <a:gd name="T3" fmla="*/ 103 h 115"/>
                <a:gd name="T4" fmla="*/ 1 w 101"/>
                <a:gd name="T5" fmla="*/ 90 h 115"/>
                <a:gd name="T6" fmla="*/ 0 w 101"/>
                <a:gd name="T7" fmla="*/ 77 h 115"/>
                <a:gd name="T8" fmla="*/ 0 w 101"/>
                <a:gd name="T9" fmla="*/ 60 h 115"/>
                <a:gd name="T10" fmla="*/ 9 w 101"/>
                <a:gd name="T11" fmla="*/ 53 h 115"/>
                <a:gd name="T12" fmla="*/ 15 w 101"/>
                <a:gd name="T13" fmla="*/ 50 h 115"/>
                <a:gd name="T14" fmla="*/ 24 w 101"/>
                <a:gd name="T15" fmla="*/ 49 h 115"/>
                <a:gd name="T16" fmla="*/ 34 w 101"/>
                <a:gd name="T17" fmla="*/ 36 h 115"/>
                <a:gd name="T18" fmla="*/ 45 w 101"/>
                <a:gd name="T19" fmla="*/ 23 h 115"/>
                <a:gd name="T20" fmla="*/ 66 w 101"/>
                <a:gd name="T21" fmla="*/ 0 h 115"/>
                <a:gd name="T22" fmla="*/ 75 w 101"/>
                <a:gd name="T23" fmla="*/ 4 h 115"/>
                <a:gd name="T24" fmla="*/ 85 w 101"/>
                <a:gd name="T25" fmla="*/ 6 h 115"/>
                <a:gd name="T26" fmla="*/ 86 w 101"/>
                <a:gd name="T27" fmla="*/ 14 h 115"/>
                <a:gd name="T28" fmla="*/ 88 w 101"/>
                <a:gd name="T29" fmla="*/ 20 h 115"/>
                <a:gd name="T30" fmla="*/ 91 w 101"/>
                <a:gd name="T31" fmla="*/ 26 h 115"/>
                <a:gd name="T32" fmla="*/ 97 w 101"/>
                <a:gd name="T33" fmla="*/ 30 h 115"/>
                <a:gd name="T34" fmla="*/ 99 w 101"/>
                <a:gd name="T35" fmla="*/ 58 h 115"/>
                <a:gd name="T36" fmla="*/ 101 w 101"/>
                <a:gd name="T37" fmla="*/ 85 h 115"/>
                <a:gd name="T38" fmla="*/ 96 w 101"/>
                <a:gd name="T39" fmla="*/ 90 h 115"/>
                <a:gd name="T40" fmla="*/ 89 w 101"/>
                <a:gd name="T41" fmla="*/ 97 h 115"/>
                <a:gd name="T42" fmla="*/ 81 w 101"/>
                <a:gd name="T43" fmla="*/ 101 h 115"/>
                <a:gd name="T44" fmla="*/ 72 w 101"/>
                <a:gd name="T45" fmla="*/ 104 h 115"/>
                <a:gd name="T46" fmla="*/ 71 w 101"/>
                <a:gd name="T47" fmla="*/ 86 h 115"/>
                <a:gd name="T48" fmla="*/ 69 w 101"/>
                <a:gd name="T49" fmla="*/ 77 h 115"/>
                <a:gd name="T50" fmla="*/ 68 w 101"/>
                <a:gd name="T51" fmla="*/ 74 h 115"/>
                <a:gd name="T52" fmla="*/ 66 w 101"/>
                <a:gd name="T53" fmla="*/ 73 h 115"/>
                <a:gd name="T54" fmla="*/ 54 w 101"/>
                <a:gd name="T55" fmla="*/ 73 h 115"/>
                <a:gd name="T56" fmla="*/ 51 w 101"/>
                <a:gd name="T57" fmla="*/ 75 h 115"/>
                <a:gd name="T58" fmla="*/ 48 w 101"/>
                <a:gd name="T59" fmla="*/ 78 h 115"/>
                <a:gd name="T60" fmla="*/ 43 w 101"/>
                <a:gd name="T61" fmla="*/ 91 h 115"/>
                <a:gd name="T62" fmla="*/ 36 w 101"/>
                <a:gd name="T63" fmla="*/ 115 h 115"/>
                <a:gd name="T64" fmla="*/ 21 w 101"/>
                <a:gd name="T65" fmla="*/ 112 h 115"/>
                <a:gd name="T66" fmla="*/ 16 w 101"/>
                <a:gd name="T67" fmla="*/ 112 h 115"/>
                <a:gd name="T68" fmla="*/ 11 w 101"/>
                <a:gd name="T69" fmla="*/ 115 h 11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1"/>
                <a:gd name="T106" fmla="*/ 0 h 115"/>
                <a:gd name="T107" fmla="*/ 101 w 101"/>
                <a:gd name="T108" fmla="*/ 115 h 11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1" h="115">
                  <a:moveTo>
                    <a:pt x="11" y="115"/>
                  </a:moveTo>
                  <a:lnTo>
                    <a:pt x="5" y="103"/>
                  </a:lnTo>
                  <a:lnTo>
                    <a:pt x="1" y="90"/>
                  </a:lnTo>
                  <a:lnTo>
                    <a:pt x="0" y="77"/>
                  </a:lnTo>
                  <a:lnTo>
                    <a:pt x="0" y="60"/>
                  </a:lnTo>
                  <a:lnTo>
                    <a:pt x="9" y="53"/>
                  </a:lnTo>
                  <a:lnTo>
                    <a:pt x="15" y="50"/>
                  </a:lnTo>
                  <a:lnTo>
                    <a:pt x="24" y="49"/>
                  </a:lnTo>
                  <a:lnTo>
                    <a:pt x="34" y="36"/>
                  </a:lnTo>
                  <a:lnTo>
                    <a:pt x="45" y="23"/>
                  </a:lnTo>
                  <a:lnTo>
                    <a:pt x="66" y="0"/>
                  </a:lnTo>
                  <a:lnTo>
                    <a:pt x="75" y="4"/>
                  </a:lnTo>
                  <a:lnTo>
                    <a:pt x="85" y="6"/>
                  </a:lnTo>
                  <a:lnTo>
                    <a:pt x="86" y="14"/>
                  </a:lnTo>
                  <a:lnTo>
                    <a:pt x="88" y="20"/>
                  </a:lnTo>
                  <a:lnTo>
                    <a:pt x="91" y="26"/>
                  </a:lnTo>
                  <a:lnTo>
                    <a:pt x="97" y="30"/>
                  </a:lnTo>
                  <a:lnTo>
                    <a:pt x="99" y="58"/>
                  </a:lnTo>
                  <a:lnTo>
                    <a:pt x="101" y="85"/>
                  </a:lnTo>
                  <a:lnTo>
                    <a:pt x="96" y="90"/>
                  </a:lnTo>
                  <a:lnTo>
                    <a:pt x="89" y="97"/>
                  </a:lnTo>
                  <a:lnTo>
                    <a:pt x="81" y="101"/>
                  </a:lnTo>
                  <a:lnTo>
                    <a:pt x="72" y="104"/>
                  </a:lnTo>
                  <a:lnTo>
                    <a:pt x="71" y="86"/>
                  </a:lnTo>
                  <a:lnTo>
                    <a:pt x="69" y="77"/>
                  </a:lnTo>
                  <a:lnTo>
                    <a:pt x="68" y="74"/>
                  </a:lnTo>
                  <a:lnTo>
                    <a:pt x="66" y="73"/>
                  </a:lnTo>
                  <a:lnTo>
                    <a:pt x="54" y="73"/>
                  </a:lnTo>
                  <a:lnTo>
                    <a:pt x="51" y="75"/>
                  </a:lnTo>
                  <a:lnTo>
                    <a:pt x="48" y="78"/>
                  </a:lnTo>
                  <a:lnTo>
                    <a:pt x="43" y="91"/>
                  </a:lnTo>
                  <a:lnTo>
                    <a:pt x="36" y="115"/>
                  </a:lnTo>
                  <a:lnTo>
                    <a:pt x="21" y="112"/>
                  </a:lnTo>
                  <a:lnTo>
                    <a:pt x="16" y="112"/>
                  </a:lnTo>
                  <a:lnTo>
                    <a:pt x="11" y="11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Freeform 53"/>
            <p:cNvSpPr>
              <a:spLocks/>
            </p:cNvSpPr>
            <p:nvPr/>
          </p:nvSpPr>
          <p:spPr bwMode="auto">
            <a:xfrm>
              <a:off x="991" y="541"/>
              <a:ext cx="20" cy="28"/>
            </a:xfrm>
            <a:custGeom>
              <a:avLst/>
              <a:gdLst>
                <a:gd name="T0" fmla="*/ 19 w 163"/>
                <a:gd name="T1" fmla="*/ 222 h 230"/>
                <a:gd name="T2" fmla="*/ 74 w 163"/>
                <a:gd name="T3" fmla="*/ 189 h 230"/>
                <a:gd name="T4" fmla="*/ 103 w 163"/>
                <a:gd name="T5" fmla="*/ 169 h 230"/>
                <a:gd name="T6" fmla="*/ 127 w 163"/>
                <a:gd name="T7" fmla="*/ 150 h 230"/>
                <a:gd name="T8" fmla="*/ 124 w 163"/>
                <a:gd name="T9" fmla="*/ 140 h 230"/>
                <a:gd name="T10" fmla="*/ 121 w 163"/>
                <a:gd name="T11" fmla="*/ 130 h 230"/>
                <a:gd name="T12" fmla="*/ 116 w 163"/>
                <a:gd name="T13" fmla="*/ 115 h 230"/>
                <a:gd name="T14" fmla="*/ 151 w 163"/>
                <a:gd name="T15" fmla="*/ 115 h 230"/>
                <a:gd name="T16" fmla="*/ 163 w 163"/>
                <a:gd name="T17" fmla="*/ 103 h 230"/>
                <a:gd name="T18" fmla="*/ 161 w 163"/>
                <a:gd name="T19" fmla="*/ 86 h 230"/>
                <a:gd name="T20" fmla="*/ 154 w 163"/>
                <a:gd name="T21" fmla="*/ 70 h 230"/>
                <a:gd name="T22" fmla="*/ 146 w 163"/>
                <a:gd name="T23" fmla="*/ 56 h 230"/>
                <a:gd name="T24" fmla="*/ 133 w 163"/>
                <a:gd name="T25" fmla="*/ 43 h 230"/>
                <a:gd name="T26" fmla="*/ 130 w 163"/>
                <a:gd name="T27" fmla="*/ 21 h 230"/>
                <a:gd name="T28" fmla="*/ 127 w 163"/>
                <a:gd name="T29" fmla="*/ 0 h 230"/>
                <a:gd name="T30" fmla="*/ 116 w 163"/>
                <a:gd name="T31" fmla="*/ 2 h 230"/>
                <a:gd name="T32" fmla="*/ 107 w 163"/>
                <a:gd name="T33" fmla="*/ 3 h 230"/>
                <a:gd name="T34" fmla="*/ 100 w 163"/>
                <a:gd name="T35" fmla="*/ 6 h 230"/>
                <a:gd name="T36" fmla="*/ 93 w 163"/>
                <a:gd name="T37" fmla="*/ 10 h 230"/>
                <a:gd name="T38" fmla="*/ 83 w 163"/>
                <a:gd name="T39" fmla="*/ 21 h 230"/>
                <a:gd name="T40" fmla="*/ 78 w 163"/>
                <a:gd name="T41" fmla="*/ 34 h 230"/>
                <a:gd name="T42" fmla="*/ 70 w 163"/>
                <a:gd name="T43" fmla="*/ 64 h 230"/>
                <a:gd name="T44" fmla="*/ 67 w 163"/>
                <a:gd name="T45" fmla="*/ 78 h 230"/>
                <a:gd name="T46" fmla="*/ 61 w 163"/>
                <a:gd name="T47" fmla="*/ 90 h 230"/>
                <a:gd name="T48" fmla="*/ 54 w 163"/>
                <a:gd name="T49" fmla="*/ 96 h 230"/>
                <a:gd name="T50" fmla="*/ 48 w 163"/>
                <a:gd name="T51" fmla="*/ 100 h 230"/>
                <a:gd name="T52" fmla="*/ 39 w 163"/>
                <a:gd name="T53" fmla="*/ 106 h 230"/>
                <a:gd name="T54" fmla="*/ 30 w 163"/>
                <a:gd name="T55" fmla="*/ 110 h 230"/>
                <a:gd name="T56" fmla="*/ 25 w 163"/>
                <a:gd name="T57" fmla="*/ 115 h 230"/>
                <a:gd name="T58" fmla="*/ 27 w 163"/>
                <a:gd name="T59" fmla="*/ 148 h 230"/>
                <a:gd name="T60" fmla="*/ 30 w 163"/>
                <a:gd name="T61" fmla="*/ 181 h 230"/>
                <a:gd name="T62" fmla="*/ 16 w 163"/>
                <a:gd name="T63" fmla="*/ 189 h 230"/>
                <a:gd name="T64" fmla="*/ 6 w 163"/>
                <a:gd name="T65" fmla="*/ 198 h 230"/>
                <a:gd name="T66" fmla="*/ 1 w 163"/>
                <a:gd name="T67" fmla="*/ 210 h 230"/>
                <a:gd name="T68" fmla="*/ 0 w 163"/>
                <a:gd name="T69" fmla="*/ 229 h 230"/>
                <a:gd name="T70" fmla="*/ 25 w 163"/>
                <a:gd name="T71" fmla="*/ 230 h 230"/>
                <a:gd name="T72" fmla="*/ 30 w 163"/>
                <a:gd name="T73" fmla="*/ 230 h 230"/>
                <a:gd name="T74" fmla="*/ 31 w 163"/>
                <a:gd name="T75" fmla="*/ 229 h 230"/>
                <a:gd name="T76" fmla="*/ 28 w 163"/>
                <a:gd name="T77" fmla="*/ 227 h 230"/>
                <a:gd name="T78" fmla="*/ 19 w 163"/>
                <a:gd name="T79" fmla="*/ 222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63"/>
                <a:gd name="T121" fmla="*/ 0 h 230"/>
                <a:gd name="T122" fmla="*/ 163 w 163"/>
                <a:gd name="T123" fmla="*/ 230 h 23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63" h="230">
                  <a:moveTo>
                    <a:pt x="19" y="222"/>
                  </a:moveTo>
                  <a:lnTo>
                    <a:pt x="74" y="189"/>
                  </a:lnTo>
                  <a:lnTo>
                    <a:pt x="103" y="169"/>
                  </a:lnTo>
                  <a:lnTo>
                    <a:pt x="127" y="150"/>
                  </a:lnTo>
                  <a:lnTo>
                    <a:pt x="124" y="140"/>
                  </a:lnTo>
                  <a:lnTo>
                    <a:pt x="121" y="130"/>
                  </a:lnTo>
                  <a:lnTo>
                    <a:pt x="116" y="115"/>
                  </a:lnTo>
                  <a:lnTo>
                    <a:pt x="151" y="115"/>
                  </a:lnTo>
                  <a:lnTo>
                    <a:pt x="163" y="103"/>
                  </a:lnTo>
                  <a:lnTo>
                    <a:pt x="161" y="86"/>
                  </a:lnTo>
                  <a:lnTo>
                    <a:pt x="154" y="70"/>
                  </a:lnTo>
                  <a:lnTo>
                    <a:pt x="146" y="56"/>
                  </a:lnTo>
                  <a:lnTo>
                    <a:pt x="133" y="43"/>
                  </a:lnTo>
                  <a:lnTo>
                    <a:pt x="130" y="21"/>
                  </a:lnTo>
                  <a:lnTo>
                    <a:pt x="127" y="0"/>
                  </a:lnTo>
                  <a:lnTo>
                    <a:pt x="116" y="2"/>
                  </a:lnTo>
                  <a:lnTo>
                    <a:pt x="107" y="3"/>
                  </a:lnTo>
                  <a:lnTo>
                    <a:pt x="100" y="6"/>
                  </a:lnTo>
                  <a:lnTo>
                    <a:pt x="93" y="10"/>
                  </a:lnTo>
                  <a:lnTo>
                    <a:pt x="83" y="21"/>
                  </a:lnTo>
                  <a:lnTo>
                    <a:pt x="78" y="34"/>
                  </a:lnTo>
                  <a:lnTo>
                    <a:pt x="70" y="64"/>
                  </a:lnTo>
                  <a:lnTo>
                    <a:pt x="67" y="78"/>
                  </a:lnTo>
                  <a:lnTo>
                    <a:pt x="61" y="90"/>
                  </a:lnTo>
                  <a:lnTo>
                    <a:pt x="54" y="96"/>
                  </a:lnTo>
                  <a:lnTo>
                    <a:pt x="48" y="100"/>
                  </a:lnTo>
                  <a:lnTo>
                    <a:pt x="39" y="106"/>
                  </a:lnTo>
                  <a:lnTo>
                    <a:pt x="30" y="110"/>
                  </a:lnTo>
                  <a:lnTo>
                    <a:pt x="25" y="115"/>
                  </a:lnTo>
                  <a:lnTo>
                    <a:pt x="27" y="148"/>
                  </a:lnTo>
                  <a:lnTo>
                    <a:pt x="30" y="181"/>
                  </a:lnTo>
                  <a:lnTo>
                    <a:pt x="16" y="189"/>
                  </a:lnTo>
                  <a:lnTo>
                    <a:pt x="6" y="198"/>
                  </a:lnTo>
                  <a:lnTo>
                    <a:pt x="1" y="210"/>
                  </a:lnTo>
                  <a:lnTo>
                    <a:pt x="0" y="229"/>
                  </a:lnTo>
                  <a:lnTo>
                    <a:pt x="25" y="230"/>
                  </a:lnTo>
                  <a:lnTo>
                    <a:pt x="30" y="230"/>
                  </a:lnTo>
                  <a:lnTo>
                    <a:pt x="31" y="229"/>
                  </a:lnTo>
                  <a:lnTo>
                    <a:pt x="28" y="227"/>
                  </a:lnTo>
                  <a:lnTo>
                    <a:pt x="19" y="2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Freeform 54"/>
            <p:cNvSpPr>
              <a:spLocks/>
            </p:cNvSpPr>
            <p:nvPr/>
          </p:nvSpPr>
          <p:spPr bwMode="auto">
            <a:xfrm>
              <a:off x="912" y="393"/>
              <a:ext cx="31" cy="12"/>
            </a:xfrm>
            <a:custGeom>
              <a:avLst/>
              <a:gdLst>
                <a:gd name="T0" fmla="*/ 64 w 250"/>
                <a:gd name="T1" fmla="*/ 11 h 96"/>
                <a:gd name="T2" fmla="*/ 222 w 250"/>
                <a:gd name="T3" fmla="*/ 2 h 96"/>
                <a:gd name="T4" fmla="*/ 240 w 250"/>
                <a:gd name="T5" fmla="*/ 20 h 96"/>
                <a:gd name="T6" fmla="*/ 247 w 250"/>
                <a:gd name="T7" fmla="*/ 29 h 96"/>
                <a:gd name="T8" fmla="*/ 249 w 250"/>
                <a:gd name="T9" fmla="*/ 35 h 96"/>
                <a:gd name="T10" fmla="*/ 250 w 250"/>
                <a:gd name="T11" fmla="*/ 41 h 96"/>
                <a:gd name="T12" fmla="*/ 233 w 250"/>
                <a:gd name="T13" fmla="*/ 53 h 96"/>
                <a:gd name="T14" fmla="*/ 215 w 250"/>
                <a:gd name="T15" fmla="*/ 63 h 96"/>
                <a:gd name="T16" fmla="*/ 193 w 250"/>
                <a:gd name="T17" fmla="*/ 69 h 96"/>
                <a:gd name="T18" fmla="*/ 171 w 250"/>
                <a:gd name="T19" fmla="*/ 71 h 96"/>
                <a:gd name="T20" fmla="*/ 163 w 250"/>
                <a:gd name="T21" fmla="*/ 78 h 96"/>
                <a:gd name="T22" fmla="*/ 156 w 250"/>
                <a:gd name="T23" fmla="*/ 82 h 96"/>
                <a:gd name="T24" fmla="*/ 137 w 250"/>
                <a:gd name="T25" fmla="*/ 90 h 96"/>
                <a:gd name="T26" fmla="*/ 115 w 250"/>
                <a:gd name="T27" fmla="*/ 94 h 96"/>
                <a:gd name="T28" fmla="*/ 92 w 250"/>
                <a:gd name="T29" fmla="*/ 96 h 96"/>
                <a:gd name="T30" fmla="*/ 45 w 250"/>
                <a:gd name="T31" fmla="*/ 96 h 96"/>
                <a:gd name="T32" fmla="*/ 4 w 250"/>
                <a:gd name="T33" fmla="*/ 93 h 96"/>
                <a:gd name="T34" fmla="*/ 1 w 250"/>
                <a:gd name="T35" fmla="*/ 76 h 96"/>
                <a:gd name="T36" fmla="*/ 0 w 250"/>
                <a:gd name="T37" fmla="*/ 62 h 96"/>
                <a:gd name="T38" fmla="*/ 0 w 250"/>
                <a:gd name="T39" fmla="*/ 50 h 96"/>
                <a:gd name="T40" fmla="*/ 6 w 250"/>
                <a:gd name="T41" fmla="*/ 35 h 96"/>
                <a:gd name="T42" fmla="*/ 5 w 250"/>
                <a:gd name="T43" fmla="*/ 35 h 96"/>
                <a:gd name="T44" fmla="*/ 5 w 250"/>
                <a:gd name="T45" fmla="*/ 35 h 96"/>
                <a:gd name="T46" fmla="*/ 6 w 250"/>
                <a:gd name="T47" fmla="*/ 33 h 96"/>
                <a:gd name="T48" fmla="*/ 15 w 250"/>
                <a:gd name="T49" fmla="*/ 27 h 96"/>
                <a:gd name="T50" fmla="*/ 44 w 250"/>
                <a:gd name="T51" fmla="*/ 10 h 96"/>
                <a:gd name="T52" fmla="*/ 57 w 250"/>
                <a:gd name="T53" fmla="*/ 3 h 96"/>
                <a:gd name="T54" fmla="*/ 67 w 250"/>
                <a:gd name="T55" fmla="*/ 0 h 96"/>
                <a:gd name="T56" fmla="*/ 70 w 250"/>
                <a:gd name="T57" fmla="*/ 0 h 96"/>
                <a:gd name="T58" fmla="*/ 70 w 250"/>
                <a:gd name="T59" fmla="*/ 2 h 96"/>
                <a:gd name="T60" fmla="*/ 64 w 250"/>
                <a:gd name="T61" fmla="*/ 11 h 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50"/>
                <a:gd name="T94" fmla="*/ 0 h 96"/>
                <a:gd name="T95" fmla="*/ 250 w 250"/>
                <a:gd name="T96" fmla="*/ 96 h 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50" h="96">
                  <a:moveTo>
                    <a:pt x="64" y="11"/>
                  </a:moveTo>
                  <a:lnTo>
                    <a:pt x="222" y="2"/>
                  </a:lnTo>
                  <a:lnTo>
                    <a:pt x="240" y="20"/>
                  </a:lnTo>
                  <a:lnTo>
                    <a:pt x="247" y="29"/>
                  </a:lnTo>
                  <a:lnTo>
                    <a:pt x="249" y="35"/>
                  </a:lnTo>
                  <a:lnTo>
                    <a:pt x="250" y="41"/>
                  </a:lnTo>
                  <a:lnTo>
                    <a:pt x="233" y="53"/>
                  </a:lnTo>
                  <a:lnTo>
                    <a:pt x="215" y="63"/>
                  </a:lnTo>
                  <a:lnTo>
                    <a:pt x="193" y="69"/>
                  </a:lnTo>
                  <a:lnTo>
                    <a:pt x="171" y="71"/>
                  </a:lnTo>
                  <a:lnTo>
                    <a:pt x="163" y="78"/>
                  </a:lnTo>
                  <a:lnTo>
                    <a:pt x="156" y="82"/>
                  </a:lnTo>
                  <a:lnTo>
                    <a:pt x="137" y="90"/>
                  </a:lnTo>
                  <a:lnTo>
                    <a:pt x="115" y="94"/>
                  </a:lnTo>
                  <a:lnTo>
                    <a:pt x="92" y="96"/>
                  </a:lnTo>
                  <a:lnTo>
                    <a:pt x="45" y="96"/>
                  </a:lnTo>
                  <a:lnTo>
                    <a:pt x="4" y="93"/>
                  </a:lnTo>
                  <a:lnTo>
                    <a:pt x="1" y="76"/>
                  </a:lnTo>
                  <a:lnTo>
                    <a:pt x="0" y="62"/>
                  </a:lnTo>
                  <a:lnTo>
                    <a:pt x="0" y="50"/>
                  </a:lnTo>
                  <a:lnTo>
                    <a:pt x="6" y="35"/>
                  </a:lnTo>
                  <a:lnTo>
                    <a:pt x="5" y="35"/>
                  </a:lnTo>
                  <a:lnTo>
                    <a:pt x="6" y="33"/>
                  </a:lnTo>
                  <a:lnTo>
                    <a:pt x="15" y="27"/>
                  </a:lnTo>
                  <a:lnTo>
                    <a:pt x="44" y="10"/>
                  </a:lnTo>
                  <a:lnTo>
                    <a:pt x="57" y="3"/>
                  </a:lnTo>
                  <a:lnTo>
                    <a:pt x="67" y="0"/>
                  </a:lnTo>
                  <a:lnTo>
                    <a:pt x="70" y="0"/>
                  </a:lnTo>
                  <a:lnTo>
                    <a:pt x="70" y="2"/>
                  </a:lnTo>
                  <a:lnTo>
                    <a:pt x="64" y="1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Freeform 55"/>
            <p:cNvSpPr>
              <a:spLocks/>
            </p:cNvSpPr>
            <p:nvPr/>
          </p:nvSpPr>
          <p:spPr bwMode="auto">
            <a:xfrm>
              <a:off x="895" y="397"/>
              <a:ext cx="24" cy="19"/>
            </a:xfrm>
            <a:custGeom>
              <a:avLst/>
              <a:gdLst>
                <a:gd name="T0" fmla="*/ 82 w 195"/>
                <a:gd name="T1" fmla="*/ 9 h 149"/>
                <a:gd name="T2" fmla="*/ 61 w 195"/>
                <a:gd name="T3" fmla="*/ 13 h 149"/>
                <a:gd name="T4" fmla="*/ 38 w 195"/>
                <a:gd name="T5" fmla="*/ 17 h 149"/>
                <a:gd name="T6" fmla="*/ 16 w 195"/>
                <a:gd name="T7" fmla="*/ 22 h 149"/>
                <a:gd name="T8" fmla="*/ 8 w 195"/>
                <a:gd name="T9" fmla="*/ 28 h 149"/>
                <a:gd name="T10" fmla="*/ 0 w 195"/>
                <a:gd name="T11" fmla="*/ 33 h 149"/>
                <a:gd name="T12" fmla="*/ 13 w 195"/>
                <a:gd name="T13" fmla="*/ 84 h 149"/>
                <a:gd name="T14" fmla="*/ 18 w 195"/>
                <a:gd name="T15" fmla="*/ 96 h 149"/>
                <a:gd name="T16" fmla="*/ 26 w 195"/>
                <a:gd name="T17" fmla="*/ 104 h 149"/>
                <a:gd name="T18" fmla="*/ 38 w 195"/>
                <a:gd name="T19" fmla="*/ 111 h 149"/>
                <a:gd name="T20" fmla="*/ 52 w 195"/>
                <a:gd name="T21" fmla="*/ 115 h 149"/>
                <a:gd name="T22" fmla="*/ 84 w 195"/>
                <a:gd name="T23" fmla="*/ 120 h 149"/>
                <a:gd name="T24" fmla="*/ 118 w 195"/>
                <a:gd name="T25" fmla="*/ 124 h 149"/>
                <a:gd name="T26" fmla="*/ 119 w 195"/>
                <a:gd name="T27" fmla="*/ 125 h 149"/>
                <a:gd name="T28" fmla="*/ 119 w 195"/>
                <a:gd name="T29" fmla="*/ 129 h 149"/>
                <a:gd name="T30" fmla="*/ 119 w 195"/>
                <a:gd name="T31" fmla="*/ 138 h 149"/>
                <a:gd name="T32" fmla="*/ 120 w 195"/>
                <a:gd name="T33" fmla="*/ 143 h 149"/>
                <a:gd name="T34" fmla="*/ 121 w 195"/>
                <a:gd name="T35" fmla="*/ 146 h 149"/>
                <a:gd name="T36" fmla="*/ 125 w 195"/>
                <a:gd name="T37" fmla="*/ 149 h 149"/>
                <a:gd name="T38" fmla="*/ 132 w 195"/>
                <a:gd name="T39" fmla="*/ 148 h 149"/>
                <a:gd name="T40" fmla="*/ 195 w 195"/>
                <a:gd name="T41" fmla="*/ 133 h 149"/>
                <a:gd name="T42" fmla="*/ 177 w 195"/>
                <a:gd name="T43" fmla="*/ 120 h 149"/>
                <a:gd name="T44" fmla="*/ 157 w 195"/>
                <a:gd name="T45" fmla="*/ 104 h 149"/>
                <a:gd name="T46" fmla="*/ 149 w 195"/>
                <a:gd name="T47" fmla="*/ 95 h 149"/>
                <a:gd name="T48" fmla="*/ 141 w 195"/>
                <a:gd name="T49" fmla="*/ 85 h 149"/>
                <a:gd name="T50" fmla="*/ 136 w 195"/>
                <a:gd name="T51" fmla="*/ 75 h 149"/>
                <a:gd name="T52" fmla="*/ 135 w 195"/>
                <a:gd name="T53" fmla="*/ 63 h 149"/>
                <a:gd name="T54" fmla="*/ 140 w 195"/>
                <a:gd name="T55" fmla="*/ 0 h 149"/>
                <a:gd name="T56" fmla="*/ 124 w 195"/>
                <a:gd name="T57" fmla="*/ 1 h 149"/>
                <a:gd name="T58" fmla="*/ 108 w 195"/>
                <a:gd name="T59" fmla="*/ 4 h 149"/>
                <a:gd name="T60" fmla="*/ 82 w 195"/>
                <a:gd name="T61" fmla="*/ 9 h 14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95"/>
                <a:gd name="T94" fmla="*/ 0 h 149"/>
                <a:gd name="T95" fmla="*/ 195 w 195"/>
                <a:gd name="T96" fmla="*/ 149 h 149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95" h="149">
                  <a:moveTo>
                    <a:pt x="82" y="9"/>
                  </a:moveTo>
                  <a:lnTo>
                    <a:pt x="61" y="13"/>
                  </a:lnTo>
                  <a:lnTo>
                    <a:pt x="38" y="17"/>
                  </a:lnTo>
                  <a:lnTo>
                    <a:pt x="16" y="22"/>
                  </a:lnTo>
                  <a:lnTo>
                    <a:pt x="8" y="28"/>
                  </a:lnTo>
                  <a:lnTo>
                    <a:pt x="0" y="33"/>
                  </a:lnTo>
                  <a:lnTo>
                    <a:pt x="13" y="84"/>
                  </a:lnTo>
                  <a:lnTo>
                    <a:pt x="18" y="96"/>
                  </a:lnTo>
                  <a:lnTo>
                    <a:pt x="26" y="104"/>
                  </a:lnTo>
                  <a:lnTo>
                    <a:pt x="38" y="111"/>
                  </a:lnTo>
                  <a:lnTo>
                    <a:pt x="52" y="115"/>
                  </a:lnTo>
                  <a:lnTo>
                    <a:pt x="84" y="120"/>
                  </a:lnTo>
                  <a:lnTo>
                    <a:pt x="118" y="124"/>
                  </a:lnTo>
                  <a:lnTo>
                    <a:pt x="119" y="125"/>
                  </a:lnTo>
                  <a:lnTo>
                    <a:pt x="119" y="129"/>
                  </a:lnTo>
                  <a:lnTo>
                    <a:pt x="119" y="138"/>
                  </a:lnTo>
                  <a:lnTo>
                    <a:pt x="120" y="143"/>
                  </a:lnTo>
                  <a:lnTo>
                    <a:pt x="121" y="146"/>
                  </a:lnTo>
                  <a:lnTo>
                    <a:pt x="125" y="149"/>
                  </a:lnTo>
                  <a:lnTo>
                    <a:pt x="132" y="148"/>
                  </a:lnTo>
                  <a:lnTo>
                    <a:pt x="195" y="133"/>
                  </a:lnTo>
                  <a:lnTo>
                    <a:pt x="177" y="120"/>
                  </a:lnTo>
                  <a:lnTo>
                    <a:pt x="157" y="104"/>
                  </a:lnTo>
                  <a:lnTo>
                    <a:pt x="149" y="95"/>
                  </a:lnTo>
                  <a:lnTo>
                    <a:pt x="141" y="85"/>
                  </a:lnTo>
                  <a:lnTo>
                    <a:pt x="136" y="75"/>
                  </a:lnTo>
                  <a:lnTo>
                    <a:pt x="135" y="63"/>
                  </a:lnTo>
                  <a:lnTo>
                    <a:pt x="140" y="0"/>
                  </a:lnTo>
                  <a:lnTo>
                    <a:pt x="124" y="1"/>
                  </a:lnTo>
                  <a:lnTo>
                    <a:pt x="108" y="4"/>
                  </a:lnTo>
                  <a:lnTo>
                    <a:pt x="82" y="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56"/>
            <p:cNvSpPr>
              <a:spLocks/>
            </p:cNvSpPr>
            <p:nvPr/>
          </p:nvSpPr>
          <p:spPr bwMode="auto">
            <a:xfrm>
              <a:off x="935" y="439"/>
              <a:ext cx="10" cy="9"/>
            </a:xfrm>
            <a:custGeom>
              <a:avLst/>
              <a:gdLst>
                <a:gd name="T0" fmla="*/ 43 w 80"/>
                <a:gd name="T1" fmla="*/ 0 h 72"/>
                <a:gd name="T2" fmla="*/ 49 w 80"/>
                <a:gd name="T3" fmla="*/ 10 h 72"/>
                <a:gd name="T4" fmla="*/ 59 w 80"/>
                <a:gd name="T5" fmla="*/ 20 h 72"/>
                <a:gd name="T6" fmla="*/ 80 w 80"/>
                <a:gd name="T7" fmla="*/ 38 h 72"/>
                <a:gd name="T8" fmla="*/ 65 w 80"/>
                <a:gd name="T9" fmla="*/ 72 h 72"/>
                <a:gd name="T10" fmla="*/ 41 w 80"/>
                <a:gd name="T11" fmla="*/ 69 h 72"/>
                <a:gd name="T12" fmla="*/ 29 w 80"/>
                <a:gd name="T13" fmla="*/ 64 h 72"/>
                <a:gd name="T14" fmla="*/ 21 w 80"/>
                <a:gd name="T15" fmla="*/ 55 h 72"/>
                <a:gd name="T16" fmla="*/ 5 w 80"/>
                <a:gd name="T17" fmla="*/ 36 h 72"/>
                <a:gd name="T18" fmla="*/ 1 w 80"/>
                <a:gd name="T19" fmla="*/ 21 h 72"/>
                <a:gd name="T20" fmla="*/ 0 w 80"/>
                <a:gd name="T21" fmla="*/ 12 h 72"/>
                <a:gd name="T22" fmla="*/ 1 w 80"/>
                <a:gd name="T23" fmla="*/ 8 h 72"/>
                <a:gd name="T24" fmla="*/ 3 w 80"/>
                <a:gd name="T25" fmla="*/ 5 h 72"/>
                <a:gd name="T26" fmla="*/ 5 w 80"/>
                <a:gd name="T27" fmla="*/ 3 h 72"/>
                <a:gd name="T28" fmla="*/ 11 w 80"/>
                <a:gd name="T29" fmla="*/ 2 h 72"/>
                <a:gd name="T30" fmla="*/ 22 w 80"/>
                <a:gd name="T31" fmla="*/ 2 h 72"/>
                <a:gd name="T32" fmla="*/ 34 w 80"/>
                <a:gd name="T33" fmla="*/ 2 h 72"/>
                <a:gd name="T34" fmla="*/ 43 w 80"/>
                <a:gd name="T35" fmla="*/ 0 h 7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0"/>
                <a:gd name="T55" fmla="*/ 0 h 72"/>
                <a:gd name="T56" fmla="*/ 80 w 80"/>
                <a:gd name="T57" fmla="*/ 72 h 7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0" h="72">
                  <a:moveTo>
                    <a:pt x="43" y="0"/>
                  </a:moveTo>
                  <a:lnTo>
                    <a:pt x="49" y="10"/>
                  </a:lnTo>
                  <a:lnTo>
                    <a:pt x="59" y="20"/>
                  </a:lnTo>
                  <a:lnTo>
                    <a:pt x="80" y="38"/>
                  </a:lnTo>
                  <a:lnTo>
                    <a:pt x="65" y="72"/>
                  </a:lnTo>
                  <a:lnTo>
                    <a:pt x="41" y="69"/>
                  </a:lnTo>
                  <a:lnTo>
                    <a:pt x="29" y="64"/>
                  </a:lnTo>
                  <a:lnTo>
                    <a:pt x="21" y="55"/>
                  </a:lnTo>
                  <a:lnTo>
                    <a:pt x="5" y="36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1" y="8"/>
                  </a:lnTo>
                  <a:lnTo>
                    <a:pt x="3" y="5"/>
                  </a:lnTo>
                  <a:lnTo>
                    <a:pt x="5" y="3"/>
                  </a:lnTo>
                  <a:lnTo>
                    <a:pt x="11" y="2"/>
                  </a:lnTo>
                  <a:lnTo>
                    <a:pt x="22" y="2"/>
                  </a:lnTo>
                  <a:lnTo>
                    <a:pt x="34" y="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57"/>
            <p:cNvSpPr>
              <a:spLocks/>
            </p:cNvSpPr>
            <p:nvPr/>
          </p:nvSpPr>
          <p:spPr bwMode="auto">
            <a:xfrm>
              <a:off x="926" y="448"/>
              <a:ext cx="7" cy="9"/>
            </a:xfrm>
            <a:custGeom>
              <a:avLst/>
              <a:gdLst>
                <a:gd name="T0" fmla="*/ 41 w 53"/>
                <a:gd name="T1" fmla="*/ 0 h 69"/>
                <a:gd name="T2" fmla="*/ 43 w 53"/>
                <a:gd name="T3" fmla="*/ 9 h 69"/>
                <a:gd name="T4" fmla="*/ 44 w 53"/>
                <a:gd name="T5" fmla="*/ 16 h 69"/>
                <a:gd name="T6" fmla="*/ 47 w 53"/>
                <a:gd name="T7" fmla="*/ 24 h 69"/>
                <a:gd name="T8" fmla="*/ 53 w 53"/>
                <a:gd name="T9" fmla="*/ 31 h 69"/>
                <a:gd name="T10" fmla="*/ 51 w 53"/>
                <a:gd name="T11" fmla="*/ 69 h 69"/>
                <a:gd name="T12" fmla="*/ 30 w 53"/>
                <a:gd name="T13" fmla="*/ 69 h 69"/>
                <a:gd name="T14" fmla="*/ 23 w 53"/>
                <a:gd name="T15" fmla="*/ 66 h 69"/>
                <a:gd name="T16" fmla="*/ 19 w 53"/>
                <a:gd name="T17" fmla="*/ 61 h 69"/>
                <a:gd name="T18" fmla="*/ 12 w 53"/>
                <a:gd name="T19" fmla="*/ 47 h 69"/>
                <a:gd name="T20" fmla="*/ 7 w 53"/>
                <a:gd name="T21" fmla="*/ 32 h 69"/>
                <a:gd name="T22" fmla="*/ 3 w 53"/>
                <a:gd name="T23" fmla="*/ 26 h 69"/>
                <a:gd name="T24" fmla="*/ 0 w 53"/>
                <a:gd name="T25" fmla="*/ 20 h 69"/>
                <a:gd name="T26" fmla="*/ 1 w 53"/>
                <a:gd name="T27" fmla="*/ 17 h 69"/>
                <a:gd name="T28" fmla="*/ 4 w 53"/>
                <a:gd name="T29" fmla="*/ 14 h 69"/>
                <a:gd name="T30" fmla="*/ 16 w 53"/>
                <a:gd name="T31" fmla="*/ 10 h 69"/>
                <a:gd name="T32" fmla="*/ 29 w 53"/>
                <a:gd name="T33" fmla="*/ 7 h 69"/>
                <a:gd name="T34" fmla="*/ 35 w 53"/>
                <a:gd name="T35" fmla="*/ 5 h 69"/>
                <a:gd name="T36" fmla="*/ 41 w 53"/>
                <a:gd name="T37" fmla="*/ 0 h 6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53"/>
                <a:gd name="T58" fmla="*/ 0 h 69"/>
                <a:gd name="T59" fmla="*/ 53 w 53"/>
                <a:gd name="T60" fmla="*/ 69 h 69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53" h="69">
                  <a:moveTo>
                    <a:pt x="41" y="0"/>
                  </a:moveTo>
                  <a:lnTo>
                    <a:pt x="43" y="9"/>
                  </a:lnTo>
                  <a:lnTo>
                    <a:pt x="44" y="16"/>
                  </a:lnTo>
                  <a:lnTo>
                    <a:pt x="47" y="24"/>
                  </a:lnTo>
                  <a:lnTo>
                    <a:pt x="53" y="31"/>
                  </a:lnTo>
                  <a:lnTo>
                    <a:pt x="51" y="69"/>
                  </a:lnTo>
                  <a:lnTo>
                    <a:pt x="30" y="69"/>
                  </a:lnTo>
                  <a:lnTo>
                    <a:pt x="23" y="66"/>
                  </a:lnTo>
                  <a:lnTo>
                    <a:pt x="19" y="61"/>
                  </a:lnTo>
                  <a:lnTo>
                    <a:pt x="12" y="47"/>
                  </a:lnTo>
                  <a:lnTo>
                    <a:pt x="7" y="32"/>
                  </a:lnTo>
                  <a:lnTo>
                    <a:pt x="3" y="26"/>
                  </a:lnTo>
                  <a:lnTo>
                    <a:pt x="0" y="20"/>
                  </a:lnTo>
                  <a:lnTo>
                    <a:pt x="1" y="17"/>
                  </a:lnTo>
                  <a:lnTo>
                    <a:pt x="4" y="14"/>
                  </a:lnTo>
                  <a:lnTo>
                    <a:pt x="16" y="10"/>
                  </a:lnTo>
                  <a:lnTo>
                    <a:pt x="29" y="7"/>
                  </a:lnTo>
                  <a:lnTo>
                    <a:pt x="35" y="5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Freeform 58"/>
            <p:cNvSpPr>
              <a:spLocks/>
            </p:cNvSpPr>
            <p:nvPr/>
          </p:nvSpPr>
          <p:spPr bwMode="auto">
            <a:xfrm>
              <a:off x="922" y="437"/>
              <a:ext cx="10" cy="10"/>
            </a:xfrm>
            <a:custGeom>
              <a:avLst/>
              <a:gdLst>
                <a:gd name="T0" fmla="*/ 50 w 85"/>
                <a:gd name="T1" fmla="*/ 0 h 83"/>
                <a:gd name="T2" fmla="*/ 53 w 85"/>
                <a:gd name="T3" fmla="*/ 3 h 83"/>
                <a:gd name="T4" fmla="*/ 56 w 85"/>
                <a:gd name="T5" fmla="*/ 7 h 83"/>
                <a:gd name="T6" fmla="*/ 65 w 85"/>
                <a:gd name="T7" fmla="*/ 9 h 83"/>
                <a:gd name="T8" fmla="*/ 75 w 85"/>
                <a:gd name="T9" fmla="*/ 11 h 83"/>
                <a:gd name="T10" fmla="*/ 79 w 85"/>
                <a:gd name="T11" fmla="*/ 13 h 83"/>
                <a:gd name="T12" fmla="*/ 85 w 85"/>
                <a:gd name="T13" fmla="*/ 17 h 83"/>
                <a:gd name="T14" fmla="*/ 79 w 85"/>
                <a:gd name="T15" fmla="*/ 48 h 83"/>
                <a:gd name="T16" fmla="*/ 56 w 85"/>
                <a:gd name="T17" fmla="*/ 50 h 83"/>
                <a:gd name="T18" fmla="*/ 53 w 85"/>
                <a:gd name="T19" fmla="*/ 83 h 83"/>
                <a:gd name="T20" fmla="*/ 7 w 85"/>
                <a:gd name="T21" fmla="*/ 83 h 83"/>
                <a:gd name="T22" fmla="*/ 1 w 85"/>
                <a:gd name="T23" fmla="*/ 81 h 83"/>
                <a:gd name="T24" fmla="*/ 0 w 85"/>
                <a:gd name="T25" fmla="*/ 78 h 83"/>
                <a:gd name="T26" fmla="*/ 4 w 85"/>
                <a:gd name="T27" fmla="*/ 70 h 83"/>
                <a:gd name="T28" fmla="*/ 7 w 85"/>
                <a:gd name="T29" fmla="*/ 61 h 83"/>
                <a:gd name="T30" fmla="*/ 7 w 85"/>
                <a:gd name="T31" fmla="*/ 56 h 83"/>
                <a:gd name="T32" fmla="*/ 5 w 85"/>
                <a:gd name="T33" fmla="*/ 51 h 83"/>
                <a:gd name="T34" fmla="*/ 5 w 85"/>
                <a:gd name="T35" fmla="*/ 49 h 83"/>
                <a:gd name="T36" fmla="*/ 7 w 85"/>
                <a:gd name="T37" fmla="*/ 48 h 83"/>
                <a:gd name="T38" fmla="*/ 14 w 85"/>
                <a:gd name="T39" fmla="*/ 46 h 83"/>
                <a:gd name="T40" fmla="*/ 21 w 85"/>
                <a:gd name="T41" fmla="*/ 42 h 83"/>
                <a:gd name="T42" fmla="*/ 25 w 85"/>
                <a:gd name="T43" fmla="*/ 39 h 83"/>
                <a:gd name="T44" fmla="*/ 29 w 85"/>
                <a:gd name="T45" fmla="*/ 34 h 83"/>
                <a:gd name="T46" fmla="*/ 39 w 85"/>
                <a:gd name="T47" fmla="*/ 16 h 83"/>
                <a:gd name="T48" fmla="*/ 50 w 85"/>
                <a:gd name="T49" fmla="*/ 0 h 8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85"/>
                <a:gd name="T76" fmla="*/ 0 h 83"/>
                <a:gd name="T77" fmla="*/ 85 w 85"/>
                <a:gd name="T78" fmla="*/ 83 h 8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85" h="83">
                  <a:moveTo>
                    <a:pt x="50" y="0"/>
                  </a:moveTo>
                  <a:lnTo>
                    <a:pt x="53" y="3"/>
                  </a:lnTo>
                  <a:lnTo>
                    <a:pt x="56" y="7"/>
                  </a:lnTo>
                  <a:lnTo>
                    <a:pt x="65" y="9"/>
                  </a:lnTo>
                  <a:lnTo>
                    <a:pt x="75" y="11"/>
                  </a:lnTo>
                  <a:lnTo>
                    <a:pt x="79" y="13"/>
                  </a:lnTo>
                  <a:lnTo>
                    <a:pt x="85" y="17"/>
                  </a:lnTo>
                  <a:lnTo>
                    <a:pt x="79" y="48"/>
                  </a:lnTo>
                  <a:lnTo>
                    <a:pt x="56" y="50"/>
                  </a:lnTo>
                  <a:lnTo>
                    <a:pt x="53" y="83"/>
                  </a:lnTo>
                  <a:lnTo>
                    <a:pt x="7" y="83"/>
                  </a:lnTo>
                  <a:lnTo>
                    <a:pt x="1" y="81"/>
                  </a:lnTo>
                  <a:lnTo>
                    <a:pt x="0" y="78"/>
                  </a:lnTo>
                  <a:lnTo>
                    <a:pt x="4" y="70"/>
                  </a:lnTo>
                  <a:lnTo>
                    <a:pt x="7" y="61"/>
                  </a:lnTo>
                  <a:lnTo>
                    <a:pt x="7" y="56"/>
                  </a:lnTo>
                  <a:lnTo>
                    <a:pt x="5" y="51"/>
                  </a:lnTo>
                  <a:lnTo>
                    <a:pt x="5" y="49"/>
                  </a:lnTo>
                  <a:lnTo>
                    <a:pt x="7" y="48"/>
                  </a:lnTo>
                  <a:lnTo>
                    <a:pt x="14" y="46"/>
                  </a:lnTo>
                  <a:lnTo>
                    <a:pt x="21" y="42"/>
                  </a:lnTo>
                  <a:lnTo>
                    <a:pt x="25" y="39"/>
                  </a:lnTo>
                  <a:lnTo>
                    <a:pt x="29" y="34"/>
                  </a:lnTo>
                  <a:lnTo>
                    <a:pt x="39" y="16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Freeform 59"/>
            <p:cNvSpPr>
              <a:spLocks/>
            </p:cNvSpPr>
            <p:nvPr/>
          </p:nvSpPr>
          <p:spPr bwMode="auto">
            <a:xfrm>
              <a:off x="929" y="381"/>
              <a:ext cx="8" cy="7"/>
            </a:xfrm>
            <a:custGeom>
              <a:avLst/>
              <a:gdLst>
                <a:gd name="T0" fmla="*/ 30 w 58"/>
                <a:gd name="T1" fmla="*/ 0 h 57"/>
                <a:gd name="T2" fmla="*/ 40 w 58"/>
                <a:gd name="T3" fmla="*/ 10 h 57"/>
                <a:gd name="T4" fmla="*/ 46 w 58"/>
                <a:gd name="T5" fmla="*/ 18 h 57"/>
                <a:gd name="T6" fmla="*/ 49 w 58"/>
                <a:gd name="T7" fmla="*/ 27 h 57"/>
                <a:gd name="T8" fmla="*/ 50 w 58"/>
                <a:gd name="T9" fmla="*/ 34 h 57"/>
                <a:gd name="T10" fmla="*/ 50 w 58"/>
                <a:gd name="T11" fmla="*/ 45 h 57"/>
                <a:gd name="T12" fmla="*/ 52 w 58"/>
                <a:gd name="T13" fmla="*/ 47 h 57"/>
                <a:gd name="T14" fmla="*/ 58 w 58"/>
                <a:gd name="T15" fmla="*/ 48 h 57"/>
                <a:gd name="T16" fmla="*/ 44 w 58"/>
                <a:gd name="T17" fmla="*/ 54 h 57"/>
                <a:gd name="T18" fmla="*/ 29 w 58"/>
                <a:gd name="T19" fmla="*/ 57 h 57"/>
                <a:gd name="T20" fmla="*/ 21 w 58"/>
                <a:gd name="T21" fmla="*/ 57 h 57"/>
                <a:gd name="T22" fmla="*/ 14 w 58"/>
                <a:gd name="T23" fmla="*/ 55 h 57"/>
                <a:gd name="T24" fmla="*/ 7 w 58"/>
                <a:gd name="T25" fmla="*/ 52 h 57"/>
                <a:gd name="T26" fmla="*/ 0 w 58"/>
                <a:gd name="T27" fmla="*/ 46 h 57"/>
                <a:gd name="T28" fmla="*/ 11 w 58"/>
                <a:gd name="T29" fmla="*/ 20 h 57"/>
                <a:gd name="T30" fmla="*/ 21 w 58"/>
                <a:gd name="T31" fmla="*/ 4 h 57"/>
                <a:gd name="T32" fmla="*/ 26 w 58"/>
                <a:gd name="T33" fmla="*/ 0 h 57"/>
                <a:gd name="T34" fmla="*/ 30 w 58"/>
                <a:gd name="T35" fmla="*/ 0 h 5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8"/>
                <a:gd name="T55" fmla="*/ 0 h 57"/>
                <a:gd name="T56" fmla="*/ 58 w 58"/>
                <a:gd name="T57" fmla="*/ 57 h 5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8" h="57">
                  <a:moveTo>
                    <a:pt x="30" y="0"/>
                  </a:moveTo>
                  <a:lnTo>
                    <a:pt x="40" y="10"/>
                  </a:lnTo>
                  <a:lnTo>
                    <a:pt x="46" y="18"/>
                  </a:lnTo>
                  <a:lnTo>
                    <a:pt x="49" y="27"/>
                  </a:lnTo>
                  <a:lnTo>
                    <a:pt x="50" y="34"/>
                  </a:lnTo>
                  <a:lnTo>
                    <a:pt x="50" y="45"/>
                  </a:lnTo>
                  <a:lnTo>
                    <a:pt x="52" y="47"/>
                  </a:lnTo>
                  <a:lnTo>
                    <a:pt x="58" y="48"/>
                  </a:lnTo>
                  <a:lnTo>
                    <a:pt x="44" y="54"/>
                  </a:lnTo>
                  <a:lnTo>
                    <a:pt x="29" y="57"/>
                  </a:lnTo>
                  <a:lnTo>
                    <a:pt x="21" y="57"/>
                  </a:lnTo>
                  <a:lnTo>
                    <a:pt x="14" y="55"/>
                  </a:lnTo>
                  <a:lnTo>
                    <a:pt x="7" y="52"/>
                  </a:lnTo>
                  <a:lnTo>
                    <a:pt x="0" y="46"/>
                  </a:lnTo>
                  <a:lnTo>
                    <a:pt x="11" y="20"/>
                  </a:lnTo>
                  <a:lnTo>
                    <a:pt x="21" y="4"/>
                  </a:lnTo>
                  <a:lnTo>
                    <a:pt x="26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Freeform 60"/>
            <p:cNvSpPr>
              <a:spLocks/>
            </p:cNvSpPr>
            <p:nvPr/>
          </p:nvSpPr>
          <p:spPr bwMode="auto">
            <a:xfrm>
              <a:off x="940" y="428"/>
              <a:ext cx="142" cy="194"/>
            </a:xfrm>
            <a:custGeom>
              <a:avLst/>
              <a:gdLst>
                <a:gd name="T0" fmla="*/ 476 w 1133"/>
                <a:gd name="T1" fmla="*/ 732 h 1555"/>
                <a:gd name="T2" fmla="*/ 434 w 1133"/>
                <a:gd name="T3" fmla="*/ 675 h 1555"/>
                <a:gd name="T4" fmla="*/ 373 w 1133"/>
                <a:gd name="T5" fmla="*/ 623 h 1555"/>
                <a:gd name="T6" fmla="*/ 228 w 1133"/>
                <a:gd name="T7" fmla="*/ 545 h 1555"/>
                <a:gd name="T8" fmla="*/ 163 w 1133"/>
                <a:gd name="T9" fmla="*/ 462 h 1555"/>
                <a:gd name="T10" fmla="*/ 4 w 1133"/>
                <a:gd name="T11" fmla="*/ 296 h 1555"/>
                <a:gd name="T12" fmla="*/ 93 w 1133"/>
                <a:gd name="T13" fmla="*/ 335 h 1555"/>
                <a:gd name="T14" fmla="*/ 172 w 1133"/>
                <a:gd name="T15" fmla="*/ 416 h 1555"/>
                <a:gd name="T16" fmla="*/ 196 w 1133"/>
                <a:gd name="T17" fmla="*/ 448 h 1555"/>
                <a:gd name="T18" fmla="*/ 337 w 1133"/>
                <a:gd name="T19" fmla="*/ 494 h 1555"/>
                <a:gd name="T20" fmla="*/ 445 w 1133"/>
                <a:gd name="T21" fmla="*/ 522 h 1555"/>
                <a:gd name="T22" fmla="*/ 418 w 1133"/>
                <a:gd name="T23" fmla="*/ 437 h 1555"/>
                <a:gd name="T24" fmla="*/ 362 w 1133"/>
                <a:gd name="T25" fmla="*/ 278 h 1555"/>
                <a:gd name="T26" fmla="*/ 293 w 1133"/>
                <a:gd name="T27" fmla="*/ 197 h 1555"/>
                <a:gd name="T28" fmla="*/ 312 w 1133"/>
                <a:gd name="T29" fmla="*/ 129 h 1555"/>
                <a:gd name="T30" fmla="*/ 342 w 1133"/>
                <a:gd name="T31" fmla="*/ 86 h 1555"/>
                <a:gd name="T32" fmla="*/ 428 w 1133"/>
                <a:gd name="T33" fmla="*/ 54 h 1555"/>
                <a:gd name="T34" fmla="*/ 534 w 1133"/>
                <a:gd name="T35" fmla="*/ 76 h 1555"/>
                <a:gd name="T36" fmla="*/ 546 w 1133"/>
                <a:gd name="T37" fmla="*/ 48 h 1555"/>
                <a:gd name="T38" fmla="*/ 588 w 1133"/>
                <a:gd name="T39" fmla="*/ 1 h 1555"/>
                <a:gd name="T40" fmla="*/ 626 w 1133"/>
                <a:gd name="T41" fmla="*/ 45 h 1555"/>
                <a:gd name="T42" fmla="*/ 776 w 1133"/>
                <a:gd name="T43" fmla="*/ 330 h 1555"/>
                <a:gd name="T44" fmla="*/ 771 w 1133"/>
                <a:gd name="T45" fmla="*/ 398 h 1555"/>
                <a:gd name="T46" fmla="*/ 906 w 1133"/>
                <a:gd name="T47" fmla="*/ 523 h 1555"/>
                <a:gd name="T48" fmla="*/ 987 w 1133"/>
                <a:gd name="T49" fmla="*/ 618 h 1555"/>
                <a:gd name="T50" fmla="*/ 1074 w 1133"/>
                <a:gd name="T51" fmla="*/ 752 h 1555"/>
                <a:gd name="T52" fmla="*/ 1132 w 1133"/>
                <a:gd name="T53" fmla="*/ 875 h 1555"/>
                <a:gd name="T54" fmla="*/ 1107 w 1133"/>
                <a:gd name="T55" fmla="*/ 908 h 1555"/>
                <a:gd name="T56" fmla="*/ 1045 w 1133"/>
                <a:gd name="T57" fmla="*/ 959 h 1555"/>
                <a:gd name="T58" fmla="*/ 1068 w 1133"/>
                <a:gd name="T59" fmla="*/ 968 h 1555"/>
                <a:gd name="T60" fmla="*/ 988 w 1133"/>
                <a:gd name="T61" fmla="*/ 992 h 1555"/>
                <a:gd name="T62" fmla="*/ 847 w 1133"/>
                <a:gd name="T63" fmla="*/ 840 h 1555"/>
                <a:gd name="T64" fmla="*/ 706 w 1133"/>
                <a:gd name="T65" fmla="*/ 762 h 1555"/>
                <a:gd name="T66" fmla="*/ 647 w 1133"/>
                <a:gd name="T67" fmla="*/ 705 h 1555"/>
                <a:gd name="T68" fmla="*/ 588 w 1133"/>
                <a:gd name="T69" fmla="*/ 630 h 1555"/>
                <a:gd name="T70" fmla="*/ 566 w 1133"/>
                <a:gd name="T71" fmla="*/ 588 h 1555"/>
                <a:gd name="T72" fmla="*/ 554 w 1133"/>
                <a:gd name="T73" fmla="*/ 526 h 1555"/>
                <a:gd name="T74" fmla="*/ 517 w 1133"/>
                <a:gd name="T75" fmla="*/ 480 h 1555"/>
                <a:gd name="T76" fmla="*/ 458 w 1133"/>
                <a:gd name="T77" fmla="*/ 504 h 1555"/>
                <a:gd name="T78" fmla="*/ 486 w 1133"/>
                <a:gd name="T79" fmla="*/ 621 h 1555"/>
                <a:gd name="T80" fmla="*/ 545 w 1133"/>
                <a:gd name="T81" fmla="*/ 725 h 1555"/>
                <a:gd name="T82" fmla="*/ 586 w 1133"/>
                <a:gd name="T83" fmla="*/ 796 h 1555"/>
                <a:gd name="T84" fmla="*/ 617 w 1133"/>
                <a:gd name="T85" fmla="*/ 857 h 1555"/>
                <a:gd name="T86" fmla="*/ 694 w 1133"/>
                <a:gd name="T87" fmla="*/ 919 h 1555"/>
                <a:gd name="T88" fmla="*/ 732 w 1133"/>
                <a:gd name="T89" fmla="*/ 1020 h 1555"/>
                <a:gd name="T90" fmla="*/ 816 w 1133"/>
                <a:gd name="T91" fmla="*/ 1098 h 1555"/>
                <a:gd name="T92" fmla="*/ 761 w 1133"/>
                <a:gd name="T93" fmla="*/ 1031 h 1555"/>
                <a:gd name="T94" fmla="*/ 789 w 1133"/>
                <a:gd name="T95" fmla="*/ 972 h 1555"/>
                <a:gd name="T96" fmla="*/ 859 w 1133"/>
                <a:gd name="T97" fmla="*/ 1069 h 1555"/>
                <a:gd name="T98" fmla="*/ 904 w 1133"/>
                <a:gd name="T99" fmla="*/ 1208 h 1555"/>
                <a:gd name="T100" fmla="*/ 920 w 1133"/>
                <a:gd name="T101" fmla="*/ 1353 h 1555"/>
                <a:gd name="T102" fmla="*/ 828 w 1133"/>
                <a:gd name="T103" fmla="*/ 1488 h 1555"/>
                <a:gd name="T104" fmla="*/ 792 w 1133"/>
                <a:gd name="T105" fmla="*/ 1555 h 1555"/>
                <a:gd name="T106" fmla="*/ 707 w 1133"/>
                <a:gd name="T107" fmla="*/ 1488 h 1555"/>
                <a:gd name="T108" fmla="*/ 677 w 1133"/>
                <a:gd name="T109" fmla="*/ 1463 h 1555"/>
                <a:gd name="T110" fmla="*/ 777 w 1133"/>
                <a:gd name="T111" fmla="*/ 1356 h 1555"/>
                <a:gd name="T112" fmla="*/ 781 w 1133"/>
                <a:gd name="T113" fmla="*/ 1242 h 1555"/>
                <a:gd name="T114" fmla="*/ 635 w 1133"/>
                <a:gd name="T115" fmla="*/ 1145 h 1555"/>
                <a:gd name="T116" fmla="*/ 691 w 1133"/>
                <a:gd name="T117" fmla="*/ 990 h 1555"/>
                <a:gd name="T118" fmla="*/ 622 w 1133"/>
                <a:gd name="T119" fmla="*/ 913 h 1555"/>
                <a:gd name="T120" fmla="*/ 501 w 1133"/>
                <a:gd name="T121" fmla="*/ 770 h 155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1133"/>
                <a:gd name="T184" fmla="*/ 0 h 1555"/>
                <a:gd name="T185" fmla="*/ 1133 w 1133"/>
                <a:gd name="T186" fmla="*/ 1555 h 155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1133" h="1555">
                  <a:moveTo>
                    <a:pt x="501" y="768"/>
                  </a:moveTo>
                  <a:lnTo>
                    <a:pt x="495" y="767"/>
                  </a:lnTo>
                  <a:lnTo>
                    <a:pt x="489" y="765"/>
                  </a:lnTo>
                  <a:lnTo>
                    <a:pt x="477" y="754"/>
                  </a:lnTo>
                  <a:lnTo>
                    <a:pt x="477" y="737"/>
                  </a:lnTo>
                  <a:lnTo>
                    <a:pt x="476" y="732"/>
                  </a:lnTo>
                  <a:lnTo>
                    <a:pt x="473" y="731"/>
                  </a:lnTo>
                  <a:lnTo>
                    <a:pt x="465" y="727"/>
                  </a:lnTo>
                  <a:lnTo>
                    <a:pt x="447" y="710"/>
                  </a:lnTo>
                  <a:lnTo>
                    <a:pt x="439" y="702"/>
                  </a:lnTo>
                  <a:lnTo>
                    <a:pt x="436" y="695"/>
                  </a:lnTo>
                  <a:lnTo>
                    <a:pt x="434" y="675"/>
                  </a:lnTo>
                  <a:lnTo>
                    <a:pt x="423" y="665"/>
                  </a:lnTo>
                  <a:lnTo>
                    <a:pt x="413" y="653"/>
                  </a:lnTo>
                  <a:lnTo>
                    <a:pt x="403" y="640"/>
                  </a:lnTo>
                  <a:lnTo>
                    <a:pt x="396" y="636"/>
                  </a:lnTo>
                  <a:lnTo>
                    <a:pt x="388" y="631"/>
                  </a:lnTo>
                  <a:lnTo>
                    <a:pt x="373" y="623"/>
                  </a:lnTo>
                  <a:lnTo>
                    <a:pt x="350" y="614"/>
                  </a:lnTo>
                  <a:lnTo>
                    <a:pt x="324" y="603"/>
                  </a:lnTo>
                  <a:lnTo>
                    <a:pt x="294" y="588"/>
                  </a:lnTo>
                  <a:lnTo>
                    <a:pt x="262" y="569"/>
                  </a:lnTo>
                  <a:lnTo>
                    <a:pt x="245" y="557"/>
                  </a:lnTo>
                  <a:lnTo>
                    <a:pt x="228" y="545"/>
                  </a:lnTo>
                  <a:lnTo>
                    <a:pt x="213" y="529"/>
                  </a:lnTo>
                  <a:lnTo>
                    <a:pt x="197" y="512"/>
                  </a:lnTo>
                  <a:lnTo>
                    <a:pt x="182" y="493"/>
                  </a:lnTo>
                  <a:lnTo>
                    <a:pt x="168" y="470"/>
                  </a:lnTo>
                  <a:lnTo>
                    <a:pt x="167" y="467"/>
                  </a:lnTo>
                  <a:lnTo>
                    <a:pt x="163" y="462"/>
                  </a:lnTo>
                  <a:lnTo>
                    <a:pt x="145" y="442"/>
                  </a:lnTo>
                  <a:lnTo>
                    <a:pt x="86" y="387"/>
                  </a:lnTo>
                  <a:lnTo>
                    <a:pt x="27" y="333"/>
                  </a:lnTo>
                  <a:lnTo>
                    <a:pt x="7" y="314"/>
                  </a:lnTo>
                  <a:lnTo>
                    <a:pt x="0" y="305"/>
                  </a:lnTo>
                  <a:lnTo>
                    <a:pt x="4" y="296"/>
                  </a:lnTo>
                  <a:lnTo>
                    <a:pt x="12" y="292"/>
                  </a:lnTo>
                  <a:lnTo>
                    <a:pt x="23" y="292"/>
                  </a:lnTo>
                  <a:lnTo>
                    <a:pt x="34" y="295"/>
                  </a:lnTo>
                  <a:lnTo>
                    <a:pt x="49" y="302"/>
                  </a:lnTo>
                  <a:lnTo>
                    <a:pt x="63" y="312"/>
                  </a:lnTo>
                  <a:lnTo>
                    <a:pt x="93" y="335"/>
                  </a:lnTo>
                  <a:lnTo>
                    <a:pt x="123" y="362"/>
                  </a:lnTo>
                  <a:lnTo>
                    <a:pt x="147" y="387"/>
                  </a:lnTo>
                  <a:lnTo>
                    <a:pt x="164" y="407"/>
                  </a:lnTo>
                  <a:lnTo>
                    <a:pt x="167" y="414"/>
                  </a:lnTo>
                  <a:lnTo>
                    <a:pt x="168" y="417"/>
                  </a:lnTo>
                  <a:lnTo>
                    <a:pt x="172" y="416"/>
                  </a:lnTo>
                  <a:lnTo>
                    <a:pt x="175" y="419"/>
                  </a:lnTo>
                  <a:lnTo>
                    <a:pt x="180" y="434"/>
                  </a:lnTo>
                  <a:lnTo>
                    <a:pt x="185" y="449"/>
                  </a:lnTo>
                  <a:lnTo>
                    <a:pt x="188" y="454"/>
                  </a:lnTo>
                  <a:lnTo>
                    <a:pt x="193" y="454"/>
                  </a:lnTo>
                  <a:lnTo>
                    <a:pt x="196" y="448"/>
                  </a:lnTo>
                  <a:lnTo>
                    <a:pt x="204" y="446"/>
                  </a:lnTo>
                  <a:lnTo>
                    <a:pt x="214" y="447"/>
                  </a:lnTo>
                  <a:lnTo>
                    <a:pt x="227" y="449"/>
                  </a:lnTo>
                  <a:lnTo>
                    <a:pt x="259" y="461"/>
                  </a:lnTo>
                  <a:lnTo>
                    <a:pt x="297" y="476"/>
                  </a:lnTo>
                  <a:lnTo>
                    <a:pt x="337" y="494"/>
                  </a:lnTo>
                  <a:lnTo>
                    <a:pt x="376" y="509"/>
                  </a:lnTo>
                  <a:lnTo>
                    <a:pt x="412" y="522"/>
                  </a:lnTo>
                  <a:lnTo>
                    <a:pt x="427" y="524"/>
                  </a:lnTo>
                  <a:lnTo>
                    <a:pt x="440" y="525"/>
                  </a:lnTo>
                  <a:lnTo>
                    <a:pt x="443" y="524"/>
                  </a:lnTo>
                  <a:lnTo>
                    <a:pt x="445" y="522"/>
                  </a:lnTo>
                  <a:lnTo>
                    <a:pt x="445" y="513"/>
                  </a:lnTo>
                  <a:lnTo>
                    <a:pt x="442" y="500"/>
                  </a:lnTo>
                  <a:lnTo>
                    <a:pt x="436" y="486"/>
                  </a:lnTo>
                  <a:lnTo>
                    <a:pt x="424" y="457"/>
                  </a:lnTo>
                  <a:lnTo>
                    <a:pt x="419" y="445"/>
                  </a:lnTo>
                  <a:lnTo>
                    <a:pt x="418" y="437"/>
                  </a:lnTo>
                  <a:lnTo>
                    <a:pt x="394" y="404"/>
                  </a:lnTo>
                  <a:lnTo>
                    <a:pt x="393" y="371"/>
                  </a:lnTo>
                  <a:lnTo>
                    <a:pt x="395" y="362"/>
                  </a:lnTo>
                  <a:lnTo>
                    <a:pt x="402" y="350"/>
                  </a:lnTo>
                  <a:lnTo>
                    <a:pt x="373" y="298"/>
                  </a:lnTo>
                  <a:lnTo>
                    <a:pt x="362" y="278"/>
                  </a:lnTo>
                  <a:lnTo>
                    <a:pt x="358" y="267"/>
                  </a:lnTo>
                  <a:lnTo>
                    <a:pt x="357" y="257"/>
                  </a:lnTo>
                  <a:lnTo>
                    <a:pt x="353" y="252"/>
                  </a:lnTo>
                  <a:lnTo>
                    <a:pt x="343" y="241"/>
                  </a:lnTo>
                  <a:lnTo>
                    <a:pt x="292" y="192"/>
                  </a:lnTo>
                  <a:lnTo>
                    <a:pt x="293" y="197"/>
                  </a:lnTo>
                  <a:lnTo>
                    <a:pt x="294" y="199"/>
                  </a:lnTo>
                  <a:lnTo>
                    <a:pt x="296" y="197"/>
                  </a:lnTo>
                  <a:lnTo>
                    <a:pt x="298" y="194"/>
                  </a:lnTo>
                  <a:lnTo>
                    <a:pt x="306" y="163"/>
                  </a:lnTo>
                  <a:lnTo>
                    <a:pt x="312" y="133"/>
                  </a:lnTo>
                  <a:lnTo>
                    <a:pt x="312" y="129"/>
                  </a:lnTo>
                  <a:lnTo>
                    <a:pt x="309" y="137"/>
                  </a:lnTo>
                  <a:lnTo>
                    <a:pt x="313" y="128"/>
                  </a:lnTo>
                  <a:lnTo>
                    <a:pt x="318" y="119"/>
                  </a:lnTo>
                  <a:lnTo>
                    <a:pt x="333" y="102"/>
                  </a:lnTo>
                  <a:lnTo>
                    <a:pt x="338" y="94"/>
                  </a:lnTo>
                  <a:lnTo>
                    <a:pt x="342" y="86"/>
                  </a:lnTo>
                  <a:lnTo>
                    <a:pt x="340" y="79"/>
                  </a:lnTo>
                  <a:lnTo>
                    <a:pt x="335" y="71"/>
                  </a:lnTo>
                  <a:lnTo>
                    <a:pt x="359" y="70"/>
                  </a:lnTo>
                  <a:lnTo>
                    <a:pt x="383" y="65"/>
                  </a:lnTo>
                  <a:lnTo>
                    <a:pt x="405" y="59"/>
                  </a:lnTo>
                  <a:lnTo>
                    <a:pt x="428" y="54"/>
                  </a:lnTo>
                  <a:lnTo>
                    <a:pt x="453" y="52"/>
                  </a:lnTo>
                  <a:lnTo>
                    <a:pt x="477" y="53"/>
                  </a:lnTo>
                  <a:lnTo>
                    <a:pt x="490" y="56"/>
                  </a:lnTo>
                  <a:lnTo>
                    <a:pt x="504" y="61"/>
                  </a:lnTo>
                  <a:lnTo>
                    <a:pt x="518" y="68"/>
                  </a:lnTo>
                  <a:lnTo>
                    <a:pt x="534" y="76"/>
                  </a:lnTo>
                  <a:lnTo>
                    <a:pt x="536" y="75"/>
                  </a:lnTo>
                  <a:lnTo>
                    <a:pt x="539" y="73"/>
                  </a:lnTo>
                  <a:lnTo>
                    <a:pt x="545" y="64"/>
                  </a:lnTo>
                  <a:lnTo>
                    <a:pt x="548" y="54"/>
                  </a:lnTo>
                  <a:lnTo>
                    <a:pt x="547" y="51"/>
                  </a:lnTo>
                  <a:lnTo>
                    <a:pt x="546" y="48"/>
                  </a:lnTo>
                  <a:lnTo>
                    <a:pt x="543" y="46"/>
                  </a:lnTo>
                  <a:lnTo>
                    <a:pt x="544" y="43"/>
                  </a:lnTo>
                  <a:lnTo>
                    <a:pt x="555" y="32"/>
                  </a:lnTo>
                  <a:lnTo>
                    <a:pt x="573" y="18"/>
                  </a:lnTo>
                  <a:lnTo>
                    <a:pt x="582" y="4"/>
                  </a:lnTo>
                  <a:lnTo>
                    <a:pt x="588" y="1"/>
                  </a:lnTo>
                  <a:lnTo>
                    <a:pt x="591" y="0"/>
                  </a:lnTo>
                  <a:lnTo>
                    <a:pt x="596" y="0"/>
                  </a:lnTo>
                  <a:lnTo>
                    <a:pt x="599" y="1"/>
                  </a:lnTo>
                  <a:lnTo>
                    <a:pt x="606" y="9"/>
                  </a:lnTo>
                  <a:lnTo>
                    <a:pt x="618" y="32"/>
                  </a:lnTo>
                  <a:lnTo>
                    <a:pt x="626" y="45"/>
                  </a:lnTo>
                  <a:lnTo>
                    <a:pt x="635" y="58"/>
                  </a:lnTo>
                  <a:lnTo>
                    <a:pt x="636" y="131"/>
                  </a:lnTo>
                  <a:lnTo>
                    <a:pt x="699" y="199"/>
                  </a:lnTo>
                  <a:lnTo>
                    <a:pt x="718" y="270"/>
                  </a:lnTo>
                  <a:lnTo>
                    <a:pt x="777" y="317"/>
                  </a:lnTo>
                  <a:lnTo>
                    <a:pt x="776" y="330"/>
                  </a:lnTo>
                  <a:lnTo>
                    <a:pt x="773" y="336"/>
                  </a:lnTo>
                  <a:lnTo>
                    <a:pt x="768" y="340"/>
                  </a:lnTo>
                  <a:lnTo>
                    <a:pt x="759" y="343"/>
                  </a:lnTo>
                  <a:lnTo>
                    <a:pt x="768" y="385"/>
                  </a:lnTo>
                  <a:lnTo>
                    <a:pt x="770" y="397"/>
                  </a:lnTo>
                  <a:lnTo>
                    <a:pt x="771" y="398"/>
                  </a:lnTo>
                  <a:lnTo>
                    <a:pt x="773" y="399"/>
                  </a:lnTo>
                  <a:lnTo>
                    <a:pt x="778" y="402"/>
                  </a:lnTo>
                  <a:lnTo>
                    <a:pt x="787" y="407"/>
                  </a:lnTo>
                  <a:lnTo>
                    <a:pt x="821" y="449"/>
                  </a:lnTo>
                  <a:lnTo>
                    <a:pt x="899" y="502"/>
                  </a:lnTo>
                  <a:lnTo>
                    <a:pt x="906" y="523"/>
                  </a:lnTo>
                  <a:lnTo>
                    <a:pt x="914" y="543"/>
                  </a:lnTo>
                  <a:lnTo>
                    <a:pt x="926" y="562"/>
                  </a:lnTo>
                  <a:lnTo>
                    <a:pt x="938" y="578"/>
                  </a:lnTo>
                  <a:lnTo>
                    <a:pt x="952" y="594"/>
                  </a:lnTo>
                  <a:lnTo>
                    <a:pt x="968" y="607"/>
                  </a:lnTo>
                  <a:lnTo>
                    <a:pt x="987" y="618"/>
                  </a:lnTo>
                  <a:lnTo>
                    <a:pt x="1008" y="627"/>
                  </a:lnTo>
                  <a:lnTo>
                    <a:pt x="1039" y="675"/>
                  </a:lnTo>
                  <a:lnTo>
                    <a:pt x="1042" y="697"/>
                  </a:lnTo>
                  <a:lnTo>
                    <a:pt x="1050" y="717"/>
                  </a:lnTo>
                  <a:lnTo>
                    <a:pt x="1061" y="735"/>
                  </a:lnTo>
                  <a:lnTo>
                    <a:pt x="1074" y="752"/>
                  </a:lnTo>
                  <a:lnTo>
                    <a:pt x="1103" y="786"/>
                  </a:lnTo>
                  <a:lnTo>
                    <a:pt x="1116" y="804"/>
                  </a:lnTo>
                  <a:lnTo>
                    <a:pt x="1130" y="821"/>
                  </a:lnTo>
                  <a:lnTo>
                    <a:pt x="1132" y="839"/>
                  </a:lnTo>
                  <a:lnTo>
                    <a:pt x="1133" y="857"/>
                  </a:lnTo>
                  <a:lnTo>
                    <a:pt x="1132" y="875"/>
                  </a:lnTo>
                  <a:lnTo>
                    <a:pt x="1130" y="892"/>
                  </a:lnTo>
                  <a:lnTo>
                    <a:pt x="1126" y="901"/>
                  </a:lnTo>
                  <a:lnTo>
                    <a:pt x="1122" y="906"/>
                  </a:lnTo>
                  <a:lnTo>
                    <a:pt x="1118" y="907"/>
                  </a:lnTo>
                  <a:lnTo>
                    <a:pt x="1112" y="907"/>
                  </a:lnTo>
                  <a:lnTo>
                    <a:pt x="1107" y="908"/>
                  </a:lnTo>
                  <a:lnTo>
                    <a:pt x="1102" y="910"/>
                  </a:lnTo>
                  <a:lnTo>
                    <a:pt x="1098" y="916"/>
                  </a:lnTo>
                  <a:lnTo>
                    <a:pt x="1094" y="927"/>
                  </a:lnTo>
                  <a:lnTo>
                    <a:pt x="1060" y="947"/>
                  </a:lnTo>
                  <a:lnTo>
                    <a:pt x="1045" y="957"/>
                  </a:lnTo>
                  <a:lnTo>
                    <a:pt x="1045" y="959"/>
                  </a:lnTo>
                  <a:lnTo>
                    <a:pt x="1047" y="960"/>
                  </a:lnTo>
                  <a:lnTo>
                    <a:pt x="1055" y="959"/>
                  </a:lnTo>
                  <a:lnTo>
                    <a:pt x="1065" y="960"/>
                  </a:lnTo>
                  <a:lnTo>
                    <a:pt x="1069" y="961"/>
                  </a:lnTo>
                  <a:lnTo>
                    <a:pt x="1070" y="963"/>
                  </a:lnTo>
                  <a:lnTo>
                    <a:pt x="1068" y="968"/>
                  </a:lnTo>
                  <a:lnTo>
                    <a:pt x="1061" y="973"/>
                  </a:lnTo>
                  <a:lnTo>
                    <a:pt x="1033" y="994"/>
                  </a:lnTo>
                  <a:lnTo>
                    <a:pt x="1010" y="999"/>
                  </a:lnTo>
                  <a:lnTo>
                    <a:pt x="1001" y="999"/>
                  </a:lnTo>
                  <a:lnTo>
                    <a:pt x="993" y="997"/>
                  </a:lnTo>
                  <a:lnTo>
                    <a:pt x="988" y="992"/>
                  </a:lnTo>
                  <a:lnTo>
                    <a:pt x="982" y="987"/>
                  </a:lnTo>
                  <a:lnTo>
                    <a:pt x="978" y="977"/>
                  </a:lnTo>
                  <a:lnTo>
                    <a:pt x="974" y="966"/>
                  </a:lnTo>
                  <a:lnTo>
                    <a:pt x="916" y="913"/>
                  </a:lnTo>
                  <a:lnTo>
                    <a:pt x="868" y="848"/>
                  </a:lnTo>
                  <a:lnTo>
                    <a:pt x="847" y="840"/>
                  </a:lnTo>
                  <a:lnTo>
                    <a:pt x="828" y="830"/>
                  </a:lnTo>
                  <a:lnTo>
                    <a:pt x="791" y="807"/>
                  </a:lnTo>
                  <a:lnTo>
                    <a:pt x="753" y="784"/>
                  </a:lnTo>
                  <a:lnTo>
                    <a:pt x="733" y="774"/>
                  </a:lnTo>
                  <a:lnTo>
                    <a:pt x="711" y="766"/>
                  </a:lnTo>
                  <a:lnTo>
                    <a:pt x="706" y="762"/>
                  </a:lnTo>
                  <a:lnTo>
                    <a:pt x="700" y="757"/>
                  </a:lnTo>
                  <a:lnTo>
                    <a:pt x="694" y="746"/>
                  </a:lnTo>
                  <a:lnTo>
                    <a:pt x="685" y="721"/>
                  </a:lnTo>
                  <a:lnTo>
                    <a:pt x="678" y="715"/>
                  </a:lnTo>
                  <a:lnTo>
                    <a:pt x="669" y="711"/>
                  </a:lnTo>
                  <a:lnTo>
                    <a:pt x="647" y="705"/>
                  </a:lnTo>
                  <a:lnTo>
                    <a:pt x="599" y="659"/>
                  </a:lnTo>
                  <a:lnTo>
                    <a:pt x="585" y="635"/>
                  </a:lnTo>
                  <a:lnTo>
                    <a:pt x="584" y="631"/>
                  </a:lnTo>
                  <a:lnTo>
                    <a:pt x="585" y="631"/>
                  </a:lnTo>
                  <a:lnTo>
                    <a:pt x="587" y="631"/>
                  </a:lnTo>
                  <a:lnTo>
                    <a:pt x="588" y="630"/>
                  </a:lnTo>
                  <a:lnTo>
                    <a:pt x="588" y="625"/>
                  </a:lnTo>
                  <a:lnTo>
                    <a:pt x="585" y="613"/>
                  </a:lnTo>
                  <a:lnTo>
                    <a:pt x="579" y="613"/>
                  </a:lnTo>
                  <a:lnTo>
                    <a:pt x="575" y="610"/>
                  </a:lnTo>
                  <a:lnTo>
                    <a:pt x="570" y="604"/>
                  </a:lnTo>
                  <a:lnTo>
                    <a:pt x="566" y="588"/>
                  </a:lnTo>
                  <a:lnTo>
                    <a:pt x="558" y="586"/>
                  </a:lnTo>
                  <a:lnTo>
                    <a:pt x="554" y="582"/>
                  </a:lnTo>
                  <a:lnTo>
                    <a:pt x="550" y="575"/>
                  </a:lnTo>
                  <a:lnTo>
                    <a:pt x="550" y="566"/>
                  </a:lnTo>
                  <a:lnTo>
                    <a:pt x="551" y="547"/>
                  </a:lnTo>
                  <a:lnTo>
                    <a:pt x="554" y="526"/>
                  </a:lnTo>
                  <a:lnTo>
                    <a:pt x="554" y="516"/>
                  </a:lnTo>
                  <a:lnTo>
                    <a:pt x="551" y="506"/>
                  </a:lnTo>
                  <a:lnTo>
                    <a:pt x="547" y="497"/>
                  </a:lnTo>
                  <a:lnTo>
                    <a:pt x="540" y="490"/>
                  </a:lnTo>
                  <a:lnTo>
                    <a:pt x="531" y="485"/>
                  </a:lnTo>
                  <a:lnTo>
                    <a:pt x="517" y="480"/>
                  </a:lnTo>
                  <a:lnTo>
                    <a:pt x="499" y="479"/>
                  </a:lnTo>
                  <a:lnTo>
                    <a:pt x="477" y="482"/>
                  </a:lnTo>
                  <a:lnTo>
                    <a:pt x="469" y="485"/>
                  </a:lnTo>
                  <a:lnTo>
                    <a:pt x="465" y="490"/>
                  </a:lnTo>
                  <a:lnTo>
                    <a:pt x="460" y="496"/>
                  </a:lnTo>
                  <a:lnTo>
                    <a:pt x="458" y="504"/>
                  </a:lnTo>
                  <a:lnTo>
                    <a:pt x="456" y="520"/>
                  </a:lnTo>
                  <a:lnTo>
                    <a:pt x="456" y="537"/>
                  </a:lnTo>
                  <a:lnTo>
                    <a:pt x="468" y="559"/>
                  </a:lnTo>
                  <a:lnTo>
                    <a:pt x="475" y="570"/>
                  </a:lnTo>
                  <a:lnTo>
                    <a:pt x="479" y="586"/>
                  </a:lnTo>
                  <a:lnTo>
                    <a:pt x="486" y="621"/>
                  </a:lnTo>
                  <a:lnTo>
                    <a:pt x="491" y="629"/>
                  </a:lnTo>
                  <a:lnTo>
                    <a:pt x="500" y="643"/>
                  </a:lnTo>
                  <a:lnTo>
                    <a:pt x="517" y="678"/>
                  </a:lnTo>
                  <a:lnTo>
                    <a:pt x="537" y="724"/>
                  </a:lnTo>
                  <a:lnTo>
                    <a:pt x="541" y="722"/>
                  </a:lnTo>
                  <a:lnTo>
                    <a:pt x="545" y="725"/>
                  </a:lnTo>
                  <a:lnTo>
                    <a:pt x="553" y="732"/>
                  </a:lnTo>
                  <a:lnTo>
                    <a:pt x="559" y="744"/>
                  </a:lnTo>
                  <a:lnTo>
                    <a:pt x="568" y="755"/>
                  </a:lnTo>
                  <a:lnTo>
                    <a:pt x="568" y="778"/>
                  </a:lnTo>
                  <a:lnTo>
                    <a:pt x="581" y="790"/>
                  </a:lnTo>
                  <a:lnTo>
                    <a:pt x="586" y="796"/>
                  </a:lnTo>
                  <a:lnTo>
                    <a:pt x="587" y="802"/>
                  </a:lnTo>
                  <a:lnTo>
                    <a:pt x="629" y="802"/>
                  </a:lnTo>
                  <a:lnTo>
                    <a:pt x="627" y="817"/>
                  </a:lnTo>
                  <a:lnTo>
                    <a:pt x="622" y="830"/>
                  </a:lnTo>
                  <a:lnTo>
                    <a:pt x="618" y="843"/>
                  </a:lnTo>
                  <a:lnTo>
                    <a:pt x="617" y="857"/>
                  </a:lnTo>
                  <a:lnTo>
                    <a:pt x="636" y="859"/>
                  </a:lnTo>
                  <a:lnTo>
                    <a:pt x="655" y="866"/>
                  </a:lnTo>
                  <a:lnTo>
                    <a:pt x="674" y="875"/>
                  </a:lnTo>
                  <a:lnTo>
                    <a:pt x="689" y="887"/>
                  </a:lnTo>
                  <a:lnTo>
                    <a:pt x="690" y="905"/>
                  </a:lnTo>
                  <a:lnTo>
                    <a:pt x="694" y="919"/>
                  </a:lnTo>
                  <a:lnTo>
                    <a:pt x="701" y="933"/>
                  </a:lnTo>
                  <a:lnTo>
                    <a:pt x="714" y="947"/>
                  </a:lnTo>
                  <a:lnTo>
                    <a:pt x="715" y="959"/>
                  </a:lnTo>
                  <a:lnTo>
                    <a:pt x="717" y="971"/>
                  </a:lnTo>
                  <a:lnTo>
                    <a:pt x="725" y="996"/>
                  </a:lnTo>
                  <a:lnTo>
                    <a:pt x="732" y="1020"/>
                  </a:lnTo>
                  <a:lnTo>
                    <a:pt x="736" y="1032"/>
                  </a:lnTo>
                  <a:lnTo>
                    <a:pt x="737" y="1043"/>
                  </a:lnTo>
                  <a:lnTo>
                    <a:pt x="757" y="1054"/>
                  </a:lnTo>
                  <a:lnTo>
                    <a:pt x="778" y="1069"/>
                  </a:lnTo>
                  <a:lnTo>
                    <a:pt x="798" y="1083"/>
                  </a:lnTo>
                  <a:lnTo>
                    <a:pt x="816" y="1098"/>
                  </a:lnTo>
                  <a:lnTo>
                    <a:pt x="813" y="1087"/>
                  </a:lnTo>
                  <a:lnTo>
                    <a:pt x="810" y="1077"/>
                  </a:lnTo>
                  <a:lnTo>
                    <a:pt x="805" y="1067"/>
                  </a:lnTo>
                  <a:lnTo>
                    <a:pt x="797" y="1058"/>
                  </a:lnTo>
                  <a:lnTo>
                    <a:pt x="780" y="1042"/>
                  </a:lnTo>
                  <a:lnTo>
                    <a:pt x="761" y="1031"/>
                  </a:lnTo>
                  <a:lnTo>
                    <a:pt x="762" y="1017"/>
                  </a:lnTo>
                  <a:lnTo>
                    <a:pt x="765" y="1002"/>
                  </a:lnTo>
                  <a:lnTo>
                    <a:pt x="768" y="978"/>
                  </a:lnTo>
                  <a:lnTo>
                    <a:pt x="776" y="977"/>
                  </a:lnTo>
                  <a:lnTo>
                    <a:pt x="782" y="974"/>
                  </a:lnTo>
                  <a:lnTo>
                    <a:pt x="789" y="972"/>
                  </a:lnTo>
                  <a:lnTo>
                    <a:pt x="797" y="971"/>
                  </a:lnTo>
                  <a:lnTo>
                    <a:pt x="812" y="991"/>
                  </a:lnTo>
                  <a:lnTo>
                    <a:pt x="827" y="1013"/>
                  </a:lnTo>
                  <a:lnTo>
                    <a:pt x="841" y="1035"/>
                  </a:lnTo>
                  <a:lnTo>
                    <a:pt x="858" y="1055"/>
                  </a:lnTo>
                  <a:lnTo>
                    <a:pt x="859" y="1069"/>
                  </a:lnTo>
                  <a:lnTo>
                    <a:pt x="862" y="1084"/>
                  </a:lnTo>
                  <a:lnTo>
                    <a:pt x="874" y="1120"/>
                  </a:lnTo>
                  <a:lnTo>
                    <a:pt x="891" y="1154"/>
                  </a:lnTo>
                  <a:lnTo>
                    <a:pt x="899" y="1168"/>
                  </a:lnTo>
                  <a:lnTo>
                    <a:pt x="907" y="1176"/>
                  </a:lnTo>
                  <a:lnTo>
                    <a:pt x="904" y="1208"/>
                  </a:lnTo>
                  <a:lnTo>
                    <a:pt x="900" y="1236"/>
                  </a:lnTo>
                  <a:lnTo>
                    <a:pt x="896" y="1266"/>
                  </a:lnTo>
                  <a:lnTo>
                    <a:pt x="894" y="1296"/>
                  </a:lnTo>
                  <a:lnTo>
                    <a:pt x="923" y="1326"/>
                  </a:lnTo>
                  <a:lnTo>
                    <a:pt x="922" y="1340"/>
                  </a:lnTo>
                  <a:lnTo>
                    <a:pt x="920" y="1353"/>
                  </a:lnTo>
                  <a:lnTo>
                    <a:pt x="911" y="1378"/>
                  </a:lnTo>
                  <a:lnTo>
                    <a:pt x="899" y="1403"/>
                  </a:lnTo>
                  <a:lnTo>
                    <a:pt x="882" y="1423"/>
                  </a:lnTo>
                  <a:lnTo>
                    <a:pt x="882" y="1495"/>
                  </a:lnTo>
                  <a:lnTo>
                    <a:pt x="858" y="1519"/>
                  </a:lnTo>
                  <a:lnTo>
                    <a:pt x="828" y="1488"/>
                  </a:lnTo>
                  <a:lnTo>
                    <a:pt x="825" y="1507"/>
                  </a:lnTo>
                  <a:lnTo>
                    <a:pt x="820" y="1528"/>
                  </a:lnTo>
                  <a:lnTo>
                    <a:pt x="817" y="1539"/>
                  </a:lnTo>
                  <a:lnTo>
                    <a:pt x="811" y="1547"/>
                  </a:lnTo>
                  <a:lnTo>
                    <a:pt x="803" y="1553"/>
                  </a:lnTo>
                  <a:lnTo>
                    <a:pt x="792" y="1555"/>
                  </a:lnTo>
                  <a:lnTo>
                    <a:pt x="786" y="1447"/>
                  </a:lnTo>
                  <a:lnTo>
                    <a:pt x="778" y="1448"/>
                  </a:lnTo>
                  <a:lnTo>
                    <a:pt x="771" y="1452"/>
                  </a:lnTo>
                  <a:lnTo>
                    <a:pt x="756" y="1463"/>
                  </a:lnTo>
                  <a:lnTo>
                    <a:pt x="731" y="1488"/>
                  </a:lnTo>
                  <a:lnTo>
                    <a:pt x="707" y="1488"/>
                  </a:lnTo>
                  <a:lnTo>
                    <a:pt x="687" y="1470"/>
                  </a:lnTo>
                  <a:lnTo>
                    <a:pt x="679" y="1460"/>
                  </a:lnTo>
                  <a:lnTo>
                    <a:pt x="677" y="1454"/>
                  </a:lnTo>
                  <a:lnTo>
                    <a:pt x="677" y="1447"/>
                  </a:lnTo>
                  <a:lnTo>
                    <a:pt x="675" y="1458"/>
                  </a:lnTo>
                  <a:lnTo>
                    <a:pt x="677" y="1463"/>
                  </a:lnTo>
                  <a:lnTo>
                    <a:pt x="682" y="1465"/>
                  </a:lnTo>
                  <a:lnTo>
                    <a:pt x="695" y="1465"/>
                  </a:lnTo>
                  <a:lnTo>
                    <a:pt x="726" y="1435"/>
                  </a:lnTo>
                  <a:lnTo>
                    <a:pt x="735" y="1418"/>
                  </a:lnTo>
                  <a:lnTo>
                    <a:pt x="747" y="1398"/>
                  </a:lnTo>
                  <a:lnTo>
                    <a:pt x="777" y="1356"/>
                  </a:lnTo>
                  <a:lnTo>
                    <a:pt x="791" y="1334"/>
                  </a:lnTo>
                  <a:lnTo>
                    <a:pt x="803" y="1312"/>
                  </a:lnTo>
                  <a:lnTo>
                    <a:pt x="812" y="1292"/>
                  </a:lnTo>
                  <a:lnTo>
                    <a:pt x="815" y="1282"/>
                  </a:lnTo>
                  <a:lnTo>
                    <a:pt x="816" y="1272"/>
                  </a:lnTo>
                  <a:lnTo>
                    <a:pt x="781" y="1242"/>
                  </a:lnTo>
                  <a:lnTo>
                    <a:pt x="746" y="1212"/>
                  </a:lnTo>
                  <a:lnTo>
                    <a:pt x="710" y="1183"/>
                  </a:lnTo>
                  <a:lnTo>
                    <a:pt x="677" y="1152"/>
                  </a:lnTo>
                  <a:lnTo>
                    <a:pt x="656" y="1149"/>
                  </a:lnTo>
                  <a:lnTo>
                    <a:pt x="645" y="1146"/>
                  </a:lnTo>
                  <a:lnTo>
                    <a:pt x="635" y="1145"/>
                  </a:lnTo>
                  <a:lnTo>
                    <a:pt x="626" y="1133"/>
                  </a:lnTo>
                  <a:lnTo>
                    <a:pt x="624" y="1125"/>
                  </a:lnTo>
                  <a:lnTo>
                    <a:pt x="622" y="1117"/>
                  </a:lnTo>
                  <a:lnTo>
                    <a:pt x="707" y="1031"/>
                  </a:lnTo>
                  <a:lnTo>
                    <a:pt x="707" y="996"/>
                  </a:lnTo>
                  <a:lnTo>
                    <a:pt x="691" y="990"/>
                  </a:lnTo>
                  <a:lnTo>
                    <a:pt x="674" y="982"/>
                  </a:lnTo>
                  <a:lnTo>
                    <a:pt x="656" y="972"/>
                  </a:lnTo>
                  <a:lnTo>
                    <a:pt x="641" y="959"/>
                  </a:lnTo>
                  <a:lnTo>
                    <a:pt x="638" y="944"/>
                  </a:lnTo>
                  <a:lnTo>
                    <a:pt x="631" y="929"/>
                  </a:lnTo>
                  <a:lnTo>
                    <a:pt x="622" y="913"/>
                  </a:lnTo>
                  <a:lnTo>
                    <a:pt x="617" y="899"/>
                  </a:lnTo>
                  <a:lnTo>
                    <a:pt x="587" y="867"/>
                  </a:lnTo>
                  <a:lnTo>
                    <a:pt x="547" y="823"/>
                  </a:lnTo>
                  <a:lnTo>
                    <a:pt x="513" y="786"/>
                  </a:lnTo>
                  <a:lnTo>
                    <a:pt x="504" y="774"/>
                  </a:lnTo>
                  <a:lnTo>
                    <a:pt x="501" y="770"/>
                  </a:lnTo>
                  <a:lnTo>
                    <a:pt x="501" y="7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1"/>
            <p:cNvSpPr>
              <a:spLocks/>
            </p:cNvSpPr>
            <p:nvPr/>
          </p:nvSpPr>
          <p:spPr bwMode="auto">
            <a:xfrm>
              <a:off x="739" y="568"/>
              <a:ext cx="146" cy="96"/>
            </a:xfrm>
            <a:custGeom>
              <a:avLst/>
              <a:gdLst>
                <a:gd name="T0" fmla="*/ 1129 w 1165"/>
                <a:gd name="T1" fmla="*/ 49 h 768"/>
                <a:gd name="T2" fmla="*/ 1134 w 1165"/>
                <a:gd name="T3" fmla="*/ 119 h 768"/>
                <a:gd name="T4" fmla="*/ 1113 w 1165"/>
                <a:gd name="T5" fmla="*/ 207 h 768"/>
                <a:gd name="T6" fmla="*/ 998 w 1165"/>
                <a:gd name="T7" fmla="*/ 288 h 768"/>
                <a:gd name="T8" fmla="*/ 903 w 1165"/>
                <a:gd name="T9" fmla="*/ 389 h 768"/>
                <a:gd name="T10" fmla="*/ 926 w 1165"/>
                <a:gd name="T11" fmla="*/ 465 h 768"/>
                <a:gd name="T12" fmla="*/ 932 w 1165"/>
                <a:gd name="T13" fmla="*/ 495 h 768"/>
                <a:gd name="T14" fmla="*/ 928 w 1165"/>
                <a:gd name="T15" fmla="*/ 562 h 768"/>
                <a:gd name="T16" fmla="*/ 898 w 1165"/>
                <a:gd name="T17" fmla="*/ 583 h 768"/>
                <a:gd name="T18" fmla="*/ 884 w 1165"/>
                <a:gd name="T19" fmla="*/ 522 h 768"/>
                <a:gd name="T20" fmla="*/ 842 w 1165"/>
                <a:gd name="T21" fmla="*/ 455 h 768"/>
                <a:gd name="T22" fmla="*/ 752 w 1165"/>
                <a:gd name="T23" fmla="*/ 438 h 768"/>
                <a:gd name="T24" fmla="*/ 721 w 1165"/>
                <a:gd name="T25" fmla="*/ 506 h 768"/>
                <a:gd name="T26" fmla="*/ 716 w 1165"/>
                <a:gd name="T27" fmla="*/ 555 h 768"/>
                <a:gd name="T28" fmla="*/ 799 w 1165"/>
                <a:gd name="T29" fmla="*/ 559 h 768"/>
                <a:gd name="T30" fmla="*/ 827 w 1165"/>
                <a:gd name="T31" fmla="*/ 603 h 768"/>
                <a:gd name="T32" fmla="*/ 800 w 1165"/>
                <a:gd name="T33" fmla="*/ 660 h 768"/>
                <a:gd name="T34" fmla="*/ 805 w 1165"/>
                <a:gd name="T35" fmla="*/ 676 h 768"/>
                <a:gd name="T36" fmla="*/ 766 w 1165"/>
                <a:gd name="T37" fmla="*/ 741 h 768"/>
                <a:gd name="T38" fmla="*/ 757 w 1165"/>
                <a:gd name="T39" fmla="*/ 727 h 768"/>
                <a:gd name="T40" fmla="*/ 719 w 1165"/>
                <a:gd name="T41" fmla="*/ 749 h 768"/>
                <a:gd name="T42" fmla="*/ 658 w 1165"/>
                <a:gd name="T43" fmla="*/ 755 h 768"/>
                <a:gd name="T44" fmla="*/ 604 w 1165"/>
                <a:gd name="T45" fmla="*/ 759 h 768"/>
                <a:gd name="T46" fmla="*/ 561 w 1165"/>
                <a:gd name="T47" fmla="*/ 712 h 768"/>
                <a:gd name="T48" fmla="*/ 492 w 1165"/>
                <a:gd name="T49" fmla="*/ 671 h 768"/>
                <a:gd name="T50" fmla="*/ 456 w 1165"/>
                <a:gd name="T51" fmla="*/ 647 h 768"/>
                <a:gd name="T52" fmla="*/ 439 w 1165"/>
                <a:gd name="T53" fmla="*/ 664 h 768"/>
                <a:gd name="T54" fmla="*/ 392 w 1165"/>
                <a:gd name="T55" fmla="*/ 635 h 768"/>
                <a:gd name="T56" fmla="*/ 330 w 1165"/>
                <a:gd name="T57" fmla="*/ 616 h 768"/>
                <a:gd name="T58" fmla="*/ 322 w 1165"/>
                <a:gd name="T59" fmla="*/ 500 h 768"/>
                <a:gd name="T60" fmla="*/ 287 w 1165"/>
                <a:gd name="T61" fmla="*/ 421 h 768"/>
                <a:gd name="T62" fmla="*/ 208 w 1165"/>
                <a:gd name="T63" fmla="*/ 433 h 768"/>
                <a:gd name="T64" fmla="*/ 223 w 1165"/>
                <a:gd name="T65" fmla="*/ 462 h 768"/>
                <a:gd name="T66" fmla="*/ 218 w 1165"/>
                <a:gd name="T67" fmla="*/ 497 h 768"/>
                <a:gd name="T68" fmla="*/ 174 w 1165"/>
                <a:gd name="T69" fmla="*/ 562 h 768"/>
                <a:gd name="T70" fmla="*/ 57 w 1165"/>
                <a:gd name="T71" fmla="*/ 627 h 768"/>
                <a:gd name="T72" fmla="*/ 0 w 1165"/>
                <a:gd name="T73" fmla="*/ 693 h 768"/>
                <a:gd name="T74" fmla="*/ 45 w 1165"/>
                <a:gd name="T75" fmla="*/ 562 h 768"/>
                <a:gd name="T76" fmla="*/ 111 w 1165"/>
                <a:gd name="T77" fmla="*/ 434 h 768"/>
                <a:gd name="T78" fmla="*/ 177 w 1165"/>
                <a:gd name="T79" fmla="*/ 293 h 768"/>
                <a:gd name="T80" fmla="*/ 252 w 1165"/>
                <a:gd name="T81" fmla="*/ 190 h 768"/>
                <a:gd name="T82" fmla="*/ 280 w 1165"/>
                <a:gd name="T83" fmla="*/ 204 h 768"/>
                <a:gd name="T84" fmla="*/ 368 w 1165"/>
                <a:gd name="T85" fmla="*/ 171 h 768"/>
                <a:gd name="T86" fmla="*/ 396 w 1165"/>
                <a:gd name="T87" fmla="*/ 77 h 768"/>
                <a:gd name="T88" fmla="*/ 433 w 1165"/>
                <a:gd name="T89" fmla="*/ 80 h 768"/>
                <a:gd name="T90" fmla="*/ 475 w 1165"/>
                <a:gd name="T91" fmla="*/ 76 h 768"/>
                <a:gd name="T92" fmla="*/ 552 w 1165"/>
                <a:gd name="T93" fmla="*/ 53 h 768"/>
                <a:gd name="T94" fmla="*/ 656 w 1165"/>
                <a:gd name="T95" fmla="*/ 75 h 768"/>
                <a:gd name="T96" fmla="*/ 690 w 1165"/>
                <a:gd name="T97" fmla="*/ 121 h 768"/>
                <a:gd name="T98" fmla="*/ 781 w 1165"/>
                <a:gd name="T99" fmla="*/ 160 h 768"/>
                <a:gd name="T100" fmla="*/ 800 w 1165"/>
                <a:gd name="T101" fmla="*/ 142 h 768"/>
                <a:gd name="T102" fmla="*/ 885 w 1165"/>
                <a:gd name="T103" fmla="*/ 134 h 768"/>
                <a:gd name="T104" fmla="*/ 967 w 1165"/>
                <a:gd name="T105" fmla="*/ 79 h 768"/>
                <a:gd name="T106" fmla="*/ 1018 w 1165"/>
                <a:gd name="T107" fmla="*/ 40 h 768"/>
                <a:gd name="T108" fmla="*/ 1093 w 1165"/>
                <a:gd name="T109" fmla="*/ 27 h 768"/>
                <a:gd name="T110" fmla="*/ 1165 w 1165"/>
                <a:gd name="T111" fmla="*/ 2 h 76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165"/>
                <a:gd name="T169" fmla="*/ 0 h 768"/>
                <a:gd name="T170" fmla="*/ 1165 w 1165"/>
                <a:gd name="T171" fmla="*/ 768 h 76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165" h="768">
                  <a:moveTo>
                    <a:pt x="1165" y="2"/>
                  </a:moveTo>
                  <a:lnTo>
                    <a:pt x="1158" y="11"/>
                  </a:lnTo>
                  <a:lnTo>
                    <a:pt x="1150" y="19"/>
                  </a:lnTo>
                  <a:lnTo>
                    <a:pt x="1136" y="32"/>
                  </a:lnTo>
                  <a:lnTo>
                    <a:pt x="1130" y="40"/>
                  </a:lnTo>
                  <a:lnTo>
                    <a:pt x="1129" y="49"/>
                  </a:lnTo>
                  <a:lnTo>
                    <a:pt x="1132" y="59"/>
                  </a:lnTo>
                  <a:lnTo>
                    <a:pt x="1139" y="71"/>
                  </a:lnTo>
                  <a:lnTo>
                    <a:pt x="1136" y="93"/>
                  </a:lnTo>
                  <a:lnTo>
                    <a:pt x="1135" y="107"/>
                  </a:lnTo>
                  <a:lnTo>
                    <a:pt x="1137" y="116"/>
                  </a:lnTo>
                  <a:lnTo>
                    <a:pt x="1134" y="119"/>
                  </a:lnTo>
                  <a:lnTo>
                    <a:pt x="1129" y="119"/>
                  </a:lnTo>
                  <a:lnTo>
                    <a:pt x="1125" y="119"/>
                  </a:lnTo>
                  <a:lnTo>
                    <a:pt x="1121" y="121"/>
                  </a:lnTo>
                  <a:lnTo>
                    <a:pt x="1113" y="183"/>
                  </a:lnTo>
                  <a:lnTo>
                    <a:pt x="1134" y="187"/>
                  </a:lnTo>
                  <a:lnTo>
                    <a:pt x="1113" y="207"/>
                  </a:lnTo>
                  <a:lnTo>
                    <a:pt x="1082" y="222"/>
                  </a:lnTo>
                  <a:lnTo>
                    <a:pt x="1051" y="239"/>
                  </a:lnTo>
                  <a:lnTo>
                    <a:pt x="1036" y="249"/>
                  </a:lnTo>
                  <a:lnTo>
                    <a:pt x="1022" y="260"/>
                  </a:lnTo>
                  <a:lnTo>
                    <a:pt x="1009" y="273"/>
                  </a:lnTo>
                  <a:lnTo>
                    <a:pt x="998" y="288"/>
                  </a:lnTo>
                  <a:lnTo>
                    <a:pt x="940" y="305"/>
                  </a:lnTo>
                  <a:lnTo>
                    <a:pt x="924" y="321"/>
                  </a:lnTo>
                  <a:lnTo>
                    <a:pt x="911" y="338"/>
                  </a:lnTo>
                  <a:lnTo>
                    <a:pt x="911" y="353"/>
                  </a:lnTo>
                  <a:lnTo>
                    <a:pt x="908" y="370"/>
                  </a:lnTo>
                  <a:lnTo>
                    <a:pt x="903" y="389"/>
                  </a:lnTo>
                  <a:lnTo>
                    <a:pt x="895" y="405"/>
                  </a:lnTo>
                  <a:lnTo>
                    <a:pt x="896" y="418"/>
                  </a:lnTo>
                  <a:lnTo>
                    <a:pt x="901" y="429"/>
                  </a:lnTo>
                  <a:lnTo>
                    <a:pt x="905" y="439"/>
                  </a:lnTo>
                  <a:lnTo>
                    <a:pt x="912" y="448"/>
                  </a:lnTo>
                  <a:lnTo>
                    <a:pt x="926" y="465"/>
                  </a:lnTo>
                  <a:lnTo>
                    <a:pt x="940" y="483"/>
                  </a:lnTo>
                  <a:lnTo>
                    <a:pt x="941" y="493"/>
                  </a:lnTo>
                  <a:lnTo>
                    <a:pt x="944" y="504"/>
                  </a:lnTo>
                  <a:lnTo>
                    <a:pt x="938" y="497"/>
                  </a:lnTo>
                  <a:lnTo>
                    <a:pt x="935" y="494"/>
                  </a:lnTo>
                  <a:lnTo>
                    <a:pt x="932" y="495"/>
                  </a:lnTo>
                  <a:lnTo>
                    <a:pt x="930" y="500"/>
                  </a:lnTo>
                  <a:lnTo>
                    <a:pt x="927" y="514"/>
                  </a:lnTo>
                  <a:lnTo>
                    <a:pt x="926" y="532"/>
                  </a:lnTo>
                  <a:lnTo>
                    <a:pt x="927" y="563"/>
                  </a:lnTo>
                  <a:lnTo>
                    <a:pt x="927" y="550"/>
                  </a:lnTo>
                  <a:lnTo>
                    <a:pt x="928" y="562"/>
                  </a:lnTo>
                  <a:lnTo>
                    <a:pt x="931" y="569"/>
                  </a:lnTo>
                  <a:lnTo>
                    <a:pt x="934" y="572"/>
                  </a:lnTo>
                  <a:lnTo>
                    <a:pt x="935" y="573"/>
                  </a:lnTo>
                  <a:lnTo>
                    <a:pt x="931" y="574"/>
                  </a:lnTo>
                  <a:lnTo>
                    <a:pt x="907" y="585"/>
                  </a:lnTo>
                  <a:lnTo>
                    <a:pt x="898" y="583"/>
                  </a:lnTo>
                  <a:lnTo>
                    <a:pt x="890" y="576"/>
                  </a:lnTo>
                  <a:lnTo>
                    <a:pt x="882" y="567"/>
                  </a:lnTo>
                  <a:lnTo>
                    <a:pt x="876" y="556"/>
                  </a:lnTo>
                  <a:lnTo>
                    <a:pt x="890" y="530"/>
                  </a:lnTo>
                  <a:lnTo>
                    <a:pt x="887" y="525"/>
                  </a:lnTo>
                  <a:lnTo>
                    <a:pt x="884" y="522"/>
                  </a:lnTo>
                  <a:lnTo>
                    <a:pt x="876" y="516"/>
                  </a:lnTo>
                  <a:lnTo>
                    <a:pt x="866" y="512"/>
                  </a:lnTo>
                  <a:lnTo>
                    <a:pt x="857" y="504"/>
                  </a:lnTo>
                  <a:lnTo>
                    <a:pt x="856" y="469"/>
                  </a:lnTo>
                  <a:lnTo>
                    <a:pt x="850" y="460"/>
                  </a:lnTo>
                  <a:lnTo>
                    <a:pt x="842" y="455"/>
                  </a:lnTo>
                  <a:lnTo>
                    <a:pt x="832" y="452"/>
                  </a:lnTo>
                  <a:lnTo>
                    <a:pt x="822" y="450"/>
                  </a:lnTo>
                  <a:lnTo>
                    <a:pt x="800" y="446"/>
                  </a:lnTo>
                  <a:lnTo>
                    <a:pt x="790" y="443"/>
                  </a:lnTo>
                  <a:lnTo>
                    <a:pt x="781" y="438"/>
                  </a:lnTo>
                  <a:lnTo>
                    <a:pt x="752" y="438"/>
                  </a:lnTo>
                  <a:lnTo>
                    <a:pt x="746" y="440"/>
                  </a:lnTo>
                  <a:lnTo>
                    <a:pt x="742" y="445"/>
                  </a:lnTo>
                  <a:lnTo>
                    <a:pt x="735" y="461"/>
                  </a:lnTo>
                  <a:lnTo>
                    <a:pt x="724" y="491"/>
                  </a:lnTo>
                  <a:lnTo>
                    <a:pt x="721" y="501"/>
                  </a:lnTo>
                  <a:lnTo>
                    <a:pt x="721" y="506"/>
                  </a:lnTo>
                  <a:lnTo>
                    <a:pt x="723" y="510"/>
                  </a:lnTo>
                  <a:lnTo>
                    <a:pt x="719" y="514"/>
                  </a:lnTo>
                  <a:lnTo>
                    <a:pt x="699" y="537"/>
                  </a:lnTo>
                  <a:lnTo>
                    <a:pt x="701" y="546"/>
                  </a:lnTo>
                  <a:lnTo>
                    <a:pt x="708" y="552"/>
                  </a:lnTo>
                  <a:lnTo>
                    <a:pt x="716" y="555"/>
                  </a:lnTo>
                  <a:lnTo>
                    <a:pt x="729" y="556"/>
                  </a:lnTo>
                  <a:lnTo>
                    <a:pt x="751" y="556"/>
                  </a:lnTo>
                  <a:lnTo>
                    <a:pt x="767" y="556"/>
                  </a:lnTo>
                  <a:lnTo>
                    <a:pt x="793" y="546"/>
                  </a:lnTo>
                  <a:lnTo>
                    <a:pt x="794" y="554"/>
                  </a:lnTo>
                  <a:lnTo>
                    <a:pt x="799" y="559"/>
                  </a:lnTo>
                  <a:lnTo>
                    <a:pt x="804" y="563"/>
                  </a:lnTo>
                  <a:lnTo>
                    <a:pt x="811" y="565"/>
                  </a:lnTo>
                  <a:lnTo>
                    <a:pt x="821" y="582"/>
                  </a:lnTo>
                  <a:lnTo>
                    <a:pt x="830" y="594"/>
                  </a:lnTo>
                  <a:lnTo>
                    <a:pt x="835" y="600"/>
                  </a:lnTo>
                  <a:lnTo>
                    <a:pt x="827" y="603"/>
                  </a:lnTo>
                  <a:lnTo>
                    <a:pt x="822" y="608"/>
                  </a:lnTo>
                  <a:lnTo>
                    <a:pt x="814" y="623"/>
                  </a:lnTo>
                  <a:lnTo>
                    <a:pt x="807" y="641"/>
                  </a:lnTo>
                  <a:lnTo>
                    <a:pt x="803" y="648"/>
                  </a:lnTo>
                  <a:lnTo>
                    <a:pt x="797" y="656"/>
                  </a:lnTo>
                  <a:lnTo>
                    <a:pt x="800" y="660"/>
                  </a:lnTo>
                  <a:lnTo>
                    <a:pt x="805" y="660"/>
                  </a:lnTo>
                  <a:lnTo>
                    <a:pt x="812" y="660"/>
                  </a:lnTo>
                  <a:lnTo>
                    <a:pt x="819" y="661"/>
                  </a:lnTo>
                  <a:lnTo>
                    <a:pt x="816" y="666"/>
                  </a:lnTo>
                  <a:lnTo>
                    <a:pt x="813" y="671"/>
                  </a:lnTo>
                  <a:lnTo>
                    <a:pt x="805" y="676"/>
                  </a:lnTo>
                  <a:lnTo>
                    <a:pt x="796" y="682"/>
                  </a:lnTo>
                  <a:lnTo>
                    <a:pt x="789" y="688"/>
                  </a:lnTo>
                  <a:lnTo>
                    <a:pt x="781" y="723"/>
                  </a:lnTo>
                  <a:lnTo>
                    <a:pt x="776" y="728"/>
                  </a:lnTo>
                  <a:lnTo>
                    <a:pt x="771" y="734"/>
                  </a:lnTo>
                  <a:lnTo>
                    <a:pt x="766" y="741"/>
                  </a:lnTo>
                  <a:lnTo>
                    <a:pt x="767" y="749"/>
                  </a:lnTo>
                  <a:lnTo>
                    <a:pt x="763" y="746"/>
                  </a:lnTo>
                  <a:lnTo>
                    <a:pt x="763" y="742"/>
                  </a:lnTo>
                  <a:lnTo>
                    <a:pt x="764" y="735"/>
                  </a:lnTo>
                  <a:lnTo>
                    <a:pt x="763" y="728"/>
                  </a:lnTo>
                  <a:lnTo>
                    <a:pt x="757" y="727"/>
                  </a:lnTo>
                  <a:lnTo>
                    <a:pt x="754" y="729"/>
                  </a:lnTo>
                  <a:lnTo>
                    <a:pt x="746" y="737"/>
                  </a:lnTo>
                  <a:lnTo>
                    <a:pt x="739" y="745"/>
                  </a:lnTo>
                  <a:lnTo>
                    <a:pt x="734" y="748"/>
                  </a:lnTo>
                  <a:lnTo>
                    <a:pt x="729" y="749"/>
                  </a:lnTo>
                  <a:lnTo>
                    <a:pt x="719" y="749"/>
                  </a:lnTo>
                  <a:lnTo>
                    <a:pt x="710" y="748"/>
                  </a:lnTo>
                  <a:lnTo>
                    <a:pt x="693" y="743"/>
                  </a:lnTo>
                  <a:lnTo>
                    <a:pt x="685" y="742"/>
                  </a:lnTo>
                  <a:lnTo>
                    <a:pt x="676" y="743"/>
                  </a:lnTo>
                  <a:lnTo>
                    <a:pt x="668" y="747"/>
                  </a:lnTo>
                  <a:lnTo>
                    <a:pt x="658" y="755"/>
                  </a:lnTo>
                  <a:lnTo>
                    <a:pt x="638" y="758"/>
                  </a:lnTo>
                  <a:lnTo>
                    <a:pt x="625" y="763"/>
                  </a:lnTo>
                  <a:lnTo>
                    <a:pt x="621" y="766"/>
                  </a:lnTo>
                  <a:lnTo>
                    <a:pt x="620" y="768"/>
                  </a:lnTo>
                  <a:lnTo>
                    <a:pt x="611" y="765"/>
                  </a:lnTo>
                  <a:lnTo>
                    <a:pt x="604" y="759"/>
                  </a:lnTo>
                  <a:lnTo>
                    <a:pt x="599" y="752"/>
                  </a:lnTo>
                  <a:lnTo>
                    <a:pt x="594" y="742"/>
                  </a:lnTo>
                  <a:lnTo>
                    <a:pt x="590" y="732"/>
                  </a:lnTo>
                  <a:lnTo>
                    <a:pt x="582" y="724"/>
                  </a:lnTo>
                  <a:lnTo>
                    <a:pt x="572" y="717"/>
                  </a:lnTo>
                  <a:lnTo>
                    <a:pt x="561" y="712"/>
                  </a:lnTo>
                  <a:lnTo>
                    <a:pt x="537" y="704"/>
                  </a:lnTo>
                  <a:lnTo>
                    <a:pt x="513" y="695"/>
                  </a:lnTo>
                  <a:lnTo>
                    <a:pt x="511" y="686"/>
                  </a:lnTo>
                  <a:lnTo>
                    <a:pt x="507" y="680"/>
                  </a:lnTo>
                  <a:lnTo>
                    <a:pt x="500" y="674"/>
                  </a:lnTo>
                  <a:lnTo>
                    <a:pt x="492" y="671"/>
                  </a:lnTo>
                  <a:lnTo>
                    <a:pt x="474" y="667"/>
                  </a:lnTo>
                  <a:lnTo>
                    <a:pt x="460" y="668"/>
                  </a:lnTo>
                  <a:lnTo>
                    <a:pt x="481" y="656"/>
                  </a:lnTo>
                  <a:lnTo>
                    <a:pt x="475" y="653"/>
                  </a:lnTo>
                  <a:lnTo>
                    <a:pt x="470" y="651"/>
                  </a:lnTo>
                  <a:lnTo>
                    <a:pt x="456" y="647"/>
                  </a:lnTo>
                  <a:lnTo>
                    <a:pt x="441" y="648"/>
                  </a:lnTo>
                  <a:lnTo>
                    <a:pt x="427" y="651"/>
                  </a:lnTo>
                  <a:lnTo>
                    <a:pt x="426" y="655"/>
                  </a:lnTo>
                  <a:lnTo>
                    <a:pt x="427" y="658"/>
                  </a:lnTo>
                  <a:lnTo>
                    <a:pt x="432" y="662"/>
                  </a:lnTo>
                  <a:lnTo>
                    <a:pt x="439" y="664"/>
                  </a:lnTo>
                  <a:lnTo>
                    <a:pt x="442" y="666"/>
                  </a:lnTo>
                  <a:lnTo>
                    <a:pt x="443" y="668"/>
                  </a:lnTo>
                  <a:lnTo>
                    <a:pt x="413" y="657"/>
                  </a:lnTo>
                  <a:lnTo>
                    <a:pt x="407" y="651"/>
                  </a:lnTo>
                  <a:lnTo>
                    <a:pt x="399" y="644"/>
                  </a:lnTo>
                  <a:lnTo>
                    <a:pt x="392" y="635"/>
                  </a:lnTo>
                  <a:lnTo>
                    <a:pt x="386" y="623"/>
                  </a:lnTo>
                  <a:lnTo>
                    <a:pt x="380" y="620"/>
                  </a:lnTo>
                  <a:lnTo>
                    <a:pt x="374" y="617"/>
                  </a:lnTo>
                  <a:lnTo>
                    <a:pt x="360" y="616"/>
                  </a:lnTo>
                  <a:lnTo>
                    <a:pt x="344" y="617"/>
                  </a:lnTo>
                  <a:lnTo>
                    <a:pt x="330" y="616"/>
                  </a:lnTo>
                  <a:lnTo>
                    <a:pt x="329" y="615"/>
                  </a:lnTo>
                  <a:lnTo>
                    <a:pt x="328" y="611"/>
                  </a:lnTo>
                  <a:lnTo>
                    <a:pt x="328" y="596"/>
                  </a:lnTo>
                  <a:lnTo>
                    <a:pt x="329" y="576"/>
                  </a:lnTo>
                  <a:lnTo>
                    <a:pt x="318" y="504"/>
                  </a:lnTo>
                  <a:lnTo>
                    <a:pt x="322" y="500"/>
                  </a:lnTo>
                  <a:lnTo>
                    <a:pt x="330" y="495"/>
                  </a:lnTo>
                  <a:lnTo>
                    <a:pt x="309" y="438"/>
                  </a:lnTo>
                  <a:lnTo>
                    <a:pt x="307" y="435"/>
                  </a:lnTo>
                  <a:lnTo>
                    <a:pt x="302" y="433"/>
                  </a:lnTo>
                  <a:lnTo>
                    <a:pt x="292" y="429"/>
                  </a:lnTo>
                  <a:lnTo>
                    <a:pt x="287" y="421"/>
                  </a:lnTo>
                  <a:lnTo>
                    <a:pt x="279" y="414"/>
                  </a:lnTo>
                  <a:lnTo>
                    <a:pt x="259" y="400"/>
                  </a:lnTo>
                  <a:lnTo>
                    <a:pt x="247" y="408"/>
                  </a:lnTo>
                  <a:lnTo>
                    <a:pt x="233" y="418"/>
                  </a:lnTo>
                  <a:lnTo>
                    <a:pt x="219" y="428"/>
                  </a:lnTo>
                  <a:lnTo>
                    <a:pt x="208" y="433"/>
                  </a:lnTo>
                  <a:lnTo>
                    <a:pt x="206" y="438"/>
                  </a:lnTo>
                  <a:lnTo>
                    <a:pt x="207" y="441"/>
                  </a:lnTo>
                  <a:lnTo>
                    <a:pt x="212" y="448"/>
                  </a:lnTo>
                  <a:lnTo>
                    <a:pt x="219" y="454"/>
                  </a:lnTo>
                  <a:lnTo>
                    <a:pt x="222" y="458"/>
                  </a:lnTo>
                  <a:lnTo>
                    <a:pt x="223" y="462"/>
                  </a:lnTo>
                  <a:lnTo>
                    <a:pt x="222" y="469"/>
                  </a:lnTo>
                  <a:lnTo>
                    <a:pt x="219" y="473"/>
                  </a:lnTo>
                  <a:lnTo>
                    <a:pt x="216" y="477"/>
                  </a:lnTo>
                  <a:lnTo>
                    <a:pt x="212" y="483"/>
                  </a:lnTo>
                  <a:lnTo>
                    <a:pt x="213" y="492"/>
                  </a:lnTo>
                  <a:lnTo>
                    <a:pt x="218" y="497"/>
                  </a:lnTo>
                  <a:lnTo>
                    <a:pt x="223" y="500"/>
                  </a:lnTo>
                  <a:lnTo>
                    <a:pt x="232" y="502"/>
                  </a:lnTo>
                  <a:lnTo>
                    <a:pt x="226" y="509"/>
                  </a:lnTo>
                  <a:lnTo>
                    <a:pt x="219" y="517"/>
                  </a:lnTo>
                  <a:lnTo>
                    <a:pt x="191" y="539"/>
                  </a:lnTo>
                  <a:lnTo>
                    <a:pt x="174" y="562"/>
                  </a:lnTo>
                  <a:lnTo>
                    <a:pt x="162" y="570"/>
                  </a:lnTo>
                  <a:lnTo>
                    <a:pt x="145" y="578"/>
                  </a:lnTo>
                  <a:lnTo>
                    <a:pt x="127" y="588"/>
                  </a:lnTo>
                  <a:lnTo>
                    <a:pt x="120" y="594"/>
                  </a:lnTo>
                  <a:lnTo>
                    <a:pt x="118" y="600"/>
                  </a:lnTo>
                  <a:lnTo>
                    <a:pt x="57" y="627"/>
                  </a:lnTo>
                  <a:lnTo>
                    <a:pt x="50" y="638"/>
                  </a:lnTo>
                  <a:lnTo>
                    <a:pt x="39" y="663"/>
                  </a:lnTo>
                  <a:lnTo>
                    <a:pt x="26" y="688"/>
                  </a:lnTo>
                  <a:lnTo>
                    <a:pt x="21" y="697"/>
                  </a:lnTo>
                  <a:lnTo>
                    <a:pt x="18" y="701"/>
                  </a:lnTo>
                  <a:lnTo>
                    <a:pt x="0" y="693"/>
                  </a:lnTo>
                  <a:lnTo>
                    <a:pt x="3" y="675"/>
                  </a:lnTo>
                  <a:lnTo>
                    <a:pt x="9" y="656"/>
                  </a:lnTo>
                  <a:lnTo>
                    <a:pt x="18" y="635"/>
                  </a:lnTo>
                  <a:lnTo>
                    <a:pt x="26" y="611"/>
                  </a:lnTo>
                  <a:lnTo>
                    <a:pt x="33" y="588"/>
                  </a:lnTo>
                  <a:lnTo>
                    <a:pt x="45" y="562"/>
                  </a:lnTo>
                  <a:lnTo>
                    <a:pt x="64" y="533"/>
                  </a:lnTo>
                  <a:lnTo>
                    <a:pt x="88" y="502"/>
                  </a:lnTo>
                  <a:lnTo>
                    <a:pt x="116" y="464"/>
                  </a:lnTo>
                  <a:lnTo>
                    <a:pt x="117" y="455"/>
                  </a:lnTo>
                  <a:lnTo>
                    <a:pt x="115" y="445"/>
                  </a:lnTo>
                  <a:lnTo>
                    <a:pt x="111" y="434"/>
                  </a:lnTo>
                  <a:lnTo>
                    <a:pt x="110" y="423"/>
                  </a:lnTo>
                  <a:lnTo>
                    <a:pt x="148" y="376"/>
                  </a:lnTo>
                  <a:lnTo>
                    <a:pt x="149" y="324"/>
                  </a:lnTo>
                  <a:lnTo>
                    <a:pt x="161" y="313"/>
                  </a:lnTo>
                  <a:lnTo>
                    <a:pt x="172" y="300"/>
                  </a:lnTo>
                  <a:lnTo>
                    <a:pt x="177" y="293"/>
                  </a:lnTo>
                  <a:lnTo>
                    <a:pt x="181" y="284"/>
                  </a:lnTo>
                  <a:lnTo>
                    <a:pt x="184" y="275"/>
                  </a:lnTo>
                  <a:lnTo>
                    <a:pt x="185" y="264"/>
                  </a:lnTo>
                  <a:lnTo>
                    <a:pt x="229" y="201"/>
                  </a:lnTo>
                  <a:lnTo>
                    <a:pt x="239" y="197"/>
                  </a:lnTo>
                  <a:lnTo>
                    <a:pt x="252" y="190"/>
                  </a:lnTo>
                  <a:lnTo>
                    <a:pt x="267" y="186"/>
                  </a:lnTo>
                  <a:lnTo>
                    <a:pt x="272" y="186"/>
                  </a:lnTo>
                  <a:lnTo>
                    <a:pt x="278" y="187"/>
                  </a:lnTo>
                  <a:lnTo>
                    <a:pt x="277" y="194"/>
                  </a:lnTo>
                  <a:lnTo>
                    <a:pt x="278" y="199"/>
                  </a:lnTo>
                  <a:lnTo>
                    <a:pt x="280" y="204"/>
                  </a:lnTo>
                  <a:lnTo>
                    <a:pt x="311" y="187"/>
                  </a:lnTo>
                  <a:lnTo>
                    <a:pt x="326" y="187"/>
                  </a:lnTo>
                  <a:lnTo>
                    <a:pt x="340" y="186"/>
                  </a:lnTo>
                  <a:lnTo>
                    <a:pt x="354" y="181"/>
                  </a:lnTo>
                  <a:lnTo>
                    <a:pt x="361" y="177"/>
                  </a:lnTo>
                  <a:lnTo>
                    <a:pt x="368" y="171"/>
                  </a:lnTo>
                  <a:lnTo>
                    <a:pt x="370" y="139"/>
                  </a:lnTo>
                  <a:lnTo>
                    <a:pt x="367" y="131"/>
                  </a:lnTo>
                  <a:lnTo>
                    <a:pt x="359" y="123"/>
                  </a:lnTo>
                  <a:lnTo>
                    <a:pt x="371" y="108"/>
                  </a:lnTo>
                  <a:lnTo>
                    <a:pt x="384" y="92"/>
                  </a:lnTo>
                  <a:lnTo>
                    <a:pt x="396" y="77"/>
                  </a:lnTo>
                  <a:lnTo>
                    <a:pt x="400" y="69"/>
                  </a:lnTo>
                  <a:lnTo>
                    <a:pt x="404" y="59"/>
                  </a:lnTo>
                  <a:lnTo>
                    <a:pt x="407" y="65"/>
                  </a:lnTo>
                  <a:lnTo>
                    <a:pt x="412" y="70"/>
                  </a:lnTo>
                  <a:lnTo>
                    <a:pt x="422" y="78"/>
                  </a:lnTo>
                  <a:lnTo>
                    <a:pt x="433" y="80"/>
                  </a:lnTo>
                  <a:lnTo>
                    <a:pt x="440" y="83"/>
                  </a:lnTo>
                  <a:lnTo>
                    <a:pt x="447" y="87"/>
                  </a:lnTo>
                  <a:lnTo>
                    <a:pt x="460" y="86"/>
                  </a:lnTo>
                  <a:lnTo>
                    <a:pt x="464" y="82"/>
                  </a:lnTo>
                  <a:lnTo>
                    <a:pt x="470" y="79"/>
                  </a:lnTo>
                  <a:lnTo>
                    <a:pt x="475" y="76"/>
                  </a:lnTo>
                  <a:lnTo>
                    <a:pt x="477" y="73"/>
                  </a:lnTo>
                  <a:lnTo>
                    <a:pt x="477" y="71"/>
                  </a:lnTo>
                  <a:lnTo>
                    <a:pt x="485" y="73"/>
                  </a:lnTo>
                  <a:lnTo>
                    <a:pt x="498" y="79"/>
                  </a:lnTo>
                  <a:lnTo>
                    <a:pt x="535" y="56"/>
                  </a:lnTo>
                  <a:lnTo>
                    <a:pt x="552" y="53"/>
                  </a:lnTo>
                  <a:lnTo>
                    <a:pt x="570" y="52"/>
                  </a:lnTo>
                  <a:lnTo>
                    <a:pt x="588" y="52"/>
                  </a:lnTo>
                  <a:lnTo>
                    <a:pt x="606" y="55"/>
                  </a:lnTo>
                  <a:lnTo>
                    <a:pt x="624" y="59"/>
                  </a:lnTo>
                  <a:lnTo>
                    <a:pt x="641" y="66"/>
                  </a:lnTo>
                  <a:lnTo>
                    <a:pt x="656" y="75"/>
                  </a:lnTo>
                  <a:lnTo>
                    <a:pt x="670" y="87"/>
                  </a:lnTo>
                  <a:lnTo>
                    <a:pt x="678" y="95"/>
                  </a:lnTo>
                  <a:lnTo>
                    <a:pt x="681" y="99"/>
                  </a:lnTo>
                  <a:lnTo>
                    <a:pt x="684" y="106"/>
                  </a:lnTo>
                  <a:lnTo>
                    <a:pt x="684" y="115"/>
                  </a:lnTo>
                  <a:lnTo>
                    <a:pt x="690" y="121"/>
                  </a:lnTo>
                  <a:lnTo>
                    <a:pt x="703" y="137"/>
                  </a:lnTo>
                  <a:lnTo>
                    <a:pt x="710" y="136"/>
                  </a:lnTo>
                  <a:lnTo>
                    <a:pt x="714" y="134"/>
                  </a:lnTo>
                  <a:lnTo>
                    <a:pt x="716" y="137"/>
                  </a:lnTo>
                  <a:lnTo>
                    <a:pt x="722" y="143"/>
                  </a:lnTo>
                  <a:lnTo>
                    <a:pt x="781" y="160"/>
                  </a:lnTo>
                  <a:lnTo>
                    <a:pt x="784" y="157"/>
                  </a:lnTo>
                  <a:lnTo>
                    <a:pt x="784" y="151"/>
                  </a:lnTo>
                  <a:lnTo>
                    <a:pt x="783" y="146"/>
                  </a:lnTo>
                  <a:lnTo>
                    <a:pt x="783" y="139"/>
                  </a:lnTo>
                  <a:lnTo>
                    <a:pt x="792" y="140"/>
                  </a:lnTo>
                  <a:lnTo>
                    <a:pt x="800" y="142"/>
                  </a:lnTo>
                  <a:lnTo>
                    <a:pt x="809" y="143"/>
                  </a:lnTo>
                  <a:lnTo>
                    <a:pt x="825" y="144"/>
                  </a:lnTo>
                  <a:lnTo>
                    <a:pt x="826" y="157"/>
                  </a:lnTo>
                  <a:lnTo>
                    <a:pt x="860" y="157"/>
                  </a:lnTo>
                  <a:lnTo>
                    <a:pt x="875" y="143"/>
                  </a:lnTo>
                  <a:lnTo>
                    <a:pt x="885" y="134"/>
                  </a:lnTo>
                  <a:lnTo>
                    <a:pt x="893" y="125"/>
                  </a:lnTo>
                  <a:lnTo>
                    <a:pt x="898" y="120"/>
                  </a:lnTo>
                  <a:lnTo>
                    <a:pt x="908" y="113"/>
                  </a:lnTo>
                  <a:lnTo>
                    <a:pt x="958" y="90"/>
                  </a:lnTo>
                  <a:lnTo>
                    <a:pt x="963" y="87"/>
                  </a:lnTo>
                  <a:lnTo>
                    <a:pt x="967" y="79"/>
                  </a:lnTo>
                  <a:lnTo>
                    <a:pt x="971" y="69"/>
                  </a:lnTo>
                  <a:lnTo>
                    <a:pt x="973" y="59"/>
                  </a:lnTo>
                  <a:lnTo>
                    <a:pt x="992" y="31"/>
                  </a:lnTo>
                  <a:lnTo>
                    <a:pt x="1001" y="32"/>
                  </a:lnTo>
                  <a:lnTo>
                    <a:pt x="1007" y="36"/>
                  </a:lnTo>
                  <a:lnTo>
                    <a:pt x="1018" y="40"/>
                  </a:lnTo>
                  <a:lnTo>
                    <a:pt x="1036" y="43"/>
                  </a:lnTo>
                  <a:lnTo>
                    <a:pt x="1045" y="42"/>
                  </a:lnTo>
                  <a:lnTo>
                    <a:pt x="1052" y="39"/>
                  </a:lnTo>
                  <a:lnTo>
                    <a:pt x="1059" y="33"/>
                  </a:lnTo>
                  <a:lnTo>
                    <a:pt x="1069" y="27"/>
                  </a:lnTo>
                  <a:lnTo>
                    <a:pt x="1093" y="27"/>
                  </a:lnTo>
                  <a:lnTo>
                    <a:pt x="1113" y="23"/>
                  </a:lnTo>
                  <a:lnTo>
                    <a:pt x="1129" y="18"/>
                  </a:lnTo>
                  <a:lnTo>
                    <a:pt x="1143" y="11"/>
                  </a:lnTo>
                  <a:lnTo>
                    <a:pt x="1159" y="1"/>
                  </a:lnTo>
                  <a:lnTo>
                    <a:pt x="1164" y="0"/>
                  </a:lnTo>
                  <a:lnTo>
                    <a:pt x="1165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62"/>
            <p:cNvSpPr>
              <a:spLocks/>
            </p:cNvSpPr>
            <p:nvPr/>
          </p:nvSpPr>
          <p:spPr bwMode="auto">
            <a:xfrm>
              <a:off x="885" y="569"/>
              <a:ext cx="1" cy="1"/>
            </a:xfrm>
            <a:custGeom>
              <a:avLst/>
              <a:gdLst>
                <a:gd name="T0" fmla="*/ 5 w 5"/>
                <a:gd name="T1" fmla="*/ 4 h 4"/>
                <a:gd name="T2" fmla="*/ 5 w 5"/>
                <a:gd name="T3" fmla="*/ 0 h 4"/>
                <a:gd name="T4" fmla="*/ 0 w 5"/>
                <a:gd name="T5" fmla="*/ 0 h 4"/>
                <a:gd name="T6" fmla="*/ 5 w 5"/>
                <a:gd name="T7" fmla="*/ 4 h 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"/>
                <a:gd name="T13" fmla="*/ 0 h 4"/>
                <a:gd name="T14" fmla="*/ 5 w 5"/>
                <a:gd name="T15" fmla="*/ 4 h 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" h="4">
                  <a:moveTo>
                    <a:pt x="5" y="4"/>
                  </a:moveTo>
                  <a:lnTo>
                    <a:pt x="5" y="0"/>
                  </a:lnTo>
                  <a:lnTo>
                    <a:pt x="0" y="0"/>
                  </a:lnTo>
                  <a:lnTo>
                    <a:pt x="5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63"/>
            <p:cNvSpPr>
              <a:spLocks/>
            </p:cNvSpPr>
            <p:nvPr/>
          </p:nvSpPr>
          <p:spPr bwMode="auto">
            <a:xfrm>
              <a:off x="885" y="589"/>
              <a:ext cx="1" cy="1"/>
            </a:xfrm>
            <a:custGeom>
              <a:avLst/>
              <a:gdLst>
                <a:gd name="T0" fmla="*/ 3 w 3"/>
                <a:gd name="T1" fmla="*/ 2 h 2"/>
                <a:gd name="T2" fmla="*/ 3 w 3"/>
                <a:gd name="T3" fmla="*/ 1 h 2"/>
                <a:gd name="T4" fmla="*/ 0 w 3"/>
                <a:gd name="T5" fmla="*/ 0 h 2"/>
                <a:gd name="T6" fmla="*/ 3 w 3"/>
                <a:gd name="T7" fmla="*/ 2 h 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2"/>
                <a:gd name="T14" fmla="*/ 3 w 3"/>
                <a:gd name="T15" fmla="*/ 2 h 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2">
                  <a:moveTo>
                    <a:pt x="3" y="2"/>
                  </a:moveTo>
                  <a:lnTo>
                    <a:pt x="3" y="1"/>
                  </a:lnTo>
                  <a:lnTo>
                    <a:pt x="0" y="0"/>
                  </a:lnTo>
                  <a:lnTo>
                    <a:pt x="3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64"/>
            <p:cNvSpPr>
              <a:spLocks/>
            </p:cNvSpPr>
            <p:nvPr/>
          </p:nvSpPr>
          <p:spPr bwMode="auto">
            <a:xfrm>
              <a:off x="849" y="720"/>
              <a:ext cx="156" cy="127"/>
            </a:xfrm>
            <a:custGeom>
              <a:avLst/>
              <a:gdLst>
                <a:gd name="T0" fmla="*/ 1105 w 1255"/>
                <a:gd name="T1" fmla="*/ 88 h 1018"/>
                <a:gd name="T2" fmla="*/ 1132 w 1255"/>
                <a:gd name="T3" fmla="*/ 33 h 1018"/>
                <a:gd name="T4" fmla="*/ 1145 w 1255"/>
                <a:gd name="T5" fmla="*/ 37 h 1018"/>
                <a:gd name="T6" fmla="*/ 1190 w 1255"/>
                <a:gd name="T7" fmla="*/ 38 h 1018"/>
                <a:gd name="T8" fmla="*/ 1208 w 1255"/>
                <a:gd name="T9" fmla="*/ 146 h 1018"/>
                <a:gd name="T10" fmla="*/ 1194 w 1255"/>
                <a:gd name="T11" fmla="*/ 156 h 1018"/>
                <a:gd name="T12" fmla="*/ 1207 w 1255"/>
                <a:gd name="T13" fmla="*/ 198 h 1018"/>
                <a:gd name="T14" fmla="*/ 1214 w 1255"/>
                <a:gd name="T15" fmla="*/ 378 h 1018"/>
                <a:gd name="T16" fmla="*/ 1255 w 1255"/>
                <a:gd name="T17" fmla="*/ 424 h 1018"/>
                <a:gd name="T18" fmla="*/ 1218 w 1255"/>
                <a:gd name="T19" fmla="*/ 523 h 1018"/>
                <a:gd name="T20" fmla="*/ 1197 w 1255"/>
                <a:gd name="T21" fmla="*/ 663 h 1018"/>
                <a:gd name="T22" fmla="*/ 1188 w 1255"/>
                <a:gd name="T23" fmla="*/ 720 h 1018"/>
                <a:gd name="T24" fmla="*/ 1199 w 1255"/>
                <a:gd name="T25" fmla="*/ 741 h 1018"/>
                <a:gd name="T26" fmla="*/ 1164 w 1255"/>
                <a:gd name="T27" fmla="*/ 780 h 1018"/>
                <a:gd name="T28" fmla="*/ 1115 w 1255"/>
                <a:gd name="T29" fmla="*/ 838 h 1018"/>
                <a:gd name="T30" fmla="*/ 1053 w 1255"/>
                <a:gd name="T31" fmla="*/ 894 h 1018"/>
                <a:gd name="T32" fmla="*/ 958 w 1255"/>
                <a:gd name="T33" fmla="*/ 938 h 1018"/>
                <a:gd name="T34" fmla="*/ 892 w 1255"/>
                <a:gd name="T35" fmla="*/ 959 h 1018"/>
                <a:gd name="T36" fmla="*/ 837 w 1255"/>
                <a:gd name="T37" fmla="*/ 1012 h 1018"/>
                <a:gd name="T38" fmla="*/ 807 w 1255"/>
                <a:gd name="T39" fmla="*/ 1009 h 1018"/>
                <a:gd name="T40" fmla="*/ 770 w 1255"/>
                <a:gd name="T41" fmla="*/ 944 h 1018"/>
                <a:gd name="T42" fmla="*/ 742 w 1255"/>
                <a:gd name="T43" fmla="*/ 922 h 1018"/>
                <a:gd name="T44" fmla="*/ 680 w 1255"/>
                <a:gd name="T45" fmla="*/ 878 h 1018"/>
                <a:gd name="T46" fmla="*/ 585 w 1255"/>
                <a:gd name="T47" fmla="*/ 744 h 1018"/>
                <a:gd name="T48" fmla="*/ 551 w 1255"/>
                <a:gd name="T49" fmla="*/ 623 h 1018"/>
                <a:gd name="T50" fmla="*/ 512 w 1255"/>
                <a:gd name="T51" fmla="*/ 551 h 1018"/>
                <a:gd name="T52" fmla="*/ 474 w 1255"/>
                <a:gd name="T53" fmla="*/ 514 h 1018"/>
                <a:gd name="T54" fmla="*/ 391 w 1255"/>
                <a:gd name="T55" fmla="*/ 492 h 1018"/>
                <a:gd name="T56" fmla="*/ 313 w 1255"/>
                <a:gd name="T57" fmla="*/ 480 h 1018"/>
                <a:gd name="T58" fmla="*/ 270 w 1255"/>
                <a:gd name="T59" fmla="*/ 489 h 1018"/>
                <a:gd name="T60" fmla="*/ 203 w 1255"/>
                <a:gd name="T61" fmla="*/ 516 h 1018"/>
                <a:gd name="T62" fmla="*/ 126 w 1255"/>
                <a:gd name="T63" fmla="*/ 499 h 1018"/>
                <a:gd name="T64" fmla="*/ 30 w 1255"/>
                <a:gd name="T65" fmla="*/ 418 h 1018"/>
                <a:gd name="T66" fmla="*/ 0 w 1255"/>
                <a:gd name="T67" fmla="*/ 352 h 1018"/>
                <a:gd name="T68" fmla="*/ 2 w 1255"/>
                <a:gd name="T69" fmla="*/ 240 h 1018"/>
                <a:gd name="T70" fmla="*/ 30 w 1255"/>
                <a:gd name="T71" fmla="*/ 191 h 1018"/>
                <a:gd name="T72" fmla="*/ 129 w 1255"/>
                <a:gd name="T73" fmla="*/ 105 h 1018"/>
                <a:gd name="T74" fmla="*/ 136 w 1255"/>
                <a:gd name="T75" fmla="*/ 72 h 1018"/>
                <a:gd name="T76" fmla="*/ 193 w 1255"/>
                <a:gd name="T77" fmla="*/ 89 h 1018"/>
                <a:gd name="T78" fmla="*/ 232 w 1255"/>
                <a:gd name="T79" fmla="*/ 77 h 1018"/>
                <a:gd name="T80" fmla="*/ 273 w 1255"/>
                <a:gd name="T81" fmla="*/ 70 h 1018"/>
                <a:gd name="T82" fmla="*/ 310 w 1255"/>
                <a:gd name="T83" fmla="*/ 52 h 1018"/>
                <a:gd name="T84" fmla="*/ 346 w 1255"/>
                <a:gd name="T85" fmla="*/ 24 h 1018"/>
                <a:gd name="T86" fmla="*/ 398 w 1255"/>
                <a:gd name="T87" fmla="*/ 5 h 1018"/>
                <a:gd name="T88" fmla="*/ 444 w 1255"/>
                <a:gd name="T89" fmla="*/ 11 h 1018"/>
                <a:gd name="T90" fmla="*/ 480 w 1255"/>
                <a:gd name="T91" fmla="*/ 59 h 1018"/>
                <a:gd name="T92" fmla="*/ 595 w 1255"/>
                <a:gd name="T93" fmla="*/ 27 h 1018"/>
                <a:gd name="T94" fmla="*/ 675 w 1255"/>
                <a:gd name="T95" fmla="*/ 4 h 1018"/>
                <a:gd name="T96" fmla="*/ 729 w 1255"/>
                <a:gd name="T97" fmla="*/ 16 h 1018"/>
                <a:gd name="T98" fmla="*/ 755 w 1255"/>
                <a:gd name="T99" fmla="*/ 40 h 1018"/>
                <a:gd name="T100" fmla="*/ 822 w 1255"/>
                <a:gd name="T101" fmla="*/ 42 h 1018"/>
                <a:gd name="T102" fmla="*/ 902 w 1255"/>
                <a:gd name="T103" fmla="*/ 61 h 1018"/>
                <a:gd name="T104" fmla="*/ 986 w 1255"/>
                <a:gd name="T105" fmla="*/ 87 h 1018"/>
                <a:gd name="T106" fmla="*/ 1032 w 1255"/>
                <a:gd name="T107" fmla="*/ 89 h 1018"/>
                <a:gd name="T108" fmla="*/ 1052 w 1255"/>
                <a:gd name="T109" fmla="*/ 94 h 101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55"/>
                <a:gd name="T166" fmla="*/ 0 h 1018"/>
                <a:gd name="T167" fmla="*/ 1255 w 1255"/>
                <a:gd name="T168" fmla="*/ 1018 h 101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55" h="1018">
                  <a:moveTo>
                    <a:pt x="1075" y="86"/>
                  </a:moveTo>
                  <a:lnTo>
                    <a:pt x="1083" y="89"/>
                  </a:lnTo>
                  <a:lnTo>
                    <a:pt x="1098" y="90"/>
                  </a:lnTo>
                  <a:lnTo>
                    <a:pt x="1105" y="88"/>
                  </a:lnTo>
                  <a:lnTo>
                    <a:pt x="1112" y="84"/>
                  </a:lnTo>
                  <a:lnTo>
                    <a:pt x="1115" y="77"/>
                  </a:lnTo>
                  <a:lnTo>
                    <a:pt x="1115" y="67"/>
                  </a:lnTo>
                  <a:lnTo>
                    <a:pt x="1132" y="33"/>
                  </a:lnTo>
                  <a:lnTo>
                    <a:pt x="1133" y="35"/>
                  </a:lnTo>
                  <a:lnTo>
                    <a:pt x="1136" y="38"/>
                  </a:lnTo>
                  <a:lnTo>
                    <a:pt x="1139" y="38"/>
                  </a:lnTo>
                  <a:lnTo>
                    <a:pt x="1145" y="37"/>
                  </a:lnTo>
                  <a:lnTo>
                    <a:pt x="1164" y="28"/>
                  </a:lnTo>
                  <a:lnTo>
                    <a:pt x="1181" y="37"/>
                  </a:lnTo>
                  <a:lnTo>
                    <a:pt x="1187" y="38"/>
                  </a:lnTo>
                  <a:lnTo>
                    <a:pt x="1190" y="38"/>
                  </a:lnTo>
                  <a:lnTo>
                    <a:pt x="1194" y="35"/>
                  </a:lnTo>
                  <a:lnTo>
                    <a:pt x="1195" y="33"/>
                  </a:lnTo>
                  <a:lnTo>
                    <a:pt x="1211" y="67"/>
                  </a:lnTo>
                  <a:lnTo>
                    <a:pt x="1208" y="146"/>
                  </a:lnTo>
                  <a:lnTo>
                    <a:pt x="1197" y="144"/>
                  </a:lnTo>
                  <a:lnTo>
                    <a:pt x="1191" y="146"/>
                  </a:lnTo>
                  <a:lnTo>
                    <a:pt x="1191" y="150"/>
                  </a:lnTo>
                  <a:lnTo>
                    <a:pt x="1194" y="156"/>
                  </a:lnTo>
                  <a:lnTo>
                    <a:pt x="1204" y="170"/>
                  </a:lnTo>
                  <a:lnTo>
                    <a:pt x="1211" y="179"/>
                  </a:lnTo>
                  <a:lnTo>
                    <a:pt x="1210" y="192"/>
                  </a:lnTo>
                  <a:lnTo>
                    <a:pt x="1207" y="198"/>
                  </a:lnTo>
                  <a:lnTo>
                    <a:pt x="1190" y="207"/>
                  </a:lnTo>
                  <a:lnTo>
                    <a:pt x="1166" y="252"/>
                  </a:lnTo>
                  <a:lnTo>
                    <a:pt x="1164" y="283"/>
                  </a:lnTo>
                  <a:lnTo>
                    <a:pt x="1214" y="378"/>
                  </a:lnTo>
                  <a:lnTo>
                    <a:pt x="1224" y="390"/>
                  </a:lnTo>
                  <a:lnTo>
                    <a:pt x="1234" y="399"/>
                  </a:lnTo>
                  <a:lnTo>
                    <a:pt x="1244" y="409"/>
                  </a:lnTo>
                  <a:lnTo>
                    <a:pt x="1255" y="424"/>
                  </a:lnTo>
                  <a:lnTo>
                    <a:pt x="1255" y="471"/>
                  </a:lnTo>
                  <a:lnTo>
                    <a:pt x="1247" y="483"/>
                  </a:lnTo>
                  <a:lnTo>
                    <a:pt x="1237" y="496"/>
                  </a:lnTo>
                  <a:lnTo>
                    <a:pt x="1218" y="523"/>
                  </a:lnTo>
                  <a:lnTo>
                    <a:pt x="1211" y="661"/>
                  </a:lnTo>
                  <a:lnTo>
                    <a:pt x="1206" y="660"/>
                  </a:lnTo>
                  <a:lnTo>
                    <a:pt x="1200" y="661"/>
                  </a:lnTo>
                  <a:lnTo>
                    <a:pt x="1197" y="663"/>
                  </a:lnTo>
                  <a:lnTo>
                    <a:pt x="1194" y="667"/>
                  </a:lnTo>
                  <a:lnTo>
                    <a:pt x="1189" y="680"/>
                  </a:lnTo>
                  <a:lnTo>
                    <a:pt x="1188" y="693"/>
                  </a:lnTo>
                  <a:lnTo>
                    <a:pt x="1188" y="720"/>
                  </a:lnTo>
                  <a:lnTo>
                    <a:pt x="1190" y="726"/>
                  </a:lnTo>
                  <a:lnTo>
                    <a:pt x="1211" y="727"/>
                  </a:lnTo>
                  <a:lnTo>
                    <a:pt x="1205" y="733"/>
                  </a:lnTo>
                  <a:lnTo>
                    <a:pt x="1199" y="741"/>
                  </a:lnTo>
                  <a:lnTo>
                    <a:pt x="1189" y="755"/>
                  </a:lnTo>
                  <a:lnTo>
                    <a:pt x="1179" y="771"/>
                  </a:lnTo>
                  <a:lnTo>
                    <a:pt x="1173" y="776"/>
                  </a:lnTo>
                  <a:lnTo>
                    <a:pt x="1164" y="780"/>
                  </a:lnTo>
                  <a:lnTo>
                    <a:pt x="1144" y="805"/>
                  </a:lnTo>
                  <a:lnTo>
                    <a:pt x="1133" y="817"/>
                  </a:lnTo>
                  <a:lnTo>
                    <a:pt x="1125" y="825"/>
                  </a:lnTo>
                  <a:lnTo>
                    <a:pt x="1115" y="838"/>
                  </a:lnTo>
                  <a:lnTo>
                    <a:pt x="1103" y="855"/>
                  </a:lnTo>
                  <a:lnTo>
                    <a:pt x="1087" y="869"/>
                  </a:lnTo>
                  <a:lnTo>
                    <a:pt x="1070" y="882"/>
                  </a:lnTo>
                  <a:lnTo>
                    <a:pt x="1053" y="894"/>
                  </a:lnTo>
                  <a:lnTo>
                    <a:pt x="1032" y="906"/>
                  </a:lnTo>
                  <a:lnTo>
                    <a:pt x="1008" y="918"/>
                  </a:lnTo>
                  <a:lnTo>
                    <a:pt x="983" y="929"/>
                  </a:lnTo>
                  <a:lnTo>
                    <a:pt x="958" y="938"/>
                  </a:lnTo>
                  <a:lnTo>
                    <a:pt x="916" y="952"/>
                  </a:lnTo>
                  <a:lnTo>
                    <a:pt x="903" y="954"/>
                  </a:lnTo>
                  <a:lnTo>
                    <a:pt x="898" y="954"/>
                  </a:lnTo>
                  <a:lnTo>
                    <a:pt x="892" y="959"/>
                  </a:lnTo>
                  <a:lnTo>
                    <a:pt x="883" y="968"/>
                  </a:lnTo>
                  <a:lnTo>
                    <a:pt x="861" y="990"/>
                  </a:lnTo>
                  <a:lnTo>
                    <a:pt x="848" y="1003"/>
                  </a:lnTo>
                  <a:lnTo>
                    <a:pt x="837" y="1012"/>
                  </a:lnTo>
                  <a:lnTo>
                    <a:pt x="827" y="1017"/>
                  </a:lnTo>
                  <a:lnTo>
                    <a:pt x="822" y="1018"/>
                  </a:lnTo>
                  <a:lnTo>
                    <a:pt x="818" y="1017"/>
                  </a:lnTo>
                  <a:lnTo>
                    <a:pt x="807" y="1009"/>
                  </a:lnTo>
                  <a:lnTo>
                    <a:pt x="800" y="997"/>
                  </a:lnTo>
                  <a:lnTo>
                    <a:pt x="786" y="969"/>
                  </a:lnTo>
                  <a:lnTo>
                    <a:pt x="779" y="956"/>
                  </a:lnTo>
                  <a:lnTo>
                    <a:pt x="770" y="944"/>
                  </a:lnTo>
                  <a:lnTo>
                    <a:pt x="760" y="935"/>
                  </a:lnTo>
                  <a:lnTo>
                    <a:pt x="753" y="932"/>
                  </a:lnTo>
                  <a:lnTo>
                    <a:pt x="745" y="930"/>
                  </a:lnTo>
                  <a:lnTo>
                    <a:pt x="742" y="922"/>
                  </a:lnTo>
                  <a:lnTo>
                    <a:pt x="733" y="913"/>
                  </a:lnTo>
                  <a:lnTo>
                    <a:pt x="721" y="903"/>
                  </a:lnTo>
                  <a:lnTo>
                    <a:pt x="707" y="893"/>
                  </a:lnTo>
                  <a:lnTo>
                    <a:pt x="680" y="878"/>
                  </a:lnTo>
                  <a:lnTo>
                    <a:pt x="665" y="871"/>
                  </a:lnTo>
                  <a:lnTo>
                    <a:pt x="589" y="788"/>
                  </a:lnTo>
                  <a:lnTo>
                    <a:pt x="586" y="758"/>
                  </a:lnTo>
                  <a:lnTo>
                    <a:pt x="585" y="744"/>
                  </a:lnTo>
                  <a:lnTo>
                    <a:pt x="586" y="740"/>
                  </a:lnTo>
                  <a:lnTo>
                    <a:pt x="589" y="735"/>
                  </a:lnTo>
                  <a:lnTo>
                    <a:pt x="601" y="722"/>
                  </a:lnTo>
                  <a:lnTo>
                    <a:pt x="551" y="623"/>
                  </a:lnTo>
                  <a:lnTo>
                    <a:pt x="507" y="576"/>
                  </a:lnTo>
                  <a:lnTo>
                    <a:pt x="511" y="568"/>
                  </a:lnTo>
                  <a:lnTo>
                    <a:pt x="513" y="560"/>
                  </a:lnTo>
                  <a:lnTo>
                    <a:pt x="512" y="551"/>
                  </a:lnTo>
                  <a:lnTo>
                    <a:pt x="508" y="543"/>
                  </a:lnTo>
                  <a:lnTo>
                    <a:pt x="502" y="535"/>
                  </a:lnTo>
                  <a:lnTo>
                    <a:pt x="494" y="528"/>
                  </a:lnTo>
                  <a:lnTo>
                    <a:pt x="474" y="514"/>
                  </a:lnTo>
                  <a:lnTo>
                    <a:pt x="453" y="503"/>
                  </a:lnTo>
                  <a:lnTo>
                    <a:pt x="433" y="494"/>
                  </a:lnTo>
                  <a:lnTo>
                    <a:pt x="409" y="486"/>
                  </a:lnTo>
                  <a:lnTo>
                    <a:pt x="391" y="492"/>
                  </a:lnTo>
                  <a:lnTo>
                    <a:pt x="380" y="495"/>
                  </a:lnTo>
                  <a:lnTo>
                    <a:pt x="373" y="500"/>
                  </a:lnTo>
                  <a:lnTo>
                    <a:pt x="332" y="485"/>
                  </a:lnTo>
                  <a:lnTo>
                    <a:pt x="313" y="480"/>
                  </a:lnTo>
                  <a:lnTo>
                    <a:pt x="304" y="480"/>
                  </a:lnTo>
                  <a:lnTo>
                    <a:pt x="297" y="480"/>
                  </a:lnTo>
                  <a:lnTo>
                    <a:pt x="283" y="483"/>
                  </a:lnTo>
                  <a:lnTo>
                    <a:pt x="270" y="489"/>
                  </a:lnTo>
                  <a:lnTo>
                    <a:pt x="258" y="500"/>
                  </a:lnTo>
                  <a:lnTo>
                    <a:pt x="246" y="514"/>
                  </a:lnTo>
                  <a:lnTo>
                    <a:pt x="225" y="516"/>
                  </a:lnTo>
                  <a:lnTo>
                    <a:pt x="203" y="516"/>
                  </a:lnTo>
                  <a:lnTo>
                    <a:pt x="182" y="514"/>
                  </a:lnTo>
                  <a:lnTo>
                    <a:pt x="162" y="510"/>
                  </a:lnTo>
                  <a:lnTo>
                    <a:pt x="143" y="505"/>
                  </a:lnTo>
                  <a:lnTo>
                    <a:pt x="126" y="499"/>
                  </a:lnTo>
                  <a:lnTo>
                    <a:pt x="94" y="482"/>
                  </a:lnTo>
                  <a:lnTo>
                    <a:pt x="58" y="450"/>
                  </a:lnTo>
                  <a:lnTo>
                    <a:pt x="44" y="433"/>
                  </a:lnTo>
                  <a:lnTo>
                    <a:pt x="30" y="418"/>
                  </a:lnTo>
                  <a:lnTo>
                    <a:pt x="20" y="402"/>
                  </a:lnTo>
                  <a:lnTo>
                    <a:pt x="11" y="387"/>
                  </a:lnTo>
                  <a:lnTo>
                    <a:pt x="5" y="370"/>
                  </a:lnTo>
                  <a:lnTo>
                    <a:pt x="0" y="352"/>
                  </a:lnTo>
                  <a:lnTo>
                    <a:pt x="7" y="311"/>
                  </a:lnTo>
                  <a:lnTo>
                    <a:pt x="12" y="276"/>
                  </a:lnTo>
                  <a:lnTo>
                    <a:pt x="5" y="257"/>
                  </a:lnTo>
                  <a:lnTo>
                    <a:pt x="2" y="240"/>
                  </a:lnTo>
                  <a:lnTo>
                    <a:pt x="5" y="226"/>
                  </a:lnTo>
                  <a:lnTo>
                    <a:pt x="10" y="212"/>
                  </a:lnTo>
                  <a:lnTo>
                    <a:pt x="19" y="201"/>
                  </a:lnTo>
                  <a:lnTo>
                    <a:pt x="30" y="191"/>
                  </a:lnTo>
                  <a:lnTo>
                    <a:pt x="57" y="172"/>
                  </a:lnTo>
                  <a:lnTo>
                    <a:pt x="111" y="117"/>
                  </a:lnTo>
                  <a:lnTo>
                    <a:pt x="120" y="114"/>
                  </a:lnTo>
                  <a:lnTo>
                    <a:pt x="129" y="105"/>
                  </a:lnTo>
                  <a:lnTo>
                    <a:pt x="132" y="99"/>
                  </a:lnTo>
                  <a:lnTo>
                    <a:pt x="135" y="91"/>
                  </a:lnTo>
                  <a:lnTo>
                    <a:pt x="136" y="84"/>
                  </a:lnTo>
                  <a:lnTo>
                    <a:pt x="136" y="72"/>
                  </a:lnTo>
                  <a:lnTo>
                    <a:pt x="146" y="76"/>
                  </a:lnTo>
                  <a:lnTo>
                    <a:pt x="165" y="84"/>
                  </a:lnTo>
                  <a:lnTo>
                    <a:pt x="186" y="89"/>
                  </a:lnTo>
                  <a:lnTo>
                    <a:pt x="193" y="89"/>
                  </a:lnTo>
                  <a:lnTo>
                    <a:pt x="200" y="87"/>
                  </a:lnTo>
                  <a:lnTo>
                    <a:pt x="207" y="87"/>
                  </a:lnTo>
                  <a:lnTo>
                    <a:pt x="216" y="85"/>
                  </a:lnTo>
                  <a:lnTo>
                    <a:pt x="232" y="77"/>
                  </a:lnTo>
                  <a:lnTo>
                    <a:pt x="246" y="70"/>
                  </a:lnTo>
                  <a:lnTo>
                    <a:pt x="250" y="69"/>
                  </a:lnTo>
                  <a:lnTo>
                    <a:pt x="253" y="70"/>
                  </a:lnTo>
                  <a:lnTo>
                    <a:pt x="273" y="70"/>
                  </a:lnTo>
                  <a:lnTo>
                    <a:pt x="286" y="68"/>
                  </a:lnTo>
                  <a:lnTo>
                    <a:pt x="297" y="66"/>
                  </a:lnTo>
                  <a:lnTo>
                    <a:pt x="302" y="62"/>
                  </a:lnTo>
                  <a:lnTo>
                    <a:pt x="310" y="52"/>
                  </a:lnTo>
                  <a:lnTo>
                    <a:pt x="323" y="41"/>
                  </a:lnTo>
                  <a:lnTo>
                    <a:pt x="346" y="24"/>
                  </a:lnTo>
                  <a:lnTo>
                    <a:pt x="349" y="21"/>
                  </a:lnTo>
                  <a:lnTo>
                    <a:pt x="346" y="24"/>
                  </a:lnTo>
                  <a:lnTo>
                    <a:pt x="367" y="20"/>
                  </a:lnTo>
                  <a:lnTo>
                    <a:pt x="378" y="16"/>
                  </a:lnTo>
                  <a:lnTo>
                    <a:pt x="389" y="9"/>
                  </a:lnTo>
                  <a:lnTo>
                    <a:pt x="398" y="5"/>
                  </a:lnTo>
                  <a:lnTo>
                    <a:pt x="407" y="3"/>
                  </a:lnTo>
                  <a:lnTo>
                    <a:pt x="417" y="3"/>
                  </a:lnTo>
                  <a:lnTo>
                    <a:pt x="427" y="4"/>
                  </a:lnTo>
                  <a:lnTo>
                    <a:pt x="444" y="11"/>
                  </a:lnTo>
                  <a:lnTo>
                    <a:pt x="459" y="21"/>
                  </a:lnTo>
                  <a:lnTo>
                    <a:pt x="460" y="33"/>
                  </a:lnTo>
                  <a:lnTo>
                    <a:pt x="459" y="34"/>
                  </a:lnTo>
                  <a:lnTo>
                    <a:pt x="480" y="59"/>
                  </a:lnTo>
                  <a:lnTo>
                    <a:pt x="578" y="48"/>
                  </a:lnTo>
                  <a:lnTo>
                    <a:pt x="581" y="40"/>
                  </a:lnTo>
                  <a:lnTo>
                    <a:pt x="588" y="33"/>
                  </a:lnTo>
                  <a:lnTo>
                    <a:pt x="595" y="27"/>
                  </a:lnTo>
                  <a:lnTo>
                    <a:pt x="605" y="21"/>
                  </a:lnTo>
                  <a:lnTo>
                    <a:pt x="628" y="13"/>
                  </a:lnTo>
                  <a:lnTo>
                    <a:pt x="652" y="7"/>
                  </a:lnTo>
                  <a:lnTo>
                    <a:pt x="675" y="4"/>
                  </a:lnTo>
                  <a:lnTo>
                    <a:pt x="696" y="1"/>
                  </a:lnTo>
                  <a:lnTo>
                    <a:pt x="716" y="0"/>
                  </a:lnTo>
                  <a:lnTo>
                    <a:pt x="721" y="9"/>
                  </a:lnTo>
                  <a:lnTo>
                    <a:pt x="729" y="16"/>
                  </a:lnTo>
                  <a:lnTo>
                    <a:pt x="737" y="25"/>
                  </a:lnTo>
                  <a:lnTo>
                    <a:pt x="744" y="37"/>
                  </a:lnTo>
                  <a:lnTo>
                    <a:pt x="749" y="39"/>
                  </a:lnTo>
                  <a:lnTo>
                    <a:pt x="755" y="40"/>
                  </a:lnTo>
                  <a:lnTo>
                    <a:pt x="774" y="39"/>
                  </a:lnTo>
                  <a:lnTo>
                    <a:pt x="793" y="38"/>
                  </a:lnTo>
                  <a:lnTo>
                    <a:pt x="807" y="37"/>
                  </a:lnTo>
                  <a:lnTo>
                    <a:pt x="822" y="42"/>
                  </a:lnTo>
                  <a:lnTo>
                    <a:pt x="837" y="47"/>
                  </a:lnTo>
                  <a:lnTo>
                    <a:pt x="870" y="54"/>
                  </a:lnTo>
                  <a:lnTo>
                    <a:pt x="886" y="57"/>
                  </a:lnTo>
                  <a:lnTo>
                    <a:pt x="902" y="61"/>
                  </a:lnTo>
                  <a:lnTo>
                    <a:pt x="917" y="68"/>
                  </a:lnTo>
                  <a:lnTo>
                    <a:pt x="932" y="78"/>
                  </a:lnTo>
                  <a:lnTo>
                    <a:pt x="959" y="82"/>
                  </a:lnTo>
                  <a:lnTo>
                    <a:pt x="986" y="87"/>
                  </a:lnTo>
                  <a:lnTo>
                    <a:pt x="1011" y="89"/>
                  </a:lnTo>
                  <a:lnTo>
                    <a:pt x="1021" y="88"/>
                  </a:lnTo>
                  <a:lnTo>
                    <a:pt x="1031" y="84"/>
                  </a:lnTo>
                  <a:lnTo>
                    <a:pt x="1032" y="89"/>
                  </a:lnTo>
                  <a:lnTo>
                    <a:pt x="1034" y="91"/>
                  </a:lnTo>
                  <a:lnTo>
                    <a:pt x="1038" y="92"/>
                  </a:lnTo>
                  <a:lnTo>
                    <a:pt x="1044" y="94"/>
                  </a:lnTo>
                  <a:lnTo>
                    <a:pt x="1052" y="94"/>
                  </a:lnTo>
                  <a:lnTo>
                    <a:pt x="1062" y="90"/>
                  </a:lnTo>
                  <a:lnTo>
                    <a:pt x="1075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65"/>
            <p:cNvSpPr>
              <a:spLocks/>
            </p:cNvSpPr>
            <p:nvPr/>
          </p:nvSpPr>
          <p:spPr bwMode="auto">
            <a:xfrm>
              <a:off x="892" y="722"/>
              <a:ext cx="1" cy="1"/>
            </a:xfrm>
            <a:custGeom>
              <a:avLst/>
              <a:gdLst>
                <a:gd name="T0" fmla="*/ 0 w 3"/>
                <a:gd name="T1" fmla="*/ 3 h 3"/>
                <a:gd name="T2" fmla="*/ 3 w 3"/>
                <a:gd name="T3" fmla="*/ 0 h 3"/>
                <a:gd name="T4" fmla="*/ 0 w 3"/>
                <a:gd name="T5" fmla="*/ 3 h 3"/>
                <a:gd name="T6" fmla="*/ 0 w 3"/>
                <a:gd name="T7" fmla="*/ 3 h 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"/>
                <a:gd name="T13" fmla="*/ 0 h 3"/>
                <a:gd name="T14" fmla="*/ 3 w 3"/>
                <a:gd name="T15" fmla="*/ 3 h 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" h="3">
                  <a:moveTo>
                    <a:pt x="0" y="3"/>
                  </a:moveTo>
                  <a:lnTo>
                    <a:pt x="3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66"/>
            <p:cNvSpPr>
              <a:spLocks/>
            </p:cNvSpPr>
            <p:nvPr/>
          </p:nvSpPr>
          <p:spPr bwMode="auto">
            <a:xfrm>
              <a:off x="864" y="562"/>
              <a:ext cx="163" cy="168"/>
            </a:xfrm>
            <a:custGeom>
              <a:avLst/>
              <a:gdLst>
                <a:gd name="T0" fmla="*/ 832 w 1305"/>
                <a:gd name="T1" fmla="*/ 169 h 1340"/>
                <a:gd name="T2" fmla="*/ 861 w 1305"/>
                <a:gd name="T3" fmla="*/ 84 h 1340"/>
                <a:gd name="T4" fmla="*/ 913 w 1305"/>
                <a:gd name="T5" fmla="*/ 13 h 1340"/>
                <a:gd name="T6" fmla="*/ 951 w 1305"/>
                <a:gd name="T7" fmla="*/ 40 h 1340"/>
                <a:gd name="T8" fmla="*/ 1166 w 1305"/>
                <a:gd name="T9" fmla="*/ 188 h 1340"/>
                <a:gd name="T10" fmla="*/ 1246 w 1305"/>
                <a:gd name="T11" fmla="*/ 256 h 1340"/>
                <a:gd name="T12" fmla="*/ 1255 w 1305"/>
                <a:gd name="T13" fmla="*/ 311 h 1340"/>
                <a:gd name="T14" fmla="*/ 1140 w 1305"/>
                <a:gd name="T15" fmla="*/ 500 h 1340"/>
                <a:gd name="T16" fmla="*/ 1251 w 1305"/>
                <a:gd name="T17" fmla="*/ 728 h 1340"/>
                <a:gd name="T18" fmla="*/ 1165 w 1305"/>
                <a:gd name="T19" fmla="*/ 864 h 1340"/>
                <a:gd name="T20" fmla="*/ 1053 w 1305"/>
                <a:gd name="T21" fmla="*/ 870 h 1340"/>
                <a:gd name="T22" fmla="*/ 910 w 1305"/>
                <a:gd name="T23" fmla="*/ 1021 h 1340"/>
                <a:gd name="T24" fmla="*/ 858 w 1305"/>
                <a:gd name="T25" fmla="*/ 1078 h 1340"/>
                <a:gd name="T26" fmla="*/ 865 w 1305"/>
                <a:gd name="T27" fmla="*/ 1112 h 1340"/>
                <a:gd name="T28" fmla="*/ 933 w 1305"/>
                <a:gd name="T29" fmla="*/ 1040 h 1340"/>
                <a:gd name="T30" fmla="*/ 1004 w 1305"/>
                <a:gd name="T31" fmla="*/ 1069 h 1340"/>
                <a:gd name="T32" fmla="*/ 977 w 1305"/>
                <a:gd name="T33" fmla="*/ 1305 h 1340"/>
                <a:gd name="T34" fmla="*/ 762 w 1305"/>
                <a:gd name="T35" fmla="*/ 1291 h 1340"/>
                <a:gd name="T36" fmla="*/ 611 w 1305"/>
                <a:gd name="T37" fmla="*/ 1192 h 1340"/>
                <a:gd name="T38" fmla="*/ 586 w 1305"/>
                <a:gd name="T39" fmla="*/ 1157 h 1340"/>
                <a:gd name="T40" fmla="*/ 534 w 1305"/>
                <a:gd name="T41" fmla="*/ 1197 h 1340"/>
                <a:gd name="T42" fmla="*/ 505 w 1305"/>
                <a:gd name="T43" fmla="*/ 1150 h 1340"/>
                <a:gd name="T44" fmla="*/ 554 w 1305"/>
                <a:gd name="T45" fmla="*/ 1074 h 1340"/>
                <a:gd name="T46" fmla="*/ 534 w 1305"/>
                <a:gd name="T47" fmla="*/ 1024 h 1340"/>
                <a:gd name="T48" fmla="*/ 479 w 1305"/>
                <a:gd name="T49" fmla="*/ 1127 h 1340"/>
                <a:gd name="T50" fmla="*/ 438 w 1305"/>
                <a:gd name="T51" fmla="*/ 1158 h 1340"/>
                <a:gd name="T52" fmla="*/ 453 w 1305"/>
                <a:gd name="T53" fmla="*/ 1184 h 1340"/>
                <a:gd name="T54" fmla="*/ 489 w 1305"/>
                <a:gd name="T55" fmla="*/ 1237 h 1340"/>
                <a:gd name="T56" fmla="*/ 468 w 1305"/>
                <a:gd name="T57" fmla="*/ 1243 h 1340"/>
                <a:gd name="T58" fmla="*/ 262 w 1305"/>
                <a:gd name="T59" fmla="*/ 1214 h 1340"/>
                <a:gd name="T60" fmla="*/ 198 w 1305"/>
                <a:gd name="T61" fmla="*/ 1254 h 1340"/>
                <a:gd name="T62" fmla="*/ 118 w 1305"/>
                <a:gd name="T63" fmla="*/ 1307 h 1340"/>
                <a:gd name="T64" fmla="*/ 9 w 1305"/>
                <a:gd name="T65" fmla="*/ 1323 h 1340"/>
                <a:gd name="T66" fmla="*/ 58 w 1305"/>
                <a:gd name="T67" fmla="*/ 1212 h 1340"/>
                <a:gd name="T68" fmla="*/ 164 w 1305"/>
                <a:gd name="T69" fmla="*/ 1134 h 1340"/>
                <a:gd name="T70" fmla="*/ 188 w 1305"/>
                <a:gd name="T71" fmla="*/ 1080 h 1340"/>
                <a:gd name="T72" fmla="*/ 260 w 1305"/>
                <a:gd name="T73" fmla="*/ 1009 h 1340"/>
                <a:gd name="T74" fmla="*/ 312 w 1305"/>
                <a:gd name="T75" fmla="*/ 878 h 1340"/>
                <a:gd name="T76" fmla="*/ 309 w 1305"/>
                <a:gd name="T77" fmla="*/ 915 h 1340"/>
                <a:gd name="T78" fmla="*/ 277 w 1305"/>
                <a:gd name="T79" fmla="*/ 955 h 1340"/>
                <a:gd name="T80" fmla="*/ 197 w 1305"/>
                <a:gd name="T81" fmla="*/ 946 h 1340"/>
                <a:gd name="T82" fmla="*/ 344 w 1305"/>
                <a:gd name="T83" fmla="*/ 742 h 1340"/>
                <a:gd name="T84" fmla="*/ 375 w 1305"/>
                <a:gd name="T85" fmla="*/ 519 h 1340"/>
                <a:gd name="T86" fmla="*/ 374 w 1305"/>
                <a:gd name="T87" fmla="*/ 409 h 1340"/>
                <a:gd name="T88" fmla="*/ 300 w 1305"/>
                <a:gd name="T89" fmla="*/ 315 h 1340"/>
                <a:gd name="T90" fmla="*/ 257 w 1305"/>
                <a:gd name="T91" fmla="*/ 284 h 1340"/>
                <a:gd name="T92" fmla="*/ 203 w 1305"/>
                <a:gd name="T93" fmla="*/ 164 h 1340"/>
                <a:gd name="T94" fmla="*/ 204 w 1305"/>
                <a:gd name="T95" fmla="*/ 55 h 1340"/>
                <a:gd name="T96" fmla="*/ 348 w 1305"/>
                <a:gd name="T97" fmla="*/ 112 h 1340"/>
                <a:gd name="T98" fmla="*/ 410 w 1305"/>
                <a:gd name="T99" fmla="*/ 149 h 1340"/>
                <a:gd name="T100" fmla="*/ 500 w 1305"/>
                <a:gd name="T101" fmla="*/ 104 h 1340"/>
                <a:gd name="T102" fmla="*/ 493 w 1305"/>
                <a:gd name="T103" fmla="*/ 42 h 1340"/>
                <a:gd name="T104" fmla="*/ 536 w 1305"/>
                <a:gd name="T105" fmla="*/ 50 h 1340"/>
                <a:gd name="T106" fmla="*/ 603 w 1305"/>
                <a:gd name="T107" fmla="*/ 34 h 1340"/>
                <a:gd name="T108" fmla="*/ 644 w 1305"/>
                <a:gd name="T109" fmla="*/ 69 h 1340"/>
                <a:gd name="T110" fmla="*/ 792 w 1305"/>
                <a:gd name="T111" fmla="*/ 65 h 1340"/>
                <a:gd name="T112" fmla="*/ 770 w 1305"/>
                <a:gd name="T113" fmla="*/ 78 h 13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1305"/>
                <a:gd name="T172" fmla="*/ 0 h 1340"/>
                <a:gd name="T173" fmla="*/ 1305 w 1305"/>
                <a:gd name="T174" fmla="*/ 1340 h 1340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1305" h="1340">
                  <a:moveTo>
                    <a:pt x="761" y="81"/>
                  </a:moveTo>
                  <a:lnTo>
                    <a:pt x="754" y="86"/>
                  </a:lnTo>
                  <a:lnTo>
                    <a:pt x="752" y="91"/>
                  </a:lnTo>
                  <a:lnTo>
                    <a:pt x="752" y="96"/>
                  </a:lnTo>
                  <a:lnTo>
                    <a:pt x="754" y="102"/>
                  </a:lnTo>
                  <a:lnTo>
                    <a:pt x="763" y="111"/>
                  </a:lnTo>
                  <a:lnTo>
                    <a:pt x="774" y="116"/>
                  </a:lnTo>
                  <a:lnTo>
                    <a:pt x="832" y="169"/>
                  </a:lnTo>
                  <a:lnTo>
                    <a:pt x="859" y="112"/>
                  </a:lnTo>
                  <a:lnTo>
                    <a:pt x="856" y="109"/>
                  </a:lnTo>
                  <a:lnTo>
                    <a:pt x="854" y="107"/>
                  </a:lnTo>
                  <a:lnTo>
                    <a:pt x="850" y="107"/>
                  </a:lnTo>
                  <a:lnTo>
                    <a:pt x="843" y="108"/>
                  </a:lnTo>
                  <a:lnTo>
                    <a:pt x="838" y="106"/>
                  </a:lnTo>
                  <a:lnTo>
                    <a:pt x="850" y="96"/>
                  </a:lnTo>
                  <a:lnTo>
                    <a:pt x="861" y="84"/>
                  </a:lnTo>
                  <a:lnTo>
                    <a:pt x="874" y="73"/>
                  </a:lnTo>
                  <a:lnTo>
                    <a:pt x="891" y="63"/>
                  </a:lnTo>
                  <a:lnTo>
                    <a:pt x="895" y="53"/>
                  </a:lnTo>
                  <a:lnTo>
                    <a:pt x="899" y="47"/>
                  </a:lnTo>
                  <a:lnTo>
                    <a:pt x="904" y="44"/>
                  </a:lnTo>
                  <a:lnTo>
                    <a:pt x="914" y="38"/>
                  </a:lnTo>
                  <a:lnTo>
                    <a:pt x="914" y="23"/>
                  </a:lnTo>
                  <a:lnTo>
                    <a:pt x="913" y="13"/>
                  </a:lnTo>
                  <a:lnTo>
                    <a:pt x="913" y="1"/>
                  </a:lnTo>
                  <a:lnTo>
                    <a:pt x="915" y="0"/>
                  </a:lnTo>
                  <a:lnTo>
                    <a:pt x="921" y="0"/>
                  </a:lnTo>
                  <a:lnTo>
                    <a:pt x="945" y="2"/>
                  </a:lnTo>
                  <a:lnTo>
                    <a:pt x="947" y="5"/>
                  </a:lnTo>
                  <a:lnTo>
                    <a:pt x="950" y="8"/>
                  </a:lnTo>
                  <a:lnTo>
                    <a:pt x="951" y="18"/>
                  </a:lnTo>
                  <a:lnTo>
                    <a:pt x="951" y="40"/>
                  </a:lnTo>
                  <a:lnTo>
                    <a:pt x="1068" y="105"/>
                  </a:lnTo>
                  <a:lnTo>
                    <a:pt x="1077" y="139"/>
                  </a:lnTo>
                  <a:lnTo>
                    <a:pt x="1087" y="148"/>
                  </a:lnTo>
                  <a:lnTo>
                    <a:pt x="1096" y="158"/>
                  </a:lnTo>
                  <a:lnTo>
                    <a:pt x="1115" y="178"/>
                  </a:lnTo>
                  <a:lnTo>
                    <a:pt x="1156" y="190"/>
                  </a:lnTo>
                  <a:lnTo>
                    <a:pt x="1162" y="189"/>
                  </a:lnTo>
                  <a:lnTo>
                    <a:pt x="1166" y="188"/>
                  </a:lnTo>
                  <a:lnTo>
                    <a:pt x="1173" y="182"/>
                  </a:lnTo>
                  <a:lnTo>
                    <a:pt x="1177" y="174"/>
                  </a:lnTo>
                  <a:lnTo>
                    <a:pt x="1184" y="167"/>
                  </a:lnTo>
                  <a:lnTo>
                    <a:pt x="1262" y="194"/>
                  </a:lnTo>
                  <a:lnTo>
                    <a:pt x="1238" y="252"/>
                  </a:lnTo>
                  <a:lnTo>
                    <a:pt x="1239" y="254"/>
                  </a:lnTo>
                  <a:lnTo>
                    <a:pt x="1241" y="256"/>
                  </a:lnTo>
                  <a:lnTo>
                    <a:pt x="1246" y="256"/>
                  </a:lnTo>
                  <a:lnTo>
                    <a:pt x="1253" y="255"/>
                  </a:lnTo>
                  <a:lnTo>
                    <a:pt x="1259" y="256"/>
                  </a:lnTo>
                  <a:lnTo>
                    <a:pt x="1254" y="267"/>
                  </a:lnTo>
                  <a:lnTo>
                    <a:pt x="1253" y="279"/>
                  </a:lnTo>
                  <a:lnTo>
                    <a:pt x="1253" y="290"/>
                  </a:lnTo>
                  <a:lnTo>
                    <a:pt x="1253" y="303"/>
                  </a:lnTo>
                  <a:lnTo>
                    <a:pt x="1253" y="308"/>
                  </a:lnTo>
                  <a:lnTo>
                    <a:pt x="1255" y="311"/>
                  </a:lnTo>
                  <a:lnTo>
                    <a:pt x="1262" y="314"/>
                  </a:lnTo>
                  <a:lnTo>
                    <a:pt x="1269" y="316"/>
                  </a:lnTo>
                  <a:lnTo>
                    <a:pt x="1279" y="318"/>
                  </a:lnTo>
                  <a:lnTo>
                    <a:pt x="1305" y="368"/>
                  </a:lnTo>
                  <a:lnTo>
                    <a:pt x="1224" y="396"/>
                  </a:lnTo>
                  <a:lnTo>
                    <a:pt x="1222" y="445"/>
                  </a:lnTo>
                  <a:lnTo>
                    <a:pt x="1150" y="479"/>
                  </a:lnTo>
                  <a:lnTo>
                    <a:pt x="1140" y="500"/>
                  </a:lnTo>
                  <a:lnTo>
                    <a:pt x="1131" y="519"/>
                  </a:lnTo>
                  <a:lnTo>
                    <a:pt x="1130" y="527"/>
                  </a:lnTo>
                  <a:lnTo>
                    <a:pt x="1132" y="535"/>
                  </a:lnTo>
                  <a:lnTo>
                    <a:pt x="1137" y="540"/>
                  </a:lnTo>
                  <a:lnTo>
                    <a:pt x="1148" y="546"/>
                  </a:lnTo>
                  <a:lnTo>
                    <a:pt x="1191" y="602"/>
                  </a:lnTo>
                  <a:lnTo>
                    <a:pt x="1191" y="650"/>
                  </a:lnTo>
                  <a:lnTo>
                    <a:pt x="1251" y="728"/>
                  </a:lnTo>
                  <a:lnTo>
                    <a:pt x="1295" y="769"/>
                  </a:lnTo>
                  <a:lnTo>
                    <a:pt x="1287" y="770"/>
                  </a:lnTo>
                  <a:lnTo>
                    <a:pt x="1279" y="773"/>
                  </a:lnTo>
                  <a:lnTo>
                    <a:pt x="1263" y="785"/>
                  </a:lnTo>
                  <a:lnTo>
                    <a:pt x="1223" y="821"/>
                  </a:lnTo>
                  <a:lnTo>
                    <a:pt x="1201" y="841"/>
                  </a:lnTo>
                  <a:lnTo>
                    <a:pt x="1177" y="858"/>
                  </a:lnTo>
                  <a:lnTo>
                    <a:pt x="1165" y="864"/>
                  </a:lnTo>
                  <a:lnTo>
                    <a:pt x="1153" y="869"/>
                  </a:lnTo>
                  <a:lnTo>
                    <a:pt x="1141" y="872"/>
                  </a:lnTo>
                  <a:lnTo>
                    <a:pt x="1128" y="873"/>
                  </a:lnTo>
                  <a:lnTo>
                    <a:pt x="1105" y="864"/>
                  </a:lnTo>
                  <a:lnTo>
                    <a:pt x="1096" y="859"/>
                  </a:lnTo>
                  <a:lnTo>
                    <a:pt x="1088" y="851"/>
                  </a:lnTo>
                  <a:lnTo>
                    <a:pt x="1062" y="864"/>
                  </a:lnTo>
                  <a:lnTo>
                    <a:pt x="1053" y="870"/>
                  </a:lnTo>
                  <a:lnTo>
                    <a:pt x="1054" y="872"/>
                  </a:lnTo>
                  <a:lnTo>
                    <a:pt x="1056" y="875"/>
                  </a:lnTo>
                  <a:lnTo>
                    <a:pt x="1064" y="888"/>
                  </a:lnTo>
                  <a:lnTo>
                    <a:pt x="1035" y="890"/>
                  </a:lnTo>
                  <a:lnTo>
                    <a:pt x="982" y="981"/>
                  </a:lnTo>
                  <a:lnTo>
                    <a:pt x="955" y="995"/>
                  </a:lnTo>
                  <a:lnTo>
                    <a:pt x="924" y="1012"/>
                  </a:lnTo>
                  <a:lnTo>
                    <a:pt x="910" y="1021"/>
                  </a:lnTo>
                  <a:lnTo>
                    <a:pt x="896" y="1032"/>
                  </a:lnTo>
                  <a:lnTo>
                    <a:pt x="888" y="1045"/>
                  </a:lnTo>
                  <a:lnTo>
                    <a:pt x="884" y="1052"/>
                  </a:lnTo>
                  <a:lnTo>
                    <a:pt x="883" y="1060"/>
                  </a:lnTo>
                  <a:lnTo>
                    <a:pt x="879" y="1067"/>
                  </a:lnTo>
                  <a:lnTo>
                    <a:pt x="873" y="1073"/>
                  </a:lnTo>
                  <a:lnTo>
                    <a:pt x="865" y="1076"/>
                  </a:lnTo>
                  <a:lnTo>
                    <a:pt x="858" y="1078"/>
                  </a:lnTo>
                  <a:lnTo>
                    <a:pt x="841" y="1083"/>
                  </a:lnTo>
                  <a:lnTo>
                    <a:pt x="833" y="1087"/>
                  </a:lnTo>
                  <a:lnTo>
                    <a:pt x="828" y="1093"/>
                  </a:lnTo>
                  <a:lnTo>
                    <a:pt x="829" y="1101"/>
                  </a:lnTo>
                  <a:lnTo>
                    <a:pt x="833" y="1106"/>
                  </a:lnTo>
                  <a:lnTo>
                    <a:pt x="840" y="1110"/>
                  </a:lnTo>
                  <a:lnTo>
                    <a:pt x="848" y="1111"/>
                  </a:lnTo>
                  <a:lnTo>
                    <a:pt x="865" y="1112"/>
                  </a:lnTo>
                  <a:lnTo>
                    <a:pt x="883" y="1113"/>
                  </a:lnTo>
                  <a:lnTo>
                    <a:pt x="896" y="1110"/>
                  </a:lnTo>
                  <a:lnTo>
                    <a:pt x="908" y="1104"/>
                  </a:lnTo>
                  <a:lnTo>
                    <a:pt x="915" y="1096"/>
                  </a:lnTo>
                  <a:lnTo>
                    <a:pt x="922" y="1087"/>
                  </a:lnTo>
                  <a:lnTo>
                    <a:pt x="926" y="1076"/>
                  </a:lnTo>
                  <a:lnTo>
                    <a:pt x="930" y="1065"/>
                  </a:lnTo>
                  <a:lnTo>
                    <a:pt x="933" y="1040"/>
                  </a:lnTo>
                  <a:lnTo>
                    <a:pt x="939" y="1032"/>
                  </a:lnTo>
                  <a:lnTo>
                    <a:pt x="944" y="1027"/>
                  </a:lnTo>
                  <a:lnTo>
                    <a:pt x="950" y="1027"/>
                  </a:lnTo>
                  <a:lnTo>
                    <a:pt x="955" y="1029"/>
                  </a:lnTo>
                  <a:lnTo>
                    <a:pt x="960" y="1033"/>
                  </a:lnTo>
                  <a:lnTo>
                    <a:pt x="963" y="1037"/>
                  </a:lnTo>
                  <a:lnTo>
                    <a:pt x="966" y="1046"/>
                  </a:lnTo>
                  <a:lnTo>
                    <a:pt x="1004" y="1069"/>
                  </a:lnTo>
                  <a:lnTo>
                    <a:pt x="1015" y="1077"/>
                  </a:lnTo>
                  <a:lnTo>
                    <a:pt x="1021" y="1087"/>
                  </a:lnTo>
                  <a:lnTo>
                    <a:pt x="1024" y="1102"/>
                  </a:lnTo>
                  <a:lnTo>
                    <a:pt x="1024" y="1120"/>
                  </a:lnTo>
                  <a:lnTo>
                    <a:pt x="1023" y="1180"/>
                  </a:lnTo>
                  <a:lnTo>
                    <a:pt x="1007" y="1211"/>
                  </a:lnTo>
                  <a:lnTo>
                    <a:pt x="996" y="1239"/>
                  </a:lnTo>
                  <a:lnTo>
                    <a:pt x="977" y="1305"/>
                  </a:lnTo>
                  <a:lnTo>
                    <a:pt x="974" y="1313"/>
                  </a:lnTo>
                  <a:lnTo>
                    <a:pt x="967" y="1322"/>
                  </a:lnTo>
                  <a:lnTo>
                    <a:pt x="954" y="1340"/>
                  </a:lnTo>
                  <a:lnTo>
                    <a:pt x="921" y="1326"/>
                  </a:lnTo>
                  <a:lnTo>
                    <a:pt x="889" y="1314"/>
                  </a:lnTo>
                  <a:lnTo>
                    <a:pt x="856" y="1305"/>
                  </a:lnTo>
                  <a:lnTo>
                    <a:pt x="825" y="1298"/>
                  </a:lnTo>
                  <a:lnTo>
                    <a:pt x="762" y="1291"/>
                  </a:lnTo>
                  <a:lnTo>
                    <a:pt x="699" y="1283"/>
                  </a:lnTo>
                  <a:lnTo>
                    <a:pt x="651" y="1245"/>
                  </a:lnTo>
                  <a:lnTo>
                    <a:pt x="633" y="1232"/>
                  </a:lnTo>
                  <a:lnTo>
                    <a:pt x="619" y="1218"/>
                  </a:lnTo>
                  <a:lnTo>
                    <a:pt x="614" y="1215"/>
                  </a:lnTo>
                  <a:lnTo>
                    <a:pt x="613" y="1211"/>
                  </a:lnTo>
                  <a:lnTo>
                    <a:pt x="612" y="1201"/>
                  </a:lnTo>
                  <a:lnTo>
                    <a:pt x="611" y="1192"/>
                  </a:lnTo>
                  <a:lnTo>
                    <a:pt x="610" y="1188"/>
                  </a:lnTo>
                  <a:lnTo>
                    <a:pt x="607" y="1185"/>
                  </a:lnTo>
                  <a:lnTo>
                    <a:pt x="597" y="1181"/>
                  </a:lnTo>
                  <a:lnTo>
                    <a:pt x="591" y="1177"/>
                  </a:lnTo>
                  <a:lnTo>
                    <a:pt x="589" y="1173"/>
                  </a:lnTo>
                  <a:lnTo>
                    <a:pt x="588" y="1170"/>
                  </a:lnTo>
                  <a:lnTo>
                    <a:pt x="588" y="1162"/>
                  </a:lnTo>
                  <a:lnTo>
                    <a:pt x="586" y="1157"/>
                  </a:lnTo>
                  <a:lnTo>
                    <a:pt x="581" y="1154"/>
                  </a:lnTo>
                  <a:lnTo>
                    <a:pt x="569" y="1155"/>
                  </a:lnTo>
                  <a:lnTo>
                    <a:pt x="561" y="1156"/>
                  </a:lnTo>
                  <a:lnTo>
                    <a:pt x="556" y="1160"/>
                  </a:lnTo>
                  <a:lnTo>
                    <a:pt x="553" y="1164"/>
                  </a:lnTo>
                  <a:lnTo>
                    <a:pt x="547" y="1178"/>
                  </a:lnTo>
                  <a:lnTo>
                    <a:pt x="542" y="1187"/>
                  </a:lnTo>
                  <a:lnTo>
                    <a:pt x="534" y="1197"/>
                  </a:lnTo>
                  <a:lnTo>
                    <a:pt x="528" y="1199"/>
                  </a:lnTo>
                  <a:lnTo>
                    <a:pt x="522" y="1205"/>
                  </a:lnTo>
                  <a:lnTo>
                    <a:pt x="519" y="1208"/>
                  </a:lnTo>
                  <a:lnTo>
                    <a:pt x="517" y="1209"/>
                  </a:lnTo>
                  <a:lnTo>
                    <a:pt x="517" y="1208"/>
                  </a:lnTo>
                  <a:lnTo>
                    <a:pt x="516" y="1183"/>
                  </a:lnTo>
                  <a:lnTo>
                    <a:pt x="516" y="1154"/>
                  </a:lnTo>
                  <a:lnTo>
                    <a:pt x="505" y="1150"/>
                  </a:lnTo>
                  <a:lnTo>
                    <a:pt x="500" y="1146"/>
                  </a:lnTo>
                  <a:lnTo>
                    <a:pt x="500" y="1138"/>
                  </a:lnTo>
                  <a:lnTo>
                    <a:pt x="501" y="1120"/>
                  </a:lnTo>
                  <a:lnTo>
                    <a:pt x="510" y="1113"/>
                  </a:lnTo>
                  <a:lnTo>
                    <a:pt x="519" y="1105"/>
                  </a:lnTo>
                  <a:lnTo>
                    <a:pt x="534" y="1088"/>
                  </a:lnTo>
                  <a:lnTo>
                    <a:pt x="543" y="1081"/>
                  </a:lnTo>
                  <a:lnTo>
                    <a:pt x="554" y="1074"/>
                  </a:lnTo>
                  <a:lnTo>
                    <a:pt x="568" y="1071"/>
                  </a:lnTo>
                  <a:lnTo>
                    <a:pt x="586" y="1070"/>
                  </a:lnTo>
                  <a:lnTo>
                    <a:pt x="578" y="1065"/>
                  </a:lnTo>
                  <a:lnTo>
                    <a:pt x="571" y="1060"/>
                  </a:lnTo>
                  <a:lnTo>
                    <a:pt x="559" y="1046"/>
                  </a:lnTo>
                  <a:lnTo>
                    <a:pt x="548" y="1033"/>
                  </a:lnTo>
                  <a:lnTo>
                    <a:pt x="541" y="1029"/>
                  </a:lnTo>
                  <a:lnTo>
                    <a:pt x="534" y="1024"/>
                  </a:lnTo>
                  <a:lnTo>
                    <a:pt x="497" y="1056"/>
                  </a:lnTo>
                  <a:lnTo>
                    <a:pt x="491" y="1070"/>
                  </a:lnTo>
                  <a:lnTo>
                    <a:pt x="490" y="1082"/>
                  </a:lnTo>
                  <a:lnTo>
                    <a:pt x="488" y="1092"/>
                  </a:lnTo>
                  <a:lnTo>
                    <a:pt x="485" y="1096"/>
                  </a:lnTo>
                  <a:lnTo>
                    <a:pt x="480" y="1101"/>
                  </a:lnTo>
                  <a:lnTo>
                    <a:pt x="478" y="1114"/>
                  </a:lnTo>
                  <a:lnTo>
                    <a:pt x="479" y="1127"/>
                  </a:lnTo>
                  <a:lnTo>
                    <a:pt x="479" y="1141"/>
                  </a:lnTo>
                  <a:lnTo>
                    <a:pt x="477" y="1146"/>
                  </a:lnTo>
                  <a:lnTo>
                    <a:pt x="475" y="1151"/>
                  </a:lnTo>
                  <a:lnTo>
                    <a:pt x="473" y="1154"/>
                  </a:lnTo>
                  <a:lnTo>
                    <a:pt x="470" y="1156"/>
                  </a:lnTo>
                  <a:lnTo>
                    <a:pt x="459" y="1157"/>
                  </a:lnTo>
                  <a:lnTo>
                    <a:pt x="446" y="1157"/>
                  </a:lnTo>
                  <a:lnTo>
                    <a:pt x="438" y="1158"/>
                  </a:lnTo>
                  <a:lnTo>
                    <a:pt x="438" y="1157"/>
                  </a:lnTo>
                  <a:lnTo>
                    <a:pt x="436" y="1157"/>
                  </a:lnTo>
                  <a:lnTo>
                    <a:pt x="428" y="1157"/>
                  </a:lnTo>
                  <a:lnTo>
                    <a:pt x="399" y="1161"/>
                  </a:lnTo>
                  <a:lnTo>
                    <a:pt x="362" y="1167"/>
                  </a:lnTo>
                  <a:lnTo>
                    <a:pt x="415" y="1180"/>
                  </a:lnTo>
                  <a:lnTo>
                    <a:pt x="440" y="1183"/>
                  </a:lnTo>
                  <a:lnTo>
                    <a:pt x="453" y="1184"/>
                  </a:lnTo>
                  <a:lnTo>
                    <a:pt x="461" y="1185"/>
                  </a:lnTo>
                  <a:lnTo>
                    <a:pt x="467" y="1183"/>
                  </a:lnTo>
                  <a:lnTo>
                    <a:pt x="501" y="1195"/>
                  </a:lnTo>
                  <a:lnTo>
                    <a:pt x="502" y="1198"/>
                  </a:lnTo>
                  <a:lnTo>
                    <a:pt x="501" y="1204"/>
                  </a:lnTo>
                  <a:lnTo>
                    <a:pt x="499" y="1217"/>
                  </a:lnTo>
                  <a:lnTo>
                    <a:pt x="493" y="1229"/>
                  </a:lnTo>
                  <a:lnTo>
                    <a:pt x="489" y="1237"/>
                  </a:lnTo>
                  <a:lnTo>
                    <a:pt x="485" y="1244"/>
                  </a:lnTo>
                  <a:lnTo>
                    <a:pt x="483" y="1252"/>
                  </a:lnTo>
                  <a:lnTo>
                    <a:pt x="481" y="1257"/>
                  </a:lnTo>
                  <a:lnTo>
                    <a:pt x="478" y="1259"/>
                  </a:lnTo>
                  <a:lnTo>
                    <a:pt x="475" y="1261"/>
                  </a:lnTo>
                  <a:lnTo>
                    <a:pt x="471" y="1258"/>
                  </a:lnTo>
                  <a:lnTo>
                    <a:pt x="470" y="1254"/>
                  </a:lnTo>
                  <a:lnTo>
                    <a:pt x="468" y="1243"/>
                  </a:lnTo>
                  <a:lnTo>
                    <a:pt x="468" y="1221"/>
                  </a:lnTo>
                  <a:lnTo>
                    <a:pt x="453" y="1217"/>
                  </a:lnTo>
                  <a:lnTo>
                    <a:pt x="440" y="1216"/>
                  </a:lnTo>
                  <a:lnTo>
                    <a:pt x="436" y="1217"/>
                  </a:lnTo>
                  <a:lnTo>
                    <a:pt x="432" y="1218"/>
                  </a:lnTo>
                  <a:lnTo>
                    <a:pt x="386" y="1217"/>
                  </a:lnTo>
                  <a:lnTo>
                    <a:pt x="322" y="1202"/>
                  </a:lnTo>
                  <a:lnTo>
                    <a:pt x="262" y="1214"/>
                  </a:lnTo>
                  <a:lnTo>
                    <a:pt x="251" y="1217"/>
                  </a:lnTo>
                  <a:lnTo>
                    <a:pt x="247" y="1221"/>
                  </a:lnTo>
                  <a:lnTo>
                    <a:pt x="246" y="1225"/>
                  </a:lnTo>
                  <a:lnTo>
                    <a:pt x="244" y="1232"/>
                  </a:lnTo>
                  <a:lnTo>
                    <a:pt x="235" y="1242"/>
                  </a:lnTo>
                  <a:lnTo>
                    <a:pt x="217" y="1256"/>
                  </a:lnTo>
                  <a:lnTo>
                    <a:pt x="203" y="1255"/>
                  </a:lnTo>
                  <a:lnTo>
                    <a:pt x="198" y="1254"/>
                  </a:lnTo>
                  <a:lnTo>
                    <a:pt x="194" y="1259"/>
                  </a:lnTo>
                  <a:lnTo>
                    <a:pt x="185" y="1274"/>
                  </a:lnTo>
                  <a:lnTo>
                    <a:pt x="193" y="1273"/>
                  </a:lnTo>
                  <a:lnTo>
                    <a:pt x="194" y="1274"/>
                  </a:lnTo>
                  <a:lnTo>
                    <a:pt x="193" y="1276"/>
                  </a:lnTo>
                  <a:lnTo>
                    <a:pt x="174" y="1287"/>
                  </a:lnTo>
                  <a:lnTo>
                    <a:pt x="146" y="1299"/>
                  </a:lnTo>
                  <a:lnTo>
                    <a:pt x="118" y="1307"/>
                  </a:lnTo>
                  <a:lnTo>
                    <a:pt x="98" y="1305"/>
                  </a:lnTo>
                  <a:lnTo>
                    <a:pt x="80" y="1306"/>
                  </a:lnTo>
                  <a:lnTo>
                    <a:pt x="63" y="1309"/>
                  </a:lnTo>
                  <a:lnTo>
                    <a:pt x="48" y="1315"/>
                  </a:lnTo>
                  <a:lnTo>
                    <a:pt x="25" y="1326"/>
                  </a:lnTo>
                  <a:lnTo>
                    <a:pt x="18" y="1329"/>
                  </a:lnTo>
                  <a:lnTo>
                    <a:pt x="16" y="1329"/>
                  </a:lnTo>
                  <a:lnTo>
                    <a:pt x="9" y="1323"/>
                  </a:lnTo>
                  <a:lnTo>
                    <a:pt x="5" y="1316"/>
                  </a:lnTo>
                  <a:lnTo>
                    <a:pt x="2" y="1308"/>
                  </a:lnTo>
                  <a:lnTo>
                    <a:pt x="0" y="1299"/>
                  </a:lnTo>
                  <a:lnTo>
                    <a:pt x="2" y="1282"/>
                  </a:lnTo>
                  <a:lnTo>
                    <a:pt x="8" y="1264"/>
                  </a:lnTo>
                  <a:lnTo>
                    <a:pt x="20" y="1245"/>
                  </a:lnTo>
                  <a:lnTo>
                    <a:pt x="37" y="1227"/>
                  </a:lnTo>
                  <a:lnTo>
                    <a:pt x="58" y="1212"/>
                  </a:lnTo>
                  <a:lnTo>
                    <a:pt x="84" y="1198"/>
                  </a:lnTo>
                  <a:lnTo>
                    <a:pt x="86" y="1195"/>
                  </a:lnTo>
                  <a:lnTo>
                    <a:pt x="94" y="1191"/>
                  </a:lnTo>
                  <a:lnTo>
                    <a:pt x="117" y="1180"/>
                  </a:lnTo>
                  <a:lnTo>
                    <a:pt x="141" y="1167"/>
                  </a:lnTo>
                  <a:lnTo>
                    <a:pt x="156" y="1160"/>
                  </a:lnTo>
                  <a:lnTo>
                    <a:pt x="160" y="1144"/>
                  </a:lnTo>
                  <a:lnTo>
                    <a:pt x="164" y="1134"/>
                  </a:lnTo>
                  <a:lnTo>
                    <a:pt x="165" y="1125"/>
                  </a:lnTo>
                  <a:lnTo>
                    <a:pt x="167" y="1117"/>
                  </a:lnTo>
                  <a:lnTo>
                    <a:pt x="174" y="1110"/>
                  </a:lnTo>
                  <a:lnTo>
                    <a:pt x="184" y="1100"/>
                  </a:lnTo>
                  <a:lnTo>
                    <a:pt x="188" y="1093"/>
                  </a:lnTo>
                  <a:lnTo>
                    <a:pt x="193" y="1086"/>
                  </a:lnTo>
                  <a:lnTo>
                    <a:pt x="190" y="1081"/>
                  </a:lnTo>
                  <a:lnTo>
                    <a:pt x="188" y="1080"/>
                  </a:lnTo>
                  <a:lnTo>
                    <a:pt x="184" y="1080"/>
                  </a:lnTo>
                  <a:lnTo>
                    <a:pt x="184" y="1077"/>
                  </a:lnTo>
                  <a:lnTo>
                    <a:pt x="186" y="1072"/>
                  </a:lnTo>
                  <a:lnTo>
                    <a:pt x="203" y="1043"/>
                  </a:lnTo>
                  <a:lnTo>
                    <a:pt x="218" y="1033"/>
                  </a:lnTo>
                  <a:lnTo>
                    <a:pt x="234" y="1025"/>
                  </a:lnTo>
                  <a:lnTo>
                    <a:pt x="248" y="1017"/>
                  </a:lnTo>
                  <a:lnTo>
                    <a:pt x="260" y="1009"/>
                  </a:lnTo>
                  <a:lnTo>
                    <a:pt x="324" y="1013"/>
                  </a:lnTo>
                  <a:lnTo>
                    <a:pt x="322" y="1011"/>
                  </a:lnTo>
                  <a:lnTo>
                    <a:pt x="324" y="1006"/>
                  </a:lnTo>
                  <a:lnTo>
                    <a:pt x="331" y="994"/>
                  </a:lnTo>
                  <a:lnTo>
                    <a:pt x="348" y="974"/>
                  </a:lnTo>
                  <a:lnTo>
                    <a:pt x="349" y="934"/>
                  </a:lnTo>
                  <a:lnTo>
                    <a:pt x="318" y="876"/>
                  </a:lnTo>
                  <a:lnTo>
                    <a:pt x="312" y="878"/>
                  </a:lnTo>
                  <a:lnTo>
                    <a:pt x="309" y="879"/>
                  </a:lnTo>
                  <a:lnTo>
                    <a:pt x="308" y="882"/>
                  </a:lnTo>
                  <a:lnTo>
                    <a:pt x="307" y="885"/>
                  </a:lnTo>
                  <a:lnTo>
                    <a:pt x="309" y="908"/>
                  </a:lnTo>
                  <a:lnTo>
                    <a:pt x="312" y="912"/>
                  </a:lnTo>
                  <a:lnTo>
                    <a:pt x="315" y="915"/>
                  </a:lnTo>
                  <a:lnTo>
                    <a:pt x="318" y="920"/>
                  </a:lnTo>
                  <a:lnTo>
                    <a:pt x="309" y="915"/>
                  </a:lnTo>
                  <a:lnTo>
                    <a:pt x="302" y="916"/>
                  </a:lnTo>
                  <a:lnTo>
                    <a:pt x="299" y="921"/>
                  </a:lnTo>
                  <a:lnTo>
                    <a:pt x="297" y="928"/>
                  </a:lnTo>
                  <a:lnTo>
                    <a:pt x="295" y="944"/>
                  </a:lnTo>
                  <a:lnTo>
                    <a:pt x="294" y="954"/>
                  </a:lnTo>
                  <a:lnTo>
                    <a:pt x="289" y="958"/>
                  </a:lnTo>
                  <a:lnTo>
                    <a:pt x="285" y="958"/>
                  </a:lnTo>
                  <a:lnTo>
                    <a:pt x="277" y="955"/>
                  </a:lnTo>
                  <a:lnTo>
                    <a:pt x="269" y="950"/>
                  </a:lnTo>
                  <a:lnTo>
                    <a:pt x="260" y="946"/>
                  </a:lnTo>
                  <a:lnTo>
                    <a:pt x="253" y="946"/>
                  </a:lnTo>
                  <a:lnTo>
                    <a:pt x="247" y="950"/>
                  </a:lnTo>
                  <a:lnTo>
                    <a:pt x="243" y="956"/>
                  </a:lnTo>
                  <a:lnTo>
                    <a:pt x="239" y="965"/>
                  </a:lnTo>
                  <a:lnTo>
                    <a:pt x="215" y="969"/>
                  </a:lnTo>
                  <a:lnTo>
                    <a:pt x="197" y="946"/>
                  </a:lnTo>
                  <a:lnTo>
                    <a:pt x="197" y="913"/>
                  </a:lnTo>
                  <a:lnTo>
                    <a:pt x="234" y="869"/>
                  </a:lnTo>
                  <a:lnTo>
                    <a:pt x="274" y="767"/>
                  </a:lnTo>
                  <a:lnTo>
                    <a:pt x="292" y="757"/>
                  </a:lnTo>
                  <a:lnTo>
                    <a:pt x="311" y="747"/>
                  </a:lnTo>
                  <a:lnTo>
                    <a:pt x="321" y="743"/>
                  </a:lnTo>
                  <a:lnTo>
                    <a:pt x="332" y="741"/>
                  </a:lnTo>
                  <a:lnTo>
                    <a:pt x="344" y="742"/>
                  </a:lnTo>
                  <a:lnTo>
                    <a:pt x="356" y="747"/>
                  </a:lnTo>
                  <a:lnTo>
                    <a:pt x="393" y="728"/>
                  </a:lnTo>
                  <a:lnTo>
                    <a:pt x="411" y="569"/>
                  </a:lnTo>
                  <a:lnTo>
                    <a:pt x="406" y="562"/>
                  </a:lnTo>
                  <a:lnTo>
                    <a:pt x="402" y="553"/>
                  </a:lnTo>
                  <a:lnTo>
                    <a:pt x="400" y="545"/>
                  </a:lnTo>
                  <a:lnTo>
                    <a:pt x="396" y="537"/>
                  </a:lnTo>
                  <a:lnTo>
                    <a:pt x="375" y="519"/>
                  </a:lnTo>
                  <a:lnTo>
                    <a:pt x="361" y="508"/>
                  </a:lnTo>
                  <a:lnTo>
                    <a:pt x="350" y="502"/>
                  </a:lnTo>
                  <a:lnTo>
                    <a:pt x="357" y="500"/>
                  </a:lnTo>
                  <a:lnTo>
                    <a:pt x="364" y="497"/>
                  </a:lnTo>
                  <a:lnTo>
                    <a:pt x="374" y="490"/>
                  </a:lnTo>
                  <a:lnTo>
                    <a:pt x="370" y="451"/>
                  </a:lnTo>
                  <a:lnTo>
                    <a:pt x="375" y="428"/>
                  </a:lnTo>
                  <a:lnTo>
                    <a:pt x="374" y="409"/>
                  </a:lnTo>
                  <a:lnTo>
                    <a:pt x="369" y="394"/>
                  </a:lnTo>
                  <a:lnTo>
                    <a:pt x="360" y="380"/>
                  </a:lnTo>
                  <a:lnTo>
                    <a:pt x="337" y="355"/>
                  </a:lnTo>
                  <a:lnTo>
                    <a:pt x="325" y="340"/>
                  </a:lnTo>
                  <a:lnTo>
                    <a:pt x="315" y="323"/>
                  </a:lnTo>
                  <a:lnTo>
                    <a:pt x="307" y="325"/>
                  </a:lnTo>
                  <a:lnTo>
                    <a:pt x="302" y="321"/>
                  </a:lnTo>
                  <a:lnTo>
                    <a:pt x="300" y="315"/>
                  </a:lnTo>
                  <a:lnTo>
                    <a:pt x="299" y="306"/>
                  </a:lnTo>
                  <a:lnTo>
                    <a:pt x="297" y="298"/>
                  </a:lnTo>
                  <a:lnTo>
                    <a:pt x="294" y="294"/>
                  </a:lnTo>
                  <a:lnTo>
                    <a:pt x="291" y="291"/>
                  </a:lnTo>
                  <a:lnTo>
                    <a:pt x="289" y="293"/>
                  </a:lnTo>
                  <a:lnTo>
                    <a:pt x="280" y="297"/>
                  </a:lnTo>
                  <a:lnTo>
                    <a:pt x="270" y="293"/>
                  </a:lnTo>
                  <a:lnTo>
                    <a:pt x="257" y="284"/>
                  </a:lnTo>
                  <a:lnTo>
                    <a:pt x="224" y="258"/>
                  </a:lnTo>
                  <a:lnTo>
                    <a:pt x="191" y="232"/>
                  </a:lnTo>
                  <a:lnTo>
                    <a:pt x="174" y="214"/>
                  </a:lnTo>
                  <a:lnTo>
                    <a:pt x="178" y="217"/>
                  </a:lnTo>
                  <a:lnTo>
                    <a:pt x="196" y="197"/>
                  </a:lnTo>
                  <a:lnTo>
                    <a:pt x="198" y="188"/>
                  </a:lnTo>
                  <a:lnTo>
                    <a:pt x="201" y="172"/>
                  </a:lnTo>
                  <a:lnTo>
                    <a:pt x="203" y="164"/>
                  </a:lnTo>
                  <a:lnTo>
                    <a:pt x="201" y="156"/>
                  </a:lnTo>
                  <a:lnTo>
                    <a:pt x="198" y="151"/>
                  </a:lnTo>
                  <a:lnTo>
                    <a:pt x="193" y="147"/>
                  </a:lnTo>
                  <a:lnTo>
                    <a:pt x="197" y="102"/>
                  </a:lnTo>
                  <a:lnTo>
                    <a:pt x="174" y="58"/>
                  </a:lnTo>
                  <a:lnTo>
                    <a:pt x="174" y="54"/>
                  </a:lnTo>
                  <a:lnTo>
                    <a:pt x="197" y="54"/>
                  </a:lnTo>
                  <a:lnTo>
                    <a:pt x="204" y="55"/>
                  </a:lnTo>
                  <a:lnTo>
                    <a:pt x="209" y="57"/>
                  </a:lnTo>
                  <a:lnTo>
                    <a:pt x="214" y="58"/>
                  </a:lnTo>
                  <a:lnTo>
                    <a:pt x="218" y="55"/>
                  </a:lnTo>
                  <a:lnTo>
                    <a:pt x="299" y="73"/>
                  </a:lnTo>
                  <a:lnTo>
                    <a:pt x="302" y="78"/>
                  </a:lnTo>
                  <a:lnTo>
                    <a:pt x="308" y="85"/>
                  </a:lnTo>
                  <a:lnTo>
                    <a:pt x="328" y="99"/>
                  </a:lnTo>
                  <a:lnTo>
                    <a:pt x="348" y="112"/>
                  </a:lnTo>
                  <a:lnTo>
                    <a:pt x="362" y="117"/>
                  </a:lnTo>
                  <a:lnTo>
                    <a:pt x="359" y="126"/>
                  </a:lnTo>
                  <a:lnTo>
                    <a:pt x="359" y="132"/>
                  </a:lnTo>
                  <a:lnTo>
                    <a:pt x="361" y="136"/>
                  </a:lnTo>
                  <a:lnTo>
                    <a:pt x="367" y="139"/>
                  </a:lnTo>
                  <a:lnTo>
                    <a:pt x="384" y="145"/>
                  </a:lnTo>
                  <a:lnTo>
                    <a:pt x="402" y="151"/>
                  </a:lnTo>
                  <a:lnTo>
                    <a:pt x="410" y="149"/>
                  </a:lnTo>
                  <a:lnTo>
                    <a:pt x="417" y="147"/>
                  </a:lnTo>
                  <a:lnTo>
                    <a:pt x="421" y="143"/>
                  </a:lnTo>
                  <a:lnTo>
                    <a:pt x="425" y="135"/>
                  </a:lnTo>
                  <a:lnTo>
                    <a:pt x="489" y="139"/>
                  </a:lnTo>
                  <a:lnTo>
                    <a:pt x="492" y="96"/>
                  </a:lnTo>
                  <a:lnTo>
                    <a:pt x="497" y="106"/>
                  </a:lnTo>
                  <a:lnTo>
                    <a:pt x="499" y="106"/>
                  </a:lnTo>
                  <a:lnTo>
                    <a:pt x="500" y="104"/>
                  </a:lnTo>
                  <a:lnTo>
                    <a:pt x="502" y="93"/>
                  </a:lnTo>
                  <a:lnTo>
                    <a:pt x="503" y="77"/>
                  </a:lnTo>
                  <a:lnTo>
                    <a:pt x="502" y="48"/>
                  </a:lnTo>
                  <a:lnTo>
                    <a:pt x="501" y="42"/>
                  </a:lnTo>
                  <a:lnTo>
                    <a:pt x="499" y="47"/>
                  </a:lnTo>
                  <a:lnTo>
                    <a:pt x="496" y="47"/>
                  </a:lnTo>
                  <a:lnTo>
                    <a:pt x="493" y="46"/>
                  </a:lnTo>
                  <a:lnTo>
                    <a:pt x="493" y="42"/>
                  </a:lnTo>
                  <a:lnTo>
                    <a:pt x="496" y="34"/>
                  </a:lnTo>
                  <a:lnTo>
                    <a:pt x="501" y="27"/>
                  </a:lnTo>
                  <a:lnTo>
                    <a:pt x="509" y="23"/>
                  </a:lnTo>
                  <a:lnTo>
                    <a:pt x="517" y="23"/>
                  </a:lnTo>
                  <a:lnTo>
                    <a:pt x="520" y="24"/>
                  </a:lnTo>
                  <a:lnTo>
                    <a:pt x="523" y="27"/>
                  </a:lnTo>
                  <a:lnTo>
                    <a:pt x="530" y="41"/>
                  </a:lnTo>
                  <a:lnTo>
                    <a:pt x="536" y="50"/>
                  </a:lnTo>
                  <a:lnTo>
                    <a:pt x="541" y="56"/>
                  </a:lnTo>
                  <a:lnTo>
                    <a:pt x="550" y="63"/>
                  </a:lnTo>
                  <a:lnTo>
                    <a:pt x="562" y="67"/>
                  </a:lnTo>
                  <a:lnTo>
                    <a:pt x="566" y="56"/>
                  </a:lnTo>
                  <a:lnTo>
                    <a:pt x="571" y="48"/>
                  </a:lnTo>
                  <a:lnTo>
                    <a:pt x="578" y="43"/>
                  </a:lnTo>
                  <a:lnTo>
                    <a:pt x="586" y="38"/>
                  </a:lnTo>
                  <a:lnTo>
                    <a:pt x="603" y="34"/>
                  </a:lnTo>
                  <a:lnTo>
                    <a:pt x="611" y="32"/>
                  </a:lnTo>
                  <a:lnTo>
                    <a:pt x="619" y="27"/>
                  </a:lnTo>
                  <a:lnTo>
                    <a:pt x="616" y="33"/>
                  </a:lnTo>
                  <a:lnTo>
                    <a:pt x="617" y="40"/>
                  </a:lnTo>
                  <a:lnTo>
                    <a:pt x="620" y="45"/>
                  </a:lnTo>
                  <a:lnTo>
                    <a:pt x="624" y="52"/>
                  </a:lnTo>
                  <a:lnTo>
                    <a:pt x="636" y="63"/>
                  </a:lnTo>
                  <a:lnTo>
                    <a:pt x="644" y="69"/>
                  </a:lnTo>
                  <a:lnTo>
                    <a:pt x="714" y="40"/>
                  </a:lnTo>
                  <a:lnTo>
                    <a:pt x="723" y="20"/>
                  </a:lnTo>
                  <a:lnTo>
                    <a:pt x="727" y="16"/>
                  </a:lnTo>
                  <a:lnTo>
                    <a:pt x="732" y="16"/>
                  </a:lnTo>
                  <a:lnTo>
                    <a:pt x="747" y="23"/>
                  </a:lnTo>
                  <a:lnTo>
                    <a:pt x="774" y="35"/>
                  </a:lnTo>
                  <a:lnTo>
                    <a:pt x="781" y="47"/>
                  </a:lnTo>
                  <a:lnTo>
                    <a:pt x="792" y="65"/>
                  </a:lnTo>
                  <a:lnTo>
                    <a:pt x="794" y="52"/>
                  </a:lnTo>
                  <a:lnTo>
                    <a:pt x="796" y="66"/>
                  </a:lnTo>
                  <a:lnTo>
                    <a:pt x="795" y="67"/>
                  </a:lnTo>
                  <a:lnTo>
                    <a:pt x="792" y="65"/>
                  </a:lnTo>
                  <a:lnTo>
                    <a:pt x="790" y="69"/>
                  </a:lnTo>
                  <a:lnTo>
                    <a:pt x="788" y="74"/>
                  </a:lnTo>
                  <a:lnTo>
                    <a:pt x="780" y="76"/>
                  </a:lnTo>
                  <a:lnTo>
                    <a:pt x="770" y="78"/>
                  </a:lnTo>
                  <a:lnTo>
                    <a:pt x="761" y="8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7"/>
            <p:cNvSpPr>
              <a:spLocks/>
            </p:cNvSpPr>
            <p:nvPr/>
          </p:nvSpPr>
          <p:spPr bwMode="auto">
            <a:xfrm>
              <a:off x="310" y="622"/>
              <a:ext cx="354" cy="61"/>
            </a:xfrm>
            <a:custGeom>
              <a:avLst/>
              <a:gdLst>
                <a:gd name="T0" fmla="*/ 434 w 2833"/>
                <a:gd name="T1" fmla="*/ 487 h 487"/>
                <a:gd name="T2" fmla="*/ 358 w 2833"/>
                <a:gd name="T3" fmla="*/ 442 h 487"/>
                <a:gd name="T4" fmla="*/ 289 w 2833"/>
                <a:gd name="T5" fmla="*/ 395 h 487"/>
                <a:gd name="T6" fmla="*/ 229 w 2833"/>
                <a:gd name="T7" fmla="*/ 351 h 487"/>
                <a:gd name="T8" fmla="*/ 177 w 2833"/>
                <a:gd name="T9" fmla="*/ 307 h 487"/>
                <a:gd name="T10" fmla="*/ 132 w 2833"/>
                <a:gd name="T11" fmla="*/ 268 h 487"/>
                <a:gd name="T12" fmla="*/ 97 w 2833"/>
                <a:gd name="T13" fmla="*/ 233 h 487"/>
                <a:gd name="T14" fmla="*/ 69 w 2833"/>
                <a:gd name="T15" fmla="*/ 203 h 487"/>
                <a:gd name="T16" fmla="*/ 51 w 2833"/>
                <a:gd name="T17" fmla="*/ 180 h 487"/>
                <a:gd name="T18" fmla="*/ 26 w 2833"/>
                <a:gd name="T19" fmla="*/ 145 h 487"/>
                <a:gd name="T20" fmla="*/ 14 w 2833"/>
                <a:gd name="T21" fmla="*/ 126 h 487"/>
                <a:gd name="T22" fmla="*/ 5 w 2833"/>
                <a:gd name="T23" fmla="*/ 106 h 487"/>
                <a:gd name="T24" fmla="*/ 1 w 2833"/>
                <a:gd name="T25" fmla="*/ 95 h 487"/>
                <a:gd name="T26" fmla="*/ 0 w 2833"/>
                <a:gd name="T27" fmla="*/ 85 h 487"/>
                <a:gd name="T28" fmla="*/ 0 w 2833"/>
                <a:gd name="T29" fmla="*/ 75 h 487"/>
                <a:gd name="T30" fmla="*/ 1 w 2833"/>
                <a:gd name="T31" fmla="*/ 64 h 487"/>
                <a:gd name="T32" fmla="*/ 6 w 2833"/>
                <a:gd name="T33" fmla="*/ 54 h 487"/>
                <a:gd name="T34" fmla="*/ 11 w 2833"/>
                <a:gd name="T35" fmla="*/ 43 h 487"/>
                <a:gd name="T36" fmla="*/ 19 w 2833"/>
                <a:gd name="T37" fmla="*/ 33 h 487"/>
                <a:gd name="T38" fmla="*/ 30 w 2833"/>
                <a:gd name="T39" fmla="*/ 22 h 487"/>
                <a:gd name="T40" fmla="*/ 49 w 2833"/>
                <a:gd name="T41" fmla="*/ 8 h 487"/>
                <a:gd name="T42" fmla="*/ 61 w 2833"/>
                <a:gd name="T43" fmla="*/ 1 h 487"/>
                <a:gd name="T44" fmla="*/ 70 w 2833"/>
                <a:gd name="T45" fmla="*/ 0 h 487"/>
                <a:gd name="T46" fmla="*/ 76 w 2833"/>
                <a:gd name="T47" fmla="*/ 2 h 487"/>
                <a:gd name="T48" fmla="*/ 81 w 2833"/>
                <a:gd name="T49" fmla="*/ 8 h 487"/>
                <a:gd name="T50" fmla="*/ 88 w 2833"/>
                <a:gd name="T51" fmla="*/ 14 h 487"/>
                <a:gd name="T52" fmla="*/ 97 w 2833"/>
                <a:gd name="T53" fmla="*/ 19 h 487"/>
                <a:gd name="T54" fmla="*/ 112 w 2833"/>
                <a:gd name="T55" fmla="*/ 21 h 487"/>
                <a:gd name="T56" fmla="*/ 2833 w 2833"/>
                <a:gd name="T57" fmla="*/ 21 h 487"/>
                <a:gd name="T58" fmla="*/ 2807 w 2833"/>
                <a:gd name="T59" fmla="*/ 47 h 487"/>
                <a:gd name="T60" fmla="*/ 2781 w 2833"/>
                <a:gd name="T61" fmla="*/ 75 h 487"/>
                <a:gd name="T62" fmla="*/ 112 w 2833"/>
                <a:gd name="T63" fmla="*/ 75 h 487"/>
                <a:gd name="T64" fmla="*/ 100 w 2833"/>
                <a:gd name="T65" fmla="*/ 74 h 487"/>
                <a:gd name="T66" fmla="*/ 87 w 2833"/>
                <a:gd name="T67" fmla="*/ 75 h 487"/>
                <a:gd name="T68" fmla="*/ 82 w 2833"/>
                <a:gd name="T69" fmla="*/ 76 h 487"/>
                <a:gd name="T70" fmla="*/ 78 w 2833"/>
                <a:gd name="T71" fmla="*/ 79 h 487"/>
                <a:gd name="T72" fmla="*/ 76 w 2833"/>
                <a:gd name="T73" fmla="*/ 83 h 487"/>
                <a:gd name="T74" fmla="*/ 76 w 2833"/>
                <a:gd name="T75" fmla="*/ 90 h 487"/>
                <a:gd name="T76" fmla="*/ 79 w 2833"/>
                <a:gd name="T77" fmla="*/ 99 h 487"/>
                <a:gd name="T78" fmla="*/ 84 w 2833"/>
                <a:gd name="T79" fmla="*/ 106 h 487"/>
                <a:gd name="T80" fmla="*/ 90 w 2833"/>
                <a:gd name="T81" fmla="*/ 113 h 487"/>
                <a:gd name="T82" fmla="*/ 99 w 2833"/>
                <a:gd name="T83" fmla="*/ 119 h 487"/>
                <a:gd name="T84" fmla="*/ 108 w 2833"/>
                <a:gd name="T85" fmla="*/ 123 h 487"/>
                <a:gd name="T86" fmla="*/ 119 w 2833"/>
                <a:gd name="T87" fmla="*/ 126 h 487"/>
                <a:gd name="T88" fmla="*/ 131 w 2833"/>
                <a:gd name="T89" fmla="*/ 129 h 487"/>
                <a:gd name="T90" fmla="*/ 145 w 2833"/>
                <a:gd name="T91" fmla="*/ 129 h 487"/>
                <a:gd name="T92" fmla="*/ 2738 w 2833"/>
                <a:gd name="T93" fmla="*/ 129 h 487"/>
                <a:gd name="T94" fmla="*/ 2709 w 2833"/>
                <a:gd name="T95" fmla="*/ 170 h 487"/>
                <a:gd name="T96" fmla="*/ 2685 w 2833"/>
                <a:gd name="T97" fmla="*/ 212 h 487"/>
                <a:gd name="T98" fmla="*/ 2663 w 2833"/>
                <a:gd name="T99" fmla="*/ 255 h 487"/>
                <a:gd name="T100" fmla="*/ 2644 w 2833"/>
                <a:gd name="T101" fmla="*/ 299 h 487"/>
                <a:gd name="T102" fmla="*/ 2627 w 2833"/>
                <a:gd name="T103" fmla="*/ 345 h 487"/>
                <a:gd name="T104" fmla="*/ 2614 w 2833"/>
                <a:gd name="T105" fmla="*/ 392 h 487"/>
                <a:gd name="T106" fmla="*/ 2604 w 2833"/>
                <a:gd name="T107" fmla="*/ 439 h 487"/>
                <a:gd name="T108" fmla="*/ 2596 w 2833"/>
                <a:gd name="T109" fmla="*/ 487 h 487"/>
                <a:gd name="T110" fmla="*/ 434 w 2833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3"/>
                <a:gd name="T169" fmla="*/ 0 h 487"/>
                <a:gd name="T170" fmla="*/ 2833 w 2833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3" h="487">
                  <a:moveTo>
                    <a:pt x="434" y="487"/>
                  </a:moveTo>
                  <a:lnTo>
                    <a:pt x="358" y="442"/>
                  </a:lnTo>
                  <a:lnTo>
                    <a:pt x="289" y="395"/>
                  </a:lnTo>
                  <a:lnTo>
                    <a:pt x="229" y="351"/>
                  </a:lnTo>
                  <a:lnTo>
                    <a:pt x="177" y="307"/>
                  </a:lnTo>
                  <a:lnTo>
                    <a:pt x="132" y="268"/>
                  </a:lnTo>
                  <a:lnTo>
                    <a:pt x="97" y="233"/>
                  </a:lnTo>
                  <a:lnTo>
                    <a:pt x="69" y="203"/>
                  </a:lnTo>
                  <a:lnTo>
                    <a:pt x="51" y="180"/>
                  </a:lnTo>
                  <a:lnTo>
                    <a:pt x="26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1" y="95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1" y="64"/>
                  </a:lnTo>
                  <a:lnTo>
                    <a:pt x="6" y="54"/>
                  </a:lnTo>
                  <a:lnTo>
                    <a:pt x="11" y="43"/>
                  </a:lnTo>
                  <a:lnTo>
                    <a:pt x="19" y="33"/>
                  </a:lnTo>
                  <a:lnTo>
                    <a:pt x="30" y="22"/>
                  </a:lnTo>
                  <a:lnTo>
                    <a:pt x="49" y="8"/>
                  </a:lnTo>
                  <a:lnTo>
                    <a:pt x="61" y="1"/>
                  </a:lnTo>
                  <a:lnTo>
                    <a:pt x="70" y="0"/>
                  </a:lnTo>
                  <a:lnTo>
                    <a:pt x="76" y="2"/>
                  </a:lnTo>
                  <a:lnTo>
                    <a:pt x="81" y="8"/>
                  </a:lnTo>
                  <a:lnTo>
                    <a:pt x="88" y="14"/>
                  </a:lnTo>
                  <a:lnTo>
                    <a:pt x="97" y="19"/>
                  </a:lnTo>
                  <a:lnTo>
                    <a:pt x="112" y="21"/>
                  </a:lnTo>
                  <a:lnTo>
                    <a:pt x="2833" y="21"/>
                  </a:lnTo>
                  <a:lnTo>
                    <a:pt x="2807" y="47"/>
                  </a:lnTo>
                  <a:lnTo>
                    <a:pt x="2781" y="75"/>
                  </a:lnTo>
                  <a:lnTo>
                    <a:pt x="112" y="75"/>
                  </a:lnTo>
                  <a:lnTo>
                    <a:pt x="100" y="74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79"/>
                  </a:lnTo>
                  <a:lnTo>
                    <a:pt x="76" y="83"/>
                  </a:lnTo>
                  <a:lnTo>
                    <a:pt x="76" y="90"/>
                  </a:lnTo>
                  <a:lnTo>
                    <a:pt x="79" y="99"/>
                  </a:lnTo>
                  <a:lnTo>
                    <a:pt x="84" y="106"/>
                  </a:lnTo>
                  <a:lnTo>
                    <a:pt x="90" y="113"/>
                  </a:lnTo>
                  <a:lnTo>
                    <a:pt x="99" y="119"/>
                  </a:lnTo>
                  <a:lnTo>
                    <a:pt x="108" y="123"/>
                  </a:lnTo>
                  <a:lnTo>
                    <a:pt x="119" y="126"/>
                  </a:lnTo>
                  <a:lnTo>
                    <a:pt x="131" y="129"/>
                  </a:lnTo>
                  <a:lnTo>
                    <a:pt x="145" y="129"/>
                  </a:lnTo>
                  <a:lnTo>
                    <a:pt x="2738" y="129"/>
                  </a:lnTo>
                  <a:lnTo>
                    <a:pt x="2709" y="170"/>
                  </a:lnTo>
                  <a:lnTo>
                    <a:pt x="2685" y="212"/>
                  </a:lnTo>
                  <a:lnTo>
                    <a:pt x="2663" y="255"/>
                  </a:lnTo>
                  <a:lnTo>
                    <a:pt x="2644" y="299"/>
                  </a:lnTo>
                  <a:lnTo>
                    <a:pt x="2627" y="345"/>
                  </a:lnTo>
                  <a:lnTo>
                    <a:pt x="2614" y="392"/>
                  </a:lnTo>
                  <a:lnTo>
                    <a:pt x="2604" y="439"/>
                  </a:lnTo>
                  <a:lnTo>
                    <a:pt x="2596" y="487"/>
                  </a:lnTo>
                  <a:lnTo>
                    <a:pt x="434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8"/>
            <p:cNvSpPr>
              <a:spLocks/>
            </p:cNvSpPr>
            <p:nvPr/>
          </p:nvSpPr>
          <p:spPr bwMode="auto">
            <a:xfrm>
              <a:off x="378" y="687"/>
              <a:ext cx="510" cy="227"/>
            </a:xfrm>
            <a:custGeom>
              <a:avLst/>
              <a:gdLst>
                <a:gd name="T0" fmla="*/ 87 w 4080"/>
                <a:gd name="T1" fmla="*/ 75 h 1817"/>
                <a:gd name="T2" fmla="*/ 76 w 4080"/>
                <a:gd name="T3" fmla="*/ 84 h 1817"/>
                <a:gd name="T4" fmla="*/ 84 w 4080"/>
                <a:gd name="T5" fmla="*/ 106 h 1817"/>
                <a:gd name="T6" fmla="*/ 108 w 4080"/>
                <a:gd name="T7" fmla="*/ 123 h 1817"/>
                <a:gd name="T8" fmla="*/ 145 w 4080"/>
                <a:gd name="T9" fmla="*/ 130 h 1817"/>
                <a:gd name="T10" fmla="*/ 2050 w 4080"/>
                <a:gd name="T11" fmla="*/ 216 h 1817"/>
                <a:gd name="T12" fmla="*/ 2076 w 4080"/>
                <a:gd name="T13" fmla="*/ 349 h 1817"/>
                <a:gd name="T14" fmla="*/ 2118 w 4080"/>
                <a:gd name="T15" fmla="*/ 483 h 1817"/>
                <a:gd name="T16" fmla="*/ 2186 w 4080"/>
                <a:gd name="T17" fmla="*/ 643 h 1817"/>
                <a:gd name="T18" fmla="*/ 2299 w 4080"/>
                <a:gd name="T19" fmla="*/ 832 h 1817"/>
                <a:gd name="T20" fmla="*/ 2421 w 4080"/>
                <a:gd name="T21" fmla="*/ 989 h 1817"/>
                <a:gd name="T22" fmla="*/ 2556 w 4080"/>
                <a:gd name="T23" fmla="*/ 1133 h 1817"/>
                <a:gd name="T24" fmla="*/ 2703 w 4080"/>
                <a:gd name="T25" fmla="*/ 1265 h 1817"/>
                <a:gd name="T26" fmla="*/ 2862 w 4080"/>
                <a:gd name="T27" fmla="*/ 1384 h 1817"/>
                <a:gd name="T28" fmla="*/ 3032 w 4080"/>
                <a:gd name="T29" fmla="*/ 1487 h 1817"/>
                <a:gd name="T30" fmla="*/ 3211 w 4080"/>
                <a:gd name="T31" fmla="*/ 1576 h 1817"/>
                <a:gd name="T32" fmla="*/ 3399 w 4080"/>
                <a:gd name="T33" fmla="*/ 1647 h 1817"/>
                <a:gd name="T34" fmla="*/ 3596 w 4080"/>
                <a:gd name="T35" fmla="*/ 1701 h 1817"/>
                <a:gd name="T36" fmla="*/ 3799 w 4080"/>
                <a:gd name="T37" fmla="*/ 1738 h 1817"/>
                <a:gd name="T38" fmla="*/ 4009 w 4080"/>
                <a:gd name="T39" fmla="*/ 1755 h 1817"/>
                <a:gd name="T40" fmla="*/ 4006 w 4080"/>
                <a:gd name="T41" fmla="*/ 1816 h 1817"/>
                <a:gd name="T42" fmla="*/ 3791 w 4080"/>
                <a:gd name="T43" fmla="*/ 1799 h 1817"/>
                <a:gd name="T44" fmla="*/ 3582 w 4080"/>
                <a:gd name="T45" fmla="*/ 1761 h 1817"/>
                <a:gd name="T46" fmla="*/ 3380 w 4080"/>
                <a:gd name="T47" fmla="*/ 1706 h 1817"/>
                <a:gd name="T48" fmla="*/ 3186 w 4080"/>
                <a:gd name="T49" fmla="*/ 1633 h 1817"/>
                <a:gd name="T50" fmla="*/ 3002 w 4080"/>
                <a:gd name="T51" fmla="*/ 1541 h 1817"/>
                <a:gd name="T52" fmla="*/ 2827 w 4080"/>
                <a:gd name="T53" fmla="*/ 1435 h 1817"/>
                <a:gd name="T54" fmla="*/ 2664 w 4080"/>
                <a:gd name="T55" fmla="*/ 1313 h 1817"/>
                <a:gd name="T56" fmla="*/ 2513 w 4080"/>
                <a:gd name="T57" fmla="*/ 1177 h 1817"/>
                <a:gd name="T58" fmla="*/ 2374 w 4080"/>
                <a:gd name="T59" fmla="*/ 1029 h 1817"/>
                <a:gd name="T60" fmla="*/ 2249 w 4080"/>
                <a:gd name="T61" fmla="*/ 868 h 1817"/>
                <a:gd name="T62" fmla="*/ 2167 w 4080"/>
                <a:gd name="T63" fmla="*/ 740 h 1817"/>
                <a:gd name="T64" fmla="*/ 2106 w 4080"/>
                <a:gd name="T65" fmla="*/ 620 h 1817"/>
                <a:gd name="T66" fmla="*/ 2053 w 4080"/>
                <a:gd name="T67" fmla="*/ 487 h 1817"/>
                <a:gd name="T68" fmla="*/ 289 w 4080"/>
                <a:gd name="T69" fmla="*/ 396 h 1817"/>
                <a:gd name="T70" fmla="*/ 132 w 4080"/>
                <a:gd name="T71" fmla="*/ 268 h 1817"/>
                <a:gd name="T72" fmla="*/ 51 w 4080"/>
                <a:gd name="T73" fmla="*/ 181 h 1817"/>
                <a:gd name="T74" fmla="*/ 5 w 4080"/>
                <a:gd name="T75" fmla="*/ 106 h 1817"/>
                <a:gd name="T76" fmla="*/ 0 w 4080"/>
                <a:gd name="T77" fmla="*/ 75 h 1817"/>
                <a:gd name="T78" fmla="*/ 12 w 4080"/>
                <a:gd name="T79" fmla="*/ 44 h 1817"/>
                <a:gd name="T80" fmla="*/ 50 w 4080"/>
                <a:gd name="T81" fmla="*/ 7 h 1817"/>
                <a:gd name="T82" fmla="*/ 76 w 4080"/>
                <a:gd name="T83" fmla="*/ 3 h 1817"/>
                <a:gd name="T84" fmla="*/ 97 w 4080"/>
                <a:gd name="T85" fmla="*/ 20 h 1817"/>
                <a:gd name="T86" fmla="*/ 2040 w 4080"/>
                <a:gd name="T87" fmla="*/ 75 h 181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0"/>
                <a:gd name="T133" fmla="*/ 0 h 1817"/>
                <a:gd name="T134" fmla="*/ 4080 w 4080"/>
                <a:gd name="T135" fmla="*/ 1817 h 181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0" h="1817">
                  <a:moveTo>
                    <a:pt x="112" y="75"/>
                  </a:moveTo>
                  <a:lnTo>
                    <a:pt x="101" y="75"/>
                  </a:lnTo>
                  <a:lnTo>
                    <a:pt x="87" y="75"/>
                  </a:lnTo>
                  <a:lnTo>
                    <a:pt x="82" y="76"/>
                  </a:lnTo>
                  <a:lnTo>
                    <a:pt x="78" y="80"/>
                  </a:lnTo>
                  <a:lnTo>
                    <a:pt x="76" y="84"/>
                  </a:lnTo>
                  <a:lnTo>
                    <a:pt x="76" y="90"/>
                  </a:lnTo>
                  <a:lnTo>
                    <a:pt x="80" y="98"/>
                  </a:lnTo>
                  <a:lnTo>
                    <a:pt x="84" y="106"/>
                  </a:lnTo>
                  <a:lnTo>
                    <a:pt x="91" y="113"/>
                  </a:lnTo>
                  <a:lnTo>
                    <a:pt x="98" y="118"/>
                  </a:lnTo>
                  <a:lnTo>
                    <a:pt x="108" y="123"/>
                  </a:lnTo>
                  <a:lnTo>
                    <a:pt x="120" y="126"/>
                  </a:lnTo>
                  <a:lnTo>
                    <a:pt x="132" y="128"/>
                  </a:lnTo>
                  <a:lnTo>
                    <a:pt x="145" y="130"/>
                  </a:lnTo>
                  <a:lnTo>
                    <a:pt x="2041" y="130"/>
                  </a:lnTo>
                  <a:lnTo>
                    <a:pt x="2045" y="173"/>
                  </a:lnTo>
                  <a:lnTo>
                    <a:pt x="2050" y="216"/>
                  </a:lnTo>
                  <a:lnTo>
                    <a:pt x="2057" y="261"/>
                  </a:lnTo>
                  <a:lnTo>
                    <a:pt x="2066" y="305"/>
                  </a:lnTo>
                  <a:lnTo>
                    <a:pt x="2076" y="349"/>
                  </a:lnTo>
                  <a:lnTo>
                    <a:pt x="2088" y="394"/>
                  </a:lnTo>
                  <a:lnTo>
                    <a:pt x="2102" y="438"/>
                  </a:lnTo>
                  <a:lnTo>
                    <a:pt x="2118" y="483"/>
                  </a:lnTo>
                  <a:lnTo>
                    <a:pt x="2119" y="487"/>
                  </a:lnTo>
                  <a:lnTo>
                    <a:pt x="2150" y="568"/>
                  </a:lnTo>
                  <a:lnTo>
                    <a:pt x="2186" y="643"/>
                  </a:lnTo>
                  <a:lnTo>
                    <a:pt x="2222" y="713"/>
                  </a:lnTo>
                  <a:lnTo>
                    <a:pt x="2262" y="777"/>
                  </a:lnTo>
                  <a:lnTo>
                    <a:pt x="2299" y="832"/>
                  </a:lnTo>
                  <a:lnTo>
                    <a:pt x="2339" y="885"/>
                  </a:lnTo>
                  <a:lnTo>
                    <a:pt x="2379" y="938"/>
                  </a:lnTo>
                  <a:lnTo>
                    <a:pt x="2421" y="989"/>
                  </a:lnTo>
                  <a:lnTo>
                    <a:pt x="2464" y="1039"/>
                  </a:lnTo>
                  <a:lnTo>
                    <a:pt x="2510" y="1086"/>
                  </a:lnTo>
                  <a:lnTo>
                    <a:pt x="2556" y="1133"/>
                  </a:lnTo>
                  <a:lnTo>
                    <a:pt x="2604" y="1179"/>
                  </a:lnTo>
                  <a:lnTo>
                    <a:pt x="2653" y="1223"/>
                  </a:lnTo>
                  <a:lnTo>
                    <a:pt x="2703" y="1265"/>
                  </a:lnTo>
                  <a:lnTo>
                    <a:pt x="2755" y="1306"/>
                  </a:lnTo>
                  <a:lnTo>
                    <a:pt x="2808" y="1346"/>
                  </a:lnTo>
                  <a:lnTo>
                    <a:pt x="2862" y="1384"/>
                  </a:lnTo>
                  <a:lnTo>
                    <a:pt x="2917" y="1420"/>
                  </a:lnTo>
                  <a:lnTo>
                    <a:pt x="2974" y="1455"/>
                  </a:lnTo>
                  <a:lnTo>
                    <a:pt x="3032" y="1487"/>
                  </a:lnTo>
                  <a:lnTo>
                    <a:pt x="3090" y="1519"/>
                  </a:lnTo>
                  <a:lnTo>
                    <a:pt x="3150" y="1548"/>
                  </a:lnTo>
                  <a:lnTo>
                    <a:pt x="3211" y="1576"/>
                  </a:lnTo>
                  <a:lnTo>
                    <a:pt x="3272" y="1601"/>
                  </a:lnTo>
                  <a:lnTo>
                    <a:pt x="3336" y="1626"/>
                  </a:lnTo>
                  <a:lnTo>
                    <a:pt x="3399" y="1647"/>
                  </a:lnTo>
                  <a:lnTo>
                    <a:pt x="3463" y="1667"/>
                  </a:lnTo>
                  <a:lnTo>
                    <a:pt x="3529" y="1686"/>
                  </a:lnTo>
                  <a:lnTo>
                    <a:pt x="3596" y="1701"/>
                  </a:lnTo>
                  <a:lnTo>
                    <a:pt x="3662" y="1716"/>
                  </a:lnTo>
                  <a:lnTo>
                    <a:pt x="3731" y="1728"/>
                  </a:lnTo>
                  <a:lnTo>
                    <a:pt x="3799" y="1738"/>
                  </a:lnTo>
                  <a:lnTo>
                    <a:pt x="3869" y="1746"/>
                  </a:lnTo>
                  <a:lnTo>
                    <a:pt x="3939" y="1751"/>
                  </a:lnTo>
                  <a:lnTo>
                    <a:pt x="4009" y="1755"/>
                  </a:lnTo>
                  <a:lnTo>
                    <a:pt x="4080" y="1756"/>
                  </a:lnTo>
                  <a:lnTo>
                    <a:pt x="4080" y="1817"/>
                  </a:lnTo>
                  <a:lnTo>
                    <a:pt x="4006" y="1816"/>
                  </a:lnTo>
                  <a:lnTo>
                    <a:pt x="3934" y="1812"/>
                  </a:lnTo>
                  <a:lnTo>
                    <a:pt x="3862" y="1807"/>
                  </a:lnTo>
                  <a:lnTo>
                    <a:pt x="3791" y="1799"/>
                  </a:lnTo>
                  <a:lnTo>
                    <a:pt x="3721" y="1789"/>
                  </a:lnTo>
                  <a:lnTo>
                    <a:pt x="3651" y="1776"/>
                  </a:lnTo>
                  <a:lnTo>
                    <a:pt x="3582" y="1761"/>
                  </a:lnTo>
                  <a:lnTo>
                    <a:pt x="3513" y="1746"/>
                  </a:lnTo>
                  <a:lnTo>
                    <a:pt x="3447" y="1727"/>
                  </a:lnTo>
                  <a:lnTo>
                    <a:pt x="3380" y="1706"/>
                  </a:lnTo>
                  <a:lnTo>
                    <a:pt x="3315" y="1684"/>
                  </a:lnTo>
                  <a:lnTo>
                    <a:pt x="3250" y="1659"/>
                  </a:lnTo>
                  <a:lnTo>
                    <a:pt x="3186" y="1633"/>
                  </a:lnTo>
                  <a:lnTo>
                    <a:pt x="3124" y="1604"/>
                  </a:lnTo>
                  <a:lnTo>
                    <a:pt x="3063" y="1574"/>
                  </a:lnTo>
                  <a:lnTo>
                    <a:pt x="3002" y="1541"/>
                  </a:lnTo>
                  <a:lnTo>
                    <a:pt x="2943" y="1508"/>
                  </a:lnTo>
                  <a:lnTo>
                    <a:pt x="2885" y="1473"/>
                  </a:lnTo>
                  <a:lnTo>
                    <a:pt x="2827" y="1435"/>
                  </a:lnTo>
                  <a:lnTo>
                    <a:pt x="2772" y="1396"/>
                  </a:lnTo>
                  <a:lnTo>
                    <a:pt x="2717" y="1355"/>
                  </a:lnTo>
                  <a:lnTo>
                    <a:pt x="2664" y="1313"/>
                  </a:lnTo>
                  <a:lnTo>
                    <a:pt x="2612" y="1270"/>
                  </a:lnTo>
                  <a:lnTo>
                    <a:pt x="2562" y="1224"/>
                  </a:lnTo>
                  <a:lnTo>
                    <a:pt x="2513" y="1177"/>
                  </a:lnTo>
                  <a:lnTo>
                    <a:pt x="2465" y="1130"/>
                  </a:lnTo>
                  <a:lnTo>
                    <a:pt x="2419" y="1080"/>
                  </a:lnTo>
                  <a:lnTo>
                    <a:pt x="2374" y="1029"/>
                  </a:lnTo>
                  <a:lnTo>
                    <a:pt x="2331" y="976"/>
                  </a:lnTo>
                  <a:lnTo>
                    <a:pt x="2289" y="922"/>
                  </a:lnTo>
                  <a:lnTo>
                    <a:pt x="2249" y="868"/>
                  </a:lnTo>
                  <a:lnTo>
                    <a:pt x="2210" y="811"/>
                  </a:lnTo>
                  <a:lnTo>
                    <a:pt x="2188" y="777"/>
                  </a:lnTo>
                  <a:lnTo>
                    <a:pt x="2167" y="740"/>
                  </a:lnTo>
                  <a:lnTo>
                    <a:pt x="2146" y="702"/>
                  </a:lnTo>
                  <a:lnTo>
                    <a:pt x="2126" y="662"/>
                  </a:lnTo>
                  <a:lnTo>
                    <a:pt x="2106" y="620"/>
                  </a:lnTo>
                  <a:lnTo>
                    <a:pt x="2088" y="578"/>
                  </a:lnTo>
                  <a:lnTo>
                    <a:pt x="2070" y="534"/>
                  </a:lnTo>
                  <a:lnTo>
                    <a:pt x="2053" y="487"/>
                  </a:lnTo>
                  <a:lnTo>
                    <a:pt x="435" y="487"/>
                  </a:lnTo>
                  <a:lnTo>
                    <a:pt x="358" y="441"/>
                  </a:lnTo>
                  <a:lnTo>
                    <a:pt x="289" y="396"/>
                  </a:lnTo>
                  <a:lnTo>
                    <a:pt x="229" y="350"/>
                  </a:lnTo>
                  <a:lnTo>
                    <a:pt x="176" y="308"/>
                  </a:lnTo>
                  <a:lnTo>
                    <a:pt x="132" y="268"/>
                  </a:lnTo>
                  <a:lnTo>
                    <a:pt x="96" y="233"/>
                  </a:lnTo>
                  <a:lnTo>
                    <a:pt x="70" y="203"/>
                  </a:lnTo>
                  <a:lnTo>
                    <a:pt x="51" y="181"/>
                  </a:lnTo>
                  <a:lnTo>
                    <a:pt x="25" y="145"/>
                  </a:lnTo>
                  <a:lnTo>
                    <a:pt x="14" y="126"/>
                  </a:lnTo>
                  <a:lnTo>
                    <a:pt x="5" y="106"/>
                  </a:lnTo>
                  <a:lnTo>
                    <a:pt x="2" y="96"/>
                  </a:lnTo>
                  <a:lnTo>
                    <a:pt x="0" y="85"/>
                  </a:lnTo>
                  <a:lnTo>
                    <a:pt x="0" y="75"/>
                  </a:lnTo>
                  <a:lnTo>
                    <a:pt x="2" y="65"/>
                  </a:lnTo>
                  <a:lnTo>
                    <a:pt x="5" y="54"/>
                  </a:lnTo>
                  <a:lnTo>
                    <a:pt x="12" y="44"/>
                  </a:lnTo>
                  <a:lnTo>
                    <a:pt x="20" y="33"/>
                  </a:lnTo>
                  <a:lnTo>
                    <a:pt x="31" y="23"/>
                  </a:lnTo>
                  <a:lnTo>
                    <a:pt x="50" y="7"/>
                  </a:lnTo>
                  <a:lnTo>
                    <a:pt x="62" y="1"/>
                  </a:lnTo>
                  <a:lnTo>
                    <a:pt x="70" y="0"/>
                  </a:lnTo>
                  <a:lnTo>
                    <a:pt x="76" y="3"/>
                  </a:lnTo>
                  <a:lnTo>
                    <a:pt x="81" y="9"/>
                  </a:lnTo>
                  <a:lnTo>
                    <a:pt x="87" y="14"/>
                  </a:lnTo>
                  <a:lnTo>
                    <a:pt x="97" y="20"/>
                  </a:lnTo>
                  <a:lnTo>
                    <a:pt x="113" y="21"/>
                  </a:lnTo>
                  <a:lnTo>
                    <a:pt x="2042" y="21"/>
                  </a:lnTo>
                  <a:lnTo>
                    <a:pt x="2040" y="75"/>
                  </a:lnTo>
                  <a:lnTo>
                    <a:pt x="112" y="7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69"/>
            <p:cNvSpPr>
              <a:spLocks noEditPoints="1"/>
            </p:cNvSpPr>
            <p:nvPr/>
          </p:nvSpPr>
          <p:spPr bwMode="auto">
            <a:xfrm>
              <a:off x="240" y="351"/>
              <a:ext cx="1296" cy="546"/>
            </a:xfrm>
            <a:custGeom>
              <a:avLst/>
              <a:gdLst>
                <a:gd name="T0" fmla="*/ 6834 w 10368"/>
                <a:gd name="T1" fmla="*/ 816 h 4367"/>
                <a:gd name="T2" fmla="*/ 5985 w 10368"/>
                <a:gd name="T3" fmla="*/ 214 h 4367"/>
                <a:gd name="T4" fmla="*/ 4907 w 10368"/>
                <a:gd name="T5" fmla="*/ 80 h 4367"/>
                <a:gd name="T6" fmla="*/ 3922 w 10368"/>
                <a:gd name="T7" fmla="*/ 466 h 4367"/>
                <a:gd name="T8" fmla="*/ 3243 w 10368"/>
                <a:gd name="T9" fmla="*/ 1249 h 4367"/>
                <a:gd name="T10" fmla="*/ 3712 w 10368"/>
                <a:gd name="T11" fmla="*/ 1301 h 4367"/>
                <a:gd name="T12" fmla="*/ 4276 w 10368"/>
                <a:gd name="T13" fmla="*/ 753 h 4367"/>
                <a:gd name="T14" fmla="*/ 5044 w 10368"/>
                <a:gd name="T15" fmla="*/ 504 h 4367"/>
                <a:gd name="T16" fmla="*/ 5856 w 10368"/>
                <a:gd name="T17" fmla="*/ 632 h 4367"/>
                <a:gd name="T18" fmla="*/ 6498 w 10368"/>
                <a:gd name="T19" fmla="*/ 1092 h 4367"/>
                <a:gd name="T20" fmla="*/ 3436 w 10368"/>
                <a:gd name="T21" fmla="*/ 2344 h 4367"/>
                <a:gd name="T22" fmla="*/ 3282 w 10368"/>
                <a:gd name="T23" fmla="*/ 2711 h 4367"/>
                <a:gd name="T24" fmla="*/ 3508 w 10368"/>
                <a:gd name="T25" fmla="*/ 3443 h 4367"/>
                <a:gd name="T26" fmla="*/ 4038 w 10368"/>
                <a:gd name="T27" fmla="*/ 3962 h 4367"/>
                <a:gd name="T28" fmla="*/ 4729 w 10368"/>
                <a:gd name="T29" fmla="*/ 4263 h 4367"/>
                <a:gd name="T30" fmla="*/ 5513 w 10368"/>
                <a:gd name="T31" fmla="*/ 4287 h 4367"/>
                <a:gd name="T32" fmla="*/ 6226 w 10368"/>
                <a:gd name="T33" fmla="*/ 4030 h 4367"/>
                <a:gd name="T34" fmla="*/ 6788 w 10368"/>
                <a:gd name="T35" fmla="*/ 3542 h 4367"/>
                <a:gd name="T36" fmla="*/ 7092 w 10368"/>
                <a:gd name="T37" fmla="*/ 2813 h 4367"/>
                <a:gd name="T38" fmla="*/ 6976 w 10368"/>
                <a:gd name="T39" fmla="*/ 2400 h 4367"/>
                <a:gd name="T40" fmla="*/ 6697 w 10368"/>
                <a:gd name="T41" fmla="*/ 3140 h 4367"/>
                <a:gd name="T42" fmla="*/ 5996 w 10368"/>
                <a:gd name="T43" fmla="*/ 3807 h 4367"/>
                <a:gd name="T44" fmla="*/ 5011 w 10368"/>
                <a:gd name="T45" fmla="*/ 3996 h 4367"/>
                <a:gd name="T46" fmla="*/ 4100 w 10368"/>
                <a:gd name="T47" fmla="*/ 3628 h 4367"/>
                <a:gd name="T48" fmla="*/ 3535 w 10368"/>
                <a:gd name="T49" fmla="*/ 2841 h 4367"/>
                <a:gd name="T50" fmla="*/ 3534 w 10368"/>
                <a:gd name="T51" fmla="*/ 2617 h 4367"/>
                <a:gd name="T52" fmla="*/ 4000 w 10368"/>
                <a:gd name="T53" fmla="*/ 3457 h 4367"/>
                <a:gd name="T54" fmla="*/ 4848 w 10368"/>
                <a:gd name="T55" fmla="*/ 3910 h 4367"/>
                <a:gd name="T56" fmla="*/ 5837 w 10368"/>
                <a:gd name="T57" fmla="*/ 3813 h 4367"/>
                <a:gd name="T58" fmla="*/ 6578 w 10368"/>
                <a:gd name="T59" fmla="*/ 3212 h 4367"/>
                <a:gd name="T60" fmla="*/ 6875 w 10368"/>
                <a:gd name="T61" fmla="*/ 2280 h 4367"/>
                <a:gd name="T62" fmla="*/ 6688 w 10368"/>
                <a:gd name="T63" fmla="*/ 1826 h 4367"/>
                <a:gd name="T64" fmla="*/ 6411 w 10368"/>
                <a:gd name="T65" fmla="*/ 1087 h 4367"/>
                <a:gd name="T66" fmla="*/ 5773 w 10368"/>
                <a:gd name="T67" fmla="*/ 666 h 4367"/>
                <a:gd name="T68" fmla="*/ 4981 w 10368"/>
                <a:gd name="T69" fmla="*/ 573 h 4367"/>
                <a:gd name="T70" fmla="*/ 4252 w 10368"/>
                <a:gd name="T71" fmla="*/ 842 h 4367"/>
                <a:gd name="T72" fmla="*/ 3728 w 10368"/>
                <a:gd name="T73" fmla="*/ 1394 h 4367"/>
                <a:gd name="T74" fmla="*/ 3672 w 10368"/>
                <a:gd name="T75" fmla="*/ 2153 h 4367"/>
                <a:gd name="T76" fmla="*/ 10224 w 10368"/>
                <a:gd name="T77" fmla="*/ 1768 h 4367"/>
                <a:gd name="T78" fmla="*/ 10280 w 10368"/>
                <a:gd name="T79" fmla="*/ 1714 h 4367"/>
                <a:gd name="T80" fmla="*/ 6936 w 10368"/>
                <a:gd name="T81" fmla="*/ 2252 h 4367"/>
                <a:gd name="T82" fmla="*/ 7143 w 10368"/>
                <a:gd name="T83" fmla="*/ 2809 h 4367"/>
                <a:gd name="T84" fmla="*/ 6985 w 10368"/>
                <a:gd name="T85" fmla="*/ 3350 h 4367"/>
                <a:gd name="T86" fmla="*/ 6516 w 10368"/>
                <a:gd name="T87" fmla="*/ 3893 h 4367"/>
                <a:gd name="T88" fmla="*/ 5842 w 10368"/>
                <a:gd name="T89" fmla="*/ 4263 h 4367"/>
                <a:gd name="T90" fmla="*/ 5048 w 10368"/>
                <a:gd name="T91" fmla="*/ 4363 h 4367"/>
                <a:gd name="T92" fmla="*/ 4286 w 10368"/>
                <a:gd name="T93" fmla="*/ 4166 h 4367"/>
                <a:gd name="T94" fmla="*/ 3667 w 10368"/>
                <a:gd name="T95" fmla="*/ 3720 h 4367"/>
                <a:gd name="T96" fmla="*/ 3308 w 10368"/>
                <a:gd name="T97" fmla="*/ 3188 h 4367"/>
                <a:gd name="T98" fmla="*/ 3242 w 10368"/>
                <a:gd name="T99" fmla="*/ 2611 h 4367"/>
                <a:gd name="T100" fmla="*/ 3630 w 10368"/>
                <a:gd name="T101" fmla="*/ 2108 h 4367"/>
                <a:gd name="T102" fmla="*/ 77 w 10368"/>
                <a:gd name="T103" fmla="*/ 1729 h 4367"/>
                <a:gd name="T104" fmla="*/ 3556 w 10368"/>
                <a:gd name="T105" fmla="*/ 2062 h 4367"/>
                <a:gd name="T106" fmla="*/ 132 w 10368"/>
                <a:gd name="T107" fmla="*/ 1906 h 4367"/>
                <a:gd name="T108" fmla="*/ 11 w 10368"/>
                <a:gd name="T109" fmla="*/ 1682 h 4367"/>
                <a:gd name="T110" fmla="*/ 3043 w 10368"/>
                <a:gd name="T111" fmla="*/ 1571 h 4367"/>
                <a:gd name="T112" fmla="*/ 3605 w 10368"/>
                <a:gd name="T113" fmla="*/ 652 h 4367"/>
                <a:gd name="T114" fmla="*/ 4532 w 10368"/>
                <a:gd name="T115" fmla="*/ 97 h 4367"/>
                <a:gd name="T116" fmla="*/ 5659 w 10368"/>
                <a:gd name="T117" fmla="*/ 50 h 4367"/>
                <a:gd name="T118" fmla="*/ 6632 w 10368"/>
                <a:gd name="T119" fmla="*/ 530 h 4367"/>
                <a:gd name="T120" fmla="*/ 7265 w 10368"/>
                <a:gd name="T121" fmla="*/ 1399 h 4367"/>
                <a:gd name="T122" fmla="*/ 10338 w 10368"/>
                <a:gd name="T123" fmla="*/ 1661 h 4367"/>
                <a:gd name="T124" fmla="*/ 10271 w 10368"/>
                <a:gd name="T125" fmla="*/ 1872 h 4367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0368"/>
                <a:gd name="T190" fmla="*/ 0 h 4367"/>
                <a:gd name="T191" fmla="*/ 10368 w 10368"/>
                <a:gd name="T192" fmla="*/ 4367 h 4367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0368" h="4367">
                  <a:moveTo>
                    <a:pt x="7289" y="1660"/>
                  </a:moveTo>
                  <a:lnTo>
                    <a:pt x="7264" y="1574"/>
                  </a:lnTo>
                  <a:lnTo>
                    <a:pt x="7234" y="1491"/>
                  </a:lnTo>
                  <a:lnTo>
                    <a:pt x="7202" y="1408"/>
                  </a:lnTo>
                  <a:lnTo>
                    <a:pt x="7166" y="1328"/>
                  </a:lnTo>
                  <a:lnTo>
                    <a:pt x="7127" y="1249"/>
                  </a:lnTo>
                  <a:lnTo>
                    <a:pt x="7086" y="1172"/>
                  </a:lnTo>
                  <a:lnTo>
                    <a:pt x="7041" y="1096"/>
                  </a:lnTo>
                  <a:lnTo>
                    <a:pt x="6993" y="1023"/>
                  </a:lnTo>
                  <a:lnTo>
                    <a:pt x="6943" y="952"/>
                  </a:lnTo>
                  <a:lnTo>
                    <a:pt x="6890" y="883"/>
                  </a:lnTo>
                  <a:lnTo>
                    <a:pt x="6834" y="816"/>
                  </a:lnTo>
                  <a:lnTo>
                    <a:pt x="6775" y="751"/>
                  </a:lnTo>
                  <a:lnTo>
                    <a:pt x="6714" y="689"/>
                  </a:lnTo>
                  <a:lnTo>
                    <a:pt x="6651" y="629"/>
                  </a:lnTo>
                  <a:lnTo>
                    <a:pt x="6586" y="572"/>
                  </a:lnTo>
                  <a:lnTo>
                    <a:pt x="6518" y="517"/>
                  </a:lnTo>
                  <a:lnTo>
                    <a:pt x="6448" y="466"/>
                  </a:lnTo>
                  <a:lnTo>
                    <a:pt x="6376" y="416"/>
                  </a:lnTo>
                  <a:lnTo>
                    <a:pt x="6301" y="369"/>
                  </a:lnTo>
                  <a:lnTo>
                    <a:pt x="6225" y="326"/>
                  </a:lnTo>
                  <a:lnTo>
                    <a:pt x="6147" y="286"/>
                  </a:lnTo>
                  <a:lnTo>
                    <a:pt x="6067" y="248"/>
                  </a:lnTo>
                  <a:lnTo>
                    <a:pt x="5985" y="214"/>
                  </a:lnTo>
                  <a:lnTo>
                    <a:pt x="5902" y="183"/>
                  </a:lnTo>
                  <a:lnTo>
                    <a:pt x="5816" y="156"/>
                  </a:lnTo>
                  <a:lnTo>
                    <a:pt x="5731" y="131"/>
                  </a:lnTo>
                  <a:lnTo>
                    <a:pt x="5642" y="110"/>
                  </a:lnTo>
                  <a:lnTo>
                    <a:pt x="5553" y="94"/>
                  </a:lnTo>
                  <a:lnTo>
                    <a:pt x="5463" y="80"/>
                  </a:lnTo>
                  <a:lnTo>
                    <a:pt x="5371" y="70"/>
                  </a:lnTo>
                  <a:lnTo>
                    <a:pt x="5279" y="65"/>
                  </a:lnTo>
                  <a:lnTo>
                    <a:pt x="5185" y="63"/>
                  </a:lnTo>
                  <a:lnTo>
                    <a:pt x="5091" y="65"/>
                  </a:lnTo>
                  <a:lnTo>
                    <a:pt x="4998" y="70"/>
                  </a:lnTo>
                  <a:lnTo>
                    <a:pt x="4907" y="80"/>
                  </a:lnTo>
                  <a:lnTo>
                    <a:pt x="4816" y="94"/>
                  </a:lnTo>
                  <a:lnTo>
                    <a:pt x="4727" y="110"/>
                  </a:lnTo>
                  <a:lnTo>
                    <a:pt x="4639" y="131"/>
                  </a:lnTo>
                  <a:lnTo>
                    <a:pt x="4553" y="156"/>
                  </a:lnTo>
                  <a:lnTo>
                    <a:pt x="4468" y="183"/>
                  </a:lnTo>
                  <a:lnTo>
                    <a:pt x="4385" y="214"/>
                  </a:lnTo>
                  <a:lnTo>
                    <a:pt x="4303" y="248"/>
                  </a:lnTo>
                  <a:lnTo>
                    <a:pt x="4223" y="286"/>
                  </a:lnTo>
                  <a:lnTo>
                    <a:pt x="4145" y="326"/>
                  </a:lnTo>
                  <a:lnTo>
                    <a:pt x="4069" y="369"/>
                  </a:lnTo>
                  <a:lnTo>
                    <a:pt x="3994" y="416"/>
                  </a:lnTo>
                  <a:lnTo>
                    <a:pt x="3922" y="466"/>
                  </a:lnTo>
                  <a:lnTo>
                    <a:pt x="3852" y="517"/>
                  </a:lnTo>
                  <a:lnTo>
                    <a:pt x="3785" y="572"/>
                  </a:lnTo>
                  <a:lnTo>
                    <a:pt x="3719" y="629"/>
                  </a:lnTo>
                  <a:lnTo>
                    <a:pt x="3655" y="689"/>
                  </a:lnTo>
                  <a:lnTo>
                    <a:pt x="3595" y="751"/>
                  </a:lnTo>
                  <a:lnTo>
                    <a:pt x="3536" y="816"/>
                  </a:lnTo>
                  <a:lnTo>
                    <a:pt x="3480" y="883"/>
                  </a:lnTo>
                  <a:lnTo>
                    <a:pt x="3427" y="952"/>
                  </a:lnTo>
                  <a:lnTo>
                    <a:pt x="3377" y="1023"/>
                  </a:lnTo>
                  <a:lnTo>
                    <a:pt x="3329" y="1096"/>
                  </a:lnTo>
                  <a:lnTo>
                    <a:pt x="3284" y="1172"/>
                  </a:lnTo>
                  <a:lnTo>
                    <a:pt x="3243" y="1249"/>
                  </a:lnTo>
                  <a:lnTo>
                    <a:pt x="3204" y="1328"/>
                  </a:lnTo>
                  <a:lnTo>
                    <a:pt x="3168" y="1408"/>
                  </a:lnTo>
                  <a:lnTo>
                    <a:pt x="3136" y="1491"/>
                  </a:lnTo>
                  <a:lnTo>
                    <a:pt x="3107" y="1574"/>
                  </a:lnTo>
                  <a:lnTo>
                    <a:pt x="3082" y="1660"/>
                  </a:lnTo>
                  <a:lnTo>
                    <a:pt x="3535" y="1660"/>
                  </a:lnTo>
                  <a:lnTo>
                    <a:pt x="3559" y="1597"/>
                  </a:lnTo>
                  <a:lnTo>
                    <a:pt x="3586" y="1536"/>
                  </a:lnTo>
                  <a:lnTo>
                    <a:pt x="3614" y="1475"/>
                  </a:lnTo>
                  <a:lnTo>
                    <a:pt x="3645" y="1416"/>
                  </a:lnTo>
                  <a:lnTo>
                    <a:pt x="3678" y="1358"/>
                  </a:lnTo>
                  <a:lnTo>
                    <a:pt x="3712" y="1301"/>
                  </a:lnTo>
                  <a:lnTo>
                    <a:pt x="3750" y="1247"/>
                  </a:lnTo>
                  <a:lnTo>
                    <a:pt x="3789" y="1194"/>
                  </a:lnTo>
                  <a:lnTo>
                    <a:pt x="3830" y="1142"/>
                  </a:lnTo>
                  <a:lnTo>
                    <a:pt x="3872" y="1090"/>
                  </a:lnTo>
                  <a:lnTo>
                    <a:pt x="3917" y="1043"/>
                  </a:lnTo>
                  <a:lnTo>
                    <a:pt x="3963" y="995"/>
                  </a:lnTo>
                  <a:lnTo>
                    <a:pt x="4012" y="951"/>
                  </a:lnTo>
                  <a:lnTo>
                    <a:pt x="4062" y="907"/>
                  </a:lnTo>
                  <a:lnTo>
                    <a:pt x="4113" y="865"/>
                  </a:lnTo>
                  <a:lnTo>
                    <a:pt x="4167" y="826"/>
                  </a:lnTo>
                  <a:lnTo>
                    <a:pt x="4221" y="789"/>
                  </a:lnTo>
                  <a:lnTo>
                    <a:pt x="4276" y="753"/>
                  </a:lnTo>
                  <a:lnTo>
                    <a:pt x="4334" y="720"/>
                  </a:lnTo>
                  <a:lnTo>
                    <a:pt x="4393" y="689"/>
                  </a:lnTo>
                  <a:lnTo>
                    <a:pt x="4453" y="659"/>
                  </a:lnTo>
                  <a:lnTo>
                    <a:pt x="4515" y="632"/>
                  </a:lnTo>
                  <a:lnTo>
                    <a:pt x="4577" y="608"/>
                  </a:lnTo>
                  <a:lnTo>
                    <a:pt x="4641" y="585"/>
                  </a:lnTo>
                  <a:lnTo>
                    <a:pt x="4706" y="565"/>
                  </a:lnTo>
                  <a:lnTo>
                    <a:pt x="4772" y="549"/>
                  </a:lnTo>
                  <a:lnTo>
                    <a:pt x="4838" y="533"/>
                  </a:lnTo>
                  <a:lnTo>
                    <a:pt x="4906" y="521"/>
                  </a:lnTo>
                  <a:lnTo>
                    <a:pt x="4975" y="512"/>
                  </a:lnTo>
                  <a:lnTo>
                    <a:pt x="5044" y="504"/>
                  </a:lnTo>
                  <a:lnTo>
                    <a:pt x="5114" y="501"/>
                  </a:lnTo>
                  <a:lnTo>
                    <a:pt x="5185" y="499"/>
                  </a:lnTo>
                  <a:lnTo>
                    <a:pt x="5256" y="501"/>
                  </a:lnTo>
                  <a:lnTo>
                    <a:pt x="5327" y="504"/>
                  </a:lnTo>
                  <a:lnTo>
                    <a:pt x="5395" y="512"/>
                  </a:lnTo>
                  <a:lnTo>
                    <a:pt x="5464" y="521"/>
                  </a:lnTo>
                  <a:lnTo>
                    <a:pt x="5532" y="533"/>
                  </a:lnTo>
                  <a:lnTo>
                    <a:pt x="5599" y="549"/>
                  </a:lnTo>
                  <a:lnTo>
                    <a:pt x="5665" y="565"/>
                  </a:lnTo>
                  <a:lnTo>
                    <a:pt x="5730" y="585"/>
                  </a:lnTo>
                  <a:lnTo>
                    <a:pt x="5793" y="608"/>
                  </a:lnTo>
                  <a:lnTo>
                    <a:pt x="5856" y="632"/>
                  </a:lnTo>
                  <a:lnTo>
                    <a:pt x="5917" y="659"/>
                  </a:lnTo>
                  <a:lnTo>
                    <a:pt x="5977" y="689"/>
                  </a:lnTo>
                  <a:lnTo>
                    <a:pt x="6036" y="720"/>
                  </a:lnTo>
                  <a:lnTo>
                    <a:pt x="6094" y="753"/>
                  </a:lnTo>
                  <a:lnTo>
                    <a:pt x="6149" y="789"/>
                  </a:lnTo>
                  <a:lnTo>
                    <a:pt x="6205" y="826"/>
                  </a:lnTo>
                  <a:lnTo>
                    <a:pt x="6257" y="865"/>
                  </a:lnTo>
                  <a:lnTo>
                    <a:pt x="6309" y="907"/>
                  </a:lnTo>
                  <a:lnTo>
                    <a:pt x="6359" y="951"/>
                  </a:lnTo>
                  <a:lnTo>
                    <a:pt x="6407" y="995"/>
                  </a:lnTo>
                  <a:lnTo>
                    <a:pt x="6453" y="1043"/>
                  </a:lnTo>
                  <a:lnTo>
                    <a:pt x="6498" y="1092"/>
                  </a:lnTo>
                  <a:lnTo>
                    <a:pt x="6541" y="1142"/>
                  </a:lnTo>
                  <a:lnTo>
                    <a:pt x="6582" y="1194"/>
                  </a:lnTo>
                  <a:lnTo>
                    <a:pt x="6621" y="1247"/>
                  </a:lnTo>
                  <a:lnTo>
                    <a:pt x="6658" y="1301"/>
                  </a:lnTo>
                  <a:lnTo>
                    <a:pt x="6692" y="1358"/>
                  </a:lnTo>
                  <a:lnTo>
                    <a:pt x="6725" y="1416"/>
                  </a:lnTo>
                  <a:lnTo>
                    <a:pt x="6757" y="1475"/>
                  </a:lnTo>
                  <a:lnTo>
                    <a:pt x="6784" y="1536"/>
                  </a:lnTo>
                  <a:lnTo>
                    <a:pt x="6811" y="1597"/>
                  </a:lnTo>
                  <a:lnTo>
                    <a:pt x="6834" y="1660"/>
                  </a:lnTo>
                  <a:lnTo>
                    <a:pt x="7289" y="1660"/>
                  </a:lnTo>
                  <a:close/>
                  <a:moveTo>
                    <a:pt x="3436" y="2344"/>
                  </a:moveTo>
                  <a:lnTo>
                    <a:pt x="3414" y="2371"/>
                  </a:lnTo>
                  <a:lnTo>
                    <a:pt x="3394" y="2399"/>
                  </a:lnTo>
                  <a:lnTo>
                    <a:pt x="3376" y="2428"/>
                  </a:lnTo>
                  <a:lnTo>
                    <a:pt x="3359" y="2458"/>
                  </a:lnTo>
                  <a:lnTo>
                    <a:pt x="3344" y="2488"/>
                  </a:lnTo>
                  <a:lnTo>
                    <a:pt x="3331" y="2518"/>
                  </a:lnTo>
                  <a:lnTo>
                    <a:pt x="3318" y="2549"/>
                  </a:lnTo>
                  <a:lnTo>
                    <a:pt x="3308" y="2581"/>
                  </a:lnTo>
                  <a:lnTo>
                    <a:pt x="3299" y="2613"/>
                  </a:lnTo>
                  <a:lnTo>
                    <a:pt x="3293" y="2646"/>
                  </a:lnTo>
                  <a:lnTo>
                    <a:pt x="3286" y="2679"/>
                  </a:lnTo>
                  <a:lnTo>
                    <a:pt x="3282" y="2711"/>
                  </a:lnTo>
                  <a:lnTo>
                    <a:pt x="3279" y="2746"/>
                  </a:lnTo>
                  <a:lnTo>
                    <a:pt x="3277" y="2779"/>
                  </a:lnTo>
                  <a:lnTo>
                    <a:pt x="3278" y="2847"/>
                  </a:lnTo>
                  <a:lnTo>
                    <a:pt x="3286" y="2915"/>
                  </a:lnTo>
                  <a:lnTo>
                    <a:pt x="3297" y="2984"/>
                  </a:lnTo>
                  <a:lnTo>
                    <a:pt x="3315" y="3054"/>
                  </a:lnTo>
                  <a:lnTo>
                    <a:pt x="3337" y="3123"/>
                  </a:lnTo>
                  <a:lnTo>
                    <a:pt x="3364" y="3192"/>
                  </a:lnTo>
                  <a:lnTo>
                    <a:pt x="3396" y="3259"/>
                  </a:lnTo>
                  <a:lnTo>
                    <a:pt x="3432" y="3326"/>
                  </a:lnTo>
                  <a:lnTo>
                    <a:pt x="3473" y="3390"/>
                  </a:lnTo>
                  <a:lnTo>
                    <a:pt x="3508" y="3443"/>
                  </a:lnTo>
                  <a:lnTo>
                    <a:pt x="3545" y="3493"/>
                  </a:lnTo>
                  <a:lnTo>
                    <a:pt x="3583" y="3542"/>
                  </a:lnTo>
                  <a:lnTo>
                    <a:pt x="3623" y="3590"/>
                  </a:lnTo>
                  <a:lnTo>
                    <a:pt x="3664" y="3637"/>
                  </a:lnTo>
                  <a:lnTo>
                    <a:pt x="3706" y="3682"/>
                  </a:lnTo>
                  <a:lnTo>
                    <a:pt x="3749" y="3727"/>
                  </a:lnTo>
                  <a:lnTo>
                    <a:pt x="3795" y="3769"/>
                  </a:lnTo>
                  <a:lnTo>
                    <a:pt x="3841" y="3811"/>
                  </a:lnTo>
                  <a:lnTo>
                    <a:pt x="3889" y="3851"/>
                  </a:lnTo>
                  <a:lnTo>
                    <a:pt x="3937" y="3890"/>
                  </a:lnTo>
                  <a:lnTo>
                    <a:pt x="3987" y="3927"/>
                  </a:lnTo>
                  <a:lnTo>
                    <a:pt x="4038" y="3962"/>
                  </a:lnTo>
                  <a:lnTo>
                    <a:pt x="4091" y="3996"/>
                  </a:lnTo>
                  <a:lnTo>
                    <a:pt x="4144" y="4030"/>
                  </a:lnTo>
                  <a:lnTo>
                    <a:pt x="4198" y="4061"/>
                  </a:lnTo>
                  <a:lnTo>
                    <a:pt x="4253" y="4090"/>
                  </a:lnTo>
                  <a:lnTo>
                    <a:pt x="4310" y="4117"/>
                  </a:lnTo>
                  <a:lnTo>
                    <a:pt x="4367" y="4144"/>
                  </a:lnTo>
                  <a:lnTo>
                    <a:pt x="4425" y="4167"/>
                  </a:lnTo>
                  <a:lnTo>
                    <a:pt x="4484" y="4191"/>
                  </a:lnTo>
                  <a:lnTo>
                    <a:pt x="4545" y="4211"/>
                  </a:lnTo>
                  <a:lnTo>
                    <a:pt x="4605" y="4231"/>
                  </a:lnTo>
                  <a:lnTo>
                    <a:pt x="4667" y="4247"/>
                  </a:lnTo>
                  <a:lnTo>
                    <a:pt x="4729" y="4263"/>
                  </a:lnTo>
                  <a:lnTo>
                    <a:pt x="4793" y="4276"/>
                  </a:lnTo>
                  <a:lnTo>
                    <a:pt x="4856" y="4287"/>
                  </a:lnTo>
                  <a:lnTo>
                    <a:pt x="4920" y="4296"/>
                  </a:lnTo>
                  <a:lnTo>
                    <a:pt x="4986" y="4304"/>
                  </a:lnTo>
                  <a:lnTo>
                    <a:pt x="5051" y="4310"/>
                  </a:lnTo>
                  <a:lnTo>
                    <a:pt x="5118" y="4312"/>
                  </a:lnTo>
                  <a:lnTo>
                    <a:pt x="5185" y="4313"/>
                  </a:lnTo>
                  <a:lnTo>
                    <a:pt x="5252" y="4312"/>
                  </a:lnTo>
                  <a:lnTo>
                    <a:pt x="5318" y="4310"/>
                  </a:lnTo>
                  <a:lnTo>
                    <a:pt x="5383" y="4304"/>
                  </a:lnTo>
                  <a:lnTo>
                    <a:pt x="5449" y="4296"/>
                  </a:lnTo>
                  <a:lnTo>
                    <a:pt x="5513" y="4287"/>
                  </a:lnTo>
                  <a:lnTo>
                    <a:pt x="5578" y="4276"/>
                  </a:lnTo>
                  <a:lnTo>
                    <a:pt x="5641" y="4263"/>
                  </a:lnTo>
                  <a:lnTo>
                    <a:pt x="5703" y="4247"/>
                  </a:lnTo>
                  <a:lnTo>
                    <a:pt x="5764" y="4231"/>
                  </a:lnTo>
                  <a:lnTo>
                    <a:pt x="5825" y="4211"/>
                  </a:lnTo>
                  <a:lnTo>
                    <a:pt x="5885" y="4191"/>
                  </a:lnTo>
                  <a:lnTo>
                    <a:pt x="5944" y="4167"/>
                  </a:lnTo>
                  <a:lnTo>
                    <a:pt x="6003" y="4144"/>
                  </a:lnTo>
                  <a:lnTo>
                    <a:pt x="6059" y="4117"/>
                  </a:lnTo>
                  <a:lnTo>
                    <a:pt x="6116" y="4090"/>
                  </a:lnTo>
                  <a:lnTo>
                    <a:pt x="6172" y="4061"/>
                  </a:lnTo>
                  <a:lnTo>
                    <a:pt x="6226" y="4030"/>
                  </a:lnTo>
                  <a:lnTo>
                    <a:pt x="6279" y="3996"/>
                  </a:lnTo>
                  <a:lnTo>
                    <a:pt x="6331" y="3962"/>
                  </a:lnTo>
                  <a:lnTo>
                    <a:pt x="6382" y="3927"/>
                  </a:lnTo>
                  <a:lnTo>
                    <a:pt x="6432" y="3890"/>
                  </a:lnTo>
                  <a:lnTo>
                    <a:pt x="6481" y="3851"/>
                  </a:lnTo>
                  <a:lnTo>
                    <a:pt x="6529" y="3811"/>
                  </a:lnTo>
                  <a:lnTo>
                    <a:pt x="6576" y="3769"/>
                  </a:lnTo>
                  <a:lnTo>
                    <a:pt x="6620" y="3727"/>
                  </a:lnTo>
                  <a:lnTo>
                    <a:pt x="6664" y="3682"/>
                  </a:lnTo>
                  <a:lnTo>
                    <a:pt x="6707" y="3637"/>
                  </a:lnTo>
                  <a:lnTo>
                    <a:pt x="6748" y="3590"/>
                  </a:lnTo>
                  <a:lnTo>
                    <a:pt x="6788" y="3542"/>
                  </a:lnTo>
                  <a:lnTo>
                    <a:pt x="6825" y="3493"/>
                  </a:lnTo>
                  <a:lnTo>
                    <a:pt x="6862" y="3443"/>
                  </a:lnTo>
                  <a:lnTo>
                    <a:pt x="6898" y="3390"/>
                  </a:lnTo>
                  <a:lnTo>
                    <a:pt x="6938" y="3326"/>
                  </a:lnTo>
                  <a:lnTo>
                    <a:pt x="6974" y="3259"/>
                  </a:lnTo>
                  <a:lnTo>
                    <a:pt x="7006" y="3192"/>
                  </a:lnTo>
                  <a:lnTo>
                    <a:pt x="7033" y="3123"/>
                  </a:lnTo>
                  <a:lnTo>
                    <a:pt x="7055" y="3054"/>
                  </a:lnTo>
                  <a:lnTo>
                    <a:pt x="7072" y="2985"/>
                  </a:lnTo>
                  <a:lnTo>
                    <a:pt x="7084" y="2915"/>
                  </a:lnTo>
                  <a:lnTo>
                    <a:pt x="7091" y="2847"/>
                  </a:lnTo>
                  <a:lnTo>
                    <a:pt x="7092" y="2813"/>
                  </a:lnTo>
                  <a:lnTo>
                    <a:pt x="7092" y="2779"/>
                  </a:lnTo>
                  <a:lnTo>
                    <a:pt x="7087" y="2712"/>
                  </a:lnTo>
                  <a:lnTo>
                    <a:pt x="7083" y="2679"/>
                  </a:lnTo>
                  <a:lnTo>
                    <a:pt x="7077" y="2646"/>
                  </a:lnTo>
                  <a:lnTo>
                    <a:pt x="7071" y="2613"/>
                  </a:lnTo>
                  <a:lnTo>
                    <a:pt x="7062" y="2581"/>
                  </a:lnTo>
                  <a:lnTo>
                    <a:pt x="7051" y="2550"/>
                  </a:lnTo>
                  <a:lnTo>
                    <a:pt x="7040" y="2519"/>
                  </a:lnTo>
                  <a:lnTo>
                    <a:pt x="7026" y="2488"/>
                  </a:lnTo>
                  <a:lnTo>
                    <a:pt x="7011" y="2458"/>
                  </a:lnTo>
                  <a:lnTo>
                    <a:pt x="6994" y="2429"/>
                  </a:lnTo>
                  <a:lnTo>
                    <a:pt x="6976" y="2400"/>
                  </a:lnTo>
                  <a:lnTo>
                    <a:pt x="6956" y="2371"/>
                  </a:lnTo>
                  <a:lnTo>
                    <a:pt x="6934" y="2345"/>
                  </a:lnTo>
                  <a:lnTo>
                    <a:pt x="6928" y="2430"/>
                  </a:lnTo>
                  <a:lnTo>
                    <a:pt x="6918" y="2516"/>
                  </a:lnTo>
                  <a:lnTo>
                    <a:pt x="6903" y="2599"/>
                  </a:lnTo>
                  <a:lnTo>
                    <a:pt x="6884" y="2681"/>
                  </a:lnTo>
                  <a:lnTo>
                    <a:pt x="6862" y="2762"/>
                  </a:lnTo>
                  <a:lnTo>
                    <a:pt x="6835" y="2841"/>
                  </a:lnTo>
                  <a:lnTo>
                    <a:pt x="6805" y="2919"/>
                  </a:lnTo>
                  <a:lnTo>
                    <a:pt x="6773" y="2994"/>
                  </a:lnTo>
                  <a:lnTo>
                    <a:pt x="6737" y="3067"/>
                  </a:lnTo>
                  <a:lnTo>
                    <a:pt x="6697" y="3140"/>
                  </a:lnTo>
                  <a:lnTo>
                    <a:pt x="6653" y="3209"/>
                  </a:lnTo>
                  <a:lnTo>
                    <a:pt x="6607" y="3276"/>
                  </a:lnTo>
                  <a:lnTo>
                    <a:pt x="6558" y="3342"/>
                  </a:lnTo>
                  <a:lnTo>
                    <a:pt x="6506" y="3404"/>
                  </a:lnTo>
                  <a:lnTo>
                    <a:pt x="6451" y="3465"/>
                  </a:lnTo>
                  <a:lnTo>
                    <a:pt x="6394" y="3521"/>
                  </a:lnTo>
                  <a:lnTo>
                    <a:pt x="6334" y="3577"/>
                  </a:lnTo>
                  <a:lnTo>
                    <a:pt x="6270" y="3629"/>
                  </a:lnTo>
                  <a:lnTo>
                    <a:pt x="6205" y="3678"/>
                  </a:lnTo>
                  <a:lnTo>
                    <a:pt x="6138" y="3723"/>
                  </a:lnTo>
                  <a:lnTo>
                    <a:pt x="6068" y="3767"/>
                  </a:lnTo>
                  <a:lnTo>
                    <a:pt x="5996" y="3807"/>
                  </a:lnTo>
                  <a:lnTo>
                    <a:pt x="5923" y="3842"/>
                  </a:lnTo>
                  <a:lnTo>
                    <a:pt x="5847" y="3875"/>
                  </a:lnTo>
                  <a:lnTo>
                    <a:pt x="5770" y="3905"/>
                  </a:lnTo>
                  <a:lnTo>
                    <a:pt x="5691" y="3931"/>
                  </a:lnTo>
                  <a:lnTo>
                    <a:pt x="5610" y="3953"/>
                  </a:lnTo>
                  <a:lnTo>
                    <a:pt x="5528" y="3972"/>
                  </a:lnTo>
                  <a:lnTo>
                    <a:pt x="5443" y="3986"/>
                  </a:lnTo>
                  <a:lnTo>
                    <a:pt x="5359" y="3996"/>
                  </a:lnTo>
                  <a:lnTo>
                    <a:pt x="5272" y="4003"/>
                  </a:lnTo>
                  <a:lnTo>
                    <a:pt x="5185" y="4005"/>
                  </a:lnTo>
                  <a:lnTo>
                    <a:pt x="5098" y="4003"/>
                  </a:lnTo>
                  <a:lnTo>
                    <a:pt x="5011" y="3996"/>
                  </a:lnTo>
                  <a:lnTo>
                    <a:pt x="4927" y="3986"/>
                  </a:lnTo>
                  <a:lnTo>
                    <a:pt x="4843" y="3972"/>
                  </a:lnTo>
                  <a:lnTo>
                    <a:pt x="4760" y="3953"/>
                  </a:lnTo>
                  <a:lnTo>
                    <a:pt x="4681" y="3931"/>
                  </a:lnTo>
                  <a:lnTo>
                    <a:pt x="4601" y="3905"/>
                  </a:lnTo>
                  <a:lnTo>
                    <a:pt x="4524" y="3875"/>
                  </a:lnTo>
                  <a:lnTo>
                    <a:pt x="4447" y="3842"/>
                  </a:lnTo>
                  <a:lnTo>
                    <a:pt x="4374" y="3807"/>
                  </a:lnTo>
                  <a:lnTo>
                    <a:pt x="4302" y="3767"/>
                  </a:lnTo>
                  <a:lnTo>
                    <a:pt x="4233" y="3723"/>
                  </a:lnTo>
                  <a:lnTo>
                    <a:pt x="4165" y="3678"/>
                  </a:lnTo>
                  <a:lnTo>
                    <a:pt x="4100" y="3628"/>
                  </a:lnTo>
                  <a:lnTo>
                    <a:pt x="4038" y="3577"/>
                  </a:lnTo>
                  <a:lnTo>
                    <a:pt x="3977" y="3521"/>
                  </a:lnTo>
                  <a:lnTo>
                    <a:pt x="3919" y="3464"/>
                  </a:lnTo>
                  <a:lnTo>
                    <a:pt x="3865" y="3404"/>
                  </a:lnTo>
                  <a:lnTo>
                    <a:pt x="3812" y="3342"/>
                  </a:lnTo>
                  <a:lnTo>
                    <a:pt x="3764" y="3276"/>
                  </a:lnTo>
                  <a:lnTo>
                    <a:pt x="3717" y="3208"/>
                  </a:lnTo>
                  <a:lnTo>
                    <a:pt x="3674" y="3140"/>
                  </a:lnTo>
                  <a:lnTo>
                    <a:pt x="3634" y="3067"/>
                  </a:lnTo>
                  <a:lnTo>
                    <a:pt x="3597" y="2994"/>
                  </a:lnTo>
                  <a:lnTo>
                    <a:pt x="3564" y="2919"/>
                  </a:lnTo>
                  <a:lnTo>
                    <a:pt x="3535" y="2841"/>
                  </a:lnTo>
                  <a:lnTo>
                    <a:pt x="3508" y="2762"/>
                  </a:lnTo>
                  <a:lnTo>
                    <a:pt x="3486" y="2681"/>
                  </a:lnTo>
                  <a:lnTo>
                    <a:pt x="3467" y="2599"/>
                  </a:lnTo>
                  <a:lnTo>
                    <a:pt x="3453" y="2515"/>
                  </a:lnTo>
                  <a:lnTo>
                    <a:pt x="3442" y="2430"/>
                  </a:lnTo>
                  <a:lnTo>
                    <a:pt x="3436" y="2344"/>
                  </a:lnTo>
                  <a:close/>
                  <a:moveTo>
                    <a:pt x="3537" y="2243"/>
                  </a:moveTo>
                  <a:lnTo>
                    <a:pt x="3495" y="2280"/>
                  </a:lnTo>
                  <a:lnTo>
                    <a:pt x="3498" y="2366"/>
                  </a:lnTo>
                  <a:lnTo>
                    <a:pt x="3506" y="2451"/>
                  </a:lnTo>
                  <a:lnTo>
                    <a:pt x="3518" y="2535"/>
                  </a:lnTo>
                  <a:lnTo>
                    <a:pt x="3534" y="2617"/>
                  </a:lnTo>
                  <a:lnTo>
                    <a:pt x="3554" y="2697"/>
                  </a:lnTo>
                  <a:lnTo>
                    <a:pt x="3577" y="2777"/>
                  </a:lnTo>
                  <a:lnTo>
                    <a:pt x="3605" y="2853"/>
                  </a:lnTo>
                  <a:lnTo>
                    <a:pt x="3636" y="2929"/>
                  </a:lnTo>
                  <a:lnTo>
                    <a:pt x="3670" y="3003"/>
                  </a:lnTo>
                  <a:lnTo>
                    <a:pt x="3708" y="3074"/>
                  </a:lnTo>
                  <a:lnTo>
                    <a:pt x="3749" y="3144"/>
                  </a:lnTo>
                  <a:lnTo>
                    <a:pt x="3793" y="3212"/>
                  </a:lnTo>
                  <a:lnTo>
                    <a:pt x="3840" y="3277"/>
                  </a:lnTo>
                  <a:lnTo>
                    <a:pt x="3890" y="3339"/>
                  </a:lnTo>
                  <a:lnTo>
                    <a:pt x="3943" y="3399"/>
                  </a:lnTo>
                  <a:lnTo>
                    <a:pt x="4000" y="3457"/>
                  </a:lnTo>
                  <a:lnTo>
                    <a:pt x="4058" y="3513"/>
                  </a:lnTo>
                  <a:lnTo>
                    <a:pt x="4119" y="3565"/>
                  </a:lnTo>
                  <a:lnTo>
                    <a:pt x="4183" y="3614"/>
                  </a:lnTo>
                  <a:lnTo>
                    <a:pt x="4249" y="3660"/>
                  </a:lnTo>
                  <a:lnTo>
                    <a:pt x="4316" y="3703"/>
                  </a:lnTo>
                  <a:lnTo>
                    <a:pt x="4387" y="3743"/>
                  </a:lnTo>
                  <a:lnTo>
                    <a:pt x="4460" y="3780"/>
                  </a:lnTo>
                  <a:lnTo>
                    <a:pt x="4534" y="3813"/>
                  </a:lnTo>
                  <a:lnTo>
                    <a:pt x="4609" y="3843"/>
                  </a:lnTo>
                  <a:lnTo>
                    <a:pt x="4687" y="3869"/>
                  </a:lnTo>
                  <a:lnTo>
                    <a:pt x="4767" y="3891"/>
                  </a:lnTo>
                  <a:lnTo>
                    <a:pt x="4848" y="3910"/>
                  </a:lnTo>
                  <a:lnTo>
                    <a:pt x="4930" y="3924"/>
                  </a:lnTo>
                  <a:lnTo>
                    <a:pt x="5014" y="3934"/>
                  </a:lnTo>
                  <a:lnTo>
                    <a:pt x="5099" y="3941"/>
                  </a:lnTo>
                  <a:lnTo>
                    <a:pt x="5185" y="3943"/>
                  </a:lnTo>
                  <a:lnTo>
                    <a:pt x="5271" y="3941"/>
                  </a:lnTo>
                  <a:lnTo>
                    <a:pt x="5357" y="3934"/>
                  </a:lnTo>
                  <a:lnTo>
                    <a:pt x="5440" y="3924"/>
                  </a:lnTo>
                  <a:lnTo>
                    <a:pt x="5522" y="3910"/>
                  </a:lnTo>
                  <a:lnTo>
                    <a:pt x="5603" y="3891"/>
                  </a:lnTo>
                  <a:lnTo>
                    <a:pt x="5683" y="3869"/>
                  </a:lnTo>
                  <a:lnTo>
                    <a:pt x="5761" y="3843"/>
                  </a:lnTo>
                  <a:lnTo>
                    <a:pt x="5837" y="3813"/>
                  </a:lnTo>
                  <a:lnTo>
                    <a:pt x="5912" y="3780"/>
                  </a:lnTo>
                  <a:lnTo>
                    <a:pt x="5984" y="3743"/>
                  </a:lnTo>
                  <a:lnTo>
                    <a:pt x="6054" y="3703"/>
                  </a:lnTo>
                  <a:lnTo>
                    <a:pt x="6123" y="3660"/>
                  </a:lnTo>
                  <a:lnTo>
                    <a:pt x="6188" y="3614"/>
                  </a:lnTo>
                  <a:lnTo>
                    <a:pt x="6251" y="3565"/>
                  </a:lnTo>
                  <a:lnTo>
                    <a:pt x="6313" y="3513"/>
                  </a:lnTo>
                  <a:lnTo>
                    <a:pt x="6371" y="3457"/>
                  </a:lnTo>
                  <a:lnTo>
                    <a:pt x="6427" y="3399"/>
                  </a:lnTo>
                  <a:lnTo>
                    <a:pt x="6480" y="3339"/>
                  </a:lnTo>
                  <a:lnTo>
                    <a:pt x="6530" y="3277"/>
                  </a:lnTo>
                  <a:lnTo>
                    <a:pt x="6578" y="3212"/>
                  </a:lnTo>
                  <a:lnTo>
                    <a:pt x="6621" y="3144"/>
                  </a:lnTo>
                  <a:lnTo>
                    <a:pt x="6662" y="3074"/>
                  </a:lnTo>
                  <a:lnTo>
                    <a:pt x="6700" y="3003"/>
                  </a:lnTo>
                  <a:lnTo>
                    <a:pt x="6734" y="2929"/>
                  </a:lnTo>
                  <a:lnTo>
                    <a:pt x="6765" y="2853"/>
                  </a:lnTo>
                  <a:lnTo>
                    <a:pt x="6792" y="2777"/>
                  </a:lnTo>
                  <a:lnTo>
                    <a:pt x="6817" y="2697"/>
                  </a:lnTo>
                  <a:lnTo>
                    <a:pt x="6835" y="2617"/>
                  </a:lnTo>
                  <a:lnTo>
                    <a:pt x="6852" y="2535"/>
                  </a:lnTo>
                  <a:lnTo>
                    <a:pt x="6863" y="2451"/>
                  </a:lnTo>
                  <a:lnTo>
                    <a:pt x="6871" y="2366"/>
                  </a:lnTo>
                  <a:lnTo>
                    <a:pt x="6875" y="2280"/>
                  </a:lnTo>
                  <a:lnTo>
                    <a:pt x="6832" y="2243"/>
                  </a:lnTo>
                  <a:lnTo>
                    <a:pt x="5594" y="2243"/>
                  </a:lnTo>
                  <a:lnTo>
                    <a:pt x="5593" y="2212"/>
                  </a:lnTo>
                  <a:lnTo>
                    <a:pt x="5589" y="2182"/>
                  </a:lnTo>
                  <a:lnTo>
                    <a:pt x="6747" y="2182"/>
                  </a:lnTo>
                  <a:lnTo>
                    <a:pt x="6698" y="2153"/>
                  </a:lnTo>
                  <a:lnTo>
                    <a:pt x="6646" y="2126"/>
                  </a:lnTo>
                  <a:lnTo>
                    <a:pt x="6590" y="2102"/>
                  </a:lnTo>
                  <a:lnTo>
                    <a:pt x="6531" y="2080"/>
                  </a:lnTo>
                  <a:lnTo>
                    <a:pt x="6548" y="2051"/>
                  </a:lnTo>
                  <a:lnTo>
                    <a:pt x="6621" y="1931"/>
                  </a:lnTo>
                  <a:lnTo>
                    <a:pt x="6688" y="1826"/>
                  </a:lnTo>
                  <a:lnTo>
                    <a:pt x="6779" y="1685"/>
                  </a:lnTo>
                  <a:lnTo>
                    <a:pt x="6755" y="1626"/>
                  </a:lnTo>
                  <a:lnTo>
                    <a:pt x="6730" y="1566"/>
                  </a:lnTo>
                  <a:lnTo>
                    <a:pt x="6703" y="1507"/>
                  </a:lnTo>
                  <a:lnTo>
                    <a:pt x="6673" y="1449"/>
                  </a:lnTo>
                  <a:lnTo>
                    <a:pt x="6642" y="1394"/>
                  </a:lnTo>
                  <a:lnTo>
                    <a:pt x="6608" y="1339"/>
                  </a:lnTo>
                  <a:lnTo>
                    <a:pt x="6572" y="1286"/>
                  </a:lnTo>
                  <a:lnTo>
                    <a:pt x="6535" y="1234"/>
                  </a:lnTo>
                  <a:lnTo>
                    <a:pt x="6496" y="1184"/>
                  </a:lnTo>
                  <a:lnTo>
                    <a:pt x="6455" y="1135"/>
                  </a:lnTo>
                  <a:lnTo>
                    <a:pt x="6411" y="1087"/>
                  </a:lnTo>
                  <a:lnTo>
                    <a:pt x="6367" y="1042"/>
                  </a:lnTo>
                  <a:lnTo>
                    <a:pt x="6320" y="998"/>
                  </a:lnTo>
                  <a:lnTo>
                    <a:pt x="6271" y="956"/>
                  </a:lnTo>
                  <a:lnTo>
                    <a:pt x="6221" y="916"/>
                  </a:lnTo>
                  <a:lnTo>
                    <a:pt x="6170" y="877"/>
                  </a:lnTo>
                  <a:lnTo>
                    <a:pt x="6118" y="842"/>
                  </a:lnTo>
                  <a:lnTo>
                    <a:pt x="6064" y="807"/>
                  </a:lnTo>
                  <a:lnTo>
                    <a:pt x="6008" y="774"/>
                  </a:lnTo>
                  <a:lnTo>
                    <a:pt x="5952" y="744"/>
                  </a:lnTo>
                  <a:lnTo>
                    <a:pt x="5893" y="716"/>
                  </a:lnTo>
                  <a:lnTo>
                    <a:pt x="5834" y="690"/>
                  </a:lnTo>
                  <a:lnTo>
                    <a:pt x="5773" y="666"/>
                  </a:lnTo>
                  <a:lnTo>
                    <a:pt x="5712" y="644"/>
                  </a:lnTo>
                  <a:lnTo>
                    <a:pt x="5650" y="625"/>
                  </a:lnTo>
                  <a:lnTo>
                    <a:pt x="5585" y="609"/>
                  </a:lnTo>
                  <a:lnTo>
                    <a:pt x="5521" y="594"/>
                  </a:lnTo>
                  <a:lnTo>
                    <a:pt x="5455" y="582"/>
                  </a:lnTo>
                  <a:lnTo>
                    <a:pt x="5389" y="573"/>
                  </a:lnTo>
                  <a:lnTo>
                    <a:pt x="5321" y="567"/>
                  </a:lnTo>
                  <a:lnTo>
                    <a:pt x="5253" y="562"/>
                  </a:lnTo>
                  <a:lnTo>
                    <a:pt x="5185" y="561"/>
                  </a:lnTo>
                  <a:lnTo>
                    <a:pt x="5117" y="562"/>
                  </a:lnTo>
                  <a:lnTo>
                    <a:pt x="5048" y="567"/>
                  </a:lnTo>
                  <a:lnTo>
                    <a:pt x="4981" y="573"/>
                  </a:lnTo>
                  <a:lnTo>
                    <a:pt x="4915" y="582"/>
                  </a:lnTo>
                  <a:lnTo>
                    <a:pt x="4849" y="594"/>
                  </a:lnTo>
                  <a:lnTo>
                    <a:pt x="4785" y="609"/>
                  </a:lnTo>
                  <a:lnTo>
                    <a:pt x="4722" y="625"/>
                  </a:lnTo>
                  <a:lnTo>
                    <a:pt x="4658" y="644"/>
                  </a:lnTo>
                  <a:lnTo>
                    <a:pt x="4597" y="666"/>
                  </a:lnTo>
                  <a:lnTo>
                    <a:pt x="4536" y="690"/>
                  </a:lnTo>
                  <a:lnTo>
                    <a:pt x="4477" y="716"/>
                  </a:lnTo>
                  <a:lnTo>
                    <a:pt x="4420" y="744"/>
                  </a:lnTo>
                  <a:lnTo>
                    <a:pt x="4362" y="775"/>
                  </a:lnTo>
                  <a:lnTo>
                    <a:pt x="4306" y="807"/>
                  </a:lnTo>
                  <a:lnTo>
                    <a:pt x="4252" y="842"/>
                  </a:lnTo>
                  <a:lnTo>
                    <a:pt x="4200" y="878"/>
                  </a:lnTo>
                  <a:lnTo>
                    <a:pt x="4149" y="916"/>
                  </a:lnTo>
                  <a:lnTo>
                    <a:pt x="4099" y="956"/>
                  </a:lnTo>
                  <a:lnTo>
                    <a:pt x="4051" y="998"/>
                  </a:lnTo>
                  <a:lnTo>
                    <a:pt x="4004" y="1043"/>
                  </a:lnTo>
                  <a:lnTo>
                    <a:pt x="3959" y="1088"/>
                  </a:lnTo>
                  <a:lnTo>
                    <a:pt x="3916" y="1135"/>
                  </a:lnTo>
                  <a:lnTo>
                    <a:pt x="3875" y="1184"/>
                  </a:lnTo>
                  <a:lnTo>
                    <a:pt x="3836" y="1234"/>
                  </a:lnTo>
                  <a:lnTo>
                    <a:pt x="3798" y="1286"/>
                  </a:lnTo>
                  <a:lnTo>
                    <a:pt x="3762" y="1339"/>
                  </a:lnTo>
                  <a:lnTo>
                    <a:pt x="3728" y="1394"/>
                  </a:lnTo>
                  <a:lnTo>
                    <a:pt x="3697" y="1450"/>
                  </a:lnTo>
                  <a:lnTo>
                    <a:pt x="3667" y="1508"/>
                  </a:lnTo>
                  <a:lnTo>
                    <a:pt x="3639" y="1566"/>
                  </a:lnTo>
                  <a:lnTo>
                    <a:pt x="3615" y="1626"/>
                  </a:lnTo>
                  <a:lnTo>
                    <a:pt x="3591" y="1687"/>
                  </a:lnTo>
                  <a:lnTo>
                    <a:pt x="3682" y="1828"/>
                  </a:lnTo>
                  <a:lnTo>
                    <a:pt x="3748" y="1932"/>
                  </a:lnTo>
                  <a:lnTo>
                    <a:pt x="3821" y="2051"/>
                  </a:lnTo>
                  <a:lnTo>
                    <a:pt x="3839" y="2080"/>
                  </a:lnTo>
                  <a:lnTo>
                    <a:pt x="3780" y="2102"/>
                  </a:lnTo>
                  <a:lnTo>
                    <a:pt x="3725" y="2126"/>
                  </a:lnTo>
                  <a:lnTo>
                    <a:pt x="3672" y="2153"/>
                  </a:lnTo>
                  <a:lnTo>
                    <a:pt x="3624" y="2182"/>
                  </a:lnTo>
                  <a:lnTo>
                    <a:pt x="4782" y="2182"/>
                  </a:lnTo>
                  <a:lnTo>
                    <a:pt x="4777" y="2212"/>
                  </a:lnTo>
                  <a:lnTo>
                    <a:pt x="4775" y="2243"/>
                  </a:lnTo>
                  <a:lnTo>
                    <a:pt x="3537" y="2243"/>
                  </a:lnTo>
                  <a:close/>
                  <a:moveTo>
                    <a:pt x="6911" y="2126"/>
                  </a:moveTo>
                  <a:lnTo>
                    <a:pt x="6864" y="2093"/>
                  </a:lnTo>
                  <a:lnTo>
                    <a:pt x="6813" y="2062"/>
                  </a:lnTo>
                  <a:lnTo>
                    <a:pt x="6760" y="2033"/>
                  </a:lnTo>
                  <a:lnTo>
                    <a:pt x="6703" y="2005"/>
                  </a:lnTo>
                  <a:lnTo>
                    <a:pt x="6854" y="1768"/>
                  </a:lnTo>
                  <a:lnTo>
                    <a:pt x="10224" y="1768"/>
                  </a:lnTo>
                  <a:lnTo>
                    <a:pt x="10237" y="1768"/>
                  </a:lnTo>
                  <a:lnTo>
                    <a:pt x="10249" y="1765"/>
                  </a:lnTo>
                  <a:lnTo>
                    <a:pt x="10260" y="1762"/>
                  </a:lnTo>
                  <a:lnTo>
                    <a:pt x="10269" y="1758"/>
                  </a:lnTo>
                  <a:lnTo>
                    <a:pt x="10278" y="1752"/>
                  </a:lnTo>
                  <a:lnTo>
                    <a:pt x="10284" y="1745"/>
                  </a:lnTo>
                  <a:lnTo>
                    <a:pt x="10289" y="1738"/>
                  </a:lnTo>
                  <a:lnTo>
                    <a:pt x="10293" y="1729"/>
                  </a:lnTo>
                  <a:lnTo>
                    <a:pt x="10293" y="1722"/>
                  </a:lnTo>
                  <a:lnTo>
                    <a:pt x="10290" y="1718"/>
                  </a:lnTo>
                  <a:lnTo>
                    <a:pt x="10286" y="1715"/>
                  </a:lnTo>
                  <a:lnTo>
                    <a:pt x="10280" y="1714"/>
                  </a:lnTo>
                  <a:lnTo>
                    <a:pt x="10268" y="1713"/>
                  </a:lnTo>
                  <a:lnTo>
                    <a:pt x="10256" y="1714"/>
                  </a:lnTo>
                  <a:lnTo>
                    <a:pt x="6824" y="1714"/>
                  </a:lnTo>
                  <a:lnTo>
                    <a:pt x="6747" y="1834"/>
                  </a:lnTo>
                  <a:lnTo>
                    <a:pt x="6684" y="1933"/>
                  </a:lnTo>
                  <a:lnTo>
                    <a:pt x="6611" y="2051"/>
                  </a:lnTo>
                  <a:lnTo>
                    <a:pt x="6678" y="2078"/>
                  </a:lnTo>
                  <a:lnTo>
                    <a:pt x="6740" y="2108"/>
                  </a:lnTo>
                  <a:lnTo>
                    <a:pt x="6797" y="2141"/>
                  </a:lnTo>
                  <a:lnTo>
                    <a:pt x="6848" y="2176"/>
                  </a:lnTo>
                  <a:lnTo>
                    <a:pt x="6894" y="2213"/>
                  </a:lnTo>
                  <a:lnTo>
                    <a:pt x="6936" y="2252"/>
                  </a:lnTo>
                  <a:lnTo>
                    <a:pt x="6974" y="2292"/>
                  </a:lnTo>
                  <a:lnTo>
                    <a:pt x="7007" y="2334"/>
                  </a:lnTo>
                  <a:lnTo>
                    <a:pt x="7037" y="2377"/>
                  </a:lnTo>
                  <a:lnTo>
                    <a:pt x="7063" y="2422"/>
                  </a:lnTo>
                  <a:lnTo>
                    <a:pt x="7084" y="2468"/>
                  </a:lnTo>
                  <a:lnTo>
                    <a:pt x="7103" y="2516"/>
                  </a:lnTo>
                  <a:lnTo>
                    <a:pt x="7117" y="2563"/>
                  </a:lnTo>
                  <a:lnTo>
                    <a:pt x="7128" y="2611"/>
                  </a:lnTo>
                  <a:lnTo>
                    <a:pt x="7136" y="2660"/>
                  </a:lnTo>
                  <a:lnTo>
                    <a:pt x="7142" y="2710"/>
                  </a:lnTo>
                  <a:lnTo>
                    <a:pt x="7144" y="2759"/>
                  </a:lnTo>
                  <a:lnTo>
                    <a:pt x="7143" y="2809"/>
                  </a:lnTo>
                  <a:lnTo>
                    <a:pt x="7140" y="2859"/>
                  </a:lnTo>
                  <a:lnTo>
                    <a:pt x="7135" y="2908"/>
                  </a:lnTo>
                  <a:lnTo>
                    <a:pt x="7127" y="2956"/>
                  </a:lnTo>
                  <a:lnTo>
                    <a:pt x="7117" y="3004"/>
                  </a:lnTo>
                  <a:lnTo>
                    <a:pt x="7106" y="3052"/>
                  </a:lnTo>
                  <a:lnTo>
                    <a:pt x="7093" y="3098"/>
                  </a:lnTo>
                  <a:lnTo>
                    <a:pt x="7077" y="3144"/>
                  </a:lnTo>
                  <a:lnTo>
                    <a:pt x="7062" y="3188"/>
                  </a:lnTo>
                  <a:lnTo>
                    <a:pt x="7044" y="3232"/>
                  </a:lnTo>
                  <a:lnTo>
                    <a:pt x="7025" y="3273"/>
                  </a:lnTo>
                  <a:lnTo>
                    <a:pt x="7005" y="3313"/>
                  </a:lnTo>
                  <a:lnTo>
                    <a:pt x="6985" y="3350"/>
                  </a:lnTo>
                  <a:lnTo>
                    <a:pt x="6964" y="3387"/>
                  </a:lnTo>
                  <a:lnTo>
                    <a:pt x="6942" y="3420"/>
                  </a:lnTo>
                  <a:lnTo>
                    <a:pt x="6906" y="3474"/>
                  </a:lnTo>
                  <a:lnTo>
                    <a:pt x="6869" y="3525"/>
                  </a:lnTo>
                  <a:lnTo>
                    <a:pt x="6829" y="3576"/>
                  </a:lnTo>
                  <a:lnTo>
                    <a:pt x="6789" y="3625"/>
                  </a:lnTo>
                  <a:lnTo>
                    <a:pt x="6747" y="3673"/>
                  </a:lnTo>
                  <a:lnTo>
                    <a:pt x="6703" y="3720"/>
                  </a:lnTo>
                  <a:lnTo>
                    <a:pt x="6658" y="3764"/>
                  </a:lnTo>
                  <a:lnTo>
                    <a:pt x="6612" y="3809"/>
                  </a:lnTo>
                  <a:lnTo>
                    <a:pt x="6565" y="3851"/>
                  </a:lnTo>
                  <a:lnTo>
                    <a:pt x="6516" y="3893"/>
                  </a:lnTo>
                  <a:lnTo>
                    <a:pt x="6466" y="3932"/>
                  </a:lnTo>
                  <a:lnTo>
                    <a:pt x="6415" y="3971"/>
                  </a:lnTo>
                  <a:lnTo>
                    <a:pt x="6361" y="4008"/>
                  </a:lnTo>
                  <a:lnTo>
                    <a:pt x="6308" y="4042"/>
                  </a:lnTo>
                  <a:lnTo>
                    <a:pt x="6254" y="4075"/>
                  </a:lnTo>
                  <a:lnTo>
                    <a:pt x="6198" y="4107"/>
                  </a:lnTo>
                  <a:lnTo>
                    <a:pt x="6140" y="4137"/>
                  </a:lnTo>
                  <a:lnTo>
                    <a:pt x="6083" y="4166"/>
                  </a:lnTo>
                  <a:lnTo>
                    <a:pt x="6024" y="4193"/>
                  </a:lnTo>
                  <a:lnTo>
                    <a:pt x="5964" y="4218"/>
                  </a:lnTo>
                  <a:lnTo>
                    <a:pt x="5904" y="4241"/>
                  </a:lnTo>
                  <a:lnTo>
                    <a:pt x="5842" y="4263"/>
                  </a:lnTo>
                  <a:lnTo>
                    <a:pt x="5780" y="4282"/>
                  </a:lnTo>
                  <a:lnTo>
                    <a:pt x="5716" y="4300"/>
                  </a:lnTo>
                  <a:lnTo>
                    <a:pt x="5652" y="4315"/>
                  </a:lnTo>
                  <a:lnTo>
                    <a:pt x="5588" y="4328"/>
                  </a:lnTo>
                  <a:lnTo>
                    <a:pt x="5522" y="4341"/>
                  </a:lnTo>
                  <a:lnTo>
                    <a:pt x="5455" y="4349"/>
                  </a:lnTo>
                  <a:lnTo>
                    <a:pt x="5389" y="4357"/>
                  </a:lnTo>
                  <a:lnTo>
                    <a:pt x="5321" y="4363"/>
                  </a:lnTo>
                  <a:lnTo>
                    <a:pt x="5253" y="4366"/>
                  </a:lnTo>
                  <a:lnTo>
                    <a:pt x="5185" y="4367"/>
                  </a:lnTo>
                  <a:lnTo>
                    <a:pt x="5116" y="4366"/>
                  </a:lnTo>
                  <a:lnTo>
                    <a:pt x="5048" y="4363"/>
                  </a:lnTo>
                  <a:lnTo>
                    <a:pt x="4980" y="4357"/>
                  </a:lnTo>
                  <a:lnTo>
                    <a:pt x="4914" y="4349"/>
                  </a:lnTo>
                  <a:lnTo>
                    <a:pt x="4848" y="4341"/>
                  </a:lnTo>
                  <a:lnTo>
                    <a:pt x="4783" y="4328"/>
                  </a:lnTo>
                  <a:lnTo>
                    <a:pt x="4717" y="4315"/>
                  </a:lnTo>
                  <a:lnTo>
                    <a:pt x="4653" y="4300"/>
                  </a:lnTo>
                  <a:lnTo>
                    <a:pt x="4591" y="4282"/>
                  </a:lnTo>
                  <a:lnTo>
                    <a:pt x="4527" y="4263"/>
                  </a:lnTo>
                  <a:lnTo>
                    <a:pt x="4466" y="4241"/>
                  </a:lnTo>
                  <a:lnTo>
                    <a:pt x="4405" y="4218"/>
                  </a:lnTo>
                  <a:lnTo>
                    <a:pt x="4345" y="4193"/>
                  </a:lnTo>
                  <a:lnTo>
                    <a:pt x="4286" y="4166"/>
                  </a:lnTo>
                  <a:lnTo>
                    <a:pt x="4229" y="4137"/>
                  </a:lnTo>
                  <a:lnTo>
                    <a:pt x="4172" y="4107"/>
                  </a:lnTo>
                  <a:lnTo>
                    <a:pt x="4117" y="4075"/>
                  </a:lnTo>
                  <a:lnTo>
                    <a:pt x="4062" y="4042"/>
                  </a:lnTo>
                  <a:lnTo>
                    <a:pt x="4008" y="4008"/>
                  </a:lnTo>
                  <a:lnTo>
                    <a:pt x="3956" y="3971"/>
                  </a:lnTo>
                  <a:lnTo>
                    <a:pt x="3905" y="3932"/>
                  </a:lnTo>
                  <a:lnTo>
                    <a:pt x="3855" y="3893"/>
                  </a:lnTo>
                  <a:lnTo>
                    <a:pt x="3806" y="3851"/>
                  </a:lnTo>
                  <a:lnTo>
                    <a:pt x="3758" y="3809"/>
                  </a:lnTo>
                  <a:lnTo>
                    <a:pt x="3711" y="3764"/>
                  </a:lnTo>
                  <a:lnTo>
                    <a:pt x="3667" y="3720"/>
                  </a:lnTo>
                  <a:lnTo>
                    <a:pt x="3624" y="3673"/>
                  </a:lnTo>
                  <a:lnTo>
                    <a:pt x="3581" y="3625"/>
                  </a:lnTo>
                  <a:lnTo>
                    <a:pt x="3540" y="3576"/>
                  </a:lnTo>
                  <a:lnTo>
                    <a:pt x="3502" y="3525"/>
                  </a:lnTo>
                  <a:lnTo>
                    <a:pt x="3464" y="3474"/>
                  </a:lnTo>
                  <a:lnTo>
                    <a:pt x="3427" y="3420"/>
                  </a:lnTo>
                  <a:lnTo>
                    <a:pt x="3406" y="3387"/>
                  </a:lnTo>
                  <a:lnTo>
                    <a:pt x="3385" y="3350"/>
                  </a:lnTo>
                  <a:lnTo>
                    <a:pt x="3364" y="3313"/>
                  </a:lnTo>
                  <a:lnTo>
                    <a:pt x="3345" y="3273"/>
                  </a:lnTo>
                  <a:lnTo>
                    <a:pt x="3326" y="3232"/>
                  </a:lnTo>
                  <a:lnTo>
                    <a:pt x="3308" y="3188"/>
                  </a:lnTo>
                  <a:lnTo>
                    <a:pt x="3292" y="3144"/>
                  </a:lnTo>
                  <a:lnTo>
                    <a:pt x="3277" y="3098"/>
                  </a:lnTo>
                  <a:lnTo>
                    <a:pt x="3264" y="3052"/>
                  </a:lnTo>
                  <a:lnTo>
                    <a:pt x="3253" y="3004"/>
                  </a:lnTo>
                  <a:lnTo>
                    <a:pt x="3243" y="2956"/>
                  </a:lnTo>
                  <a:lnTo>
                    <a:pt x="3235" y="2908"/>
                  </a:lnTo>
                  <a:lnTo>
                    <a:pt x="3230" y="2859"/>
                  </a:lnTo>
                  <a:lnTo>
                    <a:pt x="3226" y="2809"/>
                  </a:lnTo>
                  <a:lnTo>
                    <a:pt x="3226" y="2759"/>
                  </a:lnTo>
                  <a:lnTo>
                    <a:pt x="3228" y="2710"/>
                  </a:lnTo>
                  <a:lnTo>
                    <a:pt x="3234" y="2660"/>
                  </a:lnTo>
                  <a:lnTo>
                    <a:pt x="3242" y="2611"/>
                  </a:lnTo>
                  <a:lnTo>
                    <a:pt x="3253" y="2563"/>
                  </a:lnTo>
                  <a:lnTo>
                    <a:pt x="3267" y="2516"/>
                  </a:lnTo>
                  <a:lnTo>
                    <a:pt x="3285" y="2468"/>
                  </a:lnTo>
                  <a:lnTo>
                    <a:pt x="3307" y="2422"/>
                  </a:lnTo>
                  <a:lnTo>
                    <a:pt x="3333" y="2377"/>
                  </a:lnTo>
                  <a:lnTo>
                    <a:pt x="3362" y="2334"/>
                  </a:lnTo>
                  <a:lnTo>
                    <a:pt x="3395" y="2292"/>
                  </a:lnTo>
                  <a:lnTo>
                    <a:pt x="3433" y="2252"/>
                  </a:lnTo>
                  <a:lnTo>
                    <a:pt x="3475" y="2213"/>
                  </a:lnTo>
                  <a:lnTo>
                    <a:pt x="3523" y="2176"/>
                  </a:lnTo>
                  <a:lnTo>
                    <a:pt x="3574" y="2141"/>
                  </a:lnTo>
                  <a:lnTo>
                    <a:pt x="3630" y="2108"/>
                  </a:lnTo>
                  <a:lnTo>
                    <a:pt x="3691" y="2078"/>
                  </a:lnTo>
                  <a:lnTo>
                    <a:pt x="3758" y="2051"/>
                  </a:lnTo>
                  <a:lnTo>
                    <a:pt x="3686" y="1933"/>
                  </a:lnTo>
                  <a:lnTo>
                    <a:pt x="3623" y="1834"/>
                  </a:lnTo>
                  <a:lnTo>
                    <a:pt x="3545" y="1714"/>
                  </a:lnTo>
                  <a:lnTo>
                    <a:pt x="112" y="1714"/>
                  </a:lnTo>
                  <a:lnTo>
                    <a:pt x="101" y="1713"/>
                  </a:lnTo>
                  <a:lnTo>
                    <a:pt x="88" y="1714"/>
                  </a:lnTo>
                  <a:lnTo>
                    <a:pt x="82" y="1715"/>
                  </a:lnTo>
                  <a:lnTo>
                    <a:pt x="79" y="1718"/>
                  </a:lnTo>
                  <a:lnTo>
                    <a:pt x="77" y="1722"/>
                  </a:lnTo>
                  <a:lnTo>
                    <a:pt x="77" y="1729"/>
                  </a:lnTo>
                  <a:lnTo>
                    <a:pt x="80" y="1738"/>
                  </a:lnTo>
                  <a:lnTo>
                    <a:pt x="84" y="1745"/>
                  </a:lnTo>
                  <a:lnTo>
                    <a:pt x="91" y="1752"/>
                  </a:lnTo>
                  <a:lnTo>
                    <a:pt x="99" y="1758"/>
                  </a:lnTo>
                  <a:lnTo>
                    <a:pt x="109" y="1762"/>
                  </a:lnTo>
                  <a:lnTo>
                    <a:pt x="120" y="1765"/>
                  </a:lnTo>
                  <a:lnTo>
                    <a:pt x="132" y="1768"/>
                  </a:lnTo>
                  <a:lnTo>
                    <a:pt x="145" y="1768"/>
                  </a:lnTo>
                  <a:lnTo>
                    <a:pt x="3516" y="1768"/>
                  </a:lnTo>
                  <a:lnTo>
                    <a:pt x="3667" y="2005"/>
                  </a:lnTo>
                  <a:lnTo>
                    <a:pt x="3610" y="2033"/>
                  </a:lnTo>
                  <a:lnTo>
                    <a:pt x="3556" y="2062"/>
                  </a:lnTo>
                  <a:lnTo>
                    <a:pt x="3506" y="2093"/>
                  </a:lnTo>
                  <a:lnTo>
                    <a:pt x="3459" y="2126"/>
                  </a:lnTo>
                  <a:lnTo>
                    <a:pt x="2825" y="2127"/>
                  </a:lnTo>
                  <a:lnTo>
                    <a:pt x="2266" y="2127"/>
                  </a:lnTo>
                  <a:lnTo>
                    <a:pt x="1363" y="2127"/>
                  </a:lnTo>
                  <a:lnTo>
                    <a:pt x="754" y="2126"/>
                  </a:lnTo>
                  <a:lnTo>
                    <a:pt x="435" y="2126"/>
                  </a:lnTo>
                  <a:lnTo>
                    <a:pt x="359" y="2081"/>
                  </a:lnTo>
                  <a:lnTo>
                    <a:pt x="290" y="2034"/>
                  </a:lnTo>
                  <a:lnTo>
                    <a:pt x="229" y="1990"/>
                  </a:lnTo>
                  <a:lnTo>
                    <a:pt x="177" y="1946"/>
                  </a:lnTo>
                  <a:lnTo>
                    <a:pt x="132" y="1906"/>
                  </a:lnTo>
                  <a:lnTo>
                    <a:pt x="97" y="1872"/>
                  </a:lnTo>
                  <a:lnTo>
                    <a:pt x="70" y="1842"/>
                  </a:lnTo>
                  <a:lnTo>
                    <a:pt x="51" y="1819"/>
                  </a:lnTo>
                  <a:lnTo>
                    <a:pt x="26" y="1784"/>
                  </a:lnTo>
                  <a:lnTo>
                    <a:pt x="13" y="1764"/>
                  </a:lnTo>
                  <a:lnTo>
                    <a:pt x="4" y="1744"/>
                  </a:lnTo>
                  <a:lnTo>
                    <a:pt x="2" y="1734"/>
                  </a:lnTo>
                  <a:lnTo>
                    <a:pt x="0" y="1724"/>
                  </a:lnTo>
                  <a:lnTo>
                    <a:pt x="0" y="1714"/>
                  </a:lnTo>
                  <a:lnTo>
                    <a:pt x="2" y="1703"/>
                  </a:lnTo>
                  <a:lnTo>
                    <a:pt x="6" y="1693"/>
                  </a:lnTo>
                  <a:lnTo>
                    <a:pt x="11" y="1682"/>
                  </a:lnTo>
                  <a:lnTo>
                    <a:pt x="20" y="1672"/>
                  </a:lnTo>
                  <a:lnTo>
                    <a:pt x="31" y="1661"/>
                  </a:lnTo>
                  <a:lnTo>
                    <a:pt x="50" y="1647"/>
                  </a:lnTo>
                  <a:lnTo>
                    <a:pt x="62" y="1639"/>
                  </a:lnTo>
                  <a:lnTo>
                    <a:pt x="70" y="1638"/>
                  </a:lnTo>
                  <a:lnTo>
                    <a:pt x="75" y="1641"/>
                  </a:lnTo>
                  <a:lnTo>
                    <a:pt x="81" y="1647"/>
                  </a:lnTo>
                  <a:lnTo>
                    <a:pt x="88" y="1653"/>
                  </a:lnTo>
                  <a:lnTo>
                    <a:pt x="98" y="1658"/>
                  </a:lnTo>
                  <a:lnTo>
                    <a:pt x="112" y="1660"/>
                  </a:lnTo>
                  <a:lnTo>
                    <a:pt x="3016" y="1660"/>
                  </a:lnTo>
                  <a:lnTo>
                    <a:pt x="3043" y="1571"/>
                  </a:lnTo>
                  <a:lnTo>
                    <a:pt x="3072" y="1485"/>
                  </a:lnTo>
                  <a:lnTo>
                    <a:pt x="3105" y="1399"/>
                  </a:lnTo>
                  <a:lnTo>
                    <a:pt x="3142" y="1316"/>
                  </a:lnTo>
                  <a:lnTo>
                    <a:pt x="3181" y="1234"/>
                  </a:lnTo>
                  <a:lnTo>
                    <a:pt x="3224" y="1154"/>
                  </a:lnTo>
                  <a:lnTo>
                    <a:pt x="3269" y="1075"/>
                  </a:lnTo>
                  <a:lnTo>
                    <a:pt x="3318" y="999"/>
                  </a:lnTo>
                  <a:lnTo>
                    <a:pt x="3369" y="925"/>
                  </a:lnTo>
                  <a:lnTo>
                    <a:pt x="3425" y="853"/>
                  </a:lnTo>
                  <a:lnTo>
                    <a:pt x="3482" y="784"/>
                  </a:lnTo>
                  <a:lnTo>
                    <a:pt x="3543" y="716"/>
                  </a:lnTo>
                  <a:lnTo>
                    <a:pt x="3605" y="652"/>
                  </a:lnTo>
                  <a:lnTo>
                    <a:pt x="3670" y="590"/>
                  </a:lnTo>
                  <a:lnTo>
                    <a:pt x="3738" y="530"/>
                  </a:lnTo>
                  <a:lnTo>
                    <a:pt x="3808" y="473"/>
                  </a:lnTo>
                  <a:lnTo>
                    <a:pt x="3880" y="419"/>
                  </a:lnTo>
                  <a:lnTo>
                    <a:pt x="3954" y="368"/>
                  </a:lnTo>
                  <a:lnTo>
                    <a:pt x="4031" y="320"/>
                  </a:lnTo>
                  <a:lnTo>
                    <a:pt x="4110" y="275"/>
                  </a:lnTo>
                  <a:lnTo>
                    <a:pt x="4191" y="232"/>
                  </a:lnTo>
                  <a:lnTo>
                    <a:pt x="4273" y="194"/>
                  </a:lnTo>
                  <a:lnTo>
                    <a:pt x="4357" y="158"/>
                  </a:lnTo>
                  <a:lnTo>
                    <a:pt x="4444" y="126"/>
                  </a:lnTo>
                  <a:lnTo>
                    <a:pt x="4532" y="97"/>
                  </a:lnTo>
                  <a:lnTo>
                    <a:pt x="4621" y="73"/>
                  </a:lnTo>
                  <a:lnTo>
                    <a:pt x="4712" y="50"/>
                  </a:lnTo>
                  <a:lnTo>
                    <a:pt x="4804" y="33"/>
                  </a:lnTo>
                  <a:lnTo>
                    <a:pt x="4897" y="19"/>
                  </a:lnTo>
                  <a:lnTo>
                    <a:pt x="4992" y="9"/>
                  </a:lnTo>
                  <a:lnTo>
                    <a:pt x="5088" y="3"/>
                  </a:lnTo>
                  <a:lnTo>
                    <a:pt x="5185" y="0"/>
                  </a:lnTo>
                  <a:lnTo>
                    <a:pt x="5282" y="3"/>
                  </a:lnTo>
                  <a:lnTo>
                    <a:pt x="5378" y="9"/>
                  </a:lnTo>
                  <a:lnTo>
                    <a:pt x="5472" y="19"/>
                  </a:lnTo>
                  <a:lnTo>
                    <a:pt x="5566" y="33"/>
                  </a:lnTo>
                  <a:lnTo>
                    <a:pt x="5659" y="50"/>
                  </a:lnTo>
                  <a:lnTo>
                    <a:pt x="5749" y="73"/>
                  </a:lnTo>
                  <a:lnTo>
                    <a:pt x="5838" y="97"/>
                  </a:lnTo>
                  <a:lnTo>
                    <a:pt x="5926" y="126"/>
                  </a:lnTo>
                  <a:lnTo>
                    <a:pt x="6012" y="158"/>
                  </a:lnTo>
                  <a:lnTo>
                    <a:pt x="6096" y="194"/>
                  </a:lnTo>
                  <a:lnTo>
                    <a:pt x="6179" y="232"/>
                  </a:lnTo>
                  <a:lnTo>
                    <a:pt x="6259" y="275"/>
                  </a:lnTo>
                  <a:lnTo>
                    <a:pt x="6338" y="320"/>
                  </a:lnTo>
                  <a:lnTo>
                    <a:pt x="6415" y="368"/>
                  </a:lnTo>
                  <a:lnTo>
                    <a:pt x="6490" y="419"/>
                  </a:lnTo>
                  <a:lnTo>
                    <a:pt x="6562" y="473"/>
                  </a:lnTo>
                  <a:lnTo>
                    <a:pt x="6632" y="530"/>
                  </a:lnTo>
                  <a:lnTo>
                    <a:pt x="6700" y="590"/>
                  </a:lnTo>
                  <a:lnTo>
                    <a:pt x="6765" y="652"/>
                  </a:lnTo>
                  <a:lnTo>
                    <a:pt x="6828" y="716"/>
                  </a:lnTo>
                  <a:lnTo>
                    <a:pt x="6888" y="784"/>
                  </a:lnTo>
                  <a:lnTo>
                    <a:pt x="6945" y="853"/>
                  </a:lnTo>
                  <a:lnTo>
                    <a:pt x="7000" y="925"/>
                  </a:lnTo>
                  <a:lnTo>
                    <a:pt x="7052" y="999"/>
                  </a:lnTo>
                  <a:lnTo>
                    <a:pt x="7101" y="1075"/>
                  </a:lnTo>
                  <a:lnTo>
                    <a:pt x="7146" y="1154"/>
                  </a:lnTo>
                  <a:lnTo>
                    <a:pt x="7188" y="1234"/>
                  </a:lnTo>
                  <a:lnTo>
                    <a:pt x="7228" y="1316"/>
                  </a:lnTo>
                  <a:lnTo>
                    <a:pt x="7265" y="1399"/>
                  </a:lnTo>
                  <a:lnTo>
                    <a:pt x="7297" y="1485"/>
                  </a:lnTo>
                  <a:lnTo>
                    <a:pt x="7327" y="1571"/>
                  </a:lnTo>
                  <a:lnTo>
                    <a:pt x="7353" y="1660"/>
                  </a:lnTo>
                  <a:lnTo>
                    <a:pt x="10256" y="1660"/>
                  </a:lnTo>
                  <a:lnTo>
                    <a:pt x="10271" y="1658"/>
                  </a:lnTo>
                  <a:lnTo>
                    <a:pt x="10280" y="1653"/>
                  </a:lnTo>
                  <a:lnTo>
                    <a:pt x="10287" y="1647"/>
                  </a:lnTo>
                  <a:lnTo>
                    <a:pt x="10293" y="1641"/>
                  </a:lnTo>
                  <a:lnTo>
                    <a:pt x="10298" y="1638"/>
                  </a:lnTo>
                  <a:lnTo>
                    <a:pt x="10307" y="1639"/>
                  </a:lnTo>
                  <a:lnTo>
                    <a:pt x="10319" y="1647"/>
                  </a:lnTo>
                  <a:lnTo>
                    <a:pt x="10338" y="1661"/>
                  </a:lnTo>
                  <a:lnTo>
                    <a:pt x="10349" y="1672"/>
                  </a:lnTo>
                  <a:lnTo>
                    <a:pt x="10357" y="1682"/>
                  </a:lnTo>
                  <a:lnTo>
                    <a:pt x="10362" y="1693"/>
                  </a:lnTo>
                  <a:lnTo>
                    <a:pt x="10367" y="1703"/>
                  </a:lnTo>
                  <a:lnTo>
                    <a:pt x="10368" y="1714"/>
                  </a:lnTo>
                  <a:lnTo>
                    <a:pt x="10368" y="1724"/>
                  </a:lnTo>
                  <a:lnTo>
                    <a:pt x="10364" y="1744"/>
                  </a:lnTo>
                  <a:lnTo>
                    <a:pt x="10355" y="1764"/>
                  </a:lnTo>
                  <a:lnTo>
                    <a:pt x="10342" y="1784"/>
                  </a:lnTo>
                  <a:lnTo>
                    <a:pt x="10317" y="1819"/>
                  </a:lnTo>
                  <a:lnTo>
                    <a:pt x="10299" y="1842"/>
                  </a:lnTo>
                  <a:lnTo>
                    <a:pt x="10271" y="1872"/>
                  </a:lnTo>
                  <a:lnTo>
                    <a:pt x="10236" y="1906"/>
                  </a:lnTo>
                  <a:lnTo>
                    <a:pt x="10191" y="1946"/>
                  </a:lnTo>
                  <a:lnTo>
                    <a:pt x="10139" y="1990"/>
                  </a:lnTo>
                  <a:lnTo>
                    <a:pt x="10079" y="2034"/>
                  </a:lnTo>
                  <a:lnTo>
                    <a:pt x="10011" y="2081"/>
                  </a:lnTo>
                  <a:lnTo>
                    <a:pt x="9934" y="2126"/>
                  </a:lnTo>
                  <a:lnTo>
                    <a:pt x="6911" y="212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70"/>
            <p:cNvSpPr>
              <a:spLocks/>
            </p:cNvSpPr>
            <p:nvPr/>
          </p:nvSpPr>
          <p:spPr bwMode="auto">
            <a:xfrm>
              <a:off x="1112" y="622"/>
              <a:ext cx="355" cy="61"/>
            </a:xfrm>
            <a:custGeom>
              <a:avLst/>
              <a:gdLst>
                <a:gd name="T0" fmla="*/ 2400 w 2834"/>
                <a:gd name="T1" fmla="*/ 487 h 487"/>
                <a:gd name="T2" fmla="*/ 2475 w 2834"/>
                <a:gd name="T3" fmla="*/ 442 h 487"/>
                <a:gd name="T4" fmla="*/ 2544 w 2834"/>
                <a:gd name="T5" fmla="*/ 396 h 487"/>
                <a:gd name="T6" fmla="*/ 2605 w 2834"/>
                <a:gd name="T7" fmla="*/ 351 h 487"/>
                <a:gd name="T8" fmla="*/ 2657 w 2834"/>
                <a:gd name="T9" fmla="*/ 307 h 487"/>
                <a:gd name="T10" fmla="*/ 2702 w 2834"/>
                <a:gd name="T11" fmla="*/ 268 h 487"/>
                <a:gd name="T12" fmla="*/ 2737 w 2834"/>
                <a:gd name="T13" fmla="*/ 233 h 487"/>
                <a:gd name="T14" fmla="*/ 2764 w 2834"/>
                <a:gd name="T15" fmla="*/ 203 h 487"/>
                <a:gd name="T16" fmla="*/ 2783 w 2834"/>
                <a:gd name="T17" fmla="*/ 180 h 487"/>
                <a:gd name="T18" fmla="*/ 2808 w 2834"/>
                <a:gd name="T19" fmla="*/ 145 h 487"/>
                <a:gd name="T20" fmla="*/ 2821 w 2834"/>
                <a:gd name="T21" fmla="*/ 126 h 487"/>
                <a:gd name="T22" fmla="*/ 2829 w 2834"/>
                <a:gd name="T23" fmla="*/ 106 h 487"/>
                <a:gd name="T24" fmla="*/ 2832 w 2834"/>
                <a:gd name="T25" fmla="*/ 96 h 487"/>
                <a:gd name="T26" fmla="*/ 2834 w 2834"/>
                <a:gd name="T27" fmla="*/ 85 h 487"/>
                <a:gd name="T28" fmla="*/ 2834 w 2834"/>
                <a:gd name="T29" fmla="*/ 75 h 487"/>
                <a:gd name="T30" fmla="*/ 2832 w 2834"/>
                <a:gd name="T31" fmla="*/ 64 h 487"/>
                <a:gd name="T32" fmla="*/ 2828 w 2834"/>
                <a:gd name="T33" fmla="*/ 54 h 487"/>
                <a:gd name="T34" fmla="*/ 2823 w 2834"/>
                <a:gd name="T35" fmla="*/ 43 h 487"/>
                <a:gd name="T36" fmla="*/ 2814 w 2834"/>
                <a:gd name="T37" fmla="*/ 33 h 487"/>
                <a:gd name="T38" fmla="*/ 2803 w 2834"/>
                <a:gd name="T39" fmla="*/ 23 h 487"/>
                <a:gd name="T40" fmla="*/ 2785 w 2834"/>
                <a:gd name="T41" fmla="*/ 8 h 487"/>
                <a:gd name="T42" fmla="*/ 2772 w 2834"/>
                <a:gd name="T43" fmla="*/ 1 h 487"/>
                <a:gd name="T44" fmla="*/ 2764 w 2834"/>
                <a:gd name="T45" fmla="*/ 0 h 487"/>
                <a:gd name="T46" fmla="*/ 2758 w 2834"/>
                <a:gd name="T47" fmla="*/ 2 h 487"/>
                <a:gd name="T48" fmla="*/ 2753 w 2834"/>
                <a:gd name="T49" fmla="*/ 8 h 487"/>
                <a:gd name="T50" fmla="*/ 2746 w 2834"/>
                <a:gd name="T51" fmla="*/ 14 h 487"/>
                <a:gd name="T52" fmla="*/ 2736 w 2834"/>
                <a:gd name="T53" fmla="*/ 19 h 487"/>
                <a:gd name="T54" fmla="*/ 2722 w 2834"/>
                <a:gd name="T55" fmla="*/ 21 h 487"/>
                <a:gd name="T56" fmla="*/ 0 w 2834"/>
                <a:gd name="T57" fmla="*/ 21 h 487"/>
                <a:gd name="T58" fmla="*/ 27 w 2834"/>
                <a:gd name="T59" fmla="*/ 47 h 487"/>
                <a:gd name="T60" fmla="*/ 53 w 2834"/>
                <a:gd name="T61" fmla="*/ 75 h 487"/>
                <a:gd name="T62" fmla="*/ 2722 w 2834"/>
                <a:gd name="T63" fmla="*/ 75 h 487"/>
                <a:gd name="T64" fmla="*/ 2734 w 2834"/>
                <a:gd name="T65" fmla="*/ 74 h 487"/>
                <a:gd name="T66" fmla="*/ 2746 w 2834"/>
                <a:gd name="T67" fmla="*/ 75 h 487"/>
                <a:gd name="T68" fmla="*/ 2752 w 2834"/>
                <a:gd name="T69" fmla="*/ 76 h 487"/>
                <a:gd name="T70" fmla="*/ 2756 w 2834"/>
                <a:gd name="T71" fmla="*/ 80 h 487"/>
                <a:gd name="T72" fmla="*/ 2758 w 2834"/>
                <a:gd name="T73" fmla="*/ 83 h 487"/>
                <a:gd name="T74" fmla="*/ 2757 w 2834"/>
                <a:gd name="T75" fmla="*/ 90 h 487"/>
                <a:gd name="T76" fmla="*/ 2754 w 2834"/>
                <a:gd name="T77" fmla="*/ 99 h 487"/>
                <a:gd name="T78" fmla="*/ 2750 w 2834"/>
                <a:gd name="T79" fmla="*/ 106 h 487"/>
                <a:gd name="T80" fmla="*/ 2743 w 2834"/>
                <a:gd name="T81" fmla="*/ 113 h 487"/>
                <a:gd name="T82" fmla="*/ 2735 w 2834"/>
                <a:gd name="T83" fmla="*/ 119 h 487"/>
                <a:gd name="T84" fmla="*/ 2725 w 2834"/>
                <a:gd name="T85" fmla="*/ 123 h 487"/>
                <a:gd name="T86" fmla="*/ 2715 w 2834"/>
                <a:gd name="T87" fmla="*/ 126 h 487"/>
                <a:gd name="T88" fmla="*/ 2703 w 2834"/>
                <a:gd name="T89" fmla="*/ 129 h 487"/>
                <a:gd name="T90" fmla="*/ 2688 w 2834"/>
                <a:gd name="T91" fmla="*/ 129 h 487"/>
                <a:gd name="T92" fmla="*/ 96 w 2834"/>
                <a:gd name="T93" fmla="*/ 129 h 487"/>
                <a:gd name="T94" fmla="*/ 124 w 2834"/>
                <a:gd name="T95" fmla="*/ 170 h 487"/>
                <a:gd name="T96" fmla="*/ 149 w 2834"/>
                <a:gd name="T97" fmla="*/ 212 h 487"/>
                <a:gd name="T98" fmla="*/ 172 w 2834"/>
                <a:gd name="T99" fmla="*/ 255 h 487"/>
                <a:gd name="T100" fmla="*/ 191 w 2834"/>
                <a:gd name="T101" fmla="*/ 299 h 487"/>
                <a:gd name="T102" fmla="*/ 206 w 2834"/>
                <a:gd name="T103" fmla="*/ 345 h 487"/>
                <a:gd name="T104" fmla="*/ 219 w 2834"/>
                <a:gd name="T105" fmla="*/ 392 h 487"/>
                <a:gd name="T106" fmla="*/ 231 w 2834"/>
                <a:gd name="T107" fmla="*/ 439 h 487"/>
                <a:gd name="T108" fmla="*/ 238 w 2834"/>
                <a:gd name="T109" fmla="*/ 487 h 487"/>
                <a:gd name="T110" fmla="*/ 2400 w 2834"/>
                <a:gd name="T111" fmla="*/ 487 h 487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834"/>
                <a:gd name="T169" fmla="*/ 0 h 487"/>
                <a:gd name="T170" fmla="*/ 2834 w 2834"/>
                <a:gd name="T171" fmla="*/ 487 h 487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834" h="487">
                  <a:moveTo>
                    <a:pt x="2400" y="487"/>
                  </a:moveTo>
                  <a:lnTo>
                    <a:pt x="2475" y="442"/>
                  </a:lnTo>
                  <a:lnTo>
                    <a:pt x="2544" y="396"/>
                  </a:lnTo>
                  <a:lnTo>
                    <a:pt x="2605" y="351"/>
                  </a:lnTo>
                  <a:lnTo>
                    <a:pt x="2657" y="307"/>
                  </a:lnTo>
                  <a:lnTo>
                    <a:pt x="2702" y="268"/>
                  </a:lnTo>
                  <a:lnTo>
                    <a:pt x="2737" y="233"/>
                  </a:lnTo>
                  <a:lnTo>
                    <a:pt x="2764" y="203"/>
                  </a:lnTo>
                  <a:lnTo>
                    <a:pt x="2783" y="180"/>
                  </a:lnTo>
                  <a:lnTo>
                    <a:pt x="2808" y="145"/>
                  </a:lnTo>
                  <a:lnTo>
                    <a:pt x="2821" y="126"/>
                  </a:lnTo>
                  <a:lnTo>
                    <a:pt x="2829" y="106"/>
                  </a:lnTo>
                  <a:lnTo>
                    <a:pt x="2832" y="96"/>
                  </a:lnTo>
                  <a:lnTo>
                    <a:pt x="2834" y="85"/>
                  </a:lnTo>
                  <a:lnTo>
                    <a:pt x="2834" y="75"/>
                  </a:lnTo>
                  <a:lnTo>
                    <a:pt x="2832" y="64"/>
                  </a:lnTo>
                  <a:lnTo>
                    <a:pt x="2828" y="54"/>
                  </a:lnTo>
                  <a:lnTo>
                    <a:pt x="2823" y="43"/>
                  </a:lnTo>
                  <a:lnTo>
                    <a:pt x="2814" y="33"/>
                  </a:lnTo>
                  <a:lnTo>
                    <a:pt x="2803" y="23"/>
                  </a:lnTo>
                  <a:lnTo>
                    <a:pt x="2785" y="8"/>
                  </a:lnTo>
                  <a:lnTo>
                    <a:pt x="2772" y="1"/>
                  </a:lnTo>
                  <a:lnTo>
                    <a:pt x="2764" y="0"/>
                  </a:lnTo>
                  <a:lnTo>
                    <a:pt x="2758" y="2"/>
                  </a:lnTo>
                  <a:lnTo>
                    <a:pt x="2753" y="8"/>
                  </a:lnTo>
                  <a:lnTo>
                    <a:pt x="2746" y="14"/>
                  </a:lnTo>
                  <a:lnTo>
                    <a:pt x="2736" y="19"/>
                  </a:lnTo>
                  <a:lnTo>
                    <a:pt x="2722" y="21"/>
                  </a:lnTo>
                  <a:lnTo>
                    <a:pt x="0" y="21"/>
                  </a:lnTo>
                  <a:lnTo>
                    <a:pt x="27" y="47"/>
                  </a:lnTo>
                  <a:lnTo>
                    <a:pt x="53" y="75"/>
                  </a:lnTo>
                  <a:lnTo>
                    <a:pt x="2722" y="75"/>
                  </a:lnTo>
                  <a:lnTo>
                    <a:pt x="2734" y="74"/>
                  </a:lnTo>
                  <a:lnTo>
                    <a:pt x="2746" y="75"/>
                  </a:lnTo>
                  <a:lnTo>
                    <a:pt x="2752" y="76"/>
                  </a:lnTo>
                  <a:lnTo>
                    <a:pt x="2756" y="80"/>
                  </a:lnTo>
                  <a:lnTo>
                    <a:pt x="2758" y="83"/>
                  </a:lnTo>
                  <a:lnTo>
                    <a:pt x="2757" y="90"/>
                  </a:lnTo>
                  <a:lnTo>
                    <a:pt x="2754" y="99"/>
                  </a:lnTo>
                  <a:lnTo>
                    <a:pt x="2750" y="106"/>
                  </a:lnTo>
                  <a:lnTo>
                    <a:pt x="2743" y="113"/>
                  </a:lnTo>
                  <a:lnTo>
                    <a:pt x="2735" y="119"/>
                  </a:lnTo>
                  <a:lnTo>
                    <a:pt x="2725" y="123"/>
                  </a:lnTo>
                  <a:lnTo>
                    <a:pt x="2715" y="126"/>
                  </a:lnTo>
                  <a:lnTo>
                    <a:pt x="2703" y="129"/>
                  </a:lnTo>
                  <a:lnTo>
                    <a:pt x="2688" y="129"/>
                  </a:lnTo>
                  <a:lnTo>
                    <a:pt x="96" y="129"/>
                  </a:lnTo>
                  <a:lnTo>
                    <a:pt x="124" y="170"/>
                  </a:lnTo>
                  <a:lnTo>
                    <a:pt x="149" y="212"/>
                  </a:lnTo>
                  <a:lnTo>
                    <a:pt x="172" y="255"/>
                  </a:lnTo>
                  <a:lnTo>
                    <a:pt x="191" y="299"/>
                  </a:lnTo>
                  <a:lnTo>
                    <a:pt x="206" y="345"/>
                  </a:lnTo>
                  <a:lnTo>
                    <a:pt x="219" y="392"/>
                  </a:lnTo>
                  <a:lnTo>
                    <a:pt x="231" y="439"/>
                  </a:lnTo>
                  <a:lnTo>
                    <a:pt x="238" y="487"/>
                  </a:lnTo>
                  <a:lnTo>
                    <a:pt x="2400" y="48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71"/>
            <p:cNvSpPr>
              <a:spLocks/>
            </p:cNvSpPr>
            <p:nvPr/>
          </p:nvSpPr>
          <p:spPr bwMode="auto">
            <a:xfrm>
              <a:off x="888" y="687"/>
              <a:ext cx="510" cy="227"/>
            </a:xfrm>
            <a:custGeom>
              <a:avLst/>
              <a:gdLst>
                <a:gd name="T0" fmla="*/ 3961 w 4079"/>
                <a:gd name="T1" fmla="*/ 126 h 1817"/>
                <a:gd name="T2" fmla="*/ 3990 w 4079"/>
                <a:gd name="T3" fmla="*/ 113 h 1817"/>
                <a:gd name="T4" fmla="*/ 4004 w 4079"/>
                <a:gd name="T5" fmla="*/ 90 h 1817"/>
                <a:gd name="T6" fmla="*/ 3997 w 4079"/>
                <a:gd name="T7" fmla="*/ 76 h 1817"/>
                <a:gd name="T8" fmla="*/ 3967 w 4079"/>
                <a:gd name="T9" fmla="*/ 75 h 1817"/>
                <a:gd name="T10" fmla="*/ 3967 w 4079"/>
                <a:gd name="T11" fmla="*/ 21 h 1817"/>
                <a:gd name="T12" fmla="*/ 3998 w 4079"/>
                <a:gd name="T13" fmla="*/ 9 h 1817"/>
                <a:gd name="T14" fmla="*/ 4018 w 4079"/>
                <a:gd name="T15" fmla="*/ 1 h 1817"/>
                <a:gd name="T16" fmla="*/ 4061 w 4079"/>
                <a:gd name="T17" fmla="*/ 33 h 1817"/>
                <a:gd name="T18" fmla="*/ 4078 w 4079"/>
                <a:gd name="T19" fmla="*/ 65 h 1817"/>
                <a:gd name="T20" fmla="*/ 4075 w 4079"/>
                <a:gd name="T21" fmla="*/ 106 h 1817"/>
                <a:gd name="T22" fmla="*/ 4028 w 4079"/>
                <a:gd name="T23" fmla="*/ 181 h 1817"/>
                <a:gd name="T24" fmla="*/ 3947 w 4079"/>
                <a:gd name="T25" fmla="*/ 268 h 1817"/>
                <a:gd name="T26" fmla="*/ 3790 w 4079"/>
                <a:gd name="T27" fmla="*/ 396 h 1817"/>
                <a:gd name="T28" fmla="*/ 3645 w 4079"/>
                <a:gd name="T29" fmla="*/ 487 h 1817"/>
                <a:gd name="T30" fmla="*/ 1992 w 4079"/>
                <a:gd name="T31" fmla="*/ 578 h 1817"/>
                <a:gd name="T32" fmla="*/ 1914 w 4079"/>
                <a:gd name="T33" fmla="*/ 740 h 1817"/>
                <a:gd name="T34" fmla="*/ 1790 w 4079"/>
                <a:gd name="T35" fmla="*/ 922 h 1817"/>
                <a:gd name="T36" fmla="*/ 1661 w 4079"/>
                <a:gd name="T37" fmla="*/ 1080 h 1817"/>
                <a:gd name="T38" fmla="*/ 1518 w 4079"/>
                <a:gd name="T39" fmla="*/ 1224 h 1817"/>
                <a:gd name="T40" fmla="*/ 1363 w 4079"/>
                <a:gd name="T41" fmla="*/ 1355 h 1817"/>
                <a:gd name="T42" fmla="*/ 1195 w 4079"/>
                <a:gd name="T43" fmla="*/ 1473 h 1817"/>
                <a:gd name="T44" fmla="*/ 1018 w 4079"/>
                <a:gd name="T45" fmla="*/ 1574 h 1817"/>
                <a:gd name="T46" fmla="*/ 830 w 4079"/>
                <a:gd name="T47" fmla="*/ 1659 h 1817"/>
                <a:gd name="T48" fmla="*/ 633 w 4079"/>
                <a:gd name="T49" fmla="*/ 1727 h 1817"/>
                <a:gd name="T50" fmla="*/ 429 w 4079"/>
                <a:gd name="T51" fmla="*/ 1776 h 1817"/>
                <a:gd name="T52" fmla="*/ 217 w 4079"/>
                <a:gd name="T53" fmla="*/ 1807 h 1817"/>
                <a:gd name="T54" fmla="*/ 0 w 4079"/>
                <a:gd name="T55" fmla="*/ 1817 h 1817"/>
                <a:gd name="T56" fmla="*/ 142 w 4079"/>
                <a:gd name="T57" fmla="*/ 1751 h 1817"/>
                <a:gd name="T58" fmla="*/ 349 w 4079"/>
                <a:gd name="T59" fmla="*/ 1728 h 1817"/>
                <a:gd name="T60" fmla="*/ 550 w 4079"/>
                <a:gd name="T61" fmla="*/ 1686 h 1817"/>
                <a:gd name="T62" fmla="*/ 744 w 4079"/>
                <a:gd name="T63" fmla="*/ 1626 h 1817"/>
                <a:gd name="T64" fmla="*/ 930 w 4079"/>
                <a:gd name="T65" fmla="*/ 1548 h 1817"/>
                <a:gd name="T66" fmla="*/ 1105 w 4079"/>
                <a:gd name="T67" fmla="*/ 1455 h 1817"/>
                <a:gd name="T68" fmla="*/ 1272 w 4079"/>
                <a:gd name="T69" fmla="*/ 1346 h 1817"/>
                <a:gd name="T70" fmla="*/ 1427 w 4079"/>
                <a:gd name="T71" fmla="*/ 1223 h 1817"/>
                <a:gd name="T72" fmla="*/ 1570 w 4079"/>
                <a:gd name="T73" fmla="*/ 1086 h 1817"/>
                <a:gd name="T74" fmla="*/ 1701 w 4079"/>
                <a:gd name="T75" fmla="*/ 938 h 1817"/>
                <a:gd name="T76" fmla="*/ 1818 w 4079"/>
                <a:gd name="T77" fmla="*/ 777 h 1817"/>
                <a:gd name="T78" fmla="*/ 1929 w 4079"/>
                <a:gd name="T79" fmla="*/ 568 h 1817"/>
                <a:gd name="T80" fmla="*/ 1977 w 4079"/>
                <a:gd name="T81" fmla="*/ 439 h 1817"/>
                <a:gd name="T82" fmla="*/ 2015 w 4079"/>
                <a:gd name="T83" fmla="*/ 305 h 1817"/>
                <a:gd name="T84" fmla="*/ 2036 w 4079"/>
                <a:gd name="T85" fmla="*/ 173 h 181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4079"/>
                <a:gd name="T130" fmla="*/ 0 h 1817"/>
                <a:gd name="T131" fmla="*/ 4079 w 4079"/>
                <a:gd name="T132" fmla="*/ 1817 h 181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4079" h="1817">
                  <a:moveTo>
                    <a:pt x="3935" y="130"/>
                  </a:moveTo>
                  <a:lnTo>
                    <a:pt x="3948" y="128"/>
                  </a:lnTo>
                  <a:lnTo>
                    <a:pt x="3961" y="126"/>
                  </a:lnTo>
                  <a:lnTo>
                    <a:pt x="3972" y="123"/>
                  </a:lnTo>
                  <a:lnTo>
                    <a:pt x="3981" y="118"/>
                  </a:lnTo>
                  <a:lnTo>
                    <a:pt x="3990" y="113"/>
                  </a:lnTo>
                  <a:lnTo>
                    <a:pt x="3995" y="106"/>
                  </a:lnTo>
                  <a:lnTo>
                    <a:pt x="4001" y="98"/>
                  </a:lnTo>
                  <a:lnTo>
                    <a:pt x="4004" y="90"/>
                  </a:lnTo>
                  <a:lnTo>
                    <a:pt x="4004" y="84"/>
                  </a:lnTo>
                  <a:lnTo>
                    <a:pt x="4002" y="80"/>
                  </a:lnTo>
                  <a:lnTo>
                    <a:pt x="3997" y="76"/>
                  </a:lnTo>
                  <a:lnTo>
                    <a:pt x="3992" y="75"/>
                  </a:lnTo>
                  <a:lnTo>
                    <a:pt x="3980" y="75"/>
                  </a:lnTo>
                  <a:lnTo>
                    <a:pt x="3967" y="75"/>
                  </a:lnTo>
                  <a:lnTo>
                    <a:pt x="2040" y="75"/>
                  </a:lnTo>
                  <a:lnTo>
                    <a:pt x="2038" y="21"/>
                  </a:lnTo>
                  <a:lnTo>
                    <a:pt x="3967" y="21"/>
                  </a:lnTo>
                  <a:lnTo>
                    <a:pt x="3982" y="20"/>
                  </a:lnTo>
                  <a:lnTo>
                    <a:pt x="3992" y="14"/>
                  </a:lnTo>
                  <a:lnTo>
                    <a:pt x="3998" y="9"/>
                  </a:lnTo>
                  <a:lnTo>
                    <a:pt x="4004" y="3"/>
                  </a:lnTo>
                  <a:lnTo>
                    <a:pt x="4010" y="0"/>
                  </a:lnTo>
                  <a:lnTo>
                    <a:pt x="4018" y="1"/>
                  </a:lnTo>
                  <a:lnTo>
                    <a:pt x="4031" y="7"/>
                  </a:lnTo>
                  <a:lnTo>
                    <a:pt x="4050" y="23"/>
                  </a:lnTo>
                  <a:lnTo>
                    <a:pt x="4061" y="33"/>
                  </a:lnTo>
                  <a:lnTo>
                    <a:pt x="4068" y="44"/>
                  </a:lnTo>
                  <a:lnTo>
                    <a:pt x="4074" y="54"/>
                  </a:lnTo>
                  <a:lnTo>
                    <a:pt x="4078" y="65"/>
                  </a:lnTo>
                  <a:lnTo>
                    <a:pt x="4079" y="75"/>
                  </a:lnTo>
                  <a:lnTo>
                    <a:pt x="4079" y="85"/>
                  </a:lnTo>
                  <a:lnTo>
                    <a:pt x="4075" y="106"/>
                  </a:lnTo>
                  <a:lnTo>
                    <a:pt x="4066" y="126"/>
                  </a:lnTo>
                  <a:lnTo>
                    <a:pt x="4054" y="145"/>
                  </a:lnTo>
                  <a:lnTo>
                    <a:pt x="4028" y="181"/>
                  </a:lnTo>
                  <a:lnTo>
                    <a:pt x="4011" y="203"/>
                  </a:lnTo>
                  <a:lnTo>
                    <a:pt x="3983" y="233"/>
                  </a:lnTo>
                  <a:lnTo>
                    <a:pt x="3947" y="268"/>
                  </a:lnTo>
                  <a:lnTo>
                    <a:pt x="3903" y="308"/>
                  </a:lnTo>
                  <a:lnTo>
                    <a:pt x="3851" y="350"/>
                  </a:lnTo>
                  <a:lnTo>
                    <a:pt x="3790" y="396"/>
                  </a:lnTo>
                  <a:lnTo>
                    <a:pt x="3722" y="441"/>
                  </a:lnTo>
                  <a:lnTo>
                    <a:pt x="3684" y="465"/>
                  </a:lnTo>
                  <a:lnTo>
                    <a:pt x="3645" y="487"/>
                  </a:lnTo>
                  <a:lnTo>
                    <a:pt x="2026" y="487"/>
                  </a:lnTo>
                  <a:lnTo>
                    <a:pt x="2010" y="534"/>
                  </a:lnTo>
                  <a:lnTo>
                    <a:pt x="1992" y="578"/>
                  </a:lnTo>
                  <a:lnTo>
                    <a:pt x="1973" y="620"/>
                  </a:lnTo>
                  <a:lnTo>
                    <a:pt x="1955" y="662"/>
                  </a:lnTo>
                  <a:lnTo>
                    <a:pt x="1914" y="740"/>
                  </a:lnTo>
                  <a:lnTo>
                    <a:pt x="1869" y="811"/>
                  </a:lnTo>
                  <a:lnTo>
                    <a:pt x="1831" y="868"/>
                  </a:lnTo>
                  <a:lnTo>
                    <a:pt x="1790" y="922"/>
                  </a:lnTo>
                  <a:lnTo>
                    <a:pt x="1749" y="976"/>
                  </a:lnTo>
                  <a:lnTo>
                    <a:pt x="1706" y="1029"/>
                  </a:lnTo>
                  <a:lnTo>
                    <a:pt x="1661" y="1080"/>
                  </a:lnTo>
                  <a:lnTo>
                    <a:pt x="1615" y="1130"/>
                  </a:lnTo>
                  <a:lnTo>
                    <a:pt x="1567" y="1177"/>
                  </a:lnTo>
                  <a:lnTo>
                    <a:pt x="1518" y="1224"/>
                  </a:lnTo>
                  <a:lnTo>
                    <a:pt x="1467" y="1270"/>
                  </a:lnTo>
                  <a:lnTo>
                    <a:pt x="1415" y="1313"/>
                  </a:lnTo>
                  <a:lnTo>
                    <a:pt x="1363" y="1355"/>
                  </a:lnTo>
                  <a:lnTo>
                    <a:pt x="1307" y="1396"/>
                  </a:lnTo>
                  <a:lnTo>
                    <a:pt x="1252" y="1435"/>
                  </a:lnTo>
                  <a:lnTo>
                    <a:pt x="1195" y="1473"/>
                  </a:lnTo>
                  <a:lnTo>
                    <a:pt x="1137" y="1508"/>
                  </a:lnTo>
                  <a:lnTo>
                    <a:pt x="1078" y="1541"/>
                  </a:lnTo>
                  <a:lnTo>
                    <a:pt x="1018" y="1574"/>
                  </a:lnTo>
                  <a:lnTo>
                    <a:pt x="955" y="1604"/>
                  </a:lnTo>
                  <a:lnTo>
                    <a:pt x="893" y="1633"/>
                  </a:lnTo>
                  <a:lnTo>
                    <a:pt x="830" y="1659"/>
                  </a:lnTo>
                  <a:lnTo>
                    <a:pt x="766" y="1684"/>
                  </a:lnTo>
                  <a:lnTo>
                    <a:pt x="700" y="1706"/>
                  </a:lnTo>
                  <a:lnTo>
                    <a:pt x="633" y="1727"/>
                  </a:lnTo>
                  <a:lnTo>
                    <a:pt x="566" y="1746"/>
                  </a:lnTo>
                  <a:lnTo>
                    <a:pt x="498" y="1761"/>
                  </a:lnTo>
                  <a:lnTo>
                    <a:pt x="429" y="1776"/>
                  </a:lnTo>
                  <a:lnTo>
                    <a:pt x="359" y="1789"/>
                  </a:lnTo>
                  <a:lnTo>
                    <a:pt x="288" y="1799"/>
                  </a:lnTo>
                  <a:lnTo>
                    <a:pt x="217" y="1807"/>
                  </a:lnTo>
                  <a:lnTo>
                    <a:pt x="146" y="1812"/>
                  </a:lnTo>
                  <a:lnTo>
                    <a:pt x="73" y="1816"/>
                  </a:lnTo>
                  <a:lnTo>
                    <a:pt x="0" y="1817"/>
                  </a:lnTo>
                  <a:lnTo>
                    <a:pt x="0" y="1756"/>
                  </a:lnTo>
                  <a:lnTo>
                    <a:pt x="71" y="1755"/>
                  </a:lnTo>
                  <a:lnTo>
                    <a:pt x="142" y="1751"/>
                  </a:lnTo>
                  <a:lnTo>
                    <a:pt x="212" y="1746"/>
                  </a:lnTo>
                  <a:lnTo>
                    <a:pt x="280" y="1738"/>
                  </a:lnTo>
                  <a:lnTo>
                    <a:pt x="349" y="1728"/>
                  </a:lnTo>
                  <a:lnTo>
                    <a:pt x="417" y="1716"/>
                  </a:lnTo>
                  <a:lnTo>
                    <a:pt x="485" y="1701"/>
                  </a:lnTo>
                  <a:lnTo>
                    <a:pt x="550" y="1686"/>
                  </a:lnTo>
                  <a:lnTo>
                    <a:pt x="616" y="1667"/>
                  </a:lnTo>
                  <a:lnTo>
                    <a:pt x="680" y="1647"/>
                  </a:lnTo>
                  <a:lnTo>
                    <a:pt x="744" y="1626"/>
                  </a:lnTo>
                  <a:lnTo>
                    <a:pt x="807" y="1601"/>
                  </a:lnTo>
                  <a:lnTo>
                    <a:pt x="869" y="1576"/>
                  </a:lnTo>
                  <a:lnTo>
                    <a:pt x="930" y="1548"/>
                  </a:lnTo>
                  <a:lnTo>
                    <a:pt x="990" y="1519"/>
                  </a:lnTo>
                  <a:lnTo>
                    <a:pt x="1048" y="1487"/>
                  </a:lnTo>
                  <a:lnTo>
                    <a:pt x="1105" y="1455"/>
                  </a:lnTo>
                  <a:lnTo>
                    <a:pt x="1162" y="1420"/>
                  </a:lnTo>
                  <a:lnTo>
                    <a:pt x="1217" y="1384"/>
                  </a:lnTo>
                  <a:lnTo>
                    <a:pt x="1272" y="1346"/>
                  </a:lnTo>
                  <a:lnTo>
                    <a:pt x="1325" y="1306"/>
                  </a:lnTo>
                  <a:lnTo>
                    <a:pt x="1376" y="1265"/>
                  </a:lnTo>
                  <a:lnTo>
                    <a:pt x="1427" y="1223"/>
                  </a:lnTo>
                  <a:lnTo>
                    <a:pt x="1476" y="1179"/>
                  </a:lnTo>
                  <a:lnTo>
                    <a:pt x="1524" y="1133"/>
                  </a:lnTo>
                  <a:lnTo>
                    <a:pt x="1570" y="1086"/>
                  </a:lnTo>
                  <a:lnTo>
                    <a:pt x="1615" y="1039"/>
                  </a:lnTo>
                  <a:lnTo>
                    <a:pt x="1659" y="989"/>
                  </a:lnTo>
                  <a:lnTo>
                    <a:pt x="1701" y="938"/>
                  </a:lnTo>
                  <a:lnTo>
                    <a:pt x="1741" y="885"/>
                  </a:lnTo>
                  <a:lnTo>
                    <a:pt x="1780" y="832"/>
                  </a:lnTo>
                  <a:lnTo>
                    <a:pt x="1818" y="777"/>
                  </a:lnTo>
                  <a:lnTo>
                    <a:pt x="1857" y="713"/>
                  </a:lnTo>
                  <a:lnTo>
                    <a:pt x="1895" y="643"/>
                  </a:lnTo>
                  <a:lnTo>
                    <a:pt x="1929" y="568"/>
                  </a:lnTo>
                  <a:lnTo>
                    <a:pt x="1960" y="487"/>
                  </a:lnTo>
                  <a:lnTo>
                    <a:pt x="1961" y="485"/>
                  </a:lnTo>
                  <a:lnTo>
                    <a:pt x="1977" y="439"/>
                  </a:lnTo>
                  <a:lnTo>
                    <a:pt x="1991" y="395"/>
                  </a:lnTo>
                  <a:lnTo>
                    <a:pt x="2003" y="349"/>
                  </a:lnTo>
                  <a:lnTo>
                    <a:pt x="2015" y="305"/>
                  </a:lnTo>
                  <a:lnTo>
                    <a:pt x="2023" y="261"/>
                  </a:lnTo>
                  <a:lnTo>
                    <a:pt x="2030" y="216"/>
                  </a:lnTo>
                  <a:lnTo>
                    <a:pt x="2036" y="173"/>
                  </a:lnTo>
                  <a:lnTo>
                    <a:pt x="2038" y="130"/>
                  </a:lnTo>
                  <a:lnTo>
                    <a:pt x="3935" y="13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72"/>
            <p:cNvSpPr>
              <a:spLocks noEditPoints="1"/>
            </p:cNvSpPr>
            <p:nvPr/>
          </p:nvSpPr>
          <p:spPr bwMode="auto">
            <a:xfrm>
              <a:off x="391" y="804"/>
              <a:ext cx="96" cy="91"/>
            </a:xfrm>
            <a:custGeom>
              <a:avLst/>
              <a:gdLst>
                <a:gd name="T0" fmla="*/ 134 w 766"/>
                <a:gd name="T1" fmla="*/ 274 h 728"/>
                <a:gd name="T2" fmla="*/ 293 w 766"/>
                <a:gd name="T3" fmla="*/ 616 h 728"/>
                <a:gd name="T4" fmla="*/ 679 w 766"/>
                <a:gd name="T5" fmla="*/ 419 h 728"/>
                <a:gd name="T6" fmla="*/ 507 w 766"/>
                <a:gd name="T7" fmla="*/ 84 h 728"/>
                <a:gd name="T8" fmla="*/ 134 w 766"/>
                <a:gd name="T9" fmla="*/ 274 h 728"/>
                <a:gd name="T10" fmla="*/ 28 w 766"/>
                <a:gd name="T11" fmla="*/ 317 h 728"/>
                <a:gd name="T12" fmla="*/ 0 w 766"/>
                <a:gd name="T13" fmla="*/ 263 h 728"/>
                <a:gd name="T14" fmla="*/ 542 w 766"/>
                <a:gd name="T15" fmla="*/ 0 h 728"/>
                <a:gd name="T16" fmla="*/ 766 w 766"/>
                <a:gd name="T17" fmla="*/ 459 h 728"/>
                <a:gd name="T18" fmla="*/ 221 w 766"/>
                <a:gd name="T19" fmla="*/ 728 h 728"/>
                <a:gd name="T20" fmla="*/ 197 w 766"/>
                <a:gd name="T21" fmla="*/ 677 h 728"/>
                <a:gd name="T22" fmla="*/ 234 w 766"/>
                <a:gd name="T23" fmla="*/ 646 h 728"/>
                <a:gd name="T24" fmla="*/ 70 w 766"/>
                <a:gd name="T25" fmla="*/ 309 h 728"/>
                <a:gd name="T26" fmla="*/ 28 w 766"/>
                <a:gd name="T27" fmla="*/ 317 h 72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66"/>
                <a:gd name="T43" fmla="*/ 0 h 728"/>
                <a:gd name="T44" fmla="*/ 766 w 766"/>
                <a:gd name="T45" fmla="*/ 728 h 72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66" h="728">
                  <a:moveTo>
                    <a:pt x="134" y="274"/>
                  </a:moveTo>
                  <a:lnTo>
                    <a:pt x="293" y="616"/>
                  </a:lnTo>
                  <a:lnTo>
                    <a:pt x="679" y="419"/>
                  </a:lnTo>
                  <a:lnTo>
                    <a:pt x="507" y="84"/>
                  </a:lnTo>
                  <a:lnTo>
                    <a:pt x="134" y="274"/>
                  </a:lnTo>
                  <a:close/>
                  <a:moveTo>
                    <a:pt x="28" y="317"/>
                  </a:moveTo>
                  <a:lnTo>
                    <a:pt x="0" y="263"/>
                  </a:lnTo>
                  <a:lnTo>
                    <a:pt x="542" y="0"/>
                  </a:lnTo>
                  <a:lnTo>
                    <a:pt x="766" y="459"/>
                  </a:lnTo>
                  <a:lnTo>
                    <a:pt x="221" y="728"/>
                  </a:lnTo>
                  <a:lnTo>
                    <a:pt x="197" y="677"/>
                  </a:lnTo>
                  <a:lnTo>
                    <a:pt x="234" y="646"/>
                  </a:lnTo>
                  <a:lnTo>
                    <a:pt x="70" y="309"/>
                  </a:lnTo>
                  <a:lnTo>
                    <a:pt x="28" y="31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73"/>
            <p:cNvSpPr>
              <a:spLocks/>
            </p:cNvSpPr>
            <p:nvPr/>
          </p:nvSpPr>
          <p:spPr bwMode="auto">
            <a:xfrm>
              <a:off x="412" y="822"/>
              <a:ext cx="56" cy="55"/>
            </a:xfrm>
            <a:custGeom>
              <a:avLst/>
              <a:gdLst>
                <a:gd name="T0" fmla="*/ 0 w 448"/>
                <a:gd name="T1" fmla="*/ 139 h 440"/>
                <a:gd name="T2" fmla="*/ 43 w 448"/>
                <a:gd name="T3" fmla="*/ 109 h 440"/>
                <a:gd name="T4" fmla="*/ 111 w 448"/>
                <a:gd name="T5" fmla="*/ 237 h 440"/>
                <a:gd name="T6" fmla="*/ 196 w 448"/>
                <a:gd name="T7" fmla="*/ 198 h 440"/>
                <a:gd name="T8" fmla="*/ 149 w 448"/>
                <a:gd name="T9" fmla="*/ 95 h 440"/>
                <a:gd name="T10" fmla="*/ 202 w 448"/>
                <a:gd name="T11" fmla="*/ 69 h 440"/>
                <a:gd name="T12" fmla="*/ 253 w 448"/>
                <a:gd name="T13" fmla="*/ 158 h 440"/>
                <a:gd name="T14" fmla="*/ 312 w 448"/>
                <a:gd name="T15" fmla="*/ 141 h 440"/>
                <a:gd name="T16" fmla="*/ 253 w 448"/>
                <a:gd name="T17" fmla="*/ 25 h 440"/>
                <a:gd name="T18" fmla="*/ 310 w 448"/>
                <a:gd name="T19" fmla="*/ 0 h 440"/>
                <a:gd name="T20" fmla="*/ 448 w 448"/>
                <a:gd name="T21" fmla="*/ 275 h 440"/>
                <a:gd name="T22" fmla="*/ 402 w 448"/>
                <a:gd name="T23" fmla="*/ 307 h 440"/>
                <a:gd name="T24" fmla="*/ 341 w 448"/>
                <a:gd name="T25" fmla="*/ 209 h 440"/>
                <a:gd name="T26" fmla="*/ 283 w 448"/>
                <a:gd name="T27" fmla="*/ 228 h 440"/>
                <a:gd name="T28" fmla="*/ 330 w 448"/>
                <a:gd name="T29" fmla="*/ 321 h 440"/>
                <a:gd name="T30" fmla="*/ 290 w 448"/>
                <a:gd name="T31" fmla="*/ 351 h 440"/>
                <a:gd name="T32" fmla="*/ 222 w 448"/>
                <a:gd name="T33" fmla="*/ 268 h 440"/>
                <a:gd name="T34" fmla="*/ 153 w 448"/>
                <a:gd name="T35" fmla="*/ 291 h 440"/>
                <a:gd name="T36" fmla="*/ 197 w 448"/>
                <a:gd name="T37" fmla="*/ 400 h 440"/>
                <a:gd name="T38" fmla="*/ 190 w 448"/>
                <a:gd name="T39" fmla="*/ 432 h 440"/>
                <a:gd name="T40" fmla="*/ 151 w 448"/>
                <a:gd name="T41" fmla="*/ 440 h 440"/>
                <a:gd name="T42" fmla="*/ 0 w 448"/>
                <a:gd name="T43" fmla="*/ 139 h 44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448"/>
                <a:gd name="T67" fmla="*/ 0 h 440"/>
                <a:gd name="T68" fmla="*/ 448 w 448"/>
                <a:gd name="T69" fmla="*/ 440 h 44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448" h="440">
                  <a:moveTo>
                    <a:pt x="0" y="139"/>
                  </a:moveTo>
                  <a:lnTo>
                    <a:pt x="43" y="109"/>
                  </a:lnTo>
                  <a:lnTo>
                    <a:pt x="111" y="237"/>
                  </a:lnTo>
                  <a:lnTo>
                    <a:pt x="196" y="198"/>
                  </a:lnTo>
                  <a:lnTo>
                    <a:pt x="149" y="95"/>
                  </a:lnTo>
                  <a:lnTo>
                    <a:pt x="202" y="69"/>
                  </a:lnTo>
                  <a:lnTo>
                    <a:pt x="253" y="158"/>
                  </a:lnTo>
                  <a:lnTo>
                    <a:pt x="312" y="141"/>
                  </a:lnTo>
                  <a:lnTo>
                    <a:pt x="253" y="25"/>
                  </a:lnTo>
                  <a:lnTo>
                    <a:pt x="310" y="0"/>
                  </a:lnTo>
                  <a:lnTo>
                    <a:pt x="448" y="275"/>
                  </a:lnTo>
                  <a:lnTo>
                    <a:pt x="402" y="307"/>
                  </a:lnTo>
                  <a:lnTo>
                    <a:pt x="341" y="209"/>
                  </a:lnTo>
                  <a:lnTo>
                    <a:pt x="283" y="228"/>
                  </a:lnTo>
                  <a:lnTo>
                    <a:pt x="330" y="321"/>
                  </a:lnTo>
                  <a:lnTo>
                    <a:pt x="290" y="351"/>
                  </a:lnTo>
                  <a:lnTo>
                    <a:pt x="222" y="268"/>
                  </a:lnTo>
                  <a:lnTo>
                    <a:pt x="153" y="291"/>
                  </a:lnTo>
                  <a:lnTo>
                    <a:pt x="197" y="400"/>
                  </a:lnTo>
                  <a:lnTo>
                    <a:pt x="190" y="432"/>
                  </a:lnTo>
                  <a:lnTo>
                    <a:pt x="151" y="440"/>
                  </a:lnTo>
                  <a:lnTo>
                    <a:pt x="0" y="13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74"/>
            <p:cNvSpPr>
              <a:spLocks/>
            </p:cNvSpPr>
            <p:nvPr/>
          </p:nvSpPr>
          <p:spPr bwMode="auto">
            <a:xfrm>
              <a:off x="435" y="858"/>
              <a:ext cx="9" cy="8"/>
            </a:xfrm>
            <a:custGeom>
              <a:avLst/>
              <a:gdLst>
                <a:gd name="T0" fmla="*/ 1 w 69"/>
                <a:gd name="T1" fmla="*/ 24 h 65"/>
                <a:gd name="T2" fmla="*/ 0 w 69"/>
                <a:gd name="T3" fmla="*/ 48 h 65"/>
                <a:gd name="T4" fmla="*/ 39 w 69"/>
                <a:gd name="T5" fmla="*/ 65 h 65"/>
                <a:gd name="T6" fmla="*/ 69 w 69"/>
                <a:gd name="T7" fmla="*/ 20 h 65"/>
                <a:gd name="T8" fmla="*/ 49 w 69"/>
                <a:gd name="T9" fmla="*/ 5 h 65"/>
                <a:gd name="T10" fmla="*/ 31 w 69"/>
                <a:gd name="T11" fmla="*/ 0 h 65"/>
                <a:gd name="T12" fmla="*/ 1 w 69"/>
                <a:gd name="T13" fmla="*/ 24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65"/>
                <a:gd name="T23" fmla="*/ 69 w 6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65">
                  <a:moveTo>
                    <a:pt x="1" y="24"/>
                  </a:moveTo>
                  <a:lnTo>
                    <a:pt x="0" y="48"/>
                  </a:lnTo>
                  <a:lnTo>
                    <a:pt x="39" y="65"/>
                  </a:lnTo>
                  <a:lnTo>
                    <a:pt x="69" y="20"/>
                  </a:lnTo>
                  <a:lnTo>
                    <a:pt x="49" y="5"/>
                  </a:lnTo>
                  <a:lnTo>
                    <a:pt x="31" y="0"/>
                  </a:lnTo>
                  <a:lnTo>
                    <a:pt x="1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75"/>
            <p:cNvSpPr>
              <a:spLocks/>
            </p:cNvSpPr>
            <p:nvPr/>
          </p:nvSpPr>
          <p:spPr bwMode="auto">
            <a:xfrm>
              <a:off x="433" y="878"/>
              <a:ext cx="73" cy="50"/>
            </a:xfrm>
            <a:custGeom>
              <a:avLst/>
              <a:gdLst>
                <a:gd name="T0" fmla="*/ 0 w 589"/>
                <a:gd name="T1" fmla="*/ 376 h 404"/>
                <a:gd name="T2" fmla="*/ 4 w 589"/>
                <a:gd name="T3" fmla="*/ 341 h 404"/>
                <a:gd name="T4" fmla="*/ 208 w 589"/>
                <a:gd name="T5" fmla="*/ 176 h 404"/>
                <a:gd name="T6" fmla="*/ 417 w 589"/>
                <a:gd name="T7" fmla="*/ 7 h 404"/>
                <a:gd name="T8" fmla="*/ 427 w 589"/>
                <a:gd name="T9" fmla="*/ 2 h 404"/>
                <a:gd name="T10" fmla="*/ 440 w 589"/>
                <a:gd name="T11" fmla="*/ 0 h 404"/>
                <a:gd name="T12" fmla="*/ 447 w 589"/>
                <a:gd name="T13" fmla="*/ 1 h 404"/>
                <a:gd name="T14" fmla="*/ 454 w 589"/>
                <a:gd name="T15" fmla="*/ 3 h 404"/>
                <a:gd name="T16" fmla="*/ 462 w 589"/>
                <a:gd name="T17" fmla="*/ 7 h 404"/>
                <a:gd name="T18" fmla="*/ 468 w 589"/>
                <a:gd name="T19" fmla="*/ 13 h 404"/>
                <a:gd name="T20" fmla="*/ 536 w 589"/>
                <a:gd name="T21" fmla="*/ 98 h 404"/>
                <a:gd name="T22" fmla="*/ 589 w 589"/>
                <a:gd name="T23" fmla="*/ 166 h 404"/>
                <a:gd name="T24" fmla="*/ 404 w 589"/>
                <a:gd name="T25" fmla="*/ 229 h 404"/>
                <a:gd name="T26" fmla="*/ 388 w 589"/>
                <a:gd name="T27" fmla="*/ 235 h 404"/>
                <a:gd name="T28" fmla="*/ 377 w 589"/>
                <a:gd name="T29" fmla="*/ 245 h 404"/>
                <a:gd name="T30" fmla="*/ 370 w 589"/>
                <a:gd name="T31" fmla="*/ 256 h 404"/>
                <a:gd name="T32" fmla="*/ 363 w 589"/>
                <a:gd name="T33" fmla="*/ 272 h 404"/>
                <a:gd name="T34" fmla="*/ 355 w 589"/>
                <a:gd name="T35" fmla="*/ 291 h 404"/>
                <a:gd name="T36" fmla="*/ 342 w 589"/>
                <a:gd name="T37" fmla="*/ 314 h 404"/>
                <a:gd name="T38" fmla="*/ 333 w 589"/>
                <a:gd name="T39" fmla="*/ 327 h 404"/>
                <a:gd name="T40" fmla="*/ 321 w 589"/>
                <a:gd name="T41" fmla="*/ 341 h 404"/>
                <a:gd name="T42" fmla="*/ 307 w 589"/>
                <a:gd name="T43" fmla="*/ 354 h 404"/>
                <a:gd name="T44" fmla="*/ 290 w 589"/>
                <a:gd name="T45" fmla="*/ 367 h 404"/>
                <a:gd name="T46" fmla="*/ 259 w 589"/>
                <a:gd name="T47" fmla="*/ 390 h 404"/>
                <a:gd name="T48" fmla="*/ 245 w 589"/>
                <a:gd name="T49" fmla="*/ 397 h 404"/>
                <a:gd name="T50" fmla="*/ 234 w 589"/>
                <a:gd name="T51" fmla="*/ 402 h 404"/>
                <a:gd name="T52" fmla="*/ 224 w 589"/>
                <a:gd name="T53" fmla="*/ 404 h 404"/>
                <a:gd name="T54" fmla="*/ 215 w 589"/>
                <a:gd name="T55" fmla="*/ 404 h 404"/>
                <a:gd name="T56" fmla="*/ 205 w 589"/>
                <a:gd name="T57" fmla="*/ 401 h 404"/>
                <a:gd name="T58" fmla="*/ 194 w 589"/>
                <a:gd name="T59" fmla="*/ 395 h 404"/>
                <a:gd name="T60" fmla="*/ 174 w 589"/>
                <a:gd name="T61" fmla="*/ 381 h 404"/>
                <a:gd name="T62" fmla="*/ 160 w 589"/>
                <a:gd name="T63" fmla="*/ 368 h 404"/>
                <a:gd name="T64" fmla="*/ 149 w 589"/>
                <a:gd name="T65" fmla="*/ 356 h 404"/>
                <a:gd name="T66" fmla="*/ 181 w 589"/>
                <a:gd name="T67" fmla="*/ 299 h 404"/>
                <a:gd name="T68" fmla="*/ 184 w 589"/>
                <a:gd name="T69" fmla="*/ 304 h 404"/>
                <a:gd name="T70" fmla="*/ 194 w 589"/>
                <a:gd name="T71" fmla="*/ 316 h 404"/>
                <a:gd name="T72" fmla="*/ 208 w 589"/>
                <a:gd name="T73" fmla="*/ 329 h 404"/>
                <a:gd name="T74" fmla="*/ 215 w 589"/>
                <a:gd name="T75" fmla="*/ 334 h 404"/>
                <a:gd name="T76" fmla="*/ 224 w 589"/>
                <a:gd name="T77" fmla="*/ 336 h 404"/>
                <a:gd name="T78" fmla="*/ 241 w 589"/>
                <a:gd name="T79" fmla="*/ 336 h 404"/>
                <a:gd name="T80" fmla="*/ 256 w 589"/>
                <a:gd name="T81" fmla="*/ 333 h 404"/>
                <a:gd name="T82" fmla="*/ 271 w 589"/>
                <a:gd name="T83" fmla="*/ 326 h 404"/>
                <a:gd name="T84" fmla="*/ 281 w 589"/>
                <a:gd name="T85" fmla="*/ 317 h 404"/>
                <a:gd name="T86" fmla="*/ 287 w 589"/>
                <a:gd name="T87" fmla="*/ 305 h 404"/>
                <a:gd name="T88" fmla="*/ 292 w 589"/>
                <a:gd name="T89" fmla="*/ 289 h 404"/>
                <a:gd name="T90" fmla="*/ 296 w 589"/>
                <a:gd name="T91" fmla="*/ 271 h 404"/>
                <a:gd name="T92" fmla="*/ 302 w 589"/>
                <a:gd name="T93" fmla="*/ 253 h 404"/>
                <a:gd name="T94" fmla="*/ 306 w 589"/>
                <a:gd name="T95" fmla="*/ 236 h 404"/>
                <a:gd name="T96" fmla="*/ 312 w 589"/>
                <a:gd name="T97" fmla="*/ 220 h 404"/>
                <a:gd name="T98" fmla="*/ 316 w 589"/>
                <a:gd name="T99" fmla="*/ 212 h 404"/>
                <a:gd name="T100" fmla="*/ 323 w 589"/>
                <a:gd name="T101" fmla="*/ 204 h 404"/>
                <a:gd name="T102" fmla="*/ 333 w 589"/>
                <a:gd name="T103" fmla="*/ 198 h 404"/>
                <a:gd name="T104" fmla="*/ 347 w 589"/>
                <a:gd name="T105" fmla="*/ 192 h 404"/>
                <a:gd name="T106" fmla="*/ 435 w 589"/>
                <a:gd name="T107" fmla="*/ 159 h 404"/>
                <a:gd name="T108" fmla="*/ 491 w 589"/>
                <a:gd name="T109" fmla="*/ 136 h 404"/>
                <a:gd name="T110" fmla="*/ 441 w 589"/>
                <a:gd name="T111" fmla="*/ 71 h 404"/>
                <a:gd name="T112" fmla="*/ 41 w 589"/>
                <a:gd name="T113" fmla="*/ 400 h 404"/>
                <a:gd name="T114" fmla="*/ 0 w 589"/>
                <a:gd name="T115" fmla="*/ 376 h 40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589"/>
                <a:gd name="T175" fmla="*/ 0 h 404"/>
                <a:gd name="T176" fmla="*/ 589 w 589"/>
                <a:gd name="T177" fmla="*/ 404 h 40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589" h="404">
                  <a:moveTo>
                    <a:pt x="0" y="376"/>
                  </a:moveTo>
                  <a:lnTo>
                    <a:pt x="4" y="341"/>
                  </a:lnTo>
                  <a:lnTo>
                    <a:pt x="208" y="176"/>
                  </a:lnTo>
                  <a:lnTo>
                    <a:pt x="417" y="7"/>
                  </a:lnTo>
                  <a:lnTo>
                    <a:pt x="427" y="2"/>
                  </a:lnTo>
                  <a:lnTo>
                    <a:pt x="440" y="0"/>
                  </a:lnTo>
                  <a:lnTo>
                    <a:pt x="447" y="1"/>
                  </a:lnTo>
                  <a:lnTo>
                    <a:pt x="454" y="3"/>
                  </a:lnTo>
                  <a:lnTo>
                    <a:pt x="462" y="7"/>
                  </a:lnTo>
                  <a:lnTo>
                    <a:pt x="468" y="13"/>
                  </a:lnTo>
                  <a:lnTo>
                    <a:pt x="536" y="98"/>
                  </a:lnTo>
                  <a:lnTo>
                    <a:pt x="589" y="166"/>
                  </a:lnTo>
                  <a:lnTo>
                    <a:pt x="404" y="229"/>
                  </a:lnTo>
                  <a:lnTo>
                    <a:pt x="388" y="235"/>
                  </a:lnTo>
                  <a:lnTo>
                    <a:pt x="377" y="245"/>
                  </a:lnTo>
                  <a:lnTo>
                    <a:pt x="370" y="256"/>
                  </a:lnTo>
                  <a:lnTo>
                    <a:pt x="363" y="272"/>
                  </a:lnTo>
                  <a:lnTo>
                    <a:pt x="355" y="291"/>
                  </a:lnTo>
                  <a:lnTo>
                    <a:pt x="342" y="314"/>
                  </a:lnTo>
                  <a:lnTo>
                    <a:pt x="333" y="327"/>
                  </a:lnTo>
                  <a:lnTo>
                    <a:pt x="321" y="341"/>
                  </a:lnTo>
                  <a:lnTo>
                    <a:pt x="307" y="354"/>
                  </a:lnTo>
                  <a:lnTo>
                    <a:pt x="290" y="367"/>
                  </a:lnTo>
                  <a:lnTo>
                    <a:pt x="259" y="390"/>
                  </a:lnTo>
                  <a:lnTo>
                    <a:pt x="245" y="397"/>
                  </a:lnTo>
                  <a:lnTo>
                    <a:pt x="234" y="402"/>
                  </a:lnTo>
                  <a:lnTo>
                    <a:pt x="224" y="404"/>
                  </a:lnTo>
                  <a:lnTo>
                    <a:pt x="215" y="404"/>
                  </a:lnTo>
                  <a:lnTo>
                    <a:pt x="205" y="401"/>
                  </a:lnTo>
                  <a:lnTo>
                    <a:pt x="194" y="395"/>
                  </a:lnTo>
                  <a:lnTo>
                    <a:pt x="174" y="381"/>
                  </a:lnTo>
                  <a:lnTo>
                    <a:pt x="160" y="368"/>
                  </a:lnTo>
                  <a:lnTo>
                    <a:pt x="149" y="356"/>
                  </a:lnTo>
                  <a:lnTo>
                    <a:pt x="181" y="299"/>
                  </a:lnTo>
                  <a:lnTo>
                    <a:pt x="184" y="304"/>
                  </a:lnTo>
                  <a:lnTo>
                    <a:pt x="194" y="316"/>
                  </a:lnTo>
                  <a:lnTo>
                    <a:pt x="208" y="329"/>
                  </a:lnTo>
                  <a:lnTo>
                    <a:pt x="215" y="334"/>
                  </a:lnTo>
                  <a:lnTo>
                    <a:pt x="224" y="336"/>
                  </a:lnTo>
                  <a:lnTo>
                    <a:pt x="241" y="336"/>
                  </a:lnTo>
                  <a:lnTo>
                    <a:pt x="256" y="333"/>
                  </a:lnTo>
                  <a:lnTo>
                    <a:pt x="271" y="326"/>
                  </a:lnTo>
                  <a:lnTo>
                    <a:pt x="281" y="317"/>
                  </a:lnTo>
                  <a:lnTo>
                    <a:pt x="287" y="305"/>
                  </a:lnTo>
                  <a:lnTo>
                    <a:pt x="292" y="289"/>
                  </a:lnTo>
                  <a:lnTo>
                    <a:pt x="296" y="271"/>
                  </a:lnTo>
                  <a:lnTo>
                    <a:pt x="302" y="253"/>
                  </a:lnTo>
                  <a:lnTo>
                    <a:pt x="306" y="236"/>
                  </a:lnTo>
                  <a:lnTo>
                    <a:pt x="312" y="220"/>
                  </a:lnTo>
                  <a:lnTo>
                    <a:pt x="316" y="212"/>
                  </a:lnTo>
                  <a:lnTo>
                    <a:pt x="323" y="204"/>
                  </a:lnTo>
                  <a:lnTo>
                    <a:pt x="333" y="198"/>
                  </a:lnTo>
                  <a:lnTo>
                    <a:pt x="347" y="192"/>
                  </a:lnTo>
                  <a:lnTo>
                    <a:pt x="435" y="159"/>
                  </a:lnTo>
                  <a:lnTo>
                    <a:pt x="491" y="136"/>
                  </a:lnTo>
                  <a:lnTo>
                    <a:pt x="441" y="71"/>
                  </a:lnTo>
                  <a:lnTo>
                    <a:pt x="41" y="400"/>
                  </a:lnTo>
                  <a:lnTo>
                    <a:pt x="0" y="37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76"/>
            <p:cNvSpPr>
              <a:spLocks/>
            </p:cNvSpPr>
            <p:nvPr/>
          </p:nvSpPr>
          <p:spPr bwMode="auto">
            <a:xfrm>
              <a:off x="451" y="926"/>
              <a:ext cx="29" cy="13"/>
            </a:xfrm>
            <a:custGeom>
              <a:avLst/>
              <a:gdLst>
                <a:gd name="T0" fmla="*/ 0 w 238"/>
                <a:gd name="T1" fmla="*/ 50 h 109"/>
                <a:gd name="T2" fmla="*/ 27 w 238"/>
                <a:gd name="T3" fmla="*/ 49 h 109"/>
                <a:gd name="T4" fmla="*/ 56 w 238"/>
                <a:gd name="T5" fmla="*/ 46 h 109"/>
                <a:gd name="T6" fmla="*/ 90 w 238"/>
                <a:gd name="T7" fmla="*/ 43 h 109"/>
                <a:gd name="T8" fmla="*/ 125 w 238"/>
                <a:gd name="T9" fmla="*/ 38 h 109"/>
                <a:gd name="T10" fmla="*/ 158 w 238"/>
                <a:gd name="T11" fmla="*/ 29 h 109"/>
                <a:gd name="T12" fmla="*/ 172 w 238"/>
                <a:gd name="T13" fmla="*/ 22 h 109"/>
                <a:gd name="T14" fmla="*/ 186 w 238"/>
                <a:gd name="T15" fmla="*/ 15 h 109"/>
                <a:gd name="T16" fmla="*/ 196 w 238"/>
                <a:gd name="T17" fmla="*/ 8 h 109"/>
                <a:gd name="T18" fmla="*/ 203 w 238"/>
                <a:gd name="T19" fmla="*/ 0 h 109"/>
                <a:gd name="T20" fmla="*/ 218 w 238"/>
                <a:gd name="T21" fmla="*/ 21 h 109"/>
                <a:gd name="T22" fmla="*/ 229 w 238"/>
                <a:gd name="T23" fmla="*/ 38 h 109"/>
                <a:gd name="T24" fmla="*/ 238 w 238"/>
                <a:gd name="T25" fmla="*/ 54 h 109"/>
                <a:gd name="T26" fmla="*/ 212 w 238"/>
                <a:gd name="T27" fmla="*/ 77 h 109"/>
                <a:gd name="T28" fmla="*/ 2 w 238"/>
                <a:gd name="T29" fmla="*/ 109 h 109"/>
                <a:gd name="T30" fmla="*/ 0 w 238"/>
                <a:gd name="T31" fmla="*/ 50 h 10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38"/>
                <a:gd name="T49" fmla="*/ 0 h 109"/>
                <a:gd name="T50" fmla="*/ 238 w 238"/>
                <a:gd name="T51" fmla="*/ 109 h 10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38" h="109">
                  <a:moveTo>
                    <a:pt x="0" y="50"/>
                  </a:moveTo>
                  <a:lnTo>
                    <a:pt x="27" y="49"/>
                  </a:lnTo>
                  <a:lnTo>
                    <a:pt x="56" y="46"/>
                  </a:lnTo>
                  <a:lnTo>
                    <a:pt x="90" y="43"/>
                  </a:lnTo>
                  <a:lnTo>
                    <a:pt x="125" y="38"/>
                  </a:lnTo>
                  <a:lnTo>
                    <a:pt x="158" y="29"/>
                  </a:lnTo>
                  <a:lnTo>
                    <a:pt x="172" y="22"/>
                  </a:lnTo>
                  <a:lnTo>
                    <a:pt x="186" y="15"/>
                  </a:lnTo>
                  <a:lnTo>
                    <a:pt x="196" y="8"/>
                  </a:lnTo>
                  <a:lnTo>
                    <a:pt x="203" y="0"/>
                  </a:lnTo>
                  <a:lnTo>
                    <a:pt x="218" y="21"/>
                  </a:lnTo>
                  <a:lnTo>
                    <a:pt x="229" y="38"/>
                  </a:lnTo>
                  <a:lnTo>
                    <a:pt x="238" y="54"/>
                  </a:lnTo>
                  <a:lnTo>
                    <a:pt x="212" y="77"/>
                  </a:lnTo>
                  <a:lnTo>
                    <a:pt x="2" y="109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77"/>
            <p:cNvSpPr>
              <a:spLocks/>
            </p:cNvSpPr>
            <p:nvPr/>
          </p:nvSpPr>
          <p:spPr bwMode="auto">
            <a:xfrm>
              <a:off x="453" y="909"/>
              <a:ext cx="63" cy="51"/>
            </a:xfrm>
            <a:custGeom>
              <a:avLst/>
              <a:gdLst>
                <a:gd name="T0" fmla="*/ 37 w 500"/>
                <a:gd name="T1" fmla="*/ 274 h 404"/>
                <a:gd name="T2" fmla="*/ 50 w 500"/>
                <a:gd name="T3" fmla="*/ 285 h 404"/>
                <a:gd name="T4" fmla="*/ 74 w 500"/>
                <a:gd name="T5" fmla="*/ 306 h 404"/>
                <a:gd name="T6" fmla="*/ 79 w 500"/>
                <a:gd name="T7" fmla="*/ 309 h 404"/>
                <a:gd name="T8" fmla="*/ 86 w 500"/>
                <a:gd name="T9" fmla="*/ 311 h 404"/>
                <a:gd name="T10" fmla="*/ 94 w 500"/>
                <a:gd name="T11" fmla="*/ 309 h 404"/>
                <a:gd name="T12" fmla="*/ 103 w 500"/>
                <a:gd name="T13" fmla="*/ 307 h 404"/>
                <a:gd name="T14" fmla="*/ 119 w 500"/>
                <a:gd name="T15" fmla="*/ 298 h 404"/>
                <a:gd name="T16" fmla="*/ 136 w 500"/>
                <a:gd name="T17" fmla="*/ 287 h 404"/>
                <a:gd name="T18" fmla="*/ 171 w 500"/>
                <a:gd name="T19" fmla="*/ 261 h 404"/>
                <a:gd name="T20" fmla="*/ 230 w 500"/>
                <a:gd name="T21" fmla="*/ 215 h 404"/>
                <a:gd name="T22" fmla="*/ 309 w 500"/>
                <a:gd name="T23" fmla="*/ 153 h 404"/>
                <a:gd name="T24" fmla="*/ 222 w 500"/>
                <a:gd name="T25" fmla="*/ 43 h 404"/>
                <a:gd name="T26" fmla="*/ 264 w 500"/>
                <a:gd name="T27" fmla="*/ 0 h 404"/>
                <a:gd name="T28" fmla="*/ 372 w 500"/>
                <a:gd name="T29" fmla="*/ 126 h 404"/>
                <a:gd name="T30" fmla="*/ 449 w 500"/>
                <a:gd name="T31" fmla="*/ 217 h 404"/>
                <a:gd name="T32" fmla="*/ 489 w 500"/>
                <a:gd name="T33" fmla="*/ 265 h 404"/>
                <a:gd name="T34" fmla="*/ 497 w 500"/>
                <a:gd name="T35" fmla="*/ 277 h 404"/>
                <a:gd name="T36" fmla="*/ 500 w 500"/>
                <a:gd name="T37" fmla="*/ 292 h 404"/>
                <a:gd name="T38" fmla="*/ 500 w 500"/>
                <a:gd name="T39" fmla="*/ 305 h 404"/>
                <a:gd name="T40" fmla="*/ 497 w 500"/>
                <a:gd name="T41" fmla="*/ 317 h 404"/>
                <a:gd name="T42" fmla="*/ 488 w 500"/>
                <a:gd name="T43" fmla="*/ 333 h 404"/>
                <a:gd name="T44" fmla="*/ 485 w 500"/>
                <a:gd name="T45" fmla="*/ 336 h 404"/>
                <a:gd name="T46" fmla="*/ 451 w 500"/>
                <a:gd name="T47" fmla="*/ 323 h 404"/>
                <a:gd name="T48" fmla="*/ 350 w 500"/>
                <a:gd name="T49" fmla="*/ 208 h 404"/>
                <a:gd name="T50" fmla="*/ 251 w 500"/>
                <a:gd name="T51" fmla="*/ 291 h 404"/>
                <a:gd name="T52" fmla="*/ 178 w 500"/>
                <a:gd name="T53" fmla="*/ 352 h 404"/>
                <a:gd name="T54" fmla="*/ 130 w 500"/>
                <a:gd name="T55" fmla="*/ 388 h 404"/>
                <a:gd name="T56" fmla="*/ 120 w 500"/>
                <a:gd name="T57" fmla="*/ 395 h 404"/>
                <a:gd name="T58" fmla="*/ 109 w 500"/>
                <a:gd name="T59" fmla="*/ 399 h 404"/>
                <a:gd name="T60" fmla="*/ 99 w 500"/>
                <a:gd name="T61" fmla="*/ 403 h 404"/>
                <a:gd name="T62" fmla="*/ 89 w 500"/>
                <a:gd name="T63" fmla="*/ 404 h 404"/>
                <a:gd name="T64" fmla="*/ 79 w 500"/>
                <a:gd name="T65" fmla="*/ 404 h 404"/>
                <a:gd name="T66" fmla="*/ 70 w 500"/>
                <a:gd name="T67" fmla="*/ 401 h 404"/>
                <a:gd name="T68" fmla="*/ 63 w 500"/>
                <a:gd name="T69" fmla="*/ 396 h 404"/>
                <a:gd name="T70" fmla="*/ 56 w 500"/>
                <a:gd name="T71" fmla="*/ 391 h 404"/>
                <a:gd name="T72" fmla="*/ 22 w 500"/>
                <a:gd name="T73" fmla="*/ 353 h 404"/>
                <a:gd name="T74" fmla="*/ 0 w 500"/>
                <a:gd name="T75" fmla="*/ 329 h 404"/>
                <a:gd name="T76" fmla="*/ 37 w 500"/>
                <a:gd name="T77" fmla="*/ 274 h 40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500"/>
                <a:gd name="T118" fmla="*/ 0 h 404"/>
                <a:gd name="T119" fmla="*/ 500 w 500"/>
                <a:gd name="T120" fmla="*/ 404 h 404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500" h="404">
                  <a:moveTo>
                    <a:pt x="37" y="274"/>
                  </a:moveTo>
                  <a:lnTo>
                    <a:pt x="50" y="285"/>
                  </a:lnTo>
                  <a:lnTo>
                    <a:pt x="74" y="306"/>
                  </a:lnTo>
                  <a:lnTo>
                    <a:pt x="79" y="309"/>
                  </a:lnTo>
                  <a:lnTo>
                    <a:pt x="86" y="311"/>
                  </a:lnTo>
                  <a:lnTo>
                    <a:pt x="94" y="309"/>
                  </a:lnTo>
                  <a:lnTo>
                    <a:pt x="103" y="307"/>
                  </a:lnTo>
                  <a:lnTo>
                    <a:pt x="119" y="298"/>
                  </a:lnTo>
                  <a:lnTo>
                    <a:pt x="136" y="287"/>
                  </a:lnTo>
                  <a:lnTo>
                    <a:pt x="171" y="261"/>
                  </a:lnTo>
                  <a:lnTo>
                    <a:pt x="230" y="215"/>
                  </a:lnTo>
                  <a:lnTo>
                    <a:pt x="309" y="153"/>
                  </a:lnTo>
                  <a:lnTo>
                    <a:pt x="222" y="43"/>
                  </a:lnTo>
                  <a:lnTo>
                    <a:pt x="264" y="0"/>
                  </a:lnTo>
                  <a:lnTo>
                    <a:pt x="372" y="126"/>
                  </a:lnTo>
                  <a:lnTo>
                    <a:pt x="449" y="217"/>
                  </a:lnTo>
                  <a:lnTo>
                    <a:pt x="489" y="265"/>
                  </a:lnTo>
                  <a:lnTo>
                    <a:pt x="497" y="277"/>
                  </a:lnTo>
                  <a:lnTo>
                    <a:pt x="500" y="292"/>
                  </a:lnTo>
                  <a:lnTo>
                    <a:pt x="500" y="305"/>
                  </a:lnTo>
                  <a:lnTo>
                    <a:pt x="497" y="317"/>
                  </a:lnTo>
                  <a:lnTo>
                    <a:pt x="488" y="333"/>
                  </a:lnTo>
                  <a:lnTo>
                    <a:pt x="485" y="336"/>
                  </a:lnTo>
                  <a:lnTo>
                    <a:pt x="451" y="323"/>
                  </a:lnTo>
                  <a:lnTo>
                    <a:pt x="350" y="208"/>
                  </a:lnTo>
                  <a:lnTo>
                    <a:pt x="251" y="291"/>
                  </a:lnTo>
                  <a:lnTo>
                    <a:pt x="178" y="352"/>
                  </a:lnTo>
                  <a:lnTo>
                    <a:pt x="130" y="388"/>
                  </a:lnTo>
                  <a:lnTo>
                    <a:pt x="120" y="395"/>
                  </a:lnTo>
                  <a:lnTo>
                    <a:pt x="109" y="399"/>
                  </a:lnTo>
                  <a:lnTo>
                    <a:pt x="99" y="403"/>
                  </a:lnTo>
                  <a:lnTo>
                    <a:pt x="89" y="404"/>
                  </a:lnTo>
                  <a:lnTo>
                    <a:pt x="79" y="404"/>
                  </a:lnTo>
                  <a:lnTo>
                    <a:pt x="70" y="401"/>
                  </a:lnTo>
                  <a:lnTo>
                    <a:pt x="63" y="396"/>
                  </a:lnTo>
                  <a:lnTo>
                    <a:pt x="56" y="391"/>
                  </a:lnTo>
                  <a:lnTo>
                    <a:pt x="22" y="353"/>
                  </a:lnTo>
                  <a:lnTo>
                    <a:pt x="0" y="329"/>
                  </a:lnTo>
                  <a:lnTo>
                    <a:pt x="37" y="27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78"/>
            <p:cNvSpPr>
              <a:spLocks/>
            </p:cNvSpPr>
            <p:nvPr/>
          </p:nvSpPr>
          <p:spPr bwMode="auto">
            <a:xfrm>
              <a:off x="479" y="945"/>
              <a:ext cx="16" cy="28"/>
            </a:xfrm>
            <a:custGeom>
              <a:avLst/>
              <a:gdLst>
                <a:gd name="T0" fmla="*/ 71 w 128"/>
                <a:gd name="T1" fmla="*/ 0 h 224"/>
                <a:gd name="T2" fmla="*/ 0 w 128"/>
                <a:gd name="T3" fmla="*/ 204 h 224"/>
                <a:gd name="T4" fmla="*/ 66 w 128"/>
                <a:gd name="T5" fmla="*/ 224 h 224"/>
                <a:gd name="T6" fmla="*/ 128 w 128"/>
                <a:gd name="T7" fmla="*/ 23 h 224"/>
                <a:gd name="T8" fmla="*/ 71 w 128"/>
                <a:gd name="T9" fmla="*/ 0 h 2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24"/>
                <a:gd name="T17" fmla="*/ 128 w 128"/>
                <a:gd name="T18" fmla="*/ 224 h 2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24">
                  <a:moveTo>
                    <a:pt x="71" y="0"/>
                  </a:moveTo>
                  <a:lnTo>
                    <a:pt x="0" y="204"/>
                  </a:lnTo>
                  <a:lnTo>
                    <a:pt x="66" y="224"/>
                  </a:lnTo>
                  <a:lnTo>
                    <a:pt x="128" y="23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79"/>
            <p:cNvSpPr>
              <a:spLocks/>
            </p:cNvSpPr>
            <p:nvPr/>
          </p:nvSpPr>
          <p:spPr bwMode="auto">
            <a:xfrm>
              <a:off x="501" y="902"/>
              <a:ext cx="28" cy="32"/>
            </a:xfrm>
            <a:custGeom>
              <a:avLst/>
              <a:gdLst>
                <a:gd name="T0" fmla="*/ 0 w 223"/>
                <a:gd name="T1" fmla="*/ 45 h 253"/>
                <a:gd name="T2" fmla="*/ 32 w 223"/>
                <a:gd name="T3" fmla="*/ 0 h 253"/>
                <a:gd name="T4" fmla="*/ 48 w 223"/>
                <a:gd name="T5" fmla="*/ 0 h 253"/>
                <a:gd name="T6" fmla="*/ 223 w 223"/>
                <a:gd name="T7" fmla="*/ 210 h 253"/>
                <a:gd name="T8" fmla="*/ 221 w 223"/>
                <a:gd name="T9" fmla="*/ 235 h 253"/>
                <a:gd name="T10" fmla="*/ 188 w 223"/>
                <a:gd name="T11" fmla="*/ 253 h 253"/>
                <a:gd name="T12" fmla="*/ 155 w 223"/>
                <a:gd name="T13" fmla="*/ 240 h 253"/>
                <a:gd name="T14" fmla="*/ 0 w 223"/>
                <a:gd name="T15" fmla="*/ 45 h 25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3"/>
                <a:gd name="T25" fmla="*/ 0 h 253"/>
                <a:gd name="T26" fmla="*/ 223 w 223"/>
                <a:gd name="T27" fmla="*/ 253 h 25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3" h="253">
                  <a:moveTo>
                    <a:pt x="0" y="45"/>
                  </a:moveTo>
                  <a:lnTo>
                    <a:pt x="32" y="0"/>
                  </a:lnTo>
                  <a:lnTo>
                    <a:pt x="48" y="0"/>
                  </a:lnTo>
                  <a:lnTo>
                    <a:pt x="223" y="210"/>
                  </a:lnTo>
                  <a:lnTo>
                    <a:pt x="221" y="235"/>
                  </a:lnTo>
                  <a:lnTo>
                    <a:pt x="188" y="253"/>
                  </a:lnTo>
                  <a:lnTo>
                    <a:pt x="155" y="24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80"/>
            <p:cNvSpPr>
              <a:spLocks/>
            </p:cNvSpPr>
            <p:nvPr/>
          </p:nvSpPr>
          <p:spPr bwMode="auto">
            <a:xfrm>
              <a:off x="631" y="1028"/>
              <a:ext cx="7" cy="12"/>
            </a:xfrm>
            <a:custGeom>
              <a:avLst/>
              <a:gdLst>
                <a:gd name="T0" fmla="*/ 0 w 63"/>
                <a:gd name="T1" fmla="*/ 2 h 93"/>
                <a:gd name="T2" fmla="*/ 7 w 63"/>
                <a:gd name="T3" fmla="*/ 85 h 93"/>
                <a:gd name="T4" fmla="*/ 61 w 63"/>
                <a:gd name="T5" fmla="*/ 93 h 93"/>
                <a:gd name="T6" fmla="*/ 63 w 63"/>
                <a:gd name="T7" fmla="*/ 0 h 93"/>
                <a:gd name="T8" fmla="*/ 0 w 63"/>
                <a:gd name="T9" fmla="*/ 2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93"/>
                <a:gd name="T17" fmla="*/ 63 w 63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93">
                  <a:moveTo>
                    <a:pt x="0" y="2"/>
                  </a:moveTo>
                  <a:lnTo>
                    <a:pt x="7" y="85"/>
                  </a:lnTo>
                  <a:lnTo>
                    <a:pt x="61" y="93"/>
                  </a:lnTo>
                  <a:lnTo>
                    <a:pt x="63" y="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81"/>
            <p:cNvSpPr>
              <a:spLocks noEditPoints="1"/>
            </p:cNvSpPr>
            <p:nvPr/>
          </p:nvSpPr>
          <p:spPr bwMode="auto">
            <a:xfrm>
              <a:off x="557" y="1011"/>
              <a:ext cx="93" cy="92"/>
            </a:xfrm>
            <a:custGeom>
              <a:avLst/>
              <a:gdLst>
                <a:gd name="T0" fmla="*/ 332 w 744"/>
                <a:gd name="T1" fmla="*/ 266 h 736"/>
                <a:gd name="T2" fmla="*/ 391 w 744"/>
                <a:gd name="T3" fmla="*/ 156 h 736"/>
                <a:gd name="T4" fmla="*/ 391 w 744"/>
                <a:gd name="T5" fmla="*/ 121 h 736"/>
                <a:gd name="T6" fmla="*/ 343 w 744"/>
                <a:gd name="T7" fmla="*/ 96 h 736"/>
                <a:gd name="T8" fmla="*/ 262 w 744"/>
                <a:gd name="T9" fmla="*/ 221 h 736"/>
                <a:gd name="T10" fmla="*/ 455 w 744"/>
                <a:gd name="T11" fmla="*/ 32 h 736"/>
                <a:gd name="T12" fmla="*/ 462 w 744"/>
                <a:gd name="T13" fmla="*/ 100 h 736"/>
                <a:gd name="T14" fmla="*/ 475 w 744"/>
                <a:gd name="T15" fmla="*/ 131 h 736"/>
                <a:gd name="T16" fmla="*/ 719 w 744"/>
                <a:gd name="T17" fmla="*/ 313 h 736"/>
                <a:gd name="T18" fmla="*/ 744 w 744"/>
                <a:gd name="T19" fmla="*/ 338 h 736"/>
                <a:gd name="T20" fmla="*/ 728 w 744"/>
                <a:gd name="T21" fmla="*/ 372 h 736"/>
                <a:gd name="T22" fmla="*/ 715 w 744"/>
                <a:gd name="T23" fmla="*/ 381 h 736"/>
                <a:gd name="T24" fmla="*/ 579 w 744"/>
                <a:gd name="T25" fmla="*/ 301 h 736"/>
                <a:gd name="T26" fmla="*/ 244 w 744"/>
                <a:gd name="T27" fmla="*/ 532 h 736"/>
                <a:gd name="T28" fmla="*/ 313 w 744"/>
                <a:gd name="T29" fmla="*/ 489 h 736"/>
                <a:gd name="T30" fmla="*/ 397 w 744"/>
                <a:gd name="T31" fmla="*/ 374 h 736"/>
                <a:gd name="T32" fmla="*/ 599 w 744"/>
                <a:gd name="T33" fmla="*/ 370 h 736"/>
                <a:gd name="T34" fmla="*/ 594 w 744"/>
                <a:gd name="T35" fmla="*/ 410 h 736"/>
                <a:gd name="T36" fmla="*/ 462 w 744"/>
                <a:gd name="T37" fmla="*/ 624 h 736"/>
                <a:gd name="T38" fmla="*/ 455 w 744"/>
                <a:gd name="T39" fmla="*/ 650 h 736"/>
                <a:gd name="T40" fmla="*/ 467 w 744"/>
                <a:gd name="T41" fmla="*/ 660 h 736"/>
                <a:gd name="T42" fmla="*/ 494 w 744"/>
                <a:gd name="T43" fmla="*/ 644 h 736"/>
                <a:gd name="T44" fmla="*/ 522 w 744"/>
                <a:gd name="T45" fmla="*/ 713 h 736"/>
                <a:gd name="T46" fmla="*/ 476 w 744"/>
                <a:gd name="T47" fmla="*/ 736 h 736"/>
                <a:gd name="T48" fmla="*/ 447 w 744"/>
                <a:gd name="T49" fmla="*/ 732 h 736"/>
                <a:gd name="T50" fmla="*/ 402 w 744"/>
                <a:gd name="T51" fmla="*/ 697 h 736"/>
                <a:gd name="T52" fmla="*/ 377 w 744"/>
                <a:gd name="T53" fmla="*/ 648 h 736"/>
                <a:gd name="T54" fmla="*/ 395 w 744"/>
                <a:gd name="T55" fmla="*/ 594 h 736"/>
                <a:gd name="T56" fmla="*/ 522 w 744"/>
                <a:gd name="T57" fmla="*/ 402 h 736"/>
                <a:gd name="T58" fmla="*/ 500 w 744"/>
                <a:gd name="T59" fmla="*/ 381 h 736"/>
                <a:gd name="T60" fmla="*/ 484 w 744"/>
                <a:gd name="T61" fmla="*/ 375 h 736"/>
                <a:gd name="T62" fmla="*/ 455 w 744"/>
                <a:gd name="T63" fmla="*/ 410 h 736"/>
                <a:gd name="T64" fmla="*/ 387 w 744"/>
                <a:gd name="T65" fmla="*/ 503 h 736"/>
                <a:gd name="T66" fmla="*/ 301 w 744"/>
                <a:gd name="T67" fmla="*/ 576 h 736"/>
                <a:gd name="T68" fmla="*/ 263 w 744"/>
                <a:gd name="T69" fmla="*/ 612 h 736"/>
                <a:gd name="T70" fmla="*/ 185 w 744"/>
                <a:gd name="T71" fmla="*/ 551 h 736"/>
                <a:gd name="T72" fmla="*/ 187 w 744"/>
                <a:gd name="T73" fmla="*/ 465 h 736"/>
                <a:gd name="T74" fmla="*/ 296 w 744"/>
                <a:gd name="T75" fmla="*/ 321 h 736"/>
                <a:gd name="T76" fmla="*/ 215 w 744"/>
                <a:gd name="T77" fmla="*/ 288 h 736"/>
                <a:gd name="T78" fmla="*/ 86 w 744"/>
                <a:gd name="T79" fmla="*/ 432 h 736"/>
                <a:gd name="T80" fmla="*/ 10 w 744"/>
                <a:gd name="T81" fmla="*/ 426 h 736"/>
                <a:gd name="T82" fmla="*/ 59 w 744"/>
                <a:gd name="T83" fmla="*/ 367 h 736"/>
                <a:gd name="T84" fmla="*/ 147 w 744"/>
                <a:gd name="T85" fmla="*/ 278 h 736"/>
                <a:gd name="T86" fmla="*/ 152 w 744"/>
                <a:gd name="T87" fmla="*/ 224 h 736"/>
                <a:gd name="T88" fmla="*/ 136 w 744"/>
                <a:gd name="T89" fmla="*/ 211 h 736"/>
                <a:gd name="T90" fmla="*/ 144 w 744"/>
                <a:gd name="T91" fmla="*/ 187 h 736"/>
                <a:gd name="T92" fmla="*/ 164 w 744"/>
                <a:gd name="T93" fmla="*/ 159 h 736"/>
                <a:gd name="T94" fmla="*/ 215 w 744"/>
                <a:gd name="T95" fmla="*/ 189 h 736"/>
                <a:gd name="T96" fmla="*/ 315 w 744"/>
                <a:gd name="T97" fmla="*/ 7 h 7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4"/>
                <a:gd name="T148" fmla="*/ 0 h 736"/>
                <a:gd name="T149" fmla="*/ 744 w 744"/>
                <a:gd name="T150" fmla="*/ 736 h 7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4" h="736">
                  <a:moveTo>
                    <a:pt x="262" y="221"/>
                  </a:moveTo>
                  <a:lnTo>
                    <a:pt x="328" y="270"/>
                  </a:lnTo>
                  <a:lnTo>
                    <a:pt x="332" y="266"/>
                  </a:lnTo>
                  <a:lnTo>
                    <a:pt x="365" y="208"/>
                  </a:lnTo>
                  <a:lnTo>
                    <a:pt x="385" y="170"/>
                  </a:lnTo>
                  <a:lnTo>
                    <a:pt x="391" y="156"/>
                  </a:lnTo>
                  <a:lnTo>
                    <a:pt x="393" y="145"/>
                  </a:lnTo>
                  <a:lnTo>
                    <a:pt x="393" y="132"/>
                  </a:lnTo>
                  <a:lnTo>
                    <a:pt x="391" y="121"/>
                  </a:lnTo>
                  <a:lnTo>
                    <a:pt x="373" y="109"/>
                  </a:lnTo>
                  <a:lnTo>
                    <a:pt x="357" y="101"/>
                  </a:lnTo>
                  <a:lnTo>
                    <a:pt x="343" y="96"/>
                  </a:lnTo>
                  <a:lnTo>
                    <a:pt x="317" y="136"/>
                  </a:lnTo>
                  <a:lnTo>
                    <a:pt x="261" y="221"/>
                  </a:lnTo>
                  <a:lnTo>
                    <a:pt x="262" y="221"/>
                  </a:lnTo>
                  <a:close/>
                  <a:moveTo>
                    <a:pt x="372" y="40"/>
                  </a:moveTo>
                  <a:lnTo>
                    <a:pt x="404" y="0"/>
                  </a:lnTo>
                  <a:lnTo>
                    <a:pt x="455" y="32"/>
                  </a:lnTo>
                  <a:lnTo>
                    <a:pt x="429" y="75"/>
                  </a:lnTo>
                  <a:lnTo>
                    <a:pt x="451" y="89"/>
                  </a:lnTo>
                  <a:lnTo>
                    <a:pt x="462" y="100"/>
                  </a:lnTo>
                  <a:lnTo>
                    <a:pt x="470" y="115"/>
                  </a:lnTo>
                  <a:lnTo>
                    <a:pt x="474" y="122"/>
                  </a:lnTo>
                  <a:lnTo>
                    <a:pt x="475" y="131"/>
                  </a:lnTo>
                  <a:lnTo>
                    <a:pt x="475" y="141"/>
                  </a:lnTo>
                  <a:lnTo>
                    <a:pt x="473" y="152"/>
                  </a:lnTo>
                  <a:lnTo>
                    <a:pt x="719" y="313"/>
                  </a:lnTo>
                  <a:lnTo>
                    <a:pt x="734" y="323"/>
                  </a:lnTo>
                  <a:lnTo>
                    <a:pt x="742" y="333"/>
                  </a:lnTo>
                  <a:lnTo>
                    <a:pt x="744" y="338"/>
                  </a:lnTo>
                  <a:lnTo>
                    <a:pt x="744" y="343"/>
                  </a:lnTo>
                  <a:lnTo>
                    <a:pt x="738" y="359"/>
                  </a:lnTo>
                  <a:lnTo>
                    <a:pt x="728" y="372"/>
                  </a:lnTo>
                  <a:lnTo>
                    <a:pt x="725" y="377"/>
                  </a:lnTo>
                  <a:lnTo>
                    <a:pt x="720" y="380"/>
                  </a:lnTo>
                  <a:lnTo>
                    <a:pt x="715" y="381"/>
                  </a:lnTo>
                  <a:lnTo>
                    <a:pt x="710" y="380"/>
                  </a:lnTo>
                  <a:lnTo>
                    <a:pt x="697" y="374"/>
                  </a:lnTo>
                  <a:lnTo>
                    <a:pt x="579" y="301"/>
                  </a:lnTo>
                  <a:lnTo>
                    <a:pt x="438" y="212"/>
                  </a:lnTo>
                  <a:lnTo>
                    <a:pt x="240" y="500"/>
                  </a:lnTo>
                  <a:lnTo>
                    <a:pt x="244" y="532"/>
                  </a:lnTo>
                  <a:lnTo>
                    <a:pt x="275" y="515"/>
                  </a:lnTo>
                  <a:lnTo>
                    <a:pt x="301" y="499"/>
                  </a:lnTo>
                  <a:lnTo>
                    <a:pt x="313" y="489"/>
                  </a:lnTo>
                  <a:lnTo>
                    <a:pt x="322" y="480"/>
                  </a:lnTo>
                  <a:lnTo>
                    <a:pt x="353" y="439"/>
                  </a:lnTo>
                  <a:lnTo>
                    <a:pt x="397" y="374"/>
                  </a:lnTo>
                  <a:lnTo>
                    <a:pt x="455" y="288"/>
                  </a:lnTo>
                  <a:lnTo>
                    <a:pt x="598" y="365"/>
                  </a:lnTo>
                  <a:lnTo>
                    <a:pt x="599" y="370"/>
                  </a:lnTo>
                  <a:lnTo>
                    <a:pt x="600" y="380"/>
                  </a:lnTo>
                  <a:lnTo>
                    <a:pt x="597" y="399"/>
                  </a:lnTo>
                  <a:lnTo>
                    <a:pt x="594" y="410"/>
                  </a:lnTo>
                  <a:lnTo>
                    <a:pt x="587" y="422"/>
                  </a:lnTo>
                  <a:lnTo>
                    <a:pt x="523" y="526"/>
                  </a:lnTo>
                  <a:lnTo>
                    <a:pt x="462" y="624"/>
                  </a:lnTo>
                  <a:lnTo>
                    <a:pt x="457" y="633"/>
                  </a:lnTo>
                  <a:lnTo>
                    <a:pt x="455" y="642"/>
                  </a:lnTo>
                  <a:lnTo>
                    <a:pt x="455" y="650"/>
                  </a:lnTo>
                  <a:lnTo>
                    <a:pt x="458" y="655"/>
                  </a:lnTo>
                  <a:lnTo>
                    <a:pt x="462" y="658"/>
                  </a:lnTo>
                  <a:lnTo>
                    <a:pt x="467" y="660"/>
                  </a:lnTo>
                  <a:lnTo>
                    <a:pt x="473" y="660"/>
                  </a:lnTo>
                  <a:lnTo>
                    <a:pt x="479" y="655"/>
                  </a:lnTo>
                  <a:lnTo>
                    <a:pt x="494" y="644"/>
                  </a:lnTo>
                  <a:lnTo>
                    <a:pt x="539" y="692"/>
                  </a:lnTo>
                  <a:lnTo>
                    <a:pt x="532" y="703"/>
                  </a:lnTo>
                  <a:lnTo>
                    <a:pt x="522" y="713"/>
                  </a:lnTo>
                  <a:lnTo>
                    <a:pt x="508" y="723"/>
                  </a:lnTo>
                  <a:lnTo>
                    <a:pt x="493" y="732"/>
                  </a:lnTo>
                  <a:lnTo>
                    <a:pt x="476" y="736"/>
                  </a:lnTo>
                  <a:lnTo>
                    <a:pt x="466" y="736"/>
                  </a:lnTo>
                  <a:lnTo>
                    <a:pt x="457" y="735"/>
                  </a:lnTo>
                  <a:lnTo>
                    <a:pt x="447" y="732"/>
                  </a:lnTo>
                  <a:lnTo>
                    <a:pt x="436" y="726"/>
                  </a:lnTo>
                  <a:lnTo>
                    <a:pt x="417" y="712"/>
                  </a:lnTo>
                  <a:lnTo>
                    <a:pt x="402" y="697"/>
                  </a:lnTo>
                  <a:lnTo>
                    <a:pt x="389" y="682"/>
                  </a:lnTo>
                  <a:lnTo>
                    <a:pt x="382" y="666"/>
                  </a:lnTo>
                  <a:lnTo>
                    <a:pt x="377" y="648"/>
                  </a:lnTo>
                  <a:lnTo>
                    <a:pt x="378" y="631"/>
                  </a:lnTo>
                  <a:lnTo>
                    <a:pt x="384" y="613"/>
                  </a:lnTo>
                  <a:lnTo>
                    <a:pt x="395" y="594"/>
                  </a:lnTo>
                  <a:lnTo>
                    <a:pt x="516" y="420"/>
                  </a:lnTo>
                  <a:lnTo>
                    <a:pt x="520" y="411"/>
                  </a:lnTo>
                  <a:lnTo>
                    <a:pt x="522" y="402"/>
                  </a:lnTo>
                  <a:lnTo>
                    <a:pt x="517" y="395"/>
                  </a:lnTo>
                  <a:lnTo>
                    <a:pt x="509" y="389"/>
                  </a:lnTo>
                  <a:lnTo>
                    <a:pt x="500" y="381"/>
                  </a:lnTo>
                  <a:lnTo>
                    <a:pt x="492" y="375"/>
                  </a:lnTo>
                  <a:lnTo>
                    <a:pt x="488" y="374"/>
                  </a:lnTo>
                  <a:lnTo>
                    <a:pt x="484" y="375"/>
                  </a:lnTo>
                  <a:lnTo>
                    <a:pt x="478" y="379"/>
                  </a:lnTo>
                  <a:lnTo>
                    <a:pt x="473" y="384"/>
                  </a:lnTo>
                  <a:lnTo>
                    <a:pt x="455" y="410"/>
                  </a:lnTo>
                  <a:lnTo>
                    <a:pt x="426" y="454"/>
                  </a:lnTo>
                  <a:lnTo>
                    <a:pt x="407" y="479"/>
                  </a:lnTo>
                  <a:lnTo>
                    <a:pt x="387" y="503"/>
                  </a:lnTo>
                  <a:lnTo>
                    <a:pt x="365" y="526"/>
                  </a:lnTo>
                  <a:lnTo>
                    <a:pt x="341" y="546"/>
                  </a:lnTo>
                  <a:lnTo>
                    <a:pt x="301" y="576"/>
                  </a:lnTo>
                  <a:lnTo>
                    <a:pt x="276" y="597"/>
                  </a:lnTo>
                  <a:lnTo>
                    <a:pt x="265" y="609"/>
                  </a:lnTo>
                  <a:lnTo>
                    <a:pt x="263" y="612"/>
                  </a:lnTo>
                  <a:lnTo>
                    <a:pt x="231" y="596"/>
                  </a:lnTo>
                  <a:lnTo>
                    <a:pt x="211" y="545"/>
                  </a:lnTo>
                  <a:lnTo>
                    <a:pt x="185" y="551"/>
                  </a:lnTo>
                  <a:lnTo>
                    <a:pt x="127" y="525"/>
                  </a:lnTo>
                  <a:lnTo>
                    <a:pt x="132" y="468"/>
                  </a:lnTo>
                  <a:lnTo>
                    <a:pt x="187" y="465"/>
                  </a:lnTo>
                  <a:lnTo>
                    <a:pt x="223" y="422"/>
                  </a:lnTo>
                  <a:lnTo>
                    <a:pt x="257" y="375"/>
                  </a:lnTo>
                  <a:lnTo>
                    <a:pt x="296" y="321"/>
                  </a:lnTo>
                  <a:lnTo>
                    <a:pt x="267" y="297"/>
                  </a:lnTo>
                  <a:lnTo>
                    <a:pt x="228" y="269"/>
                  </a:lnTo>
                  <a:lnTo>
                    <a:pt x="215" y="288"/>
                  </a:lnTo>
                  <a:lnTo>
                    <a:pt x="174" y="340"/>
                  </a:lnTo>
                  <a:lnTo>
                    <a:pt x="131" y="389"/>
                  </a:lnTo>
                  <a:lnTo>
                    <a:pt x="86" y="432"/>
                  </a:lnTo>
                  <a:lnTo>
                    <a:pt x="43" y="470"/>
                  </a:lnTo>
                  <a:lnTo>
                    <a:pt x="23" y="444"/>
                  </a:lnTo>
                  <a:lnTo>
                    <a:pt x="10" y="426"/>
                  </a:lnTo>
                  <a:lnTo>
                    <a:pt x="0" y="411"/>
                  </a:lnTo>
                  <a:lnTo>
                    <a:pt x="16" y="400"/>
                  </a:lnTo>
                  <a:lnTo>
                    <a:pt x="59" y="367"/>
                  </a:lnTo>
                  <a:lnTo>
                    <a:pt x="85" y="342"/>
                  </a:lnTo>
                  <a:lnTo>
                    <a:pt x="116" y="312"/>
                  </a:lnTo>
                  <a:lnTo>
                    <a:pt x="147" y="278"/>
                  </a:lnTo>
                  <a:lnTo>
                    <a:pt x="180" y="239"/>
                  </a:lnTo>
                  <a:lnTo>
                    <a:pt x="174" y="234"/>
                  </a:lnTo>
                  <a:lnTo>
                    <a:pt x="152" y="224"/>
                  </a:lnTo>
                  <a:lnTo>
                    <a:pt x="144" y="220"/>
                  </a:lnTo>
                  <a:lnTo>
                    <a:pt x="139" y="217"/>
                  </a:lnTo>
                  <a:lnTo>
                    <a:pt x="136" y="211"/>
                  </a:lnTo>
                  <a:lnTo>
                    <a:pt x="136" y="206"/>
                  </a:lnTo>
                  <a:lnTo>
                    <a:pt x="139" y="198"/>
                  </a:lnTo>
                  <a:lnTo>
                    <a:pt x="144" y="187"/>
                  </a:lnTo>
                  <a:lnTo>
                    <a:pt x="154" y="169"/>
                  </a:lnTo>
                  <a:lnTo>
                    <a:pt x="161" y="160"/>
                  </a:lnTo>
                  <a:lnTo>
                    <a:pt x="164" y="159"/>
                  </a:lnTo>
                  <a:lnTo>
                    <a:pt x="167" y="160"/>
                  </a:lnTo>
                  <a:lnTo>
                    <a:pt x="179" y="165"/>
                  </a:lnTo>
                  <a:lnTo>
                    <a:pt x="215" y="189"/>
                  </a:lnTo>
                  <a:lnTo>
                    <a:pt x="244" y="139"/>
                  </a:lnTo>
                  <a:lnTo>
                    <a:pt x="303" y="31"/>
                  </a:lnTo>
                  <a:lnTo>
                    <a:pt x="315" y="7"/>
                  </a:lnTo>
                  <a:lnTo>
                    <a:pt x="372" y="4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82"/>
            <p:cNvSpPr>
              <a:spLocks/>
            </p:cNvSpPr>
            <p:nvPr/>
          </p:nvSpPr>
          <p:spPr bwMode="auto">
            <a:xfrm>
              <a:off x="594" y="1028"/>
              <a:ext cx="8" cy="10"/>
            </a:xfrm>
            <a:custGeom>
              <a:avLst/>
              <a:gdLst>
                <a:gd name="T0" fmla="*/ 45 w 68"/>
                <a:gd name="T1" fmla="*/ 0 h 82"/>
                <a:gd name="T2" fmla="*/ 68 w 68"/>
                <a:gd name="T3" fmla="*/ 19 h 82"/>
                <a:gd name="T4" fmla="*/ 66 w 68"/>
                <a:gd name="T5" fmla="*/ 29 h 82"/>
                <a:gd name="T6" fmla="*/ 61 w 68"/>
                <a:gd name="T7" fmla="*/ 47 h 82"/>
                <a:gd name="T8" fmla="*/ 55 w 68"/>
                <a:gd name="T9" fmla="*/ 59 h 82"/>
                <a:gd name="T10" fmla="*/ 45 w 68"/>
                <a:gd name="T11" fmla="*/ 70 h 82"/>
                <a:gd name="T12" fmla="*/ 34 w 68"/>
                <a:gd name="T13" fmla="*/ 82 h 82"/>
                <a:gd name="T14" fmla="*/ 0 w 68"/>
                <a:gd name="T15" fmla="*/ 57 h 82"/>
                <a:gd name="T16" fmla="*/ 45 w 68"/>
                <a:gd name="T17" fmla="*/ 0 h 8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8"/>
                <a:gd name="T28" fmla="*/ 0 h 82"/>
                <a:gd name="T29" fmla="*/ 68 w 68"/>
                <a:gd name="T30" fmla="*/ 82 h 8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8" h="82">
                  <a:moveTo>
                    <a:pt x="45" y="0"/>
                  </a:moveTo>
                  <a:lnTo>
                    <a:pt x="68" y="19"/>
                  </a:lnTo>
                  <a:lnTo>
                    <a:pt x="66" y="29"/>
                  </a:lnTo>
                  <a:lnTo>
                    <a:pt x="61" y="47"/>
                  </a:lnTo>
                  <a:lnTo>
                    <a:pt x="55" y="59"/>
                  </a:lnTo>
                  <a:lnTo>
                    <a:pt x="45" y="70"/>
                  </a:lnTo>
                  <a:lnTo>
                    <a:pt x="34" y="82"/>
                  </a:lnTo>
                  <a:lnTo>
                    <a:pt x="0" y="57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83"/>
            <p:cNvSpPr>
              <a:spLocks/>
            </p:cNvSpPr>
            <p:nvPr/>
          </p:nvSpPr>
          <p:spPr bwMode="auto">
            <a:xfrm>
              <a:off x="579" y="1049"/>
              <a:ext cx="10" cy="12"/>
            </a:xfrm>
            <a:custGeom>
              <a:avLst/>
              <a:gdLst>
                <a:gd name="T0" fmla="*/ 37 w 78"/>
                <a:gd name="T1" fmla="*/ 0 h 92"/>
                <a:gd name="T2" fmla="*/ 78 w 78"/>
                <a:gd name="T3" fmla="*/ 5 h 92"/>
                <a:gd name="T4" fmla="*/ 61 w 78"/>
                <a:gd name="T5" fmla="*/ 92 h 92"/>
                <a:gd name="T6" fmla="*/ 0 w 78"/>
                <a:gd name="T7" fmla="*/ 92 h 92"/>
                <a:gd name="T8" fmla="*/ 37 w 78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92"/>
                <a:gd name="T17" fmla="*/ 78 w 7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92">
                  <a:moveTo>
                    <a:pt x="37" y="0"/>
                  </a:moveTo>
                  <a:lnTo>
                    <a:pt x="78" y="5"/>
                  </a:lnTo>
                  <a:lnTo>
                    <a:pt x="61" y="92"/>
                  </a:lnTo>
                  <a:lnTo>
                    <a:pt x="0" y="92"/>
                  </a:lnTo>
                  <a:lnTo>
                    <a:pt x="37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84"/>
            <p:cNvSpPr>
              <a:spLocks/>
            </p:cNvSpPr>
            <p:nvPr/>
          </p:nvSpPr>
          <p:spPr bwMode="auto">
            <a:xfrm>
              <a:off x="652" y="1059"/>
              <a:ext cx="42" cy="53"/>
            </a:xfrm>
            <a:custGeom>
              <a:avLst/>
              <a:gdLst>
                <a:gd name="T0" fmla="*/ 317 w 343"/>
                <a:gd name="T1" fmla="*/ 67 h 421"/>
                <a:gd name="T2" fmla="*/ 267 w 343"/>
                <a:gd name="T3" fmla="*/ 0 h 421"/>
                <a:gd name="T4" fmla="*/ 255 w 343"/>
                <a:gd name="T5" fmla="*/ 14 h 421"/>
                <a:gd name="T6" fmla="*/ 225 w 343"/>
                <a:gd name="T7" fmla="*/ 46 h 421"/>
                <a:gd name="T8" fmla="*/ 207 w 343"/>
                <a:gd name="T9" fmla="*/ 64 h 421"/>
                <a:gd name="T10" fmla="*/ 190 w 343"/>
                <a:gd name="T11" fmla="*/ 81 h 421"/>
                <a:gd name="T12" fmla="*/ 173 w 343"/>
                <a:gd name="T13" fmla="*/ 94 h 421"/>
                <a:gd name="T14" fmla="*/ 157 w 343"/>
                <a:gd name="T15" fmla="*/ 102 h 421"/>
                <a:gd name="T16" fmla="*/ 120 w 343"/>
                <a:gd name="T17" fmla="*/ 113 h 421"/>
                <a:gd name="T18" fmla="*/ 107 w 343"/>
                <a:gd name="T19" fmla="*/ 116 h 421"/>
                <a:gd name="T20" fmla="*/ 73 w 343"/>
                <a:gd name="T21" fmla="*/ 138 h 421"/>
                <a:gd name="T22" fmla="*/ 75 w 343"/>
                <a:gd name="T23" fmla="*/ 199 h 421"/>
                <a:gd name="T24" fmla="*/ 161 w 343"/>
                <a:gd name="T25" fmla="*/ 233 h 421"/>
                <a:gd name="T26" fmla="*/ 154 w 343"/>
                <a:gd name="T27" fmla="*/ 238 h 421"/>
                <a:gd name="T28" fmla="*/ 139 w 343"/>
                <a:gd name="T29" fmla="*/ 253 h 421"/>
                <a:gd name="T30" fmla="*/ 127 w 343"/>
                <a:gd name="T31" fmla="*/ 260 h 421"/>
                <a:gd name="T32" fmla="*/ 114 w 343"/>
                <a:gd name="T33" fmla="*/ 268 h 421"/>
                <a:gd name="T34" fmla="*/ 99 w 343"/>
                <a:gd name="T35" fmla="*/ 275 h 421"/>
                <a:gd name="T36" fmla="*/ 82 w 343"/>
                <a:gd name="T37" fmla="*/ 280 h 421"/>
                <a:gd name="T38" fmla="*/ 54 w 343"/>
                <a:gd name="T39" fmla="*/ 286 h 421"/>
                <a:gd name="T40" fmla="*/ 34 w 343"/>
                <a:gd name="T41" fmla="*/ 291 h 421"/>
                <a:gd name="T42" fmla="*/ 28 w 343"/>
                <a:gd name="T43" fmla="*/ 296 h 421"/>
                <a:gd name="T44" fmla="*/ 21 w 343"/>
                <a:gd name="T45" fmla="*/ 301 h 421"/>
                <a:gd name="T46" fmla="*/ 15 w 343"/>
                <a:gd name="T47" fmla="*/ 308 h 421"/>
                <a:gd name="T48" fmla="*/ 9 w 343"/>
                <a:gd name="T49" fmla="*/ 318 h 421"/>
                <a:gd name="T50" fmla="*/ 1 w 343"/>
                <a:gd name="T51" fmla="*/ 337 h 421"/>
                <a:gd name="T52" fmla="*/ 0 w 343"/>
                <a:gd name="T53" fmla="*/ 344 h 421"/>
                <a:gd name="T54" fmla="*/ 1 w 343"/>
                <a:gd name="T55" fmla="*/ 349 h 421"/>
                <a:gd name="T56" fmla="*/ 4 w 343"/>
                <a:gd name="T57" fmla="*/ 354 h 421"/>
                <a:gd name="T58" fmla="*/ 9 w 343"/>
                <a:gd name="T59" fmla="*/ 359 h 421"/>
                <a:gd name="T60" fmla="*/ 23 w 343"/>
                <a:gd name="T61" fmla="*/ 369 h 421"/>
                <a:gd name="T62" fmla="*/ 50 w 343"/>
                <a:gd name="T63" fmla="*/ 384 h 421"/>
                <a:gd name="T64" fmla="*/ 90 w 343"/>
                <a:gd name="T65" fmla="*/ 399 h 421"/>
                <a:gd name="T66" fmla="*/ 131 w 343"/>
                <a:gd name="T67" fmla="*/ 414 h 421"/>
                <a:gd name="T68" fmla="*/ 163 w 343"/>
                <a:gd name="T69" fmla="*/ 421 h 421"/>
                <a:gd name="T70" fmla="*/ 175 w 343"/>
                <a:gd name="T71" fmla="*/ 421 h 421"/>
                <a:gd name="T72" fmla="*/ 189 w 343"/>
                <a:gd name="T73" fmla="*/ 420 h 421"/>
                <a:gd name="T74" fmla="*/ 201 w 343"/>
                <a:gd name="T75" fmla="*/ 416 h 421"/>
                <a:gd name="T76" fmla="*/ 212 w 343"/>
                <a:gd name="T77" fmla="*/ 410 h 421"/>
                <a:gd name="T78" fmla="*/ 220 w 343"/>
                <a:gd name="T79" fmla="*/ 405 h 421"/>
                <a:gd name="T80" fmla="*/ 223 w 343"/>
                <a:gd name="T81" fmla="*/ 397 h 421"/>
                <a:gd name="T82" fmla="*/ 223 w 343"/>
                <a:gd name="T83" fmla="*/ 394 h 421"/>
                <a:gd name="T84" fmla="*/ 221 w 343"/>
                <a:gd name="T85" fmla="*/ 390 h 421"/>
                <a:gd name="T86" fmla="*/ 213 w 343"/>
                <a:gd name="T87" fmla="*/ 382 h 421"/>
                <a:gd name="T88" fmla="*/ 174 w 343"/>
                <a:gd name="T89" fmla="*/ 361 h 421"/>
                <a:gd name="T90" fmla="*/ 146 w 343"/>
                <a:gd name="T91" fmla="*/ 348 h 421"/>
                <a:gd name="T92" fmla="*/ 140 w 343"/>
                <a:gd name="T93" fmla="*/ 345 h 421"/>
                <a:gd name="T94" fmla="*/ 134 w 343"/>
                <a:gd name="T95" fmla="*/ 340 h 421"/>
                <a:gd name="T96" fmla="*/ 131 w 343"/>
                <a:gd name="T97" fmla="*/ 336 h 421"/>
                <a:gd name="T98" fmla="*/ 129 w 343"/>
                <a:gd name="T99" fmla="*/ 329 h 421"/>
                <a:gd name="T100" fmla="*/ 129 w 343"/>
                <a:gd name="T101" fmla="*/ 324 h 421"/>
                <a:gd name="T102" fmla="*/ 132 w 343"/>
                <a:gd name="T103" fmla="*/ 318 h 421"/>
                <a:gd name="T104" fmla="*/ 137 w 343"/>
                <a:gd name="T105" fmla="*/ 314 h 421"/>
                <a:gd name="T106" fmla="*/ 146 w 343"/>
                <a:gd name="T107" fmla="*/ 309 h 421"/>
                <a:gd name="T108" fmla="*/ 163 w 343"/>
                <a:gd name="T109" fmla="*/ 301 h 421"/>
                <a:gd name="T110" fmla="*/ 189 w 343"/>
                <a:gd name="T111" fmla="*/ 288 h 421"/>
                <a:gd name="T112" fmla="*/ 255 w 343"/>
                <a:gd name="T113" fmla="*/ 249 h 421"/>
                <a:gd name="T114" fmla="*/ 343 w 343"/>
                <a:gd name="T115" fmla="*/ 195 h 421"/>
                <a:gd name="T116" fmla="*/ 304 w 343"/>
                <a:gd name="T117" fmla="*/ 145 h 421"/>
                <a:gd name="T118" fmla="*/ 213 w 343"/>
                <a:gd name="T119" fmla="*/ 199 h 421"/>
                <a:gd name="T120" fmla="*/ 155 w 343"/>
                <a:gd name="T121" fmla="*/ 158 h 421"/>
                <a:gd name="T122" fmla="*/ 317 w 343"/>
                <a:gd name="T123" fmla="*/ 67 h 42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343"/>
                <a:gd name="T187" fmla="*/ 0 h 421"/>
                <a:gd name="T188" fmla="*/ 343 w 343"/>
                <a:gd name="T189" fmla="*/ 421 h 42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343" h="421">
                  <a:moveTo>
                    <a:pt x="317" y="67"/>
                  </a:moveTo>
                  <a:lnTo>
                    <a:pt x="267" y="0"/>
                  </a:lnTo>
                  <a:lnTo>
                    <a:pt x="255" y="14"/>
                  </a:lnTo>
                  <a:lnTo>
                    <a:pt x="225" y="46"/>
                  </a:lnTo>
                  <a:lnTo>
                    <a:pt x="207" y="64"/>
                  </a:lnTo>
                  <a:lnTo>
                    <a:pt x="190" y="81"/>
                  </a:lnTo>
                  <a:lnTo>
                    <a:pt x="173" y="94"/>
                  </a:lnTo>
                  <a:lnTo>
                    <a:pt x="157" y="102"/>
                  </a:lnTo>
                  <a:lnTo>
                    <a:pt x="120" y="113"/>
                  </a:lnTo>
                  <a:lnTo>
                    <a:pt x="107" y="116"/>
                  </a:lnTo>
                  <a:lnTo>
                    <a:pt x="73" y="138"/>
                  </a:lnTo>
                  <a:lnTo>
                    <a:pt x="75" y="199"/>
                  </a:lnTo>
                  <a:lnTo>
                    <a:pt x="161" y="233"/>
                  </a:lnTo>
                  <a:lnTo>
                    <a:pt x="154" y="238"/>
                  </a:lnTo>
                  <a:lnTo>
                    <a:pt x="139" y="253"/>
                  </a:lnTo>
                  <a:lnTo>
                    <a:pt x="127" y="260"/>
                  </a:lnTo>
                  <a:lnTo>
                    <a:pt x="114" y="268"/>
                  </a:lnTo>
                  <a:lnTo>
                    <a:pt x="99" y="275"/>
                  </a:lnTo>
                  <a:lnTo>
                    <a:pt x="82" y="280"/>
                  </a:lnTo>
                  <a:lnTo>
                    <a:pt x="54" y="286"/>
                  </a:lnTo>
                  <a:lnTo>
                    <a:pt x="34" y="291"/>
                  </a:lnTo>
                  <a:lnTo>
                    <a:pt x="28" y="296"/>
                  </a:lnTo>
                  <a:lnTo>
                    <a:pt x="21" y="301"/>
                  </a:lnTo>
                  <a:lnTo>
                    <a:pt x="15" y="308"/>
                  </a:lnTo>
                  <a:lnTo>
                    <a:pt x="9" y="318"/>
                  </a:lnTo>
                  <a:lnTo>
                    <a:pt x="1" y="337"/>
                  </a:lnTo>
                  <a:lnTo>
                    <a:pt x="0" y="344"/>
                  </a:lnTo>
                  <a:lnTo>
                    <a:pt x="1" y="349"/>
                  </a:lnTo>
                  <a:lnTo>
                    <a:pt x="4" y="354"/>
                  </a:lnTo>
                  <a:lnTo>
                    <a:pt x="9" y="359"/>
                  </a:lnTo>
                  <a:lnTo>
                    <a:pt x="23" y="369"/>
                  </a:lnTo>
                  <a:lnTo>
                    <a:pt x="50" y="384"/>
                  </a:lnTo>
                  <a:lnTo>
                    <a:pt x="90" y="399"/>
                  </a:lnTo>
                  <a:lnTo>
                    <a:pt x="131" y="414"/>
                  </a:lnTo>
                  <a:lnTo>
                    <a:pt x="163" y="421"/>
                  </a:lnTo>
                  <a:lnTo>
                    <a:pt x="175" y="421"/>
                  </a:lnTo>
                  <a:lnTo>
                    <a:pt x="189" y="420"/>
                  </a:lnTo>
                  <a:lnTo>
                    <a:pt x="201" y="416"/>
                  </a:lnTo>
                  <a:lnTo>
                    <a:pt x="212" y="410"/>
                  </a:lnTo>
                  <a:lnTo>
                    <a:pt x="220" y="405"/>
                  </a:lnTo>
                  <a:lnTo>
                    <a:pt x="223" y="397"/>
                  </a:lnTo>
                  <a:lnTo>
                    <a:pt x="223" y="394"/>
                  </a:lnTo>
                  <a:lnTo>
                    <a:pt x="221" y="390"/>
                  </a:lnTo>
                  <a:lnTo>
                    <a:pt x="213" y="382"/>
                  </a:lnTo>
                  <a:lnTo>
                    <a:pt x="174" y="361"/>
                  </a:lnTo>
                  <a:lnTo>
                    <a:pt x="146" y="348"/>
                  </a:lnTo>
                  <a:lnTo>
                    <a:pt x="140" y="345"/>
                  </a:lnTo>
                  <a:lnTo>
                    <a:pt x="134" y="340"/>
                  </a:lnTo>
                  <a:lnTo>
                    <a:pt x="131" y="336"/>
                  </a:lnTo>
                  <a:lnTo>
                    <a:pt x="129" y="329"/>
                  </a:lnTo>
                  <a:lnTo>
                    <a:pt x="129" y="324"/>
                  </a:lnTo>
                  <a:lnTo>
                    <a:pt x="132" y="318"/>
                  </a:lnTo>
                  <a:lnTo>
                    <a:pt x="137" y="314"/>
                  </a:lnTo>
                  <a:lnTo>
                    <a:pt x="146" y="309"/>
                  </a:lnTo>
                  <a:lnTo>
                    <a:pt x="163" y="301"/>
                  </a:lnTo>
                  <a:lnTo>
                    <a:pt x="189" y="288"/>
                  </a:lnTo>
                  <a:lnTo>
                    <a:pt x="255" y="249"/>
                  </a:lnTo>
                  <a:lnTo>
                    <a:pt x="343" y="195"/>
                  </a:lnTo>
                  <a:lnTo>
                    <a:pt x="304" y="145"/>
                  </a:lnTo>
                  <a:lnTo>
                    <a:pt x="213" y="199"/>
                  </a:lnTo>
                  <a:lnTo>
                    <a:pt x="155" y="158"/>
                  </a:lnTo>
                  <a:lnTo>
                    <a:pt x="317" y="6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Freeform 85"/>
            <p:cNvSpPr>
              <a:spLocks/>
            </p:cNvSpPr>
            <p:nvPr/>
          </p:nvSpPr>
          <p:spPr bwMode="auto">
            <a:xfrm>
              <a:off x="644" y="1110"/>
              <a:ext cx="27" cy="14"/>
            </a:xfrm>
            <a:custGeom>
              <a:avLst/>
              <a:gdLst>
                <a:gd name="T0" fmla="*/ 2 w 218"/>
                <a:gd name="T1" fmla="*/ 0 h 112"/>
                <a:gd name="T2" fmla="*/ 53 w 218"/>
                <a:gd name="T3" fmla="*/ 22 h 112"/>
                <a:gd name="T4" fmla="*/ 97 w 218"/>
                <a:gd name="T5" fmla="*/ 39 h 112"/>
                <a:gd name="T6" fmla="*/ 119 w 218"/>
                <a:gd name="T7" fmla="*/ 46 h 112"/>
                <a:gd name="T8" fmla="*/ 136 w 218"/>
                <a:gd name="T9" fmla="*/ 50 h 112"/>
                <a:gd name="T10" fmla="*/ 167 w 218"/>
                <a:gd name="T11" fmla="*/ 53 h 112"/>
                <a:gd name="T12" fmla="*/ 194 w 218"/>
                <a:gd name="T13" fmla="*/ 52 h 112"/>
                <a:gd name="T14" fmla="*/ 218 w 218"/>
                <a:gd name="T15" fmla="*/ 50 h 112"/>
                <a:gd name="T16" fmla="*/ 212 w 218"/>
                <a:gd name="T17" fmla="*/ 112 h 112"/>
                <a:gd name="T18" fmla="*/ 186 w 218"/>
                <a:gd name="T19" fmla="*/ 111 h 112"/>
                <a:gd name="T20" fmla="*/ 147 w 218"/>
                <a:gd name="T21" fmla="*/ 108 h 112"/>
                <a:gd name="T22" fmla="*/ 129 w 218"/>
                <a:gd name="T23" fmla="*/ 105 h 112"/>
                <a:gd name="T24" fmla="*/ 114 w 218"/>
                <a:gd name="T25" fmla="*/ 100 h 112"/>
                <a:gd name="T26" fmla="*/ 91 w 218"/>
                <a:gd name="T27" fmla="*/ 93 h 112"/>
                <a:gd name="T28" fmla="*/ 65 w 218"/>
                <a:gd name="T29" fmla="*/ 89 h 112"/>
                <a:gd name="T30" fmla="*/ 22 w 218"/>
                <a:gd name="T31" fmla="*/ 85 h 112"/>
                <a:gd name="T32" fmla="*/ 4 w 218"/>
                <a:gd name="T33" fmla="*/ 81 h 112"/>
                <a:gd name="T34" fmla="*/ 0 w 218"/>
                <a:gd name="T35" fmla="*/ 80 h 112"/>
                <a:gd name="T36" fmla="*/ 2 w 218"/>
                <a:gd name="T37" fmla="*/ 0 h 11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18"/>
                <a:gd name="T58" fmla="*/ 0 h 112"/>
                <a:gd name="T59" fmla="*/ 218 w 218"/>
                <a:gd name="T60" fmla="*/ 112 h 11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18" h="112">
                  <a:moveTo>
                    <a:pt x="2" y="0"/>
                  </a:moveTo>
                  <a:lnTo>
                    <a:pt x="53" y="22"/>
                  </a:lnTo>
                  <a:lnTo>
                    <a:pt x="97" y="39"/>
                  </a:lnTo>
                  <a:lnTo>
                    <a:pt x="119" y="46"/>
                  </a:lnTo>
                  <a:lnTo>
                    <a:pt x="136" y="50"/>
                  </a:lnTo>
                  <a:lnTo>
                    <a:pt x="167" y="53"/>
                  </a:lnTo>
                  <a:lnTo>
                    <a:pt x="194" y="52"/>
                  </a:lnTo>
                  <a:lnTo>
                    <a:pt x="218" y="50"/>
                  </a:lnTo>
                  <a:lnTo>
                    <a:pt x="212" y="112"/>
                  </a:lnTo>
                  <a:lnTo>
                    <a:pt x="186" y="111"/>
                  </a:lnTo>
                  <a:lnTo>
                    <a:pt x="147" y="108"/>
                  </a:lnTo>
                  <a:lnTo>
                    <a:pt x="129" y="105"/>
                  </a:lnTo>
                  <a:lnTo>
                    <a:pt x="114" y="100"/>
                  </a:lnTo>
                  <a:lnTo>
                    <a:pt x="91" y="93"/>
                  </a:lnTo>
                  <a:lnTo>
                    <a:pt x="65" y="89"/>
                  </a:lnTo>
                  <a:lnTo>
                    <a:pt x="22" y="85"/>
                  </a:lnTo>
                  <a:lnTo>
                    <a:pt x="4" y="81"/>
                  </a:lnTo>
                  <a:lnTo>
                    <a:pt x="0" y="8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" name="Freeform 86"/>
            <p:cNvSpPr>
              <a:spLocks noEditPoints="1"/>
            </p:cNvSpPr>
            <p:nvPr/>
          </p:nvSpPr>
          <p:spPr bwMode="auto">
            <a:xfrm>
              <a:off x="663" y="1071"/>
              <a:ext cx="70" cy="81"/>
            </a:xfrm>
            <a:custGeom>
              <a:avLst/>
              <a:gdLst>
                <a:gd name="T0" fmla="*/ 298 w 564"/>
                <a:gd name="T1" fmla="*/ 175 h 648"/>
                <a:gd name="T2" fmla="*/ 434 w 564"/>
                <a:gd name="T3" fmla="*/ 231 h 648"/>
                <a:gd name="T4" fmla="*/ 473 w 564"/>
                <a:gd name="T5" fmla="*/ 134 h 648"/>
                <a:gd name="T6" fmla="*/ 344 w 564"/>
                <a:gd name="T7" fmla="*/ 80 h 648"/>
                <a:gd name="T8" fmla="*/ 298 w 564"/>
                <a:gd name="T9" fmla="*/ 175 h 648"/>
                <a:gd name="T10" fmla="*/ 227 w 564"/>
                <a:gd name="T11" fmla="*/ 326 h 648"/>
                <a:gd name="T12" fmla="*/ 351 w 564"/>
                <a:gd name="T13" fmla="*/ 382 h 648"/>
                <a:gd name="T14" fmla="*/ 404 w 564"/>
                <a:gd name="T15" fmla="*/ 279 h 648"/>
                <a:gd name="T16" fmla="*/ 275 w 564"/>
                <a:gd name="T17" fmla="*/ 233 h 648"/>
                <a:gd name="T18" fmla="*/ 227 w 564"/>
                <a:gd name="T19" fmla="*/ 326 h 648"/>
                <a:gd name="T20" fmla="*/ 198 w 564"/>
                <a:gd name="T21" fmla="*/ 384 h 648"/>
                <a:gd name="T22" fmla="*/ 162 w 564"/>
                <a:gd name="T23" fmla="*/ 471 h 648"/>
                <a:gd name="T24" fmla="*/ 183 w 564"/>
                <a:gd name="T25" fmla="*/ 493 h 648"/>
                <a:gd name="T26" fmla="*/ 204 w 564"/>
                <a:gd name="T27" fmla="*/ 511 h 648"/>
                <a:gd name="T28" fmla="*/ 215 w 564"/>
                <a:gd name="T29" fmla="*/ 519 h 648"/>
                <a:gd name="T30" fmla="*/ 225 w 564"/>
                <a:gd name="T31" fmla="*/ 525 h 648"/>
                <a:gd name="T32" fmla="*/ 246 w 564"/>
                <a:gd name="T33" fmla="*/ 533 h 648"/>
                <a:gd name="T34" fmla="*/ 265 w 564"/>
                <a:gd name="T35" fmla="*/ 536 h 648"/>
                <a:gd name="T36" fmla="*/ 285 w 564"/>
                <a:gd name="T37" fmla="*/ 536 h 648"/>
                <a:gd name="T38" fmla="*/ 333 w 564"/>
                <a:gd name="T39" fmla="*/ 443 h 648"/>
                <a:gd name="T40" fmla="*/ 198 w 564"/>
                <a:gd name="T41" fmla="*/ 384 h 648"/>
                <a:gd name="T42" fmla="*/ 0 w 564"/>
                <a:gd name="T43" fmla="*/ 482 h 648"/>
                <a:gd name="T44" fmla="*/ 31 w 564"/>
                <a:gd name="T45" fmla="*/ 427 h 648"/>
                <a:gd name="T46" fmla="*/ 100 w 564"/>
                <a:gd name="T47" fmla="*/ 461 h 648"/>
                <a:gd name="T48" fmla="*/ 308 w 564"/>
                <a:gd name="T49" fmla="*/ 0 h 648"/>
                <a:gd name="T50" fmla="*/ 564 w 564"/>
                <a:gd name="T51" fmla="*/ 112 h 648"/>
                <a:gd name="T52" fmla="*/ 339 w 564"/>
                <a:gd name="T53" fmla="*/ 579 h 648"/>
                <a:gd name="T54" fmla="*/ 376 w 564"/>
                <a:gd name="T55" fmla="*/ 598 h 648"/>
                <a:gd name="T56" fmla="*/ 383 w 564"/>
                <a:gd name="T57" fmla="*/ 603 h 648"/>
                <a:gd name="T58" fmla="*/ 387 w 564"/>
                <a:gd name="T59" fmla="*/ 607 h 648"/>
                <a:gd name="T60" fmla="*/ 389 w 564"/>
                <a:gd name="T61" fmla="*/ 612 h 648"/>
                <a:gd name="T62" fmla="*/ 391 w 564"/>
                <a:gd name="T63" fmla="*/ 616 h 648"/>
                <a:gd name="T64" fmla="*/ 388 w 564"/>
                <a:gd name="T65" fmla="*/ 626 h 648"/>
                <a:gd name="T66" fmla="*/ 383 w 564"/>
                <a:gd name="T67" fmla="*/ 635 h 648"/>
                <a:gd name="T68" fmla="*/ 375 w 564"/>
                <a:gd name="T69" fmla="*/ 643 h 648"/>
                <a:gd name="T70" fmla="*/ 363 w 564"/>
                <a:gd name="T71" fmla="*/ 647 h 648"/>
                <a:gd name="T72" fmla="*/ 348 w 564"/>
                <a:gd name="T73" fmla="*/ 648 h 648"/>
                <a:gd name="T74" fmla="*/ 331 w 564"/>
                <a:gd name="T75" fmla="*/ 644 h 648"/>
                <a:gd name="T76" fmla="*/ 268 w 564"/>
                <a:gd name="T77" fmla="*/ 615 h 648"/>
                <a:gd name="T78" fmla="*/ 155 w 564"/>
                <a:gd name="T79" fmla="*/ 559 h 648"/>
                <a:gd name="T80" fmla="*/ 0 w 564"/>
                <a:gd name="T81" fmla="*/ 482 h 64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564"/>
                <a:gd name="T124" fmla="*/ 0 h 648"/>
                <a:gd name="T125" fmla="*/ 564 w 564"/>
                <a:gd name="T126" fmla="*/ 648 h 64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564" h="648">
                  <a:moveTo>
                    <a:pt x="298" y="175"/>
                  </a:moveTo>
                  <a:lnTo>
                    <a:pt x="434" y="231"/>
                  </a:lnTo>
                  <a:lnTo>
                    <a:pt x="473" y="134"/>
                  </a:lnTo>
                  <a:lnTo>
                    <a:pt x="344" y="80"/>
                  </a:lnTo>
                  <a:lnTo>
                    <a:pt x="298" y="175"/>
                  </a:lnTo>
                  <a:close/>
                  <a:moveTo>
                    <a:pt x="227" y="326"/>
                  </a:moveTo>
                  <a:lnTo>
                    <a:pt x="351" y="382"/>
                  </a:lnTo>
                  <a:lnTo>
                    <a:pt x="404" y="279"/>
                  </a:lnTo>
                  <a:lnTo>
                    <a:pt x="275" y="233"/>
                  </a:lnTo>
                  <a:lnTo>
                    <a:pt x="227" y="326"/>
                  </a:lnTo>
                  <a:close/>
                  <a:moveTo>
                    <a:pt x="198" y="384"/>
                  </a:moveTo>
                  <a:lnTo>
                    <a:pt x="162" y="471"/>
                  </a:lnTo>
                  <a:lnTo>
                    <a:pt x="183" y="493"/>
                  </a:lnTo>
                  <a:lnTo>
                    <a:pt x="204" y="511"/>
                  </a:lnTo>
                  <a:lnTo>
                    <a:pt x="215" y="519"/>
                  </a:lnTo>
                  <a:lnTo>
                    <a:pt x="225" y="525"/>
                  </a:lnTo>
                  <a:lnTo>
                    <a:pt x="246" y="533"/>
                  </a:lnTo>
                  <a:lnTo>
                    <a:pt x="265" y="536"/>
                  </a:lnTo>
                  <a:lnTo>
                    <a:pt x="285" y="536"/>
                  </a:lnTo>
                  <a:lnTo>
                    <a:pt x="333" y="443"/>
                  </a:lnTo>
                  <a:lnTo>
                    <a:pt x="198" y="384"/>
                  </a:lnTo>
                  <a:close/>
                  <a:moveTo>
                    <a:pt x="0" y="482"/>
                  </a:moveTo>
                  <a:lnTo>
                    <a:pt x="31" y="427"/>
                  </a:lnTo>
                  <a:lnTo>
                    <a:pt x="100" y="461"/>
                  </a:lnTo>
                  <a:lnTo>
                    <a:pt x="308" y="0"/>
                  </a:lnTo>
                  <a:lnTo>
                    <a:pt x="564" y="112"/>
                  </a:lnTo>
                  <a:lnTo>
                    <a:pt x="339" y="579"/>
                  </a:lnTo>
                  <a:lnTo>
                    <a:pt x="376" y="598"/>
                  </a:lnTo>
                  <a:lnTo>
                    <a:pt x="383" y="603"/>
                  </a:lnTo>
                  <a:lnTo>
                    <a:pt x="387" y="607"/>
                  </a:lnTo>
                  <a:lnTo>
                    <a:pt x="389" y="612"/>
                  </a:lnTo>
                  <a:lnTo>
                    <a:pt x="391" y="616"/>
                  </a:lnTo>
                  <a:lnTo>
                    <a:pt x="388" y="626"/>
                  </a:lnTo>
                  <a:lnTo>
                    <a:pt x="383" y="635"/>
                  </a:lnTo>
                  <a:lnTo>
                    <a:pt x="375" y="643"/>
                  </a:lnTo>
                  <a:lnTo>
                    <a:pt x="363" y="647"/>
                  </a:lnTo>
                  <a:lnTo>
                    <a:pt x="348" y="648"/>
                  </a:lnTo>
                  <a:lnTo>
                    <a:pt x="331" y="644"/>
                  </a:lnTo>
                  <a:lnTo>
                    <a:pt x="268" y="615"/>
                  </a:lnTo>
                  <a:lnTo>
                    <a:pt x="155" y="559"/>
                  </a:lnTo>
                  <a:lnTo>
                    <a:pt x="0" y="4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Freeform 87"/>
            <p:cNvSpPr>
              <a:spLocks/>
            </p:cNvSpPr>
            <p:nvPr/>
          </p:nvSpPr>
          <p:spPr bwMode="auto">
            <a:xfrm>
              <a:off x="742" y="1092"/>
              <a:ext cx="38" cy="53"/>
            </a:xfrm>
            <a:custGeom>
              <a:avLst/>
              <a:gdLst>
                <a:gd name="T0" fmla="*/ 161 w 310"/>
                <a:gd name="T1" fmla="*/ 55 h 426"/>
                <a:gd name="T2" fmla="*/ 128 w 310"/>
                <a:gd name="T3" fmla="*/ 121 h 426"/>
                <a:gd name="T4" fmla="*/ 99 w 310"/>
                <a:gd name="T5" fmla="*/ 140 h 426"/>
                <a:gd name="T6" fmla="*/ 44 w 310"/>
                <a:gd name="T7" fmla="*/ 170 h 426"/>
                <a:gd name="T8" fmla="*/ 27 w 310"/>
                <a:gd name="T9" fmla="*/ 186 h 426"/>
                <a:gd name="T10" fmla="*/ 21 w 310"/>
                <a:gd name="T11" fmla="*/ 199 h 426"/>
                <a:gd name="T12" fmla="*/ 33 w 310"/>
                <a:gd name="T13" fmla="*/ 237 h 426"/>
                <a:gd name="T14" fmla="*/ 120 w 310"/>
                <a:gd name="T15" fmla="*/ 249 h 426"/>
                <a:gd name="T16" fmla="*/ 139 w 310"/>
                <a:gd name="T17" fmla="*/ 254 h 426"/>
                <a:gd name="T18" fmla="*/ 142 w 310"/>
                <a:gd name="T19" fmla="*/ 260 h 426"/>
                <a:gd name="T20" fmla="*/ 135 w 310"/>
                <a:gd name="T21" fmla="*/ 277 h 426"/>
                <a:gd name="T22" fmla="*/ 115 w 310"/>
                <a:gd name="T23" fmla="*/ 292 h 426"/>
                <a:gd name="T24" fmla="*/ 51 w 310"/>
                <a:gd name="T25" fmla="*/ 323 h 426"/>
                <a:gd name="T26" fmla="*/ 16 w 310"/>
                <a:gd name="T27" fmla="*/ 338 h 426"/>
                <a:gd name="T28" fmla="*/ 6 w 310"/>
                <a:gd name="T29" fmla="*/ 346 h 426"/>
                <a:gd name="T30" fmla="*/ 0 w 310"/>
                <a:gd name="T31" fmla="*/ 360 h 426"/>
                <a:gd name="T32" fmla="*/ 5 w 310"/>
                <a:gd name="T33" fmla="*/ 382 h 426"/>
                <a:gd name="T34" fmla="*/ 16 w 310"/>
                <a:gd name="T35" fmla="*/ 407 h 426"/>
                <a:gd name="T36" fmla="*/ 39 w 310"/>
                <a:gd name="T37" fmla="*/ 412 h 426"/>
                <a:gd name="T38" fmla="*/ 171 w 310"/>
                <a:gd name="T39" fmla="*/ 421 h 426"/>
                <a:gd name="T40" fmla="*/ 239 w 310"/>
                <a:gd name="T41" fmla="*/ 376 h 426"/>
                <a:gd name="T42" fmla="*/ 187 w 310"/>
                <a:gd name="T43" fmla="*/ 369 h 426"/>
                <a:gd name="T44" fmla="*/ 148 w 310"/>
                <a:gd name="T45" fmla="*/ 358 h 426"/>
                <a:gd name="T46" fmla="*/ 138 w 310"/>
                <a:gd name="T47" fmla="*/ 351 h 426"/>
                <a:gd name="T48" fmla="*/ 139 w 310"/>
                <a:gd name="T49" fmla="*/ 341 h 426"/>
                <a:gd name="T50" fmla="*/ 155 w 310"/>
                <a:gd name="T51" fmla="*/ 327 h 426"/>
                <a:gd name="T52" fmla="*/ 228 w 310"/>
                <a:gd name="T53" fmla="*/ 268 h 426"/>
                <a:gd name="T54" fmla="*/ 307 w 310"/>
                <a:gd name="T55" fmla="*/ 196 h 426"/>
                <a:gd name="T56" fmla="*/ 308 w 310"/>
                <a:gd name="T57" fmla="*/ 184 h 426"/>
                <a:gd name="T58" fmla="*/ 289 w 310"/>
                <a:gd name="T59" fmla="*/ 160 h 426"/>
                <a:gd name="T60" fmla="*/ 266 w 310"/>
                <a:gd name="T61" fmla="*/ 146 h 426"/>
                <a:gd name="T62" fmla="*/ 236 w 310"/>
                <a:gd name="T63" fmla="*/ 166 h 426"/>
                <a:gd name="T64" fmla="*/ 219 w 310"/>
                <a:gd name="T65" fmla="*/ 204 h 426"/>
                <a:gd name="T66" fmla="*/ 198 w 310"/>
                <a:gd name="T67" fmla="*/ 208 h 426"/>
                <a:gd name="T68" fmla="*/ 177 w 310"/>
                <a:gd name="T69" fmla="*/ 208 h 426"/>
                <a:gd name="T70" fmla="*/ 152 w 310"/>
                <a:gd name="T71" fmla="*/ 199 h 426"/>
                <a:gd name="T72" fmla="*/ 137 w 310"/>
                <a:gd name="T73" fmla="*/ 186 h 426"/>
                <a:gd name="T74" fmla="*/ 134 w 310"/>
                <a:gd name="T75" fmla="*/ 175 h 426"/>
                <a:gd name="T76" fmla="*/ 140 w 310"/>
                <a:gd name="T77" fmla="*/ 164 h 426"/>
                <a:gd name="T78" fmla="*/ 213 w 310"/>
                <a:gd name="T79" fmla="*/ 101 h 426"/>
                <a:gd name="T80" fmla="*/ 185 w 310"/>
                <a:gd name="T81" fmla="*/ 0 h 42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310"/>
                <a:gd name="T124" fmla="*/ 0 h 426"/>
                <a:gd name="T125" fmla="*/ 310 w 310"/>
                <a:gd name="T126" fmla="*/ 426 h 42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310" h="426">
                  <a:moveTo>
                    <a:pt x="185" y="0"/>
                  </a:moveTo>
                  <a:lnTo>
                    <a:pt x="161" y="55"/>
                  </a:lnTo>
                  <a:lnTo>
                    <a:pt x="132" y="117"/>
                  </a:lnTo>
                  <a:lnTo>
                    <a:pt x="128" y="121"/>
                  </a:lnTo>
                  <a:lnTo>
                    <a:pt x="120" y="128"/>
                  </a:lnTo>
                  <a:lnTo>
                    <a:pt x="99" y="140"/>
                  </a:lnTo>
                  <a:lnTo>
                    <a:pt x="57" y="163"/>
                  </a:lnTo>
                  <a:lnTo>
                    <a:pt x="44" y="170"/>
                  </a:lnTo>
                  <a:lnTo>
                    <a:pt x="31" y="180"/>
                  </a:lnTo>
                  <a:lnTo>
                    <a:pt x="27" y="186"/>
                  </a:lnTo>
                  <a:lnTo>
                    <a:pt x="24" y="192"/>
                  </a:lnTo>
                  <a:lnTo>
                    <a:pt x="21" y="199"/>
                  </a:lnTo>
                  <a:lnTo>
                    <a:pt x="23" y="206"/>
                  </a:lnTo>
                  <a:lnTo>
                    <a:pt x="33" y="237"/>
                  </a:lnTo>
                  <a:lnTo>
                    <a:pt x="38" y="251"/>
                  </a:lnTo>
                  <a:lnTo>
                    <a:pt x="120" y="249"/>
                  </a:lnTo>
                  <a:lnTo>
                    <a:pt x="135" y="251"/>
                  </a:lnTo>
                  <a:lnTo>
                    <a:pt x="139" y="254"/>
                  </a:lnTo>
                  <a:lnTo>
                    <a:pt x="141" y="257"/>
                  </a:lnTo>
                  <a:lnTo>
                    <a:pt x="142" y="260"/>
                  </a:lnTo>
                  <a:lnTo>
                    <a:pt x="141" y="265"/>
                  </a:lnTo>
                  <a:lnTo>
                    <a:pt x="135" y="277"/>
                  </a:lnTo>
                  <a:lnTo>
                    <a:pt x="127" y="285"/>
                  </a:lnTo>
                  <a:lnTo>
                    <a:pt x="115" y="292"/>
                  </a:lnTo>
                  <a:lnTo>
                    <a:pt x="84" y="309"/>
                  </a:lnTo>
                  <a:lnTo>
                    <a:pt x="51" y="323"/>
                  </a:lnTo>
                  <a:lnTo>
                    <a:pt x="29" y="332"/>
                  </a:lnTo>
                  <a:lnTo>
                    <a:pt x="16" y="338"/>
                  </a:lnTo>
                  <a:lnTo>
                    <a:pt x="10" y="341"/>
                  </a:lnTo>
                  <a:lnTo>
                    <a:pt x="6" y="346"/>
                  </a:lnTo>
                  <a:lnTo>
                    <a:pt x="3" y="352"/>
                  </a:lnTo>
                  <a:lnTo>
                    <a:pt x="0" y="360"/>
                  </a:lnTo>
                  <a:lnTo>
                    <a:pt x="1" y="370"/>
                  </a:lnTo>
                  <a:lnTo>
                    <a:pt x="5" y="382"/>
                  </a:lnTo>
                  <a:lnTo>
                    <a:pt x="13" y="402"/>
                  </a:lnTo>
                  <a:lnTo>
                    <a:pt x="16" y="407"/>
                  </a:lnTo>
                  <a:lnTo>
                    <a:pt x="21" y="410"/>
                  </a:lnTo>
                  <a:lnTo>
                    <a:pt x="39" y="412"/>
                  </a:lnTo>
                  <a:lnTo>
                    <a:pt x="68" y="413"/>
                  </a:lnTo>
                  <a:lnTo>
                    <a:pt x="171" y="421"/>
                  </a:lnTo>
                  <a:lnTo>
                    <a:pt x="237" y="426"/>
                  </a:lnTo>
                  <a:lnTo>
                    <a:pt x="239" y="376"/>
                  </a:lnTo>
                  <a:lnTo>
                    <a:pt x="211" y="372"/>
                  </a:lnTo>
                  <a:lnTo>
                    <a:pt x="187" y="369"/>
                  </a:lnTo>
                  <a:lnTo>
                    <a:pt x="164" y="363"/>
                  </a:lnTo>
                  <a:lnTo>
                    <a:pt x="148" y="358"/>
                  </a:lnTo>
                  <a:lnTo>
                    <a:pt x="141" y="356"/>
                  </a:lnTo>
                  <a:lnTo>
                    <a:pt x="138" y="351"/>
                  </a:lnTo>
                  <a:lnTo>
                    <a:pt x="137" y="347"/>
                  </a:lnTo>
                  <a:lnTo>
                    <a:pt x="139" y="341"/>
                  </a:lnTo>
                  <a:lnTo>
                    <a:pt x="145" y="335"/>
                  </a:lnTo>
                  <a:lnTo>
                    <a:pt x="155" y="327"/>
                  </a:lnTo>
                  <a:lnTo>
                    <a:pt x="187" y="302"/>
                  </a:lnTo>
                  <a:lnTo>
                    <a:pt x="228" y="268"/>
                  </a:lnTo>
                  <a:lnTo>
                    <a:pt x="290" y="214"/>
                  </a:lnTo>
                  <a:lnTo>
                    <a:pt x="307" y="196"/>
                  </a:lnTo>
                  <a:lnTo>
                    <a:pt x="310" y="190"/>
                  </a:lnTo>
                  <a:lnTo>
                    <a:pt x="308" y="184"/>
                  </a:lnTo>
                  <a:lnTo>
                    <a:pt x="297" y="169"/>
                  </a:lnTo>
                  <a:lnTo>
                    <a:pt x="289" y="160"/>
                  </a:lnTo>
                  <a:lnTo>
                    <a:pt x="279" y="153"/>
                  </a:lnTo>
                  <a:lnTo>
                    <a:pt x="266" y="146"/>
                  </a:lnTo>
                  <a:lnTo>
                    <a:pt x="251" y="140"/>
                  </a:lnTo>
                  <a:lnTo>
                    <a:pt x="236" y="166"/>
                  </a:lnTo>
                  <a:lnTo>
                    <a:pt x="226" y="186"/>
                  </a:lnTo>
                  <a:lnTo>
                    <a:pt x="219" y="204"/>
                  </a:lnTo>
                  <a:lnTo>
                    <a:pt x="213" y="206"/>
                  </a:lnTo>
                  <a:lnTo>
                    <a:pt x="198" y="208"/>
                  </a:lnTo>
                  <a:lnTo>
                    <a:pt x="188" y="208"/>
                  </a:lnTo>
                  <a:lnTo>
                    <a:pt x="177" y="208"/>
                  </a:lnTo>
                  <a:lnTo>
                    <a:pt x="165" y="205"/>
                  </a:lnTo>
                  <a:lnTo>
                    <a:pt x="152" y="199"/>
                  </a:lnTo>
                  <a:lnTo>
                    <a:pt x="142" y="192"/>
                  </a:lnTo>
                  <a:lnTo>
                    <a:pt x="137" y="186"/>
                  </a:lnTo>
                  <a:lnTo>
                    <a:pt x="134" y="180"/>
                  </a:lnTo>
                  <a:lnTo>
                    <a:pt x="134" y="175"/>
                  </a:lnTo>
                  <a:lnTo>
                    <a:pt x="136" y="169"/>
                  </a:lnTo>
                  <a:lnTo>
                    <a:pt x="140" y="164"/>
                  </a:lnTo>
                  <a:lnTo>
                    <a:pt x="152" y="154"/>
                  </a:lnTo>
                  <a:lnTo>
                    <a:pt x="213" y="101"/>
                  </a:lnTo>
                  <a:lnTo>
                    <a:pt x="260" y="59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Freeform 88"/>
            <p:cNvSpPr>
              <a:spLocks noEditPoints="1"/>
            </p:cNvSpPr>
            <p:nvPr/>
          </p:nvSpPr>
          <p:spPr bwMode="auto">
            <a:xfrm>
              <a:off x="776" y="1102"/>
              <a:ext cx="44" cy="46"/>
            </a:xfrm>
            <a:custGeom>
              <a:avLst/>
              <a:gdLst>
                <a:gd name="T0" fmla="*/ 125 w 347"/>
                <a:gd name="T1" fmla="*/ 78 h 368"/>
                <a:gd name="T2" fmla="*/ 85 w 347"/>
                <a:gd name="T3" fmla="*/ 270 h 368"/>
                <a:gd name="T4" fmla="*/ 222 w 347"/>
                <a:gd name="T5" fmla="*/ 306 h 368"/>
                <a:gd name="T6" fmla="*/ 261 w 347"/>
                <a:gd name="T7" fmla="*/ 110 h 368"/>
                <a:gd name="T8" fmla="*/ 125 w 347"/>
                <a:gd name="T9" fmla="*/ 78 h 368"/>
                <a:gd name="T10" fmla="*/ 82 w 347"/>
                <a:gd name="T11" fmla="*/ 0 h 368"/>
                <a:gd name="T12" fmla="*/ 347 w 347"/>
                <a:gd name="T13" fmla="*/ 64 h 368"/>
                <a:gd name="T14" fmla="*/ 263 w 347"/>
                <a:gd name="T15" fmla="*/ 368 h 368"/>
                <a:gd name="T16" fmla="*/ 0 w 347"/>
                <a:gd name="T17" fmla="*/ 313 h 368"/>
                <a:gd name="T18" fmla="*/ 82 w 347"/>
                <a:gd name="T19" fmla="*/ 0 h 36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47"/>
                <a:gd name="T31" fmla="*/ 0 h 368"/>
                <a:gd name="T32" fmla="*/ 347 w 347"/>
                <a:gd name="T33" fmla="*/ 368 h 36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47" h="368">
                  <a:moveTo>
                    <a:pt x="125" y="78"/>
                  </a:moveTo>
                  <a:lnTo>
                    <a:pt x="85" y="270"/>
                  </a:lnTo>
                  <a:lnTo>
                    <a:pt x="222" y="306"/>
                  </a:lnTo>
                  <a:lnTo>
                    <a:pt x="261" y="110"/>
                  </a:lnTo>
                  <a:lnTo>
                    <a:pt x="125" y="78"/>
                  </a:lnTo>
                  <a:close/>
                  <a:moveTo>
                    <a:pt x="82" y="0"/>
                  </a:moveTo>
                  <a:lnTo>
                    <a:pt x="347" y="64"/>
                  </a:lnTo>
                  <a:lnTo>
                    <a:pt x="263" y="368"/>
                  </a:lnTo>
                  <a:lnTo>
                    <a:pt x="0" y="313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6" name="Freeform 89"/>
            <p:cNvSpPr>
              <a:spLocks/>
            </p:cNvSpPr>
            <p:nvPr/>
          </p:nvSpPr>
          <p:spPr bwMode="auto">
            <a:xfrm>
              <a:off x="790" y="1152"/>
              <a:ext cx="18" cy="25"/>
            </a:xfrm>
            <a:custGeom>
              <a:avLst/>
              <a:gdLst>
                <a:gd name="T0" fmla="*/ 0 w 142"/>
                <a:gd name="T1" fmla="*/ 22 h 201"/>
                <a:gd name="T2" fmla="*/ 73 w 142"/>
                <a:gd name="T3" fmla="*/ 0 h 201"/>
                <a:gd name="T4" fmla="*/ 142 w 142"/>
                <a:gd name="T5" fmla="*/ 167 h 201"/>
                <a:gd name="T6" fmla="*/ 69 w 142"/>
                <a:gd name="T7" fmla="*/ 201 h 201"/>
                <a:gd name="T8" fmla="*/ 0 w 142"/>
                <a:gd name="T9" fmla="*/ 2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201"/>
                <a:gd name="T17" fmla="*/ 142 w 142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201">
                  <a:moveTo>
                    <a:pt x="0" y="22"/>
                  </a:moveTo>
                  <a:lnTo>
                    <a:pt x="73" y="0"/>
                  </a:lnTo>
                  <a:lnTo>
                    <a:pt x="142" y="167"/>
                  </a:lnTo>
                  <a:lnTo>
                    <a:pt x="69" y="201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7" name="Freeform 90"/>
            <p:cNvSpPr>
              <a:spLocks/>
            </p:cNvSpPr>
            <p:nvPr/>
          </p:nvSpPr>
          <p:spPr bwMode="auto">
            <a:xfrm>
              <a:off x="737" y="1149"/>
              <a:ext cx="50" cy="22"/>
            </a:xfrm>
            <a:custGeom>
              <a:avLst/>
              <a:gdLst>
                <a:gd name="T0" fmla="*/ 407 w 407"/>
                <a:gd name="T1" fmla="*/ 52 h 177"/>
                <a:gd name="T2" fmla="*/ 244 w 407"/>
                <a:gd name="T3" fmla="*/ 177 h 177"/>
                <a:gd name="T4" fmla="*/ 200 w 407"/>
                <a:gd name="T5" fmla="*/ 125 h 177"/>
                <a:gd name="T6" fmla="*/ 219 w 407"/>
                <a:gd name="T7" fmla="*/ 106 h 177"/>
                <a:gd name="T8" fmla="*/ 226 w 407"/>
                <a:gd name="T9" fmla="*/ 97 h 177"/>
                <a:gd name="T10" fmla="*/ 227 w 407"/>
                <a:gd name="T11" fmla="*/ 93 h 177"/>
                <a:gd name="T12" fmla="*/ 226 w 407"/>
                <a:gd name="T13" fmla="*/ 89 h 177"/>
                <a:gd name="T14" fmla="*/ 223 w 407"/>
                <a:gd name="T15" fmla="*/ 85 h 177"/>
                <a:gd name="T16" fmla="*/ 219 w 407"/>
                <a:gd name="T17" fmla="*/ 82 h 177"/>
                <a:gd name="T18" fmla="*/ 213 w 407"/>
                <a:gd name="T19" fmla="*/ 80 h 177"/>
                <a:gd name="T20" fmla="*/ 205 w 407"/>
                <a:gd name="T21" fmla="*/ 80 h 177"/>
                <a:gd name="T22" fmla="*/ 0 w 407"/>
                <a:gd name="T23" fmla="*/ 86 h 177"/>
                <a:gd name="T24" fmla="*/ 0 w 407"/>
                <a:gd name="T25" fmla="*/ 6 h 177"/>
                <a:gd name="T26" fmla="*/ 79 w 407"/>
                <a:gd name="T27" fmla="*/ 20 h 177"/>
                <a:gd name="T28" fmla="*/ 140 w 407"/>
                <a:gd name="T29" fmla="*/ 30 h 177"/>
                <a:gd name="T30" fmla="*/ 182 w 407"/>
                <a:gd name="T31" fmla="*/ 34 h 177"/>
                <a:gd name="T32" fmla="*/ 207 w 407"/>
                <a:gd name="T33" fmla="*/ 32 h 177"/>
                <a:gd name="T34" fmla="*/ 230 w 407"/>
                <a:gd name="T35" fmla="*/ 29 h 177"/>
                <a:gd name="T36" fmla="*/ 253 w 407"/>
                <a:gd name="T37" fmla="*/ 24 h 177"/>
                <a:gd name="T38" fmla="*/ 253 w 407"/>
                <a:gd name="T39" fmla="*/ 36 h 177"/>
                <a:gd name="T40" fmla="*/ 256 w 407"/>
                <a:gd name="T41" fmla="*/ 46 h 177"/>
                <a:gd name="T42" fmla="*/ 258 w 407"/>
                <a:gd name="T43" fmla="*/ 56 h 177"/>
                <a:gd name="T44" fmla="*/ 262 w 407"/>
                <a:gd name="T45" fmla="*/ 64 h 177"/>
                <a:gd name="T46" fmla="*/ 266 w 407"/>
                <a:gd name="T47" fmla="*/ 67 h 177"/>
                <a:gd name="T48" fmla="*/ 270 w 407"/>
                <a:gd name="T49" fmla="*/ 69 h 177"/>
                <a:gd name="T50" fmla="*/ 276 w 407"/>
                <a:gd name="T51" fmla="*/ 67 h 177"/>
                <a:gd name="T52" fmla="*/ 283 w 407"/>
                <a:gd name="T53" fmla="*/ 65 h 177"/>
                <a:gd name="T54" fmla="*/ 292 w 407"/>
                <a:gd name="T55" fmla="*/ 59 h 177"/>
                <a:gd name="T56" fmla="*/ 303 w 407"/>
                <a:gd name="T57" fmla="*/ 50 h 177"/>
                <a:gd name="T58" fmla="*/ 324 w 407"/>
                <a:gd name="T59" fmla="*/ 30 h 177"/>
                <a:gd name="T60" fmla="*/ 340 w 407"/>
                <a:gd name="T61" fmla="*/ 13 h 177"/>
                <a:gd name="T62" fmla="*/ 351 w 407"/>
                <a:gd name="T63" fmla="*/ 0 h 177"/>
                <a:gd name="T64" fmla="*/ 407 w 407"/>
                <a:gd name="T65" fmla="*/ 52 h 177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07"/>
                <a:gd name="T100" fmla="*/ 0 h 177"/>
                <a:gd name="T101" fmla="*/ 407 w 407"/>
                <a:gd name="T102" fmla="*/ 177 h 177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07" h="177">
                  <a:moveTo>
                    <a:pt x="407" y="52"/>
                  </a:moveTo>
                  <a:lnTo>
                    <a:pt x="244" y="177"/>
                  </a:lnTo>
                  <a:lnTo>
                    <a:pt x="200" y="125"/>
                  </a:lnTo>
                  <a:lnTo>
                    <a:pt x="219" y="106"/>
                  </a:lnTo>
                  <a:lnTo>
                    <a:pt x="226" y="97"/>
                  </a:lnTo>
                  <a:lnTo>
                    <a:pt x="227" y="93"/>
                  </a:lnTo>
                  <a:lnTo>
                    <a:pt x="226" y="89"/>
                  </a:lnTo>
                  <a:lnTo>
                    <a:pt x="223" y="85"/>
                  </a:lnTo>
                  <a:lnTo>
                    <a:pt x="219" y="82"/>
                  </a:lnTo>
                  <a:lnTo>
                    <a:pt x="213" y="80"/>
                  </a:lnTo>
                  <a:lnTo>
                    <a:pt x="205" y="80"/>
                  </a:lnTo>
                  <a:lnTo>
                    <a:pt x="0" y="86"/>
                  </a:lnTo>
                  <a:lnTo>
                    <a:pt x="0" y="6"/>
                  </a:lnTo>
                  <a:lnTo>
                    <a:pt x="79" y="20"/>
                  </a:lnTo>
                  <a:lnTo>
                    <a:pt x="140" y="30"/>
                  </a:lnTo>
                  <a:lnTo>
                    <a:pt x="182" y="34"/>
                  </a:lnTo>
                  <a:lnTo>
                    <a:pt x="207" y="32"/>
                  </a:lnTo>
                  <a:lnTo>
                    <a:pt x="230" y="29"/>
                  </a:lnTo>
                  <a:lnTo>
                    <a:pt x="253" y="24"/>
                  </a:lnTo>
                  <a:lnTo>
                    <a:pt x="253" y="36"/>
                  </a:lnTo>
                  <a:lnTo>
                    <a:pt x="256" y="46"/>
                  </a:lnTo>
                  <a:lnTo>
                    <a:pt x="258" y="56"/>
                  </a:lnTo>
                  <a:lnTo>
                    <a:pt x="262" y="64"/>
                  </a:lnTo>
                  <a:lnTo>
                    <a:pt x="266" y="67"/>
                  </a:lnTo>
                  <a:lnTo>
                    <a:pt x="270" y="69"/>
                  </a:lnTo>
                  <a:lnTo>
                    <a:pt x="276" y="67"/>
                  </a:lnTo>
                  <a:lnTo>
                    <a:pt x="283" y="65"/>
                  </a:lnTo>
                  <a:lnTo>
                    <a:pt x="292" y="59"/>
                  </a:lnTo>
                  <a:lnTo>
                    <a:pt x="303" y="50"/>
                  </a:lnTo>
                  <a:lnTo>
                    <a:pt x="324" y="30"/>
                  </a:lnTo>
                  <a:lnTo>
                    <a:pt x="340" y="13"/>
                  </a:lnTo>
                  <a:lnTo>
                    <a:pt x="351" y="0"/>
                  </a:lnTo>
                  <a:lnTo>
                    <a:pt x="407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Freeform 91"/>
            <p:cNvSpPr>
              <a:spLocks/>
            </p:cNvSpPr>
            <p:nvPr/>
          </p:nvSpPr>
          <p:spPr bwMode="auto">
            <a:xfrm>
              <a:off x="993" y="904"/>
              <a:ext cx="334" cy="259"/>
            </a:xfrm>
            <a:custGeom>
              <a:avLst/>
              <a:gdLst>
                <a:gd name="T0" fmla="*/ 0 w 2677"/>
                <a:gd name="T1" fmla="*/ 1615 h 2067"/>
                <a:gd name="T2" fmla="*/ 197 w 2677"/>
                <a:gd name="T3" fmla="*/ 1618 h 2067"/>
                <a:gd name="T4" fmla="*/ 436 w 2677"/>
                <a:gd name="T5" fmla="*/ 1928 h 2067"/>
                <a:gd name="T6" fmla="*/ 651 w 2677"/>
                <a:gd name="T7" fmla="*/ 1856 h 2067"/>
                <a:gd name="T8" fmla="*/ 863 w 2677"/>
                <a:gd name="T9" fmla="*/ 1766 h 2067"/>
                <a:gd name="T10" fmla="*/ 1093 w 2677"/>
                <a:gd name="T11" fmla="*/ 1648 h 2067"/>
                <a:gd name="T12" fmla="*/ 1361 w 2677"/>
                <a:gd name="T13" fmla="*/ 1494 h 2067"/>
                <a:gd name="T14" fmla="*/ 1506 w 2677"/>
                <a:gd name="T15" fmla="*/ 1399 h 2067"/>
                <a:gd name="T16" fmla="*/ 1646 w 2677"/>
                <a:gd name="T17" fmla="*/ 1295 h 2067"/>
                <a:gd name="T18" fmla="*/ 1779 w 2677"/>
                <a:gd name="T19" fmla="*/ 1184 h 2067"/>
                <a:gd name="T20" fmla="*/ 1902 w 2677"/>
                <a:gd name="T21" fmla="*/ 1071 h 2067"/>
                <a:gd name="T22" fmla="*/ 2015 w 2677"/>
                <a:gd name="T23" fmla="*/ 961 h 2067"/>
                <a:gd name="T24" fmla="*/ 2197 w 2677"/>
                <a:gd name="T25" fmla="*/ 765 h 2067"/>
                <a:gd name="T26" fmla="*/ 2319 w 2677"/>
                <a:gd name="T27" fmla="*/ 619 h 2067"/>
                <a:gd name="T28" fmla="*/ 2300 w 2677"/>
                <a:gd name="T29" fmla="*/ 610 h 2067"/>
                <a:gd name="T30" fmla="*/ 1859 w 2677"/>
                <a:gd name="T31" fmla="*/ 891 h 2067"/>
                <a:gd name="T32" fmla="*/ 1779 w 2677"/>
                <a:gd name="T33" fmla="*/ 626 h 2067"/>
                <a:gd name="T34" fmla="*/ 1796 w 2677"/>
                <a:gd name="T35" fmla="*/ 394 h 2067"/>
                <a:gd name="T36" fmla="*/ 1798 w 2677"/>
                <a:gd name="T37" fmla="*/ 344 h 2067"/>
                <a:gd name="T38" fmla="*/ 1804 w 2677"/>
                <a:gd name="T39" fmla="*/ 334 h 2067"/>
                <a:gd name="T40" fmla="*/ 1812 w 2677"/>
                <a:gd name="T41" fmla="*/ 341 h 2067"/>
                <a:gd name="T42" fmla="*/ 1818 w 2677"/>
                <a:gd name="T43" fmla="*/ 357 h 2067"/>
                <a:gd name="T44" fmla="*/ 1827 w 2677"/>
                <a:gd name="T45" fmla="*/ 470 h 2067"/>
                <a:gd name="T46" fmla="*/ 1848 w 2677"/>
                <a:gd name="T47" fmla="*/ 617 h 2067"/>
                <a:gd name="T48" fmla="*/ 1874 w 2677"/>
                <a:gd name="T49" fmla="*/ 698 h 2067"/>
                <a:gd name="T50" fmla="*/ 1891 w 2677"/>
                <a:gd name="T51" fmla="*/ 730 h 2067"/>
                <a:gd name="T52" fmla="*/ 2207 w 2677"/>
                <a:gd name="T53" fmla="*/ 407 h 2067"/>
                <a:gd name="T54" fmla="*/ 2414 w 2677"/>
                <a:gd name="T55" fmla="*/ 487 h 2067"/>
                <a:gd name="T56" fmla="*/ 2511 w 2677"/>
                <a:gd name="T57" fmla="*/ 336 h 2067"/>
                <a:gd name="T58" fmla="*/ 2449 w 2677"/>
                <a:gd name="T59" fmla="*/ 123 h 2067"/>
                <a:gd name="T60" fmla="*/ 2343 w 2677"/>
                <a:gd name="T61" fmla="*/ 144 h 2067"/>
                <a:gd name="T62" fmla="*/ 2535 w 2677"/>
                <a:gd name="T63" fmla="*/ 97 h 2067"/>
                <a:gd name="T64" fmla="*/ 2677 w 2677"/>
                <a:gd name="T65" fmla="*/ 281 h 2067"/>
                <a:gd name="T66" fmla="*/ 2503 w 2677"/>
                <a:gd name="T67" fmla="*/ 543 h 2067"/>
                <a:gd name="T68" fmla="*/ 2328 w 2677"/>
                <a:gd name="T69" fmla="*/ 776 h 2067"/>
                <a:gd name="T70" fmla="*/ 2140 w 2677"/>
                <a:gd name="T71" fmla="*/ 993 h 2067"/>
                <a:gd name="T72" fmla="*/ 1928 w 2677"/>
                <a:gd name="T73" fmla="*/ 1206 h 2067"/>
                <a:gd name="T74" fmla="*/ 1815 w 2677"/>
                <a:gd name="T75" fmla="*/ 1308 h 2067"/>
                <a:gd name="T76" fmla="*/ 1700 w 2677"/>
                <a:gd name="T77" fmla="*/ 1402 h 2067"/>
                <a:gd name="T78" fmla="*/ 1587 w 2677"/>
                <a:gd name="T79" fmla="*/ 1485 h 2067"/>
                <a:gd name="T80" fmla="*/ 1475 w 2677"/>
                <a:gd name="T81" fmla="*/ 1560 h 2067"/>
                <a:gd name="T82" fmla="*/ 1364 w 2677"/>
                <a:gd name="T83" fmla="*/ 1630 h 2067"/>
                <a:gd name="T84" fmla="*/ 1145 w 2677"/>
                <a:gd name="T85" fmla="*/ 1752 h 2067"/>
                <a:gd name="T86" fmla="*/ 985 w 2677"/>
                <a:gd name="T87" fmla="*/ 1836 h 2067"/>
                <a:gd name="T88" fmla="*/ 821 w 2677"/>
                <a:gd name="T89" fmla="*/ 1911 h 2067"/>
                <a:gd name="T90" fmla="*/ 613 w 2677"/>
                <a:gd name="T91" fmla="*/ 1992 h 2067"/>
                <a:gd name="T92" fmla="*/ 460 w 2677"/>
                <a:gd name="T93" fmla="*/ 2047 h 2067"/>
                <a:gd name="T94" fmla="*/ 68 w 2677"/>
                <a:gd name="T95" fmla="*/ 1624 h 2067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677"/>
                <a:gd name="T145" fmla="*/ 0 h 2067"/>
                <a:gd name="T146" fmla="*/ 2677 w 2677"/>
                <a:gd name="T147" fmla="*/ 2067 h 2067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677" h="2067">
                  <a:moveTo>
                    <a:pt x="32" y="1654"/>
                  </a:moveTo>
                  <a:lnTo>
                    <a:pt x="0" y="1615"/>
                  </a:lnTo>
                  <a:lnTo>
                    <a:pt x="93" y="1478"/>
                  </a:lnTo>
                  <a:lnTo>
                    <a:pt x="197" y="1618"/>
                  </a:lnTo>
                  <a:lnTo>
                    <a:pt x="307" y="1761"/>
                  </a:lnTo>
                  <a:lnTo>
                    <a:pt x="436" y="1928"/>
                  </a:lnTo>
                  <a:lnTo>
                    <a:pt x="546" y="1893"/>
                  </a:lnTo>
                  <a:lnTo>
                    <a:pt x="651" y="1856"/>
                  </a:lnTo>
                  <a:lnTo>
                    <a:pt x="757" y="1813"/>
                  </a:lnTo>
                  <a:lnTo>
                    <a:pt x="863" y="1766"/>
                  </a:lnTo>
                  <a:lnTo>
                    <a:pt x="974" y="1710"/>
                  </a:lnTo>
                  <a:lnTo>
                    <a:pt x="1093" y="1648"/>
                  </a:lnTo>
                  <a:lnTo>
                    <a:pt x="1221" y="1576"/>
                  </a:lnTo>
                  <a:lnTo>
                    <a:pt x="1361" y="1494"/>
                  </a:lnTo>
                  <a:lnTo>
                    <a:pt x="1434" y="1448"/>
                  </a:lnTo>
                  <a:lnTo>
                    <a:pt x="1506" y="1399"/>
                  </a:lnTo>
                  <a:lnTo>
                    <a:pt x="1577" y="1348"/>
                  </a:lnTo>
                  <a:lnTo>
                    <a:pt x="1646" y="1295"/>
                  </a:lnTo>
                  <a:lnTo>
                    <a:pt x="1714" y="1240"/>
                  </a:lnTo>
                  <a:lnTo>
                    <a:pt x="1779" y="1184"/>
                  </a:lnTo>
                  <a:lnTo>
                    <a:pt x="1841" y="1128"/>
                  </a:lnTo>
                  <a:lnTo>
                    <a:pt x="1902" y="1071"/>
                  </a:lnTo>
                  <a:lnTo>
                    <a:pt x="1960" y="1015"/>
                  </a:lnTo>
                  <a:lnTo>
                    <a:pt x="2015" y="961"/>
                  </a:lnTo>
                  <a:lnTo>
                    <a:pt x="2113" y="857"/>
                  </a:lnTo>
                  <a:lnTo>
                    <a:pt x="2197" y="765"/>
                  </a:lnTo>
                  <a:lnTo>
                    <a:pt x="2263" y="687"/>
                  </a:lnTo>
                  <a:lnTo>
                    <a:pt x="2319" y="619"/>
                  </a:lnTo>
                  <a:lnTo>
                    <a:pt x="2372" y="547"/>
                  </a:lnTo>
                  <a:lnTo>
                    <a:pt x="2300" y="610"/>
                  </a:lnTo>
                  <a:lnTo>
                    <a:pt x="2202" y="539"/>
                  </a:lnTo>
                  <a:lnTo>
                    <a:pt x="1859" y="891"/>
                  </a:lnTo>
                  <a:lnTo>
                    <a:pt x="1761" y="857"/>
                  </a:lnTo>
                  <a:lnTo>
                    <a:pt x="1779" y="626"/>
                  </a:lnTo>
                  <a:lnTo>
                    <a:pt x="1791" y="457"/>
                  </a:lnTo>
                  <a:lnTo>
                    <a:pt x="1796" y="394"/>
                  </a:lnTo>
                  <a:lnTo>
                    <a:pt x="1797" y="358"/>
                  </a:lnTo>
                  <a:lnTo>
                    <a:pt x="1798" y="344"/>
                  </a:lnTo>
                  <a:lnTo>
                    <a:pt x="1800" y="336"/>
                  </a:lnTo>
                  <a:lnTo>
                    <a:pt x="1804" y="334"/>
                  </a:lnTo>
                  <a:lnTo>
                    <a:pt x="1808" y="335"/>
                  </a:lnTo>
                  <a:lnTo>
                    <a:pt x="1812" y="341"/>
                  </a:lnTo>
                  <a:lnTo>
                    <a:pt x="1816" y="348"/>
                  </a:lnTo>
                  <a:lnTo>
                    <a:pt x="1818" y="357"/>
                  </a:lnTo>
                  <a:lnTo>
                    <a:pt x="1820" y="368"/>
                  </a:lnTo>
                  <a:lnTo>
                    <a:pt x="1827" y="470"/>
                  </a:lnTo>
                  <a:lnTo>
                    <a:pt x="1837" y="554"/>
                  </a:lnTo>
                  <a:lnTo>
                    <a:pt x="1848" y="617"/>
                  </a:lnTo>
                  <a:lnTo>
                    <a:pt x="1861" y="665"/>
                  </a:lnTo>
                  <a:lnTo>
                    <a:pt x="1874" y="698"/>
                  </a:lnTo>
                  <a:lnTo>
                    <a:pt x="1884" y="719"/>
                  </a:lnTo>
                  <a:lnTo>
                    <a:pt x="1891" y="730"/>
                  </a:lnTo>
                  <a:lnTo>
                    <a:pt x="1893" y="733"/>
                  </a:lnTo>
                  <a:lnTo>
                    <a:pt x="2207" y="407"/>
                  </a:lnTo>
                  <a:lnTo>
                    <a:pt x="2374" y="543"/>
                  </a:lnTo>
                  <a:lnTo>
                    <a:pt x="2414" y="487"/>
                  </a:lnTo>
                  <a:lnTo>
                    <a:pt x="2450" y="433"/>
                  </a:lnTo>
                  <a:lnTo>
                    <a:pt x="2511" y="336"/>
                  </a:lnTo>
                  <a:lnTo>
                    <a:pt x="2567" y="242"/>
                  </a:lnTo>
                  <a:lnTo>
                    <a:pt x="2449" y="123"/>
                  </a:lnTo>
                  <a:lnTo>
                    <a:pt x="2369" y="187"/>
                  </a:lnTo>
                  <a:lnTo>
                    <a:pt x="2343" y="144"/>
                  </a:lnTo>
                  <a:lnTo>
                    <a:pt x="2457" y="0"/>
                  </a:lnTo>
                  <a:lnTo>
                    <a:pt x="2535" y="97"/>
                  </a:lnTo>
                  <a:lnTo>
                    <a:pt x="2607" y="188"/>
                  </a:lnTo>
                  <a:lnTo>
                    <a:pt x="2677" y="281"/>
                  </a:lnTo>
                  <a:lnTo>
                    <a:pt x="2590" y="416"/>
                  </a:lnTo>
                  <a:lnTo>
                    <a:pt x="2503" y="543"/>
                  </a:lnTo>
                  <a:lnTo>
                    <a:pt x="2416" y="662"/>
                  </a:lnTo>
                  <a:lnTo>
                    <a:pt x="2328" y="776"/>
                  </a:lnTo>
                  <a:lnTo>
                    <a:pt x="2237" y="886"/>
                  </a:lnTo>
                  <a:lnTo>
                    <a:pt x="2140" y="993"/>
                  </a:lnTo>
                  <a:lnTo>
                    <a:pt x="2038" y="1099"/>
                  </a:lnTo>
                  <a:lnTo>
                    <a:pt x="1928" y="1206"/>
                  </a:lnTo>
                  <a:lnTo>
                    <a:pt x="1871" y="1258"/>
                  </a:lnTo>
                  <a:lnTo>
                    <a:pt x="1815" y="1308"/>
                  </a:lnTo>
                  <a:lnTo>
                    <a:pt x="1757" y="1356"/>
                  </a:lnTo>
                  <a:lnTo>
                    <a:pt x="1700" y="1402"/>
                  </a:lnTo>
                  <a:lnTo>
                    <a:pt x="1644" y="1444"/>
                  </a:lnTo>
                  <a:lnTo>
                    <a:pt x="1587" y="1485"/>
                  </a:lnTo>
                  <a:lnTo>
                    <a:pt x="1532" y="1524"/>
                  </a:lnTo>
                  <a:lnTo>
                    <a:pt x="1475" y="1560"/>
                  </a:lnTo>
                  <a:lnTo>
                    <a:pt x="1419" y="1596"/>
                  </a:lnTo>
                  <a:lnTo>
                    <a:pt x="1364" y="1630"/>
                  </a:lnTo>
                  <a:lnTo>
                    <a:pt x="1254" y="1694"/>
                  </a:lnTo>
                  <a:lnTo>
                    <a:pt x="1145" y="1752"/>
                  </a:lnTo>
                  <a:lnTo>
                    <a:pt x="1039" y="1809"/>
                  </a:lnTo>
                  <a:lnTo>
                    <a:pt x="985" y="1836"/>
                  </a:lnTo>
                  <a:lnTo>
                    <a:pt x="931" y="1862"/>
                  </a:lnTo>
                  <a:lnTo>
                    <a:pt x="821" y="1911"/>
                  </a:lnTo>
                  <a:lnTo>
                    <a:pt x="713" y="1954"/>
                  </a:lnTo>
                  <a:lnTo>
                    <a:pt x="613" y="1992"/>
                  </a:lnTo>
                  <a:lnTo>
                    <a:pt x="528" y="2023"/>
                  </a:lnTo>
                  <a:lnTo>
                    <a:pt x="460" y="2047"/>
                  </a:lnTo>
                  <a:lnTo>
                    <a:pt x="399" y="2067"/>
                  </a:lnTo>
                  <a:lnTo>
                    <a:pt x="68" y="1624"/>
                  </a:lnTo>
                  <a:lnTo>
                    <a:pt x="32" y="165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  <a:noFill/>
        </p:spPr>
        <p:txBody>
          <a:bodyPr vert="horz" lIns="137160" tIns="45720" rIns="137160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0" y="6629400"/>
            <a:ext cx="3124200" cy="228600"/>
          </a:xfrm>
          <a:prstGeom prst="rect">
            <a:avLst/>
          </a:prstGeom>
          <a:noFill/>
        </p:spPr>
        <p:txBody>
          <a:bodyPr vert="horz" lIns="457200" tIns="0" rIns="0" bIns="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6/92010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0" y="6629400"/>
            <a:ext cx="6553200" cy="228600"/>
          </a:xfrm>
          <a:prstGeom prst="rect">
            <a:avLst/>
          </a:prstGeom>
          <a:noFill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ICAO SIP 2012 - ASBU workshops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19800" y="6629400"/>
            <a:ext cx="3124200" cy="228600"/>
          </a:xfrm>
          <a:prstGeom prst="rect">
            <a:avLst/>
          </a:prstGeom>
          <a:noFill/>
        </p:spPr>
        <p:txBody>
          <a:bodyPr vert="horz" lIns="91440" tIns="45720" rIns="45720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C97275D5-4C12-42FF-82D2-635AEC9DB89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</p:sldLayoutIdLst>
  <p:transition spd="med">
    <p:zoom/>
  </p:transition>
  <p:timing>
    <p:tnLst>
      <p:par>
        <p:cTn id="1" dur="indefinite" restart="never" nodeType="tmRoot"/>
      </p:par>
    </p:tnLst>
  </p:timing>
  <p:hf hdr="0" dt="0"/>
  <p:txStyles>
    <p:titleStyle>
      <a:lvl1pPr marL="457200" algn="l" defTabSz="914400" rtl="0" eaLnBrk="1" latinLnBrk="0" hangingPunct="1">
        <a:spcBef>
          <a:spcPct val="0"/>
        </a:spcBef>
        <a:buNone/>
        <a:defRPr lang="en-US" sz="3600" kern="1200" dirty="0" smtClean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20" name="Rectangle 4"/>
          <p:cNvSpPr>
            <a:spLocks noGrp="1"/>
          </p:cNvSpPr>
          <p:nvPr>
            <p:ph type="ctrTitle"/>
          </p:nvPr>
        </p:nvSpPr>
        <p:spPr>
          <a:xfrm>
            <a:off x="762000" y="2362200"/>
            <a:ext cx="7696200" cy="1676400"/>
          </a:xfrm>
        </p:spPr>
        <p:txBody>
          <a:bodyPr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/>
            </a:r>
            <a:br>
              <a:rPr lang="en-GB" dirty="0" smtClean="0">
                <a:solidFill>
                  <a:schemeClr val="tx1"/>
                </a:solidFill>
              </a:rPr>
            </a:br>
            <a:r>
              <a:rPr lang="en-GB" sz="1400" dirty="0" smtClean="0">
                <a:solidFill>
                  <a:schemeClr val="tx1"/>
                </a:solidFill>
              </a:rPr>
              <a:t/>
            </a:r>
            <a:br>
              <a:rPr lang="en-GB" sz="1400" dirty="0" smtClean="0">
                <a:solidFill>
                  <a:schemeClr val="tx1"/>
                </a:solidFill>
              </a:rPr>
            </a:br>
            <a:r>
              <a:rPr lang="en-GB" dirty="0" smtClean="0">
                <a:solidFill>
                  <a:schemeClr val="tx1"/>
                </a:solidFill>
              </a:rPr>
              <a:t> Remotely-Piloted Aircraft Systems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16422" name="Rectangle 6"/>
          <p:cNvSpPr>
            <a:spLocks noGrp="1"/>
          </p:cNvSpPr>
          <p:nvPr>
            <p:ph type="subTitle" idx="1"/>
          </p:nvPr>
        </p:nvSpPr>
        <p:spPr>
          <a:xfrm>
            <a:off x="1295400" y="4343400"/>
            <a:ext cx="6400800" cy="457200"/>
          </a:xfrm>
        </p:spPr>
        <p:txBody>
          <a:bodyPr>
            <a:normAutofit/>
          </a:bodyPr>
          <a:lstStyle/>
          <a:p>
            <a:r>
              <a:rPr lang="en-GB" sz="2400" dirty="0" smtClean="0">
                <a:solidFill>
                  <a:schemeClr val="tx1"/>
                </a:solidFill>
              </a:rPr>
              <a:t>Saulo Da Silva</a:t>
            </a:r>
          </a:p>
        </p:txBody>
      </p:sp>
      <p:sp>
        <p:nvSpPr>
          <p:cNvPr id="4" name="Rectangle 3"/>
          <p:cNvSpPr/>
          <p:nvPr/>
        </p:nvSpPr>
        <p:spPr>
          <a:xfrm>
            <a:off x="533400" y="5791200"/>
            <a:ext cx="8229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Workshop on preparations for ANConf/12 − ASBU methodology</a:t>
            </a:r>
            <a:endParaRPr lang="en-GB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sz="1600" dirty="0">
                <a:latin typeface="Times New Roman" pitchFamily="18" charset="0"/>
                <a:cs typeface="Times New Roman" pitchFamily="18" charset="0"/>
              </a:rPr>
              <a:t>(Cairo, 30 September-4 October 2012)</a:t>
            </a:r>
            <a:endParaRPr lang="en-GB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410200" y="1828800"/>
            <a:ext cx="3581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SIP/2012/ASBU/Cairo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-WP/23</a:t>
            </a:r>
            <a:endParaRPr lang="en-GB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Opportunities to Expedite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SzPct val="75000"/>
              <a:buFont typeface="Arial" pitchFamily="34" charset="0"/>
              <a:buChar char="•"/>
            </a:pPr>
            <a:r>
              <a:rPr lang="en-GB" sz="3200" dirty="0" smtClean="0"/>
              <a:t>Press ahead with bilateral/multi-lateral efforts; BUT</a:t>
            </a:r>
          </a:p>
          <a:p>
            <a:pPr>
              <a:buSzPct val="75000"/>
              <a:buFont typeface="Arial" pitchFamily="34" charset="0"/>
              <a:buChar char="•"/>
            </a:pPr>
            <a:r>
              <a:rPr lang="en-GB" sz="3200" dirty="0" smtClean="0"/>
              <a:t>Continue support to ICAO UAS Study Group with the same talent for continuity with international efforts</a:t>
            </a:r>
          </a:p>
          <a:p>
            <a:pPr>
              <a:buSzPct val="75000"/>
              <a:buFont typeface="Arial" pitchFamily="34" charset="0"/>
              <a:buChar char="•"/>
            </a:pPr>
            <a:r>
              <a:rPr lang="en-GB" sz="3200" dirty="0" smtClean="0"/>
              <a:t>Address regional recognition of national certificates</a:t>
            </a:r>
          </a:p>
          <a:p>
            <a:pPr>
              <a:buSzPct val="75000"/>
              <a:buFont typeface="Arial" pitchFamily="34" charset="0"/>
              <a:buChar char="•"/>
            </a:pPr>
            <a:r>
              <a:rPr lang="en-GB" sz="3200" dirty="0" smtClean="0"/>
              <a:t>Support ICAO position on frequency spectrum for WRC-2012</a:t>
            </a:r>
          </a:p>
          <a:p>
            <a:pPr>
              <a:buSzPct val="75000"/>
              <a:buFont typeface="Arial" pitchFamily="34" charset="0"/>
              <a:buChar char="•"/>
            </a:pPr>
            <a:r>
              <a:rPr lang="en-GB" sz="3200" dirty="0" smtClean="0"/>
              <a:t>Ensure harmonization with SESAR and NextGen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Upcoming events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12</a:t>
            </a:r>
            <a:r>
              <a:rPr lang="en-US" baseline="30000" dirty="0" smtClean="0"/>
              <a:t>th</a:t>
            </a:r>
            <a:r>
              <a:rPr lang="en-US" dirty="0" smtClean="0"/>
              <a:t> Air Navigation Conference (AN-Conf/12)</a:t>
            </a:r>
            <a:br>
              <a:rPr lang="en-US" dirty="0" smtClean="0"/>
            </a:br>
            <a:r>
              <a:rPr lang="en-US" dirty="0" smtClean="0"/>
              <a:t>19-30 November 2012, Montreal</a:t>
            </a:r>
            <a:br>
              <a:rPr lang="en-US" dirty="0" smtClean="0"/>
            </a:br>
            <a:endParaRPr lang="en-US" dirty="0" smtClean="0"/>
          </a:p>
          <a:p>
            <a:r>
              <a:rPr lang="en-US" dirty="0" smtClean="0"/>
              <a:t>RPAS Symposium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2</a:t>
            </a:r>
            <a:r>
              <a:rPr lang="en-GB" baseline="30000" dirty="0" smtClean="0"/>
              <a:t>nd</a:t>
            </a:r>
            <a:r>
              <a:rPr lang="en-GB" dirty="0" smtClean="0"/>
              <a:t> quarter 2014, Montreal - </a:t>
            </a:r>
            <a:r>
              <a:rPr lang="en-GB" sz="2800" dirty="0" smtClean="0">
                <a:solidFill>
                  <a:srgbClr val="FF0000"/>
                </a:solidFill>
              </a:rPr>
              <a:t>TENTATIVELY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Bottom Line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SzPct val="75000"/>
              <a:buFont typeface="Arial" pitchFamily="34" charset="0"/>
              <a:buChar char="•"/>
            </a:pPr>
            <a:r>
              <a:rPr lang="en-GB" dirty="0" smtClean="0"/>
              <a:t>International Standards are fundamental; States and industry are deeply involved in these efforts</a:t>
            </a:r>
          </a:p>
          <a:p>
            <a:pPr>
              <a:buSzPct val="75000"/>
              <a:buFont typeface="Arial" pitchFamily="34" charset="0"/>
              <a:buChar char="•"/>
            </a:pPr>
            <a:r>
              <a:rPr lang="en-GB" dirty="0" smtClean="0"/>
              <a:t>Bilateral/regional efforts can be a first step</a:t>
            </a:r>
          </a:p>
          <a:p>
            <a:pPr>
              <a:buSzPct val="75000"/>
              <a:buFont typeface="Arial" pitchFamily="34" charset="0"/>
              <a:buChar char="•"/>
            </a:pPr>
            <a:r>
              <a:rPr lang="en-GB" dirty="0" smtClean="0"/>
              <a:t>Speed up international efforts by dedicating resources..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0200" y="4419600"/>
            <a:ext cx="3501599" cy="214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6019800" y="6629400"/>
            <a:ext cx="3124200" cy="228600"/>
          </a:xfrm>
          <a:noFill/>
        </p:spPr>
        <p:txBody>
          <a:bodyPr rIns="457200" anchor="ctr"/>
          <a:lstStyle/>
          <a:p>
            <a:fld id="{355CE474-ADC8-4070-A093-F14C5773202D}" type="slidenum">
              <a:rPr lang="en-US" smtClean="0"/>
              <a:pPr/>
              <a:t>13</a:t>
            </a:fld>
            <a:endParaRPr lang="en-US" smtClean="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61913"/>
            <a:ext cx="9144000" cy="691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dirty="0" smtClean="0"/>
              <a:t>Convention on International Civil Aviation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z="3600" b="1" dirty="0" smtClean="0"/>
              <a:t>Article 8</a:t>
            </a:r>
          </a:p>
          <a:p>
            <a:pPr eaLnBrk="1" hangingPunct="1">
              <a:buFontTx/>
              <a:buNone/>
            </a:pPr>
            <a:r>
              <a:rPr lang="en-US" sz="2800" i="1" dirty="0" smtClean="0"/>
              <a:t>Pilotless aircraft</a:t>
            </a:r>
          </a:p>
          <a:p>
            <a:pPr eaLnBrk="1" hangingPunct="1">
              <a:buFontTx/>
              <a:buNone/>
            </a:pPr>
            <a:r>
              <a:rPr lang="en-GB" sz="2800" i="1" dirty="0" smtClean="0"/>
              <a:t>    </a:t>
            </a:r>
            <a:r>
              <a:rPr lang="en-GB" sz="2800" dirty="0" smtClean="0"/>
              <a:t>No aircraft capable of being flown without a pilot shall be flown without a pilot over the territory of a contracting State without special authorization by that State and in accordance with the terms of such authorization.  Each contracting State undertakes to insure that the flight of such aircraft without a pilot in regions open to civil aircraft shall be so controlled as to obviate danger to civil aircraft.</a:t>
            </a:r>
            <a:endParaRPr lang="en-US" sz="2800" dirty="0" smtClean="0"/>
          </a:p>
        </p:txBody>
      </p:sp>
      <p:cxnSp>
        <p:nvCxnSpPr>
          <p:cNvPr id="7" name="Straight Connector 6"/>
          <p:cNvCxnSpPr/>
          <p:nvPr/>
        </p:nvCxnSpPr>
        <p:spPr>
          <a:xfrm>
            <a:off x="533400" y="2514600"/>
            <a:ext cx="2286000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648200" y="3886200"/>
            <a:ext cx="29718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334000" y="5638800"/>
            <a:ext cx="31242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67400" y="3048000"/>
            <a:ext cx="2133600" cy="0"/>
          </a:xfrm>
          <a:prstGeom prst="line">
            <a:avLst/>
          </a:prstGeom>
          <a:ln w="317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676400" y="6019800"/>
            <a:ext cx="21336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24"/>
          <p:cNvGrpSpPr/>
          <p:nvPr/>
        </p:nvGrpSpPr>
        <p:grpSpPr>
          <a:xfrm>
            <a:off x="6705600" y="2133600"/>
            <a:ext cx="2286000" cy="533400"/>
            <a:chOff x="6553200" y="1905000"/>
            <a:chExt cx="1828800" cy="533400"/>
          </a:xfrm>
        </p:grpSpPr>
        <p:sp>
          <p:nvSpPr>
            <p:cNvPr id="23" name="Rounded Rectangular Callout 22"/>
            <p:cNvSpPr/>
            <p:nvPr/>
          </p:nvSpPr>
          <p:spPr>
            <a:xfrm>
              <a:off x="6553200" y="1905000"/>
              <a:ext cx="1752600" cy="533400"/>
            </a:xfrm>
            <a:prstGeom prst="wedgeRoundRectCallout">
              <a:avLst>
                <a:gd name="adj1" fmla="val 12544"/>
                <a:gd name="adj2" fmla="val 94041"/>
                <a:gd name="adj3" fmla="val 16667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6553200" y="1905000"/>
              <a:ext cx="18288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2800" dirty="0" smtClean="0"/>
                <a:t> = on board</a:t>
              </a:r>
              <a:endParaRPr lang="en-GB" sz="2800" dirty="0"/>
            </a:p>
          </p:txBody>
        </p:sp>
      </p:grp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UASSG</a:t>
            </a:r>
            <a:endParaRPr lang="en-GB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SzPct val="75000"/>
              <a:buNone/>
            </a:pPr>
            <a:r>
              <a:rPr lang="en-US" sz="3200" dirty="0" smtClean="0"/>
              <a:t>TORs: </a:t>
            </a:r>
          </a:p>
          <a:p>
            <a:pPr eaLnBrk="1" hangingPunct="1">
              <a:buSzPct val="75000"/>
              <a:buFont typeface="Arial" pitchFamily="34" charset="0"/>
              <a:buChar char="•"/>
            </a:pPr>
            <a:r>
              <a:rPr lang="en-GB" sz="3200" dirty="0" smtClean="0"/>
              <a:t>…to assist the Secretariat in coordinating the development of ICAO Standards and Recommended Practices (SARPs), Procedures and guidance material for civil unmanned aircraft systems (UAS), to support a safe, secure and efficient integration of UAS into non-segregated airspace and aerodromes.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914400" y="5638800"/>
            <a:ext cx="39624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791200" y="5638800"/>
            <a:ext cx="1905000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smtClean="0"/>
              <a:t>Unmanned Aircraft Systems (UAS)   </a:t>
            </a:r>
            <a:br>
              <a:rPr lang="en-GB" i="1" dirty="0" smtClean="0"/>
            </a:br>
            <a:r>
              <a:rPr lang="en-GB" dirty="0" smtClean="0"/>
              <a:t>(Circular 328)</a:t>
            </a:r>
            <a:endParaRPr lang="en-GB" dirty="0"/>
          </a:p>
        </p:txBody>
      </p:sp>
      <p:sp>
        <p:nvSpPr>
          <p:cNvPr id="327683" name="Rectangle 3"/>
          <p:cNvSpPr>
            <a:spLocks noGrp="1"/>
          </p:cNvSpPr>
          <p:nvPr>
            <p:ph idx="1"/>
          </p:nvPr>
        </p:nvSpPr>
        <p:spPr>
          <a:xfrm>
            <a:off x="457200" y="1524000"/>
            <a:ext cx="7924800" cy="25908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SzPct val="75000"/>
              <a:buFont typeface="Arial" pitchFamily="34" charset="0"/>
              <a:buChar char="•"/>
            </a:pPr>
            <a:r>
              <a:rPr lang="en-GB" sz="3200" dirty="0" smtClean="0"/>
              <a:t>Unmanned aircraft are aircraft!</a:t>
            </a:r>
          </a:p>
          <a:p>
            <a:pPr>
              <a:lnSpc>
                <a:spcPct val="80000"/>
              </a:lnSpc>
              <a:buSzPct val="75000"/>
              <a:buFont typeface="Arial" pitchFamily="34" charset="0"/>
              <a:buChar char="•"/>
            </a:pPr>
            <a:r>
              <a:rPr lang="en-GB" sz="3200" dirty="0" smtClean="0"/>
              <a:t>All aircraft flown without a pilot on board are subject to Article 8</a:t>
            </a:r>
            <a:endParaRPr lang="en-GB" sz="3200" dirty="0"/>
          </a:p>
          <a:p>
            <a:pPr>
              <a:lnSpc>
                <a:spcPct val="80000"/>
              </a:lnSpc>
              <a:buSzPct val="75000"/>
              <a:buFont typeface="Arial" pitchFamily="34" charset="0"/>
              <a:buChar char="•"/>
            </a:pPr>
            <a:r>
              <a:rPr lang="en-GB" sz="3200" dirty="0" smtClean="0"/>
              <a:t>Licensed remote pilot required for integration</a:t>
            </a:r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3810000"/>
            <a:ext cx="5486400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i="1" dirty="0" smtClean="0"/>
              <a:t>Unmanned Aircraft Systems (UAS)   </a:t>
            </a:r>
            <a:br>
              <a:rPr lang="en-GB" i="1" dirty="0" smtClean="0"/>
            </a:br>
            <a:r>
              <a:rPr lang="en-GB" dirty="0" smtClean="0"/>
              <a:t>(Circular 328)</a:t>
            </a:r>
            <a:endParaRPr lang="en-GB" dirty="0"/>
          </a:p>
        </p:txBody>
      </p:sp>
      <p:sp>
        <p:nvSpPr>
          <p:cNvPr id="327683" name="Rectangle 3"/>
          <p:cNvSpPr>
            <a:spLocks noGrp="1"/>
          </p:cNvSpPr>
          <p:nvPr>
            <p:ph idx="1"/>
          </p:nvPr>
        </p:nvSpPr>
        <p:spPr>
          <a:xfrm>
            <a:off x="457200" y="1524000"/>
            <a:ext cx="8153400" cy="480060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SzPct val="75000"/>
              <a:buFont typeface="Arial" pitchFamily="34" charset="0"/>
              <a:buChar char="•"/>
            </a:pPr>
            <a:r>
              <a:rPr lang="en-GB" sz="3200" dirty="0" smtClean="0"/>
              <a:t>RPA are a subset of UA; remote pilots are new category of pilots</a:t>
            </a:r>
          </a:p>
          <a:p>
            <a:pPr>
              <a:lnSpc>
                <a:spcPct val="80000"/>
              </a:lnSpc>
              <a:buSzPct val="75000"/>
              <a:buFont typeface="Arial" pitchFamily="34" charset="0"/>
              <a:buChar char="•"/>
            </a:pPr>
            <a:r>
              <a:rPr lang="en-GB" sz="3200" dirty="0" smtClean="0"/>
              <a:t>Fundamental safety requirements are the same, manned or unmanned</a:t>
            </a:r>
            <a:endParaRPr lang="en-GB" sz="3200" dirty="0"/>
          </a:p>
          <a:p>
            <a:pPr>
              <a:lnSpc>
                <a:spcPct val="80000"/>
              </a:lnSpc>
              <a:buSzPct val="75000"/>
              <a:buFont typeface="Arial" pitchFamily="34" charset="0"/>
              <a:buChar char="•"/>
            </a:pPr>
            <a:r>
              <a:rPr lang="en-GB" dirty="0" smtClean="0"/>
              <a:t>Safety and security integral to d</a:t>
            </a:r>
            <a:r>
              <a:rPr lang="en-GB" sz="3200" dirty="0" smtClean="0"/>
              <a:t>ata links </a:t>
            </a:r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4267200"/>
            <a:ext cx="421005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/>
              <a:t>Assembly Resolution A36-13,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Appendix </a:t>
            </a:r>
            <a:r>
              <a:rPr lang="en-GB" dirty="0"/>
              <a:t>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91440">
              <a:spcBef>
                <a:spcPts val="0"/>
              </a:spcBef>
              <a:buNone/>
            </a:pPr>
            <a:r>
              <a:rPr lang="en-GB" sz="3200" i="1" dirty="0"/>
              <a:t>The Assembly resolves</a:t>
            </a:r>
            <a:r>
              <a:rPr lang="en-GB" sz="3200" dirty="0"/>
              <a:t> that</a:t>
            </a:r>
            <a:r>
              <a:rPr lang="en-GB" sz="3200" dirty="0" smtClean="0"/>
              <a:t>:</a:t>
            </a:r>
          </a:p>
          <a:p>
            <a:pPr marL="91440">
              <a:spcBef>
                <a:spcPts val="0"/>
              </a:spcBef>
              <a:buNone/>
            </a:pPr>
            <a:endParaRPr lang="en-GB" sz="1000" dirty="0"/>
          </a:p>
          <a:p>
            <a:pPr marL="91440">
              <a:spcBef>
                <a:spcPts val="0"/>
              </a:spcBef>
              <a:buNone/>
            </a:pPr>
            <a:r>
              <a:rPr lang="en-GB" sz="3200" dirty="0"/>
              <a:t> </a:t>
            </a:r>
            <a:r>
              <a:rPr lang="en-GB" sz="3200" dirty="0" smtClean="0"/>
              <a:t>pending </a:t>
            </a:r>
            <a:r>
              <a:rPr lang="en-GB" sz="3200" dirty="0"/>
              <a:t>the coming into force of international Standards respecting particular categories, classes or types of aircraft or classes of </a:t>
            </a:r>
            <a:r>
              <a:rPr lang="en-GB" sz="3200" dirty="0">
                <a:solidFill>
                  <a:srgbClr val="FF0000"/>
                </a:solidFill>
              </a:rPr>
              <a:t>airmen</a:t>
            </a:r>
            <a:r>
              <a:rPr lang="en-GB" sz="3200" dirty="0"/>
              <a:t>, certificates and licences issued or rendered valid, under national regulations, by the Contracting State in which the aircraft is registered </a:t>
            </a:r>
            <a:r>
              <a:rPr lang="en-GB" sz="3200" dirty="0">
                <a:solidFill>
                  <a:srgbClr val="00B050"/>
                </a:solidFill>
              </a:rPr>
              <a:t>shall be recognized by other Contracting States</a:t>
            </a:r>
            <a:r>
              <a:rPr lang="en-GB" sz="3200" dirty="0"/>
              <a:t> for the purpose of flight over their territories, including landings and take-offs</a:t>
            </a:r>
            <a:r>
              <a:rPr lang="en-GB" sz="3200" dirty="0" smtClean="0"/>
              <a:t>.</a:t>
            </a:r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in Progress</a:t>
            </a:r>
            <a:endParaRPr lang="en-GB" sz="2800" dirty="0"/>
          </a:p>
        </p:txBody>
      </p:sp>
      <p:sp>
        <p:nvSpPr>
          <p:cNvPr id="320515" name="Rectangle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2895600"/>
          </a:xfrm>
        </p:spPr>
        <p:txBody>
          <a:bodyPr>
            <a:normAutofit/>
          </a:bodyPr>
          <a:lstStyle/>
          <a:p>
            <a:pPr>
              <a:buSzPct val="75000"/>
            </a:pPr>
            <a:r>
              <a:rPr lang="en-US" dirty="0" smtClean="0"/>
              <a:t>Concepts for airworthiness certification</a:t>
            </a:r>
          </a:p>
          <a:p>
            <a:pPr>
              <a:buSzPct val="75000"/>
            </a:pPr>
            <a:r>
              <a:rPr lang="en-US" dirty="0" smtClean="0"/>
              <a:t>Operator approval</a:t>
            </a:r>
          </a:p>
          <a:p>
            <a:pPr>
              <a:buSzPct val="75000"/>
            </a:pPr>
            <a:r>
              <a:rPr lang="en-US" dirty="0" smtClean="0"/>
              <a:t>Communications requirements (C2, ATC, etc)</a:t>
            </a:r>
          </a:p>
          <a:p>
            <a:pPr>
              <a:buSzPct val="75000"/>
            </a:pPr>
            <a:r>
              <a:rPr lang="en-US" dirty="0" smtClean="0"/>
              <a:t>Collision and hazard avoidance / detect and avoid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3733800"/>
            <a:ext cx="3905431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in Progress</a:t>
            </a:r>
            <a:endParaRPr lang="en-GB" sz="2800" dirty="0"/>
          </a:p>
        </p:txBody>
      </p:sp>
      <p:sp>
        <p:nvSpPr>
          <p:cNvPr id="320515" name="Rectangle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181600"/>
          </a:xfrm>
        </p:spPr>
        <p:txBody>
          <a:bodyPr>
            <a:normAutofit/>
          </a:bodyPr>
          <a:lstStyle/>
          <a:p>
            <a:pPr>
              <a:buSzPct val="75000"/>
            </a:pPr>
            <a:r>
              <a:rPr lang="en-US" dirty="0" smtClean="0"/>
              <a:t>Remote pilot licensing</a:t>
            </a:r>
          </a:p>
          <a:p>
            <a:pPr>
              <a:buSzPct val="75000"/>
            </a:pPr>
            <a:r>
              <a:rPr lang="en-US" sz="3200" dirty="0" smtClean="0"/>
              <a:t>ATM, Annex 2 Appendix to facilitate </a:t>
            </a:r>
            <a:r>
              <a:rPr lang="en-US" dirty="0" smtClean="0"/>
              <a:t>special authorizations</a:t>
            </a:r>
          </a:p>
          <a:p>
            <a:pPr>
              <a:buSzPct val="75000"/>
            </a:pPr>
            <a:r>
              <a:rPr lang="en-US" dirty="0" smtClean="0"/>
              <a:t>Terminology – on-going</a:t>
            </a:r>
            <a:endParaRPr lang="en-GB" sz="3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810000"/>
            <a:ext cx="39433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UASSG membership</a:t>
            </a:r>
            <a:endParaRPr lang="en-GB" dirty="0"/>
          </a:p>
        </p:txBody>
      </p:sp>
      <p:sp>
        <p:nvSpPr>
          <p:cNvPr id="318467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SzPct val="75000"/>
              <a:buFont typeface="Arial" pitchFamily="34" charset="0"/>
              <a:buChar char="•"/>
            </a:pPr>
            <a:r>
              <a:rPr lang="en-GB" sz="3200" dirty="0" smtClean="0"/>
              <a:t>Australia</a:t>
            </a:r>
            <a:r>
              <a:rPr lang="en-GB" sz="3200" dirty="0"/>
              <a:t>, Austria, Brazil, </a:t>
            </a:r>
            <a:r>
              <a:rPr lang="en-GB" sz="3200" dirty="0" smtClean="0"/>
              <a:t>Canada, China, France</a:t>
            </a:r>
            <a:r>
              <a:rPr lang="en-GB" sz="3200" dirty="0"/>
              <a:t>, Germany, Italy, Netherlands, </a:t>
            </a:r>
            <a:r>
              <a:rPr lang="en-GB" sz="3200" dirty="0" smtClean="0"/>
              <a:t/>
            </a:r>
            <a:br>
              <a:rPr lang="en-GB" sz="3200" dirty="0" smtClean="0"/>
            </a:br>
            <a:r>
              <a:rPr lang="en-GB" sz="3200" dirty="0" smtClean="0"/>
              <a:t>New </a:t>
            </a:r>
            <a:r>
              <a:rPr lang="en-GB" sz="3200" dirty="0"/>
              <a:t>Zealand, </a:t>
            </a:r>
            <a:r>
              <a:rPr lang="en-GB" sz="3200" dirty="0" smtClean="0"/>
              <a:t>Norway, Russian </a:t>
            </a:r>
            <a:r>
              <a:rPr lang="en-GB" sz="3200" dirty="0"/>
              <a:t>Federation, Singapore, South Africa</a:t>
            </a:r>
            <a:r>
              <a:rPr lang="en-GB" sz="3200" dirty="0" smtClean="0"/>
              <a:t>, Sweden, </a:t>
            </a:r>
            <a:r>
              <a:rPr lang="en-GB" sz="3200" dirty="0"/>
              <a:t>U.K., U.S., CANSO, EASA, EUROCAE, EUROCONTROL, IAOPA, ICCAIA, IFALPA, IFATCA, </a:t>
            </a:r>
            <a:r>
              <a:rPr lang="en-GB" sz="3200" dirty="0" smtClean="0"/>
              <a:t>NATO, UVS </a:t>
            </a:r>
            <a:r>
              <a:rPr lang="en-GB" sz="3200" dirty="0"/>
              <a:t>Intl.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7275D5-4C12-42FF-82D2-635AEC9DB89A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ICAO SIP 2012 - ASBU workshops</a:t>
            </a:r>
            <a:endParaRPr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Office Theme">
  <a:themeElements>
    <a:clrScheme name="2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2_Office Them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Office Theme">
  <a:themeElements>
    <a:clrScheme name="3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_Office Them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Office Theme">
  <a:themeElements>
    <a:clrScheme name="5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5_Office Theme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ICAO">
  <a:themeElements>
    <a:clrScheme name="ICAO_1">
      <a:dk1>
        <a:srgbClr val="000000"/>
      </a:dk1>
      <a:lt1>
        <a:srgbClr val="FFFFFF"/>
      </a:lt1>
      <a:dk2>
        <a:srgbClr val="00153E"/>
      </a:dk2>
      <a:lt2>
        <a:srgbClr val="2C6ABA"/>
      </a:lt2>
      <a:accent1>
        <a:srgbClr val="D31044"/>
      </a:accent1>
      <a:accent2>
        <a:srgbClr val="FFE76D"/>
      </a:accent2>
      <a:accent3>
        <a:srgbClr val="1AB39F"/>
      </a:accent3>
      <a:accent4>
        <a:srgbClr val="738AC8"/>
      </a:accent4>
      <a:accent5>
        <a:srgbClr val="7FD13B"/>
      </a:accent5>
      <a:accent6>
        <a:srgbClr val="FF9900"/>
      </a:accent6>
      <a:hlink>
        <a:srgbClr val="EA157A"/>
      </a:hlink>
      <a:folHlink>
        <a:srgbClr val="7030A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ACIP</Template>
  <TotalTime>4879</TotalTime>
  <Words>476</Words>
  <Application>Microsoft Office PowerPoint</Application>
  <PresentationFormat>On-screen Show (4:3)</PresentationFormat>
  <Paragraphs>83</Paragraphs>
  <Slides>13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1_Office Theme</vt:lpstr>
      <vt:lpstr>1_Custom Design</vt:lpstr>
      <vt:lpstr>Office Theme</vt:lpstr>
      <vt:lpstr>2_Office Theme</vt:lpstr>
      <vt:lpstr>3_Office Theme</vt:lpstr>
      <vt:lpstr>Custom Design</vt:lpstr>
      <vt:lpstr>5_Office Theme</vt:lpstr>
      <vt:lpstr>ICAO</vt:lpstr>
      <vt:lpstr>   Remotely-Piloted Aircraft Systems</vt:lpstr>
      <vt:lpstr>Convention on International Civil Aviation</vt:lpstr>
      <vt:lpstr>UASSG</vt:lpstr>
      <vt:lpstr>Unmanned Aircraft Systems (UAS)    (Circular 328)</vt:lpstr>
      <vt:lpstr>Unmanned Aircraft Systems (UAS)    (Circular 328)</vt:lpstr>
      <vt:lpstr>Assembly Resolution A36-13,  Appendix G</vt:lpstr>
      <vt:lpstr>Work in Progress</vt:lpstr>
      <vt:lpstr>Work in Progress</vt:lpstr>
      <vt:lpstr>UASSG membership</vt:lpstr>
      <vt:lpstr>Opportunities to Expedite</vt:lpstr>
      <vt:lpstr>Upcoming events</vt:lpstr>
      <vt:lpstr>Bottom Line</vt:lpstr>
      <vt:lpstr>PowerPoint Presentation</vt:lpstr>
    </vt:vector>
  </TitlesOfParts>
  <Company>OCDSB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 OCDSB</dc:creator>
  <cp:lastModifiedBy>Sud Sudarshan</cp:lastModifiedBy>
  <cp:revision>204</cp:revision>
  <dcterms:created xsi:type="dcterms:W3CDTF">2005-03-25T15:56:52Z</dcterms:created>
  <dcterms:modified xsi:type="dcterms:W3CDTF">2012-09-13T13:25:26Z</dcterms:modified>
</cp:coreProperties>
</file>