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25" r:id="rId2"/>
    <p:sldId id="622" r:id="rId3"/>
    <p:sldId id="585" r:id="rId4"/>
    <p:sldId id="623" r:id="rId5"/>
    <p:sldId id="624" r:id="rId6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8004"/>
    <a:srgbClr val="CC00CC"/>
    <a:srgbClr val="F37021"/>
    <a:srgbClr val="FF3399"/>
    <a:srgbClr val="CC0099"/>
    <a:srgbClr val="0054A4"/>
    <a:srgbClr val="A74233"/>
    <a:srgbClr val="279DD9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>
        <p:scale>
          <a:sx n="100" d="100"/>
          <a:sy n="100" d="100"/>
        </p:scale>
        <p:origin x="-690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26/10/2014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26/10/2014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E6FD4-30CD-4F14-9ECD-F7A1F6BF29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7614"/>
            <a:ext cx="8712968" cy="1606575"/>
          </a:xfr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/>
          <a:p>
            <a:r>
              <a:rPr lang="en-US" sz="3200" dirty="0"/>
              <a:t>Air Transport Reporting Forms A-S and I-S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3291830"/>
            <a:ext cx="504056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smtClean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b="1" smtClean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i="1" smtClean="0">
                <a:solidFill>
                  <a:srgbClr val="002060"/>
                </a:solidFill>
              </a:rPr>
              <a:t>27-29 October 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</p:spTree>
    <p:extLst>
      <p:ext uri="{BB962C8B-B14F-4D97-AF65-F5344CB8AC3E}">
        <p14:creationId xmlns:p14="http://schemas.microsoft.com/office/powerpoint/2010/main" val="30500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A-S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Traffic – Commercial Air Carriers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611560" y="1532338"/>
            <a:ext cx="496855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Clr>
                <a:srgbClr val="FFFF00"/>
              </a:buClr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Annual summary of form A </a:t>
            </a:r>
            <a:r>
              <a:rPr lang="en-US" sz="2400" dirty="0">
                <a:solidFill>
                  <a:schemeClr val="tx2"/>
                </a:solidFill>
              </a:rPr>
              <a:t>for all State’s carriers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07504" y="1532338"/>
            <a:ext cx="432048" cy="424732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876" y="862469"/>
            <a:ext cx="2915221" cy="398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4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Traffic – Commercial Air Carriers</a:t>
            </a:r>
            <a:br>
              <a:rPr lang="en-US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A-S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n-lt"/>
              </a:rPr>
              <a:t>All State’s carriers</a:t>
            </a:r>
            <a:endParaRPr lang="en-US" sz="1600" dirty="0">
              <a:latin typeface="+mn-lt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six months of the end of the reporting period</a:t>
            </a: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A-S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3219822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3533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I-S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Airport Traffic</a:t>
            </a:r>
          </a:p>
        </p:txBody>
      </p:sp>
      <p:sp>
        <p:nvSpPr>
          <p:cNvPr id="2" name="Rectangle 1"/>
          <p:cNvSpPr/>
          <p:nvPr/>
        </p:nvSpPr>
        <p:spPr>
          <a:xfrm>
            <a:off x="611560" y="867541"/>
            <a:ext cx="878497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Clr>
                <a:srgbClr val="FFFF00"/>
              </a:buClr>
              <a:defRPr/>
            </a:pPr>
            <a:r>
              <a:rPr lang="en-US" sz="2400" dirty="0">
                <a:solidFill>
                  <a:schemeClr val="tx2"/>
                </a:solidFill>
              </a:rPr>
              <a:t>Annual summary </a:t>
            </a:r>
            <a:r>
              <a:rPr lang="en-US" sz="2400" dirty="0" smtClean="0">
                <a:solidFill>
                  <a:schemeClr val="tx2"/>
                </a:solidFill>
              </a:rPr>
              <a:t>of </a:t>
            </a:r>
            <a:r>
              <a:rPr lang="en-US" sz="2400" dirty="0">
                <a:solidFill>
                  <a:schemeClr val="tx2"/>
                </a:solidFill>
              </a:rPr>
              <a:t>F</a:t>
            </a:r>
            <a:r>
              <a:rPr lang="en-US" sz="2400" dirty="0" smtClean="0">
                <a:solidFill>
                  <a:schemeClr val="tx2"/>
                </a:solidFill>
              </a:rPr>
              <a:t>orm I for </a:t>
            </a:r>
            <a:r>
              <a:rPr lang="en-US" sz="2400" dirty="0">
                <a:solidFill>
                  <a:schemeClr val="tx2"/>
                </a:solidFill>
              </a:rPr>
              <a:t>all the airports with commercial traffic in a State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79190" y="1033740"/>
            <a:ext cx="432048" cy="424732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91980"/>
            <a:ext cx="6785223" cy="319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26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Airport Traffic</a:t>
            </a:r>
            <a:br>
              <a:rPr lang="en-US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-S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n-lt"/>
              </a:rPr>
              <a:t>All </a:t>
            </a:r>
            <a:r>
              <a:rPr lang="en-US" sz="1600" dirty="0">
                <a:latin typeface="+mn-lt"/>
              </a:rPr>
              <a:t>the airports with commercial traffic in a State </a:t>
            </a: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six months of the end of the reporting period</a:t>
            </a: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I-S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3219822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180869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D54F28-F277-4504-92E0-A7563CCB2F7F}"/>
</file>

<file path=customXml/itemProps2.xml><?xml version="1.0" encoding="utf-8"?>
<ds:datastoreItem xmlns:ds="http://schemas.openxmlformats.org/officeDocument/2006/customXml" ds:itemID="{23C1C5AA-1A16-4B8D-AA49-3D742B71DE1D}"/>
</file>

<file path=customXml/itemProps3.xml><?xml version="1.0" encoding="utf-8"?>
<ds:datastoreItem xmlns:ds="http://schemas.openxmlformats.org/officeDocument/2006/customXml" ds:itemID="{98A3E178-17C1-431C-854D-4CEB67A1313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7032</TotalTime>
  <Words>136</Words>
  <Application>Microsoft Office PowerPoint</Application>
  <PresentationFormat>On-screen Show (16:9)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Air Transport Reporting Forms A-S and I-S</vt:lpstr>
      <vt:lpstr>PowerPoint Presentation</vt:lpstr>
      <vt:lpstr>Traffic – Commercial Air Carriers Form A-S (Annual) </vt:lpstr>
      <vt:lpstr>PowerPoint Presentation</vt:lpstr>
      <vt:lpstr>Airport Traffic Form I-S (Annual) 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Administrator</cp:lastModifiedBy>
  <cp:revision>338</cp:revision>
  <cp:lastPrinted>2014-10-14T13:11:10Z</cp:lastPrinted>
  <dcterms:created xsi:type="dcterms:W3CDTF">2013-08-20T15:49:37Z</dcterms:created>
  <dcterms:modified xsi:type="dcterms:W3CDTF">2014-10-26T16:30:25Z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