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584" r:id="rId2"/>
    <p:sldId id="536" r:id="rId3"/>
    <p:sldId id="537" r:id="rId4"/>
    <p:sldId id="538" r:id="rId5"/>
    <p:sldId id="555" r:id="rId6"/>
    <p:sldId id="579" r:id="rId7"/>
    <p:sldId id="580" r:id="rId8"/>
    <p:sldId id="581" r:id="rId9"/>
    <p:sldId id="546" r:id="rId10"/>
    <p:sldId id="560" r:id="rId11"/>
    <p:sldId id="561" r:id="rId12"/>
    <p:sldId id="542" r:id="rId13"/>
    <p:sldId id="562" r:id="rId14"/>
    <p:sldId id="547" r:id="rId15"/>
    <p:sldId id="543" r:id="rId16"/>
    <p:sldId id="559" r:id="rId17"/>
    <p:sldId id="563" r:id="rId18"/>
    <p:sldId id="548" r:id="rId19"/>
    <p:sldId id="564" r:id="rId20"/>
    <p:sldId id="565" r:id="rId21"/>
    <p:sldId id="567" r:id="rId22"/>
    <p:sldId id="568" r:id="rId23"/>
    <p:sldId id="569" r:id="rId24"/>
    <p:sldId id="551" r:id="rId25"/>
    <p:sldId id="570" r:id="rId26"/>
    <p:sldId id="571" r:id="rId27"/>
    <p:sldId id="552" r:id="rId28"/>
    <p:sldId id="572" r:id="rId29"/>
    <p:sldId id="573" r:id="rId30"/>
    <p:sldId id="574" r:id="rId31"/>
    <p:sldId id="577" r:id="rId32"/>
    <p:sldId id="554" r:id="rId33"/>
    <p:sldId id="582" r:id="rId34"/>
    <p:sldId id="583" r:id="rId35"/>
    <p:sldId id="540" r:id="rId36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37021"/>
    <a:srgbClr val="FF3399"/>
    <a:srgbClr val="CC0099"/>
    <a:srgbClr val="CC00CC"/>
    <a:srgbClr val="0054A4"/>
    <a:srgbClr val="A74233"/>
    <a:srgbClr val="279DD9"/>
    <a:srgbClr val="CC8004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 varScale="1">
        <p:scale>
          <a:sx n="102" d="100"/>
          <a:sy n="102" d="100"/>
        </p:scale>
        <p:origin x="-84" y="-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6A9EC-9774-4325-A9DF-6B761AF94C8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F76CB2D-BB94-419D-B25F-FDF8D1B9445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2800" noProof="0" dirty="0" smtClean="0">
              <a:solidFill>
                <a:schemeClr val="bg1"/>
              </a:solidFill>
              <a:effectLst/>
            </a:rPr>
            <a:t>Civil aviation activities</a:t>
          </a:r>
          <a:endParaRPr lang="en-GB" sz="2800" noProof="0" dirty="0">
            <a:solidFill>
              <a:schemeClr val="bg1"/>
            </a:solidFill>
            <a:effectLst/>
          </a:endParaRPr>
        </a:p>
      </dgm:t>
    </dgm:pt>
    <dgm:pt modelId="{28B6CA55-CCEB-413B-8C7D-2C3B48BB0565}" type="parTrans" cxnId="{E1B44D76-218B-47CA-85B0-49056EBDD130}">
      <dgm:prSet/>
      <dgm:spPr/>
      <dgm:t>
        <a:bodyPr/>
        <a:lstStyle/>
        <a:p>
          <a:endParaRPr lang="en-CA"/>
        </a:p>
      </dgm:t>
    </dgm:pt>
    <dgm:pt modelId="{0B82F881-EF74-4872-9CBC-C29EA109A159}" type="sibTrans" cxnId="{E1B44D76-218B-47CA-85B0-49056EBDD130}">
      <dgm:prSet/>
      <dgm:spPr/>
      <dgm:t>
        <a:bodyPr/>
        <a:lstStyle/>
        <a:p>
          <a:endParaRPr lang="en-CA"/>
        </a:p>
      </dgm:t>
    </dgm:pt>
    <dgm:pt modelId="{904F18D2-1EE6-4FE9-9D6B-839846ED9EE8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Commercial air transport services</a:t>
          </a:r>
          <a:endParaRPr lang="en-GB" b="0" noProof="0" dirty="0">
            <a:solidFill>
              <a:srgbClr val="002060"/>
            </a:solidFill>
            <a:effectLst/>
          </a:endParaRPr>
        </a:p>
      </dgm:t>
    </dgm:pt>
    <dgm:pt modelId="{F0331758-1626-41D1-A765-7891F4AB1D93}" type="parTrans" cxnId="{C4C80651-D75E-466B-8BB6-C2DC9FD2E288}">
      <dgm:prSet/>
      <dgm:spPr>
        <a:solidFill>
          <a:schemeClr val="tx1"/>
        </a:solidFill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FBC8FA1E-89C4-4A96-8D64-8458D871DC44}" type="sibTrans" cxnId="{C4C80651-D75E-466B-8BB6-C2DC9FD2E288}">
      <dgm:prSet/>
      <dgm:spPr/>
      <dgm:t>
        <a:bodyPr/>
        <a:lstStyle/>
        <a:p>
          <a:endParaRPr lang="en-CA"/>
        </a:p>
      </dgm:t>
    </dgm:pt>
    <dgm:pt modelId="{87633CEF-F52F-4A43-A143-679B9D30F7EC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General aviation (GA)</a:t>
          </a:r>
          <a:endParaRPr lang="en-GB" b="0" noProof="0" dirty="0">
            <a:solidFill>
              <a:srgbClr val="002060"/>
            </a:solidFill>
            <a:effectLst/>
          </a:endParaRPr>
        </a:p>
      </dgm:t>
    </dgm:pt>
    <dgm:pt modelId="{AF8AB25B-072B-475A-9D92-85D2A9FFFD65}" type="parTrans" cxnId="{736B8B80-8A8D-434A-8FE5-194AD8F559E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ED869CD7-A726-4E72-BC77-7DFBC92AEE3D}" type="sibTrans" cxnId="{736B8B80-8A8D-434A-8FE5-194AD8F559EE}">
      <dgm:prSet/>
      <dgm:spPr/>
      <dgm:t>
        <a:bodyPr/>
        <a:lstStyle/>
        <a:p>
          <a:endParaRPr lang="en-CA"/>
        </a:p>
      </dgm:t>
    </dgm:pt>
    <dgm:pt modelId="{F23C8414-C710-4294-9DF7-315C4D54650A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Airport services</a:t>
          </a:r>
          <a:endParaRPr lang="en-GB" b="0" noProof="0" dirty="0">
            <a:solidFill>
              <a:srgbClr val="002060"/>
            </a:solidFill>
            <a:effectLst/>
          </a:endParaRPr>
        </a:p>
      </dgm:t>
    </dgm:pt>
    <dgm:pt modelId="{85676710-7F69-4EC8-ACCB-5B8BA0E44915}" type="parTrans" cxnId="{92C5BE6D-2ABE-4616-922C-6C355B80E08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2904CB20-1CEA-46B8-B536-D74E336FCB8D}" type="sibTrans" cxnId="{92C5BE6D-2ABE-4616-922C-6C355B80E087}">
      <dgm:prSet/>
      <dgm:spPr/>
      <dgm:t>
        <a:bodyPr/>
        <a:lstStyle/>
        <a:p>
          <a:endParaRPr lang="en-CA"/>
        </a:p>
      </dgm:t>
    </dgm:pt>
    <dgm:pt modelId="{30FBDCB9-1D3C-4C71-BB0F-14AD773E4BD3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b="0" noProof="0" dirty="0" smtClean="0">
              <a:solidFill>
                <a:srgbClr val="002060"/>
              </a:solidFill>
              <a:effectLst/>
            </a:rPr>
            <a:t>Air navigation services</a:t>
          </a:r>
        </a:p>
      </dgm:t>
    </dgm:pt>
    <dgm:pt modelId="{27C44C96-A139-49B7-9865-6C2A1AE8C754}" type="parTrans" cxnId="{94F86191-EA14-48DC-B70B-F2E68A20804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C0450B9B-1A13-4121-9C8D-99F334663702}" type="sibTrans" cxnId="{94F86191-EA14-48DC-B70B-F2E68A20804E}">
      <dgm:prSet/>
      <dgm:spPr/>
      <dgm:t>
        <a:bodyPr/>
        <a:lstStyle/>
        <a:p>
          <a:endParaRPr lang="en-CA"/>
        </a:p>
      </dgm:t>
    </dgm:pt>
    <dgm:pt modelId="{0C525DBC-559B-47E7-B9A4-0D1E3FC3A98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b="0" noProof="0" dirty="0" smtClean="0">
              <a:solidFill>
                <a:srgbClr val="002060"/>
              </a:solidFill>
              <a:effectLst/>
            </a:rPr>
            <a:t>Civil aviation manufacturing</a:t>
          </a:r>
        </a:p>
      </dgm:t>
    </dgm:pt>
    <dgm:pt modelId="{67724610-423A-446C-AA72-184BCE6871F9}" type="parTrans" cxnId="{14274546-8723-4CB7-894D-8C8A24A3700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B71F3178-1E05-43A7-8A5A-6C992A791434}" type="sibTrans" cxnId="{14274546-8723-4CB7-894D-8C8A24A37006}">
      <dgm:prSet/>
      <dgm:spPr/>
      <dgm:t>
        <a:bodyPr/>
        <a:lstStyle/>
        <a:p>
          <a:endParaRPr lang="en-CA"/>
        </a:p>
      </dgm:t>
    </dgm:pt>
    <dgm:pt modelId="{E7E59999-EB30-4835-82FF-759BD0B05BE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Regulatory functions</a:t>
          </a:r>
        </a:p>
      </dgm:t>
    </dgm:pt>
    <dgm:pt modelId="{FBF746BE-3B06-45F1-8C18-4408EA9718AB}" type="parTrans" cxnId="{B49B979E-2C14-4C39-AF45-B9663AC7993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55FEF4D3-2DC8-4750-A151-51D71EE5F816}" type="sibTrans" cxnId="{B49B979E-2C14-4C39-AF45-B9663AC7993E}">
      <dgm:prSet/>
      <dgm:spPr/>
      <dgm:t>
        <a:bodyPr/>
        <a:lstStyle/>
        <a:p>
          <a:endParaRPr lang="en-CA"/>
        </a:p>
      </dgm:t>
    </dgm:pt>
    <dgm:pt modelId="{42D560AB-82BB-47D8-AA3E-481901030613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Maintenance and overhaul </a:t>
          </a:r>
        </a:p>
      </dgm:t>
    </dgm:pt>
    <dgm:pt modelId="{30E34CEB-0B9A-4622-A489-45F08F17F8F5}" type="parTrans" cxnId="{34BB9A41-E70F-4CFF-8B85-E5882C8E5A2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FBA245E3-5525-4C7A-A0F9-4EAA287DB4EC}" type="sibTrans" cxnId="{34BB9A41-E70F-4CFF-8B85-E5882C8E5A27}">
      <dgm:prSet/>
      <dgm:spPr/>
      <dgm:t>
        <a:bodyPr/>
        <a:lstStyle/>
        <a:p>
          <a:endParaRPr lang="en-CA"/>
        </a:p>
      </dgm:t>
    </dgm:pt>
    <dgm:pt modelId="{FCD6AAED-0643-4B79-BC7B-A725B818B4C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Aviation training</a:t>
          </a:r>
        </a:p>
      </dgm:t>
    </dgm:pt>
    <dgm:pt modelId="{AF3DCDAF-5C21-4375-B4A3-B10BB3822616}" type="parTrans" cxnId="{742CDA34-A07F-4DBB-A938-6831BC891EF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58079BD5-B919-4063-868B-15EB391339F7}" type="sibTrans" cxnId="{742CDA34-A07F-4DBB-A938-6831BC891EFF}">
      <dgm:prSet/>
      <dgm:spPr/>
      <dgm:t>
        <a:bodyPr/>
        <a:lstStyle/>
        <a:p>
          <a:endParaRPr lang="en-CA"/>
        </a:p>
      </dgm:t>
    </dgm:pt>
    <dgm:pt modelId="{21A3458C-C387-44A6-A80D-2B1B9C5B860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b="0" noProof="0" dirty="0" smtClean="0">
              <a:solidFill>
                <a:srgbClr val="002060"/>
              </a:solidFill>
              <a:effectLst/>
            </a:rPr>
            <a:t>Other activities</a:t>
          </a:r>
          <a:endParaRPr lang="en-GB" b="0" noProof="0" dirty="0">
            <a:solidFill>
              <a:srgbClr val="002060"/>
            </a:solidFill>
            <a:effectLst/>
          </a:endParaRPr>
        </a:p>
      </dgm:t>
    </dgm:pt>
    <dgm:pt modelId="{41D3CF9A-4733-491B-B2C4-2CA4AF25A4ED}" type="parTrans" cxnId="{09119D77-ADE9-4E0A-8D11-5565C0B88C21}">
      <dgm:prSet/>
      <dgm:spPr>
        <a:solidFill>
          <a:schemeClr val="accent1"/>
        </a:solidFill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4D5D192E-BE9C-4E19-A43D-778A20FDBC8B}" type="sibTrans" cxnId="{09119D77-ADE9-4E0A-8D11-5565C0B88C21}">
      <dgm:prSet/>
      <dgm:spPr/>
      <dgm:t>
        <a:bodyPr/>
        <a:lstStyle/>
        <a:p>
          <a:endParaRPr lang="en-CA"/>
        </a:p>
      </dgm:t>
    </dgm:pt>
    <dgm:pt modelId="{156ED334-5445-40FA-B079-AA3A15947F13}" type="pres">
      <dgm:prSet presAssocID="{EBA6A9EC-9774-4325-A9DF-6B761AF94C8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6FAC7A9D-188E-4BA8-AF79-D0FE98EE8861}" type="pres">
      <dgm:prSet presAssocID="{6F76CB2D-BB94-419D-B25F-FDF8D1B94452}" presName="root1" presStyleCnt="0"/>
      <dgm:spPr/>
    </dgm:pt>
    <dgm:pt modelId="{5830676C-142F-48DC-8007-BEF856C15B8F}" type="pres">
      <dgm:prSet presAssocID="{6F76CB2D-BB94-419D-B25F-FDF8D1B94452}" presName="LevelOneTextNode" presStyleLbl="node0" presStyleIdx="0" presStyleCnt="1" custAng="5400000" custScaleX="241585" custScaleY="94464" custLinFactX="-100000" custLinFactNeighborX="-174518" custLinFactNeighborY="143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A2025BC-0273-42F6-B811-EFC946A0A8E0}" type="pres">
      <dgm:prSet presAssocID="{6F76CB2D-BB94-419D-B25F-FDF8D1B94452}" presName="level2hierChild" presStyleCnt="0"/>
      <dgm:spPr/>
    </dgm:pt>
    <dgm:pt modelId="{D087140B-3BF0-4043-B6A7-49352DD3D9B1}" type="pres">
      <dgm:prSet presAssocID="{F0331758-1626-41D1-A765-7891F4AB1D93}" presName="conn2-1" presStyleLbl="parChTrans1D2" presStyleIdx="0" presStyleCnt="9"/>
      <dgm:spPr/>
      <dgm:t>
        <a:bodyPr/>
        <a:lstStyle/>
        <a:p>
          <a:endParaRPr lang="en-CA"/>
        </a:p>
      </dgm:t>
    </dgm:pt>
    <dgm:pt modelId="{C0FA709B-8CD0-4BED-B047-76E137871773}" type="pres">
      <dgm:prSet presAssocID="{F0331758-1626-41D1-A765-7891F4AB1D93}" presName="connTx" presStyleLbl="parChTrans1D2" presStyleIdx="0" presStyleCnt="9"/>
      <dgm:spPr/>
      <dgm:t>
        <a:bodyPr/>
        <a:lstStyle/>
        <a:p>
          <a:endParaRPr lang="en-CA"/>
        </a:p>
      </dgm:t>
    </dgm:pt>
    <dgm:pt modelId="{E00AD5BD-5946-4AFB-8EC3-4F18ADA4701D}" type="pres">
      <dgm:prSet presAssocID="{904F18D2-1EE6-4FE9-9D6B-839846ED9EE8}" presName="root2" presStyleCnt="0"/>
      <dgm:spPr/>
    </dgm:pt>
    <dgm:pt modelId="{15E19D3F-A71B-4D8A-BB0C-906D420885B0}" type="pres">
      <dgm:prSet presAssocID="{904F18D2-1EE6-4FE9-9D6B-839846ED9EE8}" presName="LevelTwoTextNode" presStyleLbl="node2" presStyleIdx="0" presStyleCnt="9" custScaleX="147239" custScaleY="64777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1852B51-EB49-4013-846E-250FE9CD29A1}" type="pres">
      <dgm:prSet presAssocID="{904F18D2-1EE6-4FE9-9D6B-839846ED9EE8}" presName="level3hierChild" presStyleCnt="0"/>
      <dgm:spPr/>
    </dgm:pt>
    <dgm:pt modelId="{795FECD1-6A57-4802-B7BB-DB5FD0D1AB1D}" type="pres">
      <dgm:prSet presAssocID="{AF8AB25B-072B-475A-9D92-85D2A9FFFD65}" presName="conn2-1" presStyleLbl="parChTrans1D2" presStyleIdx="1" presStyleCnt="9"/>
      <dgm:spPr/>
      <dgm:t>
        <a:bodyPr/>
        <a:lstStyle/>
        <a:p>
          <a:endParaRPr lang="en-CA"/>
        </a:p>
      </dgm:t>
    </dgm:pt>
    <dgm:pt modelId="{CA838F88-B621-43F6-9DD4-282D3BF5613E}" type="pres">
      <dgm:prSet presAssocID="{AF8AB25B-072B-475A-9D92-85D2A9FFFD65}" presName="connTx" presStyleLbl="parChTrans1D2" presStyleIdx="1" presStyleCnt="9"/>
      <dgm:spPr/>
      <dgm:t>
        <a:bodyPr/>
        <a:lstStyle/>
        <a:p>
          <a:endParaRPr lang="en-CA"/>
        </a:p>
      </dgm:t>
    </dgm:pt>
    <dgm:pt modelId="{9F00F0D3-BA0B-40C6-92BF-AF17B9887C79}" type="pres">
      <dgm:prSet presAssocID="{87633CEF-F52F-4A43-A143-679B9D30F7EC}" presName="root2" presStyleCnt="0"/>
      <dgm:spPr/>
    </dgm:pt>
    <dgm:pt modelId="{EC71859E-D6E8-4083-B020-17BD91497E79}" type="pres">
      <dgm:prSet presAssocID="{87633CEF-F52F-4A43-A143-679B9D30F7EC}" presName="LevelTwoTextNode" presStyleLbl="node2" presStyleIdx="1" presStyleCnt="9" custScaleX="147239" custScaleY="5947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8578398-98C8-4C2A-BD68-EC97EAA9FAED}" type="pres">
      <dgm:prSet presAssocID="{87633CEF-F52F-4A43-A143-679B9D30F7EC}" presName="level3hierChild" presStyleCnt="0"/>
      <dgm:spPr/>
    </dgm:pt>
    <dgm:pt modelId="{C0930789-AC43-4E3B-90FE-4DF5C7F3A9F6}" type="pres">
      <dgm:prSet presAssocID="{85676710-7F69-4EC8-ACCB-5B8BA0E44915}" presName="conn2-1" presStyleLbl="parChTrans1D2" presStyleIdx="2" presStyleCnt="9"/>
      <dgm:spPr/>
      <dgm:t>
        <a:bodyPr/>
        <a:lstStyle/>
        <a:p>
          <a:endParaRPr lang="en-CA"/>
        </a:p>
      </dgm:t>
    </dgm:pt>
    <dgm:pt modelId="{6EC53DDC-FDA3-4357-BE70-EB0235F5A3CA}" type="pres">
      <dgm:prSet presAssocID="{85676710-7F69-4EC8-ACCB-5B8BA0E44915}" presName="connTx" presStyleLbl="parChTrans1D2" presStyleIdx="2" presStyleCnt="9"/>
      <dgm:spPr/>
      <dgm:t>
        <a:bodyPr/>
        <a:lstStyle/>
        <a:p>
          <a:endParaRPr lang="en-CA"/>
        </a:p>
      </dgm:t>
    </dgm:pt>
    <dgm:pt modelId="{42E6CF1A-A7C6-487E-9FE1-EFB387698FA4}" type="pres">
      <dgm:prSet presAssocID="{F23C8414-C710-4294-9DF7-315C4D54650A}" presName="root2" presStyleCnt="0"/>
      <dgm:spPr/>
    </dgm:pt>
    <dgm:pt modelId="{704F275F-A7C8-4465-BCD2-D34A410CF9C2}" type="pres">
      <dgm:prSet presAssocID="{F23C8414-C710-4294-9DF7-315C4D54650A}" presName="LevelTwoTextNode" presStyleLbl="node2" presStyleIdx="2" presStyleCnt="9" custScaleX="148495" custScaleY="5857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0CAA3F7-7614-4394-B34F-C2AF72C49B41}" type="pres">
      <dgm:prSet presAssocID="{F23C8414-C710-4294-9DF7-315C4D54650A}" presName="level3hierChild" presStyleCnt="0"/>
      <dgm:spPr/>
    </dgm:pt>
    <dgm:pt modelId="{CDD35BFC-6A87-44DC-BFC5-3C381BF9FD5C}" type="pres">
      <dgm:prSet presAssocID="{27C44C96-A139-49B7-9865-6C2A1AE8C754}" presName="conn2-1" presStyleLbl="parChTrans1D2" presStyleIdx="3" presStyleCnt="9"/>
      <dgm:spPr/>
      <dgm:t>
        <a:bodyPr/>
        <a:lstStyle/>
        <a:p>
          <a:endParaRPr lang="en-CA"/>
        </a:p>
      </dgm:t>
    </dgm:pt>
    <dgm:pt modelId="{3DA75A2D-86A0-4A57-AEEB-F867D94C7A46}" type="pres">
      <dgm:prSet presAssocID="{27C44C96-A139-49B7-9865-6C2A1AE8C754}" presName="connTx" presStyleLbl="parChTrans1D2" presStyleIdx="3" presStyleCnt="9"/>
      <dgm:spPr/>
      <dgm:t>
        <a:bodyPr/>
        <a:lstStyle/>
        <a:p>
          <a:endParaRPr lang="en-CA"/>
        </a:p>
      </dgm:t>
    </dgm:pt>
    <dgm:pt modelId="{0678B75F-D9C7-4D8D-AFC3-80714089894D}" type="pres">
      <dgm:prSet presAssocID="{30FBDCB9-1D3C-4C71-BB0F-14AD773E4BD3}" presName="root2" presStyleCnt="0"/>
      <dgm:spPr/>
    </dgm:pt>
    <dgm:pt modelId="{B02B6BEE-6787-454A-A2C5-EBF607858A6A}" type="pres">
      <dgm:prSet presAssocID="{30FBDCB9-1D3C-4C71-BB0F-14AD773E4BD3}" presName="LevelTwoTextNode" presStyleLbl="node2" presStyleIdx="3" presStyleCnt="9" custScaleX="149751" custScaleY="5519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BDD425F0-06A8-448B-BB46-E52EC55059AB}" type="pres">
      <dgm:prSet presAssocID="{30FBDCB9-1D3C-4C71-BB0F-14AD773E4BD3}" presName="level3hierChild" presStyleCnt="0"/>
      <dgm:spPr/>
    </dgm:pt>
    <dgm:pt modelId="{FF8C128E-B53E-4DAC-A28E-39C8E54CE777}" type="pres">
      <dgm:prSet presAssocID="{67724610-423A-446C-AA72-184BCE6871F9}" presName="conn2-1" presStyleLbl="parChTrans1D2" presStyleIdx="4" presStyleCnt="9"/>
      <dgm:spPr/>
      <dgm:t>
        <a:bodyPr/>
        <a:lstStyle/>
        <a:p>
          <a:endParaRPr lang="en-CA"/>
        </a:p>
      </dgm:t>
    </dgm:pt>
    <dgm:pt modelId="{42BE5BE3-8799-45EA-B4CC-5E10F67FB993}" type="pres">
      <dgm:prSet presAssocID="{67724610-423A-446C-AA72-184BCE6871F9}" presName="connTx" presStyleLbl="parChTrans1D2" presStyleIdx="4" presStyleCnt="9"/>
      <dgm:spPr/>
      <dgm:t>
        <a:bodyPr/>
        <a:lstStyle/>
        <a:p>
          <a:endParaRPr lang="en-CA"/>
        </a:p>
      </dgm:t>
    </dgm:pt>
    <dgm:pt modelId="{914D017F-324A-4C81-B026-C3F4BBFA185D}" type="pres">
      <dgm:prSet presAssocID="{0C525DBC-559B-47E7-B9A4-0D1E3FC3A98F}" presName="root2" presStyleCnt="0"/>
      <dgm:spPr/>
    </dgm:pt>
    <dgm:pt modelId="{1E17C3CD-ACED-44D7-8FFE-1DF22EBB3D78}" type="pres">
      <dgm:prSet presAssocID="{0C525DBC-559B-47E7-B9A4-0D1E3FC3A98F}" presName="LevelTwoTextNode" presStyleLbl="node2" presStyleIdx="4" presStyleCnt="9" custScaleX="147239" custScaleY="5822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B3E33947-59CF-4638-8A71-D102A2B09249}" type="pres">
      <dgm:prSet presAssocID="{0C525DBC-559B-47E7-B9A4-0D1E3FC3A98F}" presName="level3hierChild" presStyleCnt="0"/>
      <dgm:spPr/>
    </dgm:pt>
    <dgm:pt modelId="{6F6F13D1-2FC8-4404-BD9F-631297DD6FC1}" type="pres">
      <dgm:prSet presAssocID="{AF3DCDAF-5C21-4375-B4A3-B10BB3822616}" presName="conn2-1" presStyleLbl="parChTrans1D2" presStyleIdx="5" presStyleCnt="9"/>
      <dgm:spPr/>
      <dgm:t>
        <a:bodyPr/>
        <a:lstStyle/>
        <a:p>
          <a:endParaRPr lang="en-CA"/>
        </a:p>
      </dgm:t>
    </dgm:pt>
    <dgm:pt modelId="{BDC2C8DC-1608-405A-B3F4-83FA7818EABB}" type="pres">
      <dgm:prSet presAssocID="{AF3DCDAF-5C21-4375-B4A3-B10BB3822616}" presName="connTx" presStyleLbl="parChTrans1D2" presStyleIdx="5" presStyleCnt="9"/>
      <dgm:spPr/>
      <dgm:t>
        <a:bodyPr/>
        <a:lstStyle/>
        <a:p>
          <a:endParaRPr lang="en-CA"/>
        </a:p>
      </dgm:t>
    </dgm:pt>
    <dgm:pt modelId="{8B99BB2A-21BE-4F32-B0B5-5C6B65AE1FC3}" type="pres">
      <dgm:prSet presAssocID="{FCD6AAED-0643-4B79-BC7B-A725B818B4CE}" presName="root2" presStyleCnt="0"/>
      <dgm:spPr/>
    </dgm:pt>
    <dgm:pt modelId="{0E4F5571-BFEB-4A80-B2B4-648FBAC6FB62}" type="pres">
      <dgm:prSet presAssocID="{FCD6AAED-0643-4B79-BC7B-A725B818B4CE}" presName="LevelTwoTextNode" presStyleLbl="node2" presStyleIdx="5" presStyleCnt="9" custScaleX="148810" custScaleY="42837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D356524-2680-4990-9750-32083171AF03}" type="pres">
      <dgm:prSet presAssocID="{FCD6AAED-0643-4B79-BC7B-A725B818B4CE}" presName="level3hierChild" presStyleCnt="0"/>
      <dgm:spPr/>
    </dgm:pt>
    <dgm:pt modelId="{DDE3F666-15D1-4B88-868B-E9110C99DE34}" type="pres">
      <dgm:prSet presAssocID="{30E34CEB-0B9A-4622-A489-45F08F17F8F5}" presName="conn2-1" presStyleLbl="parChTrans1D2" presStyleIdx="6" presStyleCnt="9"/>
      <dgm:spPr/>
      <dgm:t>
        <a:bodyPr/>
        <a:lstStyle/>
        <a:p>
          <a:endParaRPr lang="en-CA"/>
        </a:p>
      </dgm:t>
    </dgm:pt>
    <dgm:pt modelId="{5D155861-7A8A-450A-8A7F-846CCAA7A433}" type="pres">
      <dgm:prSet presAssocID="{30E34CEB-0B9A-4622-A489-45F08F17F8F5}" presName="connTx" presStyleLbl="parChTrans1D2" presStyleIdx="6" presStyleCnt="9"/>
      <dgm:spPr/>
      <dgm:t>
        <a:bodyPr/>
        <a:lstStyle/>
        <a:p>
          <a:endParaRPr lang="en-CA"/>
        </a:p>
      </dgm:t>
    </dgm:pt>
    <dgm:pt modelId="{8A07B693-B6F2-4287-A8B9-C19112BCFE20}" type="pres">
      <dgm:prSet presAssocID="{42D560AB-82BB-47D8-AA3E-481901030613}" presName="root2" presStyleCnt="0"/>
      <dgm:spPr/>
    </dgm:pt>
    <dgm:pt modelId="{EFCAF419-653D-4F87-8B8B-DD2288B300F2}" type="pres">
      <dgm:prSet presAssocID="{42D560AB-82BB-47D8-AA3E-481901030613}" presName="LevelTwoTextNode" presStyleLbl="node2" presStyleIdx="6" presStyleCnt="9" custScaleX="149751" custScaleY="61829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5C12419-2EA7-44EB-9F6E-DAE3361F9FB9}" type="pres">
      <dgm:prSet presAssocID="{42D560AB-82BB-47D8-AA3E-481901030613}" presName="level3hierChild" presStyleCnt="0"/>
      <dgm:spPr/>
    </dgm:pt>
    <dgm:pt modelId="{D27F3BD7-F6F0-46BD-9750-313932F47698}" type="pres">
      <dgm:prSet presAssocID="{FBF746BE-3B06-45F1-8C18-4408EA9718AB}" presName="conn2-1" presStyleLbl="parChTrans1D2" presStyleIdx="7" presStyleCnt="9"/>
      <dgm:spPr/>
      <dgm:t>
        <a:bodyPr/>
        <a:lstStyle/>
        <a:p>
          <a:endParaRPr lang="en-CA"/>
        </a:p>
      </dgm:t>
    </dgm:pt>
    <dgm:pt modelId="{0094170F-B5B7-4B64-B373-2B4648422893}" type="pres">
      <dgm:prSet presAssocID="{FBF746BE-3B06-45F1-8C18-4408EA9718AB}" presName="connTx" presStyleLbl="parChTrans1D2" presStyleIdx="7" presStyleCnt="9"/>
      <dgm:spPr/>
      <dgm:t>
        <a:bodyPr/>
        <a:lstStyle/>
        <a:p>
          <a:endParaRPr lang="en-CA"/>
        </a:p>
      </dgm:t>
    </dgm:pt>
    <dgm:pt modelId="{7B22532C-1856-4C52-A44A-4CD78B0C7B8A}" type="pres">
      <dgm:prSet presAssocID="{E7E59999-EB30-4835-82FF-759BD0B05BED}" presName="root2" presStyleCnt="0"/>
      <dgm:spPr/>
    </dgm:pt>
    <dgm:pt modelId="{7605CE63-5ECD-4749-A273-2847BF7BE858}" type="pres">
      <dgm:prSet presAssocID="{E7E59999-EB30-4835-82FF-759BD0B05BED}" presName="LevelTwoTextNode" presStyleLbl="node2" presStyleIdx="7" presStyleCnt="9" custScaleX="149751" custScaleY="5234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C40429E-21AF-4B36-920E-ABEB3F0BF8A0}" type="pres">
      <dgm:prSet presAssocID="{E7E59999-EB30-4835-82FF-759BD0B05BED}" presName="level3hierChild" presStyleCnt="0"/>
      <dgm:spPr/>
    </dgm:pt>
    <dgm:pt modelId="{F0C2CF81-0523-4047-9A69-82FB0D95760D}" type="pres">
      <dgm:prSet presAssocID="{41D3CF9A-4733-491B-B2C4-2CA4AF25A4ED}" presName="conn2-1" presStyleLbl="parChTrans1D2" presStyleIdx="8" presStyleCnt="9"/>
      <dgm:spPr/>
      <dgm:t>
        <a:bodyPr/>
        <a:lstStyle/>
        <a:p>
          <a:endParaRPr lang="en-CA"/>
        </a:p>
      </dgm:t>
    </dgm:pt>
    <dgm:pt modelId="{E33F9C41-2829-4352-9770-6D9BD4F50389}" type="pres">
      <dgm:prSet presAssocID="{41D3CF9A-4733-491B-B2C4-2CA4AF25A4ED}" presName="connTx" presStyleLbl="parChTrans1D2" presStyleIdx="8" presStyleCnt="9"/>
      <dgm:spPr/>
      <dgm:t>
        <a:bodyPr/>
        <a:lstStyle/>
        <a:p>
          <a:endParaRPr lang="en-CA"/>
        </a:p>
      </dgm:t>
    </dgm:pt>
    <dgm:pt modelId="{632DD46F-1B10-4C0D-9016-376A1E17F245}" type="pres">
      <dgm:prSet presAssocID="{21A3458C-C387-44A6-A80D-2B1B9C5B8605}" presName="root2" presStyleCnt="0"/>
      <dgm:spPr/>
    </dgm:pt>
    <dgm:pt modelId="{384EE6C4-6DCD-4EAA-85BE-68ECBF51D0BF}" type="pres">
      <dgm:prSet presAssocID="{21A3458C-C387-44A6-A80D-2B1B9C5B8605}" presName="LevelTwoTextNode" presStyleLbl="node2" presStyleIdx="8" presStyleCnt="9" custScaleX="148791" custScaleY="52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B0D19213-C7C5-4483-B1BE-0325889F325A}" type="pres">
      <dgm:prSet presAssocID="{21A3458C-C387-44A6-A80D-2B1B9C5B8605}" presName="level3hierChild" presStyleCnt="0"/>
      <dgm:spPr/>
    </dgm:pt>
  </dgm:ptLst>
  <dgm:cxnLst>
    <dgm:cxn modelId="{5053A218-F0BD-4584-AA22-752839BCF000}" type="presOf" srcId="{27C44C96-A139-49B7-9865-6C2A1AE8C754}" destId="{3DA75A2D-86A0-4A57-AEEB-F867D94C7A46}" srcOrd="1" destOrd="0" presId="urn:microsoft.com/office/officeart/2008/layout/HorizontalMultiLevelHierarchy"/>
    <dgm:cxn modelId="{736B8B80-8A8D-434A-8FE5-194AD8F559EE}" srcId="{6F76CB2D-BB94-419D-B25F-FDF8D1B94452}" destId="{87633CEF-F52F-4A43-A143-679B9D30F7EC}" srcOrd="1" destOrd="0" parTransId="{AF8AB25B-072B-475A-9D92-85D2A9FFFD65}" sibTransId="{ED869CD7-A726-4E72-BC77-7DFBC92AEE3D}"/>
    <dgm:cxn modelId="{533530F9-2F09-4F8C-A947-CDFA99958457}" type="presOf" srcId="{AF3DCDAF-5C21-4375-B4A3-B10BB3822616}" destId="{BDC2C8DC-1608-405A-B3F4-83FA7818EABB}" srcOrd="1" destOrd="0" presId="urn:microsoft.com/office/officeart/2008/layout/HorizontalMultiLevelHierarchy"/>
    <dgm:cxn modelId="{B49B979E-2C14-4C39-AF45-B9663AC7993E}" srcId="{6F76CB2D-BB94-419D-B25F-FDF8D1B94452}" destId="{E7E59999-EB30-4835-82FF-759BD0B05BED}" srcOrd="7" destOrd="0" parTransId="{FBF746BE-3B06-45F1-8C18-4408EA9718AB}" sibTransId="{55FEF4D3-2DC8-4750-A151-51D71EE5F816}"/>
    <dgm:cxn modelId="{742CDA34-A07F-4DBB-A938-6831BC891EFF}" srcId="{6F76CB2D-BB94-419D-B25F-FDF8D1B94452}" destId="{FCD6AAED-0643-4B79-BC7B-A725B818B4CE}" srcOrd="5" destOrd="0" parTransId="{AF3DCDAF-5C21-4375-B4A3-B10BB3822616}" sibTransId="{58079BD5-B919-4063-868B-15EB391339F7}"/>
    <dgm:cxn modelId="{E42B06E5-E597-410A-842A-48168D4965DD}" type="presOf" srcId="{AF3DCDAF-5C21-4375-B4A3-B10BB3822616}" destId="{6F6F13D1-2FC8-4404-BD9F-631297DD6FC1}" srcOrd="0" destOrd="0" presId="urn:microsoft.com/office/officeart/2008/layout/HorizontalMultiLevelHierarchy"/>
    <dgm:cxn modelId="{B2CE79FF-149B-4360-90C3-BDA8A3B8214B}" type="presOf" srcId="{F0331758-1626-41D1-A765-7891F4AB1D93}" destId="{D087140B-3BF0-4043-B6A7-49352DD3D9B1}" srcOrd="0" destOrd="0" presId="urn:microsoft.com/office/officeart/2008/layout/HorizontalMultiLevelHierarchy"/>
    <dgm:cxn modelId="{DB556876-B391-4527-85BB-2AF3D308A317}" type="presOf" srcId="{FBF746BE-3B06-45F1-8C18-4408EA9718AB}" destId="{0094170F-B5B7-4B64-B373-2B4648422893}" srcOrd="1" destOrd="0" presId="urn:microsoft.com/office/officeart/2008/layout/HorizontalMultiLevelHierarchy"/>
    <dgm:cxn modelId="{3AE22EA7-6FF0-4292-A45B-FE161CA4DA5B}" type="presOf" srcId="{41D3CF9A-4733-491B-B2C4-2CA4AF25A4ED}" destId="{E33F9C41-2829-4352-9770-6D9BD4F50389}" srcOrd="1" destOrd="0" presId="urn:microsoft.com/office/officeart/2008/layout/HorizontalMultiLevelHierarchy"/>
    <dgm:cxn modelId="{34BB9A41-E70F-4CFF-8B85-E5882C8E5A27}" srcId="{6F76CB2D-BB94-419D-B25F-FDF8D1B94452}" destId="{42D560AB-82BB-47D8-AA3E-481901030613}" srcOrd="6" destOrd="0" parTransId="{30E34CEB-0B9A-4622-A489-45F08F17F8F5}" sibTransId="{FBA245E3-5525-4C7A-A0F9-4EAA287DB4EC}"/>
    <dgm:cxn modelId="{E1B44D76-218B-47CA-85B0-49056EBDD130}" srcId="{EBA6A9EC-9774-4325-A9DF-6B761AF94C84}" destId="{6F76CB2D-BB94-419D-B25F-FDF8D1B94452}" srcOrd="0" destOrd="0" parTransId="{28B6CA55-CCEB-413B-8C7D-2C3B48BB0565}" sibTransId="{0B82F881-EF74-4872-9CBC-C29EA109A159}"/>
    <dgm:cxn modelId="{45E3579F-2AA9-4418-9C35-38B498AD1161}" type="presOf" srcId="{904F18D2-1EE6-4FE9-9D6B-839846ED9EE8}" destId="{15E19D3F-A71B-4D8A-BB0C-906D420885B0}" srcOrd="0" destOrd="0" presId="urn:microsoft.com/office/officeart/2008/layout/HorizontalMultiLevelHierarchy"/>
    <dgm:cxn modelId="{92C5BE6D-2ABE-4616-922C-6C355B80E087}" srcId="{6F76CB2D-BB94-419D-B25F-FDF8D1B94452}" destId="{F23C8414-C710-4294-9DF7-315C4D54650A}" srcOrd="2" destOrd="0" parTransId="{85676710-7F69-4EC8-ACCB-5B8BA0E44915}" sibTransId="{2904CB20-1CEA-46B8-B536-D74E336FCB8D}"/>
    <dgm:cxn modelId="{754C9631-1218-4D71-B5F7-1594FB8F8650}" type="presOf" srcId="{27C44C96-A139-49B7-9865-6C2A1AE8C754}" destId="{CDD35BFC-6A87-44DC-BFC5-3C381BF9FD5C}" srcOrd="0" destOrd="0" presId="urn:microsoft.com/office/officeart/2008/layout/HorizontalMultiLevelHierarchy"/>
    <dgm:cxn modelId="{6B1B03E1-7387-431B-8560-1D0B07978AE3}" type="presOf" srcId="{67724610-423A-446C-AA72-184BCE6871F9}" destId="{FF8C128E-B53E-4DAC-A28E-39C8E54CE777}" srcOrd="0" destOrd="0" presId="urn:microsoft.com/office/officeart/2008/layout/HorizontalMultiLevelHierarchy"/>
    <dgm:cxn modelId="{7277F53A-67BF-485F-8905-B5BA9C093BF0}" type="presOf" srcId="{21A3458C-C387-44A6-A80D-2B1B9C5B8605}" destId="{384EE6C4-6DCD-4EAA-85BE-68ECBF51D0BF}" srcOrd="0" destOrd="0" presId="urn:microsoft.com/office/officeart/2008/layout/HorizontalMultiLevelHierarchy"/>
    <dgm:cxn modelId="{A64AD96D-F8F9-43B3-9617-40E7253D2023}" type="presOf" srcId="{85676710-7F69-4EC8-ACCB-5B8BA0E44915}" destId="{6EC53DDC-FDA3-4357-BE70-EB0235F5A3CA}" srcOrd="1" destOrd="0" presId="urn:microsoft.com/office/officeart/2008/layout/HorizontalMultiLevelHierarchy"/>
    <dgm:cxn modelId="{93867F6C-7559-4CEB-AC7E-7A3B4DBD1CA7}" type="presOf" srcId="{30E34CEB-0B9A-4622-A489-45F08F17F8F5}" destId="{5D155861-7A8A-450A-8A7F-846CCAA7A433}" srcOrd="1" destOrd="0" presId="urn:microsoft.com/office/officeart/2008/layout/HorizontalMultiLevelHierarchy"/>
    <dgm:cxn modelId="{5AB351B0-64F7-43B1-BD2D-FDFE3A06E401}" type="presOf" srcId="{EBA6A9EC-9774-4325-A9DF-6B761AF94C84}" destId="{156ED334-5445-40FA-B079-AA3A15947F13}" srcOrd="0" destOrd="0" presId="urn:microsoft.com/office/officeart/2008/layout/HorizontalMultiLevelHierarchy"/>
    <dgm:cxn modelId="{7DF05C21-BAC9-4D1B-BF02-9E4F4ED421D3}" type="presOf" srcId="{FBF746BE-3B06-45F1-8C18-4408EA9718AB}" destId="{D27F3BD7-F6F0-46BD-9750-313932F47698}" srcOrd="0" destOrd="0" presId="urn:microsoft.com/office/officeart/2008/layout/HorizontalMultiLevelHierarchy"/>
    <dgm:cxn modelId="{9B1B1815-978A-46D2-A9F7-82969DBFE000}" type="presOf" srcId="{6F76CB2D-BB94-419D-B25F-FDF8D1B94452}" destId="{5830676C-142F-48DC-8007-BEF856C15B8F}" srcOrd="0" destOrd="0" presId="urn:microsoft.com/office/officeart/2008/layout/HorizontalMultiLevelHierarchy"/>
    <dgm:cxn modelId="{426D7B11-6DB8-4FF9-BF29-4D32ABBE0ADD}" type="presOf" srcId="{41D3CF9A-4733-491B-B2C4-2CA4AF25A4ED}" destId="{F0C2CF81-0523-4047-9A69-82FB0D95760D}" srcOrd="0" destOrd="0" presId="urn:microsoft.com/office/officeart/2008/layout/HorizontalMultiLevelHierarchy"/>
    <dgm:cxn modelId="{58E218EE-3DAD-4BBD-8A60-1A39F7B462CC}" type="presOf" srcId="{87633CEF-F52F-4A43-A143-679B9D30F7EC}" destId="{EC71859E-D6E8-4083-B020-17BD91497E79}" srcOrd="0" destOrd="0" presId="urn:microsoft.com/office/officeart/2008/layout/HorizontalMultiLevelHierarchy"/>
    <dgm:cxn modelId="{09119D77-ADE9-4E0A-8D11-5565C0B88C21}" srcId="{6F76CB2D-BB94-419D-B25F-FDF8D1B94452}" destId="{21A3458C-C387-44A6-A80D-2B1B9C5B8605}" srcOrd="8" destOrd="0" parTransId="{41D3CF9A-4733-491B-B2C4-2CA4AF25A4ED}" sibTransId="{4D5D192E-BE9C-4E19-A43D-778A20FDBC8B}"/>
    <dgm:cxn modelId="{2443716F-EF7A-4666-A948-7414A0DBAC8E}" type="presOf" srcId="{67724610-423A-446C-AA72-184BCE6871F9}" destId="{42BE5BE3-8799-45EA-B4CC-5E10F67FB993}" srcOrd="1" destOrd="0" presId="urn:microsoft.com/office/officeart/2008/layout/HorizontalMultiLevelHierarchy"/>
    <dgm:cxn modelId="{4BFFA297-6AA7-4F7A-A01B-D9A621B690AC}" type="presOf" srcId="{30E34CEB-0B9A-4622-A489-45F08F17F8F5}" destId="{DDE3F666-15D1-4B88-868B-E9110C99DE34}" srcOrd="0" destOrd="0" presId="urn:microsoft.com/office/officeart/2008/layout/HorizontalMultiLevelHierarchy"/>
    <dgm:cxn modelId="{94F86191-EA14-48DC-B70B-F2E68A20804E}" srcId="{6F76CB2D-BB94-419D-B25F-FDF8D1B94452}" destId="{30FBDCB9-1D3C-4C71-BB0F-14AD773E4BD3}" srcOrd="3" destOrd="0" parTransId="{27C44C96-A139-49B7-9865-6C2A1AE8C754}" sibTransId="{C0450B9B-1A13-4121-9C8D-99F334663702}"/>
    <dgm:cxn modelId="{11CF1214-3AB8-4263-B0A3-87842D722647}" type="presOf" srcId="{0C525DBC-559B-47E7-B9A4-0D1E3FC3A98F}" destId="{1E17C3CD-ACED-44D7-8FFE-1DF22EBB3D78}" srcOrd="0" destOrd="0" presId="urn:microsoft.com/office/officeart/2008/layout/HorizontalMultiLevelHierarchy"/>
    <dgm:cxn modelId="{69297CE1-E17D-4E82-B55E-59656CC55EC9}" type="presOf" srcId="{FCD6AAED-0643-4B79-BC7B-A725B818B4CE}" destId="{0E4F5571-BFEB-4A80-B2B4-648FBAC6FB62}" srcOrd="0" destOrd="0" presId="urn:microsoft.com/office/officeart/2008/layout/HorizontalMultiLevelHierarchy"/>
    <dgm:cxn modelId="{04B5DAB8-09BE-49BF-8405-A19FD5E3E43D}" type="presOf" srcId="{AF8AB25B-072B-475A-9D92-85D2A9FFFD65}" destId="{795FECD1-6A57-4802-B7BB-DB5FD0D1AB1D}" srcOrd="0" destOrd="0" presId="urn:microsoft.com/office/officeart/2008/layout/HorizontalMultiLevelHierarchy"/>
    <dgm:cxn modelId="{C4C80651-D75E-466B-8BB6-C2DC9FD2E288}" srcId="{6F76CB2D-BB94-419D-B25F-FDF8D1B94452}" destId="{904F18D2-1EE6-4FE9-9D6B-839846ED9EE8}" srcOrd="0" destOrd="0" parTransId="{F0331758-1626-41D1-A765-7891F4AB1D93}" sibTransId="{FBC8FA1E-89C4-4A96-8D64-8458D871DC44}"/>
    <dgm:cxn modelId="{2066E15D-71F7-4BA9-B172-EAFB7CF12EEA}" type="presOf" srcId="{30FBDCB9-1D3C-4C71-BB0F-14AD773E4BD3}" destId="{B02B6BEE-6787-454A-A2C5-EBF607858A6A}" srcOrd="0" destOrd="0" presId="urn:microsoft.com/office/officeart/2008/layout/HorizontalMultiLevelHierarchy"/>
    <dgm:cxn modelId="{14274546-8723-4CB7-894D-8C8A24A37006}" srcId="{6F76CB2D-BB94-419D-B25F-FDF8D1B94452}" destId="{0C525DBC-559B-47E7-B9A4-0D1E3FC3A98F}" srcOrd="4" destOrd="0" parTransId="{67724610-423A-446C-AA72-184BCE6871F9}" sibTransId="{B71F3178-1E05-43A7-8A5A-6C992A791434}"/>
    <dgm:cxn modelId="{F81D643F-8E8F-479F-816B-3723B4E14BDC}" type="presOf" srcId="{42D560AB-82BB-47D8-AA3E-481901030613}" destId="{EFCAF419-653D-4F87-8B8B-DD2288B300F2}" srcOrd="0" destOrd="0" presId="urn:microsoft.com/office/officeart/2008/layout/HorizontalMultiLevelHierarchy"/>
    <dgm:cxn modelId="{D0DAEB81-7763-4419-8393-6DE9FBE6844F}" type="presOf" srcId="{85676710-7F69-4EC8-ACCB-5B8BA0E44915}" destId="{C0930789-AC43-4E3B-90FE-4DF5C7F3A9F6}" srcOrd="0" destOrd="0" presId="urn:microsoft.com/office/officeart/2008/layout/HorizontalMultiLevelHierarchy"/>
    <dgm:cxn modelId="{23E242C0-B89B-4D13-9BD7-671E1385779B}" type="presOf" srcId="{F0331758-1626-41D1-A765-7891F4AB1D93}" destId="{C0FA709B-8CD0-4BED-B047-76E137871773}" srcOrd="1" destOrd="0" presId="urn:microsoft.com/office/officeart/2008/layout/HorizontalMultiLevelHierarchy"/>
    <dgm:cxn modelId="{B9651178-6205-4310-AEF3-BD6EB5297543}" type="presOf" srcId="{F23C8414-C710-4294-9DF7-315C4D54650A}" destId="{704F275F-A7C8-4465-BCD2-D34A410CF9C2}" srcOrd="0" destOrd="0" presId="urn:microsoft.com/office/officeart/2008/layout/HorizontalMultiLevelHierarchy"/>
    <dgm:cxn modelId="{FF70A84E-19F1-4E92-8CB1-5B57668CBD2B}" type="presOf" srcId="{AF8AB25B-072B-475A-9D92-85D2A9FFFD65}" destId="{CA838F88-B621-43F6-9DD4-282D3BF5613E}" srcOrd="1" destOrd="0" presId="urn:microsoft.com/office/officeart/2008/layout/HorizontalMultiLevelHierarchy"/>
    <dgm:cxn modelId="{C45477C5-F79D-4BC8-93B8-A406B451D3E2}" type="presOf" srcId="{E7E59999-EB30-4835-82FF-759BD0B05BED}" destId="{7605CE63-5ECD-4749-A273-2847BF7BE858}" srcOrd="0" destOrd="0" presId="urn:microsoft.com/office/officeart/2008/layout/HorizontalMultiLevelHierarchy"/>
    <dgm:cxn modelId="{723143CB-A6E7-4666-8D1C-29E19ED9B845}" type="presParOf" srcId="{156ED334-5445-40FA-B079-AA3A15947F13}" destId="{6FAC7A9D-188E-4BA8-AF79-D0FE98EE8861}" srcOrd="0" destOrd="0" presId="urn:microsoft.com/office/officeart/2008/layout/HorizontalMultiLevelHierarchy"/>
    <dgm:cxn modelId="{075B09F7-ABB4-43FC-A37A-3EE48EFB71B1}" type="presParOf" srcId="{6FAC7A9D-188E-4BA8-AF79-D0FE98EE8861}" destId="{5830676C-142F-48DC-8007-BEF856C15B8F}" srcOrd="0" destOrd="0" presId="urn:microsoft.com/office/officeart/2008/layout/HorizontalMultiLevelHierarchy"/>
    <dgm:cxn modelId="{850A9B8D-E260-435D-9A97-0F16135D26C1}" type="presParOf" srcId="{6FAC7A9D-188E-4BA8-AF79-D0FE98EE8861}" destId="{9A2025BC-0273-42F6-B811-EFC946A0A8E0}" srcOrd="1" destOrd="0" presId="urn:microsoft.com/office/officeart/2008/layout/HorizontalMultiLevelHierarchy"/>
    <dgm:cxn modelId="{28B7A891-4402-4E34-A8FC-3736286BDD5E}" type="presParOf" srcId="{9A2025BC-0273-42F6-B811-EFC946A0A8E0}" destId="{D087140B-3BF0-4043-B6A7-49352DD3D9B1}" srcOrd="0" destOrd="0" presId="urn:microsoft.com/office/officeart/2008/layout/HorizontalMultiLevelHierarchy"/>
    <dgm:cxn modelId="{9B569231-706C-4485-AFC6-3768DD1CB14F}" type="presParOf" srcId="{D087140B-3BF0-4043-B6A7-49352DD3D9B1}" destId="{C0FA709B-8CD0-4BED-B047-76E137871773}" srcOrd="0" destOrd="0" presId="urn:microsoft.com/office/officeart/2008/layout/HorizontalMultiLevelHierarchy"/>
    <dgm:cxn modelId="{EC0C3B58-8F75-466B-AF05-F8A650CA5BF6}" type="presParOf" srcId="{9A2025BC-0273-42F6-B811-EFC946A0A8E0}" destId="{E00AD5BD-5946-4AFB-8EC3-4F18ADA4701D}" srcOrd="1" destOrd="0" presId="urn:microsoft.com/office/officeart/2008/layout/HorizontalMultiLevelHierarchy"/>
    <dgm:cxn modelId="{990D7F40-F035-4105-A988-85118CE23A3C}" type="presParOf" srcId="{E00AD5BD-5946-4AFB-8EC3-4F18ADA4701D}" destId="{15E19D3F-A71B-4D8A-BB0C-906D420885B0}" srcOrd="0" destOrd="0" presId="urn:microsoft.com/office/officeart/2008/layout/HorizontalMultiLevelHierarchy"/>
    <dgm:cxn modelId="{2A1E50DF-D94D-4B79-9233-0DBBCF688650}" type="presParOf" srcId="{E00AD5BD-5946-4AFB-8EC3-4F18ADA4701D}" destId="{81852B51-EB49-4013-846E-250FE9CD29A1}" srcOrd="1" destOrd="0" presId="urn:microsoft.com/office/officeart/2008/layout/HorizontalMultiLevelHierarchy"/>
    <dgm:cxn modelId="{26177896-523A-48E3-9F0F-6A6A33BC9ECA}" type="presParOf" srcId="{9A2025BC-0273-42F6-B811-EFC946A0A8E0}" destId="{795FECD1-6A57-4802-B7BB-DB5FD0D1AB1D}" srcOrd="2" destOrd="0" presId="urn:microsoft.com/office/officeart/2008/layout/HorizontalMultiLevelHierarchy"/>
    <dgm:cxn modelId="{E71EAB15-E2B9-41D7-AC63-DE840B96088C}" type="presParOf" srcId="{795FECD1-6A57-4802-B7BB-DB5FD0D1AB1D}" destId="{CA838F88-B621-43F6-9DD4-282D3BF5613E}" srcOrd="0" destOrd="0" presId="urn:microsoft.com/office/officeart/2008/layout/HorizontalMultiLevelHierarchy"/>
    <dgm:cxn modelId="{698D7CB4-91DD-430D-9E1E-9B68F2C8B03F}" type="presParOf" srcId="{9A2025BC-0273-42F6-B811-EFC946A0A8E0}" destId="{9F00F0D3-BA0B-40C6-92BF-AF17B9887C79}" srcOrd="3" destOrd="0" presId="urn:microsoft.com/office/officeart/2008/layout/HorizontalMultiLevelHierarchy"/>
    <dgm:cxn modelId="{03023C81-007D-4358-8A1C-2FE3B5F901CA}" type="presParOf" srcId="{9F00F0D3-BA0B-40C6-92BF-AF17B9887C79}" destId="{EC71859E-D6E8-4083-B020-17BD91497E79}" srcOrd="0" destOrd="0" presId="urn:microsoft.com/office/officeart/2008/layout/HorizontalMultiLevelHierarchy"/>
    <dgm:cxn modelId="{2279C7A5-D986-40F6-9BF1-DE99588A02BE}" type="presParOf" srcId="{9F00F0D3-BA0B-40C6-92BF-AF17B9887C79}" destId="{78578398-98C8-4C2A-BD68-EC97EAA9FAED}" srcOrd="1" destOrd="0" presId="urn:microsoft.com/office/officeart/2008/layout/HorizontalMultiLevelHierarchy"/>
    <dgm:cxn modelId="{D46CDF9D-CB04-41AC-898F-3B7E39837488}" type="presParOf" srcId="{9A2025BC-0273-42F6-B811-EFC946A0A8E0}" destId="{C0930789-AC43-4E3B-90FE-4DF5C7F3A9F6}" srcOrd="4" destOrd="0" presId="urn:microsoft.com/office/officeart/2008/layout/HorizontalMultiLevelHierarchy"/>
    <dgm:cxn modelId="{8616AB56-3FA0-48A5-8A2C-8EF908E6DBDF}" type="presParOf" srcId="{C0930789-AC43-4E3B-90FE-4DF5C7F3A9F6}" destId="{6EC53DDC-FDA3-4357-BE70-EB0235F5A3CA}" srcOrd="0" destOrd="0" presId="urn:microsoft.com/office/officeart/2008/layout/HorizontalMultiLevelHierarchy"/>
    <dgm:cxn modelId="{48925DBF-F3DC-40E4-B816-9B4DBA207785}" type="presParOf" srcId="{9A2025BC-0273-42F6-B811-EFC946A0A8E0}" destId="{42E6CF1A-A7C6-487E-9FE1-EFB387698FA4}" srcOrd="5" destOrd="0" presId="urn:microsoft.com/office/officeart/2008/layout/HorizontalMultiLevelHierarchy"/>
    <dgm:cxn modelId="{1CA50EA7-8C31-4CC6-B824-CBEB4E4E0BA0}" type="presParOf" srcId="{42E6CF1A-A7C6-487E-9FE1-EFB387698FA4}" destId="{704F275F-A7C8-4465-BCD2-D34A410CF9C2}" srcOrd="0" destOrd="0" presId="urn:microsoft.com/office/officeart/2008/layout/HorizontalMultiLevelHierarchy"/>
    <dgm:cxn modelId="{03B867B0-6775-4140-A961-7498B4402847}" type="presParOf" srcId="{42E6CF1A-A7C6-487E-9FE1-EFB387698FA4}" destId="{20CAA3F7-7614-4394-B34F-C2AF72C49B41}" srcOrd="1" destOrd="0" presId="urn:microsoft.com/office/officeart/2008/layout/HorizontalMultiLevelHierarchy"/>
    <dgm:cxn modelId="{435217F1-9544-4F52-B83C-3315DC78D3EC}" type="presParOf" srcId="{9A2025BC-0273-42F6-B811-EFC946A0A8E0}" destId="{CDD35BFC-6A87-44DC-BFC5-3C381BF9FD5C}" srcOrd="6" destOrd="0" presId="urn:microsoft.com/office/officeart/2008/layout/HorizontalMultiLevelHierarchy"/>
    <dgm:cxn modelId="{82DB7D66-3DF0-4483-9C8D-BE3555E93A30}" type="presParOf" srcId="{CDD35BFC-6A87-44DC-BFC5-3C381BF9FD5C}" destId="{3DA75A2D-86A0-4A57-AEEB-F867D94C7A46}" srcOrd="0" destOrd="0" presId="urn:microsoft.com/office/officeart/2008/layout/HorizontalMultiLevelHierarchy"/>
    <dgm:cxn modelId="{8D3BCEFB-9230-4F8F-87D7-6C3A06B6E3D4}" type="presParOf" srcId="{9A2025BC-0273-42F6-B811-EFC946A0A8E0}" destId="{0678B75F-D9C7-4D8D-AFC3-80714089894D}" srcOrd="7" destOrd="0" presId="urn:microsoft.com/office/officeart/2008/layout/HorizontalMultiLevelHierarchy"/>
    <dgm:cxn modelId="{102D770B-1CDB-43B6-995F-8D3E07FB18E5}" type="presParOf" srcId="{0678B75F-D9C7-4D8D-AFC3-80714089894D}" destId="{B02B6BEE-6787-454A-A2C5-EBF607858A6A}" srcOrd="0" destOrd="0" presId="urn:microsoft.com/office/officeart/2008/layout/HorizontalMultiLevelHierarchy"/>
    <dgm:cxn modelId="{42F8EDFE-1248-405B-A0F5-417D0C2B4452}" type="presParOf" srcId="{0678B75F-D9C7-4D8D-AFC3-80714089894D}" destId="{BDD425F0-06A8-448B-BB46-E52EC55059AB}" srcOrd="1" destOrd="0" presId="urn:microsoft.com/office/officeart/2008/layout/HorizontalMultiLevelHierarchy"/>
    <dgm:cxn modelId="{20D18DE0-0B5C-435E-9F86-C1596D97714C}" type="presParOf" srcId="{9A2025BC-0273-42F6-B811-EFC946A0A8E0}" destId="{FF8C128E-B53E-4DAC-A28E-39C8E54CE777}" srcOrd="8" destOrd="0" presId="urn:microsoft.com/office/officeart/2008/layout/HorizontalMultiLevelHierarchy"/>
    <dgm:cxn modelId="{622F19E1-B06E-451D-8A2E-078FEB8A251D}" type="presParOf" srcId="{FF8C128E-B53E-4DAC-A28E-39C8E54CE777}" destId="{42BE5BE3-8799-45EA-B4CC-5E10F67FB993}" srcOrd="0" destOrd="0" presId="urn:microsoft.com/office/officeart/2008/layout/HorizontalMultiLevelHierarchy"/>
    <dgm:cxn modelId="{84B5CB5F-59C5-4D71-8FD2-9451DA0B2019}" type="presParOf" srcId="{9A2025BC-0273-42F6-B811-EFC946A0A8E0}" destId="{914D017F-324A-4C81-B026-C3F4BBFA185D}" srcOrd="9" destOrd="0" presId="urn:microsoft.com/office/officeart/2008/layout/HorizontalMultiLevelHierarchy"/>
    <dgm:cxn modelId="{98D6B7CB-73A6-48B6-ADC1-068326BCD0D0}" type="presParOf" srcId="{914D017F-324A-4C81-B026-C3F4BBFA185D}" destId="{1E17C3CD-ACED-44D7-8FFE-1DF22EBB3D78}" srcOrd="0" destOrd="0" presId="urn:microsoft.com/office/officeart/2008/layout/HorizontalMultiLevelHierarchy"/>
    <dgm:cxn modelId="{C12E6630-1A8D-455E-8A11-12D6271C3058}" type="presParOf" srcId="{914D017F-324A-4C81-B026-C3F4BBFA185D}" destId="{B3E33947-59CF-4638-8A71-D102A2B09249}" srcOrd="1" destOrd="0" presId="urn:microsoft.com/office/officeart/2008/layout/HorizontalMultiLevelHierarchy"/>
    <dgm:cxn modelId="{92D65158-E490-4481-AB94-5ABB52C0F60B}" type="presParOf" srcId="{9A2025BC-0273-42F6-B811-EFC946A0A8E0}" destId="{6F6F13D1-2FC8-4404-BD9F-631297DD6FC1}" srcOrd="10" destOrd="0" presId="urn:microsoft.com/office/officeart/2008/layout/HorizontalMultiLevelHierarchy"/>
    <dgm:cxn modelId="{C962645C-84FE-4147-BC3A-7FE0B320CC23}" type="presParOf" srcId="{6F6F13D1-2FC8-4404-BD9F-631297DD6FC1}" destId="{BDC2C8DC-1608-405A-B3F4-83FA7818EABB}" srcOrd="0" destOrd="0" presId="urn:microsoft.com/office/officeart/2008/layout/HorizontalMultiLevelHierarchy"/>
    <dgm:cxn modelId="{0256B02C-4D41-47BC-83F6-246900D9BF80}" type="presParOf" srcId="{9A2025BC-0273-42F6-B811-EFC946A0A8E0}" destId="{8B99BB2A-21BE-4F32-B0B5-5C6B65AE1FC3}" srcOrd="11" destOrd="0" presId="urn:microsoft.com/office/officeart/2008/layout/HorizontalMultiLevelHierarchy"/>
    <dgm:cxn modelId="{5637811D-92C2-4107-869E-520857965470}" type="presParOf" srcId="{8B99BB2A-21BE-4F32-B0B5-5C6B65AE1FC3}" destId="{0E4F5571-BFEB-4A80-B2B4-648FBAC6FB62}" srcOrd="0" destOrd="0" presId="urn:microsoft.com/office/officeart/2008/layout/HorizontalMultiLevelHierarchy"/>
    <dgm:cxn modelId="{A064CC4A-1766-441E-8BE9-FDDBC617D573}" type="presParOf" srcId="{8B99BB2A-21BE-4F32-B0B5-5C6B65AE1FC3}" destId="{AD356524-2680-4990-9750-32083171AF03}" srcOrd="1" destOrd="0" presId="urn:microsoft.com/office/officeart/2008/layout/HorizontalMultiLevelHierarchy"/>
    <dgm:cxn modelId="{53EF5FF7-ECD5-412F-B308-8A524FD4B59A}" type="presParOf" srcId="{9A2025BC-0273-42F6-B811-EFC946A0A8E0}" destId="{DDE3F666-15D1-4B88-868B-E9110C99DE34}" srcOrd="12" destOrd="0" presId="urn:microsoft.com/office/officeart/2008/layout/HorizontalMultiLevelHierarchy"/>
    <dgm:cxn modelId="{2B50EC65-654B-4EDF-AE67-D71DD1A60266}" type="presParOf" srcId="{DDE3F666-15D1-4B88-868B-E9110C99DE34}" destId="{5D155861-7A8A-450A-8A7F-846CCAA7A433}" srcOrd="0" destOrd="0" presId="urn:microsoft.com/office/officeart/2008/layout/HorizontalMultiLevelHierarchy"/>
    <dgm:cxn modelId="{5F4D3523-4975-400E-940C-EA22DAC6AFC1}" type="presParOf" srcId="{9A2025BC-0273-42F6-B811-EFC946A0A8E0}" destId="{8A07B693-B6F2-4287-A8B9-C19112BCFE20}" srcOrd="13" destOrd="0" presId="urn:microsoft.com/office/officeart/2008/layout/HorizontalMultiLevelHierarchy"/>
    <dgm:cxn modelId="{4E5658E5-9063-47C9-8A73-6FD5EE135579}" type="presParOf" srcId="{8A07B693-B6F2-4287-A8B9-C19112BCFE20}" destId="{EFCAF419-653D-4F87-8B8B-DD2288B300F2}" srcOrd="0" destOrd="0" presId="urn:microsoft.com/office/officeart/2008/layout/HorizontalMultiLevelHierarchy"/>
    <dgm:cxn modelId="{69176742-C7B5-4AD0-B1D8-84FDA31B4D64}" type="presParOf" srcId="{8A07B693-B6F2-4287-A8B9-C19112BCFE20}" destId="{F5C12419-2EA7-44EB-9F6E-DAE3361F9FB9}" srcOrd="1" destOrd="0" presId="urn:microsoft.com/office/officeart/2008/layout/HorizontalMultiLevelHierarchy"/>
    <dgm:cxn modelId="{4E169F8C-08FE-483A-A3CA-130CB87ED4FC}" type="presParOf" srcId="{9A2025BC-0273-42F6-B811-EFC946A0A8E0}" destId="{D27F3BD7-F6F0-46BD-9750-313932F47698}" srcOrd="14" destOrd="0" presId="urn:microsoft.com/office/officeart/2008/layout/HorizontalMultiLevelHierarchy"/>
    <dgm:cxn modelId="{38FDB1A1-1432-4093-ABB2-E318DE3864A4}" type="presParOf" srcId="{D27F3BD7-F6F0-46BD-9750-313932F47698}" destId="{0094170F-B5B7-4B64-B373-2B4648422893}" srcOrd="0" destOrd="0" presId="urn:microsoft.com/office/officeart/2008/layout/HorizontalMultiLevelHierarchy"/>
    <dgm:cxn modelId="{5EAC3F89-CF2B-4D42-905F-555E79C104E1}" type="presParOf" srcId="{9A2025BC-0273-42F6-B811-EFC946A0A8E0}" destId="{7B22532C-1856-4C52-A44A-4CD78B0C7B8A}" srcOrd="15" destOrd="0" presId="urn:microsoft.com/office/officeart/2008/layout/HorizontalMultiLevelHierarchy"/>
    <dgm:cxn modelId="{75DD0DD1-5D7D-4275-ABB0-71CC3A6BAED3}" type="presParOf" srcId="{7B22532C-1856-4C52-A44A-4CD78B0C7B8A}" destId="{7605CE63-5ECD-4749-A273-2847BF7BE858}" srcOrd="0" destOrd="0" presId="urn:microsoft.com/office/officeart/2008/layout/HorizontalMultiLevelHierarchy"/>
    <dgm:cxn modelId="{0C2A8908-77FD-4DDB-BB5A-2FA885CD73A3}" type="presParOf" srcId="{7B22532C-1856-4C52-A44A-4CD78B0C7B8A}" destId="{6C40429E-21AF-4B36-920E-ABEB3F0BF8A0}" srcOrd="1" destOrd="0" presId="urn:microsoft.com/office/officeart/2008/layout/HorizontalMultiLevelHierarchy"/>
    <dgm:cxn modelId="{6C54A6F2-E762-437D-A517-85A99849D62D}" type="presParOf" srcId="{9A2025BC-0273-42F6-B811-EFC946A0A8E0}" destId="{F0C2CF81-0523-4047-9A69-82FB0D95760D}" srcOrd="16" destOrd="0" presId="urn:microsoft.com/office/officeart/2008/layout/HorizontalMultiLevelHierarchy"/>
    <dgm:cxn modelId="{6E95EA23-0727-4FB1-BEC2-57581FA755F1}" type="presParOf" srcId="{F0C2CF81-0523-4047-9A69-82FB0D95760D}" destId="{E33F9C41-2829-4352-9770-6D9BD4F50389}" srcOrd="0" destOrd="0" presId="urn:microsoft.com/office/officeart/2008/layout/HorizontalMultiLevelHierarchy"/>
    <dgm:cxn modelId="{C5FE5C8F-AED7-4F63-90E2-6FD4F2FEE2DD}" type="presParOf" srcId="{9A2025BC-0273-42F6-B811-EFC946A0A8E0}" destId="{632DD46F-1B10-4C0D-9016-376A1E17F245}" srcOrd="17" destOrd="0" presId="urn:microsoft.com/office/officeart/2008/layout/HorizontalMultiLevelHierarchy"/>
    <dgm:cxn modelId="{89BF8D7B-F927-430D-A4BF-2A0DC3D3D268}" type="presParOf" srcId="{632DD46F-1B10-4C0D-9016-376A1E17F245}" destId="{384EE6C4-6DCD-4EAA-85BE-68ECBF51D0BF}" srcOrd="0" destOrd="0" presId="urn:microsoft.com/office/officeart/2008/layout/HorizontalMultiLevelHierarchy"/>
    <dgm:cxn modelId="{13C720BC-B851-4A5C-842D-FACE78BFF201}" type="presParOf" srcId="{632DD46F-1B10-4C0D-9016-376A1E17F245}" destId="{B0D19213-C7C5-4483-B1BE-0325889F325A}" srcOrd="1" destOrd="0" presId="urn:microsoft.com/office/officeart/2008/layout/HorizontalMultiLevelHierarchy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A6A9EC-9774-4325-A9DF-6B761AF94C8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F76CB2D-BB94-419D-B25F-FDF8D1B9445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2800" noProof="0" dirty="0" smtClean="0">
              <a:solidFill>
                <a:srgbClr val="002060"/>
              </a:solidFill>
              <a:effectLst/>
            </a:rPr>
            <a:t>Commercial air transport services</a:t>
          </a:r>
          <a:endParaRPr lang="en-GB" sz="2800" noProof="0" dirty="0">
            <a:solidFill>
              <a:srgbClr val="002060"/>
            </a:solidFill>
            <a:effectLst/>
          </a:endParaRPr>
        </a:p>
      </dgm:t>
    </dgm:pt>
    <dgm:pt modelId="{28B6CA55-CCEB-413B-8C7D-2C3B48BB0565}" type="parTrans" cxnId="{E1B44D76-218B-47CA-85B0-49056EBDD130}">
      <dgm:prSet/>
      <dgm:spPr/>
      <dgm:t>
        <a:bodyPr/>
        <a:lstStyle/>
        <a:p>
          <a:endParaRPr lang="en-CA"/>
        </a:p>
      </dgm:t>
    </dgm:pt>
    <dgm:pt modelId="{0B82F881-EF74-4872-9CBC-C29EA109A159}" type="sibTrans" cxnId="{E1B44D76-218B-47CA-85B0-49056EBDD130}">
      <dgm:prSet/>
      <dgm:spPr/>
      <dgm:t>
        <a:bodyPr/>
        <a:lstStyle/>
        <a:p>
          <a:endParaRPr lang="en-CA"/>
        </a:p>
      </dgm:t>
    </dgm:pt>
    <dgm:pt modelId="{904F18D2-1EE6-4FE9-9D6B-839846ED9EE8}">
      <dgm:prSet phldrT="[Text]" custT="1"/>
      <dgm:spPr>
        <a:solidFill>
          <a:srgbClr val="00CC00"/>
        </a:solidFill>
      </dgm:spPr>
      <dgm:t>
        <a:bodyPr/>
        <a:lstStyle/>
        <a:p>
          <a:r>
            <a:rPr lang="en-GB" sz="2800" noProof="0" dirty="0" smtClean="0">
              <a:solidFill>
                <a:schemeClr val="bg1"/>
              </a:solidFill>
              <a:effectLst/>
            </a:rPr>
            <a:t>Scheduled</a:t>
          </a:r>
          <a:endParaRPr lang="en-GB" sz="2800" noProof="0" dirty="0">
            <a:solidFill>
              <a:schemeClr val="bg1"/>
            </a:solidFill>
            <a:effectLst/>
          </a:endParaRPr>
        </a:p>
      </dgm:t>
    </dgm:pt>
    <dgm:pt modelId="{F0331758-1626-41D1-A765-7891F4AB1D93}" type="parTrans" cxnId="{C4C80651-D75E-466B-8BB6-C2DC9FD2E288}">
      <dgm:prSet/>
      <dgm:spPr>
        <a:solidFill>
          <a:schemeClr val="tx1"/>
        </a:solidFill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FBC8FA1E-89C4-4A96-8D64-8458D871DC44}" type="sibTrans" cxnId="{C4C80651-D75E-466B-8BB6-C2DC9FD2E288}">
      <dgm:prSet/>
      <dgm:spPr/>
      <dgm:t>
        <a:bodyPr/>
        <a:lstStyle/>
        <a:p>
          <a:endParaRPr lang="en-CA"/>
        </a:p>
      </dgm:t>
    </dgm:pt>
    <dgm:pt modelId="{87633CEF-F52F-4A43-A143-679B9D30F7EC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sz="2800" noProof="0" dirty="0" smtClean="0">
              <a:solidFill>
                <a:schemeClr val="bg1"/>
              </a:solidFill>
              <a:effectLst/>
            </a:rPr>
            <a:t>Non-scheduled</a:t>
          </a:r>
          <a:endParaRPr lang="en-GB" sz="2800" noProof="0" dirty="0">
            <a:solidFill>
              <a:schemeClr val="bg1"/>
            </a:solidFill>
            <a:effectLst/>
          </a:endParaRPr>
        </a:p>
      </dgm:t>
    </dgm:pt>
    <dgm:pt modelId="{AF8AB25B-072B-475A-9D92-85D2A9FFFD65}" type="parTrans" cxnId="{736B8B80-8A8D-434A-8FE5-194AD8F559E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CA" dirty="0"/>
        </a:p>
      </dgm:t>
    </dgm:pt>
    <dgm:pt modelId="{ED869CD7-A726-4E72-BC77-7DFBC92AEE3D}" type="sibTrans" cxnId="{736B8B80-8A8D-434A-8FE5-194AD8F559EE}">
      <dgm:prSet/>
      <dgm:spPr/>
      <dgm:t>
        <a:bodyPr/>
        <a:lstStyle/>
        <a:p>
          <a:endParaRPr lang="en-CA"/>
        </a:p>
      </dgm:t>
    </dgm:pt>
    <dgm:pt modelId="{C41298C5-36D9-4FB4-972C-D8DE79EB2A40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2000" noProof="0" dirty="0" smtClean="0">
              <a:solidFill>
                <a:schemeClr val="bg1"/>
              </a:solidFill>
              <a:effectLst/>
            </a:rPr>
            <a:t>Charter</a:t>
          </a:r>
          <a:endParaRPr lang="en-GB" sz="2000" noProof="0" dirty="0">
            <a:solidFill>
              <a:schemeClr val="bg1"/>
            </a:solidFill>
            <a:effectLst/>
          </a:endParaRPr>
        </a:p>
      </dgm:t>
    </dgm:pt>
    <dgm:pt modelId="{C7A52D83-BE43-4B07-B3E9-88BA1ADBBDDF}" type="parTrans" cxnId="{AAC6E825-8B3A-4BB8-88F3-3E3FE668FC6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260882C6-EB18-4633-8E10-4BBD55F09A1B}" type="sibTrans" cxnId="{AAC6E825-8B3A-4BB8-88F3-3E3FE668FC6F}">
      <dgm:prSet/>
      <dgm:spPr/>
      <dgm:t>
        <a:bodyPr/>
        <a:lstStyle/>
        <a:p>
          <a:endParaRPr lang="en-CA"/>
        </a:p>
      </dgm:t>
    </dgm:pt>
    <dgm:pt modelId="{A485F7AF-A816-4AEA-B02E-994D09B16567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2000" noProof="0" dirty="0" smtClean="0">
              <a:solidFill>
                <a:schemeClr val="bg1"/>
              </a:solidFill>
              <a:effectLst/>
            </a:rPr>
            <a:t>On demand</a:t>
          </a:r>
        </a:p>
      </dgm:t>
    </dgm:pt>
    <dgm:pt modelId="{BFF2A828-1F9E-4B93-A44A-7449FEB6CB10}" type="parTrans" cxnId="{4758DE0E-649F-49F1-B4C1-EDCFB99279F9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9AE458AA-EBDE-49D8-B687-F22A8825EE1A}" type="sibTrans" cxnId="{4758DE0E-649F-49F1-B4C1-EDCFB99279F9}">
      <dgm:prSet/>
      <dgm:spPr/>
      <dgm:t>
        <a:bodyPr/>
        <a:lstStyle/>
        <a:p>
          <a:endParaRPr lang="en-CA"/>
        </a:p>
      </dgm:t>
    </dgm:pt>
    <dgm:pt modelId="{DFA67DA6-C90E-499C-B818-A51D893E37CA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2000" noProof="0" dirty="0" smtClean="0">
              <a:solidFill>
                <a:schemeClr val="bg1"/>
              </a:solidFill>
              <a:effectLst/>
            </a:rPr>
            <a:t>Others</a:t>
          </a:r>
          <a:endParaRPr lang="en-GB" sz="2000" noProof="0" dirty="0">
            <a:solidFill>
              <a:schemeClr val="bg1"/>
            </a:solidFill>
            <a:effectLst/>
          </a:endParaRPr>
        </a:p>
      </dgm:t>
    </dgm:pt>
    <dgm:pt modelId="{B0EED0EB-0E8B-4393-8DD6-97A0489A1B32}" type="parTrans" cxnId="{0A943FB7-40E3-40D7-9F09-BB0B6614384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8C4128DB-FC88-49D5-A475-DD498447DCD5}" type="sibTrans" cxnId="{0A943FB7-40E3-40D7-9F09-BB0B66143843}">
      <dgm:prSet/>
      <dgm:spPr/>
      <dgm:t>
        <a:bodyPr/>
        <a:lstStyle/>
        <a:p>
          <a:endParaRPr lang="en-CA"/>
        </a:p>
      </dgm:t>
    </dgm:pt>
    <dgm:pt modelId="{A33C15A0-644F-44AC-9DFD-25009E292BA4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1800" noProof="0" dirty="0" smtClean="0">
              <a:solidFill>
                <a:schemeClr val="bg1"/>
              </a:solidFill>
              <a:effectLst/>
            </a:rPr>
            <a:t>Air taxis</a:t>
          </a:r>
          <a:endParaRPr lang="en-GB" sz="1800" noProof="0" dirty="0">
            <a:solidFill>
              <a:schemeClr val="bg1"/>
            </a:solidFill>
            <a:effectLst/>
          </a:endParaRPr>
        </a:p>
      </dgm:t>
    </dgm:pt>
    <dgm:pt modelId="{227DCBAD-C2BA-41CB-BBF9-503AA75179AD}" type="parTrans" cxnId="{EBA877CE-7BE5-4019-9EC0-0ED0DD1EB7A2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AE749B81-45E6-4F29-9811-7105C08F123C}" type="sibTrans" cxnId="{EBA877CE-7BE5-4019-9EC0-0ED0DD1EB7A2}">
      <dgm:prSet/>
      <dgm:spPr/>
      <dgm:t>
        <a:bodyPr/>
        <a:lstStyle/>
        <a:p>
          <a:endParaRPr lang="en-CA"/>
        </a:p>
      </dgm:t>
    </dgm:pt>
    <dgm:pt modelId="{E7249295-B248-44B5-A422-BA5B5540551B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1800" noProof="0" dirty="0" smtClean="0">
              <a:solidFill>
                <a:schemeClr val="bg1"/>
              </a:solidFill>
              <a:effectLst/>
            </a:rPr>
            <a:t>Commercial business aviation</a:t>
          </a:r>
          <a:endParaRPr lang="en-GB" sz="1800" noProof="0" dirty="0">
            <a:solidFill>
              <a:schemeClr val="bg1"/>
            </a:solidFill>
            <a:effectLst/>
          </a:endParaRPr>
        </a:p>
      </dgm:t>
    </dgm:pt>
    <dgm:pt modelId="{97C37DF5-34B7-48DF-BA56-71C1FF83868A}" type="parTrans" cxnId="{0ACE827A-6B20-4645-8067-F109DDF9B219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4153ECC4-5AC5-4A57-9A28-2D3AC06F984E}" type="sibTrans" cxnId="{0ACE827A-6B20-4645-8067-F109DDF9B219}">
      <dgm:prSet/>
      <dgm:spPr/>
      <dgm:t>
        <a:bodyPr/>
        <a:lstStyle/>
        <a:p>
          <a:endParaRPr lang="en-CA"/>
        </a:p>
      </dgm:t>
    </dgm:pt>
    <dgm:pt modelId="{1B562F1A-F792-4922-826A-7CE9E00804DC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sz="1800" noProof="0" dirty="0" smtClean="0">
              <a:solidFill>
                <a:schemeClr val="bg1"/>
              </a:solidFill>
              <a:effectLst/>
            </a:rPr>
            <a:t>Others</a:t>
          </a:r>
          <a:endParaRPr lang="en-GB" sz="1800" noProof="0" dirty="0">
            <a:solidFill>
              <a:schemeClr val="bg1"/>
            </a:solidFill>
            <a:effectLst/>
          </a:endParaRPr>
        </a:p>
      </dgm:t>
    </dgm:pt>
    <dgm:pt modelId="{A08C9E97-3CCB-4695-9737-D5A34935752C}" type="parTrans" cxnId="{12C3B07B-CF88-473D-8661-4513D5137216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CA" dirty="0"/>
        </a:p>
      </dgm:t>
    </dgm:pt>
    <dgm:pt modelId="{E9D71B86-B778-4618-B4F3-1376BEAA2DE6}" type="sibTrans" cxnId="{12C3B07B-CF88-473D-8661-4513D5137216}">
      <dgm:prSet/>
      <dgm:spPr/>
      <dgm:t>
        <a:bodyPr/>
        <a:lstStyle/>
        <a:p>
          <a:endParaRPr lang="en-CA"/>
        </a:p>
      </dgm:t>
    </dgm:pt>
    <dgm:pt modelId="{156ED334-5445-40FA-B079-AA3A15947F13}" type="pres">
      <dgm:prSet presAssocID="{EBA6A9EC-9774-4325-A9DF-6B761AF94C8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6FAC7A9D-188E-4BA8-AF79-D0FE98EE8861}" type="pres">
      <dgm:prSet presAssocID="{6F76CB2D-BB94-419D-B25F-FDF8D1B94452}" presName="root1" presStyleCnt="0"/>
      <dgm:spPr/>
    </dgm:pt>
    <dgm:pt modelId="{5830676C-142F-48DC-8007-BEF856C15B8F}" type="pres">
      <dgm:prSet presAssocID="{6F76CB2D-BB94-419D-B25F-FDF8D1B94452}" presName="LevelOneTextNode" presStyleLbl="node0" presStyleIdx="0" presStyleCnt="1" custAng="5400000" custScaleX="241585" custScaleY="5254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A2025BC-0273-42F6-B811-EFC946A0A8E0}" type="pres">
      <dgm:prSet presAssocID="{6F76CB2D-BB94-419D-B25F-FDF8D1B94452}" presName="level2hierChild" presStyleCnt="0"/>
      <dgm:spPr/>
    </dgm:pt>
    <dgm:pt modelId="{D087140B-3BF0-4043-B6A7-49352DD3D9B1}" type="pres">
      <dgm:prSet presAssocID="{F0331758-1626-41D1-A765-7891F4AB1D93}" presName="conn2-1" presStyleLbl="parChTrans1D2" presStyleIdx="0" presStyleCnt="2"/>
      <dgm:spPr/>
      <dgm:t>
        <a:bodyPr/>
        <a:lstStyle/>
        <a:p>
          <a:endParaRPr lang="en-CA"/>
        </a:p>
      </dgm:t>
    </dgm:pt>
    <dgm:pt modelId="{C0FA709B-8CD0-4BED-B047-76E137871773}" type="pres">
      <dgm:prSet presAssocID="{F0331758-1626-41D1-A765-7891F4AB1D93}" presName="connTx" presStyleLbl="parChTrans1D2" presStyleIdx="0" presStyleCnt="2"/>
      <dgm:spPr/>
      <dgm:t>
        <a:bodyPr/>
        <a:lstStyle/>
        <a:p>
          <a:endParaRPr lang="en-CA"/>
        </a:p>
      </dgm:t>
    </dgm:pt>
    <dgm:pt modelId="{E00AD5BD-5946-4AFB-8EC3-4F18ADA4701D}" type="pres">
      <dgm:prSet presAssocID="{904F18D2-1EE6-4FE9-9D6B-839846ED9EE8}" presName="root2" presStyleCnt="0"/>
      <dgm:spPr/>
    </dgm:pt>
    <dgm:pt modelId="{15E19D3F-A71B-4D8A-BB0C-906D420885B0}" type="pres">
      <dgm:prSet presAssocID="{904F18D2-1EE6-4FE9-9D6B-839846ED9EE8}" presName="LevelTwoTextNode" presStyleLbl="node2" presStyleIdx="0" presStyleCnt="2" custScaleX="90081" custScaleY="75032" custLinFactNeighborX="-1640" custLinFactNeighborY="-8335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1852B51-EB49-4013-846E-250FE9CD29A1}" type="pres">
      <dgm:prSet presAssocID="{904F18D2-1EE6-4FE9-9D6B-839846ED9EE8}" presName="level3hierChild" presStyleCnt="0"/>
      <dgm:spPr/>
    </dgm:pt>
    <dgm:pt modelId="{795FECD1-6A57-4802-B7BB-DB5FD0D1AB1D}" type="pres">
      <dgm:prSet presAssocID="{AF8AB25B-072B-475A-9D92-85D2A9FFFD65}" presName="conn2-1" presStyleLbl="parChTrans1D2" presStyleIdx="1" presStyleCnt="2"/>
      <dgm:spPr/>
      <dgm:t>
        <a:bodyPr/>
        <a:lstStyle/>
        <a:p>
          <a:endParaRPr lang="en-CA"/>
        </a:p>
      </dgm:t>
    </dgm:pt>
    <dgm:pt modelId="{CA838F88-B621-43F6-9DD4-282D3BF5613E}" type="pres">
      <dgm:prSet presAssocID="{AF8AB25B-072B-475A-9D92-85D2A9FFFD65}" presName="connTx" presStyleLbl="parChTrans1D2" presStyleIdx="1" presStyleCnt="2"/>
      <dgm:spPr/>
      <dgm:t>
        <a:bodyPr/>
        <a:lstStyle/>
        <a:p>
          <a:endParaRPr lang="en-CA"/>
        </a:p>
      </dgm:t>
    </dgm:pt>
    <dgm:pt modelId="{9F00F0D3-BA0B-40C6-92BF-AF17B9887C79}" type="pres">
      <dgm:prSet presAssocID="{87633CEF-F52F-4A43-A143-679B9D30F7EC}" presName="root2" presStyleCnt="0"/>
      <dgm:spPr/>
    </dgm:pt>
    <dgm:pt modelId="{EC71859E-D6E8-4083-B020-17BD91497E79}" type="pres">
      <dgm:prSet presAssocID="{87633CEF-F52F-4A43-A143-679B9D30F7EC}" presName="LevelTwoTextNode" presStyleLbl="node2" presStyleIdx="1" presStyleCnt="2" custScaleX="90081" custScaleY="75032" custLinFactNeighborX="-1640" custLinFactNeighborY="9900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8578398-98C8-4C2A-BD68-EC97EAA9FAED}" type="pres">
      <dgm:prSet presAssocID="{87633CEF-F52F-4A43-A143-679B9D30F7EC}" presName="level3hierChild" presStyleCnt="0"/>
      <dgm:spPr/>
    </dgm:pt>
    <dgm:pt modelId="{CAE46DCD-6B88-4DF5-A46D-5BC7DC0ECDD1}" type="pres">
      <dgm:prSet presAssocID="{C7A52D83-BE43-4B07-B3E9-88BA1ADBBDDF}" presName="conn2-1" presStyleLbl="parChTrans1D3" presStyleIdx="0" presStyleCnt="3"/>
      <dgm:spPr/>
      <dgm:t>
        <a:bodyPr/>
        <a:lstStyle/>
        <a:p>
          <a:endParaRPr lang="en-CA"/>
        </a:p>
      </dgm:t>
    </dgm:pt>
    <dgm:pt modelId="{5D7D0EC8-21CD-40B8-B8AB-E1EB3AEEDD83}" type="pres">
      <dgm:prSet presAssocID="{C7A52D83-BE43-4B07-B3E9-88BA1ADBBDDF}" presName="connTx" presStyleLbl="parChTrans1D3" presStyleIdx="0" presStyleCnt="3"/>
      <dgm:spPr/>
      <dgm:t>
        <a:bodyPr/>
        <a:lstStyle/>
        <a:p>
          <a:endParaRPr lang="en-CA"/>
        </a:p>
      </dgm:t>
    </dgm:pt>
    <dgm:pt modelId="{F5290C16-6507-492C-85A8-D50D451ACD59}" type="pres">
      <dgm:prSet presAssocID="{C41298C5-36D9-4FB4-972C-D8DE79EB2A40}" presName="root2" presStyleCnt="0"/>
      <dgm:spPr/>
    </dgm:pt>
    <dgm:pt modelId="{D76C6C5E-14CF-449F-8058-184C0CE067A6}" type="pres">
      <dgm:prSet presAssocID="{C41298C5-36D9-4FB4-972C-D8DE79EB2A40}" presName="LevelTwoTextNode" presStyleLbl="node3" presStyleIdx="0" presStyleCnt="3" custScaleX="60637" custLinFactY="14345" custLinFactNeighborY="100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BE26EBA-CE12-4560-BDF8-BBF832AA008E}" type="pres">
      <dgm:prSet presAssocID="{C41298C5-36D9-4FB4-972C-D8DE79EB2A40}" presName="level3hierChild" presStyleCnt="0"/>
      <dgm:spPr/>
    </dgm:pt>
    <dgm:pt modelId="{24777DBA-BC35-4BFD-BBE4-2E5A5E4CD58F}" type="pres">
      <dgm:prSet presAssocID="{BFF2A828-1F9E-4B93-A44A-7449FEB6CB10}" presName="conn2-1" presStyleLbl="parChTrans1D3" presStyleIdx="1" presStyleCnt="3"/>
      <dgm:spPr/>
      <dgm:t>
        <a:bodyPr/>
        <a:lstStyle/>
        <a:p>
          <a:endParaRPr lang="en-CA"/>
        </a:p>
      </dgm:t>
    </dgm:pt>
    <dgm:pt modelId="{AC045B79-E366-4496-9ECB-EE26C9E2DE43}" type="pres">
      <dgm:prSet presAssocID="{BFF2A828-1F9E-4B93-A44A-7449FEB6CB10}" presName="connTx" presStyleLbl="parChTrans1D3" presStyleIdx="1" presStyleCnt="3"/>
      <dgm:spPr/>
      <dgm:t>
        <a:bodyPr/>
        <a:lstStyle/>
        <a:p>
          <a:endParaRPr lang="en-CA"/>
        </a:p>
      </dgm:t>
    </dgm:pt>
    <dgm:pt modelId="{993F430E-D5D7-4A46-8804-75DF6D11D79E}" type="pres">
      <dgm:prSet presAssocID="{A485F7AF-A816-4AEA-B02E-994D09B16567}" presName="root2" presStyleCnt="0"/>
      <dgm:spPr/>
    </dgm:pt>
    <dgm:pt modelId="{5DED51C2-5A69-4D4F-B523-0FE1A9B07D1E}" type="pres">
      <dgm:prSet presAssocID="{A485F7AF-A816-4AEA-B02E-994D09B16567}" presName="LevelTwoTextNode" presStyleLbl="node3" presStyleIdx="1" presStyleCnt="3" custScaleX="60637" custLinFactNeighborX="-198" custLinFactNeighborY="9867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155B0C32-C02A-4ACE-AEA8-A8CEA2B8F61B}" type="pres">
      <dgm:prSet presAssocID="{A485F7AF-A816-4AEA-B02E-994D09B16567}" presName="level3hierChild" presStyleCnt="0"/>
      <dgm:spPr/>
    </dgm:pt>
    <dgm:pt modelId="{B8715AD9-A0B6-44CA-B8FC-CBFF3D27140F}" type="pres">
      <dgm:prSet presAssocID="{227DCBAD-C2BA-41CB-BBF9-503AA75179AD}" presName="conn2-1" presStyleLbl="parChTrans1D4" presStyleIdx="0" presStyleCnt="3"/>
      <dgm:spPr/>
      <dgm:t>
        <a:bodyPr/>
        <a:lstStyle/>
        <a:p>
          <a:endParaRPr lang="en-CA"/>
        </a:p>
      </dgm:t>
    </dgm:pt>
    <dgm:pt modelId="{AA57ECA1-BC32-40CE-AB36-43BCCF43FC87}" type="pres">
      <dgm:prSet presAssocID="{227DCBAD-C2BA-41CB-BBF9-503AA75179AD}" presName="connTx" presStyleLbl="parChTrans1D4" presStyleIdx="0" presStyleCnt="3"/>
      <dgm:spPr/>
      <dgm:t>
        <a:bodyPr/>
        <a:lstStyle/>
        <a:p>
          <a:endParaRPr lang="en-CA"/>
        </a:p>
      </dgm:t>
    </dgm:pt>
    <dgm:pt modelId="{C5E7DED6-7CDD-47B5-9C45-C178F5AEDE4C}" type="pres">
      <dgm:prSet presAssocID="{A33C15A0-644F-44AC-9DFD-25009E292BA4}" presName="root2" presStyleCnt="0"/>
      <dgm:spPr/>
    </dgm:pt>
    <dgm:pt modelId="{6D98DCB1-6764-43D7-9E5C-3A0EFD6E962E}" type="pres">
      <dgm:prSet presAssocID="{A33C15A0-644F-44AC-9DFD-25009E292BA4}" presName="LevelTwoTextNode" presStyleLbl="node4" presStyleIdx="0" presStyleCnt="3" custScaleX="49356" custLinFactY="13661" custLinFactNeighborY="100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693BF37-F1D5-41F2-9D81-275BB9ECEC11}" type="pres">
      <dgm:prSet presAssocID="{A33C15A0-644F-44AC-9DFD-25009E292BA4}" presName="level3hierChild" presStyleCnt="0"/>
      <dgm:spPr/>
    </dgm:pt>
    <dgm:pt modelId="{48A07F8B-0974-4851-B368-16D7DB7D46C8}" type="pres">
      <dgm:prSet presAssocID="{97C37DF5-34B7-48DF-BA56-71C1FF83868A}" presName="conn2-1" presStyleLbl="parChTrans1D4" presStyleIdx="1" presStyleCnt="3"/>
      <dgm:spPr/>
      <dgm:t>
        <a:bodyPr/>
        <a:lstStyle/>
        <a:p>
          <a:endParaRPr lang="en-CA"/>
        </a:p>
      </dgm:t>
    </dgm:pt>
    <dgm:pt modelId="{E6BBFB66-2343-498F-88C4-3C306AEA7C7D}" type="pres">
      <dgm:prSet presAssocID="{97C37DF5-34B7-48DF-BA56-71C1FF83868A}" presName="connTx" presStyleLbl="parChTrans1D4" presStyleIdx="1" presStyleCnt="3"/>
      <dgm:spPr/>
      <dgm:t>
        <a:bodyPr/>
        <a:lstStyle/>
        <a:p>
          <a:endParaRPr lang="en-CA"/>
        </a:p>
      </dgm:t>
    </dgm:pt>
    <dgm:pt modelId="{ACCAF3DD-3320-4ACA-B245-B3A543CA7C36}" type="pres">
      <dgm:prSet presAssocID="{E7249295-B248-44B5-A422-BA5B5540551B}" presName="root2" presStyleCnt="0"/>
      <dgm:spPr/>
    </dgm:pt>
    <dgm:pt modelId="{36BE90E3-B7E5-4B60-81D5-4DEAE271B176}" type="pres">
      <dgm:prSet presAssocID="{E7249295-B248-44B5-A422-BA5B5540551B}" presName="LevelTwoTextNode" presStyleLbl="node4" presStyleIdx="1" presStyleCnt="3" custScaleX="49356" custLinFactNeighborY="9834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CFADEA1-ECD5-445D-84A4-86814CD03DF6}" type="pres">
      <dgm:prSet presAssocID="{E7249295-B248-44B5-A422-BA5B5540551B}" presName="level3hierChild" presStyleCnt="0"/>
      <dgm:spPr/>
    </dgm:pt>
    <dgm:pt modelId="{145AAFB7-B187-4E89-AF4C-543D66A959C5}" type="pres">
      <dgm:prSet presAssocID="{A08C9E97-3CCB-4695-9737-D5A34935752C}" presName="conn2-1" presStyleLbl="parChTrans1D4" presStyleIdx="2" presStyleCnt="3"/>
      <dgm:spPr/>
      <dgm:t>
        <a:bodyPr/>
        <a:lstStyle/>
        <a:p>
          <a:endParaRPr lang="en-CA"/>
        </a:p>
      </dgm:t>
    </dgm:pt>
    <dgm:pt modelId="{086D5D26-DA36-44C0-9F42-19824E415A1F}" type="pres">
      <dgm:prSet presAssocID="{A08C9E97-3CCB-4695-9737-D5A34935752C}" presName="connTx" presStyleLbl="parChTrans1D4" presStyleIdx="2" presStyleCnt="3"/>
      <dgm:spPr/>
      <dgm:t>
        <a:bodyPr/>
        <a:lstStyle/>
        <a:p>
          <a:endParaRPr lang="en-CA"/>
        </a:p>
      </dgm:t>
    </dgm:pt>
    <dgm:pt modelId="{22D186B8-6791-4DB2-AB38-FC2569F1C013}" type="pres">
      <dgm:prSet presAssocID="{1B562F1A-F792-4922-826A-7CE9E00804DC}" presName="root2" presStyleCnt="0"/>
      <dgm:spPr/>
    </dgm:pt>
    <dgm:pt modelId="{9BF600DA-3854-4AC8-8753-A524BE3A87C7}" type="pres">
      <dgm:prSet presAssocID="{1B562F1A-F792-4922-826A-7CE9E00804DC}" presName="LevelTwoTextNode" presStyleLbl="node4" presStyleIdx="2" presStyleCnt="3" custScaleX="49356" custLinFactY="3308" custLinFactNeighborX="0" custLinFactNeighborY="100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3A24CBF-DAD7-4598-8233-E6CFCB6DF0A9}" type="pres">
      <dgm:prSet presAssocID="{1B562F1A-F792-4922-826A-7CE9E00804DC}" presName="level3hierChild" presStyleCnt="0"/>
      <dgm:spPr/>
    </dgm:pt>
    <dgm:pt modelId="{74829FE9-7DEF-488E-92AA-53D244CAEDED}" type="pres">
      <dgm:prSet presAssocID="{B0EED0EB-0E8B-4393-8DD6-97A0489A1B32}" presName="conn2-1" presStyleLbl="parChTrans1D3" presStyleIdx="2" presStyleCnt="3"/>
      <dgm:spPr/>
      <dgm:t>
        <a:bodyPr/>
        <a:lstStyle/>
        <a:p>
          <a:endParaRPr lang="en-CA"/>
        </a:p>
      </dgm:t>
    </dgm:pt>
    <dgm:pt modelId="{8271F3CC-A974-4D1D-AAD4-0A3F55D3C51E}" type="pres">
      <dgm:prSet presAssocID="{B0EED0EB-0E8B-4393-8DD6-97A0489A1B32}" presName="connTx" presStyleLbl="parChTrans1D3" presStyleIdx="2" presStyleCnt="3"/>
      <dgm:spPr/>
      <dgm:t>
        <a:bodyPr/>
        <a:lstStyle/>
        <a:p>
          <a:endParaRPr lang="en-CA"/>
        </a:p>
      </dgm:t>
    </dgm:pt>
    <dgm:pt modelId="{3242EE6C-1972-4DEC-BDEF-EA24D259DC17}" type="pres">
      <dgm:prSet presAssocID="{DFA67DA6-C90E-499C-B818-A51D893E37CA}" presName="root2" presStyleCnt="0"/>
      <dgm:spPr/>
    </dgm:pt>
    <dgm:pt modelId="{83404116-AB16-4648-8E41-1DD79D33B2E6}" type="pres">
      <dgm:prSet presAssocID="{DFA67DA6-C90E-499C-B818-A51D893E37CA}" presName="LevelTwoTextNode" presStyleLbl="node3" presStyleIdx="2" presStyleCnt="3" custScaleX="60637" custLinFactY="3308" custLinFactNeighborX="0" custLinFactNeighborY="100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A8CC21F-FC2D-49BE-A2C4-6A4B98E08FC9}" type="pres">
      <dgm:prSet presAssocID="{DFA67DA6-C90E-499C-B818-A51D893E37CA}" presName="level3hierChild" presStyleCnt="0"/>
      <dgm:spPr/>
    </dgm:pt>
  </dgm:ptLst>
  <dgm:cxnLst>
    <dgm:cxn modelId="{736B8B80-8A8D-434A-8FE5-194AD8F559EE}" srcId="{6F76CB2D-BB94-419D-B25F-FDF8D1B94452}" destId="{87633CEF-F52F-4A43-A143-679B9D30F7EC}" srcOrd="1" destOrd="0" parTransId="{AF8AB25B-072B-475A-9D92-85D2A9FFFD65}" sibTransId="{ED869CD7-A726-4E72-BC77-7DFBC92AEE3D}"/>
    <dgm:cxn modelId="{014A50FB-BB34-4051-90F8-F9C056E09889}" type="presOf" srcId="{97C37DF5-34B7-48DF-BA56-71C1FF83868A}" destId="{E6BBFB66-2343-498F-88C4-3C306AEA7C7D}" srcOrd="1" destOrd="0" presId="urn:microsoft.com/office/officeart/2008/layout/HorizontalMultiLevelHierarchy"/>
    <dgm:cxn modelId="{C4704F7A-AF6F-41BB-B2E7-AD0AAC03B5B9}" type="presOf" srcId="{97C37DF5-34B7-48DF-BA56-71C1FF83868A}" destId="{48A07F8B-0974-4851-B368-16D7DB7D46C8}" srcOrd="0" destOrd="0" presId="urn:microsoft.com/office/officeart/2008/layout/HorizontalMultiLevelHierarchy"/>
    <dgm:cxn modelId="{4758DE0E-649F-49F1-B4C1-EDCFB99279F9}" srcId="{87633CEF-F52F-4A43-A143-679B9D30F7EC}" destId="{A485F7AF-A816-4AEA-B02E-994D09B16567}" srcOrd="1" destOrd="0" parTransId="{BFF2A828-1F9E-4B93-A44A-7449FEB6CB10}" sibTransId="{9AE458AA-EBDE-49D8-B687-F22A8825EE1A}"/>
    <dgm:cxn modelId="{2E3528C7-B44B-4C5A-A3C3-39B701EEC1D8}" type="presOf" srcId="{904F18D2-1EE6-4FE9-9D6B-839846ED9EE8}" destId="{15E19D3F-A71B-4D8A-BB0C-906D420885B0}" srcOrd="0" destOrd="0" presId="urn:microsoft.com/office/officeart/2008/layout/HorizontalMultiLevelHierarchy"/>
    <dgm:cxn modelId="{E1B44D76-218B-47CA-85B0-49056EBDD130}" srcId="{EBA6A9EC-9774-4325-A9DF-6B761AF94C84}" destId="{6F76CB2D-BB94-419D-B25F-FDF8D1B94452}" srcOrd="0" destOrd="0" parTransId="{28B6CA55-CCEB-413B-8C7D-2C3B48BB0565}" sibTransId="{0B82F881-EF74-4872-9CBC-C29EA109A159}"/>
    <dgm:cxn modelId="{16DCB08A-EAE4-409E-8822-69E684B3766F}" type="presOf" srcId="{C41298C5-36D9-4FB4-972C-D8DE79EB2A40}" destId="{D76C6C5E-14CF-449F-8058-184C0CE067A6}" srcOrd="0" destOrd="0" presId="urn:microsoft.com/office/officeart/2008/layout/HorizontalMultiLevelHierarchy"/>
    <dgm:cxn modelId="{F1BC21D0-25CC-4708-8EB3-B467F1440290}" type="presOf" srcId="{C7A52D83-BE43-4B07-B3E9-88BA1ADBBDDF}" destId="{CAE46DCD-6B88-4DF5-A46D-5BC7DC0ECDD1}" srcOrd="0" destOrd="0" presId="urn:microsoft.com/office/officeart/2008/layout/HorizontalMultiLevelHierarchy"/>
    <dgm:cxn modelId="{0ACE827A-6B20-4645-8067-F109DDF9B219}" srcId="{A485F7AF-A816-4AEA-B02E-994D09B16567}" destId="{E7249295-B248-44B5-A422-BA5B5540551B}" srcOrd="1" destOrd="0" parTransId="{97C37DF5-34B7-48DF-BA56-71C1FF83868A}" sibTransId="{4153ECC4-5AC5-4A57-9A28-2D3AC06F984E}"/>
    <dgm:cxn modelId="{12C3B07B-CF88-473D-8661-4513D5137216}" srcId="{A485F7AF-A816-4AEA-B02E-994D09B16567}" destId="{1B562F1A-F792-4922-826A-7CE9E00804DC}" srcOrd="2" destOrd="0" parTransId="{A08C9E97-3CCB-4695-9737-D5A34935752C}" sibTransId="{E9D71B86-B778-4618-B4F3-1376BEAA2DE6}"/>
    <dgm:cxn modelId="{23DE76C4-233C-4948-A8B1-BE33101CF9C4}" type="presOf" srcId="{C7A52D83-BE43-4B07-B3E9-88BA1ADBBDDF}" destId="{5D7D0EC8-21CD-40B8-B8AB-E1EB3AEEDD83}" srcOrd="1" destOrd="0" presId="urn:microsoft.com/office/officeart/2008/layout/HorizontalMultiLevelHierarchy"/>
    <dgm:cxn modelId="{E76459CC-1019-48D2-8AF8-CDFA7583E511}" type="presOf" srcId="{AF8AB25B-072B-475A-9D92-85D2A9FFFD65}" destId="{CA838F88-B621-43F6-9DD4-282D3BF5613E}" srcOrd="1" destOrd="0" presId="urn:microsoft.com/office/officeart/2008/layout/HorizontalMultiLevelHierarchy"/>
    <dgm:cxn modelId="{0A943FB7-40E3-40D7-9F09-BB0B66143843}" srcId="{87633CEF-F52F-4A43-A143-679B9D30F7EC}" destId="{DFA67DA6-C90E-499C-B818-A51D893E37CA}" srcOrd="2" destOrd="0" parTransId="{B0EED0EB-0E8B-4393-8DD6-97A0489A1B32}" sibTransId="{8C4128DB-FC88-49D5-A475-DD498447DCD5}"/>
    <dgm:cxn modelId="{1F271B15-019A-4606-B448-FB48B003BB12}" type="presOf" srcId="{AF8AB25B-072B-475A-9D92-85D2A9FFFD65}" destId="{795FECD1-6A57-4802-B7BB-DB5FD0D1AB1D}" srcOrd="0" destOrd="0" presId="urn:microsoft.com/office/officeart/2008/layout/HorizontalMultiLevelHierarchy"/>
    <dgm:cxn modelId="{9CDE11C0-53E4-4D66-AC28-E9E471146A64}" type="presOf" srcId="{1B562F1A-F792-4922-826A-7CE9E00804DC}" destId="{9BF600DA-3854-4AC8-8753-A524BE3A87C7}" srcOrd="0" destOrd="0" presId="urn:microsoft.com/office/officeart/2008/layout/HorizontalMultiLevelHierarchy"/>
    <dgm:cxn modelId="{BF68332C-D27A-4471-B5A6-F1A5B01EDDFA}" type="presOf" srcId="{87633CEF-F52F-4A43-A143-679B9D30F7EC}" destId="{EC71859E-D6E8-4083-B020-17BD91497E79}" srcOrd="0" destOrd="0" presId="urn:microsoft.com/office/officeart/2008/layout/HorizontalMultiLevelHierarchy"/>
    <dgm:cxn modelId="{C972662E-6D98-4B26-9805-0CB79C421015}" type="presOf" srcId="{227DCBAD-C2BA-41CB-BBF9-503AA75179AD}" destId="{B8715AD9-A0B6-44CA-B8FC-CBFF3D27140F}" srcOrd="0" destOrd="0" presId="urn:microsoft.com/office/officeart/2008/layout/HorizontalMultiLevelHierarchy"/>
    <dgm:cxn modelId="{9B721E42-C21F-4A3C-B458-76CB79EE3882}" type="presOf" srcId="{EBA6A9EC-9774-4325-A9DF-6B761AF94C84}" destId="{156ED334-5445-40FA-B079-AA3A15947F13}" srcOrd="0" destOrd="0" presId="urn:microsoft.com/office/officeart/2008/layout/HorizontalMultiLevelHierarchy"/>
    <dgm:cxn modelId="{402A987A-ACDA-4315-BA4C-2DDA5DDC4C93}" type="presOf" srcId="{DFA67DA6-C90E-499C-B818-A51D893E37CA}" destId="{83404116-AB16-4648-8E41-1DD79D33B2E6}" srcOrd="0" destOrd="0" presId="urn:microsoft.com/office/officeart/2008/layout/HorizontalMultiLevelHierarchy"/>
    <dgm:cxn modelId="{AAC6E825-8B3A-4BB8-88F3-3E3FE668FC6F}" srcId="{87633CEF-F52F-4A43-A143-679B9D30F7EC}" destId="{C41298C5-36D9-4FB4-972C-D8DE79EB2A40}" srcOrd="0" destOrd="0" parTransId="{C7A52D83-BE43-4B07-B3E9-88BA1ADBBDDF}" sibTransId="{260882C6-EB18-4633-8E10-4BBD55F09A1B}"/>
    <dgm:cxn modelId="{CD26E8BC-DD54-4CB7-BDD6-064E16F0053D}" type="presOf" srcId="{E7249295-B248-44B5-A422-BA5B5540551B}" destId="{36BE90E3-B7E5-4B60-81D5-4DEAE271B176}" srcOrd="0" destOrd="0" presId="urn:microsoft.com/office/officeart/2008/layout/HorizontalMultiLevelHierarchy"/>
    <dgm:cxn modelId="{B2926920-72AE-4C7E-A4A0-78F79FC257CA}" type="presOf" srcId="{A08C9E97-3CCB-4695-9737-D5A34935752C}" destId="{145AAFB7-B187-4E89-AF4C-543D66A959C5}" srcOrd="0" destOrd="0" presId="urn:microsoft.com/office/officeart/2008/layout/HorizontalMultiLevelHierarchy"/>
    <dgm:cxn modelId="{8733367E-81CC-492F-8560-838D751E04BE}" type="presOf" srcId="{F0331758-1626-41D1-A765-7891F4AB1D93}" destId="{D087140B-3BF0-4043-B6A7-49352DD3D9B1}" srcOrd="0" destOrd="0" presId="urn:microsoft.com/office/officeart/2008/layout/HorizontalMultiLevelHierarchy"/>
    <dgm:cxn modelId="{5D1D0819-E954-4723-93BC-C3CBE470A321}" type="presOf" srcId="{B0EED0EB-0E8B-4393-8DD6-97A0489A1B32}" destId="{74829FE9-7DEF-488E-92AA-53D244CAEDED}" srcOrd="0" destOrd="0" presId="urn:microsoft.com/office/officeart/2008/layout/HorizontalMultiLevelHierarchy"/>
    <dgm:cxn modelId="{5C81A459-3C37-4A7F-8F8B-B744563AB1BA}" type="presOf" srcId="{F0331758-1626-41D1-A765-7891F4AB1D93}" destId="{C0FA709B-8CD0-4BED-B047-76E137871773}" srcOrd="1" destOrd="0" presId="urn:microsoft.com/office/officeart/2008/layout/HorizontalMultiLevelHierarchy"/>
    <dgm:cxn modelId="{91623DAB-65A4-480E-857E-007356F09CB4}" type="presOf" srcId="{6F76CB2D-BB94-419D-B25F-FDF8D1B94452}" destId="{5830676C-142F-48DC-8007-BEF856C15B8F}" srcOrd="0" destOrd="0" presId="urn:microsoft.com/office/officeart/2008/layout/HorizontalMultiLevelHierarchy"/>
    <dgm:cxn modelId="{F559F907-7AB5-44D9-8E44-3E1237413824}" type="presOf" srcId="{A08C9E97-3CCB-4695-9737-D5A34935752C}" destId="{086D5D26-DA36-44C0-9F42-19824E415A1F}" srcOrd="1" destOrd="0" presId="urn:microsoft.com/office/officeart/2008/layout/HorizontalMultiLevelHierarchy"/>
    <dgm:cxn modelId="{210CC2F3-340B-4C81-9EB0-4204DA27F289}" type="presOf" srcId="{227DCBAD-C2BA-41CB-BBF9-503AA75179AD}" destId="{AA57ECA1-BC32-40CE-AB36-43BCCF43FC87}" srcOrd="1" destOrd="0" presId="urn:microsoft.com/office/officeart/2008/layout/HorizontalMultiLevelHierarchy"/>
    <dgm:cxn modelId="{9301A793-AC6A-4EA5-B2D6-11A4383A7CAE}" type="presOf" srcId="{A485F7AF-A816-4AEA-B02E-994D09B16567}" destId="{5DED51C2-5A69-4D4F-B523-0FE1A9B07D1E}" srcOrd="0" destOrd="0" presId="urn:microsoft.com/office/officeart/2008/layout/HorizontalMultiLevelHierarchy"/>
    <dgm:cxn modelId="{071AAD30-1949-4824-B977-DBB06F309215}" type="presOf" srcId="{B0EED0EB-0E8B-4393-8DD6-97A0489A1B32}" destId="{8271F3CC-A974-4D1D-AAD4-0A3F55D3C51E}" srcOrd="1" destOrd="0" presId="urn:microsoft.com/office/officeart/2008/layout/HorizontalMultiLevelHierarchy"/>
    <dgm:cxn modelId="{C4C80651-D75E-466B-8BB6-C2DC9FD2E288}" srcId="{6F76CB2D-BB94-419D-B25F-FDF8D1B94452}" destId="{904F18D2-1EE6-4FE9-9D6B-839846ED9EE8}" srcOrd="0" destOrd="0" parTransId="{F0331758-1626-41D1-A765-7891F4AB1D93}" sibTransId="{FBC8FA1E-89C4-4A96-8D64-8458D871DC44}"/>
    <dgm:cxn modelId="{EBA877CE-7BE5-4019-9EC0-0ED0DD1EB7A2}" srcId="{A485F7AF-A816-4AEA-B02E-994D09B16567}" destId="{A33C15A0-644F-44AC-9DFD-25009E292BA4}" srcOrd="0" destOrd="0" parTransId="{227DCBAD-C2BA-41CB-BBF9-503AA75179AD}" sibTransId="{AE749B81-45E6-4F29-9811-7105C08F123C}"/>
    <dgm:cxn modelId="{DA342DFB-ACB0-4F21-92CE-617421CFD058}" type="presOf" srcId="{BFF2A828-1F9E-4B93-A44A-7449FEB6CB10}" destId="{24777DBA-BC35-4BFD-BBE4-2E5A5E4CD58F}" srcOrd="0" destOrd="0" presId="urn:microsoft.com/office/officeart/2008/layout/HorizontalMultiLevelHierarchy"/>
    <dgm:cxn modelId="{8D84C9CD-1D57-4336-8B45-962B18F19603}" type="presOf" srcId="{BFF2A828-1F9E-4B93-A44A-7449FEB6CB10}" destId="{AC045B79-E366-4496-9ECB-EE26C9E2DE43}" srcOrd="1" destOrd="0" presId="urn:microsoft.com/office/officeart/2008/layout/HorizontalMultiLevelHierarchy"/>
    <dgm:cxn modelId="{3510B021-A818-48DD-96AC-0C346DB51650}" type="presOf" srcId="{A33C15A0-644F-44AC-9DFD-25009E292BA4}" destId="{6D98DCB1-6764-43D7-9E5C-3A0EFD6E962E}" srcOrd="0" destOrd="0" presId="urn:microsoft.com/office/officeart/2008/layout/HorizontalMultiLevelHierarchy"/>
    <dgm:cxn modelId="{EC1043A9-BB85-4375-A945-979586CF9BEC}" type="presParOf" srcId="{156ED334-5445-40FA-B079-AA3A15947F13}" destId="{6FAC7A9D-188E-4BA8-AF79-D0FE98EE8861}" srcOrd="0" destOrd="0" presId="urn:microsoft.com/office/officeart/2008/layout/HorizontalMultiLevelHierarchy"/>
    <dgm:cxn modelId="{76EA5B9A-F680-4FD1-A3FE-06951893352C}" type="presParOf" srcId="{6FAC7A9D-188E-4BA8-AF79-D0FE98EE8861}" destId="{5830676C-142F-48DC-8007-BEF856C15B8F}" srcOrd="0" destOrd="0" presId="urn:microsoft.com/office/officeart/2008/layout/HorizontalMultiLevelHierarchy"/>
    <dgm:cxn modelId="{B43098D3-04F9-451E-9A3C-2664779DE1E6}" type="presParOf" srcId="{6FAC7A9D-188E-4BA8-AF79-D0FE98EE8861}" destId="{9A2025BC-0273-42F6-B811-EFC946A0A8E0}" srcOrd="1" destOrd="0" presId="urn:microsoft.com/office/officeart/2008/layout/HorizontalMultiLevelHierarchy"/>
    <dgm:cxn modelId="{53B6635C-1EDC-4602-94E8-9A784DB90499}" type="presParOf" srcId="{9A2025BC-0273-42F6-B811-EFC946A0A8E0}" destId="{D087140B-3BF0-4043-B6A7-49352DD3D9B1}" srcOrd="0" destOrd="0" presId="urn:microsoft.com/office/officeart/2008/layout/HorizontalMultiLevelHierarchy"/>
    <dgm:cxn modelId="{E36664C5-F097-410D-8BC1-B7B77CB14B10}" type="presParOf" srcId="{D087140B-3BF0-4043-B6A7-49352DD3D9B1}" destId="{C0FA709B-8CD0-4BED-B047-76E137871773}" srcOrd="0" destOrd="0" presId="urn:microsoft.com/office/officeart/2008/layout/HorizontalMultiLevelHierarchy"/>
    <dgm:cxn modelId="{718FE323-3741-443F-8E28-B6FDB93447CB}" type="presParOf" srcId="{9A2025BC-0273-42F6-B811-EFC946A0A8E0}" destId="{E00AD5BD-5946-4AFB-8EC3-4F18ADA4701D}" srcOrd="1" destOrd="0" presId="urn:microsoft.com/office/officeart/2008/layout/HorizontalMultiLevelHierarchy"/>
    <dgm:cxn modelId="{BF443E08-53CE-431C-BC4C-3212C050C9BA}" type="presParOf" srcId="{E00AD5BD-5946-4AFB-8EC3-4F18ADA4701D}" destId="{15E19D3F-A71B-4D8A-BB0C-906D420885B0}" srcOrd="0" destOrd="0" presId="urn:microsoft.com/office/officeart/2008/layout/HorizontalMultiLevelHierarchy"/>
    <dgm:cxn modelId="{735E9EF6-6CEE-4A63-B1DA-D04AE18FA96E}" type="presParOf" srcId="{E00AD5BD-5946-4AFB-8EC3-4F18ADA4701D}" destId="{81852B51-EB49-4013-846E-250FE9CD29A1}" srcOrd="1" destOrd="0" presId="urn:microsoft.com/office/officeart/2008/layout/HorizontalMultiLevelHierarchy"/>
    <dgm:cxn modelId="{3705FAF8-B0CA-447E-8C61-9C1EFDC4E488}" type="presParOf" srcId="{9A2025BC-0273-42F6-B811-EFC946A0A8E0}" destId="{795FECD1-6A57-4802-B7BB-DB5FD0D1AB1D}" srcOrd="2" destOrd="0" presId="urn:microsoft.com/office/officeart/2008/layout/HorizontalMultiLevelHierarchy"/>
    <dgm:cxn modelId="{FAAAD501-E939-4614-B2D8-0623C7C7FFAA}" type="presParOf" srcId="{795FECD1-6A57-4802-B7BB-DB5FD0D1AB1D}" destId="{CA838F88-B621-43F6-9DD4-282D3BF5613E}" srcOrd="0" destOrd="0" presId="urn:microsoft.com/office/officeart/2008/layout/HorizontalMultiLevelHierarchy"/>
    <dgm:cxn modelId="{DCA7AA79-A5F6-4D6B-B714-82DAD2919606}" type="presParOf" srcId="{9A2025BC-0273-42F6-B811-EFC946A0A8E0}" destId="{9F00F0D3-BA0B-40C6-92BF-AF17B9887C79}" srcOrd="3" destOrd="0" presId="urn:microsoft.com/office/officeart/2008/layout/HorizontalMultiLevelHierarchy"/>
    <dgm:cxn modelId="{8D3808E1-22E9-4E8C-801E-701320B27015}" type="presParOf" srcId="{9F00F0D3-BA0B-40C6-92BF-AF17B9887C79}" destId="{EC71859E-D6E8-4083-B020-17BD91497E79}" srcOrd="0" destOrd="0" presId="urn:microsoft.com/office/officeart/2008/layout/HorizontalMultiLevelHierarchy"/>
    <dgm:cxn modelId="{EB6A825E-12D3-4BFB-B4A2-9091BB1A2B28}" type="presParOf" srcId="{9F00F0D3-BA0B-40C6-92BF-AF17B9887C79}" destId="{78578398-98C8-4C2A-BD68-EC97EAA9FAED}" srcOrd="1" destOrd="0" presId="urn:microsoft.com/office/officeart/2008/layout/HorizontalMultiLevelHierarchy"/>
    <dgm:cxn modelId="{C0F2C90A-BE8B-42B1-AA50-FAE55149EF65}" type="presParOf" srcId="{78578398-98C8-4C2A-BD68-EC97EAA9FAED}" destId="{CAE46DCD-6B88-4DF5-A46D-5BC7DC0ECDD1}" srcOrd="0" destOrd="0" presId="urn:microsoft.com/office/officeart/2008/layout/HorizontalMultiLevelHierarchy"/>
    <dgm:cxn modelId="{E13F14A3-3342-4616-AA0E-2E3E9E08A998}" type="presParOf" srcId="{CAE46DCD-6B88-4DF5-A46D-5BC7DC0ECDD1}" destId="{5D7D0EC8-21CD-40B8-B8AB-E1EB3AEEDD83}" srcOrd="0" destOrd="0" presId="urn:microsoft.com/office/officeart/2008/layout/HorizontalMultiLevelHierarchy"/>
    <dgm:cxn modelId="{3BE6E0B5-04FA-4700-A3DC-1E593D29DD34}" type="presParOf" srcId="{78578398-98C8-4C2A-BD68-EC97EAA9FAED}" destId="{F5290C16-6507-492C-85A8-D50D451ACD59}" srcOrd="1" destOrd="0" presId="urn:microsoft.com/office/officeart/2008/layout/HorizontalMultiLevelHierarchy"/>
    <dgm:cxn modelId="{5E35929C-2CA9-4854-93E8-C6BB6018AF7C}" type="presParOf" srcId="{F5290C16-6507-492C-85A8-D50D451ACD59}" destId="{D76C6C5E-14CF-449F-8058-184C0CE067A6}" srcOrd="0" destOrd="0" presId="urn:microsoft.com/office/officeart/2008/layout/HorizontalMultiLevelHierarchy"/>
    <dgm:cxn modelId="{FA642631-F997-4853-92BD-5D41C36C1EF5}" type="presParOf" srcId="{F5290C16-6507-492C-85A8-D50D451ACD59}" destId="{CBE26EBA-CE12-4560-BDF8-BBF832AA008E}" srcOrd="1" destOrd="0" presId="urn:microsoft.com/office/officeart/2008/layout/HorizontalMultiLevelHierarchy"/>
    <dgm:cxn modelId="{B33BB2BE-146B-4131-A3EF-0BE21BDC9C25}" type="presParOf" srcId="{78578398-98C8-4C2A-BD68-EC97EAA9FAED}" destId="{24777DBA-BC35-4BFD-BBE4-2E5A5E4CD58F}" srcOrd="2" destOrd="0" presId="urn:microsoft.com/office/officeart/2008/layout/HorizontalMultiLevelHierarchy"/>
    <dgm:cxn modelId="{CAE93F4E-79A3-402C-9D33-DECFC3F14BBD}" type="presParOf" srcId="{24777DBA-BC35-4BFD-BBE4-2E5A5E4CD58F}" destId="{AC045B79-E366-4496-9ECB-EE26C9E2DE43}" srcOrd="0" destOrd="0" presId="urn:microsoft.com/office/officeart/2008/layout/HorizontalMultiLevelHierarchy"/>
    <dgm:cxn modelId="{286642E2-11D7-430C-85CA-01DF71FB8982}" type="presParOf" srcId="{78578398-98C8-4C2A-BD68-EC97EAA9FAED}" destId="{993F430E-D5D7-4A46-8804-75DF6D11D79E}" srcOrd="3" destOrd="0" presId="urn:microsoft.com/office/officeart/2008/layout/HorizontalMultiLevelHierarchy"/>
    <dgm:cxn modelId="{27FED150-B8A5-40AF-989B-2B88F322AA9E}" type="presParOf" srcId="{993F430E-D5D7-4A46-8804-75DF6D11D79E}" destId="{5DED51C2-5A69-4D4F-B523-0FE1A9B07D1E}" srcOrd="0" destOrd="0" presId="urn:microsoft.com/office/officeart/2008/layout/HorizontalMultiLevelHierarchy"/>
    <dgm:cxn modelId="{C04E794F-B19D-41AE-A8B4-78EBAF996751}" type="presParOf" srcId="{993F430E-D5D7-4A46-8804-75DF6D11D79E}" destId="{155B0C32-C02A-4ACE-AEA8-A8CEA2B8F61B}" srcOrd="1" destOrd="0" presId="urn:microsoft.com/office/officeart/2008/layout/HorizontalMultiLevelHierarchy"/>
    <dgm:cxn modelId="{871DF07C-BEB2-400F-8A66-9AFE4DE4C0F9}" type="presParOf" srcId="{155B0C32-C02A-4ACE-AEA8-A8CEA2B8F61B}" destId="{B8715AD9-A0B6-44CA-B8FC-CBFF3D27140F}" srcOrd="0" destOrd="0" presId="urn:microsoft.com/office/officeart/2008/layout/HorizontalMultiLevelHierarchy"/>
    <dgm:cxn modelId="{54934510-7EA3-4DAC-AC63-319F0EBCE714}" type="presParOf" srcId="{B8715AD9-A0B6-44CA-B8FC-CBFF3D27140F}" destId="{AA57ECA1-BC32-40CE-AB36-43BCCF43FC87}" srcOrd="0" destOrd="0" presId="urn:microsoft.com/office/officeart/2008/layout/HorizontalMultiLevelHierarchy"/>
    <dgm:cxn modelId="{2E6A390E-05A1-4273-AB33-FAD5C0DF6D7D}" type="presParOf" srcId="{155B0C32-C02A-4ACE-AEA8-A8CEA2B8F61B}" destId="{C5E7DED6-7CDD-47B5-9C45-C178F5AEDE4C}" srcOrd="1" destOrd="0" presId="urn:microsoft.com/office/officeart/2008/layout/HorizontalMultiLevelHierarchy"/>
    <dgm:cxn modelId="{FDA6479E-7DE5-4664-AF05-2C56F34F457D}" type="presParOf" srcId="{C5E7DED6-7CDD-47B5-9C45-C178F5AEDE4C}" destId="{6D98DCB1-6764-43D7-9E5C-3A0EFD6E962E}" srcOrd="0" destOrd="0" presId="urn:microsoft.com/office/officeart/2008/layout/HorizontalMultiLevelHierarchy"/>
    <dgm:cxn modelId="{2515754F-A6B5-44B8-A2D4-B8FDFC6CC061}" type="presParOf" srcId="{C5E7DED6-7CDD-47B5-9C45-C178F5AEDE4C}" destId="{7693BF37-F1D5-41F2-9D81-275BB9ECEC11}" srcOrd="1" destOrd="0" presId="urn:microsoft.com/office/officeart/2008/layout/HorizontalMultiLevelHierarchy"/>
    <dgm:cxn modelId="{689450AF-4257-4D71-B6FB-17DE105727E3}" type="presParOf" srcId="{155B0C32-C02A-4ACE-AEA8-A8CEA2B8F61B}" destId="{48A07F8B-0974-4851-B368-16D7DB7D46C8}" srcOrd="2" destOrd="0" presId="urn:microsoft.com/office/officeart/2008/layout/HorizontalMultiLevelHierarchy"/>
    <dgm:cxn modelId="{7F8283CE-9E72-4A0F-9DCD-804A22F9DC42}" type="presParOf" srcId="{48A07F8B-0974-4851-B368-16D7DB7D46C8}" destId="{E6BBFB66-2343-498F-88C4-3C306AEA7C7D}" srcOrd="0" destOrd="0" presId="urn:microsoft.com/office/officeart/2008/layout/HorizontalMultiLevelHierarchy"/>
    <dgm:cxn modelId="{BA6204C8-7765-467F-92D7-5B83891810DE}" type="presParOf" srcId="{155B0C32-C02A-4ACE-AEA8-A8CEA2B8F61B}" destId="{ACCAF3DD-3320-4ACA-B245-B3A543CA7C36}" srcOrd="3" destOrd="0" presId="urn:microsoft.com/office/officeart/2008/layout/HorizontalMultiLevelHierarchy"/>
    <dgm:cxn modelId="{0B164122-78BE-4369-A685-EE21BE0ED480}" type="presParOf" srcId="{ACCAF3DD-3320-4ACA-B245-B3A543CA7C36}" destId="{36BE90E3-B7E5-4B60-81D5-4DEAE271B176}" srcOrd="0" destOrd="0" presId="urn:microsoft.com/office/officeart/2008/layout/HorizontalMultiLevelHierarchy"/>
    <dgm:cxn modelId="{1B0BBAFD-7BBA-43A3-9356-61BEB96FCBA0}" type="presParOf" srcId="{ACCAF3DD-3320-4ACA-B245-B3A543CA7C36}" destId="{2CFADEA1-ECD5-445D-84A4-86814CD03DF6}" srcOrd="1" destOrd="0" presId="urn:microsoft.com/office/officeart/2008/layout/HorizontalMultiLevelHierarchy"/>
    <dgm:cxn modelId="{D4C3AAC7-7A02-400E-B101-8D41C833EAA9}" type="presParOf" srcId="{155B0C32-C02A-4ACE-AEA8-A8CEA2B8F61B}" destId="{145AAFB7-B187-4E89-AF4C-543D66A959C5}" srcOrd="4" destOrd="0" presId="urn:microsoft.com/office/officeart/2008/layout/HorizontalMultiLevelHierarchy"/>
    <dgm:cxn modelId="{FC2FB41C-AB08-4C77-8EC5-341AA24F9D16}" type="presParOf" srcId="{145AAFB7-B187-4E89-AF4C-543D66A959C5}" destId="{086D5D26-DA36-44C0-9F42-19824E415A1F}" srcOrd="0" destOrd="0" presId="urn:microsoft.com/office/officeart/2008/layout/HorizontalMultiLevelHierarchy"/>
    <dgm:cxn modelId="{9A541E8F-570D-4E11-ACD5-A67DE6ED31EF}" type="presParOf" srcId="{155B0C32-C02A-4ACE-AEA8-A8CEA2B8F61B}" destId="{22D186B8-6791-4DB2-AB38-FC2569F1C013}" srcOrd="5" destOrd="0" presId="urn:microsoft.com/office/officeart/2008/layout/HorizontalMultiLevelHierarchy"/>
    <dgm:cxn modelId="{D36BBBBE-CBA4-4F3C-9DA1-BDCA3E3AC77C}" type="presParOf" srcId="{22D186B8-6791-4DB2-AB38-FC2569F1C013}" destId="{9BF600DA-3854-4AC8-8753-A524BE3A87C7}" srcOrd="0" destOrd="0" presId="urn:microsoft.com/office/officeart/2008/layout/HorizontalMultiLevelHierarchy"/>
    <dgm:cxn modelId="{E2C06E8D-2B43-465F-8C72-1A7862765359}" type="presParOf" srcId="{22D186B8-6791-4DB2-AB38-FC2569F1C013}" destId="{63A24CBF-DAD7-4598-8233-E6CFCB6DF0A9}" srcOrd="1" destOrd="0" presId="urn:microsoft.com/office/officeart/2008/layout/HorizontalMultiLevelHierarchy"/>
    <dgm:cxn modelId="{85DF019E-50D5-46AD-BB48-68DB5497D4F3}" type="presParOf" srcId="{78578398-98C8-4C2A-BD68-EC97EAA9FAED}" destId="{74829FE9-7DEF-488E-92AA-53D244CAEDED}" srcOrd="4" destOrd="0" presId="urn:microsoft.com/office/officeart/2008/layout/HorizontalMultiLevelHierarchy"/>
    <dgm:cxn modelId="{BFA1AE59-2FDC-4539-AFBD-C8850F9A647C}" type="presParOf" srcId="{74829FE9-7DEF-488E-92AA-53D244CAEDED}" destId="{8271F3CC-A974-4D1D-AAD4-0A3F55D3C51E}" srcOrd="0" destOrd="0" presId="urn:microsoft.com/office/officeart/2008/layout/HorizontalMultiLevelHierarchy"/>
    <dgm:cxn modelId="{DFB282B7-5B9D-448A-A9AA-F760402987FF}" type="presParOf" srcId="{78578398-98C8-4C2A-BD68-EC97EAA9FAED}" destId="{3242EE6C-1972-4DEC-BDEF-EA24D259DC17}" srcOrd="5" destOrd="0" presId="urn:microsoft.com/office/officeart/2008/layout/HorizontalMultiLevelHierarchy"/>
    <dgm:cxn modelId="{530824CE-B41D-42B8-9892-30264ED06968}" type="presParOf" srcId="{3242EE6C-1972-4DEC-BDEF-EA24D259DC17}" destId="{83404116-AB16-4648-8E41-1DD79D33B2E6}" srcOrd="0" destOrd="0" presId="urn:microsoft.com/office/officeart/2008/layout/HorizontalMultiLevelHierarchy"/>
    <dgm:cxn modelId="{0D86502E-F171-4DED-A392-3AEC1DD116A3}" type="presParOf" srcId="{3242EE6C-1972-4DEC-BDEF-EA24D259DC17}" destId="{CA8CC21F-FC2D-49BE-A2C4-6A4B98E08FC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2CF81-0523-4047-9A69-82FB0D95760D}">
      <dsp:nvSpPr>
        <dsp:cNvPr id="0" name=""/>
        <dsp:cNvSpPr/>
      </dsp:nvSpPr>
      <dsp:spPr>
        <a:xfrm>
          <a:off x="1996435" y="1949003"/>
          <a:ext cx="1838268" cy="1724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9134" y="0"/>
              </a:lnTo>
              <a:lnTo>
                <a:pt x="919134" y="1724546"/>
              </a:lnTo>
              <a:lnTo>
                <a:pt x="1838268" y="1724546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900" kern="1200" dirty="0"/>
        </a:p>
      </dsp:txBody>
      <dsp:txXfrm>
        <a:off x="2852554" y="2748263"/>
        <a:ext cx="126028" cy="126028"/>
      </dsp:txXfrm>
    </dsp:sp>
    <dsp:sp modelId="{D27F3BD7-F6F0-46BD-9750-313932F47698}">
      <dsp:nvSpPr>
        <dsp:cNvPr id="0" name=""/>
        <dsp:cNvSpPr/>
      </dsp:nvSpPr>
      <dsp:spPr>
        <a:xfrm>
          <a:off x="1996435" y="1949003"/>
          <a:ext cx="1838268" cy="1307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9134" y="0"/>
              </a:lnTo>
              <a:lnTo>
                <a:pt x="919134" y="1307450"/>
              </a:lnTo>
              <a:lnTo>
                <a:pt x="1838268" y="130745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800" kern="1200" dirty="0"/>
        </a:p>
      </dsp:txBody>
      <dsp:txXfrm>
        <a:off x="2859174" y="2546334"/>
        <a:ext cx="112790" cy="112790"/>
      </dsp:txXfrm>
    </dsp:sp>
    <dsp:sp modelId="{DDE3F666-15D1-4B88-868B-E9110C99DE34}">
      <dsp:nvSpPr>
        <dsp:cNvPr id="0" name=""/>
        <dsp:cNvSpPr/>
      </dsp:nvSpPr>
      <dsp:spPr>
        <a:xfrm>
          <a:off x="1996435" y="1949003"/>
          <a:ext cx="1838268" cy="863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9134" y="0"/>
              </a:lnTo>
              <a:lnTo>
                <a:pt x="919134" y="863792"/>
              </a:lnTo>
              <a:lnTo>
                <a:pt x="1838268" y="863792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 dirty="0"/>
        </a:p>
      </dsp:txBody>
      <dsp:txXfrm>
        <a:off x="2864791" y="2330122"/>
        <a:ext cx="101555" cy="101555"/>
      </dsp:txXfrm>
    </dsp:sp>
    <dsp:sp modelId="{6F6F13D1-2FC8-4404-BD9F-631297DD6FC1}">
      <dsp:nvSpPr>
        <dsp:cNvPr id="0" name=""/>
        <dsp:cNvSpPr/>
      </dsp:nvSpPr>
      <dsp:spPr>
        <a:xfrm>
          <a:off x="1996435" y="1949003"/>
          <a:ext cx="1838268" cy="44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9134" y="0"/>
              </a:lnTo>
              <a:lnTo>
                <a:pt x="919134" y="445823"/>
              </a:lnTo>
              <a:lnTo>
                <a:pt x="1838268" y="445823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600" kern="1200" dirty="0"/>
        </a:p>
      </dsp:txBody>
      <dsp:txXfrm>
        <a:off x="2868280" y="2124626"/>
        <a:ext cx="94577" cy="94577"/>
      </dsp:txXfrm>
    </dsp:sp>
    <dsp:sp modelId="{FF8C128E-B53E-4DAC-A28E-39C8E54CE777}">
      <dsp:nvSpPr>
        <dsp:cNvPr id="0" name=""/>
        <dsp:cNvSpPr/>
      </dsp:nvSpPr>
      <dsp:spPr>
        <a:xfrm>
          <a:off x="1996435" y="1903283"/>
          <a:ext cx="18382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19134" y="45720"/>
              </a:lnTo>
              <a:lnTo>
                <a:pt x="919134" y="83321"/>
              </a:lnTo>
              <a:lnTo>
                <a:pt x="1838268" y="83321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600" kern="1200" dirty="0"/>
        </a:p>
      </dsp:txBody>
      <dsp:txXfrm>
        <a:off x="2869602" y="1903037"/>
        <a:ext cx="91932" cy="91932"/>
      </dsp:txXfrm>
    </dsp:sp>
    <dsp:sp modelId="{CDD35BFC-6A87-44DC-BFC5-3C381BF9FD5C}">
      <dsp:nvSpPr>
        <dsp:cNvPr id="0" name=""/>
        <dsp:cNvSpPr/>
      </dsp:nvSpPr>
      <dsp:spPr>
        <a:xfrm>
          <a:off x="1996435" y="1544990"/>
          <a:ext cx="1838268" cy="404013"/>
        </a:xfrm>
        <a:custGeom>
          <a:avLst/>
          <a:gdLst/>
          <a:ahLst/>
          <a:cxnLst/>
          <a:rect l="0" t="0" r="0" b="0"/>
          <a:pathLst>
            <a:path>
              <a:moveTo>
                <a:pt x="0" y="404013"/>
              </a:moveTo>
              <a:lnTo>
                <a:pt x="919134" y="404013"/>
              </a:lnTo>
              <a:lnTo>
                <a:pt x="919134" y="0"/>
              </a:lnTo>
              <a:lnTo>
                <a:pt x="1838268" y="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600" kern="1200" dirty="0"/>
        </a:p>
      </dsp:txBody>
      <dsp:txXfrm>
        <a:off x="2868515" y="1699943"/>
        <a:ext cx="94107" cy="94107"/>
      </dsp:txXfrm>
    </dsp:sp>
    <dsp:sp modelId="{C0930789-AC43-4E3B-90FE-4DF5C7F3A9F6}">
      <dsp:nvSpPr>
        <dsp:cNvPr id="0" name=""/>
        <dsp:cNvSpPr/>
      </dsp:nvSpPr>
      <dsp:spPr>
        <a:xfrm>
          <a:off x="1996435" y="1102432"/>
          <a:ext cx="1838268" cy="846571"/>
        </a:xfrm>
        <a:custGeom>
          <a:avLst/>
          <a:gdLst/>
          <a:ahLst/>
          <a:cxnLst/>
          <a:rect l="0" t="0" r="0" b="0"/>
          <a:pathLst>
            <a:path>
              <a:moveTo>
                <a:pt x="0" y="846571"/>
              </a:moveTo>
              <a:lnTo>
                <a:pt x="919134" y="846571"/>
              </a:lnTo>
              <a:lnTo>
                <a:pt x="919134" y="0"/>
              </a:lnTo>
              <a:lnTo>
                <a:pt x="1838268" y="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 dirty="0"/>
        </a:p>
      </dsp:txBody>
      <dsp:txXfrm>
        <a:off x="2864973" y="1475122"/>
        <a:ext cx="101191" cy="101191"/>
      </dsp:txXfrm>
    </dsp:sp>
    <dsp:sp modelId="{795FECD1-6A57-4802-B7BB-DB5FD0D1AB1D}">
      <dsp:nvSpPr>
        <dsp:cNvPr id="0" name=""/>
        <dsp:cNvSpPr/>
      </dsp:nvSpPr>
      <dsp:spPr>
        <a:xfrm>
          <a:off x="1996435" y="648302"/>
          <a:ext cx="1838268" cy="1300701"/>
        </a:xfrm>
        <a:custGeom>
          <a:avLst/>
          <a:gdLst/>
          <a:ahLst/>
          <a:cxnLst/>
          <a:rect l="0" t="0" r="0" b="0"/>
          <a:pathLst>
            <a:path>
              <a:moveTo>
                <a:pt x="0" y="1300701"/>
              </a:moveTo>
              <a:lnTo>
                <a:pt x="919134" y="1300701"/>
              </a:lnTo>
              <a:lnTo>
                <a:pt x="919134" y="0"/>
              </a:lnTo>
              <a:lnTo>
                <a:pt x="1838268" y="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800" kern="1200" dirty="0"/>
        </a:p>
      </dsp:txBody>
      <dsp:txXfrm>
        <a:off x="2859271" y="1242355"/>
        <a:ext cx="112595" cy="112595"/>
      </dsp:txXfrm>
    </dsp:sp>
    <dsp:sp modelId="{D087140B-3BF0-4043-B6A7-49352DD3D9B1}">
      <dsp:nvSpPr>
        <dsp:cNvPr id="0" name=""/>
        <dsp:cNvSpPr/>
      </dsp:nvSpPr>
      <dsp:spPr>
        <a:xfrm>
          <a:off x="1996435" y="177401"/>
          <a:ext cx="1838268" cy="1771602"/>
        </a:xfrm>
        <a:custGeom>
          <a:avLst/>
          <a:gdLst/>
          <a:ahLst/>
          <a:cxnLst/>
          <a:rect l="0" t="0" r="0" b="0"/>
          <a:pathLst>
            <a:path>
              <a:moveTo>
                <a:pt x="0" y="1771602"/>
              </a:moveTo>
              <a:lnTo>
                <a:pt x="919134" y="1771602"/>
              </a:lnTo>
              <a:lnTo>
                <a:pt x="919134" y="0"/>
              </a:lnTo>
              <a:lnTo>
                <a:pt x="1838268" y="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900" kern="1200" dirty="0"/>
        </a:p>
      </dsp:txBody>
      <dsp:txXfrm>
        <a:off x="2851744" y="999377"/>
        <a:ext cx="127649" cy="127649"/>
      </dsp:txXfrm>
    </dsp:sp>
    <dsp:sp modelId="{5830676C-142F-48DC-8007-BEF856C15B8F}">
      <dsp:nvSpPr>
        <dsp:cNvPr id="0" name=""/>
        <dsp:cNvSpPr/>
      </dsp:nvSpPr>
      <dsp:spPr>
        <a:xfrm>
          <a:off x="0" y="1296145"/>
          <a:ext cx="2687150" cy="1305717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chemeClr val="bg1"/>
              </a:solidFill>
              <a:effectLst/>
            </a:rPr>
            <a:t>Civil aviation activities</a:t>
          </a:r>
          <a:endParaRPr lang="en-GB" sz="2800" kern="1200" noProof="0" dirty="0">
            <a:solidFill>
              <a:schemeClr val="bg1"/>
            </a:solidFill>
            <a:effectLst/>
          </a:endParaRPr>
        </a:p>
      </dsp:txBody>
      <dsp:txXfrm>
        <a:off x="0" y="1296145"/>
        <a:ext cx="2687150" cy="1305717"/>
      </dsp:txXfrm>
    </dsp:sp>
    <dsp:sp modelId="{15E19D3F-A71B-4D8A-BB0C-906D420885B0}">
      <dsp:nvSpPr>
        <dsp:cNvPr id="0" name=""/>
        <dsp:cNvSpPr/>
      </dsp:nvSpPr>
      <dsp:spPr>
        <a:xfrm>
          <a:off x="3834703" y="2348"/>
          <a:ext cx="2610213" cy="3501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Commercial air transport services</a:t>
          </a:r>
          <a:endParaRPr lang="en-GB" sz="1400" b="0" kern="1200" noProof="0" dirty="0">
            <a:solidFill>
              <a:srgbClr val="002060"/>
            </a:solidFill>
            <a:effectLst/>
          </a:endParaRPr>
        </a:p>
      </dsp:txBody>
      <dsp:txXfrm>
        <a:off x="3834703" y="2348"/>
        <a:ext cx="2610213" cy="350106"/>
      </dsp:txXfrm>
    </dsp:sp>
    <dsp:sp modelId="{EC71859E-D6E8-4083-B020-17BD91497E79}">
      <dsp:nvSpPr>
        <dsp:cNvPr id="0" name=""/>
        <dsp:cNvSpPr/>
      </dsp:nvSpPr>
      <dsp:spPr>
        <a:xfrm>
          <a:off x="3834703" y="487574"/>
          <a:ext cx="2610213" cy="32145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General aviation (GA)</a:t>
          </a:r>
          <a:endParaRPr lang="en-GB" sz="1400" b="0" kern="1200" noProof="0" dirty="0">
            <a:solidFill>
              <a:srgbClr val="002060"/>
            </a:solidFill>
            <a:effectLst/>
          </a:endParaRPr>
        </a:p>
      </dsp:txBody>
      <dsp:txXfrm>
        <a:off x="3834703" y="487574"/>
        <a:ext cx="2610213" cy="321455"/>
      </dsp:txXfrm>
    </dsp:sp>
    <dsp:sp modelId="{704F275F-A7C8-4465-BCD2-D34A410CF9C2}">
      <dsp:nvSpPr>
        <dsp:cNvPr id="0" name=""/>
        <dsp:cNvSpPr/>
      </dsp:nvSpPr>
      <dsp:spPr>
        <a:xfrm>
          <a:off x="3834703" y="944150"/>
          <a:ext cx="2632479" cy="31656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Airport services</a:t>
          </a:r>
          <a:endParaRPr lang="en-GB" sz="1400" b="0" kern="1200" noProof="0" dirty="0">
            <a:solidFill>
              <a:srgbClr val="002060"/>
            </a:solidFill>
            <a:effectLst/>
          </a:endParaRPr>
        </a:p>
      </dsp:txBody>
      <dsp:txXfrm>
        <a:off x="3834703" y="944150"/>
        <a:ext cx="2632479" cy="316564"/>
      </dsp:txXfrm>
    </dsp:sp>
    <dsp:sp modelId="{B02B6BEE-6787-454A-A2C5-EBF607858A6A}">
      <dsp:nvSpPr>
        <dsp:cNvPr id="0" name=""/>
        <dsp:cNvSpPr/>
      </dsp:nvSpPr>
      <dsp:spPr>
        <a:xfrm>
          <a:off x="3834703" y="1395834"/>
          <a:ext cx="2654745" cy="29831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Air navigation services</a:t>
          </a:r>
        </a:p>
      </dsp:txBody>
      <dsp:txXfrm>
        <a:off x="3834703" y="1395834"/>
        <a:ext cx="2654745" cy="298312"/>
      </dsp:txXfrm>
    </dsp:sp>
    <dsp:sp modelId="{1E17C3CD-ACED-44D7-8FFE-1DF22EBB3D78}">
      <dsp:nvSpPr>
        <dsp:cNvPr id="0" name=""/>
        <dsp:cNvSpPr/>
      </dsp:nvSpPr>
      <dsp:spPr>
        <a:xfrm>
          <a:off x="3834703" y="1829266"/>
          <a:ext cx="2610213" cy="31467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Civil aviation manufacturing</a:t>
          </a:r>
        </a:p>
      </dsp:txBody>
      <dsp:txXfrm>
        <a:off x="3834703" y="1829266"/>
        <a:ext cx="2610213" cy="314678"/>
      </dsp:txXfrm>
    </dsp:sp>
    <dsp:sp modelId="{0E4F5571-BFEB-4A80-B2B4-648FBAC6FB62}">
      <dsp:nvSpPr>
        <dsp:cNvPr id="0" name=""/>
        <dsp:cNvSpPr/>
      </dsp:nvSpPr>
      <dsp:spPr>
        <a:xfrm>
          <a:off x="3834703" y="2279064"/>
          <a:ext cx="2638063" cy="2315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Aviation training</a:t>
          </a:r>
        </a:p>
      </dsp:txBody>
      <dsp:txXfrm>
        <a:off x="3834703" y="2279064"/>
        <a:ext cx="2638063" cy="231525"/>
      </dsp:txXfrm>
    </dsp:sp>
    <dsp:sp modelId="{EFCAF419-653D-4F87-8B8B-DD2288B300F2}">
      <dsp:nvSpPr>
        <dsp:cNvPr id="0" name=""/>
        <dsp:cNvSpPr/>
      </dsp:nvSpPr>
      <dsp:spPr>
        <a:xfrm>
          <a:off x="3834703" y="2645709"/>
          <a:ext cx="2654745" cy="33417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Maintenance and overhaul </a:t>
          </a:r>
        </a:p>
      </dsp:txBody>
      <dsp:txXfrm>
        <a:off x="3834703" y="2645709"/>
        <a:ext cx="2654745" cy="334173"/>
      </dsp:txXfrm>
    </dsp:sp>
    <dsp:sp modelId="{7605CE63-5ECD-4749-A273-2847BF7BE858}">
      <dsp:nvSpPr>
        <dsp:cNvPr id="0" name=""/>
        <dsp:cNvSpPr/>
      </dsp:nvSpPr>
      <dsp:spPr>
        <a:xfrm>
          <a:off x="3834703" y="3115002"/>
          <a:ext cx="2654745" cy="2829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Regulatory functions</a:t>
          </a:r>
        </a:p>
      </dsp:txBody>
      <dsp:txXfrm>
        <a:off x="3834703" y="3115002"/>
        <a:ext cx="2654745" cy="282903"/>
      </dsp:txXfrm>
    </dsp:sp>
    <dsp:sp modelId="{384EE6C4-6DCD-4EAA-85BE-68ECBF51D0BF}">
      <dsp:nvSpPr>
        <dsp:cNvPr id="0" name=""/>
        <dsp:cNvSpPr/>
      </dsp:nvSpPr>
      <dsp:spPr>
        <a:xfrm>
          <a:off x="3834703" y="3533026"/>
          <a:ext cx="2637726" cy="28104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noProof="0" dirty="0" smtClean="0">
              <a:solidFill>
                <a:srgbClr val="002060"/>
              </a:solidFill>
              <a:effectLst/>
            </a:rPr>
            <a:t>Other activities</a:t>
          </a:r>
          <a:endParaRPr lang="en-GB" sz="1400" b="0" kern="1200" noProof="0" dirty="0">
            <a:solidFill>
              <a:srgbClr val="002060"/>
            </a:solidFill>
            <a:effectLst/>
          </a:endParaRPr>
        </a:p>
      </dsp:txBody>
      <dsp:txXfrm>
        <a:off x="3834703" y="3533026"/>
        <a:ext cx="2637726" cy="281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29FE9-7DEF-488E-92AA-53D244CAEDED}">
      <dsp:nvSpPr>
        <dsp:cNvPr id="0" name=""/>
        <dsp:cNvSpPr/>
      </dsp:nvSpPr>
      <dsp:spPr>
        <a:xfrm>
          <a:off x="4694132" y="2874492"/>
          <a:ext cx="552448" cy="840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224" y="0"/>
              </a:lnTo>
              <a:lnTo>
                <a:pt x="276224" y="840801"/>
              </a:lnTo>
              <a:lnTo>
                <a:pt x="552448" y="840801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4945205" y="3269741"/>
        <a:ext cx="50302" cy="50302"/>
      </dsp:txXfrm>
    </dsp:sp>
    <dsp:sp modelId="{145AAFB7-B187-4E89-AF4C-543D66A959C5}">
      <dsp:nvSpPr>
        <dsp:cNvPr id="0" name=""/>
        <dsp:cNvSpPr/>
      </dsp:nvSpPr>
      <dsp:spPr>
        <a:xfrm>
          <a:off x="6789529" y="2871908"/>
          <a:ext cx="515635" cy="843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7817" y="0"/>
              </a:lnTo>
              <a:lnTo>
                <a:pt x="257817" y="843385"/>
              </a:lnTo>
              <a:lnTo>
                <a:pt x="515635" y="843385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7022634" y="3268888"/>
        <a:ext cx="49426" cy="49426"/>
      </dsp:txXfrm>
    </dsp:sp>
    <dsp:sp modelId="{48A07F8B-0974-4851-B368-16D7DB7D46C8}">
      <dsp:nvSpPr>
        <dsp:cNvPr id="0" name=""/>
        <dsp:cNvSpPr/>
      </dsp:nvSpPr>
      <dsp:spPr>
        <a:xfrm>
          <a:off x="6789529" y="2823651"/>
          <a:ext cx="5156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257"/>
              </a:moveTo>
              <a:lnTo>
                <a:pt x="257817" y="48257"/>
              </a:lnTo>
              <a:lnTo>
                <a:pt x="257817" y="45720"/>
              </a:lnTo>
              <a:lnTo>
                <a:pt x="515635" y="4572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7034456" y="2856480"/>
        <a:ext cx="25782" cy="25782"/>
      </dsp:txXfrm>
    </dsp:sp>
    <dsp:sp modelId="{B8715AD9-A0B6-44CA-B8FC-CBFF3D27140F}">
      <dsp:nvSpPr>
        <dsp:cNvPr id="0" name=""/>
        <dsp:cNvSpPr/>
      </dsp:nvSpPr>
      <dsp:spPr>
        <a:xfrm>
          <a:off x="6789529" y="2015681"/>
          <a:ext cx="515635" cy="856226"/>
        </a:xfrm>
        <a:custGeom>
          <a:avLst/>
          <a:gdLst/>
          <a:ahLst/>
          <a:cxnLst/>
          <a:rect l="0" t="0" r="0" b="0"/>
          <a:pathLst>
            <a:path>
              <a:moveTo>
                <a:pt x="0" y="856226"/>
              </a:moveTo>
              <a:lnTo>
                <a:pt x="257817" y="856226"/>
              </a:lnTo>
              <a:lnTo>
                <a:pt x="257817" y="0"/>
              </a:lnTo>
              <a:lnTo>
                <a:pt x="515635" y="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7022360" y="2418807"/>
        <a:ext cx="49975" cy="49975"/>
      </dsp:txXfrm>
    </dsp:sp>
    <dsp:sp modelId="{24777DBA-BC35-4BFD-BBE4-2E5A5E4CD58F}">
      <dsp:nvSpPr>
        <dsp:cNvPr id="0" name=""/>
        <dsp:cNvSpPr/>
      </dsp:nvSpPr>
      <dsp:spPr>
        <a:xfrm>
          <a:off x="4694132" y="2826188"/>
          <a:ext cx="5473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304"/>
              </a:moveTo>
              <a:lnTo>
                <a:pt x="273696" y="48304"/>
              </a:lnTo>
              <a:lnTo>
                <a:pt x="273696" y="45720"/>
              </a:lnTo>
              <a:lnTo>
                <a:pt x="547393" y="4572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4954144" y="2858223"/>
        <a:ext cx="27369" cy="27369"/>
      </dsp:txXfrm>
    </dsp:sp>
    <dsp:sp modelId="{CAE46DCD-6B88-4DF5-A46D-5BC7DC0ECDD1}">
      <dsp:nvSpPr>
        <dsp:cNvPr id="0" name=""/>
        <dsp:cNvSpPr/>
      </dsp:nvSpPr>
      <dsp:spPr>
        <a:xfrm>
          <a:off x="4694132" y="2021005"/>
          <a:ext cx="552448" cy="853487"/>
        </a:xfrm>
        <a:custGeom>
          <a:avLst/>
          <a:gdLst/>
          <a:ahLst/>
          <a:cxnLst/>
          <a:rect l="0" t="0" r="0" b="0"/>
          <a:pathLst>
            <a:path>
              <a:moveTo>
                <a:pt x="0" y="853487"/>
              </a:moveTo>
              <a:lnTo>
                <a:pt x="276224" y="853487"/>
              </a:lnTo>
              <a:lnTo>
                <a:pt x="276224" y="0"/>
              </a:lnTo>
              <a:lnTo>
                <a:pt x="552448" y="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4944939" y="2422332"/>
        <a:ext cx="50834" cy="50834"/>
      </dsp:txXfrm>
    </dsp:sp>
    <dsp:sp modelId="{795FECD1-6A57-4802-B7BB-DB5FD0D1AB1D}">
      <dsp:nvSpPr>
        <dsp:cNvPr id="0" name=""/>
        <dsp:cNvSpPr/>
      </dsp:nvSpPr>
      <dsp:spPr>
        <a:xfrm>
          <a:off x="1925738" y="1714649"/>
          <a:ext cx="468713" cy="1159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356" y="0"/>
              </a:lnTo>
              <a:lnTo>
                <a:pt x="234356" y="1159843"/>
              </a:lnTo>
              <a:lnTo>
                <a:pt x="468713" y="1159843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2128820" y="2263296"/>
        <a:ext cx="62548" cy="62548"/>
      </dsp:txXfrm>
    </dsp:sp>
    <dsp:sp modelId="{D087140B-3BF0-4043-B6A7-49352DD3D9B1}">
      <dsp:nvSpPr>
        <dsp:cNvPr id="0" name=""/>
        <dsp:cNvSpPr/>
      </dsp:nvSpPr>
      <dsp:spPr>
        <a:xfrm>
          <a:off x="1925738" y="676629"/>
          <a:ext cx="468713" cy="1038019"/>
        </a:xfrm>
        <a:custGeom>
          <a:avLst/>
          <a:gdLst/>
          <a:ahLst/>
          <a:cxnLst/>
          <a:rect l="0" t="0" r="0" b="0"/>
          <a:pathLst>
            <a:path>
              <a:moveTo>
                <a:pt x="0" y="1038019"/>
              </a:moveTo>
              <a:lnTo>
                <a:pt x="234356" y="1038019"/>
              </a:lnTo>
              <a:lnTo>
                <a:pt x="234356" y="0"/>
              </a:lnTo>
              <a:lnTo>
                <a:pt x="468713" y="0"/>
              </a:lnTo>
            </a:path>
          </a:pathLst>
        </a:cu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 dirty="0"/>
        </a:p>
      </dsp:txBody>
      <dsp:txXfrm>
        <a:off x="2131621" y="1167166"/>
        <a:ext cx="56946" cy="56946"/>
      </dsp:txXfrm>
    </dsp:sp>
    <dsp:sp modelId="{5830676C-142F-48DC-8007-BEF856C15B8F}">
      <dsp:nvSpPr>
        <dsp:cNvPr id="0" name=""/>
        <dsp:cNvSpPr/>
      </dsp:nvSpPr>
      <dsp:spPr>
        <a:xfrm>
          <a:off x="-90616" y="774492"/>
          <a:ext cx="2152394" cy="188031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rgbClr val="002060"/>
              </a:solidFill>
              <a:effectLst/>
            </a:rPr>
            <a:t>Commercial air transport services</a:t>
          </a:r>
          <a:endParaRPr lang="en-GB" sz="2800" kern="1200" noProof="0" dirty="0">
            <a:solidFill>
              <a:srgbClr val="002060"/>
            </a:solidFill>
            <a:effectLst/>
          </a:endParaRPr>
        </a:p>
      </dsp:txBody>
      <dsp:txXfrm>
        <a:off x="-90616" y="774492"/>
        <a:ext cx="2152394" cy="1880314"/>
      </dsp:txXfrm>
    </dsp:sp>
    <dsp:sp modelId="{15E19D3F-A71B-4D8A-BB0C-906D420885B0}">
      <dsp:nvSpPr>
        <dsp:cNvPr id="0" name=""/>
        <dsp:cNvSpPr/>
      </dsp:nvSpPr>
      <dsp:spPr>
        <a:xfrm>
          <a:off x="2394451" y="384633"/>
          <a:ext cx="2299681" cy="583992"/>
        </a:xfrm>
        <a:prstGeom prst="rect">
          <a:avLst/>
        </a:prstGeom>
        <a:solidFill>
          <a:srgbClr val="00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chemeClr val="bg1"/>
              </a:solidFill>
              <a:effectLst/>
            </a:rPr>
            <a:t>Scheduled</a:t>
          </a:r>
          <a:endParaRPr lang="en-GB" sz="2800" kern="1200" noProof="0" dirty="0">
            <a:solidFill>
              <a:schemeClr val="bg1"/>
            </a:solidFill>
            <a:effectLst/>
          </a:endParaRPr>
        </a:p>
      </dsp:txBody>
      <dsp:txXfrm>
        <a:off x="2394451" y="384633"/>
        <a:ext cx="2299681" cy="583992"/>
      </dsp:txXfrm>
    </dsp:sp>
    <dsp:sp modelId="{EC71859E-D6E8-4083-B020-17BD91497E79}">
      <dsp:nvSpPr>
        <dsp:cNvPr id="0" name=""/>
        <dsp:cNvSpPr/>
      </dsp:nvSpPr>
      <dsp:spPr>
        <a:xfrm>
          <a:off x="2394451" y="2582496"/>
          <a:ext cx="2299681" cy="583992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noProof="0" dirty="0" smtClean="0">
              <a:solidFill>
                <a:schemeClr val="bg1"/>
              </a:solidFill>
              <a:effectLst/>
            </a:rPr>
            <a:t>Non-scheduled</a:t>
          </a:r>
          <a:endParaRPr lang="en-GB" sz="2800" kern="1200" noProof="0" dirty="0">
            <a:solidFill>
              <a:schemeClr val="bg1"/>
            </a:solidFill>
            <a:effectLst/>
          </a:endParaRPr>
        </a:p>
      </dsp:txBody>
      <dsp:txXfrm>
        <a:off x="2394451" y="2582496"/>
        <a:ext cx="2299681" cy="583992"/>
      </dsp:txXfrm>
    </dsp:sp>
    <dsp:sp modelId="{D76C6C5E-14CF-449F-8058-184C0CE067A6}">
      <dsp:nvSpPr>
        <dsp:cNvPr id="0" name=""/>
        <dsp:cNvSpPr/>
      </dsp:nvSpPr>
      <dsp:spPr>
        <a:xfrm>
          <a:off x="5246580" y="1631843"/>
          <a:ext cx="1548004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bg1"/>
              </a:solidFill>
              <a:effectLst/>
            </a:rPr>
            <a:t>Charter</a:t>
          </a:r>
          <a:endParaRPr lang="en-GB" sz="2000" kern="1200" noProof="0" dirty="0">
            <a:solidFill>
              <a:schemeClr val="bg1"/>
            </a:solidFill>
            <a:effectLst/>
          </a:endParaRPr>
        </a:p>
      </dsp:txBody>
      <dsp:txXfrm>
        <a:off x="5246580" y="1631843"/>
        <a:ext cx="1548004" cy="778324"/>
      </dsp:txXfrm>
    </dsp:sp>
    <dsp:sp modelId="{5DED51C2-5A69-4D4F-B523-0FE1A9B07D1E}">
      <dsp:nvSpPr>
        <dsp:cNvPr id="0" name=""/>
        <dsp:cNvSpPr/>
      </dsp:nvSpPr>
      <dsp:spPr>
        <a:xfrm>
          <a:off x="5241525" y="2482746"/>
          <a:ext cx="1548004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bg1"/>
              </a:solidFill>
              <a:effectLst/>
            </a:rPr>
            <a:t>On demand</a:t>
          </a:r>
        </a:p>
      </dsp:txBody>
      <dsp:txXfrm>
        <a:off x="5241525" y="2482746"/>
        <a:ext cx="1548004" cy="778324"/>
      </dsp:txXfrm>
    </dsp:sp>
    <dsp:sp modelId="{6D98DCB1-6764-43D7-9E5C-3A0EFD6E962E}">
      <dsp:nvSpPr>
        <dsp:cNvPr id="0" name=""/>
        <dsp:cNvSpPr/>
      </dsp:nvSpPr>
      <dsp:spPr>
        <a:xfrm>
          <a:off x="7305165" y="1626519"/>
          <a:ext cx="1260011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chemeClr val="bg1"/>
              </a:solidFill>
              <a:effectLst/>
            </a:rPr>
            <a:t>Air taxis</a:t>
          </a:r>
          <a:endParaRPr lang="en-GB" sz="1800" kern="1200" noProof="0" dirty="0">
            <a:solidFill>
              <a:schemeClr val="bg1"/>
            </a:solidFill>
            <a:effectLst/>
          </a:endParaRPr>
        </a:p>
      </dsp:txBody>
      <dsp:txXfrm>
        <a:off x="7305165" y="1626519"/>
        <a:ext cx="1260011" cy="778324"/>
      </dsp:txXfrm>
    </dsp:sp>
    <dsp:sp modelId="{36BE90E3-B7E5-4B60-81D5-4DEAE271B176}">
      <dsp:nvSpPr>
        <dsp:cNvPr id="0" name=""/>
        <dsp:cNvSpPr/>
      </dsp:nvSpPr>
      <dsp:spPr>
        <a:xfrm>
          <a:off x="7305165" y="2480209"/>
          <a:ext cx="1260011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chemeClr val="bg1"/>
              </a:solidFill>
              <a:effectLst/>
            </a:rPr>
            <a:t>Commercial business aviation</a:t>
          </a:r>
          <a:endParaRPr lang="en-GB" sz="1800" kern="1200" noProof="0" dirty="0">
            <a:solidFill>
              <a:schemeClr val="bg1"/>
            </a:solidFill>
            <a:effectLst/>
          </a:endParaRPr>
        </a:p>
      </dsp:txBody>
      <dsp:txXfrm>
        <a:off x="7305165" y="2480209"/>
        <a:ext cx="1260011" cy="778324"/>
      </dsp:txXfrm>
    </dsp:sp>
    <dsp:sp modelId="{9BF600DA-3854-4AC8-8753-A524BE3A87C7}">
      <dsp:nvSpPr>
        <dsp:cNvPr id="0" name=""/>
        <dsp:cNvSpPr/>
      </dsp:nvSpPr>
      <dsp:spPr>
        <a:xfrm>
          <a:off x="7305165" y="3326131"/>
          <a:ext cx="1260011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chemeClr val="bg1"/>
              </a:solidFill>
              <a:effectLst/>
            </a:rPr>
            <a:t>Others</a:t>
          </a:r>
          <a:endParaRPr lang="en-GB" sz="1800" kern="1200" noProof="0" dirty="0">
            <a:solidFill>
              <a:schemeClr val="bg1"/>
            </a:solidFill>
            <a:effectLst/>
          </a:endParaRPr>
        </a:p>
      </dsp:txBody>
      <dsp:txXfrm>
        <a:off x="7305165" y="3326131"/>
        <a:ext cx="1260011" cy="778324"/>
      </dsp:txXfrm>
    </dsp:sp>
    <dsp:sp modelId="{83404116-AB16-4648-8E41-1DD79D33B2E6}">
      <dsp:nvSpPr>
        <dsp:cNvPr id="0" name=""/>
        <dsp:cNvSpPr/>
      </dsp:nvSpPr>
      <dsp:spPr>
        <a:xfrm>
          <a:off x="5246580" y="3326131"/>
          <a:ext cx="1548004" cy="778324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bg1"/>
              </a:solidFill>
              <a:effectLst/>
            </a:rPr>
            <a:t>Others</a:t>
          </a:r>
          <a:endParaRPr lang="en-GB" sz="2000" kern="1200" noProof="0" dirty="0">
            <a:solidFill>
              <a:schemeClr val="bg1"/>
            </a:solidFill>
            <a:effectLst/>
          </a:endParaRPr>
        </a:p>
      </dsp:txBody>
      <dsp:txXfrm>
        <a:off x="5246580" y="3326131"/>
        <a:ext cx="1548004" cy="778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26/10/2014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26/10/2014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E6FD4-30CD-4F14-9ECD-F7A1F6BF29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1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311400" y="525463"/>
            <a:ext cx="46736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70C26F8-696C-4DEC-97F0-93A1FE0D9A6D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7201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311400" y="525463"/>
            <a:ext cx="46736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70C26F8-696C-4DEC-97F0-93A1FE0D9A6D}" type="slidenum">
              <a:rPr lang="en-GB" altLang="en-US" smtClean="0"/>
              <a:pPr eaLnBrk="1" hangingPunct="1"/>
              <a:t>11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7201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1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1670"/>
            <a:ext cx="7772400" cy="1102519"/>
          </a:xfr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/>
          <a:p>
            <a:r>
              <a:rPr lang="en-US" sz="3600" dirty="0"/>
              <a:t>Introduction to Air Transport Statistics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3291830"/>
            <a:ext cx="504056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smtClean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b="1" smtClean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i="1" smtClean="0">
                <a:solidFill>
                  <a:srgbClr val="002060"/>
                </a:solidFill>
              </a:rPr>
              <a:t>27-29 October 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</p:spTree>
    <p:extLst>
      <p:ext uri="{BB962C8B-B14F-4D97-AF65-F5344CB8AC3E}">
        <p14:creationId xmlns:p14="http://schemas.microsoft.com/office/powerpoint/2010/main" val="14832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588" y="4894008"/>
            <a:ext cx="9142412" cy="249492"/>
          </a:xfrm>
        </p:spPr>
        <p:txBody>
          <a:bodyPr/>
          <a:lstStyle/>
          <a:p>
            <a:pPr algn="ctr"/>
            <a:fld id="{3FF909EE-2C65-48BC-95E5-26F3591A45A6}" type="slidenum">
              <a:rPr lang="en-CA" smtClean="0"/>
              <a:pPr algn="ctr"/>
              <a:t>10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135594" y="1051610"/>
            <a:ext cx="4208381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Carrier having an </a:t>
            </a:r>
            <a:r>
              <a:rPr lang="en-US" sz="2000" b="1" u="sng" dirty="0" smtClean="0">
                <a:solidFill>
                  <a:schemeClr val="accent1"/>
                </a:solidFill>
              </a:rPr>
              <a:t>AOC from State A</a:t>
            </a:r>
            <a:endParaRPr lang="en-CA" sz="2000" b="1" u="sng" dirty="0">
              <a:solidFill>
                <a:schemeClr val="accent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32041" y="2603164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A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40761" y="2624129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B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59707" y="2603164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A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68427" y="2624129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B</a:t>
            </a:r>
            <a:endParaRPr lang="en-CA" sz="2400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419622"/>
            <a:ext cx="0" cy="33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5811897" y="2335291"/>
            <a:ext cx="1875295" cy="575967"/>
          </a:xfrm>
          <a:custGeom>
            <a:avLst/>
            <a:gdLst>
              <a:gd name="connsiteX0" fmla="*/ 0 w 1875295"/>
              <a:gd name="connsiteY0" fmla="*/ 405486 h 575967"/>
              <a:gd name="connsiteX1" fmla="*/ 883404 w 1875295"/>
              <a:gd name="connsiteY1" fmla="*/ 2530 h 575967"/>
              <a:gd name="connsiteX2" fmla="*/ 1875295 w 1875295"/>
              <a:gd name="connsiteY2" fmla="*/ 575967 h 57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295" h="575967">
                <a:moveTo>
                  <a:pt x="0" y="405486"/>
                </a:moveTo>
                <a:cubicBezTo>
                  <a:pt x="285427" y="189801"/>
                  <a:pt x="570855" y="-25883"/>
                  <a:pt x="883404" y="2530"/>
                </a:cubicBezTo>
                <a:cubicBezTo>
                  <a:pt x="1195953" y="30943"/>
                  <a:pt x="1535624" y="303455"/>
                  <a:pt x="1875295" y="575967"/>
                </a:cubicBezTo>
              </a:path>
            </a:pathLst>
          </a:custGeom>
          <a:noFill/>
          <a:ln>
            <a:solidFill>
              <a:srgbClr val="C0000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88024" y="1051610"/>
            <a:ext cx="4208381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Carrier having an </a:t>
            </a:r>
            <a:r>
              <a:rPr lang="en-US" sz="2000" b="1" u="sng" dirty="0" smtClean="0">
                <a:solidFill>
                  <a:schemeClr val="accent1"/>
                </a:solidFill>
              </a:rPr>
              <a:t>AOC from another State than A</a:t>
            </a:r>
            <a:endParaRPr lang="en-CA" sz="2000" b="1" u="sng" dirty="0">
              <a:solidFill>
                <a:schemeClr val="accent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11897" y="1915144"/>
            <a:ext cx="3296608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International flight stage</a:t>
            </a:r>
            <a:endParaRPr lang="en-CA" sz="2000" b="1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176426" y="2942255"/>
            <a:ext cx="248014" cy="929898"/>
          </a:xfrm>
          <a:custGeom>
            <a:avLst/>
            <a:gdLst>
              <a:gd name="connsiteX0" fmla="*/ 248014 w 248014"/>
              <a:gd name="connsiteY0" fmla="*/ 0 h 929898"/>
              <a:gd name="connsiteX1" fmla="*/ 41 w 248014"/>
              <a:gd name="connsiteY1" fmla="*/ 387458 h 929898"/>
              <a:gd name="connsiteX2" fmla="*/ 232515 w 248014"/>
              <a:gd name="connsiteY2" fmla="*/ 929898 h 92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014" h="929898">
                <a:moveTo>
                  <a:pt x="248014" y="0"/>
                </a:moveTo>
                <a:cubicBezTo>
                  <a:pt x="125319" y="116237"/>
                  <a:pt x="2624" y="232475"/>
                  <a:pt x="41" y="387458"/>
                </a:cubicBezTo>
                <a:cubicBezTo>
                  <a:pt x="-2542" y="542441"/>
                  <a:pt x="114986" y="736169"/>
                  <a:pt x="232515" y="929898"/>
                </a:cubicBezTo>
              </a:path>
            </a:pathLst>
          </a:custGeom>
          <a:noFill/>
          <a:ln>
            <a:solidFill>
              <a:srgbClr val="00B05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919310" y="4043324"/>
            <a:ext cx="4077095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B050"/>
                </a:solidFill>
              </a:rPr>
              <a:t>Cabotage</a:t>
            </a:r>
            <a:r>
              <a:rPr lang="en-US" sz="2000" b="1" dirty="0" smtClean="0">
                <a:solidFill>
                  <a:srgbClr val="00B050"/>
                </a:solidFill>
              </a:rPr>
              <a:t> = International flight stage</a:t>
            </a:r>
            <a:endParaRPr lang="en-CA" sz="2000" b="1" dirty="0">
              <a:solidFill>
                <a:srgbClr val="00B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65991" y="1923678"/>
            <a:ext cx="2913565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International flight stage</a:t>
            </a:r>
            <a:endParaRPr lang="en-CA" sz="2000" b="1" dirty="0">
              <a:solidFill>
                <a:srgbClr val="C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5594" y="4043324"/>
            <a:ext cx="3076288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Domestic flight stage</a:t>
            </a:r>
            <a:endParaRPr lang="en-CA" sz="2000" b="1" dirty="0">
              <a:solidFill>
                <a:srgbClr val="00B050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1565991" y="2336145"/>
            <a:ext cx="1875295" cy="575967"/>
          </a:xfrm>
          <a:custGeom>
            <a:avLst/>
            <a:gdLst>
              <a:gd name="connsiteX0" fmla="*/ 0 w 1875295"/>
              <a:gd name="connsiteY0" fmla="*/ 405486 h 575967"/>
              <a:gd name="connsiteX1" fmla="*/ 883404 w 1875295"/>
              <a:gd name="connsiteY1" fmla="*/ 2530 h 575967"/>
              <a:gd name="connsiteX2" fmla="*/ 1875295 w 1875295"/>
              <a:gd name="connsiteY2" fmla="*/ 575967 h 57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295" h="575967">
                <a:moveTo>
                  <a:pt x="0" y="405486"/>
                </a:moveTo>
                <a:cubicBezTo>
                  <a:pt x="285427" y="189801"/>
                  <a:pt x="570855" y="-25883"/>
                  <a:pt x="883404" y="2530"/>
                </a:cubicBezTo>
                <a:cubicBezTo>
                  <a:pt x="1195953" y="30943"/>
                  <a:pt x="1535624" y="303455"/>
                  <a:pt x="1875295" y="575967"/>
                </a:cubicBezTo>
              </a:path>
            </a:pathLst>
          </a:custGeom>
          <a:noFill/>
          <a:ln>
            <a:solidFill>
              <a:srgbClr val="C0000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840235" y="2858295"/>
            <a:ext cx="248014" cy="929898"/>
          </a:xfrm>
          <a:custGeom>
            <a:avLst/>
            <a:gdLst>
              <a:gd name="connsiteX0" fmla="*/ 248014 w 248014"/>
              <a:gd name="connsiteY0" fmla="*/ 0 h 929898"/>
              <a:gd name="connsiteX1" fmla="*/ 41 w 248014"/>
              <a:gd name="connsiteY1" fmla="*/ 387458 h 929898"/>
              <a:gd name="connsiteX2" fmla="*/ 232515 w 248014"/>
              <a:gd name="connsiteY2" fmla="*/ 929898 h 92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014" h="929898">
                <a:moveTo>
                  <a:pt x="248014" y="0"/>
                </a:moveTo>
                <a:cubicBezTo>
                  <a:pt x="125319" y="116237"/>
                  <a:pt x="2624" y="232475"/>
                  <a:pt x="41" y="387458"/>
                </a:cubicBezTo>
                <a:cubicBezTo>
                  <a:pt x="-2542" y="542441"/>
                  <a:pt x="114986" y="736169"/>
                  <a:pt x="232515" y="929898"/>
                </a:cubicBezTo>
              </a:path>
            </a:pathLst>
          </a:custGeom>
          <a:noFill/>
          <a:ln>
            <a:solidFill>
              <a:srgbClr val="00B05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Domestic </a:t>
            </a:r>
            <a:r>
              <a:rPr lang="en-US" sz="2800" b="1" i="1" dirty="0">
                <a:solidFill>
                  <a:srgbClr val="002060"/>
                </a:solidFill>
              </a:rPr>
              <a:t>vs.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International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</a:rPr>
              <a:t>llustration</a:t>
            </a:r>
          </a:p>
        </p:txBody>
      </p:sp>
    </p:spTree>
    <p:extLst>
      <p:ext uri="{BB962C8B-B14F-4D97-AF65-F5344CB8AC3E}">
        <p14:creationId xmlns:p14="http://schemas.microsoft.com/office/powerpoint/2010/main" val="295763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  <p:bldP spid="12" grpId="0" animBg="1"/>
      <p:bldP spid="13" grpId="0" animBg="1"/>
      <p:bldP spid="15" grpId="0" animBg="1"/>
      <p:bldP spid="19" grpId="0" animBg="1"/>
      <p:bldP spid="20" grpId="0"/>
      <p:bldP spid="18" grpId="0" animBg="1"/>
      <p:bldP spid="22" grpId="0"/>
      <p:bldP spid="24" grpId="0"/>
      <p:bldP spid="26" grpId="0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588" y="4894008"/>
            <a:ext cx="9142412" cy="249492"/>
          </a:xfrm>
        </p:spPr>
        <p:txBody>
          <a:bodyPr/>
          <a:lstStyle/>
          <a:p>
            <a:pPr algn="ctr"/>
            <a:fld id="{3FF909EE-2C65-48BC-95E5-26F3591A45A6}" type="slidenum">
              <a:rPr lang="en-CA" smtClean="0"/>
              <a:pPr algn="ctr"/>
              <a:t>11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179511" y="4067722"/>
            <a:ext cx="4208381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Carrier having an </a:t>
            </a:r>
            <a:r>
              <a:rPr lang="en-US" sz="2000" b="1" u="sng" dirty="0" smtClean="0">
                <a:solidFill>
                  <a:schemeClr val="accent1"/>
                </a:solidFill>
              </a:rPr>
              <a:t>AOC from State A</a:t>
            </a:r>
            <a:endParaRPr lang="en-CA" sz="2000" b="1" u="sng" dirty="0">
              <a:solidFill>
                <a:schemeClr val="accent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51512" y="4067722"/>
            <a:ext cx="4208381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Carrier having an </a:t>
            </a:r>
            <a:r>
              <a:rPr lang="en-US" sz="2000" b="1" u="sng" dirty="0" smtClean="0">
                <a:solidFill>
                  <a:schemeClr val="accent1"/>
                </a:solidFill>
              </a:rPr>
              <a:t>AOC from another State than A</a:t>
            </a:r>
            <a:endParaRPr lang="en-CA" sz="2000" b="1" u="sng" dirty="0">
              <a:solidFill>
                <a:schemeClr val="accent1"/>
              </a:solidFill>
            </a:endParaRPr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107504" y="843558"/>
            <a:ext cx="892899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u="sng" dirty="0" smtClean="0">
                <a:latin typeface="+mn-lt"/>
              </a:rPr>
              <a:t>A territory of State A is considered as being the State A 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895528" y="1708712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A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804248" y="1729677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B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59609" y="1721486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A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468329" y="1742451"/>
            <a:ext cx="1512168" cy="14401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State B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775384" y="1440839"/>
            <a:ext cx="1875295" cy="575967"/>
          </a:xfrm>
          <a:custGeom>
            <a:avLst/>
            <a:gdLst>
              <a:gd name="connsiteX0" fmla="*/ 0 w 1875295"/>
              <a:gd name="connsiteY0" fmla="*/ 405486 h 575967"/>
              <a:gd name="connsiteX1" fmla="*/ 883404 w 1875295"/>
              <a:gd name="connsiteY1" fmla="*/ 2530 h 575967"/>
              <a:gd name="connsiteX2" fmla="*/ 1875295 w 1875295"/>
              <a:gd name="connsiteY2" fmla="*/ 575967 h 57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295" h="575967">
                <a:moveTo>
                  <a:pt x="0" y="405486"/>
                </a:moveTo>
                <a:cubicBezTo>
                  <a:pt x="285427" y="189801"/>
                  <a:pt x="570855" y="-25883"/>
                  <a:pt x="883404" y="2530"/>
                </a:cubicBezTo>
                <a:cubicBezTo>
                  <a:pt x="1195953" y="30943"/>
                  <a:pt x="1535624" y="303455"/>
                  <a:pt x="1875295" y="575967"/>
                </a:cubicBezTo>
              </a:path>
            </a:pathLst>
          </a:custGeom>
          <a:noFill/>
          <a:ln>
            <a:solidFill>
              <a:srgbClr val="C0000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C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07696" y="1223852"/>
            <a:ext cx="2388632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International flight</a:t>
            </a:r>
            <a:endParaRPr lang="en-CA" sz="1400" b="1" dirty="0">
              <a:solidFill>
                <a:srgbClr val="C00000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015906" y="1994818"/>
            <a:ext cx="248014" cy="929898"/>
          </a:xfrm>
          <a:custGeom>
            <a:avLst/>
            <a:gdLst>
              <a:gd name="connsiteX0" fmla="*/ 248014 w 248014"/>
              <a:gd name="connsiteY0" fmla="*/ 0 h 929898"/>
              <a:gd name="connsiteX1" fmla="*/ 41 w 248014"/>
              <a:gd name="connsiteY1" fmla="*/ 387458 h 929898"/>
              <a:gd name="connsiteX2" fmla="*/ 232515 w 248014"/>
              <a:gd name="connsiteY2" fmla="*/ 929898 h 92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014" h="929898">
                <a:moveTo>
                  <a:pt x="248014" y="0"/>
                </a:moveTo>
                <a:cubicBezTo>
                  <a:pt x="125319" y="116237"/>
                  <a:pt x="2624" y="232475"/>
                  <a:pt x="41" y="387458"/>
                </a:cubicBezTo>
                <a:cubicBezTo>
                  <a:pt x="-2542" y="542441"/>
                  <a:pt x="114986" y="736169"/>
                  <a:pt x="232515" y="929898"/>
                </a:cubicBezTo>
              </a:path>
            </a:pathLst>
          </a:custGeom>
          <a:noFill/>
          <a:ln>
            <a:solidFill>
              <a:srgbClr val="00B05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5139913" y="2565417"/>
            <a:ext cx="1161693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50"/>
                </a:solidFill>
              </a:rPr>
              <a:t>International flight</a:t>
            </a:r>
            <a:endParaRPr lang="en-CA" sz="1400" b="1" dirty="0">
              <a:solidFill>
                <a:srgbClr val="00B05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122151" y="1186439"/>
            <a:ext cx="2204524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International flight</a:t>
            </a:r>
            <a:endParaRPr lang="en-CA" sz="1400" b="1" dirty="0">
              <a:solidFill>
                <a:srgbClr val="C0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-118866" y="1491725"/>
            <a:ext cx="1154966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B050"/>
                </a:solidFill>
              </a:rPr>
              <a:t>Domestic flight</a:t>
            </a:r>
            <a:endParaRPr lang="en-CA" sz="1400" b="1" dirty="0">
              <a:solidFill>
                <a:srgbClr val="00B050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1465893" y="1454467"/>
            <a:ext cx="1875295" cy="575967"/>
          </a:xfrm>
          <a:custGeom>
            <a:avLst/>
            <a:gdLst>
              <a:gd name="connsiteX0" fmla="*/ 0 w 1875295"/>
              <a:gd name="connsiteY0" fmla="*/ 405486 h 575967"/>
              <a:gd name="connsiteX1" fmla="*/ 883404 w 1875295"/>
              <a:gd name="connsiteY1" fmla="*/ 2530 h 575967"/>
              <a:gd name="connsiteX2" fmla="*/ 1875295 w 1875295"/>
              <a:gd name="connsiteY2" fmla="*/ 575967 h 57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295" h="575967">
                <a:moveTo>
                  <a:pt x="0" y="405486"/>
                </a:moveTo>
                <a:cubicBezTo>
                  <a:pt x="285427" y="189801"/>
                  <a:pt x="570855" y="-25883"/>
                  <a:pt x="883404" y="2530"/>
                </a:cubicBezTo>
                <a:cubicBezTo>
                  <a:pt x="1195953" y="30943"/>
                  <a:pt x="1535624" y="303455"/>
                  <a:pt x="1875295" y="575967"/>
                </a:cubicBezTo>
              </a:path>
            </a:pathLst>
          </a:custGeom>
          <a:noFill/>
          <a:ln>
            <a:solidFill>
              <a:srgbClr val="C0000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C00000"/>
              </a:solidFill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75965" y="1927572"/>
            <a:ext cx="248014" cy="929898"/>
          </a:xfrm>
          <a:custGeom>
            <a:avLst/>
            <a:gdLst>
              <a:gd name="connsiteX0" fmla="*/ 248014 w 248014"/>
              <a:gd name="connsiteY0" fmla="*/ 0 h 929898"/>
              <a:gd name="connsiteX1" fmla="*/ 41 w 248014"/>
              <a:gd name="connsiteY1" fmla="*/ 387458 h 929898"/>
              <a:gd name="connsiteX2" fmla="*/ 232515 w 248014"/>
              <a:gd name="connsiteY2" fmla="*/ 929898 h 92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014" h="929898">
                <a:moveTo>
                  <a:pt x="248014" y="0"/>
                </a:moveTo>
                <a:cubicBezTo>
                  <a:pt x="125319" y="116237"/>
                  <a:pt x="2624" y="232475"/>
                  <a:pt x="41" y="387458"/>
                </a:cubicBezTo>
                <a:cubicBezTo>
                  <a:pt x="-2542" y="542441"/>
                  <a:pt x="114986" y="736169"/>
                  <a:pt x="232515" y="929898"/>
                </a:cubicBezTo>
              </a:path>
            </a:pathLst>
          </a:custGeom>
          <a:noFill/>
          <a:ln>
            <a:solidFill>
              <a:srgbClr val="00B050"/>
            </a:solidFill>
            <a:prstDash val="sysDash"/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5720759" y="3391766"/>
            <a:ext cx="1014296" cy="488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accent1"/>
                </a:solidFill>
              </a:rPr>
              <a:t>Territory of State A</a:t>
            </a:r>
            <a:endParaRPr lang="en-CA" sz="1100" dirty="0">
              <a:solidFill>
                <a:schemeClr val="accent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572000" y="1419622"/>
            <a:ext cx="0" cy="33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6250558" y="2269730"/>
            <a:ext cx="229341" cy="1200150"/>
          </a:xfrm>
          <a:custGeom>
            <a:avLst/>
            <a:gdLst>
              <a:gd name="connsiteX0" fmla="*/ 0 w 229341"/>
              <a:gd name="connsiteY0" fmla="*/ 0 h 1200150"/>
              <a:gd name="connsiteX1" fmla="*/ 228600 w 229341"/>
              <a:gd name="connsiteY1" fmla="*/ 482600 h 1200150"/>
              <a:gd name="connsiteX2" fmla="*/ 76200 w 229341"/>
              <a:gd name="connsiteY2" fmla="*/ 1200150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41" h="1200150">
                <a:moveTo>
                  <a:pt x="0" y="0"/>
                </a:moveTo>
                <a:cubicBezTo>
                  <a:pt x="107950" y="141287"/>
                  <a:pt x="215900" y="282575"/>
                  <a:pt x="228600" y="482600"/>
                </a:cubicBezTo>
                <a:cubicBezTo>
                  <a:pt x="241300" y="682625"/>
                  <a:pt x="86783" y="1072092"/>
                  <a:pt x="76200" y="1200150"/>
                </a:cubicBezTo>
              </a:path>
            </a:pathLst>
          </a:custGeom>
          <a:noFill/>
          <a:ln>
            <a:solidFill>
              <a:srgbClr val="F612D5"/>
            </a:solidFill>
            <a:prstDash val="sysDash"/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ectangle 40"/>
          <p:cNvSpPr/>
          <p:nvPr/>
        </p:nvSpPr>
        <p:spPr>
          <a:xfrm>
            <a:off x="6407696" y="3148872"/>
            <a:ext cx="1161693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612D5"/>
                </a:solidFill>
              </a:rPr>
              <a:t>International flight</a:t>
            </a:r>
            <a:endParaRPr lang="en-CA" sz="1400" b="1" dirty="0">
              <a:solidFill>
                <a:srgbClr val="F612D5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644258" y="2669780"/>
            <a:ext cx="1422400" cy="1104900"/>
          </a:xfrm>
          <a:custGeom>
            <a:avLst/>
            <a:gdLst>
              <a:gd name="connsiteX0" fmla="*/ 0 w 1422400"/>
              <a:gd name="connsiteY0" fmla="*/ 1104900 h 1104900"/>
              <a:gd name="connsiteX1" fmla="*/ 1111250 w 1422400"/>
              <a:gd name="connsiteY1" fmla="*/ 869950 h 1104900"/>
              <a:gd name="connsiteX2" fmla="*/ 1422400 w 1422400"/>
              <a:gd name="connsiteY2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104900">
                <a:moveTo>
                  <a:pt x="0" y="1104900"/>
                </a:moveTo>
                <a:cubicBezTo>
                  <a:pt x="437091" y="1079500"/>
                  <a:pt x="874183" y="1054100"/>
                  <a:pt x="1111250" y="869950"/>
                </a:cubicBezTo>
                <a:cubicBezTo>
                  <a:pt x="1348317" y="685800"/>
                  <a:pt x="1385358" y="342900"/>
                  <a:pt x="1422400" y="0"/>
                </a:cubicBezTo>
              </a:path>
            </a:pathLst>
          </a:custGeom>
          <a:noFill/>
          <a:ln>
            <a:solidFill>
              <a:srgbClr val="F37021"/>
            </a:solidFill>
            <a:prstDash val="sysDash"/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ectangle 41"/>
          <p:cNvSpPr/>
          <p:nvPr/>
        </p:nvSpPr>
        <p:spPr>
          <a:xfrm>
            <a:off x="7796231" y="3515838"/>
            <a:ext cx="1161693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37021"/>
                </a:solidFill>
              </a:rPr>
              <a:t>International flight</a:t>
            </a:r>
            <a:endParaRPr lang="en-CA" sz="1400" b="1" dirty="0">
              <a:solidFill>
                <a:srgbClr val="F3702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078436" y="3476469"/>
            <a:ext cx="1014296" cy="488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accent1"/>
                </a:solidFill>
              </a:rPr>
              <a:t>Territory of State A</a:t>
            </a:r>
            <a:endParaRPr lang="en-CA" sz="1100" dirty="0">
              <a:solidFill>
                <a:schemeClr val="accent1"/>
              </a:solidFill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1738124" y="2372116"/>
            <a:ext cx="229341" cy="1200150"/>
          </a:xfrm>
          <a:custGeom>
            <a:avLst/>
            <a:gdLst>
              <a:gd name="connsiteX0" fmla="*/ 0 w 229341"/>
              <a:gd name="connsiteY0" fmla="*/ 0 h 1200150"/>
              <a:gd name="connsiteX1" fmla="*/ 228600 w 229341"/>
              <a:gd name="connsiteY1" fmla="*/ 482600 h 1200150"/>
              <a:gd name="connsiteX2" fmla="*/ 76200 w 229341"/>
              <a:gd name="connsiteY2" fmla="*/ 1200150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341" h="1200150">
                <a:moveTo>
                  <a:pt x="0" y="0"/>
                </a:moveTo>
                <a:cubicBezTo>
                  <a:pt x="107950" y="141287"/>
                  <a:pt x="215900" y="282575"/>
                  <a:pt x="228600" y="482600"/>
                </a:cubicBezTo>
                <a:cubicBezTo>
                  <a:pt x="241300" y="682625"/>
                  <a:pt x="86783" y="1072092"/>
                  <a:pt x="76200" y="1200150"/>
                </a:cubicBezTo>
              </a:path>
            </a:pathLst>
          </a:custGeom>
          <a:noFill/>
          <a:ln>
            <a:solidFill>
              <a:srgbClr val="F612D5"/>
            </a:solidFill>
            <a:prstDash val="sysDash"/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Rectangle 44"/>
          <p:cNvSpPr/>
          <p:nvPr/>
        </p:nvSpPr>
        <p:spPr>
          <a:xfrm>
            <a:off x="1769492" y="3042495"/>
            <a:ext cx="1161693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612D5"/>
                </a:solidFill>
              </a:rPr>
              <a:t>Domestic flight</a:t>
            </a:r>
            <a:endParaRPr lang="en-CA" sz="1400" b="1" dirty="0">
              <a:solidFill>
                <a:srgbClr val="F612D5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2014905" y="2761596"/>
            <a:ext cx="1422400" cy="1104900"/>
          </a:xfrm>
          <a:custGeom>
            <a:avLst/>
            <a:gdLst>
              <a:gd name="connsiteX0" fmla="*/ 0 w 1422400"/>
              <a:gd name="connsiteY0" fmla="*/ 1104900 h 1104900"/>
              <a:gd name="connsiteX1" fmla="*/ 1111250 w 1422400"/>
              <a:gd name="connsiteY1" fmla="*/ 869950 h 1104900"/>
              <a:gd name="connsiteX2" fmla="*/ 1422400 w 1422400"/>
              <a:gd name="connsiteY2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104900">
                <a:moveTo>
                  <a:pt x="0" y="1104900"/>
                </a:moveTo>
                <a:cubicBezTo>
                  <a:pt x="437091" y="1079500"/>
                  <a:pt x="874183" y="1054100"/>
                  <a:pt x="1111250" y="869950"/>
                </a:cubicBezTo>
                <a:cubicBezTo>
                  <a:pt x="1348317" y="685800"/>
                  <a:pt x="1385358" y="342900"/>
                  <a:pt x="1422400" y="0"/>
                </a:cubicBezTo>
              </a:path>
            </a:pathLst>
          </a:custGeom>
          <a:noFill/>
          <a:ln>
            <a:solidFill>
              <a:srgbClr val="F37021"/>
            </a:solidFill>
            <a:prstDash val="sysDash"/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Rectangle 46"/>
          <p:cNvSpPr/>
          <p:nvPr/>
        </p:nvSpPr>
        <p:spPr>
          <a:xfrm>
            <a:off x="3166878" y="3607654"/>
            <a:ext cx="1161693" cy="43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37021"/>
                </a:solidFill>
              </a:rPr>
              <a:t>International flight</a:t>
            </a:r>
            <a:endParaRPr lang="en-CA" sz="1400" b="1" dirty="0">
              <a:solidFill>
                <a:srgbClr val="F3702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Domestic </a:t>
            </a:r>
            <a:r>
              <a:rPr lang="en-US" sz="2800" b="1" i="1" dirty="0">
                <a:solidFill>
                  <a:srgbClr val="002060"/>
                </a:solidFill>
              </a:rPr>
              <a:t>vs.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International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Case for Territories</a:t>
            </a:r>
          </a:p>
        </p:txBody>
      </p:sp>
    </p:spTree>
    <p:extLst>
      <p:ext uri="{BB962C8B-B14F-4D97-AF65-F5344CB8AC3E}">
        <p14:creationId xmlns:p14="http://schemas.microsoft.com/office/powerpoint/2010/main" val="247053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1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/>
      <p:bldP spid="35" grpId="0"/>
      <p:bldP spid="36" grpId="0"/>
      <p:bldP spid="37" grpId="0" animBg="1"/>
      <p:bldP spid="38" grpId="0" animBg="1"/>
      <p:bldP spid="3" grpId="0" animBg="1"/>
      <p:bldP spid="4" grpId="0" animBg="1"/>
      <p:bldP spid="41" grpId="0"/>
      <p:bldP spid="5" grpId="0" animBg="1"/>
      <p:bldP spid="42" grpId="0"/>
      <p:bldP spid="43" grpId="0" animBg="1"/>
      <p:bldP spid="44" grpId="0" animBg="1"/>
      <p:bldP spid="45" grpId="0"/>
      <p:bldP spid="46" grpId="0" animBg="1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94172" y="2819941"/>
            <a:ext cx="4128839" cy="46166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 </a:t>
            </a:r>
            <a:r>
              <a:rPr lang="en-US" sz="2400" dirty="0" smtClean="0">
                <a:solidFill>
                  <a:schemeClr val="bg1"/>
                </a:solidFill>
              </a:rPr>
              <a:t>Passenger = a flight coupon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a Passenger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5" y="843558"/>
            <a:ext cx="48600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All forms </a:t>
            </a:r>
            <a:r>
              <a:rPr lang="en-US" sz="1200" i="1" dirty="0">
                <a:solidFill>
                  <a:srgbClr val="002060"/>
                </a:solidFill>
              </a:rPr>
              <a:t>(</a:t>
            </a:r>
            <a:r>
              <a:rPr lang="en-US" sz="1200" i="1" dirty="0" smtClean="0">
                <a:solidFill>
                  <a:srgbClr val="002060"/>
                </a:solidFill>
              </a:rPr>
              <a:t>except form C)</a:t>
            </a:r>
            <a:endParaRPr lang="en-US" sz="1200" i="1" dirty="0">
              <a:solidFill>
                <a:srgbClr val="00206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95250" y="1581683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ight Arrow 10"/>
          <p:cNvSpPr/>
          <p:nvPr/>
        </p:nvSpPr>
        <p:spPr>
          <a:xfrm>
            <a:off x="107767" y="3534451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75767" y="1525538"/>
            <a:ext cx="42842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If the flight coupon includes </a:t>
            </a:r>
            <a:r>
              <a:rPr lang="en-US" b="1" u="sng" dirty="0" smtClean="0">
                <a:solidFill>
                  <a:srgbClr val="002060"/>
                </a:solidFill>
              </a:rPr>
              <a:t>only</a:t>
            </a:r>
            <a:r>
              <a:rPr lang="en-US" dirty="0" smtClean="0">
                <a:solidFill>
                  <a:srgbClr val="002060"/>
                </a:solidFill>
              </a:rPr>
              <a:t> international flight stage(s)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95250" y="2229755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75767" y="2173610"/>
            <a:ext cx="4066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If the flight coupon includes </a:t>
            </a:r>
            <a:r>
              <a:rPr lang="en-US" b="1" u="sng" dirty="0" smtClean="0">
                <a:solidFill>
                  <a:srgbClr val="002060"/>
                </a:solidFill>
              </a:rPr>
              <a:t>only</a:t>
            </a:r>
            <a:r>
              <a:rPr lang="en-US" dirty="0" smtClean="0">
                <a:solidFill>
                  <a:srgbClr val="002060"/>
                </a:solidFill>
              </a:rPr>
              <a:t> domestic flight stage(s)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1453530"/>
            <a:ext cx="4824536" cy="1944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75766" y="3464421"/>
            <a:ext cx="42842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If the flight coupon includes </a:t>
            </a:r>
            <a:r>
              <a:rPr lang="en-US" b="1" u="sng" dirty="0" smtClean="0">
                <a:solidFill>
                  <a:srgbClr val="002060"/>
                </a:solidFill>
              </a:rPr>
              <a:t>both</a:t>
            </a:r>
            <a:r>
              <a:rPr lang="en-US" dirty="0" smtClean="0">
                <a:solidFill>
                  <a:srgbClr val="002060"/>
                </a:solidFill>
              </a:rPr>
              <a:t> domestic and international flight stage(s)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496" y="3464420"/>
            <a:ext cx="4824536" cy="14115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94172" y="4121091"/>
            <a:ext cx="4128839" cy="677108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 Passengers = a flight coupon</a:t>
            </a:r>
          </a:p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1 counted as domestic, 1 counted as international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220072" y="877863"/>
            <a:ext cx="385192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Form C </a:t>
            </a:r>
            <a:r>
              <a:rPr lang="en-US" sz="1200" i="1" dirty="0" smtClean="0">
                <a:solidFill>
                  <a:srgbClr val="002060"/>
                </a:solidFill>
              </a:rPr>
              <a:t>(only international scheduled traffic)</a:t>
            </a:r>
            <a:endParaRPr lang="en-US" sz="1050" i="1" dirty="0">
              <a:solidFill>
                <a:srgbClr val="002060"/>
              </a:solidFill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364088" y="2010139"/>
            <a:ext cx="3528392" cy="83099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Each passenger is counted once on each flight stage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20072" y="1507442"/>
            <a:ext cx="3816424" cy="21350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292080" y="1541216"/>
            <a:ext cx="4284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Form C is traffic by flight stage: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5308518" y="313721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832088" y="2989218"/>
            <a:ext cx="3204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2060"/>
                </a:solidFill>
              </a:rPr>
              <a:t>Enable to compute the</a:t>
            </a:r>
          </a:p>
          <a:p>
            <a:pPr algn="ctr"/>
            <a:r>
              <a:rPr lang="en-US" sz="1600" i="1" dirty="0" smtClean="0">
                <a:solidFill>
                  <a:srgbClr val="002060"/>
                </a:solidFill>
              </a:rPr>
              <a:t>Revenue Passenger-</a:t>
            </a:r>
            <a:r>
              <a:rPr lang="en-US" sz="1600" i="1" dirty="0" err="1" smtClean="0">
                <a:solidFill>
                  <a:srgbClr val="002060"/>
                </a:solidFill>
              </a:rPr>
              <a:t>kilometres</a:t>
            </a:r>
            <a:r>
              <a:rPr lang="en-US" sz="1600" i="1" dirty="0" smtClean="0">
                <a:solidFill>
                  <a:srgbClr val="002060"/>
                </a:solidFill>
              </a:rPr>
              <a:t> (RPK)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32088" y="4011910"/>
            <a:ext cx="3204408" cy="78628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CC00"/>
                </a:solidFill>
              </a:rPr>
              <a:t>Same rules for the </a:t>
            </a:r>
            <a:r>
              <a:rPr lang="en-US" b="1" dirty="0" err="1" smtClean="0">
                <a:solidFill>
                  <a:srgbClr val="00CC00"/>
                </a:solidFill>
              </a:rPr>
              <a:t>tonnes</a:t>
            </a:r>
            <a:r>
              <a:rPr lang="en-US" b="1" dirty="0" smtClean="0">
                <a:solidFill>
                  <a:srgbClr val="00CC00"/>
                </a:solidFill>
              </a:rPr>
              <a:t> of freight carried</a:t>
            </a:r>
            <a:endParaRPr lang="en-CA" b="1" dirty="0">
              <a:solidFill>
                <a:srgbClr val="00CC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5544136" y="4297042"/>
            <a:ext cx="252000" cy="216024"/>
          </a:xfrm>
          <a:prstGeom prst="rightArrow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ight Arrow 27"/>
          <p:cNvSpPr/>
          <p:nvPr/>
        </p:nvSpPr>
        <p:spPr>
          <a:xfrm rot="5400000">
            <a:off x="7128272" y="3749323"/>
            <a:ext cx="252000" cy="216024"/>
          </a:xfrm>
          <a:prstGeom prst="rightArrow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089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8" grpId="0" animBg="1"/>
      <p:bldP spid="10" grpId="0" animBg="1"/>
      <p:bldP spid="11" grpId="0" animBg="1"/>
      <p:bldP spid="13" grpId="0"/>
      <p:bldP spid="14" grpId="0" animBg="1"/>
      <p:bldP spid="15" grpId="0"/>
      <p:bldP spid="3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/>
      <p:bldP spid="4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24994" y="843558"/>
            <a:ext cx="1579278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EK384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3669891" y="2255261"/>
            <a:ext cx="67967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BKK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228601" y="2255261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DXB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8029575" y="2255261"/>
            <a:ext cx="72936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HKG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3316982" y="1564218"/>
            <a:ext cx="29691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3200" dirty="0" smtClean="0">
                <a:solidFill>
                  <a:srgbClr val="F37021"/>
                </a:solidFill>
              </a:rPr>
              <a:t>1 flight </a:t>
            </a:r>
            <a:r>
              <a:rPr lang="en-US" sz="3200" dirty="0">
                <a:solidFill>
                  <a:srgbClr val="F37021"/>
                </a:solidFill>
              </a:rPr>
              <a:t>coupon</a:t>
            </a:r>
            <a:endParaRPr lang="en-US" dirty="0">
              <a:solidFill>
                <a:srgbClr val="F37021"/>
              </a:solidFill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212035" y="2614926"/>
            <a:ext cx="19608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nternational </a:t>
            </a:r>
            <a:r>
              <a:rPr lang="en-US" sz="2000" dirty="0">
                <a:solidFill>
                  <a:srgbClr val="002060"/>
                </a:solidFill>
              </a:rPr>
              <a:t>stage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1164532" y="2614926"/>
            <a:ext cx="19599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nternational stage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3528" y="3539792"/>
            <a:ext cx="820891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1 flight </a:t>
            </a:r>
            <a:r>
              <a:rPr lang="en-US" sz="2000" b="1" dirty="0" smtClean="0">
                <a:solidFill>
                  <a:srgbClr val="002060"/>
                </a:solidFill>
              </a:rPr>
              <a:t>coupon = 1 </a:t>
            </a:r>
            <a:r>
              <a:rPr lang="en-US" sz="2000" b="1" dirty="0">
                <a:solidFill>
                  <a:srgbClr val="002060"/>
                </a:solidFill>
              </a:rPr>
              <a:t>international passenger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a Passenger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 1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52500" y="2088575"/>
            <a:ext cx="6984000" cy="0"/>
          </a:xfrm>
          <a:prstGeom prst="straightConnector1">
            <a:avLst/>
          </a:prstGeom>
          <a:ln w="19050">
            <a:solidFill>
              <a:srgbClr val="F3702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952500" y="2501482"/>
            <a:ext cx="2592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428464" y="2501482"/>
            <a:ext cx="3528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95896" y="4587974"/>
            <a:ext cx="334810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 smtClean="0">
                <a:solidFill>
                  <a:schemeClr val="bg1">
                    <a:lumMod val="50000"/>
                  </a:schemeClr>
                </a:solidFill>
              </a:rPr>
              <a:t>Note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: except for form C definition</a:t>
            </a:r>
            <a:endParaRPr lang="en-CA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5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3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 animBg="1"/>
      <p:bldP spid="49172" grpId="0"/>
      <p:bldP spid="49174" grpId="0"/>
      <p:bldP spid="49175" grpId="0"/>
      <p:bldP spid="12312" grpId="0"/>
      <p:bldP spid="12315" grpId="0"/>
      <p:bldP spid="12316" grpId="0"/>
      <p:bldP spid="123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24994" y="843558"/>
            <a:ext cx="1579278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2820653" y="2255261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NYC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228601" y="2255261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LAX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8029575" y="2255261"/>
            <a:ext cx="66947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PAR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3316982" y="1564218"/>
            <a:ext cx="296912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3200" dirty="0" smtClean="0">
                <a:solidFill>
                  <a:srgbClr val="F37021"/>
                </a:solidFill>
              </a:rPr>
              <a:t>1 flight </a:t>
            </a:r>
            <a:r>
              <a:rPr lang="en-US" sz="3200" dirty="0">
                <a:solidFill>
                  <a:srgbClr val="F37021"/>
                </a:solidFill>
              </a:rPr>
              <a:t>coupon</a:t>
            </a:r>
            <a:endParaRPr lang="en-US" dirty="0">
              <a:solidFill>
                <a:srgbClr val="F37021"/>
              </a:solidFill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4572000" y="2636009"/>
            <a:ext cx="19608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nternational </a:t>
            </a:r>
            <a:r>
              <a:rPr lang="en-US" sz="2000" dirty="0">
                <a:solidFill>
                  <a:srgbClr val="002060"/>
                </a:solidFill>
              </a:rPr>
              <a:t>stage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815518" y="2636009"/>
            <a:ext cx="19599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omestic stage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3528" y="3539792"/>
            <a:ext cx="820891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1 flight </a:t>
            </a:r>
            <a:r>
              <a:rPr lang="en-US" sz="2000" b="1" dirty="0" smtClean="0">
                <a:solidFill>
                  <a:srgbClr val="002060"/>
                </a:solidFill>
              </a:rPr>
              <a:t>coupon = </a:t>
            </a:r>
            <a:r>
              <a:rPr lang="en-US" sz="2000" b="1" dirty="0">
                <a:solidFill>
                  <a:srgbClr val="002060"/>
                </a:solidFill>
              </a:rPr>
              <a:t>1 domestic passenger +1 international passenger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a Passenger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 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52500" y="2088575"/>
            <a:ext cx="6984000" cy="0"/>
          </a:xfrm>
          <a:prstGeom prst="straightConnector1">
            <a:avLst/>
          </a:prstGeom>
          <a:ln w="19050">
            <a:solidFill>
              <a:srgbClr val="F3702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952500" y="2501482"/>
            <a:ext cx="180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635896" y="2501482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795896" y="4587974"/>
            <a:ext cx="334810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 smtClean="0">
                <a:solidFill>
                  <a:schemeClr val="bg1">
                    <a:lumMod val="50000"/>
                  </a:schemeClr>
                </a:solidFill>
              </a:rPr>
              <a:t>Note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: except for form C definition</a:t>
            </a:r>
            <a:endParaRPr lang="en-CA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5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3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 animBg="1"/>
      <p:bldP spid="49172" grpId="0"/>
      <p:bldP spid="49174" grpId="0"/>
      <p:bldP spid="49175" grpId="0"/>
      <p:bldP spid="12312" grpId="0"/>
      <p:bldP spid="12315" grpId="0"/>
      <p:bldP spid="12316" grpId="0"/>
      <p:bldP spid="123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458" y="987574"/>
            <a:ext cx="8928992" cy="1080120"/>
          </a:xfrm>
        </p:spPr>
        <p:txBody>
          <a:bodyPr>
            <a:norm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2400" b="1" u="sng" dirty="0">
                <a:solidFill>
                  <a:srgbClr val="002060"/>
                </a:solidFill>
                <a:latin typeface="+mn-lt"/>
              </a:rPr>
              <a:t>Revenue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passenger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: </a:t>
            </a:r>
          </a:p>
          <a:p>
            <a:pPr marL="0" indent="0">
              <a:buSzPct val="90000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a passenger carried for which the airline receives remuneration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a Revenue Passenger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36179" y="2520280"/>
            <a:ext cx="8001000" cy="1707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It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includes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passengers traveling: </a:t>
            </a: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a) under publicly available promotional offers or loyalty </a:t>
            </a:r>
            <a:r>
              <a:rPr lang="en-US" sz="1800" dirty="0" err="1">
                <a:latin typeface="+mn-lt"/>
              </a:rPr>
              <a:t>programmes</a:t>
            </a:r>
            <a:r>
              <a:rPr lang="en-US" sz="1800" dirty="0">
                <a:latin typeface="+mn-lt"/>
              </a:rPr>
              <a:t> </a:t>
            </a: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b) as compensation for denied </a:t>
            </a:r>
            <a:r>
              <a:rPr lang="en-US" sz="1800" dirty="0" smtClean="0">
                <a:latin typeface="+mn-lt"/>
              </a:rPr>
              <a:t>boarding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c) on corporate </a:t>
            </a:r>
            <a:r>
              <a:rPr lang="en-US" sz="1800" dirty="0" smtClean="0">
                <a:latin typeface="+mn-lt"/>
              </a:rPr>
              <a:t>discounts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d) on preferential fares (government, military, youth, student, etc</a:t>
            </a:r>
            <a:r>
              <a:rPr lang="en-US" sz="1800" dirty="0" smtClean="0">
                <a:latin typeface="+mn-lt"/>
              </a:rPr>
              <a:t>.)</a:t>
            </a:r>
            <a:endParaRPr lang="en-US" sz="1800" dirty="0">
              <a:latin typeface="+mn-lt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06075" y="2585900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32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7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458" y="987574"/>
            <a:ext cx="8928992" cy="1080120"/>
          </a:xfrm>
        </p:spPr>
        <p:txBody>
          <a:bodyPr>
            <a:norm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2400" b="1" u="sng" dirty="0">
                <a:solidFill>
                  <a:srgbClr val="002060"/>
                </a:solidFill>
                <a:latin typeface="+mn-lt"/>
              </a:rPr>
              <a:t>Revenue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passenger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: </a:t>
            </a:r>
          </a:p>
          <a:p>
            <a:pPr marL="0" indent="0">
              <a:buSzPct val="90000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a passenger carried for which the airline receives remuneration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a Revenue Passenger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36179" y="2520280"/>
            <a:ext cx="8001000" cy="1707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It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excludes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, for example: </a:t>
            </a: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a) persons travelling free; </a:t>
            </a: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b) persons travelling at a fare or discount </a:t>
            </a:r>
            <a:r>
              <a:rPr lang="en-US" sz="1800" dirty="0" smtClean="0">
                <a:latin typeface="+mn-lt"/>
              </a:rPr>
              <a:t>available only </a:t>
            </a:r>
            <a:r>
              <a:rPr lang="en-US" sz="1800" dirty="0">
                <a:latin typeface="+mn-lt"/>
              </a:rPr>
              <a:t>to employees of air carriers or their agents </a:t>
            </a:r>
            <a:r>
              <a:rPr lang="en-US" sz="1800" dirty="0" smtClean="0">
                <a:latin typeface="+mn-lt"/>
              </a:rPr>
              <a:t>or only </a:t>
            </a:r>
            <a:r>
              <a:rPr lang="en-US" sz="1800" dirty="0">
                <a:latin typeface="+mn-lt"/>
              </a:rPr>
              <a:t>for travel on business for the carriers; </a:t>
            </a:r>
          </a:p>
          <a:p>
            <a:pPr lvl="1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dirty="0">
                <a:latin typeface="+mn-lt"/>
              </a:rPr>
              <a:t>c) infants who do not occupy a seat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06075" y="2585900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37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958" y="987574"/>
            <a:ext cx="8928992" cy="2232248"/>
          </a:xfrm>
        </p:spPr>
        <p:txBody>
          <a:bodyPr>
            <a:no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Revenue 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passenger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 (RPK) 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– also called Passenger </a:t>
            </a:r>
            <a:r>
              <a:rPr lang="en-US" sz="1600" i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600" i="1" u="sng" dirty="0" err="1" smtClean="0">
                <a:solidFill>
                  <a:srgbClr val="002060"/>
                </a:solidFill>
                <a:latin typeface="+mn-lt"/>
              </a:rPr>
              <a:t>perfromed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 (PKP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)</a:t>
            </a:r>
            <a:r>
              <a:rPr lang="en-US" sz="1600" b="1" i="1" dirty="0" smtClean="0">
                <a:solidFill>
                  <a:srgbClr val="002060"/>
                </a:solidFill>
                <a:latin typeface="+mn-lt"/>
              </a:rPr>
              <a:t>:</a:t>
            </a:r>
          </a:p>
          <a:p>
            <a:pPr marL="0" indent="0">
              <a:buSzPct val="90000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one revenue passenger-</a:t>
            </a:r>
            <a:r>
              <a:rPr lang="en-US" sz="1600" dirty="0" err="1" smtClean="0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 means that one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passenger is carried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on one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0" indent="0">
              <a:buSzPct val="90000"/>
              <a:buNone/>
              <a:defRPr/>
            </a:pPr>
            <a:r>
              <a:rPr lang="en-US" sz="1600" b="1" i="1" dirty="0" smtClean="0">
                <a:solidFill>
                  <a:srgbClr val="002060"/>
                </a:solidFill>
                <a:latin typeface="+mn-lt"/>
              </a:rPr>
              <a:t> 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RPK for an airline: </a:t>
            </a:r>
          </a:p>
          <a:p>
            <a:pPr marL="0" indent="0">
              <a:buSzPct val="90000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Sum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of the products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obtained by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multiplying the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number of revenue passengers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carried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on each flight stage by the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corresponding stage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distance. The resultant figure is equal to the number of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travelled by all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passengers.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>
                <a:solidFill>
                  <a:srgbClr val="002060"/>
                </a:solidFill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</a:rPr>
              <a:t>ilometres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67381" y="4278234"/>
            <a:ext cx="4905127" cy="3395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It requires data by flight stage</a:t>
            </a:r>
            <a:endParaRPr lang="en-US" sz="1800" dirty="0">
              <a:latin typeface="+mn-lt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037277" y="4343854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520" y="3482119"/>
                <a:ext cx="8518549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𝑙𝑖𝑔h𝑡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𝑝𝑎𝑠𝑠𝑒𝑛𝑔𝑒𝑟𝑠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𝑐𝑎𝑟𝑟𝑖𝑒𝑑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𝑓𝑙𝑖𝑔h𝑡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82119"/>
                <a:ext cx="8518549" cy="7961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16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7" grpId="0"/>
      <p:bldP spid="8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</a:rPr>
              <a:t>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92286" y="13632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58651" y="13632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62378" y="13632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928539" y="16094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635896" y="16094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198971" y="1727452"/>
            <a:ext cx="504000" cy="504000"/>
            <a:chOff x="717536" y="1937964"/>
            <a:chExt cx="504000" cy="504000"/>
          </a:xfrm>
        </p:grpSpPr>
        <p:sp>
          <p:nvSpPr>
            <p:cNvPr id="32" name="Oval 31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4" name="Straight Connector 33"/>
            <p:cNvCxnSpPr>
              <a:stCxn id="33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778132" y="1727452"/>
            <a:ext cx="504000" cy="504000"/>
            <a:chOff x="717536" y="1937964"/>
            <a:chExt cx="504000" cy="504000"/>
          </a:xfrm>
        </p:grpSpPr>
        <p:sp>
          <p:nvSpPr>
            <p:cNvPr id="46" name="Oval 45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22"/>
          <p:cNvSpPr>
            <a:spLocks noChangeArrowheads="1"/>
          </p:cNvSpPr>
          <p:nvPr/>
        </p:nvSpPr>
        <p:spPr bwMode="auto">
          <a:xfrm>
            <a:off x="192286" y="2454320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7" name="Rectangle 23"/>
          <p:cNvSpPr>
            <a:spLocks noChangeArrowheads="1"/>
          </p:cNvSpPr>
          <p:nvPr/>
        </p:nvSpPr>
        <p:spPr bwMode="auto">
          <a:xfrm>
            <a:off x="8062378" y="2427734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8539" y="2700542"/>
            <a:ext cx="70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3037212" y="2757796"/>
            <a:ext cx="504000" cy="504000"/>
            <a:chOff x="717536" y="1937964"/>
            <a:chExt cx="504000" cy="504000"/>
          </a:xfrm>
        </p:grpSpPr>
        <p:sp>
          <p:nvSpPr>
            <p:cNvPr id="70" name="Oval 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2" name="Straight Connector 71"/>
            <p:cNvCxnSpPr>
              <a:stCxn id="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579278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3" name="Rectangle 22"/>
          <p:cNvSpPr>
            <a:spLocks noChangeArrowheads="1"/>
          </p:cNvSpPr>
          <p:nvPr/>
        </p:nvSpPr>
        <p:spPr bwMode="auto">
          <a:xfrm>
            <a:off x="2296986" y="2323079"/>
            <a:ext cx="1846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400" i="1" dirty="0" smtClean="0">
                <a:solidFill>
                  <a:srgbClr val="C00000"/>
                </a:solidFill>
              </a:rPr>
              <a:t>through LON</a:t>
            </a:r>
            <a:r>
              <a:rPr lang="en-US" sz="2400" i="1" dirty="0">
                <a:solidFill>
                  <a:srgbClr val="C00000"/>
                </a:solidFill>
              </a:rPr>
              <a:t>	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389309"/>
            <a:ext cx="8003323" cy="4109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RPK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the 1</a:t>
            </a:r>
            <a:r>
              <a:rPr lang="en-US" sz="1800" baseline="30000" dirty="0" smtClean="0">
                <a:solidFill>
                  <a:srgbClr val="002060"/>
                </a:solidFill>
                <a:latin typeface="+mn-lt"/>
              </a:rPr>
              <a:t>st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step is to break down the data by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84227" y="3486788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Rectangle 20"/>
          <p:cNvSpPr>
            <a:spLocks noChangeArrowheads="1"/>
          </p:cNvSpPr>
          <p:nvPr/>
        </p:nvSpPr>
        <p:spPr bwMode="auto">
          <a:xfrm>
            <a:off x="146201" y="3939902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17" name="Rectangle 22"/>
          <p:cNvSpPr>
            <a:spLocks noChangeArrowheads="1"/>
          </p:cNvSpPr>
          <p:nvPr/>
        </p:nvSpPr>
        <p:spPr bwMode="auto">
          <a:xfrm>
            <a:off x="2712566" y="3939902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8" name="Rectangle 23"/>
          <p:cNvSpPr>
            <a:spLocks noChangeArrowheads="1"/>
          </p:cNvSpPr>
          <p:nvPr/>
        </p:nvSpPr>
        <p:spPr bwMode="auto">
          <a:xfrm>
            <a:off x="8016293" y="3939902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V="1">
            <a:off x="882454" y="4186123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3589811" y="4186123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799414" y="4270331"/>
            <a:ext cx="504000" cy="504000"/>
            <a:chOff x="717536" y="1937964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>
              <a:stCxn id="130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6" name="Rectangle 2055"/>
          <p:cNvSpPr/>
          <p:nvPr/>
        </p:nvSpPr>
        <p:spPr>
          <a:xfrm>
            <a:off x="1769984" y="1853452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x2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334313" y="1853452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x3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574571" y="2883796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322695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x2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1789044" y="4270331"/>
            <a:ext cx="504000" cy="504000"/>
            <a:chOff x="717536" y="1937964"/>
            <a:chExt cx="504000" cy="504000"/>
          </a:xfrm>
        </p:grpSpPr>
        <p:sp>
          <p:nvSpPr>
            <p:cNvPr id="161" name="Oval 160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2" name="Oval 161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63" name="Straight Connector 162"/>
            <p:cNvCxnSpPr>
              <a:stCxn id="162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Rectangle 166"/>
          <p:cNvSpPr/>
          <p:nvPr/>
        </p:nvSpPr>
        <p:spPr>
          <a:xfrm>
            <a:off x="2318783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1604432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2060"/>
                </a:solidFill>
              </a:rPr>
              <a:t>+</a:t>
            </a:r>
            <a:endParaRPr lang="en-CA" dirty="0">
              <a:solidFill>
                <a:srgbClr val="002060"/>
              </a:solidFill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4418306" y="4270331"/>
            <a:ext cx="504000" cy="504000"/>
            <a:chOff x="717536" y="1937964"/>
            <a:chExt cx="504000" cy="504000"/>
          </a:xfrm>
        </p:grpSpPr>
        <p:sp>
          <p:nvSpPr>
            <p:cNvPr id="170" name="Oval 1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Oval 1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Rectangle 175"/>
          <p:cNvSpPr/>
          <p:nvPr/>
        </p:nvSpPr>
        <p:spPr>
          <a:xfrm>
            <a:off x="4974487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x3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5547514" y="4270331"/>
            <a:ext cx="504000" cy="504000"/>
            <a:chOff x="717536" y="1937964"/>
            <a:chExt cx="504000" cy="504000"/>
          </a:xfrm>
        </p:grpSpPr>
        <p:sp>
          <p:nvSpPr>
            <p:cNvPr id="178" name="Oval 177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9" name="Oval 178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80" name="Straight Connector 179"/>
            <p:cNvCxnSpPr>
              <a:stCxn id="179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Rectangle 183"/>
          <p:cNvSpPr/>
          <p:nvPr/>
        </p:nvSpPr>
        <p:spPr>
          <a:xfrm>
            <a:off x="6084873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309335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2060"/>
                </a:solidFill>
              </a:rPr>
              <a:t>+</a:t>
            </a:r>
            <a:endParaRPr lang="en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2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500"/>
                            </p:stCondLst>
                            <p:childTnLst>
                              <p:par>
                                <p:cTn id="1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6000"/>
                            </p:stCondLst>
                            <p:childTnLst>
                              <p:par>
                                <p:cTn id="1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500"/>
                            </p:stCondLst>
                            <p:childTnLst>
                              <p:par>
                                <p:cTn id="1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500"/>
                            </p:stCondLst>
                            <p:childTnLst>
                              <p:par>
                                <p:cTn id="19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8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6" grpId="0"/>
      <p:bldP spid="67" grpId="0"/>
      <p:bldP spid="112" grpId="0" animBg="1"/>
      <p:bldP spid="113" grpId="0"/>
      <p:bldP spid="114" grpId="0" animBg="1"/>
      <p:bldP spid="115" grpId="0" animBg="1"/>
      <p:bldP spid="116" grpId="0"/>
      <p:bldP spid="117" grpId="0"/>
      <p:bldP spid="118" grpId="0"/>
      <p:bldP spid="2056" grpId="0"/>
      <p:bldP spid="157" grpId="0"/>
      <p:bldP spid="158" grpId="0"/>
      <p:bldP spid="159" grpId="0"/>
      <p:bldP spid="167" grpId="0"/>
      <p:bldP spid="168" grpId="0"/>
      <p:bldP spid="176" grpId="0"/>
      <p:bldP spid="184" grpId="0"/>
      <p:bldP spid="1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</a:rPr>
              <a:t>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8497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8497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8497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20959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20959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5154754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  </a:t>
            </a:r>
            <a:r>
              <a:rPr lang="en-US" i="1" dirty="0" smtClean="0">
                <a:solidFill>
                  <a:schemeClr val="bg1"/>
                </a:solidFill>
              </a:rPr>
              <a:t>(broken down by flight stage)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183818"/>
            <a:ext cx="8003323" cy="612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RPK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the 2</a:t>
            </a:r>
            <a:r>
              <a:rPr lang="en-US" sz="1800" baseline="30000" dirty="0" smtClean="0">
                <a:solidFill>
                  <a:srgbClr val="002060"/>
                </a:solidFill>
                <a:latin typeface="+mn-lt"/>
              </a:rPr>
              <a:t>nd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step is to multiply the number of passengers by the distance on each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146201" y="328129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28" name="Group 127"/>
          <p:cNvGrpSpPr/>
          <p:nvPr/>
        </p:nvGrpSpPr>
        <p:grpSpPr>
          <a:xfrm>
            <a:off x="1241112" y="2211710"/>
            <a:ext cx="504000" cy="504000"/>
            <a:chOff x="717536" y="1937964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>
              <a:stCxn id="130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Rectangle 158"/>
          <p:cNvSpPr/>
          <p:nvPr/>
        </p:nvSpPr>
        <p:spPr>
          <a:xfrm>
            <a:off x="1764393" y="233771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x6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5096644" y="2211710"/>
            <a:ext cx="504000" cy="504000"/>
            <a:chOff x="717536" y="1937964"/>
            <a:chExt cx="504000" cy="504000"/>
          </a:xfrm>
        </p:grpSpPr>
        <p:sp>
          <p:nvSpPr>
            <p:cNvPr id="170" name="Oval 1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Oval 1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Rectangle 175"/>
          <p:cNvSpPr/>
          <p:nvPr/>
        </p:nvSpPr>
        <p:spPr>
          <a:xfrm>
            <a:off x="5652825" y="233771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x7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64115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63564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496" y="4299942"/>
                <a:ext cx="8712965" cy="41985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2000" b="1" i="1" smtClean="0">
                          <a:latin typeface="Cambria Math"/>
                        </a:rPr>
                        <m:t>𝑹𝒆𝒗𝒆𝒏𝒖𝒆</m:t>
                      </m:r>
                      <m:r>
                        <a:rPr lang="en-CA" sz="2000" b="1" i="1" smtClean="0">
                          <a:latin typeface="Cambria Math"/>
                        </a:rPr>
                        <m:t> </m:t>
                      </m:r>
                      <m:r>
                        <a:rPr lang="en-CA" sz="2000" b="1" i="1" smtClean="0">
                          <a:latin typeface="Cambria Math"/>
                        </a:rPr>
                        <m:t>𝑷𝒂𝒔𝒔𝒆𝒏𝒈𝒆𝒓</m:t>
                      </m:r>
                      <m:r>
                        <a:rPr lang="en-CA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𝑲</m:t>
                      </m:r>
                      <m:r>
                        <a:rPr lang="en-CA" sz="2000" b="1" i="1">
                          <a:latin typeface="Cambria Math"/>
                        </a:rPr>
                        <m:t>𝒊𝒍𝒐𝒎𝒆𝒕𝒓𝒆𝒔</m:t>
                      </m:r>
                      <m:r>
                        <a:rPr lang="en-CA" sz="2000" b="1" i="1">
                          <a:latin typeface="Cambria Math"/>
                        </a:rPr>
                        <m:t> = </m:t>
                      </m:r>
                      <m:r>
                        <a:rPr lang="en-CA" sz="2000" b="1" i="1">
                          <a:latin typeface="Cambria Math"/>
                        </a:rPr>
                        <m:t>𝟔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𝟔𝟎𝟎</m:t>
                      </m:r>
                      <m:r>
                        <a:rPr lang="en-CA" sz="2000" b="1" i="1">
                          <a:latin typeface="Cambria Math"/>
                        </a:rPr>
                        <m:t> + </m:t>
                      </m:r>
                      <m:r>
                        <a:rPr lang="en-CA" sz="2000" b="1" i="1">
                          <a:latin typeface="Cambria Math"/>
                        </a:rPr>
                        <m:t>𝟕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𝟓𝟓𝟎𝟎</m:t>
                      </m:r>
                      <m:r>
                        <a:rPr lang="en-CA" sz="2000" b="1" i="1">
                          <a:latin typeface="Cambria Math"/>
                        </a:rPr>
                        <m:t> = </m:t>
                      </m:r>
                      <m:r>
                        <a:rPr lang="en-CA" sz="2000" b="1" i="1">
                          <a:latin typeface="Cambria Math"/>
                        </a:rPr>
                        <m:t>𝟒𝟐</m:t>
                      </m:r>
                      <m:r>
                        <a:rPr lang="en-CA" sz="2000" b="1" i="1">
                          <a:latin typeface="Cambria Math"/>
                        </a:rPr>
                        <m:t> </m:t>
                      </m:r>
                      <m:r>
                        <a:rPr lang="en-CA" sz="2000" b="1" i="1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dirty="0"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299942"/>
                <a:ext cx="8712965" cy="419854"/>
              </a:xfrm>
              <a:prstGeom prst="rect">
                <a:avLst/>
              </a:prstGeom>
              <a:blipFill rotWithShape="1">
                <a:blip r:embed="rId2"/>
                <a:stretch>
                  <a:fillRect b="-5634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51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12" grpId="0" animBg="1"/>
      <p:bldP spid="114" grpId="0" animBg="1"/>
      <p:bldP spid="115" grpId="0" animBg="1"/>
      <p:bldP spid="159" grpId="0"/>
      <p:bldP spid="176" grpId="0"/>
      <p:bldP spid="79" grpId="0"/>
      <p:bldP spid="80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9632" y="1635646"/>
            <a:ext cx="6705600" cy="1885950"/>
          </a:xfrm>
        </p:spPr>
        <p:txBody>
          <a:bodyPr>
            <a:normAutofit lnSpcReduction="10000"/>
          </a:bodyPr>
          <a:lstStyle/>
          <a:p>
            <a:pPr algn="ctr">
              <a:buFont typeface="WP IconicSymbolsA" pitchFamily="2" charset="2"/>
              <a:buNone/>
              <a:defRPr/>
            </a:pPr>
            <a:r>
              <a:rPr lang="en-US" sz="4000" b="1" dirty="0" smtClean="0">
                <a:solidFill>
                  <a:schemeClr val="tx1">
                    <a:lumMod val="60000"/>
                    <a:lumOff val="40000"/>
                  </a:schemeClr>
                </a:solidFill>
                <a:sym typeface="WP IconicSymbolsA" pitchFamily="2" charset="2"/>
              </a:rPr>
              <a:t>Main terms and definitions used in air transport statistics</a:t>
            </a:r>
            <a:endParaRPr lang="en-US" sz="4000" b="1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15566"/>
            <a:ext cx="8928992" cy="2664296"/>
          </a:xfrm>
        </p:spPr>
        <p:txBody>
          <a:bodyPr>
            <a:no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Available </a:t>
            </a: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seat-</a:t>
            </a:r>
            <a:r>
              <a:rPr lang="en-US" sz="18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(ASK)</a:t>
            </a:r>
            <a:r>
              <a:rPr lang="en-US" sz="1800" b="1" i="1" dirty="0" smtClean="0">
                <a:solidFill>
                  <a:srgbClr val="002060"/>
                </a:solidFill>
                <a:latin typeface="+mn-lt"/>
              </a:rPr>
              <a:t>: </a:t>
            </a:r>
            <a:endParaRPr lang="en-US" sz="1800" b="1" i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SzPct val="90000"/>
              <a:buNone/>
              <a:defRPr/>
            </a:pPr>
            <a:r>
              <a:rPr lang="en-US" sz="1800" dirty="0">
                <a:solidFill>
                  <a:srgbClr val="002060"/>
                </a:solidFill>
                <a:latin typeface="+mn-lt"/>
              </a:rPr>
              <a:t>one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available seat-</a:t>
            </a:r>
            <a:r>
              <a:rPr lang="en-US" sz="1800" dirty="0" err="1" smtClean="0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means that one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seat is flown on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one </a:t>
            </a:r>
            <a:r>
              <a:rPr lang="en-US" sz="1800" dirty="0" err="1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0" indent="0">
              <a:buSzPct val="90000"/>
              <a:buNone/>
              <a:defRPr/>
            </a:pPr>
            <a:r>
              <a:rPr lang="en-US" sz="1800" b="1" i="1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0" indent="0">
              <a:buSzPct val="90000"/>
              <a:buNone/>
              <a:defRPr/>
            </a:pP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ASK </a:t>
            </a:r>
            <a:r>
              <a:rPr lang="en-US" sz="1800" b="1" u="sng" dirty="0">
                <a:solidFill>
                  <a:srgbClr val="002060"/>
                </a:solidFill>
                <a:latin typeface="+mn-lt"/>
              </a:rPr>
              <a:t>for an airline: </a:t>
            </a:r>
          </a:p>
          <a:p>
            <a:pPr marL="0" indent="0">
              <a:buSzPct val="90000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sum of the products obtained by multiplying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the number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of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seats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available for sale on each flight stage by the corresponding stage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distance. Seats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not actually available for the carriage of passengers because of higher amount of fuel required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or other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payload/operational restrictions should be excluded from the calculations.</a:t>
            </a:r>
            <a:endParaRPr lang="en-US" sz="1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Available Seat-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4543" y="3795886"/>
                <a:ext cx="8012706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𝑙𝑖𝑔h𝑡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𝑠𝑒𝑎𝑡𝑠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𝑎𝑣𝑎𝑖𝑙𝑎𝑏𝑙𝑒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𝑓𝑙𝑖𝑔h𝑡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3" y="3795886"/>
                <a:ext cx="8012706" cy="7961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823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Available Seat-</a:t>
            </a:r>
            <a:r>
              <a:rPr lang="en-US" sz="2800" b="1" dirty="0" err="1">
                <a:solidFill>
                  <a:srgbClr val="002060"/>
                </a:solidFill>
              </a:rPr>
              <a:t>Kilometres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8497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8497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8497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20959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20959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397256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183818"/>
            <a:ext cx="8003323" cy="612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ASK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multiply the number of seats by the distance on each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146201" y="328129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9" name="Rectangle 158"/>
          <p:cNvSpPr/>
          <p:nvPr/>
        </p:nvSpPr>
        <p:spPr>
          <a:xfrm>
            <a:off x="1764393" y="2337710"/>
            <a:ext cx="43134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652825" y="2337710"/>
            <a:ext cx="575359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64115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63564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4994" y="4299942"/>
                <a:ext cx="8623467" cy="41985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2000" b="1" i="1" smtClean="0">
                          <a:latin typeface="Cambria Math"/>
                        </a:rPr>
                        <m:t>𝑨𝒗𝒂𝒊𝒍𝒂𝒃𝒍𝒆</m:t>
                      </m:r>
                      <m:r>
                        <a:rPr lang="en-CA" sz="2000" b="1" i="1" smtClean="0">
                          <a:latin typeface="Cambria Math"/>
                        </a:rPr>
                        <m:t> </m:t>
                      </m:r>
                      <m:r>
                        <a:rPr lang="en-CA" sz="2000" b="1" i="1" smtClean="0">
                          <a:latin typeface="Cambria Math"/>
                        </a:rPr>
                        <m:t>𝑺𝒆𝒂𝒕</m:t>
                      </m:r>
                      <m:r>
                        <a:rPr lang="en-CA" sz="2000" b="1" i="1" smtClean="0">
                          <a:latin typeface="Cambria Math"/>
                        </a:rPr>
                        <m:t>−</m:t>
                      </m:r>
                      <m:r>
                        <a:rPr lang="en-CA" sz="2000" b="1" i="1" smtClean="0">
                          <a:latin typeface="Cambria Math"/>
                        </a:rPr>
                        <m:t>𝑲𝒊𝒍𝒐𝒎𝒆𝒕𝒓𝒆𝒔</m:t>
                      </m:r>
                      <m:r>
                        <a:rPr lang="en-CA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𝟏𝟎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𝟔𝟎𝟎</m:t>
                      </m:r>
                      <m:r>
                        <a:rPr lang="en-CA" sz="2000" b="1" i="1">
                          <a:latin typeface="Cambria Math"/>
                        </a:rPr>
                        <m:t> +</m:t>
                      </m:r>
                      <m:r>
                        <a:rPr lang="en-US" sz="2000" b="1" i="1" smtClean="0">
                          <a:latin typeface="Cambria Math"/>
                        </a:rPr>
                        <m:t>𝟏𝟎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𝟓𝟓𝟎𝟎</m:t>
                      </m:r>
                      <m:r>
                        <a:rPr lang="en-CA" sz="2000" b="1" i="1">
                          <a:latin typeface="Cambria Math"/>
                        </a:rPr>
                        <m:t> =</m:t>
                      </m:r>
                      <m:r>
                        <a:rPr lang="en-US" sz="2000" b="1" i="1" smtClean="0">
                          <a:latin typeface="Cambria Math"/>
                        </a:rPr>
                        <m:t>𝟔𝟏</m:t>
                      </m:r>
                      <m:r>
                        <a:rPr lang="en-CA" sz="2000" b="1" i="1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CA" sz="2000" b="1" i="1">
                          <a:latin typeface="Cambria Math"/>
                        </a:rPr>
                        <m:t>𝟎𝟎</m:t>
                      </m:r>
                    </m:oMath>
                  </m:oMathPara>
                </a14:m>
                <a:endParaRPr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94" y="4299942"/>
                <a:ext cx="8623467" cy="419854"/>
              </a:xfrm>
              <a:prstGeom prst="rect">
                <a:avLst/>
              </a:prstGeom>
              <a:blipFill rotWithShape="1">
                <a:blip r:embed="rId2"/>
                <a:stretch>
                  <a:fillRect t="-5634" b="-18310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1215952" y="2219887"/>
            <a:ext cx="504000" cy="504000"/>
            <a:chOff x="1215952" y="2219887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Arc 15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127271" y="2201059"/>
            <a:ext cx="504000" cy="504000"/>
            <a:chOff x="1215952" y="2219887"/>
            <a:chExt cx="504000" cy="504000"/>
          </a:xfrm>
        </p:grpSpPr>
        <p:sp>
          <p:nvSpPr>
            <p:cNvPr id="60" name="Oval 59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Arc 63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Arc 64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24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12" grpId="0" animBg="1"/>
      <p:bldP spid="114" grpId="0" animBg="1"/>
      <p:bldP spid="115" grpId="0" animBg="1"/>
      <p:bldP spid="159" grpId="0"/>
      <p:bldP spid="176" grpId="0"/>
      <p:bldP spid="79" grpId="0"/>
      <p:bldP spid="80" grpId="0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958" y="1419622"/>
            <a:ext cx="8928992" cy="1080120"/>
          </a:xfrm>
        </p:spPr>
        <p:txBody>
          <a:bodyPr>
            <a:normAutofit fontScale="92500"/>
          </a:bodyPr>
          <a:lstStyle/>
          <a:p>
            <a:pPr marL="0" indent="0">
              <a:buSzPct val="90000"/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Passenger Load Factor (PLF)</a:t>
            </a:r>
            <a:r>
              <a:rPr lang="en-US" sz="2300" b="1" i="1" dirty="0" smtClean="0">
                <a:solidFill>
                  <a:srgbClr val="002060"/>
                </a:solidFill>
                <a:latin typeface="+mn-lt"/>
              </a:rPr>
              <a:t>: </a:t>
            </a:r>
            <a:endParaRPr lang="en-US" sz="2400" b="1" i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SzPct val="90000"/>
              <a:buNone/>
              <a:defRPr/>
            </a:pPr>
            <a:r>
              <a:rPr lang="en-US" sz="2200" dirty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revenue passenger-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as </a:t>
            </a:r>
            <a:r>
              <a:rPr lang="en-US" sz="2200" dirty="0">
                <a:solidFill>
                  <a:srgbClr val="002060"/>
                </a:solidFill>
                <a:latin typeface="+mn-lt"/>
              </a:rPr>
              <a:t>a percentage 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of the available seat-</a:t>
            </a:r>
            <a:r>
              <a:rPr lang="en-US" sz="2200" dirty="0" err="1">
                <a:solidFill>
                  <a:srgbClr val="002060"/>
                </a:solidFill>
                <a:latin typeface="+mn-lt"/>
              </a:rPr>
              <a:t>k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ilometres</a:t>
            </a:r>
            <a:endParaRPr lang="en-US" sz="22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Passenger Load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32312" y="2787774"/>
                <a:ext cx="2172454" cy="899157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𝑃𝐿𝐹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CA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𝑅𝑃𝐾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𝐴𝑆𝐾</m:t>
                          </m:r>
                        </m:den>
                      </m:f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312" y="2787774"/>
                <a:ext cx="2172454" cy="8991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14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Passenger Load Factor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8497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8497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8497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20959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20959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397256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768667" y="2984461"/>
            <a:ext cx="43134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657099" y="2984461"/>
            <a:ext cx="575359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64115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63564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23727" y="3939902"/>
                <a:ext cx="4536505" cy="792088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𝑷𝑳𝑭</m:t>
                      </m:r>
                      <m:r>
                        <a:rPr lang="en-CA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CA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𝑹𝑷𝑲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𝑨𝑺𝑲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CA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𝟒𝟐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𝟏𝟎𝟎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𝟔𝟏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𝟎𝟎𝟎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latin typeface="Cambria Math"/>
                        </a:rPr>
                        <m:t>𝟔𝟗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𝟔𝟗</m:t>
                      </m:r>
                      <m:r>
                        <a:rPr lang="en-US" sz="2000" b="1" i="1" smtClean="0"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7" y="3939902"/>
                <a:ext cx="4536505" cy="7920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1232806" y="2866638"/>
            <a:ext cx="504000" cy="504000"/>
            <a:chOff x="1215952" y="2219887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Arc 15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116231" y="2847810"/>
            <a:ext cx="504000" cy="504000"/>
            <a:chOff x="1215952" y="2219887"/>
            <a:chExt cx="504000" cy="504000"/>
          </a:xfrm>
        </p:grpSpPr>
        <p:sp>
          <p:nvSpPr>
            <p:cNvPr id="60" name="Oval 59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Arc 63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Arc 64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232806" y="2223285"/>
            <a:ext cx="504000" cy="504000"/>
            <a:chOff x="717536" y="1937964"/>
            <a:chExt cx="504000" cy="504000"/>
          </a:xfrm>
        </p:grpSpPr>
        <p:sp>
          <p:nvSpPr>
            <p:cNvPr id="35" name="Oval 34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1768667" y="2349285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x6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16231" y="2223285"/>
            <a:ext cx="504000" cy="504000"/>
            <a:chOff x="717536" y="1937964"/>
            <a:chExt cx="504000" cy="504000"/>
          </a:xfrm>
        </p:grpSpPr>
        <p:sp>
          <p:nvSpPr>
            <p:cNvPr id="44" name="Oval 43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" name="Oval 44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6" name="Straight Connector 45"/>
            <p:cNvCxnSpPr>
              <a:stCxn id="45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5657099" y="2349285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x7</a:t>
            </a:r>
            <a:endParaRPr lang="en-CA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7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12" grpId="0" animBg="1"/>
      <p:bldP spid="159" grpId="0"/>
      <p:bldP spid="176" grpId="0"/>
      <p:bldP spid="79" grpId="0"/>
      <p:bldP spid="80" grpId="0"/>
      <p:bldP spid="2" grpId="0" animBg="1"/>
      <p:bldP spid="42" grpId="0"/>
      <p:bldP spid="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51027" y="2658274"/>
            <a:ext cx="88500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 smtClean="0">
                <a:solidFill>
                  <a:srgbClr val="002060"/>
                </a:solidFill>
              </a:rPr>
              <a:t>Example for the calculation of the revenue load for 1 revenue passenger:</a:t>
            </a:r>
          </a:p>
          <a:p>
            <a:endParaRPr lang="en-US" sz="1600" b="1" u="sng" dirty="0" smtClean="0">
              <a:solidFill>
                <a:srgbClr val="002060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Passenger revenue load </a:t>
            </a:r>
            <a:r>
              <a:rPr lang="en-US" sz="600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= </a:t>
            </a:r>
            <a:r>
              <a:rPr lang="en-US" sz="1400" i="1" dirty="0">
                <a:solidFill>
                  <a:srgbClr val="002060"/>
                </a:solidFill>
              </a:rPr>
              <a:t>w</a:t>
            </a:r>
            <a:r>
              <a:rPr lang="en-US" sz="1400" i="1" dirty="0" smtClean="0">
                <a:solidFill>
                  <a:srgbClr val="002060"/>
                </a:solidFill>
              </a:rPr>
              <a:t>eight of the Passenger    </a:t>
            </a:r>
            <a:r>
              <a:rPr lang="en-US" sz="1200" i="1" dirty="0" smtClean="0">
                <a:solidFill>
                  <a:srgbClr val="002060"/>
                </a:solidFill>
              </a:rPr>
              <a:t> </a:t>
            </a:r>
            <a:r>
              <a:rPr lang="en-US" sz="1400" i="1" dirty="0" smtClean="0">
                <a:solidFill>
                  <a:srgbClr val="002060"/>
                </a:solidFill>
              </a:rPr>
              <a:t>   </a:t>
            </a:r>
            <a:r>
              <a:rPr lang="en-US" sz="1600" dirty="0" smtClean="0">
                <a:solidFill>
                  <a:srgbClr val="002060"/>
                </a:solidFill>
              </a:rPr>
              <a:t>+      </a:t>
            </a:r>
            <a:r>
              <a:rPr lang="en-US" sz="1400" i="1" dirty="0" smtClean="0">
                <a:solidFill>
                  <a:srgbClr val="002060"/>
                </a:solidFill>
              </a:rPr>
              <a:t>weight of its checked baggage</a:t>
            </a:r>
            <a:endParaRPr lang="en-US" sz="1600" i="1" dirty="0" smtClean="0">
              <a:solidFill>
                <a:srgbClr val="002060"/>
              </a:solidFill>
            </a:endParaRPr>
          </a:p>
          <a:p>
            <a:r>
              <a:rPr lang="en-US" sz="1600" dirty="0" smtClean="0">
                <a:solidFill>
                  <a:srgbClr val="002060"/>
                </a:solidFill>
              </a:rPr>
              <a:t>		    =                 70 kg                  </a:t>
            </a:r>
            <a:r>
              <a:rPr lang="en-US" sz="1100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+                 30 kg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                                          </a:t>
            </a:r>
            <a:r>
              <a:rPr lang="en-US" sz="1100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 =  100 kg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                                    </a:t>
            </a:r>
            <a:r>
              <a:rPr lang="en-US" sz="1100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       =  0.1 </a:t>
            </a:r>
            <a:r>
              <a:rPr lang="en-US" sz="1600" dirty="0" err="1" smtClean="0">
                <a:solidFill>
                  <a:srgbClr val="002060"/>
                </a:solidFill>
              </a:rPr>
              <a:t>tonne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Passenger </a:t>
            </a:r>
            <a:r>
              <a:rPr lang="en-US" sz="2800" b="1" dirty="0" err="1" smtClean="0">
                <a:solidFill>
                  <a:srgbClr val="002060"/>
                </a:solidFill>
              </a:rPr>
              <a:t>Tonne-Kilometre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843558"/>
            <a:ext cx="8928992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Font typeface="Arial" pitchFamily="34" charset="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Passenger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 for </a:t>
            </a: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a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n airline: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SzPct val="90000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sum of the products obtained by multiplying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the number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of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tonnes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of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passenger revenue load carried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on each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flight stage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by the corresponding stage distance.</a:t>
            </a:r>
            <a:endParaRPr lang="en-US" sz="16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83027" y="2721069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155408" y="4227934"/>
            <a:ext cx="885000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When no data is available, </a:t>
            </a:r>
            <a:r>
              <a:rPr lang="en-US" sz="1600" b="1" dirty="0" smtClean="0">
                <a:solidFill>
                  <a:srgbClr val="002060"/>
                </a:solidFill>
              </a:rPr>
              <a:t>0.1 </a:t>
            </a:r>
            <a:r>
              <a:rPr lang="en-US" sz="1600" b="1" dirty="0" err="1" smtClean="0">
                <a:solidFill>
                  <a:srgbClr val="002060"/>
                </a:solidFill>
              </a:rPr>
              <a:t>tonne</a:t>
            </a:r>
            <a:r>
              <a:rPr lang="en-US" sz="1600" b="1" dirty="0" smtClean="0">
                <a:solidFill>
                  <a:srgbClr val="002060"/>
                </a:solidFill>
              </a:rPr>
              <a:t> is the standard weight </a:t>
            </a:r>
            <a:r>
              <a:rPr lang="en-US" sz="1600" dirty="0">
                <a:solidFill>
                  <a:srgbClr val="002060"/>
                </a:solidFill>
              </a:rPr>
              <a:t>suggested by ICAO</a:t>
            </a:r>
          </a:p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for a </a:t>
            </a:r>
            <a:r>
              <a:rPr lang="en-US" sz="1600" b="1" dirty="0" smtClean="0">
                <a:solidFill>
                  <a:srgbClr val="002060"/>
                </a:solidFill>
              </a:rPr>
              <a:t>passenger plus its baggage</a:t>
            </a:r>
            <a:endParaRPr lang="en-US" sz="1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602" y="1783864"/>
                <a:ext cx="8993616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𝑝𝑎𝑠𝑠𝑒𝑛𝑔𝑒𝑟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𝑟𝑒𝑣𝑒𝑛𝑢𝑒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𝑙𝑜𝑎𝑑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02" y="1783864"/>
                <a:ext cx="8993616" cy="7961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49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9" grpId="0" build="p"/>
      <p:bldP spid="11" grpId="0" animBg="1"/>
      <p:bldP spid="55" grpId="0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Passenger </a:t>
            </a:r>
            <a:r>
              <a:rPr lang="en-US" sz="2800" b="1" dirty="0" err="1" smtClean="0">
                <a:solidFill>
                  <a:srgbClr val="002060"/>
                </a:solidFill>
              </a:rPr>
              <a:t>Tonne-Kilometre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843558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Example for the calculation of </a:t>
            </a: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the Passenger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52040" y="3251624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814" y="1612180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852179" y="1612180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8155906" y="1612180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022067" y="1858401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29424" y="1858401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11834" y="1403557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42442" y="1445602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99949" y="211169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x6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88381" y="211169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x7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64088" y="1985690"/>
            <a:ext cx="504000" cy="504000"/>
            <a:chOff x="1250985" y="4155982"/>
            <a:chExt cx="504000" cy="504000"/>
          </a:xfrm>
        </p:grpSpPr>
        <p:grpSp>
          <p:nvGrpSpPr>
            <p:cNvPr id="20" name="Group 19"/>
            <p:cNvGrpSpPr/>
            <p:nvPr/>
          </p:nvGrpSpPr>
          <p:grpSpPr>
            <a:xfrm>
              <a:off x="1250985" y="4155982"/>
              <a:ext cx="504000" cy="504000"/>
              <a:chOff x="717536" y="1937964"/>
              <a:chExt cx="504000" cy="504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717536" y="1937964"/>
                <a:ext cx="504000" cy="504000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75156" y="1990924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23" name="Straight Connector 22"/>
              <p:cNvCxnSpPr>
                <a:stCxn id="22" idx="4"/>
              </p:cNvCxnSpPr>
              <p:nvPr/>
            </p:nvCxnSpPr>
            <p:spPr>
              <a:xfrm>
                <a:off x="911156" y="2062924"/>
                <a:ext cx="0" cy="180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911156" y="2242924"/>
                <a:ext cx="54000" cy="144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857156" y="2242924"/>
                <a:ext cx="54000" cy="144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847632" y="2152924"/>
                <a:ext cx="131063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Rectangle 2"/>
            <p:cNvSpPr/>
            <p:nvPr/>
          </p:nvSpPr>
          <p:spPr>
            <a:xfrm>
              <a:off x="1505483" y="4407982"/>
              <a:ext cx="18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Arc 3"/>
            <p:cNvSpPr/>
            <p:nvPr/>
          </p:nvSpPr>
          <p:spPr>
            <a:xfrm>
              <a:off x="1543361" y="4365372"/>
              <a:ext cx="108000" cy="108000"/>
            </a:xfrm>
            <a:prstGeom prst="arc">
              <a:avLst>
                <a:gd name="adj1" fmla="val 11056519"/>
                <a:gd name="adj2" fmla="val 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541038" y="4417454"/>
              <a:ext cx="0" cy="10800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650471" y="4417454"/>
              <a:ext cx="0" cy="10800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189159" y="1985690"/>
            <a:ext cx="504000" cy="504000"/>
            <a:chOff x="1250985" y="4155982"/>
            <a:chExt cx="504000" cy="504000"/>
          </a:xfrm>
        </p:grpSpPr>
        <p:grpSp>
          <p:nvGrpSpPr>
            <p:cNvPr id="43" name="Group 42"/>
            <p:cNvGrpSpPr/>
            <p:nvPr/>
          </p:nvGrpSpPr>
          <p:grpSpPr>
            <a:xfrm>
              <a:off x="1250985" y="4155982"/>
              <a:ext cx="504000" cy="504000"/>
              <a:chOff x="717536" y="1937964"/>
              <a:chExt cx="504000" cy="50400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717536" y="1937964"/>
                <a:ext cx="504000" cy="504000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875156" y="1990924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50" name="Straight Connector 49"/>
              <p:cNvCxnSpPr>
                <a:stCxn id="49" idx="4"/>
              </p:cNvCxnSpPr>
              <p:nvPr/>
            </p:nvCxnSpPr>
            <p:spPr>
              <a:xfrm>
                <a:off x="911156" y="2062924"/>
                <a:ext cx="0" cy="180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911156" y="2242924"/>
                <a:ext cx="54000" cy="144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>
                <a:off x="857156" y="2242924"/>
                <a:ext cx="54000" cy="14400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847632" y="2152924"/>
                <a:ext cx="131063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/>
            <p:cNvSpPr/>
            <p:nvPr/>
          </p:nvSpPr>
          <p:spPr>
            <a:xfrm>
              <a:off x="1505483" y="4407982"/>
              <a:ext cx="180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" name="Arc 44"/>
            <p:cNvSpPr/>
            <p:nvPr/>
          </p:nvSpPr>
          <p:spPr>
            <a:xfrm>
              <a:off x="1543361" y="4365372"/>
              <a:ext cx="108000" cy="108000"/>
            </a:xfrm>
            <a:prstGeom prst="arc">
              <a:avLst>
                <a:gd name="adj1" fmla="val 11056519"/>
                <a:gd name="adj2" fmla="val 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541038" y="4417454"/>
              <a:ext cx="0" cy="10800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50471" y="4417454"/>
              <a:ext cx="0" cy="108000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5010" y="3147814"/>
                <a:ext cx="8019020" cy="32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1600" b="1" i="1" smtClean="0">
                          <a:latin typeface="Cambria Math"/>
                        </a:rPr>
                        <m:t>𝒑𝒂𝒔𝒔𝒆𝒏𝒈𝒆𝒓</m:t>
                      </m:r>
                      <m:r>
                        <a:rPr lang="en-CA" sz="1600" b="1" i="1" smtClean="0">
                          <a:latin typeface="Cambria Math"/>
                        </a:rPr>
                        <m:t> </m:t>
                      </m:r>
                      <m:r>
                        <a:rPr lang="en-CA" sz="1600" b="1" i="1" smtClean="0">
                          <a:latin typeface="Cambria Math"/>
                        </a:rPr>
                        <m:t>𝒕𝒐𝒏𝒏𝒆</m:t>
                      </m:r>
                      <m:r>
                        <a:rPr lang="en-CA" sz="1600" b="1" i="1" smtClean="0">
                          <a:latin typeface="Cambria Math"/>
                        </a:rPr>
                        <m:t>−</m:t>
                      </m:r>
                      <m:r>
                        <a:rPr lang="en-CA" sz="1600" b="1" i="1" smtClean="0">
                          <a:latin typeface="Cambria Math"/>
                        </a:rPr>
                        <m:t>𝒌𝒊𝒍𝒐𝒎𝒆𝒕𝒓𝒆𝒔</m:t>
                      </m:r>
                      <m:r>
                        <a:rPr lang="en-CA" sz="1600" b="1" i="1" smtClean="0">
                          <a:latin typeface="Cambria Math"/>
                        </a:rPr>
                        <m:t>= </m:t>
                      </m:r>
                      <m:r>
                        <a:rPr lang="en-CA" sz="1600" b="1" i="1" smtClean="0">
                          <a:latin typeface="Cambria Math"/>
                        </a:rPr>
                        <m:t>𝟔</m:t>
                      </m:r>
                      <m:r>
                        <a:rPr lang="en-CA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𝟔𝟎𝟎</m:t>
                      </m:r>
                      <m:r>
                        <a:rPr lang="en-CA" sz="1600" b="1" i="1">
                          <a:latin typeface="Cambria Math"/>
                        </a:rPr>
                        <m:t> + </m:t>
                      </m:r>
                      <m:r>
                        <a:rPr lang="en-CA" sz="1600" b="1" i="1">
                          <a:latin typeface="Cambria Math"/>
                        </a:rPr>
                        <m:t>𝟕</m:t>
                      </m:r>
                      <m:r>
                        <a:rPr lang="en-CA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𝟓𝟓𝟎𝟎</m:t>
                      </m:r>
                      <m:r>
                        <a:rPr lang="en-CA" sz="1600" b="1" i="1">
                          <a:latin typeface="Cambria Math"/>
                        </a:rPr>
                        <m:t> = </m:t>
                      </m:r>
                      <m:r>
                        <a:rPr lang="en-CA" sz="1600" b="1" i="1">
                          <a:latin typeface="Cambria Math"/>
                        </a:rPr>
                        <m:t>𝟒𝟐𝟏𝟎</m:t>
                      </m:r>
                    </m:oMath>
                  </m:oMathPara>
                </a14:m>
                <a:endParaRPr/>
              </a:p>
              <a:p>
                <a:endParaRPr lang="en-CA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10" y="3147814"/>
                <a:ext cx="8019020" cy="324036"/>
              </a:xfrm>
              <a:prstGeom prst="rect">
                <a:avLst/>
              </a:prstGeom>
              <a:blipFill rotWithShape="1">
                <a:blip r:embed="rId2"/>
                <a:stretch>
                  <a:fillRect t="-7407" b="-2407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Arrow 40"/>
          <p:cNvSpPr/>
          <p:nvPr/>
        </p:nvSpPr>
        <p:spPr>
          <a:xfrm>
            <a:off x="191010" y="4011910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6040" y="4369020"/>
                <a:ext cx="8722464" cy="32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1600" b="1" i="1" smtClean="0">
                          <a:latin typeface="Cambria Math"/>
                        </a:rPr>
                        <m:t>𝒑𝒂𝒔𝒔𝒆𝒏𝒈𝒆𝒓</m:t>
                      </m:r>
                      <m:r>
                        <a:rPr lang="en-CA" sz="1600" b="1" i="1" smtClean="0">
                          <a:latin typeface="Cambria Math"/>
                        </a:rPr>
                        <m:t> </m:t>
                      </m:r>
                      <m:r>
                        <a:rPr lang="en-CA" sz="1600" b="1" i="1" smtClean="0">
                          <a:latin typeface="Cambria Math"/>
                        </a:rPr>
                        <m:t>𝒕𝒐𝒏𝒏𝒆</m:t>
                      </m:r>
                      <m:r>
                        <a:rPr lang="en-CA" sz="1600" b="1" i="1" smtClean="0">
                          <a:latin typeface="Cambria Math"/>
                        </a:rPr>
                        <m:t>−</m:t>
                      </m:r>
                      <m:r>
                        <a:rPr lang="en-CA" sz="1600" b="1" i="1" smtClean="0">
                          <a:latin typeface="Cambria Math"/>
                        </a:rPr>
                        <m:t>𝒌𝒊𝒍𝒐𝒎𝒆𝒕𝒓𝒆𝒔</m:t>
                      </m:r>
                      <m:r>
                        <a:rPr lang="en-CA" sz="1600" b="1" i="1" smtClean="0"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latin typeface="Cambria Math"/>
                        </a:rPr>
                        <m:t>𝒂𝒗𝒆𝒓𝒂𝒈𝒆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</a:rPr>
                        <m:t>𝒓𝒆𝒗𝒆𝒏𝒖𝒆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</a:rPr>
                        <m:t>𝒍𝒐𝒂𝒅</m:t>
                      </m:r>
                      <m:r>
                        <a:rPr lang="en-US" sz="1600" b="1" i="1" smtClean="0">
                          <a:latin typeface="Cambria Math"/>
                        </a:rPr>
                        <m:t> ×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𝑹𝑷𝑲</m:t>
                      </m:r>
                      <m:r>
                        <a:rPr lang="en-CA" sz="1600" b="1" i="1">
                          <a:latin typeface="Cambria Math"/>
                        </a:rPr>
                        <m:t> =</m:t>
                      </m:r>
                      <m:r>
                        <a:rPr lang="en-US" sz="1600" b="1" i="1" smtClean="0">
                          <a:latin typeface="Cambria Math"/>
                        </a:rPr>
                        <m:t>𝟎</m:t>
                      </m:r>
                      <m:r>
                        <a:rPr lang="en-US" sz="1600" b="1" i="1" smtClean="0">
                          <a:latin typeface="Cambria Math"/>
                        </a:rPr>
                        <m:t>.</m:t>
                      </m:r>
                      <m:r>
                        <a:rPr lang="en-US" sz="1600" b="1" i="1" smtClean="0"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latin typeface="Cambria Math"/>
                        </a:rPr>
                        <m:t> ×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𝟒𝟐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𝟏𝟎𝟎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𝟒𝟐𝟏𝟎</m:t>
                      </m:r>
                    </m:oMath>
                  </m:oMathPara>
                </a14:m>
                <a:endParaRPr/>
              </a:p>
              <a:p>
                <a:endParaRPr lang="en-CA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40" y="4369020"/>
                <a:ext cx="8722464" cy="324036"/>
              </a:xfrm>
              <a:prstGeom prst="rect">
                <a:avLst/>
              </a:prstGeom>
              <a:blipFill rotWithShape="1">
                <a:blip r:embed="rId3"/>
                <a:stretch>
                  <a:fillRect t="-7547" b="-264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/>
          <p:cNvSpPr txBox="1">
            <a:spLocks noChangeArrowheads="1"/>
          </p:cNvSpPr>
          <p:nvPr/>
        </p:nvSpPr>
        <p:spPr>
          <a:xfrm>
            <a:off x="690154" y="3943692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It is also equal to: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71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4" grpId="0"/>
      <p:bldP spid="15" grpId="0"/>
      <p:bldP spid="18" grpId="0"/>
      <p:bldP spid="19" grpId="0"/>
      <p:bldP spid="27" grpId="0"/>
      <p:bldP spid="35" grpId="0"/>
      <p:bldP spid="54" grpId="0"/>
      <p:bldP spid="41" grpId="0" animBg="1"/>
      <p:bldP spid="55" grpId="0"/>
      <p:bldP spid="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Freight </a:t>
            </a:r>
            <a:r>
              <a:rPr lang="en-US" sz="2800" b="1" dirty="0" err="1" smtClean="0">
                <a:solidFill>
                  <a:srgbClr val="002060"/>
                </a:solidFill>
              </a:rPr>
              <a:t>Tonne-Kilometre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2247714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Example for the calculation of </a:t>
            </a: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Freight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43834" y="436840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814" y="3016336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852179" y="3016336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8155906" y="3016336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022067" y="3262557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29424" y="3262557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11834" y="2807713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42442" y="2849758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7624" y="3451802"/>
            <a:ext cx="1087875" cy="31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0.5 </a:t>
            </a:r>
            <a:r>
              <a:rPr lang="en-US" dirty="0" err="1" smtClean="0">
                <a:solidFill>
                  <a:srgbClr val="FFC000"/>
                </a:solidFill>
              </a:rPr>
              <a:t>tonnes</a:t>
            </a:r>
            <a:r>
              <a:rPr lang="en-US" dirty="0" smtClean="0">
                <a:solidFill>
                  <a:srgbClr val="FFC000"/>
                </a:solidFill>
              </a:rPr>
              <a:t> of freight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94607" y="3515846"/>
            <a:ext cx="1231891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0.7 </a:t>
            </a:r>
            <a:r>
              <a:rPr lang="en-US" dirty="0" err="1" smtClean="0">
                <a:solidFill>
                  <a:srgbClr val="FFC000"/>
                </a:solidFill>
              </a:rPr>
              <a:t>tonnes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of freight</a:t>
            </a:r>
            <a:endParaRPr lang="en-CA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259632" y="4299942"/>
                <a:ext cx="7184398" cy="32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𝑭𝒓𝒆𝒊𝒈𝒉𝒕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CA" sz="1600" b="1" i="1" smtClean="0">
                          <a:latin typeface="Cambria Math"/>
                        </a:rPr>
                        <m:t>𝒕𝒐𝒏𝒏𝒆</m:t>
                      </m:r>
                      <m:r>
                        <a:rPr lang="en-CA" sz="1600" b="1" i="1" smtClean="0">
                          <a:latin typeface="Cambria Math"/>
                        </a:rPr>
                        <m:t>−</m:t>
                      </m:r>
                      <m:r>
                        <a:rPr lang="en-CA" sz="1600" b="1" i="1" smtClean="0">
                          <a:latin typeface="Cambria Math"/>
                        </a:rPr>
                        <m:t>𝒌𝒊𝒍𝒐𝒎𝒆𝒕𝒓𝒆𝒔</m:t>
                      </m:r>
                      <m:r>
                        <a:rPr lang="en-US" sz="1600" b="1" i="1" smtClean="0">
                          <a:latin typeface="Cambria Math"/>
                        </a:rPr>
                        <m:t>= </m:t>
                      </m:r>
                      <m:r>
                        <a:rPr lang="en-US" sz="1600" b="1" i="1" smtClean="0">
                          <a:latin typeface="Cambria Math"/>
                        </a:rPr>
                        <m:t>𝟎</m:t>
                      </m:r>
                      <m:r>
                        <a:rPr lang="en-US" sz="1600" b="1" i="1" smtClean="0">
                          <a:latin typeface="Cambria Math"/>
                        </a:rPr>
                        <m:t>.</m:t>
                      </m:r>
                      <m:r>
                        <a:rPr lang="en-US" sz="1600" b="1" i="1" smtClean="0"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𝟔𝟎𝟎</m:t>
                      </m:r>
                      <m:r>
                        <a:rPr lang="en-CA" sz="1600" b="1" i="1">
                          <a:latin typeface="Cambria Math"/>
                        </a:rPr>
                        <m:t> +</m:t>
                      </m:r>
                      <m:r>
                        <a:rPr lang="en-US" sz="1600" b="1" i="1" smtClean="0">
                          <a:latin typeface="Cambria Math"/>
                        </a:rPr>
                        <m:t>𝟎</m:t>
                      </m:r>
                      <m:r>
                        <a:rPr lang="en-US" sz="1600" b="1" i="1" smtClean="0">
                          <a:latin typeface="Cambria Math"/>
                        </a:rPr>
                        <m:t>.</m:t>
                      </m:r>
                      <m:r>
                        <a:rPr lang="en-US" sz="1600" b="1" i="1" smtClean="0">
                          <a:latin typeface="Cambria Math"/>
                        </a:rPr>
                        <m:t>𝟕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𝟓𝟓𝟎𝟎</m:t>
                      </m:r>
                      <m:r>
                        <a:rPr lang="en-CA" sz="1600" b="1" i="1">
                          <a:latin typeface="Cambria Math"/>
                        </a:rPr>
                        <m:t> =</m:t>
                      </m:r>
                      <m:r>
                        <a:rPr lang="en-US" sz="1600" b="1" i="1" smtClean="0">
                          <a:latin typeface="Cambria Math"/>
                        </a:rPr>
                        <m:t>𝟒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</a:rPr>
                        <m:t>𝟏𝟓𝟎</m:t>
                      </m:r>
                    </m:oMath>
                  </m:oMathPara>
                </a14:m>
                <a:endParaRPr/>
              </a:p>
              <a:p>
                <a:endParaRPr lang="en-CA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299942"/>
                <a:ext cx="7184398" cy="324036"/>
              </a:xfrm>
              <a:prstGeom prst="rect">
                <a:avLst/>
              </a:prstGeom>
              <a:blipFill rotWithShape="1">
                <a:blip r:embed="rId2"/>
                <a:stretch>
                  <a:fillRect b="-12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6692" y="1203598"/>
                <a:ext cx="8813438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𝑙𝑖𝑔h𝑡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𝑓𝑟𝑒𝑖𝑔h𝑡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𝑡𝑜𝑛𝑛𝑒𝑠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𝑐𝑎𝑟𝑟𝑖𝑒𝑑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𝑓𝑙𝑖𝑔h𝑡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92" y="1203598"/>
                <a:ext cx="8813438" cy="7961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843558"/>
            <a:ext cx="8928992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Font typeface="Arial" pitchFamily="34" charset="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Freight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18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4" grpId="0"/>
      <p:bldP spid="15" grpId="0"/>
      <p:bldP spid="18" grpId="0"/>
      <p:bldP spid="19" grpId="0"/>
      <p:bldP spid="27" grpId="0"/>
      <p:bldP spid="35" grpId="0"/>
      <p:bldP spid="54" grpId="0"/>
      <p:bldP spid="20" grpId="0"/>
      <p:bldP spid="2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02" y="2859782"/>
            <a:ext cx="8945085" cy="10081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u="sng" dirty="0">
                <a:solidFill>
                  <a:srgbClr val="002060"/>
                </a:solidFill>
                <a:latin typeface="+mn-lt"/>
              </a:rPr>
              <a:t>Recommendations: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average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passenger revenue load = Passengers mass + baggage = 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100 Kg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(ICAO/IATA)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cargo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density = </a:t>
            </a:r>
            <a:r>
              <a:rPr lang="en-US" sz="1600" b="1" dirty="0">
                <a:solidFill>
                  <a:srgbClr val="002060"/>
                </a:solidFill>
                <a:latin typeface="+mn-lt"/>
              </a:rPr>
              <a:t>161 Kg / m3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(ICAO/IATA)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Total capacity available or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Payload Capacity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843558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On each flight stage:</a:t>
            </a:r>
            <a:endParaRPr lang="en-US" sz="1800" b="1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496" y="1274609"/>
            <a:ext cx="8928992" cy="9361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Payload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capacity for </a:t>
            </a:r>
            <a:r>
              <a:rPr lang="en-US" sz="1600" b="1" dirty="0" smtClean="0">
                <a:solidFill>
                  <a:srgbClr val="002060"/>
                </a:solidFill>
                <a:latin typeface="+mn-lt"/>
              </a:rPr>
              <a:t>passengers = A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= Number of seats available  x  average passenger revenue load</a:t>
            </a:r>
          </a:p>
          <a:p>
            <a:pPr>
              <a:buSzPct val="90000"/>
              <a:defRPr/>
            </a:pPr>
            <a:r>
              <a:rPr lang="pt-BR" sz="1600" dirty="0" err="1" smtClean="0">
                <a:solidFill>
                  <a:srgbClr val="002060"/>
                </a:solidFill>
                <a:latin typeface="+mn-lt"/>
              </a:rPr>
              <a:t>Payload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pt-BR" sz="1600" dirty="0" err="1" smtClean="0">
                <a:solidFill>
                  <a:srgbClr val="002060"/>
                </a:solidFill>
                <a:latin typeface="+mn-lt"/>
              </a:rPr>
              <a:t>capacity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 for </a:t>
            </a:r>
            <a:r>
              <a:rPr lang="pt-BR" sz="1600" b="1" dirty="0" smtClean="0">
                <a:solidFill>
                  <a:srgbClr val="002060"/>
                </a:solidFill>
                <a:latin typeface="+mn-lt"/>
              </a:rPr>
              <a:t>cargo = </a:t>
            </a:r>
            <a:r>
              <a:rPr lang="en-US" sz="1600" b="1" dirty="0" smtClean="0">
                <a:solidFill>
                  <a:srgbClr val="002060"/>
                </a:solidFill>
                <a:latin typeface="+mn-lt"/>
              </a:rPr>
              <a:t>B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=  </a:t>
            </a:r>
            <a:r>
              <a:rPr lang="pt-BR" sz="1600" dirty="0">
                <a:solidFill>
                  <a:srgbClr val="002060"/>
                </a:solidFill>
                <a:latin typeface="+mn-lt"/>
              </a:rPr>
              <a:t>Volume </a:t>
            </a:r>
            <a:r>
              <a:rPr lang="pt-BR" sz="1600" dirty="0" err="1">
                <a:solidFill>
                  <a:srgbClr val="002060"/>
                </a:solidFill>
                <a:latin typeface="+mn-lt"/>
              </a:rPr>
              <a:t>available</a:t>
            </a:r>
            <a:r>
              <a:rPr lang="pt-BR" sz="1600" dirty="0">
                <a:solidFill>
                  <a:srgbClr val="002060"/>
                </a:solidFill>
                <a:latin typeface="+mn-lt"/>
              </a:rPr>
              <a:t> for cargo x cargo </a:t>
            </a:r>
            <a:r>
              <a:rPr lang="pt-BR" sz="1600" dirty="0" err="1" smtClean="0">
                <a:solidFill>
                  <a:srgbClr val="002060"/>
                </a:solidFill>
                <a:latin typeface="+mn-lt"/>
              </a:rPr>
              <a:t>density</a:t>
            </a:r>
            <a:endParaRPr lang="pt-BR" sz="1600" dirty="0" smtClean="0">
              <a:solidFill>
                <a:srgbClr val="002060"/>
              </a:solidFill>
              <a:latin typeface="+mn-lt"/>
            </a:endParaRPr>
          </a:p>
          <a:p>
            <a:pPr>
              <a:buSzPct val="90000"/>
              <a:defRPr/>
            </a:pPr>
            <a:r>
              <a:rPr lang="pt-BR" sz="1600" b="1" dirty="0" smtClean="0">
                <a:solidFill>
                  <a:srgbClr val="002060"/>
                </a:solidFill>
                <a:latin typeface="+mn-lt"/>
              </a:rPr>
              <a:t>Total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pt-BR" sz="1600" dirty="0" err="1" smtClean="0">
                <a:solidFill>
                  <a:srgbClr val="002060"/>
                </a:solidFill>
                <a:latin typeface="+mn-lt"/>
              </a:rPr>
              <a:t>Payload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pt-BR" sz="1600" dirty="0" err="1" smtClean="0">
                <a:solidFill>
                  <a:srgbClr val="002060"/>
                </a:solidFill>
                <a:latin typeface="+mn-lt"/>
              </a:rPr>
              <a:t>Capacity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 = </a:t>
            </a:r>
            <a:r>
              <a:rPr lang="pt-BR" sz="1600" b="1" dirty="0" smtClean="0">
                <a:solidFill>
                  <a:srgbClr val="002060"/>
                </a:solidFill>
                <a:latin typeface="+mn-lt"/>
              </a:rPr>
              <a:t>C </a:t>
            </a:r>
            <a:r>
              <a:rPr lang="pt-BR" sz="1600" dirty="0" smtClean="0">
                <a:solidFill>
                  <a:srgbClr val="002060"/>
                </a:solidFill>
                <a:latin typeface="+mn-lt"/>
              </a:rPr>
              <a:t>= A + B </a:t>
            </a:r>
            <a:endParaRPr lang="pt-BR" sz="1600" dirty="0">
              <a:solidFill>
                <a:srgbClr val="002060"/>
              </a:solidFill>
              <a:latin typeface="+mn-lt"/>
            </a:endParaRPr>
          </a:p>
          <a:p>
            <a:pPr>
              <a:buSzPct val="90000"/>
              <a:defRPr/>
            </a:pPr>
            <a:endParaRPr lang="en-US" sz="1600" i="1" dirty="0" smtClean="0">
              <a:solidFill>
                <a:srgbClr val="002060"/>
              </a:solidFill>
              <a:latin typeface="+mn-lt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876256" y="1651012"/>
            <a:ext cx="505764" cy="1496802"/>
          </a:xfrm>
          <a:prstGeom prst="straightConnector1">
            <a:avLst/>
          </a:prstGeom>
          <a:ln w="12700">
            <a:solidFill>
              <a:srgbClr val="C00000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87824" y="1923678"/>
            <a:ext cx="3132348" cy="1584176"/>
          </a:xfrm>
          <a:prstGeom prst="straightConnector1">
            <a:avLst/>
          </a:prstGeom>
          <a:ln w="12700">
            <a:solidFill>
              <a:srgbClr val="C00000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16200000">
            <a:off x="6048164" y="1322398"/>
            <a:ext cx="144016" cy="1058543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Left Brace 19"/>
          <p:cNvSpPr/>
          <p:nvPr/>
        </p:nvSpPr>
        <p:spPr>
          <a:xfrm rot="16200000">
            <a:off x="7310013" y="284567"/>
            <a:ext cx="144015" cy="2588874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1224482" y="3939902"/>
            <a:ext cx="5904656" cy="936104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90000"/>
              <a:buFont typeface="WP IconicSymbolsA" pitchFamily="2" charset="2"/>
              <a:buNone/>
              <a:defRPr/>
            </a:pPr>
            <a:r>
              <a:rPr lang="en-US" sz="1100" b="1" u="sng" dirty="0">
                <a:solidFill>
                  <a:schemeClr val="bg1"/>
                </a:solidFill>
              </a:rPr>
              <a:t>Payload </a:t>
            </a:r>
            <a:r>
              <a:rPr lang="en-US" sz="1100" b="1" u="sng" dirty="0" smtClean="0">
                <a:solidFill>
                  <a:schemeClr val="bg1"/>
                </a:solidFill>
              </a:rPr>
              <a:t>Capacity</a:t>
            </a:r>
            <a:r>
              <a:rPr lang="en-US" sz="1100" b="1" dirty="0" smtClean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refers to the capacity available </a:t>
            </a:r>
            <a:r>
              <a:rPr lang="en-US" sz="1100" b="1" u="sng" dirty="0" smtClean="0">
                <a:solidFill>
                  <a:schemeClr val="bg1"/>
                </a:solidFill>
              </a:rPr>
              <a:t>for sale</a:t>
            </a:r>
            <a:r>
              <a:rPr lang="en-US" sz="1100" b="1" i="1" dirty="0" smtClean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taking into consideration:</a:t>
            </a:r>
          </a:p>
          <a:p>
            <a:pPr algn="ctr">
              <a:buSzPct val="90000"/>
              <a:buFont typeface="WP IconicSymbolsA" pitchFamily="2" charset="2"/>
              <a:buNone/>
              <a:defRPr/>
            </a:pPr>
            <a:endParaRPr lang="en-US" sz="500" dirty="0" smtClean="0">
              <a:solidFill>
                <a:schemeClr val="bg1"/>
              </a:solidFill>
            </a:endParaRPr>
          </a:p>
          <a:p>
            <a:pPr marL="0" indent="0" algn="ctr">
              <a:buSzPct val="90000"/>
              <a:buNone/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Payload restrictions</a:t>
            </a:r>
          </a:p>
          <a:p>
            <a:pPr marL="0" indent="0" algn="ctr">
              <a:buSzPct val="90000"/>
              <a:buNone/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Operational restrictions</a:t>
            </a:r>
          </a:p>
          <a:p>
            <a:pPr marL="0" indent="0" algn="ctr">
              <a:buSzPct val="90000"/>
              <a:buNone/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Marketing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53973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1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1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1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6" grpId="0"/>
      <p:bldP spid="7" grpId="0"/>
      <p:bldP spid="16" grpId="0" animBg="1"/>
      <p:bldP spid="20" grpId="0" animBg="1"/>
      <p:bldP spid="24" grpId="0" uiExpand="1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Available </a:t>
            </a:r>
            <a:r>
              <a:rPr lang="en-US" sz="2800" b="1" dirty="0" err="1" smtClean="0">
                <a:solidFill>
                  <a:srgbClr val="002060"/>
                </a:solidFill>
              </a:rPr>
              <a:t>Tonne-Kilometre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2247714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Example for the calculation of </a:t>
            </a: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Available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43834" y="4620435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814" y="3016336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852179" y="3016336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8155906" y="3016336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022067" y="3262557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29424" y="3262557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11834" y="2807713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42442" y="2849758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43834" y="3399842"/>
            <a:ext cx="153993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rgbClr val="FFC000"/>
                </a:solidFill>
              </a:rPr>
              <a:t>Total Payload </a:t>
            </a:r>
            <a:r>
              <a:rPr lang="en-US" sz="1600" dirty="0" smtClean="0">
                <a:solidFill>
                  <a:srgbClr val="FFC000"/>
                </a:solidFill>
              </a:rPr>
              <a:t>Capacity =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>
                <a:solidFill>
                  <a:srgbClr val="FFC000"/>
                </a:solidFill>
              </a:rPr>
              <a:t>2 </a:t>
            </a:r>
            <a:r>
              <a:rPr lang="en-US" sz="1600" dirty="0" err="1" smtClean="0">
                <a:solidFill>
                  <a:srgbClr val="FFC000"/>
                </a:solidFill>
              </a:rPr>
              <a:t>tonnes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endParaRPr lang="en-CA" sz="16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259632" y="4551970"/>
                <a:ext cx="7184398" cy="32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𝑨𝒗𝒂𝒊𝒍𝒂𝒃𝒍𝒆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CA" sz="1600" b="1" i="1" smtClean="0">
                          <a:latin typeface="Cambria Math"/>
                        </a:rPr>
                        <m:t>𝒕𝒐𝒏𝒏𝒆</m:t>
                      </m:r>
                      <m:r>
                        <a:rPr lang="en-CA" sz="1600" b="1" i="1" smtClean="0">
                          <a:latin typeface="Cambria Math"/>
                        </a:rPr>
                        <m:t>−</m:t>
                      </m:r>
                      <m:r>
                        <a:rPr lang="en-CA" sz="1600" b="1" i="1" smtClean="0">
                          <a:latin typeface="Cambria Math"/>
                        </a:rPr>
                        <m:t>𝒌𝒊𝒍𝒐𝒎𝒆𝒕𝒓𝒆𝒔</m:t>
                      </m:r>
                      <m:r>
                        <a:rPr lang="en-US" sz="1600" b="1" i="1" smtClean="0"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𝟔𝟎𝟎</m:t>
                      </m:r>
                      <m:r>
                        <a:rPr lang="en-CA" sz="1600" b="1" i="1">
                          <a:latin typeface="Cambria Math"/>
                        </a:rPr>
                        <m:t> +</m:t>
                      </m:r>
                      <m:r>
                        <a:rPr lang="en-US" sz="1600" b="1" i="1" smtClean="0"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1600" b="1" i="1">
                          <a:latin typeface="Cambria Math"/>
                        </a:rPr>
                        <m:t>𝟓𝟓𝟎𝟎</m:t>
                      </m:r>
                      <m:r>
                        <a:rPr lang="en-CA" sz="1600" b="1" i="1">
                          <a:latin typeface="Cambria Math"/>
                        </a:rPr>
                        <m:t> =</m:t>
                      </m:r>
                      <m:r>
                        <a:rPr lang="en-US" sz="1600" b="1" i="1" smtClean="0">
                          <a:latin typeface="Cambria Math"/>
                        </a:rPr>
                        <m:t>𝟏𝟐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</a:rPr>
                        <m:t>𝟐𝟎𝟎</m:t>
                      </m:r>
                    </m:oMath>
                  </m:oMathPara>
                </a14:m>
                <a:endParaRPr/>
              </a:p>
              <a:p>
                <a:endParaRPr lang="en-CA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551970"/>
                <a:ext cx="7184398" cy="3240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42442" y="3399842"/>
            <a:ext cx="153993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rgbClr val="FFC000"/>
                </a:solidFill>
              </a:rPr>
              <a:t>Total Payload </a:t>
            </a:r>
            <a:r>
              <a:rPr lang="en-US" sz="1600" dirty="0" smtClean="0">
                <a:solidFill>
                  <a:srgbClr val="FFC000"/>
                </a:solidFill>
              </a:rPr>
              <a:t>Capacity =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>
                <a:solidFill>
                  <a:srgbClr val="FFC000"/>
                </a:solidFill>
              </a:rPr>
              <a:t>2 </a:t>
            </a:r>
            <a:r>
              <a:rPr lang="en-US" sz="1600" dirty="0" err="1" smtClean="0">
                <a:solidFill>
                  <a:srgbClr val="FFC000"/>
                </a:solidFill>
              </a:rPr>
              <a:t>tonnes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endParaRPr lang="en-CA" sz="16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2540" y="1203598"/>
                <a:ext cx="8210004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𝑡𝑜𝑡𝑎𝑙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𝑐𝑎𝑝𝑎𝑐𝑖𝑡𝑦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40" y="1203598"/>
                <a:ext cx="8210004" cy="7961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76986" y="915566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Available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Tonne-Kilometre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731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4" grpId="0"/>
      <p:bldP spid="15" grpId="0"/>
      <p:bldP spid="18" grpId="0"/>
      <p:bldP spid="19" grpId="0"/>
      <p:bldP spid="27" grpId="0"/>
      <p:bldP spid="54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419622"/>
            <a:ext cx="9017446" cy="1080120"/>
          </a:xfrm>
        </p:spPr>
        <p:txBody>
          <a:bodyPr>
            <a:normAutofit fontScale="92500"/>
          </a:bodyPr>
          <a:lstStyle/>
          <a:p>
            <a:pPr marL="0" indent="0">
              <a:buSzPct val="90000"/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Weight Load Factor (WLF)</a:t>
            </a:r>
            <a:r>
              <a:rPr lang="en-US" sz="2300" b="1" i="1" dirty="0" smtClean="0">
                <a:solidFill>
                  <a:srgbClr val="002060"/>
                </a:solidFill>
                <a:latin typeface="+mn-lt"/>
              </a:rPr>
              <a:t>: </a:t>
            </a:r>
            <a:endParaRPr lang="en-US" sz="2400" b="1" i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SzPct val="90000"/>
              <a:buNone/>
              <a:defRPr/>
            </a:pPr>
            <a:r>
              <a:rPr lang="en-US" sz="2200" dirty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total revenue 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tonne-kilometres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 as </a:t>
            </a:r>
            <a:r>
              <a:rPr lang="en-US" sz="2200" dirty="0">
                <a:solidFill>
                  <a:srgbClr val="002060"/>
                </a:solidFill>
                <a:latin typeface="+mn-lt"/>
              </a:rPr>
              <a:t>a percentage 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of the available </a:t>
            </a:r>
            <a:r>
              <a:rPr lang="en-US" sz="2200" dirty="0" err="1" smtClean="0">
                <a:solidFill>
                  <a:srgbClr val="002060"/>
                </a:solidFill>
                <a:latin typeface="+mn-lt"/>
              </a:rPr>
              <a:t>tonne-kilometres</a:t>
            </a:r>
            <a:endParaRPr lang="en-US" sz="22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Weight Load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8124" y="2715766"/>
                <a:ext cx="8656364" cy="5605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W</m:t>
                      </m:r>
                      <m:r>
                        <a:rPr lang="en-US" sz="1600" b="0" i="1" smtClean="0">
                          <a:latin typeface="Cambria Math"/>
                        </a:rPr>
                        <m:t>𝐿𝐹</m:t>
                      </m:r>
                      <m:r>
                        <a:rPr lang="en-US" sz="1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CA" sz="1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𝑝𝑎𝑠𝑠𝑒𝑛𝑔𝑒𝑟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+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𝑓𝑟𝑒𝑖𝑔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+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𝑚𝑎𝑖𝑙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𝑎𝑣𝑎𝑖𝑙𝑎𝑏𝑙𝑒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</m:den>
                      </m:f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24" y="2715766"/>
                <a:ext cx="8656364" cy="560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01408" y="3579862"/>
                <a:ext cx="3469796" cy="5598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W</m:t>
                      </m:r>
                      <m:r>
                        <a:rPr lang="en-US" sz="1600" b="0" i="1" smtClean="0">
                          <a:latin typeface="Cambria Math"/>
                        </a:rPr>
                        <m:t>𝐿𝐹</m:t>
                      </m:r>
                      <m:r>
                        <a:rPr lang="en-US" sz="1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CA" sz="1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𝑡𝑜𝑡𝑎𝑙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𝑎𝑣𝑎𝑖𝑙𝑎𝑏𝑙𝑒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𝑡𝑜𝑛𝑛𝑒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𝑘𝑖𝑙𝑜𝑚𝑒𝑡𝑟𝑒𝑠</m:t>
                          </m:r>
                        </m:den>
                      </m:f>
                    </m:oMath>
                  </m:oMathPara>
                </a14:m>
                <a:endParaRPr lang="en-CA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408" y="3579862"/>
                <a:ext cx="3469796" cy="5598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00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56192388"/>
              </p:ext>
            </p:extLst>
          </p:nvPr>
        </p:nvGraphicFramePr>
        <p:xfrm>
          <a:off x="251520" y="987574"/>
          <a:ext cx="86638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3635896" y="-38100"/>
            <a:ext cx="561662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Civil Aviation Activities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096519" y="987574"/>
            <a:ext cx="2592000" cy="324000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2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C0930789-AC43-4E3B-90FE-4DF5C7F3A9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graphicEl>
                                              <a:dgm id="{C0930789-AC43-4E3B-90FE-4DF5C7F3A9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graphicEl>
                                              <a:dgm id="{C0930789-AC43-4E3B-90FE-4DF5C7F3A9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>
                                            <p:graphicEl>
                                              <a:dgm id="{C0930789-AC43-4E3B-90FE-4DF5C7F3A9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704F275F-A7C8-4465-BCD2-D34A410CF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graphicEl>
                                              <a:dgm id="{704F275F-A7C8-4465-BCD2-D34A410CF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graphicEl>
                                              <a:dgm id="{704F275F-A7C8-4465-BCD2-D34A410CF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>
                                            <p:graphicEl>
                                              <a:dgm id="{704F275F-A7C8-4465-BCD2-D34A410CF9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CDD35BFC-6A87-44DC-BFC5-3C381BF9F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graphicEl>
                                              <a:dgm id="{CDD35BFC-6A87-44DC-BFC5-3C381BF9F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graphicEl>
                                              <a:dgm id="{CDD35BFC-6A87-44DC-BFC5-3C381BF9F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graphicEl>
                                              <a:dgm id="{CDD35BFC-6A87-44DC-BFC5-3C381BF9F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B02B6BEE-6787-454A-A2C5-EBF60785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>
                                            <p:graphicEl>
                                              <a:dgm id="{B02B6BEE-6787-454A-A2C5-EBF60785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>
                                            <p:graphicEl>
                                              <a:dgm id="{B02B6BEE-6787-454A-A2C5-EBF60785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graphicEl>
                                              <a:dgm id="{B02B6BEE-6787-454A-A2C5-EBF607858A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FF8C128E-B53E-4DAC-A28E-39C8E54CE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>
                                            <p:graphicEl>
                                              <a:dgm id="{FF8C128E-B53E-4DAC-A28E-39C8E54CE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>
                                            <p:graphicEl>
                                              <a:dgm id="{FF8C128E-B53E-4DAC-A28E-39C8E54CE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>
                                            <p:graphicEl>
                                              <a:dgm id="{FF8C128E-B53E-4DAC-A28E-39C8E54CE7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1E17C3CD-ACED-44D7-8FFE-1DF22EB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>
                                            <p:graphicEl>
                                              <a:dgm id="{1E17C3CD-ACED-44D7-8FFE-1DF22EB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>
                                            <p:graphicEl>
                                              <a:dgm id="{1E17C3CD-ACED-44D7-8FFE-1DF22EBB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>
                                            <p:graphicEl>
                                              <a:dgm id="{1E17C3CD-ACED-44D7-8FFE-1DF22EBB3D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6F6F13D1-2FC8-4404-BD9F-631297DD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>
                                            <p:graphicEl>
                                              <a:dgm id="{6F6F13D1-2FC8-4404-BD9F-631297DD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>
                                            <p:graphicEl>
                                              <a:dgm id="{6F6F13D1-2FC8-4404-BD9F-631297DD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>
                                            <p:graphicEl>
                                              <a:dgm id="{6F6F13D1-2FC8-4404-BD9F-631297DD6F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0E4F5571-BFEB-4A80-B2B4-648FBAC6F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>
                                            <p:graphicEl>
                                              <a:dgm id="{0E4F5571-BFEB-4A80-B2B4-648FBAC6F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>
                                            <p:graphicEl>
                                              <a:dgm id="{0E4F5571-BFEB-4A80-B2B4-648FBAC6F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>
                                            <p:graphicEl>
                                              <a:dgm id="{0E4F5571-BFEB-4A80-B2B4-648FBAC6FB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DDE3F666-15D1-4B88-868B-E9110C99D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>
                                            <p:graphicEl>
                                              <a:dgm id="{DDE3F666-15D1-4B88-868B-E9110C99D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>
                                            <p:graphicEl>
                                              <a:dgm id="{DDE3F666-15D1-4B88-868B-E9110C99D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>
                                            <p:graphicEl>
                                              <a:dgm id="{DDE3F666-15D1-4B88-868B-E9110C99DE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EFCAF419-653D-4F87-8B8B-DD2288B30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>
                                            <p:graphicEl>
                                              <a:dgm id="{EFCAF419-653D-4F87-8B8B-DD2288B30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>
                                            <p:graphicEl>
                                              <a:dgm id="{EFCAF419-653D-4F87-8B8B-DD2288B300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>
                                            <p:graphicEl>
                                              <a:dgm id="{EFCAF419-653D-4F87-8B8B-DD2288B300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D27F3BD7-F6F0-46BD-9750-313932F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>
                                            <p:graphicEl>
                                              <a:dgm id="{D27F3BD7-F6F0-46BD-9750-313932F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>
                                            <p:graphicEl>
                                              <a:dgm id="{D27F3BD7-F6F0-46BD-9750-313932F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>
                                            <p:graphicEl>
                                              <a:dgm id="{D27F3BD7-F6F0-46BD-9750-313932F476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7605CE63-5ECD-4749-A273-2847BF7BE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>
                                            <p:graphicEl>
                                              <a:dgm id="{7605CE63-5ECD-4749-A273-2847BF7BE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>
                                            <p:graphicEl>
                                              <a:dgm id="{7605CE63-5ECD-4749-A273-2847BF7BE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>
                                            <p:graphicEl>
                                              <a:dgm id="{7605CE63-5ECD-4749-A273-2847BF7BE8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F0C2CF81-0523-4047-9A69-82FB0D957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">
                                            <p:graphicEl>
                                              <a:dgm id="{F0C2CF81-0523-4047-9A69-82FB0D957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>
                                            <p:graphicEl>
                                              <a:dgm id="{F0C2CF81-0523-4047-9A69-82FB0D957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">
                                            <p:graphicEl>
                                              <a:dgm id="{F0C2CF81-0523-4047-9A69-82FB0D9576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384EE6C4-6DCD-4EAA-85BE-68ECBF51D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>
                                            <p:graphicEl>
                                              <a:dgm id="{384EE6C4-6DCD-4EAA-85BE-68ECBF51D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">
                                            <p:graphicEl>
                                              <a:dgm id="{384EE6C4-6DCD-4EAA-85BE-68ECBF51D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2">
                                            <p:graphicEl>
                                              <a:dgm id="{384EE6C4-6DCD-4EAA-85BE-68ECBF51D0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 uiExpand="1">
        <p:bldSub>
          <a:bldDgm bld="one"/>
        </p:bldSub>
      </p:bldGraphic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Weight Load Factor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48973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48973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48973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173595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173595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397256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28111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27560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3528" y="3567743"/>
                <a:ext cx="8712968" cy="792088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/>
                        </a:rPr>
                        <m:t>𝐖</m:t>
                      </m:r>
                      <m:r>
                        <a:rPr lang="en-US" sz="2000" b="1" i="1" smtClean="0">
                          <a:latin typeface="Cambria Math"/>
                        </a:rPr>
                        <m:t>𝑳𝑭</m:t>
                      </m:r>
                      <m:r>
                        <a:rPr lang="en-CA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CA" sz="2000" b="1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𝟔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𝟔𝟎𝟎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+(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)×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𝟓𝟓𝟎𝟎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𝟔𝟎𝟎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𝟓𝟓𝟎𝟎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CA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𝟖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𝟑𝟔𝟎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𝟏𝟐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𝟐𝟎𝟎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latin typeface="Cambria Math"/>
                        </a:rPr>
                        <m:t>.</m:t>
                      </m:r>
                      <m:r>
                        <a:rPr lang="en-US" sz="2000" b="1" i="1" smtClean="0">
                          <a:latin typeface="Cambria Math"/>
                        </a:rPr>
                        <m:t>𝟔𝟗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𝟔𝟗</m:t>
                      </m:r>
                      <m:r>
                        <a:rPr lang="en-US" sz="2000" b="1" i="1" smtClean="0"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567743"/>
                <a:ext cx="8712968" cy="7920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899592" y="2667434"/>
            <a:ext cx="324036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>
                <a:solidFill>
                  <a:srgbClr val="FFC000"/>
                </a:solidFill>
              </a:rPr>
              <a:t>Total Payload </a:t>
            </a:r>
            <a:r>
              <a:rPr lang="en-US" sz="1400" dirty="0" smtClean="0">
                <a:solidFill>
                  <a:srgbClr val="FFC000"/>
                </a:solidFill>
              </a:rPr>
              <a:t>Capacity = </a:t>
            </a:r>
            <a:r>
              <a:rPr lang="en-US" sz="1400" dirty="0">
                <a:solidFill>
                  <a:srgbClr val="FFC000"/>
                </a:solidFill>
              </a:rPr>
              <a:t>2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99592" y="2311730"/>
            <a:ext cx="2033328" cy="31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FFC000"/>
                </a:solidFill>
              </a:rPr>
              <a:t>0.5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of freight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899592" y="1995686"/>
            <a:ext cx="2770400" cy="31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FFC000"/>
                </a:solidFill>
              </a:rPr>
              <a:t>0.6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of passenger revenue load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427984" y="1995686"/>
            <a:ext cx="2770400" cy="31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FFC000"/>
                </a:solidFill>
              </a:rPr>
              <a:t>0.7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of passenger revenue load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427984" y="2311730"/>
            <a:ext cx="2033328" cy="31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FFC000"/>
                </a:solidFill>
              </a:rPr>
              <a:t>0.7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of freight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427984" y="2667434"/>
            <a:ext cx="324036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>
                <a:solidFill>
                  <a:srgbClr val="FFC000"/>
                </a:solidFill>
              </a:rPr>
              <a:t>Total Payload </a:t>
            </a:r>
            <a:r>
              <a:rPr lang="en-US" sz="1400" dirty="0" smtClean="0">
                <a:solidFill>
                  <a:srgbClr val="FFC000"/>
                </a:solidFill>
              </a:rPr>
              <a:t>Capacity = </a:t>
            </a:r>
            <a:r>
              <a:rPr lang="en-US" sz="1400" dirty="0">
                <a:solidFill>
                  <a:srgbClr val="FFC000"/>
                </a:solidFill>
              </a:rPr>
              <a:t>2 </a:t>
            </a:r>
            <a:r>
              <a:rPr lang="en-US" sz="1400" dirty="0" err="1" smtClean="0">
                <a:solidFill>
                  <a:srgbClr val="FFC000"/>
                </a:solidFill>
              </a:rPr>
              <a:t>tonnes</a:t>
            </a:r>
            <a:r>
              <a:rPr lang="en-US" sz="1400" dirty="0" smtClean="0">
                <a:solidFill>
                  <a:srgbClr val="FFC000"/>
                </a:solidFill>
              </a:rPr>
              <a:t> </a:t>
            </a:r>
            <a:endParaRPr lang="en-CA" sz="1400" dirty="0">
              <a:solidFill>
                <a:srgbClr val="FFC000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683568" y="1995686"/>
            <a:ext cx="72008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Left Brace 95"/>
          <p:cNvSpPr/>
          <p:nvPr/>
        </p:nvSpPr>
        <p:spPr>
          <a:xfrm>
            <a:off x="683568" y="2723376"/>
            <a:ext cx="72008" cy="324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Rectangle 96"/>
          <p:cNvSpPr/>
          <p:nvPr/>
        </p:nvSpPr>
        <p:spPr>
          <a:xfrm>
            <a:off x="24658" y="2103698"/>
            <a:ext cx="684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002060"/>
                </a:solidFill>
              </a:rPr>
              <a:t>Payload</a:t>
            </a:r>
            <a:endParaRPr lang="en-CA" sz="1400" dirty="0">
              <a:solidFill>
                <a:srgbClr val="00206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4658" y="2723376"/>
            <a:ext cx="684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400" dirty="0" smtClean="0">
                <a:solidFill>
                  <a:srgbClr val="002060"/>
                </a:solidFill>
              </a:rPr>
              <a:t>Capacity</a:t>
            </a:r>
            <a:endParaRPr lang="en-CA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Aircraft 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3029523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3029523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3029523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3275744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3275744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280552" y="2820900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2815394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3528" y="4047914"/>
                <a:ext cx="8712968" cy="39604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𝒂𝒊𝒓𝒄𝒓𝒂𝒇𝒕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𝒌𝒊𝒍𝒐𝒎𝒆𝒕𝒓𝒆𝒔</m:t>
                      </m:r>
                      <m:r>
                        <a:rPr lang="ar-SA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000" b="1" i="1">
                          <a:latin typeface="Cambria Math"/>
                        </a:rPr>
                        <m:t>𝟔𝟎𝟎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latin typeface="Cambria Math"/>
                        </a:rPr>
                        <m:t>×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𝟓𝟓𝟎𝟎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𝟏𝟐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𝟐𝟎𝟎</m:t>
                      </m:r>
                    </m:oMath>
                  </m:oMathPara>
                </a14:m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47914"/>
                <a:ext cx="8712968" cy="396044"/>
              </a:xfrm>
              <a:prstGeom prst="rect">
                <a:avLst/>
              </a:prstGeom>
              <a:blipFill rotWithShape="1">
                <a:blip r:embed="rId2"/>
                <a:stretch>
                  <a:fillRect b="-1343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tangle 97"/>
          <p:cNvSpPr/>
          <p:nvPr/>
        </p:nvSpPr>
        <p:spPr>
          <a:xfrm>
            <a:off x="1043608" y="3424044"/>
            <a:ext cx="114093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2 departures</a:t>
            </a:r>
            <a:endParaRPr lang="en-CA" sz="1400" dirty="0">
              <a:solidFill>
                <a:srgbClr val="00206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58385" y="3435846"/>
            <a:ext cx="114093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2 departures</a:t>
            </a:r>
            <a:endParaRPr lang="en-CA" sz="1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92540" y="1203598"/>
                <a:ext cx="7768537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𝑑𝑒𝑝𝑎𝑟𝑡𝑢𝑟𝑒𝑠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𝑓𝑜𝑟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40" y="1203598"/>
                <a:ext cx="7768537" cy="7961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76986" y="915566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Aircraft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0" y="2247714"/>
            <a:ext cx="8928992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Example for the calculation of </a:t>
            </a: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aircraft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1600" b="1" i="1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346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79" grpId="0"/>
      <p:bldP spid="80" grpId="0"/>
      <p:bldP spid="2" grpId="0" animBg="1"/>
      <p:bldP spid="98" grpId="0"/>
      <p:bldP spid="22" grpId="0"/>
      <p:bldP spid="23" grpId="0"/>
      <p:bldP spid="24" grpId="0"/>
      <p:bldP spid="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607843" y="3438329"/>
            <a:ext cx="193104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200" dirty="0">
                <a:solidFill>
                  <a:srgbClr val="00CC00"/>
                </a:solidFill>
              </a:rPr>
              <a:t>Block hours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3319303" y="2326806"/>
            <a:ext cx="250812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Airborne hours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Aircraft hours</a:t>
            </a:r>
          </a:p>
        </p:txBody>
      </p:sp>
      <p:pic>
        <p:nvPicPr>
          <p:cNvPr id="156" name="Picture 15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90" b="89535" l="4335" r="9880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-1143410" y="2293356"/>
            <a:ext cx="1108840" cy="424469"/>
          </a:xfrm>
          <a:prstGeom prst="rect">
            <a:avLst/>
          </a:prstGeom>
        </p:spPr>
      </p:pic>
      <p:cxnSp>
        <p:nvCxnSpPr>
          <p:cNvPr id="157" name="Straight Arrow Connector 156"/>
          <p:cNvCxnSpPr/>
          <p:nvPr/>
        </p:nvCxnSpPr>
        <p:spPr>
          <a:xfrm>
            <a:off x="1475380" y="2800426"/>
            <a:ext cx="6336000" cy="0"/>
          </a:xfrm>
          <a:prstGeom prst="straightConnector1">
            <a:avLst/>
          </a:prstGeom>
          <a:ln w="762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60918" y="2793801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1451744" y="1786288"/>
            <a:ext cx="888008" cy="101413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2324603" y="1792914"/>
            <a:ext cx="4644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6944499" y="1786287"/>
            <a:ext cx="888008" cy="101413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7819255" y="2793801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Picture 16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90" b="89535" l="4335" r="9880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926845" flipH="1">
            <a:off x="9181990" y="1744684"/>
            <a:ext cx="1108840" cy="42446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 rot="817050">
            <a:off x="-1143222" y="1265706"/>
            <a:ext cx="1108840" cy="424469"/>
            <a:chOff x="4021485" y="1339749"/>
            <a:chExt cx="1108840" cy="424469"/>
          </a:xfrm>
        </p:grpSpPr>
        <p:pic>
          <p:nvPicPr>
            <p:cNvPr id="166" name="Picture 165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690" b="89535" l="4335" r="98804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flipH="1">
              <a:off x="4021485" y="1339749"/>
              <a:ext cx="1108840" cy="42446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 rot="20993094">
              <a:off x="4518871" y="1643324"/>
              <a:ext cx="192165" cy="787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Rectangle 167"/>
            <p:cNvSpPr/>
            <p:nvPr/>
          </p:nvSpPr>
          <p:spPr>
            <a:xfrm rot="20379317">
              <a:off x="4924924" y="1512989"/>
              <a:ext cx="192165" cy="787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cxnSp>
        <p:nvCxnSpPr>
          <p:cNvPr id="170" name="Straight Arrow Connector 169"/>
          <p:cNvCxnSpPr/>
          <p:nvPr/>
        </p:nvCxnSpPr>
        <p:spPr>
          <a:xfrm>
            <a:off x="460918" y="3930772"/>
            <a:ext cx="8352000" cy="0"/>
          </a:xfrm>
          <a:prstGeom prst="straightConnector1">
            <a:avLst/>
          </a:prstGeom>
          <a:ln w="76200">
            <a:solidFill>
              <a:srgbClr val="00CC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469030" y="2819249"/>
            <a:ext cx="0" cy="46800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7504" y="4149301"/>
            <a:ext cx="1458784" cy="294657"/>
          </a:xfrm>
          <a:prstGeom prst="rect">
            <a:avLst/>
          </a:prstGeom>
          <a:solidFill>
            <a:schemeClr val="bg1"/>
          </a:solidFill>
          <a:ln w="952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rgbClr val="00CC00"/>
                </a:solidFill>
              </a:rPr>
              <a:t>First movement of the aircraft</a:t>
            </a:r>
            <a:endParaRPr lang="en-CA" sz="800" b="1" dirty="0">
              <a:solidFill>
                <a:srgbClr val="00CC00"/>
              </a:solidFill>
            </a:endParaRPr>
          </a:p>
        </p:txBody>
      </p:sp>
      <p:cxnSp>
        <p:nvCxnSpPr>
          <p:cNvPr id="174" name="Straight Arrow Connector 173"/>
          <p:cNvCxnSpPr/>
          <p:nvPr/>
        </p:nvCxnSpPr>
        <p:spPr>
          <a:xfrm flipV="1">
            <a:off x="8827367" y="2819248"/>
            <a:ext cx="0" cy="1332000"/>
          </a:xfrm>
          <a:prstGeom prst="straightConnector1">
            <a:avLst/>
          </a:prstGeom>
          <a:ln>
            <a:solidFill>
              <a:srgbClr val="00CC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8110291" y="4149300"/>
            <a:ext cx="874162" cy="294657"/>
          </a:xfrm>
          <a:prstGeom prst="rect">
            <a:avLst/>
          </a:prstGeom>
          <a:solidFill>
            <a:schemeClr val="bg1"/>
          </a:solidFill>
          <a:ln w="952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00CC00"/>
                </a:solidFill>
              </a:rPr>
              <a:t>P</a:t>
            </a:r>
            <a:r>
              <a:rPr lang="en-US" sz="800" b="1" dirty="0" smtClean="0">
                <a:solidFill>
                  <a:srgbClr val="00CC00"/>
                </a:solidFill>
              </a:rPr>
              <a:t>arking </a:t>
            </a:r>
            <a:r>
              <a:rPr lang="en-US" sz="800" b="1" dirty="0">
                <a:solidFill>
                  <a:srgbClr val="00CC00"/>
                </a:solidFill>
              </a:rPr>
              <a:t>position</a:t>
            </a:r>
            <a:endParaRPr lang="en-CA" sz="800" b="1" dirty="0">
              <a:solidFill>
                <a:srgbClr val="00CC00"/>
              </a:solidFill>
            </a:endParaRPr>
          </a:p>
        </p:txBody>
      </p:sp>
      <p:cxnSp>
        <p:nvCxnSpPr>
          <p:cNvPr id="176" name="Straight Arrow Connector 175"/>
          <p:cNvCxnSpPr/>
          <p:nvPr/>
        </p:nvCxnSpPr>
        <p:spPr>
          <a:xfrm flipV="1">
            <a:off x="457016" y="2819249"/>
            <a:ext cx="0" cy="1332000"/>
          </a:xfrm>
          <a:prstGeom prst="straightConnector1">
            <a:avLst/>
          </a:prstGeom>
          <a:ln>
            <a:solidFill>
              <a:srgbClr val="00CC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1043608" y="3291000"/>
            <a:ext cx="666696" cy="294657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rgbClr val="C00000"/>
                </a:solidFill>
              </a:rPr>
              <a:t>Take-off</a:t>
            </a:r>
            <a:endParaRPr lang="en-CA" sz="800" b="1" dirty="0">
              <a:solidFill>
                <a:srgbClr val="C00000"/>
              </a:solidFill>
            </a:endParaRPr>
          </a:p>
        </p:txBody>
      </p:sp>
      <p:cxnSp>
        <p:nvCxnSpPr>
          <p:cNvPr id="178" name="Straight Arrow Connector 177"/>
          <p:cNvCxnSpPr/>
          <p:nvPr/>
        </p:nvCxnSpPr>
        <p:spPr>
          <a:xfrm flipV="1">
            <a:off x="7820674" y="2817300"/>
            <a:ext cx="0" cy="46800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7740351" y="3277897"/>
            <a:ext cx="567279" cy="294657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C00000"/>
                </a:solidFill>
              </a:rPr>
              <a:t>L</a:t>
            </a:r>
            <a:r>
              <a:rPr lang="en-US" sz="800" b="1" dirty="0" smtClean="0">
                <a:solidFill>
                  <a:srgbClr val="C00000"/>
                </a:solidFill>
              </a:rPr>
              <a:t>anding</a:t>
            </a:r>
            <a:endParaRPr lang="en-CA" sz="800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" y="1059582"/>
            <a:ext cx="2324601" cy="726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58 0.02808 L 0.11198 0.03395 C 0.1224 0.03549 0.13663 0.03364 0.15087 0.02654 C 0.16701 0.01697 0.17951 0.00555 0.1875 -0.00587 L 0.22691 -0.05679 " pathEditMode="relative" rAng="-981413" ptsTypes="FffFF">
                                      <p:cBhvr>
                                        <p:cTn id="59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-2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1666 L 0.59583 0.0166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344 -0.03426 L -0.26511 -0.01513 L -0.24341 0.03086 L -0.22674 0.06049 L -0.21771 0.07222 L -0.20591 0.08858 L -0.18681 0.10339 L -0.16094 0.11234 L -0.14184 0.11975 L -0.12188 0.11975 " pathEditMode="relative" rAng="0" ptsTypes="AAAAAAAAAA">
                                      <p:cBhvr>
                                        <p:cTn id="65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5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" grpId="0"/>
      <p:bldP spid="16401" grpId="0"/>
      <p:bldP spid="10" grpId="0" animBg="1"/>
      <p:bldP spid="175" grpId="0" animBg="1"/>
      <p:bldP spid="177" grpId="0" animBg="1"/>
      <p:bldP spid="17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324544" y="915566"/>
            <a:ext cx="9468544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i="1" dirty="0" smtClean="0">
                <a:solidFill>
                  <a:srgbClr val="0054A4"/>
                </a:solidFill>
                <a:latin typeface="+mn-lt"/>
              </a:rPr>
              <a:t>MCTOM: 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Maximum certificated take-off mass (MCTOM) (metric </a:t>
            </a:r>
            <a:r>
              <a:rPr lang="en-US" sz="1800" dirty="0" err="1">
                <a:solidFill>
                  <a:srgbClr val="0054A4"/>
                </a:solidFill>
                <a:latin typeface="+mn-lt"/>
              </a:rPr>
              <a:t>tonnes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) according to the certificate of airworthiness, the flight manual or other official documents</a:t>
            </a:r>
            <a:r>
              <a:rPr lang="en-US" sz="1800" dirty="0" smtClean="0">
                <a:solidFill>
                  <a:srgbClr val="0054A4"/>
                </a:solidFill>
                <a:latin typeface="+mn-lt"/>
              </a:rPr>
              <a:t>.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1800" dirty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1800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i="1" dirty="0">
                <a:solidFill>
                  <a:srgbClr val="0054A4"/>
                </a:solidFill>
                <a:latin typeface="+mn-lt"/>
              </a:rPr>
              <a:t>Passenger revenue per traffic-unit (passenger yield</a:t>
            </a:r>
            <a:r>
              <a:rPr lang="en-US" sz="2000" b="1" i="1" dirty="0" smtClean="0">
                <a:solidFill>
                  <a:srgbClr val="0054A4"/>
                </a:solidFill>
                <a:latin typeface="+mn-lt"/>
              </a:rPr>
              <a:t>): </a:t>
            </a:r>
            <a:r>
              <a:rPr lang="en-US" sz="1800" dirty="0">
                <a:solidFill>
                  <a:srgbClr val="0054A4"/>
                </a:solidFill>
                <a:latin typeface="+mn-lt"/>
              </a:rPr>
              <a:t>financial measurement which relates the passenger revenues with the passenger traffic.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b="1" i="1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1800" dirty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air carriers </a:t>
            </a:r>
            <a:r>
              <a:rPr lang="en-US" sz="2800" b="1" dirty="0" smtClean="0">
                <a:solidFill>
                  <a:srgbClr val="002060"/>
                </a:solidFill>
              </a:rPr>
              <a:t>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195736" y="3363838"/>
                <a:ext cx="4572000" cy="4994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𝑝𝑎𝑠𝑠𝑒𝑛𝑔𝑒𝑟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𝑦𝑖𝑒𝑙𝑑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𝑝𝑎𝑠𝑠𝑒𝑛𝑔𝑒𝑟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𝑟𝑒𝑣𝑒𝑛𝑢𝑒𝑠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𝑟𝑒𝑣𝑒𝑛𝑢𝑒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𝑝𝑎𝑠𝑠𝑒𝑛𝑔𝑒𝑟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𝑘𝑖𝑙𝑜𝑚𝑒𝑡𝑟𝑒𝑠</m:t>
                          </m:r>
                        </m:den>
                      </m:f>
                    </m:oMath>
                  </m:oMathPara>
                </a14:m>
                <a:endParaRPr lang="en-CA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363838"/>
                <a:ext cx="4572000" cy="499432"/>
              </a:xfrm>
              <a:prstGeom prst="rect">
                <a:avLst/>
              </a:prstGeom>
              <a:blipFill rotWithShape="1">
                <a:blip r:embed="rId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1547664" y="3469538"/>
            <a:ext cx="576064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15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324544" y="915566"/>
            <a:ext cx="946854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i="1" dirty="0">
                <a:solidFill>
                  <a:srgbClr val="0054A4"/>
                </a:solidFill>
                <a:latin typeface="+mn-lt"/>
              </a:rPr>
              <a:t>Speed </a:t>
            </a:r>
            <a:r>
              <a:rPr lang="en-US" sz="2000" b="1" i="1" dirty="0" smtClean="0">
                <a:solidFill>
                  <a:srgbClr val="0054A4"/>
                </a:solidFill>
                <a:latin typeface="+mn-lt"/>
              </a:rPr>
              <a:t>flown: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US" sz="2000" b="1" i="1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US" sz="2000" b="1" i="1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i="1" dirty="0" smtClean="0">
                <a:solidFill>
                  <a:srgbClr val="0054A4"/>
                </a:solidFill>
                <a:latin typeface="+mn-lt"/>
              </a:rPr>
              <a:t>Stage </a:t>
            </a:r>
            <a:r>
              <a:rPr lang="en-US" sz="2000" b="1" i="1" dirty="0">
                <a:solidFill>
                  <a:srgbClr val="0054A4"/>
                </a:solidFill>
                <a:latin typeface="+mn-lt"/>
              </a:rPr>
              <a:t>distance flown per </a:t>
            </a:r>
            <a:r>
              <a:rPr lang="en-US" sz="2000" b="1" i="1" dirty="0" smtClean="0">
                <a:solidFill>
                  <a:srgbClr val="0054A4"/>
                </a:solidFill>
                <a:latin typeface="+mn-lt"/>
              </a:rPr>
              <a:t>aircraft: </a:t>
            </a: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000" dirty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air carriers </a:t>
            </a:r>
            <a:r>
              <a:rPr lang="en-US" sz="2800" b="1" dirty="0" smtClean="0">
                <a:solidFill>
                  <a:srgbClr val="002060"/>
                </a:solidFill>
              </a:rPr>
              <a:t>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69704" y="987574"/>
                <a:ext cx="4572000" cy="5019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𝑓𝑙𝑜𝑤𝑛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𝑎𝑖𝑟𝑐𝑟𝑎𝑓𝑡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𝑘𝑖𝑙𝑜𝑚𝑒𝑡𝑟𝑒𝑠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𝑎𝑖𝑟𝑏𝑜𝑟𝑛𝑒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h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𝑜𝑢𝑟𝑠</m:t>
                          </m:r>
                        </m:den>
                      </m:f>
                    </m:oMath>
                  </m:oMathPara>
                </a14:m>
                <a:endParaRPr lang="en-CA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704" y="987574"/>
                <a:ext cx="4572000" cy="501932"/>
              </a:xfrm>
              <a:prstGeom prst="rect">
                <a:avLst/>
              </a:prstGeom>
              <a:blipFill rotWithShape="1"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769704" y="1569814"/>
                <a:ext cx="4572000" cy="5019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𝑎𝑣𝑒𝑟𝑎𝑔𝑒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𝑏𝑙𝑜𝑐𝑘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𝑠𝑝𝑒𝑒𝑑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𝑎𝑖𝑟𝑐𝑟𝑎𝑓𝑡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𝑘𝑖𝑙𝑜𝑚𝑒𝑡𝑟𝑒𝑠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𝑏𝑙𝑜𝑐𝑘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h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𝑜𝑢𝑟𝑠</m:t>
                          </m:r>
                        </m:den>
                      </m:f>
                    </m:oMath>
                  </m:oMathPara>
                </a14:m>
                <a:endParaRPr lang="en-CA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704" y="1569814"/>
                <a:ext cx="4572000" cy="501932"/>
              </a:xfrm>
              <a:prstGeom prst="rect">
                <a:avLst/>
              </a:prstGeom>
              <a:blipFill rotWithShape="1"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>
          <a:xfrm>
            <a:off x="2481672" y="1094524"/>
            <a:ext cx="576064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ight Arrow 9"/>
          <p:cNvSpPr/>
          <p:nvPr/>
        </p:nvSpPr>
        <p:spPr>
          <a:xfrm>
            <a:off x="2481672" y="1676764"/>
            <a:ext cx="576064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19672" y="3175452"/>
                <a:ext cx="6336196" cy="539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𝑎𝑣𝑒𝑟𝑎𝑔𝑒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𝑠𝑡𝑎𝑔𝑒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𝑑𝑖𝑠𝑡𝑎𝑛𝑐𝑒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𝑓𝑙𝑜𝑤𝑛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𝑝𝑒𝑟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54A4"/>
                          </a:solidFill>
                          <a:latin typeface="Cambria Math"/>
                        </a:rPr>
                        <m:t>𝑎𝑖𝑟𝑐𝑟𝑎𝑓𝑡</m:t>
                      </m:r>
                      <m:r>
                        <a:rPr lang="en-US" sz="1400" i="1">
                          <a:solidFill>
                            <a:srgbClr val="0054A4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54A4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𝑎𝑖𝑟𝑐𝑟𝑎𝑓𝑡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𝑘𝑖𝑙𝑜𝑚𝑒𝑡𝑟𝑒𝑠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𝑛𝑢𝑚𝑏𝑒𝑟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54A4"/>
                              </a:solidFill>
                              <a:latin typeface="Cambria Math"/>
                            </a:rPr>
                            <m:t>𝑑𝑒𝑝𝑎𝑟𝑡𝑢𝑟𝑒𝑠</m:t>
                          </m:r>
                        </m:den>
                      </m:f>
                    </m:oMath>
                  </m:oMathPara>
                </a14:m>
                <a:endParaRPr lang="en-CA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175452"/>
                <a:ext cx="6336196" cy="539635"/>
              </a:xfrm>
              <a:prstGeom prst="rect">
                <a:avLst/>
              </a:prstGeom>
              <a:blipFill rotWithShape="1">
                <a:blip r:embed="rId4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1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915566"/>
            <a:ext cx="3995936" cy="93610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Direct operating costs (DOC)</a:t>
            </a:r>
          </a:p>
        </p:txBody>
      </p:sp>
      <p:sp>
        <p:nvSpPr>
          <p:cNvPr id="13107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1779662"/>
            <a:ext cx="3995936" cy="30963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Flight crew salaries and expenses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Aircraft fuel and oil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Flight equipment insurance &amp; uninsured losses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Maintenance &amp; overhaul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Depreciation &amp; amortization (aircraft)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Landing and associated airport charges</a:t>
            </a:r>
          </a:p>
          <a:p>
            <a:pPr>
              <a:lnSpc>
                <a:spcPct val="150000"/>
              </a:lnSpc>
              <a:buSzPct val="85000"/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Route facility charges</a:t>
            </a:r>
          </a:p>
          <a:p>
            <a:pPr>
              <a:lnSpc>
                <a:spcPct val="150000"/>
              </a:lnSpc>
              <a:buSzPct val="85000"/>
              <a:defRPr/>
            </a:pPr>
            <a:endParaRPr lang="en-US" sz="16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DOC Definition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27234" y="1151979"/>
            <a:ext cx="4881269" cy="3730862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002060"/>
                </a:solidFill>
              </a:rPr>
              <a:t>Between 1994 and 2009, the world average share of fuel increased from 11% to over 25% of total operating costs.</a:t>
            </a:r>
          </a:p>
          <a:p>
            <a:pPr algn="ctr" eaLnBrk="1" hangingPunct="1"/>
            <a:r>
              <a:rPr lang="en-US" sz="300" i="1" dirty="0">
                <a:solidFill>
                  <a:srgbClr val="002060"/>
                </a:solidFill>
              </a:rPr>
              <a:t>	</a:t>
            </a:r>
            <a:r>
              <a:rPr lang="en-US" sz="300" i="1" dirty="0" smtClean="0">
                <a:solidFill>
                  <a:srgbClr val="002060"/>
                </a:solidFill>
              </a:rPr>
              <a:t>	</a:t>
            </a:r>
            <a:r>
              <a:rPr lang="en-US" sz="100" i="1" dirty="0" smtClean="0">
                <a:solidFill>
                  <a:srgbClr val="002060"/>
                </a:solidFill>
              </a:rPr>
              <a:t>		</a:t>
            </a:r>
            <a:endParaRPr lang="en-US" sz="300" i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en-US" i="1" dirty="0" smtClean="0">
                <a:solidFill>
                  <a:srgbClr val="002060"/>
                </a:solidFill>
              </a:rPr>
              <a:t>	</a:t>
            </a:r>
            <a:r>
              <a:rPr lang="en-US" sz="1050" b="1" i="1" u="sng" dirty="0" smtClean="0">
                <a:solidFill>
                  <a:srgbClr val="002060"/>
                </a:solidFill>
              </a:rPr>
              <a:t>Source</a:t>
            </a:r>
            <a:r>
              <a:rPr lang="en-US" sz="1050" i="1" dirty="0" smtClean="0">
                <a:solidFill>
                  <a:srgbClr val="002060"/>
                </a:solidFill>
              </a:rPr>
              <a:t>: ICAO (</a:t>
            </a:r>
            <a:r>
              <a:rPr lang="en-US" sz="1050" i="1" dirty="0" err="1" smtClean="0">
                <a:solidFill>
                  <a:srgbClr val="002060"/>
                </a:solidFill>
              </a:rPr>
              <a:t>ATConf</a:t>
            </a:r>
            <a:r>
              <a:rPr lang="en-US" sz="1050" i="1" dirty="0" smtClean="0">
                <a:solidFill>
                  <a:srgbClr val="002060"/>
                </a:solidFill>
              </a:rPr>
              <a:t>/6 - WP/22, App. C)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61" y="7210797"/>
            <a:ext cx="3603025" cy="2039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2195736" y="2277244"/>
            <a:ext cx="2232248" cy="216024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6"/>
          <a:stretch/>
        </p:blipFill>
        <p:spPr bwMode="auto">
          <a:xfrm>
            <a:off x="4315530" y="2624708"/>
            <a:ext cx="4715633" cy="2239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802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animBg="1"/>
      <p:bldP spid="131075" grpId="0" uiExpand="1" build="p"/>
      <p:bldP spid="5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619433402"/>
              </p:ext>
            </p:extLst>
          </p:nvPr>
        </p:nvGraphicFramePr>
        <p:xfrm>
          <a:off x="304800" y="771550"/>
          <a:ext cx="8610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Civil Aviation Activities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Commercial Air Transport Services</a:t>
            </a:r>
          </a:p>
        </p:txBody>
      </p:sp>
    </p:spTree>
    <p:extLst>
      <p:ext uri="{BB962C8B-B14F-4D97-AF65-F5344CB8AC3E}">
        <p14:creationId xmlns:p14="http://schemas.microsoft.com/office/powerpoint/2010/main" val="108615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>
                                            <p:graphicEl>
                                              <a:dgm id="{5830676C-142F-48DC-8007-BEF856C15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>
                                            <p:graphicEl>
                                              <a:dgm id="{D087140B-3BF0-4043-B6A7-49352DD3D9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>
                                            <p:graphicEl>
                                              <a:dgm id="{15E19D3F-A71B-4D8A-BB0C-906D42088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graphicEl>
                                              <a:dgm id="{795FECD1-6A57-4802-B7BB-DB5FD0D1AB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graphicEl>
                                              <a:dgm id="{EC71859E-D6E8-4083-B020-17BD91497E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CAE46DCD-6B88-4DF5-A46D-5BC7DC0EC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graphicEl>
                                              <a:dgm id="{CAE46DCD-6B88-4DF5-A46D-5BC7DC0EC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graphicEl>
                                              <a:dgm id="{CAE46DCD-6B88-4DF5-A46D-5BC7DC0EC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>
                                            <p:graphicEl>
                                              <a:dgm id="{CAE46DCD-6B88-4DF5-A46D-5BC7DC0ECD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D76C6C5E-14CF-449F-8058-184C0CE06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graphicEl>
                                              <a:dgm id="{D76C6C5E-14CF-449F-8058-184C0CE06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graphicEl>
                                              <a:dgm id="{D76C6C5E-14CF-449F-8058-184C0CE06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>
                                            <p:graphicEl>
                                              <a:dgm id="{D76C6C5E-14CF-449F-8058-184C0CE06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24777DBA-BC35-4BFD-BBE4-2E5A5E4CD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graphicEl>
                                              <a:dgm id="{24777DBA-BC35-4BFD-BBE4-2E5A5E4CD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graphicEl>
                                              <a:dgm id="{24777DBA-BC35-4BFD-BBE4-2E5A5E4CD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graphicEl>
                                              <a:dgm id="{24777DBA-BC35-4BFD-BBE4-2E5A5E4CD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5DED51C2-5A69-4D4F-B523-0FE1A9B0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>
                                            <p:graphicEl>
                                              <a:dgm id="{5DED51C2-5A69-4D4F-B523-0FE1A9B0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>
                                            <p:graphicEl>
                                              <a:dgm id="{5DED51C2-5A69-4D4F-B523-0FE1A9B0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graphicEl>
                                              <a:dgm id="{5DED51C2-5A69-4D4F-B523-0FE1A9B07D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B8715AD9-A0B6-44CA-B8FC-CBFF3D2714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>
                                            <p:graphicEl>
                                              <a:dgm id="{B8715AD9-A0B6-44CA-B8FC-CBFF3D2714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>
                                            <p:graphicEl>
                                              <a:dgm id="{B8715AD9-A0B6-44CA-B8FC-CBFF3D2714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>
                                            <p:graphicEl>
                                              <a:dgm id="{B8715AD9-A0B6-44CA-B8FC-CBFF3D2714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6D98DCB1-6764-43D7-9E5C-3A0EFD6E9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>
                                            <p:graphicEl>
                                              <a:dgm id="{6D98DCB1-6764-43D7-9E5C-3A0EFD6E9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>
                                            <p:graphicEl>
                                              <a:dgm id="{6D98DCB1-6764-43D7-9E5C-3A0EFD6E9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>
                                            <p:graphicEl>
                                              <a:dgm id="{6D98DCB1-6764-43D7-9E5C-3A0EFD6E9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48A07F8B-0974-4851-B368-16D7DB7D4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>
                                            <p:graphicEl>
                                              <a:dgm id="{48A07F8B-0974-4851-B368-16D7DB7D4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>
                                            <p:graphicEl>
                                              <a:dgm id="{48A07F8B-0974-4851-B368-16D7DB7D4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>
                                            <p:graphicEl>
                                              <a:dgm id="{48A07F8B-0974-4851-B368-16D7DB7D46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36BE90E3-B7E5-4B60-81D5-4DEAE271B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>
                                            <p:graphicEl>
                                              <a:dgm id="{36BE90E3-B7E5-4B60-81D5-4DEAE271B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>
                                            <p:graphicEl>
                                              <a:dgm id="{36BE90E3-B7E5-4B60-81D5-4DEAE271B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>
                                            <p:graphicEl>
                                              <a:dgm id="{36BE90E3-B7E5-4B60-81D5-4DEAE271B1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145AAFB7-B187-4E89-AF4C-543D66A9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>
                                            <p:graphicEl>
                                              <a:dgm id="{145AAFB7-B187-4E89-AF4C-543D66A9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>
                                            <p:graphicEl>
                                              <a:dgm id="{145AAFB7-B187-4E89-AF4C-543D66A9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>
                                            <p:graphicEl>
                                              <a:dgm id="{145AAFB7-B187-4E89-AF4C-543D66A95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9BF600DA-3854-4AC8-8753-A524BE3A8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>
                                            <p:graphicEl>
                                              <a:dgm id="{9BF600DA-3854-4AC8-8753-A524BE3A8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>
                                            <p:graphicEl>
                                              <a:dgm id="{9BF600DA-3854-4AC8-8753-A524BE3A8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>
                                            <p:graphicEl>
                                              <a:dgm id="{9BF600DA-3854-4AC8-8753-A524BE3A87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74829FE9-7DEF-488E-92AA-53D244CAE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>
                                            <p:graphicEl>
                                              <a:dgm id="{74829FE9-7DEF-488E-92AA-53D244CAE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>
                                            <p:graphicEl>
                                              <a:dgm id="{74829FE9-7DEF-488E-92AA-53D244CAE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>
                                            <p:graphicEl>
                                              <a:dgm id="{74829FE9-7DEF-488E-92AA-53D244CAE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dgm id="{83404116-AB16-4648-8E41-1DD79D33B2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>
                                            <p:graphicEl>
                                              <a:dgm id="{83404116-AB16-4648-8E41-1DD79D33B2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>
                                            <p:graphicEl>
                                              <a:dgm id="{83404116-AB16-4648-8E41-1DD79D33B2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>
                                            <p:graphicEl>
                                              <a:dgm id="{83404116-AB16-4648-8E41-1DD79D33B2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75606"/>
            <a:ext cx="7772400" cy="32460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+mn-lt"/>
              </a:rPr>
              <a:t>Distinction very blurry in Europe and North America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+mn-lt"/>
              </a:rPr>
              <a:t>May distort annual growth figures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+mn-lt"/>
              </a:rPr>
              <a:t>In many other States distinction still exist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+mn-lt"/>
              </a:rPr>
              <a:t>Poor reporting of non-scheduled traffic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>
                <a:latin typeface="+mn-lt"/>
              </a:rPr>
              <a:t>Non-scheduled traffic difficult to estimate  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Scheduled </a:t>
            </a:r>
            <a:r>
              <a:rPr lang="en-US" sz="2800" b="1" i="1" dirty="0">
                <a:solidFill>
                  <a:srgbClr val="002060"/>
                </a:solidFill>
              </a:rPr>
              <a:t>vs.</a:t>
            </a:r>
            <a:r>
              <a:rPr lang="en-US" sz="2800" b="1" dirty="0">
                <a:solidFill>
                  <a:srgbClr val="002060"/>
                </a:solidFill>
              </a:rPr>
              <a:t> non-scheduled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7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252536" y="1059582"/>
            <a:ext cx="9289032" cy="3543300"/>
          </a:xfrm>
        </p:spPr>
        <p:txBody>
          <a:bodyPr>
            <a:normAutofit fontScale="85000" lnSpcReduction="20000"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 Commercial air transport operator: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0054A4"/>
                </a:solidFill>
                <a:latin typeface="+mn-lt"/>
              </a:rPr>
              <a:t>An operator that, for remuneration, provides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 scheduled or non-scheduled services of passengers, freight or mail. Also includes small-scale operators, such as air taxis, that provide commercial air transport services.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GB" sz="2400" dirty="0" smtClean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Operating carrier:  </a:t>
            </a:r>
            <a:r>
              <a:rPr lang="en-GB" sz="2400" dirty="0" smtClean="0">
                <a:solidFill>
                  <a:srgbClr val="0054A4"/>
                </a:solidFill>
              </a:rPr>
              <a:t>C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arrier whose flight number is being used for air </a:t>
            </a:r>
            <a:r>
              <a:rPr lang="en-GB" sz="2400" dirty="0">
                <a:solidFill>
                  <a:srgbClr val="0054A4"/>
                </a:solidFill>
                <a:latin typeface="+mn-lt"/>
              </a:rPr>
              <a:t>navigation control purposes. 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All operational and traffic items should be reported, including code-shared, franchised, pooled, blocked-off charter, blocked-space arrangements, joint services and leased aircraft services.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GB" sz="2400" dirty="0" smtClean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Traffic:</a:t>
            </a:r>
            <a:r>
              <a:rPr lang="en-GB" sz="2400" b="1" dirty="0" smtClean="0">
                <a:solidFill>
                  <a:srgbClr val="0054A4"/>
                </a:solidFill>
                <a:latin typeface="+mn-lt"/>
              </a:rPr>
              <a:t> 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For air transport purposes, traffic means the carriage of passengers, freight and mail.</a:t>
            </a:r>
            <a:endParaRPr lang="en-US" sz="2400" b="1" dirty="0" smtClean="0">
              <a:solidFill>
                <a:srgbClr val="0054A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air carriers </a:t>
            </a:r>
            <a:r>
              <a:rPr lang="en-US" sz="2800" b="1" dirty="0" smtClean="0">
                <a:solidFill>
                  <a:srgbClr val="002060"/>
                </a:solidFill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15394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324544" y="1059582"/>
            <a:ext cx="9468544" cy="3744416"/>
          </a:xfrm>
        </p:spPr>
        <p:txBody>
          <a:bodyPr>
            <a:normAutofit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 Aircraft departures: 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  </a:t>
            </a:r>
            <a:r>
              <a:rPr lang="en-GB" sz="2400" dirty="0" smtClean="0">
                <a:solidFill>
                  <a:srgbClr val="0054A4"/>
                </a:solidFill>
              </a:rPr>
              <a:t>N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umber of take-offs of aircraft. For statistical uses, departures are equal to the number of landings made or flight stages flown. 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GB" sz="2400" dirty="0" smtClean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City-pair: </a:t>
            </a:r>
            <a:r>
              <a:rPr lang="en-GB" sz="2400" dirty="0" smtClean="0">
                <a:solidFill>
                  <a:srgbClr val="0054A4"/>
                </a:solidFill>
                <a:latin typeface="+mn-lt"/>
              </a:rPr>
              <a:t>Two cities between which travel is authorized by:</a:t>
            </a:r>
          </a:p>
          <a:p>
            <a:pPr lvl="2">
              <a:buClr>
                <a:srgbClr val="002060"/>
              </a:buClr>
              <a:buSzPct val="57000"/>
              <a:buFont typeface="Wingdings" panose="05000000000000000000" pitchFamily="2" charset="2"/>
              <a:buChar char="§"/>
              <a:defRPr/>
            </a:pPr>
            <a:r>
              <a:rPr lang="en-GB" sz="1900" dirty="0" smtClean="0">
                <a:solidFill>
                  <a:srgbClr val="0054A4"/>
                </a:solidFill>
                <a:latin typeface="+mn-lt"/>
              </a:rPr>
              <a:t> a passenger ticket or part of a ticket (a flight coupon) or </a:t>
            </a:r>
          </a:p>
          <a:p>
            <a:pPr lvl="2">
              <a:buClr>
                <a:srgbClr val="002060"/>
              </a:buClr>
              <a:buSzPct val="57000"/>
              <a:buFont typeface="Wingdings" panose="05000000000000000000" pitchFamily="2" charset="2"/>
              <a:buChar char="§"/>
              <a:defRPr/>
            </a:pPr>
            <a:r>
              <a:rPr lang="en-GB" sz="1900" dirty="0" smtClean="0">
                <a:solidFill>
                  <a:srgbClr val="0054A4"/>
                </a:solidFill>
              </a:rPr>
              <a:t> </a:t>
            </a:r>
            <a:r>
              <a:rPr lang="en-GB" sz="1900" dirty="0">
                <a:solidFill>
                  <a:srgbClr val="0054A4"/>
                </a:solidFill>
                <a:latin typeface="+mn-lt"/>
              </a:rPr>
              <a:t>a shipment document or a part of it (freight bill or mail delivery bill</a:t>
            </a:r>
            <a:r>
              <a:rPr lang="en-GB" sz="1900" dirty="0" smtClean="0">
                <a:solidFill>
                  <a:srgbClr val="0054A4"/>
                </a:solidFill>
                <a:latin typeface="+mn-lt"/>
              </a:rPr>
              <a:t>)</a:t>
            </a:r>
            <a:endParaRPr lang="en-GB" sz="1900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endParaRPr lang="en-GB" sz="2400" dirty="0" smtClean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air carriers </a:t>
            </a:r>
            <a:r>
              <a:rPr lang="en-US" sz="2800" b="1" dirty="0" smtClean="0">
                <a:solidFill>
                  <a:srgbClr val="002060"/>
                </a:solidFill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8766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24544" y="915566"/>
            <a:ext cx="9468544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GB" sz="2400" b="1" i="1" dirty="0" smtClean="0">
                <a:solidFill>
                  <a:srgbClr val="0054A4"/>
                </a:solidFill>
                <a:latin typeface="+mn-lt"/>
              </a:rPr>
              <a:t> </a:t>
            </a:r>
            <a:r>
              <a:rPr lang="en-US" sz="2400" b="1" i="1" dirty="0" smtClean="0">
                <a:solidFill>
                  <a:srgbClr val="0054A4"/>
                </a:solidFill>
                <a:latin typeface="+mn-lt"/>
              </a:rPr>
              <a:t>Distances: </a:t>
            </a:r>
            <a:r>
              <a:rPr lang="en-US" sz="2400" dirty="0">
                <a:solidFill>
                  <a:srgbClr val="0054A4"/>
                </a:solidFill>
                <a:latin typeface="+mn-lt"/>
              </a:rPr>
              <a:t>Aerodrome-to-aerodrome great circle distances should be used in all items involving distance </a:t>
            </a:r>
            <a:endParaRPr lang="en-US" sz="2400" b="1" i="1" dirty="0" smtClean="0">
              <a:solidFill>
                <a:srgbClr val="0054A4"/>
              </a:solidFill>
              <a:latin typeface="+mn-lt"/>
            </a:endParaRP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US" sz="2400" b="1" i="1" dirty="0">
              <a:solidFill>
                <a:srgbClr val="0054A4"/>
              </a:solidFill>
              <a:latin typeface="+mn-lt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i="1" dirty="0">
                <a:solidFill>
                  <a:srgbClr val="0054A4"/>
                </a:solidFill>
                <a:latin typeface="+mn-lt"/>
              </a:rPr>
              <a:t>Great Circle </a:t>
            </a:r>
            <a:r>
              <a:rPr lang="en-US" sz="2400" b="1" i="1" dirty="0" smtClean="0">
                <a:solidFill>
                  <a:srgbClr val="0054A4"/>
                </a:solidFill>
                <a:latin typeface="+mn-lt"/>
              </a:rPr>
              <a:t>distance </a:t>
            </a:r>
            <a:r>
              <a:rPr lang="en-US" sz="2400" dirty="0">
                <a:solidFill>
                  <a:srgbClr val="0054A4"/>
                </a:solidFill>
                <a:latin typeface="+mn-lt"/>
              </a:rPr>
              <a:t>is defined as the shortest distance between two points on the surface of the Earth by using the </a:t>
            </a:r>
            <a:r>
              <a:rPr lang="en-US" sz="2400" dirty="0" err="1">
                <a:solidFill>
                  <a:srgbClr val="0054A4"/>
                </a:solidFill>
                <a:latin typeface="+mn-lt"/>
              </a:rPr>
              <a:t>Vincenty</a:t>
            </a:r>
            <a:r>
              <a:rPr lang="en-US" sz="2400" dirty="0">
                <a:solidFill>
                  <a:srgbClr val="0054A4"/>
                </a:solidFill>
                <a:latin typeface="+mn-lt"/>
              </a:rPr>
              <a:t> distance formula associated with the World Geodesic System – 1984 (WGS 84) adopted by ICAO (Annex 15). The latitude and longitude of aerodromes can be taken from aerodrome data published in Aeronautical Information Publication (AIP).</a:t>
            </a:r>
          </a:p>
          <a:p>
            <a:pPr marL="457200" lvl="1" indent="0">
              <a:buClr>
                <a:srgbClr val="002060"/>
              </a:buClr>
              <a:buNone/>
              <a:defRPr/>
            </a:pPr>
            <a:endParaRPr lang="en-GB" sz="2400" dirty="0" smtClean="0">
              <a:solidFill>
                <a:srgbClr val="0054A4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Some definitions used in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air carriers </a:t>
            </a:r>
            <a:r>
              <a:rPr lang="en-US" sz="2800" b="1" dirty="0" smtClean="0">
                <a:solidFill>
                  <a:srgbClr val="002060"/>
                </a:solidFill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98367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23" y="1851670"/>
            <a:ext cx="8610600" cy="259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279DD9"/>
                </a:solidFill>
                <a:latin typeface="+mn-lt"/>
              </a:rPr>
              <a:t>International </a:t>
            </a:r>
            <a:r>
              <a:rPr lang="en-US" sz="2000" dirty="0">
                <a:solidFill>
                  <a:srgbClr val="279DD9"/>
                </a:solidFill>
                <a:latin typeface="+mn-lt"/>
              </a:rPr>
              <a:t>when one or both terminals are in the territory of a State, other than the State in which the air carrier has its principal place of business.</a:t>
            </a:r>
          </a:p>
          <a:p>
            <a:pPr>
              <a:buNone/>
              <a:defRPr/>
            </a:pPr>
            <a:endParaRPr lang="en-US" sz="2000" dirty="0" smtClean="0">
              <a:solidFill>
                <a:srgbClr val="279DD9"/>
              </a:solidFill>
              <a:latin typeface="+mn-lt"/>
            </a:endParaRPr>
          </a:p>
          <a:p>
            <a:pPr>
              <a:buNone/>
              <a:defRPr/>
            </a:pPr>
            <a:endParaRPr lang="en-US" sz="1100" dirty="0">
              <a:solidFill>
                <a:srgbClr val="279DD9"/>
              </a:solidFill>
              <a:latin typeface="+mn-lt"/>
            </a:endParaRPr>
          </a:p>
          <a:p>
            <a:pPr>
              <a:defRPr/>
            </a:pPr>
            <a:r>
              <a:rPr lang="en-US" sz="2000" b="1" dirty="0">
                <a:solidFill>
                  <a:srgbClr val="279DD9"/>
                </a:solidFill>
                <a:latin typeface="+mn-lt"/>
              </a:rPr>
              <a:t>Domestic</a:t>
            </a:r>
            <a:r>
              <a:rPr lang="en-US" sz="2000" dirty="0">
                <a:solidFill>
                  <a:srgbClr val="279DD9"/>
                </a:solidFill>
                <a:latin typeface="+mn-lt"/>
              </a:rPr>
              <a:t> when both terminals are in the territory of the State,  where the air carrier has its principal place of business . </a:t>
            </a:r>
            <a:endParaRPr lang="en-US" sz="2000" dirty="0" smtClean="0">
              <a:solidFill>
                <a:srgbClr val="279DD9"/>
              </a:solidFill>
              <a:latin typeface="+mn-lt"/>
            </a:endParaRPr>
          </a:p>
          <a:p>
            <a:pPr marL="400050" lvl="1" indent="0">
              <a:buNone/>
              <a:defRPr/>
            </a:pPr>
            <a:r>
              <a:rPr lang="en-US" sz="1600" i="1" dirty="0" smtClean="0">
                <a:solidFill>
                  <a:srgbClr val="279DD9"/>
                </a:solidFill>
                <a:latin typeface="+mn-lt"/>
              </a:rPr>
              <a:t>Includes </a:t>
            </a:r>
            <a:r>
              <a:rPr lang="en-US" sz="1600" i="1" dirty="0" smtClean="0">
                <a:latin typeface="+mn-lt"/>
              </a:rPr>
              <a:t>f</a:t>
            </a:r>
            <a:r>
              <a:rPr lang="en-US" sz="1600" i="1" dirty="0" smtClean="0">
                <a:solidFill>
                  <a:srgbClr val="279DD9"/>
                </a:solidFill>
                <a:latin typeface="+mn-lt"/>
              </a:rPr>
              <a:t>light stages </a:t>
            </a:r>
            <a:r>
              <a:rPr lang="en-US" sz="1600" i="1" dirty="0">
                <a:solidFill>
                  <a:srgbClr val="279DD9"/>
                </a:solidFill>
                <a:latin typeface="+mn-lt"/>
              </a:rPr>
              <a:t>between </a:t>
            </a:r>
            <a:r>
              <a:rPr lang="en-US" sz="1600" i="1" dirty="0" smtClean="0">
                <a:solidFill>
                  <a:srgbClr val="279DD9"/>
                </a:solidFill>
                <a:latin typeface="+mn-lt"/>
              </a:rPr>
              <a:t>the </a:t>
            </a:r>
            <a:r>
              <a:rPr lang="en-US" sz="1600" i="1" dirty="0">
                <a:solidFill>
                  <a:srgbClr val="279DD9"/>
                </a:solidFill>
                <a:latin typeface="+mn-lt"/>
              </a:rPr>
              <a:t>State and </a:t>
            </a:r>
            <a:r>
              <a:rPr lang="en-US" sz="1600" i="1" dirty="0" smtClean="0">
                <a:solidFill>
                  <a:srgbClr val="279DD9"/>
                </a:solidFill>
                <a:latin typeface="+mn-lt"/>
              </a:rPr>
              <a:t>the territories </a:t>
            </a:r>
            <a:r>
              <a:rPr lang="en-US" sz="1600" i="1" dirty="0">
                <a:solidFill>
                  <a:srgbClr val="279DD9"/>
                </a:solidFill>
                <a:latin typeface="+mn-lt"/>
              </a:rPr>
              <a:t>belonging to it, and between two such territories. This applies even though a stage may cross international waters or over the territory of another State.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Flight Stage Definition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987574"/>
            <a:ext cx="911907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rgbClr val="002060"/>
                </a:solidFill>
                <a:latin typeface="+mn-lt"/>
              </a:rPr>
              <a:t>Flight Stage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operation of an aircraft from take-off to its next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landing 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980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4835B3F-C61D-4230-83E5-928535060D26}"/>
</file>

<file path=customXml/itemProps2.xml><?xml version="1.0" encoding="utf-8"?>
<ds:datastoreItem xmlns:ds="http://schemas.openxmlformats.org/officeDocument/2006/customXml" ds:itemID="{89967CF5-6F4E-482C-9C79-BC2D457820AB}"/>
</file>

<file path=customXml/itemProps3.xml><?xml version="1.0" encoding="utf-8"?>
<ds:datastoreItem xmlns:ds="http://schemas.openxmlformats.org/officeDocument/2006/customXml" ds:itemID="{81EFC18E-6501-4DE6-8EBD-9758CBD8A0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5812</TotalTime>
  <Words>2111</Words>
  <Application>Microsoft Office PowerPoint</Application>
  <PresentationFormat>On-screen Show (16:9)</PresentationFormat>
  <Paragraphs>365</Paragraphs>
  <Slides>35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Introduction to Air Transport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Direct operating costs (DOC)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Administrator</cp:lastModifiedBy>
  <cp:revision>311</cp:revision>
  <cp:lastPrinted>2014-10-14T13:11:10Z</cp:lastPrinted>
  <dcterms:created xsi:type="dcterms:W3CDTF">2013-08-20T15:49:37Z</dcterms:created>
  <dcterms:modified xsi:type="dcterms:W3CDTF">2014-10-26T19:32:18Z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