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466"/>
    <a:srgbClr val="2B81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A15C8-4920-4134-A407-03F3CBB75691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CBA4C-AE5A-4DED-8E78-42B7C3501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380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0B86E-988F-4D06-BFFD-28839AC167B2}" type="datetime1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D402-9DA3-4C55-8121-717E42D5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908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6557-152B-434D-92A8-95F2827B5E78}" type="datetime1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D402-9DA3-4C55-8121-717E42D5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080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95E2-F8B4-41E7-8FD1-31FFE44BAC47}" type="datetime1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D402-9DA3-4C55-8121-717E42D5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307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E4E3-F177-4758-A424-5BAC71267513}" type="datetime1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D402-9DA3-4C55-8121-717E42D5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46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D0C1B-B58A-4CEF-AF6C-7B527B68EE74}" type="datetime1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D402-9DA3-4C55-8121-717E42D5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98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B7032-789D-46C4-8695-2CF2B505EF79}" type="datetime1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D402-9DA3-4C55-8121-717E42D5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317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CB19C-3B09-48B8-BF94-44A7282A0313}" type="datetime1">
              <a:rPr lang="en-US" smtClean="0"/>
              <a:t>10/7/2021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D402-9DA3-4C55-8121-717E42D5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014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63536-8E7D-4E1B-858F-6983F21DE9E1}" type="datetime1">
              <a:rPr lang="en-US" smtClean="0"/>
              <a:t>10/7/2021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D402-9DA3-4C55-8121-717E42D5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203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09CB8-378F-4D7C-B859-43FF9D6ED76E}" type="datetime1">
              <a:rPr lang="en-US" smtClean="0"/>
              <a:t>10/7/2021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D402-9DA3-4C55-8121-717E42D5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313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502C-5FD8-4B85-BB29-446F12FEE6C0}" type="datetime1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D402-9DA3-4C55-8121-717E42D5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79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A961-9A2A-48FE-998C-8B1697ACB18C}" type="datetime1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D402-9DA3-4C55-8121-717E42D5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588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0192" y="98345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192" y="2309019"/>
            <a:ext cx="10515600" cy="3867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49287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CEBC1-176D-4796-904B-1BB9D3CC36C9}" type="datetime1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928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869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D402-9DA3-4C55-8121-717E42D5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014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346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305905" y="5382882"/>
            <a:ext cx="11650306" cy="85446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Presented by: _______</a:t>
            </a:r>
          </a:p>
          <a:p>
            <a:pPr algn="l"/>
            <a:r>
              <a:rPr lang="en-US" dirty="0" smtClean="0"/>
              <a:t>State/ANSP/ORG: _______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9532189" y="250165"/>
            <a:ext cx="2449902" cy="8544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Logo___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06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529" y="983456"/>
            <a:ext cx="11568022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Agenda Item 3:</a:t>
            </a:r>
            <a:br>
              <a:rPr lang="en-US" dirty="0" smtClean="0"/>
            </a:br>
            <a:r>
              <a:rPr lang="en-US" b="0" dirty="0" smtClean="0"/>
              <a:t>Updates </a:t>
            </a:r>
            <a:r>
              <a:rPr lang="en-US" b="0" dirty="0"/>
              <a:t>from MID States on </a:t>
            </a:r>
            <a:r>
              <a:rPr lang="en-US" b="0" dirty="0" smtClean="0"/>
              <a:t>ATM/SAR Implementations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514" y="2688689"/>
            <a:ext cx="10515600" cy="3462516"/>
          </a:xfrm>
        </p:spPr>
        <p:txBody>
          <a:bodyPr/>
          <a:lstStyle/>
          <a:p>
            <a:r>
              <a:rPr lang="en-US" dirty="0" smtClean="0">
                <a:solidFill>
                  <a:srgbClr val="003466"/>
                </a:solidFill>
              </a:rPr>
              <a:t>Latest </a:t>
            </a:r>
            <a:r>
              <a:rPr lang="en-US" dirty="0">
                <a:solidFill>
                  <a:srgbClr val="003466"/>
                </a:solidFill>
              </a:rPr>
              <a:t>developments related to ATM/SAR </a:t>
            </a:r>
            <a:r>
              <a:rPr lang="en-US" dirty="0" smtClean="0">
                <a:solidFill>
                  <a:srgbClr val="003466"/>
                </a:solidFill>
              </a:rPr>
              <a:t>in </a:t>
            </a:r>
            <a:r>
              <a:rPr lang="en-US" dirty="0">
                <a:solidFill>
                  <a:srgbClr val="003466"/>
                </a:solidFill>
              </a:rPr>
              <a:t>your </a:t>
            </a:r>
            <a:r>
              <a:rPr lang="en-US" dirty="0" smtClean="0">
                <a:solidFill>
                  <a:srgbClr val="003466"/>
                </a:solidFill>
              </a:rPr>
              <a:t>State/ANSP/ORG; </a:t>
            </a:r>
            <a:endParaRPr lang="en-US" dirty="0">
              <a:solidFill>
                <a:srgbClr val="003466"/>
              </a:solidFill>
            </a:endParaRPr>
          </a:p>
          <a:p>
            <a:r>
              <a:rPr lang="en-US" dirty="0">
                <a:solidFill>
                  <a:srgbClr val="003466"/>
                </a:solidFill>
              </a:rPr>
              <a:t>Identified needs and </a:t>
            </a:r>
            <a:r>
              <a:rPr lang="en-US" dirty="0" smtClean="0">
                <a:solidFill>
                  <a:srgbClr val="003466"/>
                </a:solidFill>
              </a:rPr>
              <a:t>priorities</a:t>
            </a:r>
            <a:r>
              <a:rPr lang="en-US" dirty="0">
                <a:solidFill>
                  <a:srgbClr val="003466"/>
                </a:solidFill>
              </a:rPr>
              <a:t>;</a:t>
            </a:r>
            <a:endParaRPr lang="en-US" dirty="0">
              <a:solidFill>
                <a:srgbClr val="003466"/>
              </a:solidFill>
            </a:endParaRPr>
          </a:p>
          <a:p>
            <a:r>
              <a:rPr lang="en-US" dirty="0">
                <a:solidFill>
                  <a:srgbClr val="003466"/>
                </a:solidFill>
              </a:rPr>
              <a:t>Challenges and </a:t>
            </a:r>
            <a:r>
              <a:rPr lang="en-US" dirty="0" smtClean="0">
                <a:solidFill>
                  <a:srgbClr val="003466"/>
                </a:solidFill>
              </a:rPr>
              <a:t>difficulties</a:t>
            </a:r>
            <a:r>
              <a:rPr lang="en-US" dirty="0">
                <a:solidFill>
                  <a:srgbClr val="003466"/>
                </a:solidFill>
              </a:rPr>
              <a:t>;</a:t>
            </a:r>
            <a:endParaRPr lang="en-US" dirty="0">
              <a:solidFill>
                <a:srgbClr val="003466"/>
              </a:solidFill>
            </a:endParaRPr>
          </a:p>
          <a:p>
            <a:r>
              <a:rPr lang="en-US" dirty="0">
                <a:solidFill>
                  <a:srgbClr val="003466"/>
                </a:solidFill>
              </a:rPr>
              <a:t>Lessons learnt, and capacity building </a:t>
            </a:r>
            <a:r>
              <a:rPr lang="en-US" dirty="0" smtClean="0">
                <a:solidFill>
                  <a:srgbClr val="003466"/>
                </a:solidFill>
              </a:rPr>
              <a:t>activities; and</a:t>
            </a:r>
            <a:endParaRPr lang="en-US" dirty="0">
              <a:solidFill>
                <a:srgbClr val="003466"/>
              </a:solidFill>
            </a:endParaRPr>
          </a:p>
          <a:p>
            <a:r>
              <a:rPr lang="en-US" dirty="0">
                <a:solidFill>
                  <a:srgbClr val="003466"/>
                </a:solidFill>
              </a:rPr>
              <a:t>Ongoing and Planned </a:t>
            </a:r>
            <a:r>
              <a:rPr lang="en-US" dirty="0" smtClean="0">
                <a:solidFill>
                  <a:srgbClr val="003466"/>
                </a:solidFill>
              </a:rPr>
              <a:t>projects.</a:t>
            </a:r>
            <a:endParaRPr lang="en-US" dirty="0">
              <a:solidFill>
                <a:srgbClr val="00346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448800" y="6573328"/>
            <a:ext cx="2743200" cy="284672"/>
          </a:xfrm>
        </p:spPr>
        <p:txBody>
          <a:bodyPr/>
          <a:lstStyle/>
          <a:p>
            <a:fld id="{5024D402-9DA3-4C55-8121-717E42D5D11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628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448800" y="6573328"/>
            <a:ext cx="2743200" cy="284672"/>
          </a:xfrm>
        </p:spPr>
        <p:txBody>
          <a:bodyPr/>
          <a:lstStyle/>
          <a:p>
            <a:fld id="{5024D402-9DA3-4C55-8121-717E42D5D11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324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448800" y="6573328"/>
            <a:ext cx="2743200" cy="284672"/>
          </a:xfrm>
        </p:spPr>
        <p:txBody>
          <a:bodyPr/>
          <a:lstStyle/>
          <a:p>
            <a:fld id="{5024D402-9DA3-4C55-8121-717E42D5D11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578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A7E1A58E51824D928176166504EF47" ma:contentTypeVersion="1" ma:contentTypeDescription="Create a new document." ma:contentTypeScope="" ma:versionID="cad83e66ccf37823375635bec5d66fd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fa53a8320f8b1c95a8960917c09239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8FA4C14-C408-4BA6-B700-A998DC123557}"/>
</file>

<file path=customXml/itemProps2.xml><?xml version="1.0" encoding="utf-8"?>
<ds:datastoreItem xmlns:ds="http://schemas.openxmlformats.org/officeDocument/2006/customXml" ds:itemID="{4023FFD1-006A-467D-ACBD-D302C309F80F}"/>
</file>

<file path=customXml/itemProps3.xml><?xml version="1.0" encoding="utf-8"?>
<ds:datastoreItem xmlns:ds="http://schemas.openxmlformats.org/officeDocument/2006/customXml" ds:itemID="{8047357D-B5A7-4DF5-AB92-3007C6388FDE}"/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56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Agenda Item 3: Updates from MID States on ATM/SAR Implementations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 Hamed</dc:creator>
  <cp:lastModifiedBy>Dina El Karimy</cp:lastModifiedBy>
  <cp:revision>20</cp:revision>
  <dcterms:created xsi:type="dcterms:W3CDTF">2021-03-25T10:58:34Z</dcterms:created>
  <dcterms:modified xsi:type="dcterms:W3CDTF">2021-10-07T16:29:13Z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0x0101006EA7E1A58E51824D928176166504EF47</vt:lpwstr>
  </property>
</Properties>
</file>