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1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BA5D9-61AC-4109-8C15-DB9CA0A7D512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B5927-DBA8-4EBE-BCBA-E417B01B0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38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22368"/>
            <a:ext cx="4114800" cy="3356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US" dirty="0" smtClean="0"/>
              <a:t>ICAO MID FWC 2022 TF/6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9240" y="6522368"/>
            <a:ext cx="2743200" cy="335632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7CD56641-555C-4059-B194-9CE7AE0AF8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48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30C61D-F238-4905-9DDD-A90FB6831917}" type="datetime1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D56641-555C-4059-B194-9CE7AE0AF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8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57A1A1-BE92-4641-8664-802D2863904A}" type="datetime1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D56641-555C-4059-B194-9CE7AE0AF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5EE5D1-867F-4097-B28C-D8F1ED33AD04}" type="datetime1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D56641-555C-4059-B194-9CE7AE0AF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32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96E133-301E-4AC1-B92C-73996AB125BD}" type="datetime1">
              <a:rPr lang="en-US" smtClean="0"/>
              <a:t>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D56641-555C-4059-B194-9CE7AE0AF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1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F5E8BD-E39B-4BD7-8485-10F11F31C184}" type="datetime1">
              <a:rPr lang="en-US" smtClean="0"/>
              <a:t>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D56641-555C-4059-B194-9CE7AE0AF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6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1B1923-73A5-4A19-9FE9-CEB725A2C88B}" type="datetime1">
              <a:rPr lang="en-US" smtClean="0"/>
              <a:t>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D56641-555C-4059-B194-9CE7AE0AF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6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3" y="0"/>
            <a:ext cx="12177907" cy="190279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527652"/>
            <a:ext cx="12192000" cy="330347"/>
          </a:xfrm>
          <a:prstGeom prst="rect">
            <a:avLst/>
          </a:prstGeom>
          <a:solidFill>
            <a:srgbClr val="9A1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9240" y="6524978"/>
            <a:ext cx="2743200" cy="333022"/>
          </a:xfrm>
        </p:spPr>
        <p:txBody>
          <a:bodyPr anchor="ctr" anchorCtr="0"/>
          <a:lstStyle/>
          <a:p>
            <a:fld id="{7CD56641-555C-4059-B194-9CE7AE0AF820}" type="slidenum">
              <a:rPr lang="en-US" sz="1400" smtClean="0"/>
              <a:t>1</a:t>
            </a:fld>
            <a:endParaRPr lang="en-US" sz="14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4645818" y="6524978"/>
            <a:ext cx="2743200" cy="333022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/>
              <a:t>ICAO MID FWC 2022 TF/6</a:t>
            </a:r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88971" y="2243235"/>
            <a:ext cx="11798254" cy="3758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100" b="1" dirty="0" smtClean="0">
              <a:solidFill>
                <a:srgbClr val="003466"/>
              </a:solidFill>
            </a:endParaRPr>
          </a:p>
          <a:p>
            <a:r>
              <a:rPr lang="en-US" sz="4100" dirty="0" smtClean="0">
                <a:solidFill>
                  <a:srgbClr val="9A1032"/>
                </a:solidFill>
              </a:rPr>
              <a:t>ICAO MID FIFA World Cup 2022 Task </a:t>
            </a:r>
            <a:r>
              <a:rPr lang="en-US" sz="4100" smtClean="0">
                <a:solidFill>
                  <a:srgbClr val="9A1032"/>
                </a:solidFill>
              </a:rPr>
              <a:t>Force </a:t>
            </a:r>
            <a:r>
              <a:rPr lang="en-US" sz="4100" smtClean="0">
                <a:solidFill>
                  <a:srgbClr val="9A1032"/>
                </a:solidFill>
              </a:rPr>
              <a:t>Sixth</a:t>
            </a:r>
            <a:r>
              <a:rPr lang="en-US" sz="4100" smtClean="0">
                <a:solidFill>
                  <a:srgbClr val="9A1032"/>
                </a:solidFill>
              </a:rPr>
              <a:t> Meeting</a:t>
            </a:r>
            <a:endParaRPr lang="en-US" sz="4100" dirty="0" smtClean="0">
              <a:solidFill>
                <a:srgbClr val="9A1032"/>
              </a:solidFill>
            </a:endParaRPr>
          </a:p>
          <a:p>
            <a:r>
              <a:rPr lang="en-US" sz="4100" dirty="0">
                <a:solidFill>
                  <a:srgbClr val="9A1032"/>
                </a:solidFill>
              </a:rPr>
              <a:t> </a:t>
            </a:r>
            <a:br>
              <a:rPr lang="en-US" sz="4100" dirty="0">
                <a:solidFill>
                  <a:srgbClr val="9A1032"/>
                </a:solidFill>
              </a:rPr>
            </a:br>
            <a:r>
              <a:rPr lang="en-US" sz="4100" b="1" dirty="0" smtClean="0">
                <a:solidFill>
                  <a:srgbClr val="9A1032"/>
                </a:solidFill>
              </a:rPr>
              <a:t>FWC 2022 TF/6</a:t>
            </a:r>
            <a:endParaRPr lang="en-US" sz="4100" b="1" dirty="0">
              <a:solidFill>
                <a:srgbClr val="9A1032"/>
              </a:solidFill>
            </a:endParaRPr>
          </a:p>
          <a:p>
            <a:endParaRPr lang="en-US" b="1" dirty="0" smtClean="0">
              <a:solidFill>
                <a:srgbClr val="9A1032"/>
              </a:solidFill>
            </a:endParaRPr>
          </a:p>
          <a:p>
            <a:r>
              <a:rPr lang="en-US" sz="4100" dirty="0">
                <a:solidFill>
                  <a:srgbClr val="9A1032"/>
                </a:solidFill>
              </a:rPr>
              <a:t>Virtual, </a:t>
            </a:r>
            <a:r>
              <a:rPr lang="en-US" sz="4100" dirty="0" smtClean="0">
                <a:solidFill>
                  <a:srgbClr val="9A1032"/>
                </a:solidFill>
              </a:rPr>
              <a:t>7 – 8 February 2022</a:t>
            </a:r>
            <a:endParaRPr lang="en-US" sz="4100" dirty="0">
              <a:solidFill>
                <a:srgbClr val="9A10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63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9240" y="6524978"/>
            <a:ext cx="2743200" cy="333022"/>
          </a:xfrm>
        </p:spPr>
        <p:txBody>
          <a:bodyPr anchor="ctr" anchorCtr="0"/>
          <a:lstStyle/>
          <a:p>
            <a:pPr algn="r"/>
            <a:fld id="{7CD56641-555C-4059-B194-9CE7AE0AF820}" type="slidenum">
              <a:rPr lang="en-US" sz="1400" smtClean="0">
                <a:solidFill>
                  <a:schemeClr val="bg1"/>
                </a:solidFill>
              </a:rPr>
              <a:pPr algn="r"/>
              <a:t>2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4645818" y="6524978"/>
            <a:ext cx="2743200" cy="333022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/>
              <a:t>ICAO MID FWC 2022 TF/6</a:t>
            </a:r>
            <a:endParaRPr lang="en-US" sz="1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88971" y="2243235"/>
            <a:ext cx="11798254" cy="375803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100" dirty="0" smtClean="0">
                <a:solidFill>
                  <a:srgbClr val="9A1032"/>
                </a:solidFill>
              </a:rPr>
              <a:t>Provisional Agenda:</a:t>
            </a:r>
          </a:p>
          <a:p>
            <a:endParaRPr lang="en-US" sz="4100" dirty="0" smtClean="0">
              <a:solidFill>
                <a:srgbClr val="9A1032"/>
              </a:solidFill>
            </a:endParaRPr>
          </a:p>
          <a:p>
            <a:r>
              <a:rPr lang="en-US" sz="2100" dirty="0"/>
              <a:t>Agenda Item 1: </a:t>
            </a:r>
            <a:r>
              <a:rPr lang="en-US" sz="2100" dirty="0" smtClean="0"/>
              <a:t>	Adoption </a:t>
            </a:r>
            <a:r>
              <a:rPr lang="en-US" sz="2100" dirty="0"/>
              <a:t>of the Provisional </a:t>
            </a:r>
            <a:r>
              <a:rPr lang="en-US" sz="2100" dirty="0" smtClean="0"/>
              <a:t>Agenda</a:t>
            </a:r>
          </a:p>
          <a:p>
            <a:endParaRPr lang="en-US" sz="2100" dirty="0" smtClean="0"/>
          </a:p>
          <a:p>
            <a:r>
              <a:rPr lang="en-US" sz="2100" dirty="0" smtClean="0"/>
              <a:t>Agenda </a:t>
            </a:r>
            <a:r>
              <a:rPr lang="en-US" sz="2100" dirty="0"/>
              <a:t>Item 2: </a:t>
            </a:r>
            <a:r>
              <a:rPr lang="en-US" sz="2100" dirty="0" smtClean="0"/>
              <a:t>	Regional </a:t>
            </a:r>
            <a:r>
              <a:rPr lang="en-US" sz="2100" dirty="0"/>
              <a:t>Framework and Action Plan: </a:t>
            </a:r>
            <a:endParaRPr lang="en-US" sz="2100" dirty="0" smtClean="0"/>
          </a:p>
          <a:p>
            <a:endParaRPr lang="en-US" sz="2100" dirty="0" smtClean="0"/>
          </a:p>
          <a:p>
            <a:pPr marL="2228850" indent="-225425">
              <a:buFontTx/>
              <a:buChar char="-"/>
            </a:pPr>
            <a:r>
              <a:rPr lang="en-US" sz="2100" dirty="0" smtClean="0"/>
              <a:t>Update from Qatar </a:t>
            </a:r>
          </a:p>
          <a:p>
            <a:pPr marL="2228850" indent="-225425">
              <a:buFontTx/>
              <a:buChar char="-"/>
            </a:pPr>
            <a:r>
              <a:rPr lang="en-US" sz="2100" dirty="0" smtClean="0"/>
              <a:t>Review and Update FWC 2022 Roadmap and Operational Plan </a:t>
            </a:r>
          </a:p>
          <a:p>
            <a:pPr marL="2228850" indent="-225425">
              <a:buFontTx/>
              <a:buChar char="-"/>
            </a:pPr>
            <a:r>
              <a:rPr lang="en-US" sz="2100" dirty="0" smtClean="0"/>
              <a:t>Update the FWC 2022 Action Plan</a:t>
            </a:r>
          </a:p>
          <a:p>
            <a:endParaRPr lang="en-US" sz="2100" dirty="0" smtClean="0"/>
          </a:p>
          <a:p>
            <a:r>
              <a:rPr lang="en-US" sz="2100" dirty="0" smtClean="0"/>
              <a:t>Agenda </a:t>
            </a:r>
            <a:r>
              <a:rPr lang="en-US" sz="2100" dirty="0"/>
              <a:t>Item 3: </a:t>
            </a:r>
            <a:r>
              <a:rPr lang="en-US" sz="2100" dirty="0" smtClean="0"/>
              <a:t>	Future </a:t>
            </a:r>
            <a:r>
              <a:rPr lang="en-US" sz="2100" dirty="0"/>
              <a:t>Work Programme </a:t>
            </a:r>
            <a:endParaRPr lang="en-US" sz="2100" dirty="0" smtClean="0"/>
          </a:p>
          <a:p>
            <a:r>
              <a:rPr lang="en-US" sz="2100" dirty="0" smtClean="0"/>
              <a:t>Agenda </a:t>
            </a:r>
            <a:r>
              <a:rPr lang="en-US" sz="2100" dirty="0"/>
              <a:t>Item 4: </a:t>
            </a:r>
            <a:r>
              <a:rPr lang="en-US" sz="2100" dirty="0" smtClean="0"/>
              <a:t>	Any </a:t>
            </a:r>
            <a:r>
              <a:rPr lang="en-US" sz="2100" dirty="0"/>
              <a:t>other Business</a:t>
            </a:r>
            <a:endParaRPr lang="en-US" sz="2500" dirty="0" smtClean="0">
              <a:solidFill>
                <a:srgbClr val="9A1032"/>
              </a:solidFill>
            </a:endParaRPr>
          </a:p>
          <a:p>
            <a:endParaRPr lang="en-US" sz="4100" dirty="0">
              <a:solidFill>
                <a:srgbClr val="9A10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146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9240" y="6524978"/>
            <a:ext cx="2743200" cy="333022"/>
          </a:xfrm>
        </p:spPr>
        <p:txBody>
          <a:bodyPr anchor="ctr" anchorCtr="0"/>
          <a:lstStyle/>
          <a:p>
            <a:pPr algn="r"/>
            <a:fld id="{7CD56641-555C-4059-B194-9CE7AE0AF820}" type="slidenum">
              <a:rPr lang="en-US" sz="1400" smtClean="0">
                <a:solidFill>
                  <a:schemeClr val="bg1"/>
                </a:solidFill>
              </a:rPr>
              <a:pPr algn="r"/>
              <a:t>3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4645818" y="6524978"/>
            <a:ext cx="2743200" cy="333022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/>
              <a:t>ICAO MID FWC 2022 TF/6</a:t>
            </a:r>
            <a:endParaRPr lang="en-US" sz="1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88971" y="2243235"/>
            <a:ext cx="11798254" cy="375803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100" dirty="0" smtClean="0">
                <a:solidFill>
                  <a:srgbClr val="9A1032"/>
                </a:solidFill>
              </a:rPr>
              <a:t>Actions provided by [</a:t>
            </a:r>
            <a:r>
              <a:rPr lang="en-US" sz="4100" i="1" dirty="0" smtClean="0">
                <a:solidFill>
                  <a:srgbClr val="9A1032"/>
                </a:solidFill>
              </a:rPr>
              <a:t>State</a:t>
            </a:r>
            <a:r>
              <a:rPr lang="en-US" sz="4100" dirty="0" smtClean="0">
                <a:solidFill>
                  <a:srgbClr val="9A1032"/>
                </a:solidFill>
              </a:rPr>
              <a:t>]:</a:t>
            </a:r>
          </a:p>
          <a:p>
            <a:endParaRPr lang="en-US" sz="4100" dirty="0">
              <a:solidFill>
                <a:srgbClr val="9A10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87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6641-555C-4059-B194-9CE7AE0AF820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79387" y="2931664"/>
            <a:ext cx="5513759" cy="149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300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7E1A58E51824D928176166504EF47" ma:contentTypeVersion="1" ma:contentTypeDescription="Create a new document." ma:contentTypeScope="" ma:versionID="cad83e66ccf37823375635bec5d66fd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9F6CEBF-3F9A-420E-B7D6-CF17DB644EB5}"/>
</file>

<file path=customXml/itemProps2.xml><?xml version="1.0" encoding="utf-8"?>
<ds:datastoreItem xmlns:ds="http://schemas.openxmlformats.org/officeDocument/2006/customXml" ds:itemID="{0CC0FAB9-E3CC-452A-8F02-B4E9F4A5E3AB}"/>
</file>

<file path=customXml/itemProps3.xml><?xml version="1.0" encoding="utf-8"?>
<ds:datastoreItem xmlns:ds="http://schemas.openxmlformats.org/officeDocument/2006/customXml" ds:itemID="{874312D6-DA3F-4ED3-A81B-32062A027ED9}"/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105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 Amireh</dc:creator>
  <cp:lastModifiedBy>Dina El Karimy</cp:lastModifiedBy>
  <cp:revision>13</cp:revision>
  <dcterms:created xsi:type="dcterms:W3CDTF">2022-01-23T08:22:15Z</dcterms:created>
  <dcterms:modified xsi:type="dcterms:W3CDTF">2022-02-01T18:25:04Z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0x0101006EA7E1A58E51824D928176166504EF47</vt:lpwstr>
  </property>
</Properties>
</file>