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7D7D"/>
    <a:srgbClr val="2B81AB"/>
    <a:srgbClr val="003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D1A9-D4F9-4517-9EF7-F03767416C4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D402-9DA3-4C55-8121-717E42D5D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D1A9-D4F9-4517-9EF7-F03767416C4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D402-9DA3-4C55-8121-717E42D5D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80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D1A9-D4F9-4517-9EF7-F03767416C4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D402-9DA3-4C55-8121-717E42D5D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07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D1A9-D4F9-4517-9EF7-F03767416C4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D402-9DA3-4C55-8121-717E42D5D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46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D1A9-D4F9-4517-9EF7-F03767416C4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D402-9DA3-4C55-8121-717E42D5D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9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D1A9-D4F9-4517-9EF7-F03767416C4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D402-9DA3-4C55-8121-717E42D5D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17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D1A9-D4F9-4517-9EF7-F03767416C4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D402-9DA3-4C55-8121-717E42D5D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14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D1A9-D4F9-4517-9EF7-F03767416C4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D402-9DA3-4C55-8121-717E42D5D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03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D1A9-D4F9-4517-9EF7-F03767416C4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D402-9DA3-4C55-8121-717E42D5D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1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D1A9-D4F9-4517-9EF7-F03767416C4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D402-9DA3-4C55-8121-717E42D5D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79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D1A9-D4F9-4517-9EF7-F03767416C4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D402-9DA3-4C55-8121-717E42D5D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8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0192" y="9834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192" y="2309019"/>
            <a:ext cx="10515600" cy="3867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928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AD1A9-D4F9-4517-9EF7-F03767416C4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869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4D402-9DA3-4C55-8121-717E42D5D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1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346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744FD7-000F-9286-E6C5-19AA3222FB4D}"/>
              </a:ext>
            </a:extLst>
          </p:cNvPr>
          <p:cNvSpPr txBox="1">
            <a:spLocks/>
          </p:cNvSpPr>
          <p:nvPr/>
        </p:nvSpPr>
        <p:spPr>
          <a:xfrm>
            <a:off x="288971" y="2243235"/>
            <a:ext cx="11798254" cy="3758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100" b="1" dirty="0">
              <a:solidFill>
                <a:srgbClr val="003466"/>
              </a:solidFill>
            </a:endParaRPr>
          </a:p>
          <a:p>
            <a:r>
              <a:rPr lang="en-US" sz="4100" dirty="0">
                <a:solidFill>
                  <a:srgbClr val="9A1032"/>
                </a:solidFill>
              </a:rPr>
              <a:t>The Seventh meeting of </a:t>
            </a:r>
          </a:p>
          <a:p>
            <a:r>
              <a:rPr lang="en-US" sz="4100" dirty="0">
                <a:solidFill>
                  <a:srgbClr val="9A1032"/>
                </a:solidFill>
              </a:rPr>
              <a:t>ICAO MID FIFA World Cup 2022 Task Force</a:t>
            </a:r>
          </a:p>
          <a:p>
            <a:r>
              <a:rPr lang="en-US" sz="4100" dirty="0">
                <a:solidFill>
                  <a:srgbClr val="9A1032"/>
                </a:solidFill>
              </a:rPr>
              <a:t> </a:t>
            </a:r>
            <a:br>
              <a:rPr lang="en-US" sz="4100" dirty="0">
                <a:solidFill>
                  <a:srgbClr val="9A1032"/>
                </a:solidFill>
              </a:rPr>
            </a:br>
            <a:r>
              <a:rPr lang="en-US" sz="4100" b="1" dirty="0">
                <a:solidFill>
                  <a:srgbClr val="9A1032"/>
                </a:solidFill>
              </a:rPr>
              <a:t>FWC 2022 TF/7</a:t>
            </a:r>
          </a:p>
          <a:p>
            <a:endParaRPr lang="en-US" b="1" dirty="0">
              <a:solidFill>
                <a:srgbClr val="9A1032"/>
              </a:solidFill>
            </a:endParaRPr>
          </a:p>
          <a:p>
            <a:r>
              <a:rPr lang="en-US" sz="4100" dirty="0">
                <a:solidFill>
                  <a:srgbClr val="9A1032"/>
                </a:solidFill>
              </a:rPr>
              <a:t>Doha, Qatar 21 – 22 September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065817-EAE2-499E-4280-B22B66890A63}"/>
              </a:ext>
            </a:extLst>
          </p:cNvPr>
          <p:cNvSpPr txBox="1"/>
          <p:nvPr/>
        </p:nvSpPr>
        <p:spPr>
          <a:xfrm>
            <a:off x="4089133" y="1297625"/>
            <a:ext cx="401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D7D7D"/>
                </a:solidFill>
              </a:rPr>
              <a:t>21 – 22 September 2022</a:t>
            </a:r>
            <a:endParaRPr lang="en-AE" sz="2400" b="1" dirty="0">
              <a:solidFill>
                <a:srgbClr val="7D7D7D"/>
              </a:solidFill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EFAE56D-9763-0B44-60B8-EC13FB598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9240" y="6524978"/>
            <a:ext cx="2743200" cy="333022"/>
          </a:xfrm>
        </p:spPr>
        <p:txBody>
          <a:bodyPr anchor="ctr" anchorCtr="0"/>
          <a:lstStyle/>
          <a:p>
            <a:fld id="{7CD56641-555C-4059-B194-9CE7AE0AF820}" type="slidenum">
              <a:rPr lang="en-US" sz="1400" smtClean="0"/>
              <a:t>1</a:t>
            </a:fld>
            <a:endParaRPr lang="en-US" sz="1400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8D4B16E-7823-80B2-88D3-EE5360903EBD}"/>
              </a:ext>
            </a:extLst>
          </p:cNvPr>
          <p:cNvSpPr txBox="1">
            <a:spLocks/>
          </p:cNvSpPr>
          <p:nvPr/>
        </p:nvSpPr>
        <p:spPr>
          <a:xfrm>
            <a:off x="4645818" y="6524978"/>
            <a:ext cx="2743200" cy="333022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ICAO MID FWC 2022 TF/7</a:t>
            </a:r>
          </a:p>
        </p:txBody>
      </p:sp>
    </p:spTree>
    <p:extLst>
      <p:ext uri="{BB962C8B-B14F-4D97-AF65-F5344CB8AC3E}">
        <p14:creationId xmlns:p14="http://schemas.microsoft.com/office/powerpoint/2010/main" val="2841068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F394C-3B6F-0C16-7719-6715F6116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9240" y="6524978"/>
            <a:ext cx="2743200" cy="333022"/>
          </a:xfrm>
        </p:spPr>
        <p:txBody>
          <a:bodyPr anchor="ctr" anchorCtr="0"/>
          <a:lstStyle/>
          <a:p>
            <a:fld id="{7CD56641-555C-4059-B194-9CE7AE0AF820}" type="slidenum">
              <a:rPr lang="en-US" sz="1400" smtClean="0"/>
              <a:t>2</a:t>
            </a:fld>
            <a:endParaRPr lang="en-US" sz="1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511069E-361A-26A7-015F-3E743DF2EC85}"/>
              </a:ext>
            </a:extLst>
          </p:cNvPr>
          <p:cNvSpPr txBox="1">
            <a:spLocks/>
          </p:cNvSpPr>
          <p:nvPr/>
        </p:nvSpPr>
        <p:spPr>
          <a:xfrm>
            <a:off x="288971" y="2243235"/>
            <a:ext cx="11798254" cy="415756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dirty="0">
                <a:solidFill>
                  <a:srgbClr val="9A1032"/>
                </a:solidFill>
              </a:rPr>
              <a:t>Provisional Agenda:</a:t>
            </a:r>
          </a:p>
          <a:p>
            <a:endParaRPr lang="en-US" sz="4100" dirty="0">
              <a:solidFill>
                <a:srgbClr val="9A1032"/>
              </a:solidFill>
            </a:endParaRPr>
          </a:p>
          <a:p>
            <a:r>
              <a:rPr lang="en-US" sz="2100" dirty="0"/>
              <a:t>Agenda Item 1: 	Adoption of the Provisional Agenda</a:t>
            </a:r>
          </a:p>
          <a:p>
            <a:endParaRPr lang="en-US" sz="2100" dirty="0"/>
          </a:p>
          <a:p>
            <a:r>
              <a:rPr lang="en-US" sz="2100" dirty="0"/>
              <a:t>Agenda Item 2: 	FWC Regional Framework and Action Plan </a:t>
            </a:r>
          </a:p>
          <a:p>
            <a:endParaRPr lang="en-US" sz="2100" dirty="0"/>
          </a:p>
          <a:p>
            <a:pPr marL="2228850" indent="-225425">
              <a:buFontTx/>
              <a:buChar char="-"/>
            </a:pPr>
            <a:r>
              <a:rPr lang="en-US" sz="2100" dirty="0"/>
              <a:t>Update from Qatar </a:t>
            </a:r>
          </a:p>
          <a:p>
            <a:pPr marL="2228850" indent="-225425">
              <a:buFontTx/>
              <a:buChar char="-"/>
            </a:pPr>
            <a:r>
              <a:rPr lang="en-US" sz="2100" dirty="0"/>
              <a:t>Review and wrap-up FWC 2022 Roadmap and Operational Plan</a:t>
            </a:r>
          </a:p>
          <a:p>
            <a:pPr marL="2228850" indent="-225425">
              <a:buFontTx/>
              <a:buChar char="-"/>
            </a:pPr>
            <a:r>
              <a:rPr lang="en-US" sz="2100" dirty="0"/>
              <a:t>Airspace implementations to support FWC 2022 Traffic flow in the Region </a:t>
            </a:r>
          </a:p>
          <a:p>
            <a:pPr marL="2228850" indent="-225425">
              <a:buFontTx/>
              <a:buChar char="-"/>
            </a:pPr>
            <a:r>
              <a:rPr lang="en-US" sz="2100" dirty="0"/>
              <a:t>Update the FWC 2022 Action Plan</a:t>
            </a:r>
          </a:p>
          <a:p>
            <a:endParaRPr lang="en-US" sz="2100" dirty="0"/>
          </a:p>
          <a:p>
            <a:r>
              <a:rPr lang="en-US" sz="2100" dirty="0"/>
              <a:t>Agenda Item 3: 	Future Work Programme </a:t>
            </a:r>
          </a:p>
          <a:p>
            <a:endParaRPr lang="en-US" sz="2100" dirty="0"/>
          </a:p>
          <a:p>
            <a:r>
              <a:rPr lang="en-US" sz="2100" dirty="0"/>
              <a:t>Agenda Item 4: 	Any other Business</a:t>
            </a:r>
          </a:p>
          <a:p>
            <a:endParaRPr lang="en-US" sz="4100" dirty="0">
              <a:solidFill>
                <a:srgbClr val="9A1032"/>
              </a:solidFill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326F230-1596-92BE-E1A4-90DCB356DFE8}"/>
              </a:ext>
            </a:extLst>
          </p:cNvPr>
          <p:cNvSpPr txBox="1">
            <a:spLocks/>
          </p:cNvSpPr>
          <p:nvPr/>
        </p:nvSpPr>
        <p:spPr>
          <a:xfrm>
            <a:off x="4645818" y="6524978"/>
            <a:ext cx="2743200" cy="333022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ICAO MID FWC 2022 TF/7</a:t>
            </a:r>
          </a:p>
        </p:txBody>
      </p:sp>
    </p:spTree>
    <p:extLst>
      <p:ext uri="{BB962C8B-B14F-4D97-AF65-F5344CB8AC3E}">
        <p14:creationId xmlns:p14="http://schemas.microsoft.com/office/powerpoint/2010/main" val="380562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lang="en-US" sz="2400" dirty="0">
                <a:solidFill>
                  <a:srgbClr val="9A1032"/>
                </a:solidFill>
              </a:rPr>
              <a:t>Agenda Item 2: 	FWC Regional Framework and Action Plan </a:t>
            </a:r>
            <a:br>
              <a:rPr lang="en-US" sz="2400" dirty="0">
                <a:solidFill>
                  <a:srgbClr val="9A1032"/>
                </a:solidFill>
              </a:rPr>
            </a:br>
            <a:r>
              <a:rPr lang="en-US" sz="2400" dirty="0">
                <a:solidFill>
                  <a:srgbClr val="9A1032"/>
                </a:solidFill>
              </a:rPr>
              <a:t>			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Airspace implementations to support FWC 2022 Traffic flow in the Region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Presentation from [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7D408-8B98-5FE3-6770-B4E350F95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9240" y="6524978"/>
            <a:ext cx="2743200" cy="333022"/>
          </a:xfrm>
        </p:spPr>
        <p:txBody>
          <a:bodyPr anchor="ctr" anchorCtr="0"/>
          <a:lstStyle/>
          <a:p>
            <a:fld id="{7CD56641-555C-4059-B194-9CE7AE0AF820}" type="slidenum">
              <a:rPr lang="en-US" sz="1400" smtClean="0"/>
              <a:t>3</a:t>
            </a:fld>
            <a:endParaRPr lang="en-US" sz="1400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53CB72D-C7FA-512D-C72A-5D1BD41E9E5D}"/>
              </a:ext>
            </a:extLst>
          </p:cNvPr>
          <p:cNvSpPr txBox="1">
            <a:spLocks/>
          </p:cNvSpPr>
          <p:nvPr/>
        </p:nvSpPr>
        <p:spPr>
          <a:xfrm>
            <a:off x="4645818" y="6524978"/>
            <a:ext cx="2743200" cy="333022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ICAO MID FWC 2022 TF/7</a:t>
            </a:r>
          </a:p>
        </p:txBody>
      </p:sp>
    </p:spTree>
    <p:extLst>
      <p:ext uri="{BB962C8B-B14F-4D97-AF65-F5344CB8AC3E}">
        <p14:creationId xmlns:p14="http://schemas.microsoft.com/office/powerpoint/2010/main" val="2824324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2B6D9846-3519-49F9-C55C-9631C3AC8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9240" y="6524978"/>
            <a:ext cx="2743200" cy="333022"/>
          </a:xfrm>
        </p:spPr>
        <p:txBody>
          <a:bodyPr anchor="ctr" anchorCtr="0"/>
          <a:lstStyle/>
          <a:p>
            <a:fld id="{7CD56641-555C-4059-B194-9CE7AE0AF820}" type="slidenum">
              <a:rPr lang="en-US" sz="1400" smtClean="0"/>
              <a:t>4</a:t>
            </a:fld>
            <a:endParaRPr lang="en-US" sz="1400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C114493-B5E2-CE2C-A3AE-AB843A9983A7}"/>
              </a:ext>
            </a:extLst>
          </p:cNvPr>
          <p:cNvSpPr txBox="1">
            <a:spLocks/>
          </p:cNvSpPr>
          <p:nvPr/>
        </p:nvSpPr>
        <p:spPr>
          <a:xfrm>
            <a:off x="4645818" y="6524978"/>
            <a:ext cx="2743200" cy="333022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ICAO MID FWC 2022 TF/7</a:t>
            </a:r>
          </a:p>
        </p:txBody>
      </p:sp>
    </p:spTree>
    <p:extLst>
      <p:ext uri="{BB962C8B-B14F-4D97-AF65-F5344CB8AC3E}">
        <p14:creationId xmlns:p14="http://schemas.microsoft.com/office/powerpoint/2010/main" val="1439578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A7E1A58E51824D928176166504EF47" ma:contentTypeVersion="1" ma:contentTypeDescription="Create a new document." ma:contentTypeScope="" ma:versionID="cad83e66ccf37823375635bec5d66fd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8E5737B-EFE8-4298-8417-827D54149E3E}"/>
</file>

<file path=customXml/itemProps2.xml><?xml version="1.0" encoding="utf-8"?>
<ds:datastoreItem xmlns:ds="http://schemas.openxmlformats.org/officeDocument/2006/customXml" ds:itemID="{6E126FA2-5631-41F9-920B-6A31863DC03A}"/>
</file>

<file path=customXml/itemProps3.xml><?xml version="1.0" encoding="utf-8"?>
<ds:datastoreItem xmlns:ds="http://schemas.openxmlformats.org/officeDocument/2006/customXml" ds:itemID="{92957D3C-9A1A-458F-B4EC-2183CDA167AF}"/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169</Words>
  <Application>Microsoft Office PowerPoint</Application>
  <PresentationFormat>Widescreen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 Agenda Item 2:  FWC Regional Framework and Action Plan     Airspace implementations to support FWC 2022 Traffic flow in the Region    Presentation from [State]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 Hamed</dc:creator>
  <cp:lastModifiedBy>Amireh, Ahmad</cp:lastModifiedBy>
  <cp:revision>12</cp:revision>
  <dcterms:created xsi:type="dcterms:W3CDTF">2021-03-25T10:58:34Z</dcterms:created>
  <dcterms:modified xsi:type="dcterms:W3CDTF">2022-09-13T22:48:11Z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0x0101006EA7E1A58E51824D928176166504EF47</vt:lpwstr>
  </property>
</Properties>
</file>