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1AB"/>
    <a:srgbClr val="003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5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8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0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4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98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1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0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1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79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8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192" y="9834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192" y="2309019"/>
            <a:ext cx="10515600" cy="3867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92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AD1A9-D4F9-4517-9EF7-F03767416C4B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869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D402-9DA3-4C55-8121-717E42D5D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1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46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106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2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2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9578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8453F23-95A2-4AEF-840E-5C4A933E6AF0}"/>
</file>

<file path=customXml/itemProps2.xml><?xml version="1.0" encoding="utf-8"?>
<ds:datastoreItem xmlns:ds="http://schemas.openxmlformats.org/officeDocument/2006/customXml" ds:itemID="{BA18CC87-A538-4AD6-9B83-DC7A931A0E3D}"/>
</file>

<file path=customXml/itemProps3.xml><?xml version="1.0" encoding="utf-8"?>
<ds:datastoreItem xmlns:ds="http://schemas.openxmlformats.org/officeDocument/2006/customXml" ds:itemID="{DBB72556-06CB-4685-8D50-7475FB0AD1CE}"/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Hamed</dc:creator>
  <cp:lastModifiedBy>Hamed, Mohamed</cp:lastModifiedBy>
  <cp:revision>15</cp:revision>
  <dcterms:created xsi:type="dcterms:W3CDTF">2021-03-25T10:58:34Z</dcterms:created>
  <dcterms:modified xsi:type="dcterms:W3CDTF">2023-10-23T06:38:10Z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</Properties>
</file>