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261" r:id="rId3"/>
    <p:sldId id="259" r:id="rId4"/>
    <p:sldId id="264" r:id="rId5"/>
    <p:sldId id="262" r:id="rId6"/>
    <p:sldId id="263" r:id="rId7"/>
    <p:sldId id="265" r:id="rId8"/>
  </p:sldIdLst>
  <p:sldSz cx="12192000" cy="6858000"/>
  <p:notesSz cx="6858000" cy="9144000"/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BB10DE-B2F6-4F80-A23B-E96D70A42C56}" v="1" dt="2024-09-27T19:04:58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60" d="100"/>
          <a:sy n="60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7CE52-5394-7D47-86BC-AF8C7B50611D}" type="datetimeFigureOut">
              <a:rPr lang="en-SA" smtClean="0"/>
              <a:t>09/27/2024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58C97-5DF6-2245-B5D7-B64B258B7131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694933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58C97-5DF6-2245-B5D7-B64B258B7131}" type="slidenum">
              <a:rPr lang="en-SA" smtClean="0"/>
              <a:t>2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56717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F2E7F-C8BC-A76C-9947-1BA817D39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63BD5D-C2CE-64C6-6394-DD4DD6B6C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94B-5ADD-68A8-7E54-3646DCE68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1BF6-E0A8-FE45-AB26-4E560C9D1A32}" type="datetimeFigureOut">
              <a:rPr lang="en-SA" smtClean="0"/>
              <a:t>09/27/2024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9299F-4ECA-6080-274B-035C5BE39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134DD-773F-1611-5E8A-921DA314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9284-3479-AE4A-8FEB-53C60EC1F5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41472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DDA4E-E066-1B11-AED0-3CB32C1C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1B08B9-A5D3-D954-9B21-20380806F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DC8C4-1CDF-5309-B759-C32A90FF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1BF6-E0A8-FE45-AB26-4E560C9D1A32}" type="datetimeFigureOut">
              <a:rPr lang="en-SA" smtClean="0"/>
              <a:t>09/27/2024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A0DEC-51B3-7116-C88B-7459F61D5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158BD-94CD-A3E9-2716-1B478AEA6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9284-3479-AE4A-8FEB-53C60EC1F5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3199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F37D52-D53B-6E2B-2286-2FEFEF7DF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BD412F-6DDC-1E16-B246-D9C09ACCE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9525E-EBBF-CC93-D538-0DE118434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1BF6-E0A8-FE45-AB26-4E560C9D1A32}" type="datetimeFigureOut">
              <a:rPr lang="en-SA" smtClean="0"/>
              <a:t>09/27/2024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DA115-2755-1601-3914-40FBA7A6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D8228-B41A-704F-5FFA-B8F37A5E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9284-3479-AE4A-8FEB-53C60EC1F5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9928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3F80D-BB03-98B4-C45F-26A79B894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8BB0F-7D2A-96B5-9787-B8E300746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28F6B-21F1-9D87-8C78-F82ADE16E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1BF6-E0A8-FE45-AB26-4E560C9D1A32}" type="datetimeFigureOut">
              <a:rPr lang="en-SA" smtClean="0"/>
              <a:t>09/27/2024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1869F-48D4-1B3A-B6DB-46BD3C335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A26BE-1A79-6FB9-B55A-D82FC79E1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9284-3479-AE4A-8FEB-53C60EC1F5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74817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000DA-012B-2196-A91E-F3CB904D8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D7B14-391D-EA99-9FE8-B44AA914D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69F77-11DA-2DF3-A1F7-C645F9122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1BF6-E0A8-FE45-AB26-4E560C9D1A32}" type="datetimeFigureOut">
              <a:rPr lang="en-SA" smtClean="0"/>
              <a:t>09/27/2024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910B6-E33E-DE4E-BAA0-7D51E7A51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9E456-367F-119D-D589-2E99098E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9284-3479-AE4A-8FEB-53C60EC1F5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24054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BD6B-091B-CDEE-1B66-2C4A40AEF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73F5F-A1A7-2F98-6DA9-67047F609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DDF1C-B17E-54FC-4F92-742AEA859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97B1F-130B-C234-1D69-A534C3B86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1BF6-E0A8-FE45-AB26-4E560C9D1A32}" type="datetimeFigureOut">
              <a:rPr lang="en-SA" smtClean="0"/>
              <a:t>09/27/2024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4FAA5-DB93-3F11-ABAB-3DDFA216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E0A6B-A5DC-9F51-3CD8-4928740D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9284-3479-AE4A-8FEB-53C60EC1F5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796931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02738-AD62-E2F1-C1F0-A0647132B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328EE-0D0D-5B19-7707-FDFEFDDBE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808BF-3F16-6412-5CBA-B4C7A56D8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68EB56-CA04-0EA8-F579-3470CDF11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3AC69C-62CE-E847-6C36-5000624424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0E4278-0193-7634-66C4-BF0ED776E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1BF6-E0A8-FE45-AB26-4E560C9D1A32}" type="datetimeFigureOut">
              <a:rPr lang="en-SA" smtClean="0"/>
              <a:t>09/27/2024</a:t>
            </a:fld>
            <a:endParaRPr lang="en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826F32-47F9-AFA9-DFDB-29D3EA212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F3132E-EE0B-DA3E-1D20-7641CFDA5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9284-3479-AE4A-8FEB-53C60EC1F5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37646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D1CAC-7E0F-1CAC-4723-8932712F6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420CCA-39E5-0100-41E2-BC523C930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1BF6-E0A8-FE45-AB26-4E560C9D1A32}" type="datetimeFigureOut">
              <a:rPr lang="en-SA" smtClean="0"/>
              <a:t>09/27/2024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8621E2-AA58-5271-17C7-93391FA24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D20CE-6DE6-DDA7-9F1A-C5FD74B1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9284-3479-AE4A-8FEB-53C60EC1F5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738813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F17DED-8CC7-DCAB-B776-A9FFCA37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1BF6-E0A8-FE45-AB26-4E560C9D1A32}" type="datetimeFigureOut">
              <a:rPr lang="en-SA" smtClean="0"/>
              <a:t>09/27/2024</a:t>
            </a:fld>
            <a:endParaRPr lang="en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3CF1FF-F5F5-7AB7-92A1-2C3CBC8CF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6208D-1CEE-ED4F-C153-31AD426E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9284-3479-AE4A-8FEB-53C60EC1F5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77011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6849-F2FD-BF17-18C5-56B14E31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DABB0-AC11-94F4-E7A8-752FD838D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E1DD3B-A6D9-6983-1780-CF82CEDAE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7FD12-52CF-5643-DE56-22C9EFEEA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1BF6-E0A8-FE45-AB26-4E560C9D1A32}" type="datetimeFigureOut">
              <a:rPr lang="en-SA" smtClean="0"/>
              <a:t>09/27/2024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AB62F-1FEC-CDCE-689F-4438330BE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46AA3-BCBD-D1EB-4D49-92C81654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9284-3479-AE4A-8FEB-53C60EC1F5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55487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7132D-895C-DDD4-0772-3A9772F4C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908B7F-D019-0C1D-ABF5-C19E652B53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E853D-D0DC-3D82-3000-B82E334C1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58A01-65E1-21BE-88BB-3EA0656F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1BF6-E0A8-FE45-AB26-4E560C9D1A32}" type="datetimeFigureOut">
              <a:rPr lang="en-SA" smtClean="0"/>
              <a:t>09/27/2024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178D1-3A6D-9919-43DA-81EC3D49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DC31E-97D4-10E3-B37C-977C7183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9284-3479-AE4A-8FEB-53C60EC1F59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83477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C405AA-5411-1A88-351F-D0A49C392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28632-EC23-4C74-CEA8-6AE78B192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409EC-4C96-E93B-3C22-AEA19958A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A91BF6-E0A8-FE45-AB26-4E560C9D1A32}" type="datetimeFigureOut">
              <a:rPr lang="en-SA" smtClean="0"/>
              <a:t>09/27/2024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A610C-C010-A639-CAE2-6A70E415B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C627C-8153-4FB2-D1F0-E93CD797D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D79284-3479-AE4A-8FEB-53C60EC1F59D}" type="slidenum">
              <a:rPr lang="en-SA" smtClean="0"/>
              <a:t>‹#›</a:t>
            </a:fld>
            <a:endParaRPr lang="en-S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D3A15C-B795-C052-188D-C5F3A5B13C4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1347788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SA" sz="900">
                <a:solidFill>
                  <a:srgbClr val="0078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SANS's Restricted Document</a:t>
            </a:r>
          </a:p>
        </p:txBody>
      </p:sp>
    </p:spTree>
    <p:extLst>
      <p:ext uri="{BB962C8B-B14F-4D97-AF65-F5344CB8AC3E}">
        <p14:creationId xmlns:p14="http://schemas.microsoft.com/office/powerpoint/2010/main" val="190618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ower and globe in the clouds&#10;&#10;Description automatically generated with medium confidence">
            <a:extLst>
              <a:ext uri="{FF2B5EF4-FFF2-40B4-BE49-F238E27FC236}">
                <a16:creationId xmlns:a16="http://schemas.microsoft.com/office/drawing/2014/main" id="{19A26220-537D-B336-F17E-CD50B50CE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704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23BCFD-94D9-FB51-572B-0640A483A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740" y="2397211"/>
            <a:ext cx="6236044" cy="1236320"/>
          </a:xfrm>
        </p:spPr>
        <p:txBody>
          <a:bodyPr>
            <a:normAutofit/>
          </a:bodyPr>
          <a:lstStyle/>
          <a:p>
            <a:pPr algn="l"/>
            <a:r>
              <a:rPr lang="en-US" sz="5400" b="1" spc="3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ICAO MID</a:t>
            </a:r>
            <a:endParaRPr lang="en-SA" sz="5400" b="1" spc="3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79AF86-1693-A7D5-5B2C-654382266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740" y="3560035"/>
            <a:ext cx="5412260" cy="796967"/>
          </a:xfrm>
        </p:spPr>
        <p:txBody>
          <a:bodyPr>
            <a:normAutofit/>
          </a:bodyPr>
          <a:lstStyle/>
          <a:p>
            <a:pPr algn="l"/>
            <a:r>
              <a:rPr lang="en-US" b="1" spc="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ATM SG/10</a:t>
            </a:r>
            <a:r>
              <a:rPr lang="en-US" b="1" spc="3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spc="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CNS SG/13</a:t>
            </a:r>
            <a:r>
              <a:rPr lang="en-US" b="1" spc="3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spc="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MEETINGS</a:t>
            </a:r>
            <a:endParaRPr lang="en-SA" b="1" spc="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9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ky with clouds&#10;&#10;Description automatically generated">
            <a:extLst>
              <a:ext uri="{FF2B5EF4-FFF2-40B4-BE49-F238E27FC236}">
                <a16:creationId xmlns:a16="http://schemas.microsoft.com/office/drawing/2014/main" id="{3996C758-35F6-A330-11A4-517A3FEFA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219" y="0"/>
            <a:ext cx="12270439" cy="68579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F1DFE17-9944-7EF6-356D-3016E0E90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876" y="1245930"/>
            <a:ext cx="9144000" cy="2387600"/>
          </a:xfrm>
        </p:spPr>
        <p:txBody>
          <a:bodyPr anchor="ctr">
            <a:normAutofit/>
          </a:bodyPr>
          <a:lstStyle/>
          <a:p>
            <a:pPr algn="l"/>
            <a:r>
              <a:rPr lang="en-SA" sz="5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7519B1D-51F5-D007-8F02-4A585BC6A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876" y="3017071"/>
            <a:ext cx="9144000" cy="1655762"/>
          </a:xfrm>
        </p:spPr>
        <p:txBody>
          <a:bodyPr/>
          <a:lstStyle/>
          <a:p>
            <a:pPr algn="l"/>
            <a:r>
              <a:rPr lang="en-SA" dirty="0">
                <a:solidFill>
                  <a:schemeClr val="bg1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41233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clouds&#10;&#10;Description automatically generated">
            <a:extLst>
              <a:ext uri="{FF2B5EF4-FFF2-40B4-BE49-F238E27FC236}">
                <a16:creationId xmlns:a16="http://schemas.microsoft.com/office/drawing/2014/main" id="{EB3919BD-1DE2-E48E-4CA6-6F5D9CC8C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20"/>
            <a:ext cx="12231222" cy="683608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679AF86-1693-A7D5-5B2C-654382266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876" y="3017071"/>
            <a:ext cx="9144000" cy="1655762"/>
          </a:xfrm>
        </p:spPr>
        <p:txBody>
          <a:bodyPr/>
          <a:lstStyle/>
          <a:p>
            <a:pPr algn="l"/>
            <a:r>
              <a:rPr lang="en-SA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EACFB1-D6C9-5DEC-F4ED-6AC1A455A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876" y="1245930"/>
            <a:ext cx="9144000" cy="2387600"/>
          </a:xfrm>
        </p:spPr>
        <p:txBody>
          <a:bodyPr anchor="ctr">
            <a:normAutofit/>
          </a:bodyPr>
          <a:lstStyle/>
          <a:p>
            <a:pPr algn="l"/>
            <a:r>
              <a:rPr lang="en-SA" sz="5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  <p:pic>
        <p:nvPicPr>
          <p:cNvPr id="4" name="Picture 3" descr="A blue sky with clouds&#10;&#10;Description automatically generated">
            <a:extLst>
              <a:ext uri="{FF2B5EF4-FFF2-40B4-BE49-F238E27FC236}">
                <a16:creationId xmlns:a16="http://schemas.microsoft.com/office/drawing/2014/main" id="{7C5633F4-3E8D-0F33-317A-A7136A290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217" y="0"/>
            <a:ext cx="1227043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7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ower&#10;&#10;Description automatically generated">
            <a:extLst>
              <a:ext uri="{FF2B5EF4-FFF2-40B4-BE49-F238E27FC236}">
                <a16:creationId xmlns:a16="http://schemas.microsoft.com/office/drawing/2014/main" id="{10A57D7F-58AB-0C02-1928-D1E7CC129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804"/>
            <a:ext cx="12282616" cy="686480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F1DFE17-9944-7EF6-356D-3016E0E90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103" y="1789627"/>
            <a:ext cx="3752335" cy="2387600"/>
          </a:xfrm>
        </p:spPr>
        <p:txBody>
          <a:bodyPr anchor="ctr"/>
          <a:lstStyle/>
          <a:p>
            <a:pPr algn="l"/>
            <a:r>
              <a:rPr lang="en-SA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DIVIDER</a:t>
            </a:r>
          </a:p>
        </p:txBody>
      </p:sp>
    </p:spTree>
    <p:extLst>
      <p:ext uri="{BB962C8B-B14F-4D97-AF65-F5344CB8AC3E}">
        <p14:creationId xmlns:p14="http://schemas.microsoft.com/office/powerpoint/2010/main" val="324090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12706BB7-8654-6114-926B-FF99E33A0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219" y="0"/>
            <a:ext cx="12270441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7519B1D-51F5-D007-8F02-4A585BC6A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876" y="3017071"/>
            <a:ext cx="9144000" cy="1655762"/>
          </a:xfrm>
        </p:spPr>
        <p:txBody>
          <a:bodyPr/>
          <a:lstStyle/>
          <a:p>
            <a:pPr algn="l"/>
            <a:r>
              <a:rPr lang="en-SA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CC13F3-12EF-DC1F-00F1-98EB2E6CC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876" y="1245930"/>
            <a:ext cx="9144000" cy="2387600"/>
          </a:xfrm>
        </p:spPr>
        <p:txBody>
          <a:bodyPr anchor="ctr">
            <a:normAutofit/>
          </a:bodyPr>
          <a:lstStyle/>
          <a:p>
            <a:pPr algn="l"/>
            <a:r>
              <a:rPr lang="en-SA" sz="5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40070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clouds&#10;&#10;Description automatically generated">
            <a:extLst>
              <a:ext uri="{FF2B5EF4-FFF2-40B4-BE49-F238E27FC236}">
                <a16:creationId xmlns:a16="http://schemas.microsoft.com/office/drawing/2014/main" id="{0D755DBD-14CC-C68A-C19F-E37702611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219" y="0"/>
            <a:ext cx="12270441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7519B1D-51F5-D007-8F02-4A585BC6A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876" y="3017071"/>
            <a:ext cx="9144000" cy="1655762"/>
          </a:xfrm>
        </p:spPr>
        <p:txBody>
          <a:bodyPr/>
          <a:lstStyle/>
          <a:p>
            <a:pPr algn="l"/>
            <a:r>
              <a:rPr lang="en-SA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614C797-959A-2303-A8AB-EC1F1C126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876" y="1245930"/>
            <a:ext cx="9144000" cy="2387600"/>
          </a:xfrm>
        </p:spPr>
        <p:txBody>
          <a:bodyPr anchor="ctr">
            <a:normAutofit/>
          </a:bodyPr>
          <a:lstStyle/>
          <a:p>
            <a:pPr algn="l"/>
            <a:r>
              <a:rPr lang="en-SA" sz="5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75387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ower and globe in the clouds&#10;&#10;Description automatically generated with medium confidence">
            <a:extLst>
              <a:ext uri="{FF2B5EF4-FFF2-40B4-BE49-F238E27FC236}">
                <a16:creationId xmlns:a16="http://schemas.microsoft.com/office/drawing/2014/main" id="{3059AAC3-1753-E914-E4A6-A155F275C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442" y="0"/>
            <a:ext cx="122704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23BCFD-94D9-FB51-572B-0640A483A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740" y="3011637"/>
            <a:ext cx="6236044" cy="834726"/>
          </a:xfrm>
        </p:spPr>
        <p:txBody>
          <a:bodyPr>
            <a:normAutofit/>
          </a:bodyPr>
          <a:lstStyle/>
          <a:p>
            <a:pPr algn="l"/>
            <a:r>
              <a:rPr lang="en-SA" sz="4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41284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A7E1A58E51824D928176166504EF47" ma:contentTypeVersion="1" ma:contentTypeDescription="Create a new document." ma:contentTypeScope="" ma:versionID="cad83e66ccf37823375635bec5d66fd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0675722-D649-46F2-B6B4-5C42A9875D41}"/>
</file>

<file path=customXml/itemProps2.xml><?xml version="1.0" encoding="utf-8"?>
<ds:datastoreItem xmlns:ds="http://schemas.openxmlformats.org/officeDocument/2006/customXml" ds:itemID="{7C526B4E-AFB6-4671-90EE-1903BFD4ACF3}"/>
</file>

<file path=customXml/itemProps3.xml><?xml version="1.0" encoding="utf-8"?>
<ds:datastoreItem xmlns:ds="http://schemas.openxmlformats.org/officeDocument/2006/customXml" ds:itemID="{A28A3688-8421-479A-B0CF-F2D1254F0A45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24</Words>
  <Application>Microsoft Office PowerPoint</Application>
  <PresentationFormat>Widescreen</PresentationFormat>
  <Paragraphs>13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Office Theme</vt:lpstr>
      <vt:lpstr>ICAO MID</vt:lpstr>
      <vt:lpstr>TITLE</vt:lpstr>
      <vt:lpstr>TITLE</vt:lpstr>
      <vt:lpstr>DIVIDER</vt:lpstr>
      <vt:lpstr>TITLE</vt:lpstr>
      <vt:lpstr>TITLE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Nisreen M. Al Ghamdi</dc:creator>
  <cp:lastModifiedBy>El Karimy, Dina</cp:lastModifiedBy>
  <cp:revision>4</cp:revision>
  <dcterms:created xsi:type="dcterms:W3CDTF">2024-08-29T11:33:04Z</dcterms:created>
  <dcterms:modified xsi:type="dcterms:W3CDTF">2024-09-27T19:05:09Z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ed588c-b040-4748-a4ac-cd163218c2e9_Enabled">
    <vt:lpwstr>true</vt:lpwstr>
  </property>
  <property fmtid="{D5CDD505-2E9C-101B-9397-08002B2CF9AE}" pid="3" name="MSIP_Label_d0ed588c-b040-4748-a4ac-cd163218c2e9_SetDate">
    <vt:lpwstr>2024-08-29T14:06:42Z</vt:lpwstr>
  </property>
  <property fmtid="{D5CDD505-2E9C-101B-9397-08002B2CF9AE}" pid="4" name="MSIP_Label_d0ed588c-b040-4748-a4ac-cd163218c2e9_Method">
    <vt:lpwstr>Standard</vt:lpwstr>
  </property>
  <property fmtid="{D5CDD505-2E9C-101B-9397-08002B2CF9AE}" pid="5" name="MSIP_Label_d0ed588c-b040-4748-a4ac-cd163218c2e9_Name">
    <vt:lpwstr>d0ed588c-b040-4748-a4ac-cd163218c2e9</vt:lpwstr>
  </property>
  <property fmtid="{D5CDD505-2E9C-101B-9397-08002B2CF9AE}" pid="6" name="MSIP_Label_d0ed588c-b040-4748-a4ac-cd163218c2e9_SiteId">
    <vt:lpwstr>042b39ed-170c-4362-8699-1a01501b33c9</vt:lpwstr>
  </property>
  <property fmtid="{D5CDD505-2E9C-101B-9397-08002B2CF9AE}" pid="7" name="MSIP_Label_d0ed588c-b040-4748-a4ac-cd163218c2e9_ActionId">
    <vt:lpwstr>14634824-5233-42ee-b251-813dd924078e</vt:lpwstr>
  </property>
  <property fmtid="{D5CDD505-2E9C-101B-9397-08002B2CF9AE}" pid="8" name="MSIP_Label_d0ed588c-b040-4748-a4ac-cd163218c2e9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SANS's Restricted Document</vt:lpwstr>
  </property>
  <property fmtid="{D5CDD505-2E9C-101B-9397-08002B2CF9AE}" pid="11" name="ContentTypeId">
    <vt:lpwstr>0x0101006EA7E1A58E51824D928176166504EF47</vt:lpwstr>
  </property>
</Properties>
</file>