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3"/>
  </p:notesMasterIdLst>
  <p:sldIdLst>
    <p:sldId id="267" r:id="rId5"/>
    <p:sldId id="256" r:id="rId6"/>
    <p:sldId id="270" r:id="rId7"/>
    <p:sldId id="258" r:id="rId8"/>
    <p:sldId id="257" r:id="rId9"/>
    <p:sldId id="259" r:id="rId10"/>
    <p:sldId id="280" r:id="rId11"/>
    <p:sldId id="268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7" autoAdjust="0"/>
    <p:restoredTop sz="94694" autoAdjust="0"/>
  </p:normalViewPr>
  <p:slideViewPr>
    <p:cSldViewPr snapToGrid="0">
      <p:cViewPr varScale="1">
        <p:scale>
          <a:sx n="60" d="100"/>
          <a:sy n="60" d="100"/>
        </p:scale>
        <p:origin x="872" y="4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E152C3-B37C-4834-A432-3B6029256EC3}" type="datetimeFigureOut">
              <a:rPr lang="en-US" smtClean="0"/>
              <a:t>10/20/2024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E5AB4-34F2-445B-A031-FDC43A789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631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AO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090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B73AA-2E48-91B1-CDD9-820043A00D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02434" y="2194371"/>
            <a:ext cx="5554934" cy="566569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Line">
            <a:extLst>
              <a:ext uri="{FF2B5EF4-FFF2-40B4-BE49-F238E27FC236}">
                <a16:creationId xmlns:a16="http://schemas.microsoft.com/office/drawing/2014/main" id="{C5FF3A68-D245-19AF-3C17-E780931B9E10}"/>
              </a:ext>
            </a:extLst>
          </p:cNvPr>
          <p:cNvSpPr/>
          <p:nvPr userDrawn="1"/>
        </p:nvSpPr>
        <p:spPr>
          <a:xfrm>
            <a:off x="5302434" y="1921137"/>
            <a:ext cx="463920" cy="0"/>
          </a:xfrm>
          <a:prstGeom prst="line">
            <a:avLst/>
          </a:prstGeom>
          <a:ln w="38100">
            <a:solidFill>
              <a:schemeClr val="tx2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3F460E2E-D447-F145-6E9A-DC0890774BB6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1415787" y="0"/>
            <a:ext cx="3459209" cy="52577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AC1D5AA6-E729-6DA1-97F2-91F164A637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02434" y="2825610"/>
            <a:ext cx="5554934" cy="3531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A80205C-B350-AB93-BB6E-42A065AC9E1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02433" y="3348263"/>
            <a:ext cx="5554933" cy="19089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>
              <a:defRPr baseline="0"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0213200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561953E7-2513-46E8-AF76-1522EDBB06CC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7206987" y="0"/>
            <a:ext cx="4985013" cy="6858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85C57AB2-FF4A-321D-D61E-E5A07992E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114" y="893372"/>
            <a:ext cx="5005077" cy="42141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endParaRPr lang="en-CA" sz="2800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0878CE0E-55FF-8731-AECD-1D89217EA8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3114" y="1394489"/>
            <a:ext cx="5005077" cy="3531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1E460654-0497-E947-2386-CF095D96580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72022" y="1827340"/>
            <a:ext cx="5005077" cy="18691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>
              <a:defRPr baseline="0"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81635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0"/>
          </p:nvPr>
        </p:nvSpPr>
        <p:spPr>
          <a:xfrm>
            <a:off x="1239941" y="894110"/>
            <a:ext cx="9712119" cy="50697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44423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089">
            <a:extLst>
              <a:ext uri="{FF2B5EF4-FFF2-40B4-BE49-F238E27FC236}">
                <a16:creationId xmlns:a16="http://schemas.microsoft.com/office/drawing/2014/main" id="{82B63436-EE7A-181A-39CF-908120089517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588429" y="938242"/>
            <a:ext cx="546100" cy="495300"/>
          </a:xfrm>
          <a:custGeom>
            <a:avLst/>
            <a:gdLst>
              <a:gd name="T0" fmla="*/ 144 w 160"/>
              <a:gd name="T1" fmla="*/ 52 h 144"/>
              <a:gd name="T2" fmla="*/ 144 w 160"/>
              <a:gd name="T3" fmla="*/ 144 h 144"/>
              <a:gd name="T4" fmla="*/ 0 w 160"/>
              <a:gd name="T5" fmla="*/ 144 h 144"/>
              <a:gd name="T6" fmla="*/ 0 w 160"/>
              <a:gd name="T7" fmla="*/ 0 h 144"/>
              <a:gd name="T8" fmla="*/ 144 w 160"/>
              <a:gd name="T9" fmla="*/ 0 h 144"/>
              <a:gd name="T10" fmla="*/ 144 w 160"/>
              <a:gd name="T11" fmla="*/ 8 h 144"/>
              <a:gd name="T12" fmla="*/ 141 w 160"/>
              <a:gd name="T13" fmla="*/ 11 h 144"/>
              <a:gd name="T14" fmla="*/ 138 w 160"/>
              <a:gd name="T15" fmla="*/ 8 h 144"/>
              <a:gd name="T16" fmla="*/ 138 w 160"/>
              <a:gd name="T17" fmla="*/ 5 h 144"/>
              <a:gd name="T18" fmla="*/ 5 w 160"/>
              <a:gd name="T19" fmla="*/ 5 h 144"/>
              <a:gd name="T20" fmla="*/ 5 w 160"/>
              <a:gd name="T21" fmla="*/ 138 h 144"/>
              <a:gd name="T22" fmla="*/ 138 w 160"/>
              <a:gd name="T23" fmla="*/ 138 h 144"/>
              <a:gd name="T24" fmla="*/ 138 w 160"/>
              <a:gd name="T25" fmla="*/ 52 h 144"/>
              <a:gd name="T26" fmla="*/ 141 w 160"/>
              <a:gd name="T27" fmla="*/ 49 h 144"/>
              <a:gd name="T28" fmla="*/ 144 w 160"/>
              <a:gd name="T29" fmla="*/ 52 h 144"/>
              <a:gd name="T30" fmla="*/ 159 w 160"/>
              <a:gd name="T31" fmla="*/ 12 h 144"/>
              <a:gd name="T32" fmla="*/ 155 w 160"/>
              <a:gd name="T33" fmla="*/ 12 h 144"/>
              <a:gd name="T34" fmla="*/ 73 w 160"/>
              <a:gd name="T35" fmla="*/ 94 h 144"/>
              <a:gd name="T36" fmla="*/ 38 w 160"/>
              <a:gd name="T37" fmla="*/ 58 h 144"/>
              <a:gd name="T38" fmla="*/ 34 w 160"/>
              <a:gd name="T39" fmla="*/ 58 h 144"/>
              <a:gd name="T40" fmla="*/ 34 w 160"/>
              <a:gd name="T41" fmla="*/ 62 h 144"/>
              <a:gd name="T42" fmla="*/ 71 w 160"/>
              <a:gd name="T43" fmla="*/ 100 h 144"/>
              <a:gd name="T44" fmla="*/ 73 w 160"/>
              <a:gd name="T45" fmla="*/ 100 h 144"/>
              <a:gd name="T46" fmla="*/ 75 w 160"/>
              <a:gd name="T47" fmla="*/ 100 h 144"/>
              <a:gd name="T48" fmla="*/ 159 w 160"/>
              <a:gd name="T49" fmla="*/ 15 h 144"/>
              <a:gd name="T50" fmla="*/ 159 w 160"/>
              <a:gd name="T51" fmla="*/ 12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60" h="144">
                <a:moveTo>
                  <a:pt x="144" y="52"/>
                </a:moveTo>
                <a:cubicBezTo>
                  <a:pt x="144" y="144"/>
                  <a:pt x="144" y="144"/>
                  <a:pt x="144" y="144"/>
                </a:cubicBezTo>
                <a:cubicBezTo>
                  <a:pt x="0" y="144"/>
                  <a:pt x="0" y="144"/>
                  <a:pt x="0" y="144"/>
                </a:cubicBezTo>
                <a:cubicBezTo>
                  <a:pt x="0" y="0"/>
                  <a:pt x="0" y="0"/>
                  <a:pt x="0" y="0"/>
                </a:cubicBezTo>
                <a:cubicBezTo>
                  <a:pt x="144" y="0"/>
                  <a:pt x="144" y="0"/>
                  <a:pt x="144" y="0"/>
                </a:cubicBezTo>
                <a:cubicBezTo>
                  <a:pt x="144" y="8"/>
                  <a:pt x="144" y="8"/>
                  <a:pt x="144" y="8"/>
                </a:cubicBezTo>
                <a:cubicBezTo>
                  <a:pt x="144" y="10"/>
                  <a:pt x="143" y="11"/>
                  <a:pt x="141" y="11"/>
                </a:cubicBezTo>
                <a:cubicBezTo>
                  <a:pt x="140" y="11"/>
                  <a:pt x="138" y="10"/>
                  <a:pt x="138" y="8"/>
                </a:cubicBezTo>
                <a:cubicBezTo>
                  <a:pt x="138" y="5"/>
                  <a:pt x="138" y="5"/>
                  <a:pt x="138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138"/>
                  <a:pt x="5" y="138"/>
                  <a:pt x="5" y="138"/>
                </a:cubicBezTo>
                <a:cubicBezTo>
                  <a:pt x="138" y="138"/>
                  <a:pt x="138" y="138"/>
                  <a:pt x="138" y="138"/>
                </a:cubicBezTo>
                <a:cubicBezTo>
                  <a:pt x="138" y="52"/>
                  <a:pt x="138" y="52"/>
                  <a:pt x="138" y="52"/>
                </a:cubicBezTo>
                <a:cubicBezTo>
                  <a:pt x="138" y="50"/>
                  <a:pt x="140" y="49"/>
                  <a:pt x="141" y="49"/>
                </a:cubicBezTo>
                <a:cubicBezTo>
                  <a:pt x="143" y="49"/>
                  <a:pt x="144" y="50"/>
                  <a:pt x="144" y="52"/>
                </a:cubicBezTo>
                <a:close/>
                <a:moveTo>
                  <a:pt x="159" y="12"/>
                </a:moveTo>
                <a:cubicBezTo>
                  <a:pt x="158" y="11"/>
                  <a:pt x="156" y="11"/>
                  <a:pt x="155" y="12"/>
                </a:cubicBezTo>
                <a:cubicBezTo>
                  <a:pt x="73" y="94"/>
                  <a:pt x="73" y="94"/>
                  <a:pt x="73" y="94"/>
                </a:cubicBezTo>
                <a:cubicBezTo>
                  <a:pt x="38" y="58"/>
                  <a:pt x="38" y="58"/>
                  <a:pt x="38" y="58"/>
                </a:cubicBezTo>
                <a:cubicBezTo>
                  <a:pt x="37" y="57"/>
                  <a:pt x="35" y="57"/>
                  <a:pt x="34" y="58"/>
                </a:cubicBezTo>
                <a:cubicBezTo>
                  <a:pt x="33" y="59"/>
                  <a:pt x="33" y="61"/>
                  <a:pt x="34" y="62"/>
                </a:cubicBezTo>
                <a:cubicBezTo>
                  <a:pt x="71" y="100"/>
                  <a:pt x="71" y="100"/>
                  <a:pt x="71" y="100"/>
                </a:cubicBezTo>
                <a:cubicBezTo>
                  <a:pt x="72" y="100"/>
                  <a:pt x="73" y="100"/>
                  <a:pt x="73" y="100"/>
                </a:cubicBezTo>
                <a:cubicBezTo>
                  <a:pt x="74" y="100"/>
                  <a:pt x="75" y="100"/>
                  <a:pt x="75" y="100"/>
                </a:cubicBezTo>
                <a:cubicBezTo>
                  <a:pt x="159" y="15"/>
                  <a:pt x="159" y="15"/>
                  <a:pt x="159" y="15"/>
                </a:cubicBezTo>
                <a:cubicBezTo>
                  <a:pt x="160" y="14"/>
                  <a:pt x="160" y="13"/>
                  <a:pt x="159" y="12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Freeform 1089">
            <a:extLst>
              <a:ext uri="{FF2B5EF4-FFF2-40B4-BE49-F238E27FC236}">
                <a16:creationId xmlns:a16="http://schemas.microsoft.com/office/drawing/2014/main" id="{38B9044A-A6E3-E176-1C07-97BF8FCA9EC1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588429" y="2300298"/>
            <a:ext cx="546100" cy="495300"/>
          </a:xfrm>
          <a:custGeom>
            <a:avLst/>
            <a:gdLst>
              <a:gd name="T0" fmla="*/ 144 w 160"/>
              <a:gd name="T1" fmla="*/ 52 h 144"/>
              <a:gd name="T2" fmla="*/ 144 w 160"/>
              <a:gd name="T3" fmla="*/ 144 h 144"/>
              <a:gd name="T4" fmla="*/ 0 w 160"/>
              <a:gd name="T5" fmla="*/ 144 h 144"/>
              <a:gd name="T6" fmla="*/ 0 w 160"/>
              <a:gd name="T7" fmla="*/ 0 h 144"/>
              <a:gd name="T8" fmla="*/ 144 w 160"/>
              <a:gd name="T9" fmla="*/ 0 h 144"/>
              <a:gd name="T10" fmla="*/ 144 w 160"/>
              <a:gd name="T11" fmla="*/ 8 h 144"/>
              <a:gd name="T12" fmla="*/ 141 w 160"/>
              <a:gd name="T13" fmla="*/ 11 h 144"/>
              <a:gd name="T14" fmla="*/ 138 w 160"/>
              <a:gd name="T15" fmla="*/ 8 h 144"/>
              <a:gd name="T16" fmla="*/ 138 w 160"/>
              <a:gd name="T17" fmla="*/ 5 h 144"/>
              <a:gd name="T18" fmla="*/ 5 w 160"/>
              <a:gd name="T19" fmla="*/ 5 h 144"/>
              <a:gd name="T20" fmla="*/ 5 w 160"/>
              <a:gd name="T21" fmla="*/ 138 h 144"/>
              <a:gd name="T22" fmla="*/ 138 w 160"/>
              <a:gd name="T23" fmla="*/ 138 h 144"/>
              <a:gd name="T24" fmla="*/ 138 w 160"/>
              <a:gd name="T25" fmla="*/ 52 h 144"/>
              <a:gd name="T26" fmla="*/ 141 w 160"/>
              <a:gd name="T27" fmla="*/ 49 h 144"/>
              <a:gd name="T28" fmla="*/ 144 w 160"/>
              <a:gd name="T29" fmla="*/ 52 h 144"/>
              <a:gd name="T30" fmla="*/ 159 w 160"/>
              <a:gd name="T31" fmla="*/ 12 h 144"/>
              <a:gd name="T32" fmla="*/ 155 w 160"/>
              <a:gd name="T33" fmla="*/ 12 h 144"/>
              <a:gd name="T34" fmla="*/ 73 w 160"/>
              <a:gd name="T35" fmla="*/ 94 h 144"/>
              <a:gd name="T36" fmla="*/ 38 w 160"/>
              <a:gd name="T37" fmla="*/ 58 h 144"/>
              <a:gd name="T38" fmla="*/ 34 w 160"/>
              <a:gd name="T39" fmla="*/ 58 h 144"/>
              <a:gd name="T40" fmla="*/ 34 w 160"/>
              <a:gd name="T41" fmla="*/ 62 h 144"/>
              <a:gd name="T42" fmla="*/ 71 w 160"/>
              <a:gd name="T43" fmla="*/ 100 h 144"/>
              <a:gd name="T44" fmla="*/ 73 w 160"/>
              <a:gd name="T45" fmla="*/ 100 h 144"/>
              <a:gd name="T46" fmla="*/ 75 w 160"/>
              <a:gd name="T47" fmla="*/ 100 h 144"/>
              <a:gd name="T48" fmla="*/ 159 w 160"/>
              <a:gd name="T49" fmla="*/ 15 h 144"/>
              <a:gd name="T50" fmla="*/ 159 w 160"/>
              <a:gd name="T51" fmla="*/ 12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60" h="144">
                <a:moveTo>
                  <a:pt x="144" y="52"/>
                </a:moveTo>
                <a:cubicBezTo>
                  <a:pt x="144" y="144"/>
                  <a:pt x="144" y="144"/>
                  <a:pt x="144" y="144"/>
                </a:cubicBezTo>
                <a:cubicBezTo>
                  <a:pt x="0" y="144"/>
                  <a:pt x="0" y="144"/>
                  <a:pt x="0" y="144"/>
                </a:cubicBezTo>
                <a:cubicBezTo>
                  <a:pt x="0" y="0"/>
                  <a:pt x="0" y="0"/>
                  <a:pt x="0" y="0"/>
                </a:cubicBezTo>
                <a:cubicBezTo>
                  <a:pt x="144" y="0"/>
                  <a:pt x="144" y="0"/>
                  <a:pt x="144" y="0"/>
                </a:cubicBezTo>
                <a:cubicBezTo>
                  <a:pt x="144" y="8"/>
                  <a:pt x="144" y="8"/>
                  <a:pt x="144" y="8"/>
                </a:cubicBezTo>
                <a:cubicBezTo>
                  <a:pt x="144" y="10"/>
                  <a:pt x="143" y="11"/>
                  <a:pt x="141" y="11"/>
                </a:cubicBezTo>
                <a:cubicBezTo>
                  <a:pt x="140" y="11"/>
                  <a:pt x="138" y="10"/>
                  <a:pt x="138" y="8"/>
                </a:cubicBezTo>
                <a:cubicBezTo>
                  <a:pt x="138" y="5"/>
                  <a:pt x="138" y="5"/>
                  <a:pt x="138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138"/>
                  <a:pt x="5" y="138"/>
                  <a:pt x="5" y="138"/>
                </a:cubicBezTo>
                <a:cubicBezTo>
                  <a:pt x="138" y="138"/>
                  <a:pt x="138" y="138"/>
                  <a:pt x="138" y="138"/>
                </a:cubicBezTo>
                <a:cubicBezTo>
                  <a:pt x="138" y="52"/>
                  <a:pt x="138" y="52"/>
                  <a:pt x="138" y="52"/>
                </a:cubicBezTo>
                <a:cubicBezTo>
                  <a:pt x="138" y="50"/>
                  <a:pt x="140" y="49"/>
                  <a:pt x="141" y="49"/>
                </a:cubicBezTo>
                <a:cubicBezTo>
                  <a:pt x="143" y="49"/>
                  <a:pt x="144" y="50"/>
                  <a:pt x="144" y="52"/>
                </a:cubicBezTo>
                <a:close/>
                <a:moveTo>
                  <a:pt x="159" y="12"/>
                </a:moveTo>
                <a:cubicBezTo>
                  <a:pt x="158" y="11"/>
                  <a:pt x="156" y="11"/>
                  <a:pt x="155" y="12"/>
                </a:cubicBezTo>
                <a:cubicBezTo>
                  <a:pt x="73" y="94"/>
                  <a:pt x="73" y="94"/>
                  <a:pt x="73" y="94"/>
                </a:cubicBezTo>
                <a:cubicBezTo>
                  <a:pt x="38" y="58"/>
                  <a:pt x="38" y="58"/>
                  <a:pt x="38" y="58"/>
                </a:cubicBezTo>
                <a:cubicBezTo>
                  <a:pt x="37" y="57"/>
                  <a:pt x="35" y="57"/>
                  <a:pt x="34" y="58"/>
                </a:cubicBezTo>
                <a:cubicBezTo>
                  <a:pt x="33" y="59"/>
                  <a:pt x="33" y="61"/>
                  <a:pt x="34" y="62"/>
                </a:cubicBezTo>
                <a:cubicBezTo>
                  <a:pt x="71" y="100"/>
                  <a:pt x="71" y="100"/>
                  <a:pt x="71" y="100"/>
                </a:cubicBezTo>
                <a:cubicBezTo>
                  <a:pt x="72" y="100"/>
                  <a:pt x="73" y="100"/>
                  <a:pt x="73" y="100"/>
                </a:cubicBezTo>
                <a:cubicBezTo>
                  <a:pt x="74" y="100"/>
                  <a:pt x="75" y="100"/>
                  <a:pt x="75" y="100"/>
                </a:cubicBezTo>
                <a:cubicBezTo>
                  <a:pt x="159" y="15"/>
                  <a:pt x="159" y="15"/>
                  <a:pt x="159" y="15"/>
                </a:cubicBezTo>
                <a:cubicBezTo>
                  <a:pt x="160" y="14"/>
                  <a:pt x="160" y="13"/>
                  <a:pt x="159" y="12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Freeform 1089">
            <a:extLst>
              <a:ext uri="{FF2B5EF4-FFF2-40B4-BE49-F238E27FC236}">
                <a16:creationId xmlns:a16="http://schemas.microsoft.com/office/drawing/2014/main" id="{C79C85CB-750E-7C85-0503-AD9ABF7EBB55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588429" y="3701123"/>
            <a:ext cx="546100" cy="495300"/>
          </a:xfrm>
          <a:custGeom>
            <a:avLst/>
            <a:gdLst>
              <a:gd name="T0" fmla="*/ 144 w 160"/>
              <a:gd name="T1" fmla="*/ 52 h 144"/>
              <a:gd name="T2" fmla="*/ 144 w 160"/>
              <a:gd name="T3" fmla="*/ 144 h 144"/>
              <a:gd name="T4" fmla="*/ 0 w 160"/>
              <a:gd name="T5" fmla="*/ 144 h 144"/>
              <a:gd name="T6" fmla="*/ 0 w 160"/>
              <a:gd name="T7" fmla="*/ 0 h 144"/>
              <a:gd name="T8" fmla="*/ 144 w 160"/>
              <a:gd name="T9" fmla="*/ 0 h 144"/>
              <a:gd name="T10" fmla="*/ 144 w 160"/>
              <a:gd name="T11" fmla="*/ 8 h 144"/>
              <a:gd name="T12" fmla="*/ 141 w 160"/>
              <a:gd name="T13" fmla="*/ 11 h 144"/>
              <a:gd name="T14" fmla="*/ 138 w 160"/>
              <a:gd name="T15" fmla="*/ 8 h 144"/>
              <a:gd name="T16" fmla="*/ 138 w 160"/>
              <a:gd name="T17" fmla="*/ 5 h 144"/>
              <a:gd name="T18" fmla="*/ 5 w 160"/>
              <a:gd name="T19" fmla="*/ 5 h 144"/>
              <a:gd name="T20" fmla="*/ 5 w 160"/>
              <a:gd name="T21" fmla="*/ 138 h 144"/>
              <a:gd name="T22" fmla="*/ 138 w 160"/>
              <a:gd name="T23" fmla="*/ 138 h 144"/>
              <a:gd name="T24" fmla="*/ 138 w 160"/>
              <a:gd name="T25" fmla="*/ 52 h 144"/>
              <a:gd name="T26" fmla="*/ 141 w 160"/>
              <a:gd name="T27" fmla="*/ 49 h 144"/>
              <a:gd name="T28" fmla="*/ 144 w 160"/>
              <a:gd name="T29" fmla="*/ 52 h 144"/>
              <a:gd name="T30" fmla="*/ 159 w 160"/>
              <a:gd name="T31" fmla="*/ 12 h 144"/>
              <a:gd name="T32" fmla="*/ 155 w 160"/>
              <a:gd name="T33" fmla="*/ 12 h 144"/>
              <a:gd name="T34" fmla="*/ 73 w 160"/>
              <a:gd name="T35" fmla="*/ 94 h 144"/>
              <a:gd name="T36" fmla="*/ 38 w 160"/>
              <a:gd name="T37" fmla="*/ 58 h 144"/>
              <a:gd name="T38" fmla="*/ 34 w 160"/>
              <a:gd name="T39" fmla="*/ 58 h 144"/>
              <a:gd name="T40" fmla="*/ 34 w 160"/>
              <a:gd name="T41" fmla="*/ 62 h 144"/>
              <a:gd name="T42" fmla="*/ 71 w 160"/>
              <a:gd name="T43" fmla="*/ 100 h 144"/>
              <a:gd name="T44" fmla="*/ 73 w 160"/>
              <a:gd name="T45" fmla="*/ 100 h 144"/>
              <a:gd name="T46" fmla="*/ 75 w 160"/>
              <a:gd name="T47" fmla="*/ 100 h 144"/>
              <a:gd name="T48" fmla="*/ 159 w 160"/>
              <a:gd name="T49" fmla="*/ 15 h 144"/>
              <a:gd name="T50" fmla="*/ 159 w 160"/>
              <a:gd name="T51" fmla="*/ 12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60" h="144">
                <a:moveTo>
                  <a:pt x="144" y="52"/>
                </a:moveTo>
                <a:cubicBezTo>
                  <a:pt x="144" y="144"/>
                  <a:pt x="144" y="144"/>
                  <a:pt x="144" y="144"/>
                </a:cubicBezTo>
                <a:cubicBezTo>
                  <a:pt x="0" y="144"/>
                  <a:pt x="0" y="144"/>
                  <a:pt x="0" y="144"/>
                </a:cubicBezTo>
                <a:cubicBezTo>
                  <a:pt x="0" y="0"/>
                  <a:pt x="0" y="0"/>
                  <a:pt x="0" y="0"/>
                </a:cubicBezTo>
                <a:cubicBezTo>
                  <a:pt x="144" y="0"/>
                  <a:pt x="144" y="0"/>
                  <a:pt x="144" y="0"/>
                </a:cubicBezTo>
                <a:cubicBezTo>
                  <a:pt x="144" y="8"/>
                  <a:pt x="144" y="8"/>
                  <a:pt x="144" y="8"/>
                </a:cubicBezTo>
                <a:cubicBezTo>
                  <a:pt x="144" y="10"/>
                  <a:pt x="143" y="11"/>
                  <a:pt x="141" y="11"/>
                </a:cubicBezTo>
                <a:cubicBezTo>
                  <a:pt x="140" y="11"/>
                  <a:pt x="138" y="10"/>
                  <a:pt x="138" y="8"/>
                </a:cubicBezTo>
                <a:cubicBezTo>
                  <a:pt x="138" y="5"/>
                  <a:pt x="138" y="5"/>
                  <a:pt x="138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138"/>
                  <a:pt x="5" y="138"/>
                  <a:pt x="5" y="138"/>
                </a:cubicBezTo>
                <a:cubicBezTo>
                  <a:pt x="138" y="138"/>
                  <a:pt x="138" y="138"/>
                  <a:pt x="138" y="138"/>
                </a:cubicBezTo>
                <a:cubicBezTo>
                  <a:pt x="138" y="52"/>
                  <a:pt x="138" y="52"/>
                  <a:pt x="138" y="52"/>
                </a:cubicBezTo>
                <a:cubicBezTo>
                  <a:pt x="138" y="50"/>
                  <a:pt x="140" y="49"/>
                  <a:pt x="141" y="49"/>
                </a:cubicBezTo>
                <a:cubicBezTo>
                  <a:pt x="143" y="49"/>
                  <a:pt x="144" y="50"/>
                  <a:pt x="144" y="52"/>
                </a:cubicBezTo>
                <a:close/>
                <a:moveTo>
                  <a:pt x="159" y="12"/>
                </a:moveTo>
                <a:cubicBezTo>
                  <a:pt x="158" y="11"/>
                  <a:pt x="156" y="11"/>
                  <a:pt x="155" y="12"/>
                </a:cubicBezTo>
                <a:cubicBezTo>
                  <a:pt x="73" y="94"/>
                  <a:pt x="73" y="94"/>
                  <a:pt x="73" y="94"/>
                </a:cubicBezTo>
                <a:cubicBezTo>
                  <a:pt x="38" y="58"/>
                  <a:pt x="38" y="58"/>
                  <a:pt x="38" y="58"/>
                </a:cubicBezTo>
                <a:cubicBezTo>
                  <a:pt x="37" y="57"/>
                  <a:pt x="35" y="57"/>
                  <a:pt x="34" y="58"/>
                </a:cubicBezTo>
                <a:cubicBezTo>
                  <a:pt x="33" y="59"/>
                  <a:pt x="33" y="61"/>
                  <a:pt x="34" y="62"/>
                </a:cubicBezTo>
                <a:cubicBezTo>
                  <a:pt x="71" y="100"/>
                  <a:pt x="71" y="100"/>
                  <a:pt x="71" y="100"/>
                </a:cubicBezTo>
                <a:cubicBezTo>
                  <a:pt x="72" y="100"/>
                  <a:pt x="73" y="100"/>
                  <a:pt x="73" y="100"/>
                </a:cubicBezTo>
                <a:cubicBezTo>
                  <a:pt x="74" y="100"/>
                  <a:pt x="75" y="100"/>
                  <a:pt x="75" y="100"/>
                </a:cubicBezTo>
                <a:cubicBezTo>
                  <a:pt x="159" y="15"/>
                  <a:pt x="159" y="15"/>
                  <a:pt x="159" y="15"/>
                </a:cubicBezTo>
                <a:cubicBezTo>
                  <a:pt x="160" y="14"/>
                  <a:pt x="160" y="13"/>
                  <a:pt x="159" y="12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1089">
            <a:extLst>
              <a:ext uri="{FF2B5EF4-FFF2-40B4-BE49-F238E27FC236}">
                <a16:creationId xmlns:a16="http://schemas.microsoft.com/office/drawing/2014/main" id="{B83DDF56-1A13-03DC-8456-66B46527859B}"/>
              </a:ext>
            </a:extLst>
          </p:cNvPr>
          <p:cNvSpPr>
            <a:spLocks noEditPoints="1"/>
          </p:cNvSpPr>
          <p:nvPr userDrawn="1"/>
        </p:nvSpPr>
        <p:spPr bwMode="auto">
          <a:xfrm>
            <a:off x="6588429" y="5070551"/>
            <a:ext cx="546100" cy="495300"/>
          </a:xfrm>
          <a:custGeom>
            <a:avLst/>
            <a:gdLst>
              <a:gd name="T0" fmla="*/ 144 w 160"/>
              <a:gd name="T1" fmla="*/ 52 h 144"/>
              <a:gd name="T2" fmla="*/ 144 w 160"/>
              <a:gd name="T3" fmla="*/ 144 h 144"/>
              <a:gd name="T4" fmla="*/ 0 w 160"/>
              <a:gd name="T5" fmla="*/ 144 h 144"/>
              <a:gd name="T6" fmla="*/ 0 w 160"/>
              <a:gd name="T7" fmla="*/ 0 h 144"/>
              <a:gd name="T8" fmla="*/ 144 w 160"/>
              <a:gd name="T9" fmla="*/ 0 h 144"/>
              <a:gd name="T10" fmla="*/ 144 w 160"/>
              <a:gd name="T11" fmla="*/ 8 h 144"/>
              <a:gd name="T12" fmla="*/ 141 w 160"/>
              <a:gd name="T13" fmla="*/ 11 h 144"/>
              <a:gd name="T14" fmla="*/ 138 w 160"/>
              <a:gd name="T15" fmla="*/ 8 h 144"/>
              <a:gd name="T16" fmla="*/ 138 w 160"/>
              <a:gd name="T17" fmla="*/ 5 h 144"/>
              <a:gd name="T18" fmla="*/ 5 w 160"/>
              <a:gd name="T19" fmla="*/ 5 h 144"/>
              <a:gd name="T20" fmla="*/ 5 w 160"/>
              <a:gd name="T21" fmla="*/ 138 h 144"/>
              <a:gd name="T22" fmla="*/ 138 w 160"/>
              <a:gd name="T23" fmla="*/ 138 h 144"/>
              <a:gd name="T24" fmla="*/ 138 w 160"/>
              <a:gd name="T25" fmla="*/ 52 h 144"/>
              <a:gd name="T26" fmla="*/ 141 w 160"/>
              <a:gd name="T27" fmla="*/ 49 h 144"/>
              <a:gd name="T28" fmla="*/ 144 w 160"/>
              <a:gd name="T29" fmla="*/ 52 h 144"/>
              <a:gd name="T30" fmla="*/ 159 w 160"/>
              <a:gd name="T31" fmla="*/ 12 h 144"/>
              <a:gd name="T32" fmla="*/ 155 w 160"/>
              <a:gd name="T33" fmla="*/ 12 h 144"/>
              <a:gd name="T34" fmla="*/ 73 w 160"/>
              <a:gd name="T35" fmla="*/ 94 h 144"/>
              <a:gd name="T36" fmla="*/ 38 w 160"/>
              <a:gd name="T37" fmla="*/ 58 h 144"/>
              <a:gd name="T38" fmla="*/ 34 w 160"/>
              <a:gd name="T39" fmla="*/ 58 h 144"/>
              <a:gd name="T40" fmla="*/ 34 w 160"/>
              <a:gd name="T41" fmla="*/ 62 h 144"/>
              <a:gd name="T42" fmla="*/ 71 w 160"/>
              <a:gd name="T43" fmla="*/ 100 h 144"/>
              <a:gd name="T44" fmla="*/ 73 w 160"/>
              <a:gd name="T45" fmla="*/ 100 h 144"/>
              <a:gd name="T46" fmla="*/ 75 w 160"/>
              <a:gd name="T47" fmla="*/ 100 h 144"/>
              <a:gd name="T48" fmla="*/ 159 w 160"/>
              <a:gd name="T49" fmla="*/ 15 h 144"/>
              <a:gd name="T50" fmla="*/ 159 w 160"/>
              <a:gd name="T51" fmla="*/ 12 h 1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160" h="144">
                <a:moveTo>
                  <a:pt x="144" y="52"/>
                </a:moveTo>
                <a:cubicBezTo>
                  <a:pt x="144" y="144"/>
                  <a:pt x="144" y="144"/>
                  <a:pt x="144" y="144"/>
                </a:cubicBezTo>
                <a:cubicBezTo>
                  <a:pt x="0" y="144"/>
                  <a:pt x="0" y="144"/>
                  <a:pt x="0" y="144"/>
                </a:cubicBezTo>
                <a:cubicBezTo>
                  <a:pt x="0" y="0"/>
                  <a:pt x="0" y="0"/>
                  <a:pt x="0" y="0"/>
                </a:cubicBezTo>
                <a:cubicBezTo>
                  <a:pt x="144" y="0"/>
                  <a:pt x="144" y="0"/>
                  <a:pt x="144" y="0"/>
                </a:cubicBezTo>
                <a:cubicBezTo>
                  <a:pt x="144" y="8"/>
                  <a:pt x="144" y="8"/>
                  <a:pt x="144" y="8"/>
                </a:cubicBezTo>
                <a:cubicBezTo>
                  <a:pt x="144" y="10"/>
                  <a:pt x="143" y="11"/>
                  <a:pt x="141" y="11"/>
                </a:cubicBezTo>
                <a:cubicBezTo>
                  <a:pt x="140" y="11"/>
                  <a:pt x="138" y="10"/>
                  <a:pt x="138" y="8"/>
                </a:cubicBezTo>
                <a:cubicBezTo>
                  <a:pt x="138" y="5"/>
                  <a:pt x="138" y="5"/>
                  <a:pt x="138" y="5"/>
                </a:cubicBezTo>
                <a:cubicBezTo>
                  <a:pt x="5" y="5"/>
                  <a:pt x="5" y="5"/>
                  <a:pt x="5" y="5"/>
                </a:cubicBezTo>
                <a:cubicBezTo>
                  <a:pt x="5" y="138"/>
                  <a:pt x="5" y="138"/>
                  <a:pt x="5" y="138"/>
                </a:cubicBezTo>
                <a:cubicBezTo>
                  <a:pt x="138" y="138"/>
                  <a:pt x="138" y="138"/>
                  <a:pt x="138" y="138"/>
                </a:cubicBezTo>
                <a:cubicBezTo>
                  <a:pt x="138" y="52"/>
                  <a:pt x="138" y="52"/>
                  <a:pt x="138" y="52"/>
                </a:cubicBezTo>
                <a:cubicBezTo>
                  <a:pt x="138" y="50"/>
                  <a:pt x="140" y="49"/>
                  <a:pt x="141" y="49"/>
                </a:cubicBezTo>
                <a:cubicBezTo>
                  <a:pt x="143" y="49"/>
                  <a:pt x="144" y="50"/>
                  <a:pt x="144" y="52"/>
                </a:cubicBezTo>
                <a:close/>
                <a:moveTo>
                  <a:pt x="159" y="12"/>
                </a:moveTo>
                <a:cubicBezTo>
                  <a:pt x="158" y="11"/>
                  <a:pt x="156" y="11"/>
                  <a:pt x="155" y="12"/>
                </a:cubicBezTo>
                <a:cubicBezTo>
                  <a:pt x="73" y="94"/>
                  <a:pt x="73" y="94"/>
                  <a:pt x="73" y="94"/>
                </a:cubicBezTo>
                <a:cubicBezTo>
                  <a:pt x="38" y="58"/>
                  <a:pt x="38" y="58"/>
                  <a:pt x="38" y="58"/>
                </a:cubicBezTo>
                <a:cubicBezTo>
                  <a:pt x="37" y="57"/>
                  <a:pt x="35" y="57"/>
                  <a:pt x="34" y="58"/>
                </a:cubicBezTo>
                <a:cubicBezTo>
                  <a:pt x="33" y="59"/>
                  <a:pt x="33" y="61"/>
                  <a:pt x="34" y="62"/>
                </a:cubicBezTo>
                <a:cubicBezTo>
                  <a:pt x="71" y="100"/>
                  <a:pt x="71" y="100"/>
                  <a:pt x="71" y="100"/>
                </a:cubicBezTo>
                <a:cubicBezTo>
                  <a:pt x="72" y="100"/>
                  <a:pt x="73" y="100"/>
                  <a:pt x="73" y="100"/>
                </a:cubicBezTo>
                <a:cubicBezTo>
                  <a:pt x="74" y="100"/>
                  <a:pt x="75" y="100"/>
                  <a:pt x="75" y="100"/>
                </a:cubicBezTo>
                <a:cubicBezTo>
                  <a:pt x="159" y="15"/>
                  <a:pt x="159" y="15"/>
                  <a:pt x="159" y="15"/>
                </a:cubicBezTo>
                <a:cubicBezTo>
                  <a:pt x="160" y="14"/>
                  <a:pt x="160" y="13"/>
                  <a:pt x="159" y="12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90798A58-6480-9604-E849-76069CC18B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114" y="933066"/>
            <a:ext cx="3912125" cy="42141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endParaRPr lang="en-CA" sz="2800" dirty="0"/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1D46A22F-B070-4A6A-FB21-15538E603D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3114" y="1526292"/>
            <a:ext cx="3868841" cy="3531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914AFDB9-59A1-9B34-F0F1-BB4093AFE540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7363671" y="914016"/>
            <a:ext cx="3032846" cy="880931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525F8780-2837-8396-606E-4976A73D4EE9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7363671" y="2295122"/>
            <a:ext cx="3032846" cy="880931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4EAC7C3C-7A59-914F-9390-7390C293FF8E}"/>
              </a:ext>
            </a:extLst>
          </p:cNvPr>
          <p:cNvSpPr>
            <a:spLocks noGrp="1"/>
          </p:cNvSpPr>
          <p:nvPr>
            <p:ph sz="half" idx="12" hasCustomPrompt="1"/>
          </p:nvPr>
        </p:nvSpPr>
        <p:spPr>
          <a:xfrm>
            <a:off x="7363671" y="3695947"/>
            <a:ext cx="3032846" cy="880931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EA42315B-F064-69F3-4CF7-962E019D24C9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7363671" y="5065374"/>
            <a:ext cx="3032846" cy="880931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23" name="Text Placeholder 5">
            <a:extLst>
              <a:ext uri="{FF2B5EF4-FFF2-40B4-BE49-F238E27FC236}">
                <a16:creationId xmlns:a16="http://schemas.microsoft.com/office/drawing/2014/main" id="{1D239B91-A357-3BBF-9CCF-F2A5C1FEC7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493114" y="2089539"/>
            <a:ext cx="3912125" cy="18592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>
              <a:defRPr baseline="0"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133728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D4E1DF32-4980-60F2-8451-125A60B31E9A}"/>
              </a:ext>
            </a:extLst>
          </p:cNvPr>
          <p:cNvGrpSpPr/>
          <p:nvPr userDrawn="1"/>
        </p:nvGrpSpPr>
        <p:grpSpPr>
          <a:xfrm>
            <a:off x="6007843" y="2093922"/>
            <a:ext cx="176314" cy="4807634"/>
            <a:chOff x="6007843" y="2104743"/>
            <a:chExt cx="176314" cy="4807634"/>
          </a:xfrm>
        </p:grpSpPr>
        <p:sp>
          <p:nvSpPr>
            <p:cNvPr id="3" name="Line">
              <a:extLst>
                <a:ext uri="{FF2B5EF4-FFF2-40B4-BE49-F238E27FC236}">
                  <a16:creationId xmlns:a16="http://schemas.microsoft.com/office/drawing/2014/main" id="{181981FD-A0DF-87C1-363A-DB417B8CCF03}"/>
                </a:ext>
              </a:extLst>
            </p:cNvPr>
            <p:cNvSpPr/>
            <p:nvPr userDrawn="1"/>
          </p:nvSpPr>
          <p:spPr>
            <a:xfrm flipH="1" flipV="1">
              <a:off x="6096000" y="2298688"/>
              <a:ext cx="0" cy="1355412"/>
            </a:xfrm>
            <a:prstGeom prst="line">
              <a:avLst/>
            </a:prstGeom>
            <a:ln w="12700">
              <a:solidFill>
                <a:srgbClr val="C8CBD1"/>
              </a:solidFill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sp>
          <p:nvSpPr>
            <p:cNvPr id="4" name="Line">
              <a:extLst>
                <a:ext uri="{FF2B5EF4-FFF2-40B4-BE49-F238E27FC236}">
                  <a16:creationId xmlns:a16="http://schemas.microsoft.com/office/drawing/2014/main" id="{328B1FD0-C214-BE67-5C2B-8EAD86ECE774}"/>
                </a:ext>
              </a:extLst>
            </p:cNvPr>
            <p:cNvSpPr/>
            <p:nvPr userDrawn="1"/>
          </p:nvSpPr>
          <p:spPr>
            <a:xfrm flipH="1" flipV="1">
              <a:off x="6096000" y="3856420"/>
              <a:ext cx="0" cy="1373924"/>
            </a:xfrm>
            <a:prstGeom prst="line">
              <a:avLst/>
            </a:prstGeom>
            <a:ln w="12700">
              <a:solidFill>
                <a:srgbClr val="C8CBD1"/>
              </a:solidFill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sp>
          <p:nvSpPr>
            <p:cNvPr id="5" name="Circle">
              <a:extLst>
                <a:ext uri="{FF2B5EF4-FFF2-40B4-BE49-F238E27FC236}">
                  <a16:creationId xmlns:a16="http://schemas.microsoft.com/office/drawing/2014/main" id="{14E626D6-2FA9-933F-5FEE-ABF999BAD8E1}"/>
                </a:ext>
              </a:extLst>
            </p:cNvPr>
            <p:cNvSpPr/>
            <p:nvPr userDrawn="1"/>
          </p:nvSpPr>
          <p:spPr>
            <a:xfrm flipH="1">
              <a:off x="6007843" y="2104743"/>
              <a:ext cx="176314" cy="176314"/>
            </a:xfrm>
            <a:prstGeom prst="ellipse">
              <a:avLst/>
            </a:prstGeom>
            <a:ln w="38100">
              <a:solidFill>
                <a:schemeClr val="bg1">
                  <a:lumMod val="85000"/>
                </a:schemeClr>
              </a:solidFill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sp>
          <p:nvSpPr>
            <p:cNvPr id="6" name="Circle">
              <a:extLst>
                <a:ext uri="{FF2B5EF4-FFF2-40B4-BE49-F238E27FC236}">
                  <a16:creationId xmlns:a16="http://schemas.microsoft.com/office/drawing/2014/main" id="{B8E68FCE-ECE9-D2D6-A540-6F2211E13DA5}"/>
                </a:ext>
              </a:extLst>
            </p:cNvPr>
            <p:cNvSpPr/>
            <p:nvPr userDrawn="1"/>
          </p:nvSpPr>
          <p:spPr>
            <a:xfrm flipH="1">
              <a:off x="6007843" y="3671731"/>
              <a:ext cx="176314" cy="176314"/>
            </a:xfrm>
            <a:prstGeom prst="ellipse">
              <a:avLst/>
            </a:prstGeom>
            <a:ln w="38100">
              <a:solidFill>
                <a:schemeClr val="tx2"/>
              </a:solidFill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sp>
          <p:nvSpPr>
            <p:cNvPr id="13" name="Circle">
              <a:extLst>
                <a:ext uri="{FF2B5EF4-FFF2-40B4-BE49-F238E27FC236}">
                  <a16:creationId xmlns:a16="http://schemas.microsoft.com/office/drawing/2014/main" id="{1ABE371F-ED11-055D-179D-0C1D6A74E6AB}"/>
                </a:ext>
              </a:extLst>
            </p:cNvPr>
            <p:cNvSpPr/>
            <p:nvPr userDrawn="1"/>
          </p:nvSpPr>
          <p:spPr>
            <a:xfrm flipH="1">
              <a:off x="6007843" y="5238719"/>
              <a:ext cx="176314" cy="176314"/>
            </a:xfrm>
            <a:prstGeom prst="ellipse">
              <a:avLst/>
            </a:prstGeom>
            <a:ln w="38100">
              <a:solidFill>
                <a:schemeClr val="bg1">
                  <a:lumMod val="85000"/>
                </a:schemeClr>
              </a:solidFill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sp>
          <p:nvSpPr>
            <p:cNvPr id="15" name="Line">
              <a:extLst>
                <a:ext uri="{FF2B5EF4-FFF2-40B4-BE49-F238E27FC236}">
                  <a16:creationId xmlns:a16="http://schemas.microsoft.com/office/drawing/2014/main" id="{38A566F8-BB07-BDBA-B603-16905D581DA4}"/>
                </a:ext>
              </a:extLst>
            </p:cNvPr>
            <p:cNvSpPr/>
            <p:nvPr userDrawn="1"/>
          </p:nvSpPr>
          <p:spPr>
            <a:xfrm flipH="1" flipV="1">
              <a:off x="6096000" y="5442068"/>
              <a:ext cx="0" cy="1470309"/>
            </a:xfrm>
            <a:prstGeom prst="line">
              <a:avLst/>
            </a:prstGeom>
            <a:ln w="12700">
              <a:solidFill>
                <a:srgbClr val="C8CBD1"/>
              </a:solidFill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</p:grp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01C4E1C7-E89F-C386-8536-F81FD2B44565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2522039" y="3631448"/>
            <a:ext cx="3100279" cy="697973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tx2"/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8771471B-AE8E-2ACD-1BEF-7ECB3ADFF09A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6562894" y="5335798"/>
            <a:ext cx="3100279" cy="69797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20" name="Text Placeholder 12">
            <a:extLst>
              <a:ext uri="{FF2B5EF4-FFF2-40B4-BE49-F238E27FC236}">
                <a16:creationId xmlns:a16="http://schemas.microsoft.com/office/drawing/2014/main" id="{FCF27147-BBD9-5FC9-59DC-2A7066627D5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562893" y="4890981"/>
            <a:ext cx="3100279" cy="353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2021</a:t>
            </a:r>
            <a:endParaRPr lang="en-CA" dirty="0"/>
          </a:p>
        </p:txBody>
      </p:sp>
      <p:sp>
        <p:nvSpPr>
          <p:cNvPr id="21" name="Text Placeholder 12">
            <a:extLst>
              <a:ext uri="{FF2B5EF4-FFF2-40B4-BE49-F238E27FC236}">
                <a16:creationId xmlns:a16="http://schemas.microsoft.com/office/drawing/2014/main" id="{EDCB57EC-E160-5D76-52B9-295618EA644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22038" y="3186317"/>
            <a:ext cx="3100279" cy="35315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2020</a:t>
            </a:r>
            <a:endParaRPr lang="en-CA" dirty="0"/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22A5AFC8-A38B-1051-1F29-BF8FACBECBB9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6562893" y="1987506"/>
            <a:ext cx="3100279" cy="69797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23" name="Text Placeholder 12">
            <a:extLst>
              <a:ext uri="{FF2B5EF4-FFF2-40B4-BE49-F238E27FC236}">
                <a16:creationId xmlns:a16="http://schemas.microsoft.com/office/drawing/2014/main" id="{669DE1EA-5A18-20F6-09F0-E34AB23FECE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562892" y="1542689"/>
            <a:ext cx="3100279" cy="353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2019</a:t>
            </a:r>
            <a:endParaRPr lang="en-CA" dirty="0"/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67D2E236-3530-58D6-3530-951A10818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114" y="933066"/>
            <a:ext cx="3912125" cy="42141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18369560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58E5652B-CDCA-4872-7AD2-0D47A5536804}"/>
              </a:ext>
            </a:extLst>
          </p:cNvPr>
          <p:cNvGrpSpPr/>
          <p:nvPr userDrawn="1"/>
        </p:nvGrpSpPr>
        <p:grpSpPr>
          <a:xfrm>
            <a:off x="6007843" y="-200194"/>
            <a:ext cx="176314" cy="4807634"/>
            <a:chOff x="6007843" y="-200194"/>
            <a:chExt cx="176314" cy="4807634"/>
          </a:xfrm>
        </p:grpSpPr>
        <p:sp>
          <p:nvSpPr>
            <p:cNvPr id="3" name="Line">
              <a:extLst>
                <a:ext uri="{FF2B5EF4-FFF2-40B4-BE49-F238E27FC236}">
                  <a16:creationId xmlns:a16="http://schemas.microsoft.com/office/drawing/2014/main" id="{9DBA3DFE-B2D4-D64E-AEDF-03EBE57A129F}"/>
                </a:ext>
              </a:extLst>
            </p:cNvPr>
            <p:cNvSpPr/>
            <p:nvPr userDrawn="1"/>
          </p:nvSpPr>
          <p:spPr>
            <a:xfrm flipH="1">
              <a:off x="6096000" y="3058083"/>
              <a:ext cx="0" cy="1355412"/>
            </a:xfrm>
            <a:prstGeom prst="line">
              <a:avLst/>
            </a:prstGeom>
            <a:ln w="12700">
              <a:solidFill>
                <a:srgbClr val="C8CBD1"/>
              </a:solidFill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sp>
          <p:nvSpPr>
            <p:cNvPr id="4" name="Line">
              <a:extLst>
                <a:ext uri="{FF2B5EF4-FFF2-40B4-BE49-F238E27FC236}">
                  <a16:creationId xmlns:a16="http://schemas.microsoft.com/office/drawing/2014/main" id="{C4163FBF-9D09-ADF4-6645-F25239C80DA0}"/>
                </a:ext>
              </a:extLst>
            </p:cNvPr>
            <p:cNvSpPr/>
            <p:nvPr userDrawn="1"/>
          </p:nvSpPr>
          <p:spPr>
            <a:xfrm flipH="1">
              <a:off x="6096000" y="1481839"/>
              <a:ext cx="0" cy="1373924"/>
            </a:xfrm>
            <a:prstGeom prst="line">
              <a:avLst/>
            </a:prstGeom>
            <a:ln w="12700">
              <a:solidFill>
                <a:srgbClr val="C8CBD1"/>
              </a:solidFill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sp>
          <p:nvSpPr>
            <p:cNvPr id="5" name="Circle">
              <a:extLst>
                <a:ext uri="{FF2B5EF4-FFF2-40B4-BE49-F238E27FC236}">
                  <a16:creationId xmlns:a16="http://schemas.microsoft.com/office/drawing/2014/main" id="{B96CCA9C-47F9-2B96-02A4-F845A345B233}"/>
                </a:ext>
              </a:extLst>
            </p:cNvPr>
            <p:cNvSpPr/>
            <p:nvPr userDrawn="1"/>
          </p:nvSpPr>
          <p:spPr>
            <a:xfrm flipH="1" flipV="1">
              <a:off x="6007843" y="4431126"/>
              <a:ext cx="176314" cy="176314"/>
            </a:xfrm>
            <a:prstGeom prst="ellipse">
              <a:avLst/>
            </a:prstGeom>
            <a:ln w="38100">
              <a:solidFill>
                <a:schemeClr val="tx2"/>
              </a:solidFill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sp>
          <p:nvSpPr>
            <p:cNvPr id="6" name="Circle">
              <a:extLst>
                <a:ext uri="{FF2B5EF4-FFF2-40B4-BE49-F238E27FC236}">
                  <a16:creationId xmlns:a16="http://schemas.microsoft.com/office/drawing/2014/main" id="{E4BDD672-4D72-F622-CFBD-D7947B35508F}"/>
                </a:ext>
              </a:extLst>
            </p:cNvPr>
            <p:cNvSpPr/>
            <p:nvPr userDrawn="1"/>
          </p:nvSpPr>
          <p:spPr>
            <a:xfrm flipH="1" flipV="1">
              <a:off x="6007843" y="2864138"/>
              <a:ext cx="176314" cy="176314"/>
            </a:xfrm>
            <a:prstGeom prst="ellipse">
              <a:avLst/>
            </a:prstGeom>
            <a:ln w="38100">
              <a:solidFill>
                <a:schemeClr val="bg1">
                  <a:lumMod val="85000"/>
                </a:schemeClr>
              </a:solidFill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sp>
          <p:nvSpPr>
            <p:cNvPr id="7" name="Circle">
              <a:extLst>
                <a:ext uri="{FF2B5EF4-FFF2-40B4-BE49-F238E27FC236}">
                  <a16:creationId xmlns:a16="http://schemas.microsoft.com/office/drawing/2014/main" id="{6DD4101A-8F81-5D33-A0B2-04E654B76BFD}"/>
                </a:ext>
              </a:extLst>
            </p:cNvPr>
            <p:cNvSpPr/>
            <p:nvPr userDrawn="1"/>
          </p:nvSpPr>
          <p:spPr>
            <a:xfrm flipH="1" flipV="1">
              <a:off x="6007843" y="1291739"/>
              <a:ext cx="176314" cy="176314"/>
            </a:xfrm>
            <a:prstGeom prst="ellipse">
              <a:avLst/>
            </a:prstGeom>
            <a:ln w="38100">
              <a:solidFill>
                <a:schemeClr val="bg1">
                  <a:lumMod val="85000"/>
                </a:schemeClr>
              </a:solidFill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  <p:sp>
          <p:nvSpPr>
            <p:cNvPr id="15" name="Line">
              <a:extLst>
                <a:ext uri="{FF2B5EF4-FFF2-40B4-BE49-F238E27FC236}">
                  <a16:creationId xmlns:a16="http://schemas.microsoft.com/office/drawing/2014/main" id="{D21D71A5-E476-8EF7-32AF-1FEF807E867C}"/>
                </a:ext>
              </a:extLst>
            </p:cNvPr>
            <p:cNvSpPr/>
            <p:nvPr userDrawn="1"/>
          </p:nvSpPr>
          <p:spPr>
            <a:xfrm flipH="1">
              <a:off x="6096000" y="-200194"/>
              <a:ext cx="0" cy="1470309"/>
            </a:xfrm>
            <a:prstGeom prst="line">
              <a:avLst/>
            </a:prstGeom>
            <a:ln w="12700">
              <a:solidFill>
                <a:srgbClr val="C8CBD1"/>
              </a:solidFill>
              <a:miter lim="400000"/>
            </a:ln>
          </p:spPr>
          <p:txBody>
            <a:bodyPr lIns="0" tIns="0" rIns="0" bIns="0" anchor="ctr"/>
            <a:lstStyle/>
            <a:p>
              <a:pPr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Helvetica Neue Medium"/>
                </a:defRPr>
              </a:pPr>
              <a:endParaRPr/>
            </a:p>
          </p:txBody>
        </p:sp>
      </p:grp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36971E1A-68D1-C6F6-E0DD-BB1CC5FFD41B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2522039" y="2906420"/>
            <a:ext cx="3100279" cy="697973"/>
          </a:xfrm>
          <a:prstGeom prst="rect">
            <a:avLst/>
          </a:prstGeom>
        </p:spPr>
        <p:txBody>
          <a:bodyPr/>
          <a:lstStyle>
            <a:lvl1pPr marL="0" marR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17" name="Content Placeholder 3">
            <a:extLst>
              <a:ext uri="{FF2B5EF4-FFF2-40B4-BE49-F238E27FC236}">
                <a16:creationId xmlns:a16="http://schemas.microsoft.com/office/drawing/2014/main" id="{8AEBFA91-CA3C-9F5A-C156-BB6A85C4DD66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6562894" y="4610770"/>
            <a:ext cx="3100279" cy="69797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tx2"/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18" name="Text Placeholder 12">
            <a:extLst>
              <a:ext uri="{FF2B5EF4-FFF2-40B4-BE49-F238E27FC236}">
                <a16:creationId xmlns:a16="http://schemas.microsoft.com/office/drawing/2014/main" id="{4A9EF449-006B-E18A-4A7A-314812605DD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562893" y="4165953"/>
            <a:ext cx="3100279" cy="353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2024</a:t>
            </a:r>
            <a:endParaRPr lang="en-CA" dirty="0"/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4EBB774B-7FBE-2A35-733E-DD2196D3B95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522038" y="2461289"/>
            <a:ext cx="3100279" cy="353150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0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2023</a:t>
            </a:r>
            <a:endParaRPr lang="en-CA" dirty="0"/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7486D1F9-63AA-4DA9-B5CC-42E7C9875A36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6562893" y="1262478"/>
            <a:ext cx="3100279" cy="697973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21" name="Text Placeholder 12">
            <a:extLst>
              <a:ext uri="{FF2B5EF4-FFF2-40B4-BE49-F238E27FC236}">
                <a16:creationId xmlns:a16="http://schemas.microsoft.com/office/drawing/2014/main" id="{281D4399-D7E2-AE8D-4DC4-9CDFF91C752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562892" y="817661"/>
            <a:ext cx="3100279" cy="3531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2022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848073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graph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D1603-7E6E-5B4E-3435-9D9DE447C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114" y="933066"/>
            <a:ext cx="3047677" cy="42141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endParaRPr lang="en-CA" sz="2800" dirty="0"/>
          </a:p>
        </p:txBody>
      </p:sp>
      <p:sp>
        <p:nvSpPr>
          <p:cNvPr id="4" name="Line">
            <a:extLst>
              <a:ext uri="{FF2B5EF4-FFF2-40B4-BE49-F238E27FC236}">
                <a16:creationId xmlns:a16="http://schemas.microsoft.com/office/drawing/2014/main" id="{4C85DB79-B1D8-DC14-C1DA-022E59A8FE03}"/>
              </a:ext>
            </a:extLst>
          </p:cNvPr>
          <p:cNvSpPr/>
          <p:nvPr userDrawn="1"/>
        </p:nvSpPr>
        <p:spPr>
          <a:xfrm>
            <a:off x="1590505" y="890388"/>
            <a:ext cx="483351" cy="0"/>
          </a:xfrm>
          <a:prstGeom prst="line">
            <a:avLst/>
          </a:prstGeom>
          <a:ln w="38100">
            <a:solidFill>
              <a:schemeClr val="tx2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AAB8FC31-106E-EDE1-95F9-39BD44E235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3114" y="1495005"/>
            <a:ext cx="3868841" cy="3531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F41CE21-68AF-EB62-9493-94A02F94166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493114" y="2004537"/>
            <a:ext cx="3912125" cy="185923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>
              <a:defRPr baseline="0"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712724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fographic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D1603-7E6E-5B4E-3435-9D9DE447C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114" y="933066"/>
            <a:ext cx="3047677" cy="42141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endParaRPr lang="en-CA" sz="2800" dirty="0"/>
          </a:p>
        </p:txBody>
      </p:sp>
      <p:sp>
        <p:nvSpPr>
          <p:cNvPr id="4" name="Line">
            <a:extLst>
              <a:ext uri="{FF2B5EF4-FFF2-40B4-BE49-F238E27FC236}">
                <a16:creationId xmlns:a16="http://schemas.microsoft.com/office/drawing/2014/main" id="{4C85DB79-B1D8-DC14-C1DA-022E59A8FE03}"/>
              </a:ext>
            </a:extLst>
          </p:cNvPr>
          <p:cNvSpPr/>
          <p:nvPr userDrawn="1"/>
        </p:nvSpPr>
        <p:spPr>
          <a:xfrm>
            <a:off x="1590505" y="890388"/>
            <a:ext cx="483351" cy="0"/>
          </a:xfrm>
          <a:prstGeom prst="line">
            <a:avLst/>
          </a:prstGeom>
          <a:ln w="38100">
            <a:solidFill>
              <a:schemeClr val="tx2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AAB8FC31-106E-EDE1-95F9-39BD44E235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3114" y="1495005"/>
            <a:ext cx="3868841" cy="3531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292471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Line"/>
          <p:cNvSpPr/>
          <p:nvPr userDrawn="1"/>
        </p:nvSpPr>
        <p:spPr>
          <a:xfrm>
            <a:off x="5854325" y="817606"/>
            <a:ext cx="483351" cy="0"/>
          </a:xfrm>
          <a:prstGeom prst="line">
            <a:avLst/>
          </a:prstGeom>
          <a:ln w="38100">
            <a:solidFill>
              <a:schemeClr val="bg1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8" name="Line"/>
          <p:cNvSpPr/>
          <p:nvPr userDrawn="1"/>
        </p:nvSpPr>
        <p:spPr>
          <a:xfrm>
            <a:off x="605545" y="6193103"/>
            <a:ext cx="0" cy="664897"/>
          </a:xfrm>
          <a:prstGeom prst="line">
            <a:avLst/>
          </a:prstGeom>
          <a:ln w="38100">
            <a:solidFill>
              <a:schemeClr val="bg1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996" y="457815"/>
            <a:ext cx="9230006" cy="6234545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3417727" y="901287"/>
            <a:ext cx="535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+mj-lt"/>
              </a:rPr>
              <a:t>Thank You</a:t>
            </a:r>
            <a:endParaRPr lang="en-CA" sz="3200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FB2D2F7-E122-3E91-5E63-510F6A4A41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6200000">
            <a:off x="176812" y="5403709"/>
            <a:ext cx="822962" cy="304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1803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Line"/>
          <p:cNvSpPr/>
          <p:nvPr userDrawn="1"/>
        </p:nvSpPr>
        <p:spPr>
          <a:xfrm>
            <a:off x="5854325" y="2440813"/>
            <a:ext cx="483351" cy="0"/>
          </a:xfrm>
          <a:prstGeom prst="line">
            <a:avLst/>
          </a:prstGeom>
          <a:ln w="38100">
            <a:solidFill>
              <a:schemeClr val="tx2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E4F8E525-6A5B-2A76-AB59-1E1CC55E855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3470031" y="2683986"/>
            <a:ext cx="5251938" cy="533496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Presenter Name</a:t>
            </a:r>
            <a:endParaRPr lang="en-CA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D07786E1-DBD8-34FC-F9BC-6CC5F0C70A4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470031" y="3349193"/>
            <a:ext cx="5251938" cy="74521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Presenter Title and/or Company Name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70909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F24FE1-EDBE-F9D9-CD28-0AAEAC97B6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93114" y="893372"/>
            <a:ext cx="9205772" cy="59455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sz="2800" baseline="0"/>
            </a:lvl1pPr>
          </a:lstStyle>
          <a:p>
            <a:r>
              <a:rPr lang="en-US" dirty="0"/>
              <a:t>Presentation Overview</a:t>
            </a:r>
            <a:endParaRPr lang="en-CA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1F370B75-7BCA-038E-C5EA-2DF7F6160F7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493113" y="2217842"/>
            <a:ext cx="1088557" cy="94738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0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01</a:t>
            </a:r>
            <a:endParaRPr lang="en-CA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A12FD2D1-8C25-EB36-1848-F5EF161CF980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2635777" y="2596210"/>
            <a:ext cx="3110334" cy="569022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10" name="Text Placeholder 12">
            <a:extLst>
              <a:ext uri="{FF2B5EF4-FFF2-40B4-BE49-F238E27FC236}">
                <a16:creationId xmlns:a16="http://schemas.microsoft.com/office/drawing/2014/main" id="{70602B8C-1DB3-F164-AF52-BA6FE3E29A3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493113" y="3652567"/>
            <a:ext cx="1088557" cy="94738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0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03</a:t>
            </a:r>
            <a:endParaRPr lang="en-CA" dirty="0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4EABC9CF-F948-0329-08EE-8A0E2A3BB489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2635777" y="4030935"/>
            <a:ext cx="3110334" cy="569022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A9AC7700-DBBB-6926-0138-1AE06D43D17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445888" y="2122515"/>
            <a:ext cx="1088557" cy="94738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0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02</a:t>
            </a:r>
            <a:endParaRPr lang="en-CA" dirty="0"/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16091D78-C024-87B4-4581-E574FE108897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588552" y="2500883"/>
            <a:ext cx="3110334" cy="569022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DEC699FE-2B3C-76BD-905F-78D71E57B8C9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445888" y="3557240"/>
            <a:ext cx="1088557" cy="94738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0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04</a:t>
            </a:r>
            <a:endParaRPr lang="en-CA" dirty="0"/>
          </a:p>
        </p:txBody>
      </p:sp>
      <p:sp>
        <p:nvSpPr>
          <p:cNvPr id="19" name="Content Placeholder 3">
            <a:extLst>
              <a:ext uri="{FF2B5EF4-FFF2-40B4-BE49-F238E27FC236}">
                <a16:creationId xmlns:a16="http://schemas.microsoft.com/office/drawing/2014/main" id="{F80B1005-838B-416E-1CD5-AF8AE0E4DE37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7588552" y="3935608"/>
            <a:ext cx="3110334" cy="569022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22" name="Text Placeholder 12">
            <a:extLst>
              <a:ext uri="{FF2B5EF4-FFF2-40B4-BE49-F238E27FC236}">
                <a16:creationId xmlns:a16="http://schemas.microsoft.com/office/drawing/2014/main" id="{E0A69A4F-7BAA-54BD-F5D4-AFEC43120C6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93113" y="5087292"/>
            <a:ext cx="1088557" cy="94738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0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05</a:t>
            </a:r>
            <a:endParaRPr lang="en-CA" dirty="0"/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711C2838-8CBD-ABFF-E9F0-16A48500601B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2635777" y="5465660"/>
            <a:ext cx="3110334" cy="569022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29" name="Text Placeholder 12">
            <a:extLst>
              <a:ext uri="{FF2B5EF4-FFF2-40B4-BE49-F238E27FC236}">
                <a16:creationId xmlns:a16="http://schemas.microsoft.com/office/drawing/2014/main" id="{70A08600-4AA1-426B-920D-0A1B4BA009A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445888" y="4991965"/>
            <a:ext cx="1088557" cy="94738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60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06</a:t>
            </a:r>
            <a:endParaRPr lang="en-CA" dirty="0"/>
          </a:p>
        </p:txBody>
      </p:sp>
      <p:sp>
        <p:nvSpPr>
          <p:cNvPr id="30" name="Content Placeholder 3">
            <a:extLst>
              <a:ext uri="{FF2B5EF4-FFF2-40B4-BE49-F238E27FC236}">
                <a16:creationId xmlns:a16="http://schemas.microsoft.com/office/drawing/2014/main" id="{59209A7F-9A4D-674A-E5A1-F182C626E9FE}"/>
              </a:ext>
            </a:extLst>
          </p:cNvPr>
          <p:cNvSpPr>
            <a:spLocks noGrp="1"/>
          </p:cNvSpPr>
          <p:nvPr>
            <p:ph sz="half" idx="21" hasCustomPrompt="1"/>
          </p:nvPr>
        </p:nvSpPr>
        <p:spPr>
          <a:xfrm>
            <a:off x="7588552" y="5370333"/>
            <a:ext cx="3110334" cy="569022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33" name="Line">
            <a:extLst>
              <a:ext uri="{FF2B5EF4-FFF2-40B4-BE49-F238E27FC236}">
                <a16:creationId xmlns:a16="http://schemas.microsoft.com/office/drawing/2014/main" id="{0F62899E-41B8-99EF-06B6-129C351AF0BC}"/>
              </a:ext>
            </a:extLst>
          </p:cNvPr>
          <p:cNvSpPr/>
          <p:nvPr userDrawn="1"/>
        </p:nvSpPr>
        <p:spPr>
          <a:xfrm>
            <a:off x="1623191" y="1520751"/>
            <a:ext cx="463920" cy="0"/>
          </a:xfrm>
          <a:prstGeom prst="line">
            <a:avLst/>
          </a:prstGeom>
          <a:ln w="38100">
            <a:solidFill>
              <a:schemeClr val="tx2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4" name="Text Placeholder 12">
            <a:extLst>
              <a:ext uri="{FF2B5EF4-FFF2-40B4-BE49-F238E27FC236}">
                <a16:creationId xmlns:a16="http://schemas.microsoft.com/office/drawing/2014/main" id="{001F90D5-92E1-7240-9098-F51EF89FA38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635778" y="2217842"/>
            <a:ext cx="3110334" cy="28304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Chapter Title</a:t>
            </a:r>
            <a:endParaRPr lang="en-CA" dirty="0"/>
          </a:p>
        </p:txBody>
      </p:sp>
      <p:sp>
        <p:nvSpPr>
          <p:cNvPr id="37" name="Text Placeholder 12">
            <a:extLst>
              <a:ext uri="{FF2B5EF4-FFF2-40B4-BE49-F238E27FC236}">
                <a16:creationId xmlns:a16="http://schemas.microsoft.com/office/drawing/2014/main" id="{0E3162CC-3F3E-5820-141B-4B355077AC3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588552" y="2122515"/>
            <a:ext cx="3110334" cy="28304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Chapter Title</a:t>
            </a:r>
            <a:endParaRPr lang="en-CA" dirty="0"/>
          </a:p>
        </p:txBody>
      </p:sp>
      <p:sp>
        <p:nvSpPr>
          <p:cNvPr id="38" name="Text Placeholder 12">
            <a:extLst>
              <a:ext uri="{FF2B5EF4-FFF2-40B4-BE49-F238E27FC236}">
                <a16:creationId xmlns:a16="http://schemas.microsoft.com/office/drawing/2014/main" id="{0822E681-486B-E181-D6EF-8FB29FCE379D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635778" y="3648435"/>
            <a:ext cx="3110334" cy="28304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Chapter Title</a:t>
            </a:r>
            <a:endParaRPr lang="en-CA" dirty="0"/>
          </a:p>
        </p:txBody>
      </p:sp>
      <p:sp>
        <p:nvSpPr>
          <p:cNvPr id="39" name="Text Placeholder 12">
            <a:extLst>
              <a:ext uri="{FF2B5EF4-FFF2-40B4-BE49-F238E27FC236}">
                <a16:creationId xmlns:a16="http://schemas.microsoft.com/office/drawing/2014/main" id="{48F54B79-8AD8-AA34-50BB-37E7AC804390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588552" y="3553108"/>
            <a:ext cx="3110334" cy="28304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Chapter Title</a:t>
            </a:r>
            <a:endParaRPr lang="en-CA" dirty="0"/>
          </a:p>
        </p:txBody>
      </p:sp>
      <p:sp>
        <p:nvSpPr>
          <p:cNvPr id="40" name="Text Placeholder 12">
            <a:extLst>
              <a:ext uri="{FF2B5EF4-FFF2-40B4-BE49-F238E27FC236}">
                <a16:creationId xmlns:a16="http://schemas.microsoft.com/office/drawing/2014/main" id="{EC05DE48-AEBA-D80C-2FDD-CABC03CB5D4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2662831" y="5075157"/>
            <a:ext cx="3110334" cy="28304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Chapter Title</a:t>
            </a:r>
            <a:endParaRPr lang="en-CA" dirty="0"/>
          </a:p>
        </p:txBody>
      </p:sp>
      <p:sp>
        <p:nvSpPr>
          <p:cNvPr id="41" name="Text Placeholder 12">
            <a:extLst>
              <a:ext uri="{FF2B5EF4-FFF2-40B4-BE49-F238E27FC236}">
                <a16:creationId xmlns:a16="http://schemas.microsoft.com/office/drawing/2014/main" id="{BC4B423C-82D7-E8A3-2F69-B1C3DAAE813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7615605" y="4979830"/>
            <a:ext cx="3110334" cy="28304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1" baseline="0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Chapter Title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944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20A3F9A-CB2F-8F1E-D5A1-17507AA27C03}"/>
              </a:ext>
            </a:extLst>
          </p:cNvPr>
          <p:cNvSpPr/>
          <p:nvPr userDrawn="1"/>
        </p:nvSpPr>
        <p:spPr>
          <a:xfrm>
            <a:off x="1271504" y="894110"/>
            <a:ext cx="2802716" cy="506978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96BE56-D3FF-097A-9F36-6D109C918629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4074220" y="894110"/>
            <a:ext cx="6877840" cy="506978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91D1196-09BE-4AE9-734D-5E74919211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09557" y="2743200"/>
            <a:ext cx="2126611" cy="979330"/>
          </a:xfrm>
          <a:prstGeom prst="rect">
            <a:avLst/>
          </a:prstGeom>
        </p:spPr>
        <p:txBody>
          <a:bodyPr/>
          <a:lstStyle>
            <a:lvl1pPr algn="ctr">
              <a:defRPr sz="2800" baseline="0">
                <a:solidFill>
                  <a:schemeClr val="bg1"/>
                </a:solidFill>
              </a:defRPr>
            </a:lvl1pPr>
          </a:lstStyle>
          <a:p>
            <a:r>
              <a:rPr lang="en-US" sz="2800" dirty="0"/>
              <a:t>Chapter Title</a:t>
            </a:r>
            <a:endParaRPr lang="en-CA" sz="2800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818CACD6-0E32-7D9B-7C66-F2D5A4EA00B2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609557" y="3908414"/>
            <a:ext cx="2126611" cy="105112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Double click to edit text</a:t>
            </a:r>
            <a:endParaRPr lang="en-CA" dirty="0"/>
          </a:p>
        </p:txBody>
      </p:sp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B881A760-3C20-0626-8DA3-C7A8E71FBD2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315407" y="2125666"/>
            <a:ext cx="714910" cy="5580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01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68846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">
            <a:extLst>
              <a:ext uri="{FF2B5EF4-FFF2-40B4-BE49-F238E27FC236}">
                <a16:creationId xmlns:a16="http://schemas.microsoft.com/office/drawing/2014/main" id="{09A52B16-854E-3894-0207-3BB71148C206}"/>
              </a:ext>
            </a:extLst>
          </p:cNvPr>
          <p:cNvSpPr/>
          <p:nvPr userDrawn="1"/>
        </p:nvSpPr>
        <p:spPr>
          <a:xfrm>
            <a:off x="7001386" y="898521"/>
            <a:ext cx="463920" cy="0"/>
          </a:xfrm>
          <a:prstGeom prst="line">
            <a:avLst/>
          </a:prstGeom>
          <a:ln w="38100">
            <a:solidFill>
              <a:schemeClr val="tx2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B2B245-4F4D-9D40-86A6-5474CDA514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01386" y="1591975"/>
            <a:ext cx="3868615" cy="3531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4" name="Picture Placeholder 2">
            <a:extLst>
              <a:ext uri="{FF2B5EF4-FFF2-40B4-BE49-F238E27FC236}">
                <a16:creationId xmlns:a16="http://schemas.microsoft.com/office/drawing/2014/main" id="{3D943CAF-F916-4474-6005-E8D54F7D7807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1086817" y="882288"/>
            <a:ext cx="2527706" cy="25139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5" name="Picture Placeholder 2">
            <a:extLst>
              <a:ext uri="{FF2B5EF4-FFF2-40B4-BE49-F238E27FC236}">
                <a16:creationId xmlns:a16="http://schemas.microsoft.com/office/drawing/2014/main" id="{EC125DBD-B87F-CA75-0417-999FFE0D63A2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3730035" y="882287"/>
            <a:ext cx="2527706" cy="25139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452D0311-1F6D-4705-E7F0-F8572A3CB54D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1086817" y="3504288"/>
            <a:ext cx="2527706" cy="25139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12" name="Picture Placeholder 2">
            <a:extLst>
              <a:ext uri="{FF2B5EF4-FFF2-40B4-BE49-F238E27FC236}">
                <a16:creationId xmlns:a16="http://schemas.microsoft.com/office/drawing/2014/main" id="{0CD73732-B260-42FB-8EB8-A8CFB29802B2}"/>
              </a:ext>
            </a:extLst>
          </p:cNvPr>
          <p:cNvSpPr>
            <a:spLocks noGrp="1"/>
          </p:cNvSpPr>
          <p:nvPr>
            <p:ph type="pic" idx="15"/>
          </p:nvPr>
        </p:nvSpPr>
        <p:spPr>
          <a:xfrm>
            <a:off x="3730035" y="3504287"/>
            <a:ext cx="2527706" cy="25139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0C950083-E0A0-9218-67B5-46884E13B2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01386" y="1109977"/>
            <a:ext cx="3868615" cy="421416"/>
          </a:xfrm>
          <a:prstGeom prst="rect">
            <a:avLst/>
          </a:prstGeom>
        </p:spPr>
        <p:txBody>
          <a:bodyPr/>
          <a:lstStyle>
            <a:lvl1pPr>
              <a:defRPr sz="2800" baseline="0">
                <a:solidFill>
                  <a:schemeClr val="tx2"/>
                </a:solidFill>
              </a:defRPr>
            </a:lvl1pPr>
          </a:lstStyle>
          <a:p>
            <a:endParaRPr lang="en-CA" sz="2800" dirty="0"/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9ED2B477-D021-3679-3C64-E94A05A6F90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001386" y="2086600"/>
            <a:ext cx="3868615" cy="301916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>
              <a:defRPr baseline="0"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63262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Line">
            <a:extLst>
              <a:ext uri="{FF2B5EF4-FFF2-40B4-BE49-F238E27FC236}">
                <a16:creationId xmlns:a16="http://schemas.microsoft.com/office/drawing/2014/main" id="{CE26BE89-942D-02E5-7404-EB89C744B279}"/>
              </a:ext>
            </a:extLst>
          </p:cNvPr>
          <p:cNvSpPr/>
          <p:nvPr userDrawn="1"/>
        </p:nvSpPr>
        <p:spPr>
          <a:xfrm>
            <a:off x="1330258" y="898521"/>
            <a:ext cx="463920" cy="0"/>
          </a:xfrm>
          <a:prstGeom prst="line">
            <a:avLst/>
          </a:prstGeom>
          <a:ln w="38100">
            <a:solidFill>
              <a:schemeClr val="tx2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D2B220DE-26C3-14EC-B6A0-C1A7E9F51CA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30258" y="1591975"/>
            <a:ext cx="9346978" cy="3531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84A8E420-987D-CAF5-A2F5-A71BB83F32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30258" y="1109977"/>
            <a:ext cx="9346978" cy="42141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endParaRPr lang="en-CA" sz="28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FC313D5-8342-2B7B-48E6-6B1EE35325AF}"/>
              </a:ext>
            </a:extLst>
          </p:cNvPr>
          <p:cNvSpPr/>
          <p:nvPr userDrawn="1"/>
        </p:nvSpPr>
        <p:spPr>
          <a:xfrm>
            <a:off x="237031" y="5043053"/>
            <a:ext cx="621951" cy="18149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Line">
            <a:extLst>
              <a:ext uri="{FF2B5EF4-FFF2-40B4-BE49-F238E27FC236}">
                <a16:creationId xmlns:a16="http://schemas.microsoft.com/office/drawing/2014/main" id="{1BCAC3FB-BC45-707F-2FD1-1051F0D4F177}"/>
              </a:ext>
            </a:extLst>
          </p:cNvPr>
          <p:cNvSpPr/>
          <p:nvPr userDrawn="1"/>
        </p:nvSpPr>
        <p:spPr>
          <a:xfrm rot="5400000">
            <a:off x="328956" y="6091503"/>
            <a:ext cx="0" cy="664897"/>
          </a:xfrm>
          <a:prstGeom prst="line">
            <a:avLst/>
          </a:prstGeom>
          <a:ln w="38100">
            <a:solidFill>
              <a:schemeClr val="tx2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CA8041BF-9433-AEF6-1246-5D81B29F9C3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30259" y="2086600"/>
            <a:ext cx="9346978" cy="301916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>
              <a:defRPr baseline="0"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21" name="Picture 20" descr="A blue and grey text on a black background&#10;&#10;Description automatically generated">
            <a:extLst>
              <a:ext uri="{FF2B5EF4-FFF2-40B4-BE49-F238E27FC236}">
                <a16:creationId xmlns:a16="http://schemas.microsoft.com/office/drawing/2014/main" id="{400E7ECE-7677-9524-3A8C-6572BD77E13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412" y="6211916"/>
            <a:ext cx="822962" cy="304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4453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049A9739-6C2D-12D0-D774-2335E213E9AB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1" y="0"/>
            <a:ext cx="12191999" cy="355479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B607CEF9-3E05-CC09-4AA7-8EC7FA2CBC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2085" y="4215906"/>
            <a:ext cx="9346978" cy="3531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BA60337-889E-3967-72B6-1A828753D0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2085" y="3733908"/>
            <a:ext cx="9346978" cy="42141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endParaRPr lang="en-CA" sz="2800" dirty="0"/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737C888A-F7FE-8591-04AA-4E0DEFD86AF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492086" y="4710531"/>
            <a:ext cx="9346978" cy="17995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>
              <a:defRPr baseline="0">
                <a:solidFill>
                  <a:schemeClr val="bg2">
                    <a:lumMod val="50000"/>
                  </a:schemeClr>
                </a:solidFill>
              </a:defRPr>
            </a:lvl2pPr>
            <a:lvl3pPr>
              <a:defRPr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6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258886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C5EB9-B019-7665-8E21-1648FA51F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3114" y="893372"/>
            <a:ext cx="9205772" cy="497166"/>
          </a:xfrm>
          <a:prstGeom prst="rect">
            <a:avLst/>
          </a:prstGeo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endParaRPr lang="en-CA" sz="2800" dirty="0"/>
          </a:p>
        </p:txBody>
      </p:sp>
      <p:sp>
        <p:nvSpPr>
          <p:cNvPr id="3" name="Content Placeholder 3">
            <a:extLst>
              <a:ext uri="{FF2B5EF4-FFF2-40B4-BE49-F238E27FC236}">
                <a16:creationId xmlns:a16="http://schemas.microsoft.com/office/drawing/2014/main" id="{A9A362F3-8A9B-FC5C-8BD5-7444BEF1AE4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493115" y="4485428"/>
            <a:ext cx="2732604" cy="131819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F40B90-9B3E-6D86-11FD-7903B0D39379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729698" y="4485428"/>
            <a:ext cx="2732604" cy="131819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16E9E517-A1A3-1241-8159-A36B8A15932D}"/>
              </a:ext>
            </a:extLst>
          </p:cNvPr>
          <p:cNvSpPr>
            <a:spLocks noGrp="1"/>
          </p:cNvSpPr>
          <p:nvPr>
            <p:ph sz="half" idx="11" hasCustomPrompt="1"/>
          </p:nvPr>
        </p:nvSpPr>
        <p:spPr>
          <a:xfrm>
            <a:off x="7966282" y="4485427"/>
            <a:ext cx="2732604" cy="131819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6" name="Picture Placeholder 2">
            <a:extLst>
              <a:ext uri="{FF2B5EF4-FFF2-40B4-BE49-F238E27FC236}">
                <a16:creationId xmlns:a16="http://schemas.microsoft.com/office/drawing/2014/main" id="{CE35DCCF-F0EF-F199-6EE8-D3AD24C74FAE}"/>
              </a:ext>
            </a:extLst>
          </p:cNvPr>
          <p:cNvSpPr>
            <a:spLocks noGrp="1"/>
          </p:cNvSpPr>
          <p:nvPr>
            <p:ph type="pic" idx="12"/>
          </p:nvPr>
        </p:nvSpPr>
        <p:spPr>
          <a:xfrm>
            <a:off x="1493114" y="2153440"/>
            <a:ext cx="2732605" cy="22021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8AB08FED-D916-EEDF-604D-3E59EC709C10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4729698" y="2153440"/>
            <a:ext cx="2732605" cy="22021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B43A2771-3E3D-6E12-D70E-28B154F29451}"/>
              </a:ext>
            </a:extLst>
          </p:cNvPr>
          <p:cNvSpPr>
            <a:spLocks noGrp="1"/>
          </p:cNvSpPr>
          <p:nvPr>
            <p:ph type="pic" idx="14"/>
          </p:nvPr>
        </p:nvSpPr>
        <p:spPr>
          <a:xfrm>
            <a:off x="7966281" y="2153440"/>
            <a:ext cx="2732605" cy="220213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74B4871A-A3BB-5F5B-5060-322D900706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93114" y="1390538"/>
            <a:ext cx="9205772" cy="3531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18813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221809F-65FC-C955-DB7A-AF260B5856E6}"/>
              </a:ext>
            </a:extLst>
          </p:cNvPr>
          <p:cNvSpPr/>
          <p:nvPr userDrawn="1"/>
        </p:nvSpPr>
        <p:spPr>
          <a:xfrm>
            <a:off x="0" y="0"/>
            <a:ext cx="5908431" cy="6858000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5C6783D-150B-D254-6BE1-AB10A46E3D6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39065" y="898783"/>
            <a:ext cx="3895668" cy="497166"/>
          </a:xfrm>
          <a:prstGeom prst="rect">
            <a:avLst/>
          </a:prstGeom>
        </p:spPr>
        <p:txBody>
          <a:bodyPr/>
          <a:lstStyle>
            <a:lvl1pPr>
              <a:defRPr sz="2800" baseline="0">
                <a:solidFill>
                  <a:schemeClr val="tx2"/>
                </a:solidFill>
              </a:defRPr>
            </a:lvl1pPr>
          </a:lstStyle>
          <a:p>
            <a:r>
              <a:rPr lang="en-US" sz="2800" dirty="0"/>
              <a:t>Title 2</a:t>
            </a:r>
            <a:endParaRPr lang="en-CA" sz="2800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58E0DCD8-D504-7909-FB41-1D47A8525E65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2474090" y="2549873"/>
            <a:ext cx="3077144" cy="911986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/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9BEB8F71-3D78-B40C-390C-9093B3712204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2474090" y="3800091"/>
            <a:ext cx="3077144" cy="911986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/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74C59DD6-8010-3421-91CF-8ECAD2D8BA64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2474090" y="5050309"/>
            <a:ext cx="3077144" cy="911986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1"/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8" name="Content Placeholder 3">
            <a:extLst>
              <a:ext uri="{FF2B5EF4-FFF2-40B4-BE49-F238E27FC236}">
                <a16:creationId xmlns:a16="http://schemas.microsoft.com/office/drawing/2014/main" id="{6AF08899-03AC-D6AD-F389-11EBDF43D105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7657589" y="2552729"/>
            <a:ext cx="3077144" cy="911986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EE5FC848-5100-DB2F-51D2-D65853B46926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7657589" y="3802947"/>
            <a:ext cx="3077144" cy="911986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D4AFFD7B-C617-5F21-96E8-D6CD2487B711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7657589" y="5053165"/>
            <a:ext cx="3077144" cy="911986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 u="none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600" dirty="0"/>
              <a:t>Double click to edit text</a:t>
            </a:r>
            <a:endParaRPr lang="en-US" sz="1600" dirty="0"/>
          </a:p>
        </p:txBody>
      </p:sp>
      <p:sp>
        <p:nvSpPr>
          <p:cNvPr id="12" name="Text Placeholder 12">
            <a:extLst>
              <a:ext uri="{FF2B5EF4-FFF2-40B4-BE49-F238E27FC236}">
                <a16:creationId xmlns:a16="http://schemas.microsoft.com/office/drawing/2014/main" id="{B59BE10A-9FD6-7EBA-C51E-6188B708941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694340" y="898783"/>
            <a:ext cx="3895670" cy="50773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 b="1" baseline="0">
                <a:solidFill>
                  <a:schemeClr val="tx2">
                    <a:lumMod val="20000"/>
                    <a:lumOff val="80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Title 1</a:t>
            </a:r>
            <a:endParaRPr lang="en-CA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85F950F-B104-D508-F3DC-CC6EA205DED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694340" y="1458537"/>
            <a:ext cx="3895670" cy="28304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0" baseline="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endParaRPr lang="en-CA" dirty="0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44C4B1EB-9B25-2A85-7BA9-7AEEE6454E9E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845283" y="1458537"/>
            <a:ext cx="3889450" cy="283041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0" baseline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pPr lvl="0"/>
            <a:endParaRPr lang="en-CA" dirty="0"/>
          </a:p>
        </p:txBody>
      </p:sp>
      <p:sp>
        <p:nvSpPr>
          <p:cNvPr id="38" name="Line"/>
          <p:cNvSpPr/>
          <p:nvPr userDrawn="1"/>
        </p:nvSpPr>
        <p:spPr>
          <a:xfrm>
            <a:off x="605545" y="6193103"/>
            <a:ext cx="0" cy="664897"/>
          </a:xfrm>
          <a:prstGeom prst="line">
            <a:avLst/>
          </a:prstGeom>
          <a:ln w="38100">
            <a:solidFill>
              <a:schemeClr val="bg1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F1836FC4-E1B6-E2A4-1035-4E4E68AE2D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6200000">
            <a:off x="176812" y="5403709"/>
            <a:ext cx="822962" cy="304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70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"/>
          <p:cNvSpPr/>
          <p:nvPr userDrawn="1"/>
        </p:nvSpPr>
        <p:spPr>
          <a:xfrm>
            <a:off x="11448936" y="893371"/>
            <a:ext cx="743063" cy="0"/>
          </a:xfrm>
          <a:prstGeom prst="line">
            <a:avLst/>
          </a:prstGeom>
          <a:ln w="38100">
            <a:solidFill>
              <a:schemeClr val="tx2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2" name="Slide Number">
            <a:extLst>
              <a:ext uri="{FF2B5EF4-FFF2-40B4-BE49-F238E27FC236}">
                <a16:creationId xmlns:a16="http://schemas.microsoft.com/office/drawing/2014/main" id="{F9D19220-74F6-4303-AD53-4CB1872D5307}"/>
              </a:ext>
            </a:extLst>
          </p:cNvPr>
          <p:cNvSpPr txBox="1">
            <a:spLocks/>
          </p:cNvSpPr>
          <p:nvPr userDrawn="1"/>
        </p:nvSpPr>
        <p:spPr>
          <a:xfrm>
            <a:off x="10970589" y="588573"/>
            <a:ext cx="1099676" cy="304798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825500" rtl="0" fontAlgn="auto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0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ctr">
              <a:lnSpc>
                <a:spcPct val="100000"/>
              </a:lnSpc>
            </a:pPr>
            <a:fld id="{86CB4B4D-7CA3-9044-876B-883B54F8677D}" type="slidenum">
              <a:rPr lang="en-US" sz="1400" b="0" smtClean="0">
                <a:solidFill>
                  <a:schemeClr val="tx2"/>
                </a:solidFill>
                <a:latin typeface="+mn-lt"/>
                <a:ea typeface="Roboto Light" pitchFamily="2" charset="0"/>
                <a:cs typeface="Adobe Naskh Medium" panose="01010101010101010101" pitchFamily="50" charset="-78"/>
              </a:rPr>
              <a:pPr algn="ctr">
                <a:lnSpc>
                  <a:spcPct val="100000"/>
                </a:lnSpc>
              </a:pPr>
              <a:t>‹#›</a:t>
            </a:fld>
            <a:endParaRPr lang="en-US" sz="1600" b="0" dirty="0">
              <a:solidFill>
                <a:schemeClr val="tx2"/>
              </a:solidFill>
              <a:latin typeface="+mn-lt"/>
              <a:ea typeface="Roboto Light" pitchFamily="2" charset="0"/>
              <a:cs typeface="Adobe Naskh Medium" panose="01010101010101010101" pitchFamily="50" charset="-78"/>
            </a:endParaRPr>
          </a:p>
        </p:txBody>
      </p:sp>
      <p:sp>
        <p:nvSpPr>
          <p:cNvPr id="13" name="Line"/>
          <p:cNvSpPr/>
          <p:nvPr userDrawn="1"/>
        </p:nvSpPr>
        <p:spPr>
          <a:xfrm>
            <a:off x="605545" y="6193103"/>
            <a:ext cx="0" cy="664897"/>
          </a:xfrm>
          <a:prstGeom prst="line">
            <a:avLst/>
          </a:prstGeom>
          <a:ln w="38100">
            <a:solidFill>
              <a:schemeClr val="tx2"/>
            </a:solidFill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pic>
        <p:nvPicPr>
          <p:cNvPr id="4" name="Picture 3" descr="A blue and grey text on a black background&#10;&#10;Description automatically generated">
            <a:extLst>
              <a:ext uri="{FF2B5EF4-FFF2-40B4-BE49-F238E27FC236}">
                <a16:creationId xmlns:a16="http://schemas.microsoft.com/office/drawing/2014/main" id="{D82F3FFC-23C6-7F80-7E2D-C9AD98C0168B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76812" y="5403709"/>
            <a:ext cx="822962" cy="304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302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49" r:id="rId2"/>
    <p:sldLayoutId id="2147483663" r:id="rId3"/>
    <p:sldLayoutId id="2147483657" r:id="rId4"/>
    <p:sldLayoutId id="2147483651" r:id="rId5"/>
    <p:sldLayoutId id="2147483665" r:id="rId6"/>
    <p:sldLayoutId id="2147483653" r:id="rId7"/>
    <p:sldLayoutId id="2147483652" r:id="rId8"/>
    <p:sldLayoutId id="2147483654" r:id="rId9"/>
    <p:sldLayoutId id="2147483650" r:id="rId10"/>
    <p:sldLayoutId id="2147483655" r:id="rId11"/>
    <p:sldLayoutId id="2147483656" r:id="rId12"/>
    <p:sldLayoutId id="2147483662" r:id="rId13"/>
    <p:sldLayoutId id="2147483658" r:id="rId14"/>
    <p:sldLayoutId id="2147483659" r:id="rId15"/>
    <p:sldLayoutId id="2147483664" r:id="rId16"/>
    <p:sldLayoutId id="2147483666" r:id="rId17"/>
    <p:sldLayoutId id="2147483661" r:id="rId18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7884697-8079-E509-8C82-10004D3A5DB7}"/>
              </a:ext>
            </a:extLst>
          </p:cNvPr>
          <p:cNvSpPr txBox="1"/>
          <p:nvPr/>
        </p:nvSpPr>
        <p:spPr>
          <a:xfrm>
            <a:off x="6096000" y="1946333"/>
            <a:ext cx="610840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002060"/>
                </a:solidFill>
              </a:rPr>
              <a:t>PBN SG/9</a:t>
            </a:r>
          </a:p>
          <a:p>
            <a:pPr algn="ctr"/>
            <a:r>
              <a:rPr lang="en-US" sz="2400" dirty="0">
                <a:solidFill>
                  <a:srgbClr val="002060"/>
                </a:solidFill>
              </a:rPr>
              <a:t> (Doha, Qatar, 9 - 11 December 2024)</a:t>
            </a:r>
          </a:p>
        </p:txBody>
      </p:sp>
    </p:spTree>
    <p:extLst>
      <p:ext uri="{BB962C8B-B14F-4D97-AF65-F5344CB8AC3E}">
        <p14:creationId xmlns:p14="http://schemas.microsoft.com/office/powerpoint/2010/main" val="3099706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BB76D0-DD8D-E46F-A1C9-12ED7D7E461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921848F-D161-0F5E-C6FC-AB944AB6B7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01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39">
            <a:extLst>
              <a:ext uri="{FF2B5EF4-FFF2-40B4-BE49-F238E27FC236}">
                <a16:creationId xmlns:a16="http://schemas.microsoft.com/office/drawing/2014/main" id="{E67EB7BC-2FEC-4AAB-0EFE-43F7692F9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2" name="Text Placeholder 41">
            <a:extLst>
              <a:ext uri="{FF2B5EF4-FFF2-40B4-BE49-F238E27FC236}">
                <a16:creationId xmlns:a16="http://schemas.microsoft.com/office/drawing/2014/main" id="{74114E15-1002-2660-3FD8-96E39FA4A59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1" name="Content Placeholder 40">
            <a:extLst>
              <a:ext uri="{FF2B5EF4-FFF2-40B4-BE49-F238E27FC236}">
                <a16:creationId xmlns:a16="http://schemas.microsoft.com/office/drawing/2014/main" id="{5FDD421C-B402-A335-AFA1-4A4690BE984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3" name="Text Placeholder 42">
            <a:extLst>
              <a:ext uri="{FF2B5EF4-FFF2-40B4-BE49-F238E27FC236}">
                <a16:creationId xmlns:a16="http://schemas.microsoft.com/office/drawing/2014/main" id="{8369A474-0DF4-F5B8-B9C0-577C9B93B0E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4" name="Content Placeholder 43">
            <a:extLst>
              <a:ext uri="{FF2B5EF4-FFF2-40B4-BE49-F238E27FC236}">
                <a16:creationId xmlns:a16="http://schemas.microsoft.com/office/drawing/2014/main" id="{799317B5-49C1-E365-60BB-D67F91155398}"/>
              </a:ext>
            </a:extLst>
          </p:cNvPr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56EDA2F9-33D9-8CB6-EBAB-D5CAF702FC6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6" name="Content Placeholder 45">
            <a:extLst>
              <a:ext uri="{FF2B5EF4-FFF2-40B4-BE49-F238E27FC236}">
                <a16:creationId xmlns:a16="http://schemas.microsoft.com/office/drawing/2014/main" id="{4B269486-8F4F-ACBD-0F11-ED40904DBE79}"/>
              </a:ext>
            </a:extLst>
          </p:cNvPr>
          <p:cNvSpPr>
            <a:spLocks noGrp="1"/>
          </p:cNvSpPr>
          <p:nvPr>
            <p:ph sz="half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id="{C445BC08-7F6D-8609-FA9C-35B181DCCF1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8" name="Content Placeholder 47">
            <a:extLst>
              <a:ext uri="{FF2B5EF4-FFF2-40B4-BE49-F238E27FC236}">
                <a16:creationId xmlns:a16="http://schemas.microsoft.com/office/drawing/2014/main" id="{929F46E3-CA01-F16F-8556-48994F205B0E}"/>
              </a:ext>
            </a:extLst>
          </p:cNvPr>
          <p:cNvSpPr>
            <a:spLocks noGrp="1"/>
          </p:cNvSpPr>
          <p:nvPr>
            <p:ph sz="half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9" name="Text Placeholder 48">
            <a:extLst>
              <a:ext uri="{FF2B5EF4-FFF2-40B4-BE49-F238E27FC236}">
                <a16:creationId xmlns:a16="http://schemas.microsoft.com/office/drawing/2014/main" id="{D75CAA34-9BF2-7F7D-4165-D1921009EAE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0" name="Content Placeholder 49">
            <a:extLst>
              <a:ext uri="{FF2B5EF4-FFF2-40B4-BE49-F238E27FC236}">
                <a16:creationId xmlns:a16="http://schemas.microsoft.com/office/drawing/2014/main" id="{7496F28E-90B8-B3E5-1047-3060E1B05F8F}"/>
              </a:ext>
            </a:extLst>
          </p:cNvPr>
          <p:cNvSpPr>
            <a:spLocks noGrp="1"/>
          </p:cNvSpPr>
          <p:nvPr>
            <p:ph sz="half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1" name="Text Placeholder 50">
            <a:extLst>
              <a:ext uri="{FF2B5EF4-FFF2-40B4-BE49-F238E27FC236}">
                <a16:creationId xmlns:a16="http://schemas.microsoft.com/office/drawing/2014/main" id="{F4FB65EF-9B2A-D7DB-83B6-8DBA2EE381A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2" name="Content Placeholder 51">
            <a:extLst>
              <a:ext uri="{FF2B5EF4-FFF2-40B4-BE49-F238E27FC236}">
                <a16:creationId xmlns:a16="http://schemas.microsoft.com/office/drawing/2014/main" id="{EA69F374-2263-7FC0-A005-FD2000EF65BA}"/>
              </a:ext>
            </a:extLst>
          </p:cNvPr>
          <p:cNvSpPr>
            <a:spLocks noGrp="1"/>
          </p:cNvSpPr>
          <p:nvPr>
            <p:ph sz="half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3" name="Text Placeholder 52">
            <a:extLst>
              <a:ext uri="{FF2B5EF4-FFF2-40B4-BE49-F238E27FC236}">
                <a16:creationId xmlns:a16="http://schemas.microsoft.com/office/drawing/2014/main" id="{EACF213A-2883-C9FF-E055-CA2694511E43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4" name="Text Placeholder 53">
            <a:extLst>
              <a:ext uri="{FF2B5EF4-FFF2-40B4-BE49-F238E27FC236}">
                <a16:creationId xmlns:a16="http://schemas.microsoft.com/office/drawing/2014/main" id="{CF2CBDA2-2BED-7F74-81D1-324F1C4CB49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5" name="Text Placeholder 54">
            <a:extLst>
              <a:ext uri="{FF2B5EF4-FFF2-40B4-BE49-F238E27FC236}">
                <a16:creationId xmlns:a16="http://schemas.microsoft.com/office/drawing/2014/main" id="{2F997E41-2CC5-DC82-D078-C212922E1A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6" name="Text Placeholder 55">
            <a:extLst>
              <a:ext uri="{FF2B5EF4-FFF2-40B4-BE49-F238E27FC236}">
                <a16:creationId xmlns:a16="http://schemas.microsoft.com/office/drawing/2014/main" id="{C9E331C8-208D-63CF-3F67-25FDEB726DF0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7" name="Text Placeholder 56">
            <a:extLst>
              <a:ext uri="{FF2B5EF4-FFF2-40B4-BE49-F238E27FC236}">
                <a16:creationId xmlns:a16="http://schemas.microsoft.com/office/drawing/2014/main" id="{CE83B829-3D35-21F5-06D2-A6A46B4E3B37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8" name="Text Placeholder 57">
            <a:extLst>
              <a:ext uri="{FF2B5EF4-FFF2-40B4-BE49-F238E27FC236}">
                <a16:creationId xmlns:a16="http://schemas.microsoft.com/office/drawing/2014/main" id="{E4A535AA-F1B8-DA51-672D-3679C88D270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429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CAF10386-40F0-2D34-2A9C-0E29DBC87EF5}"/>
              </a:ext>
            </a:extLst>
          </p:cNvPr>
          <p:cNvSpPr>
            <a:spLocks noGrp="1"/>
          </p:cNvSpPr>
          <p:nvPr>
            <p:ph type="pic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F7FDBE-EFC7-7B16-7D70-06658FE70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549637-AB90-C81B-470B-74D546048E4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6A18CC-C674-A8E6-4B51-D29731E9099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670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ubtitle 9">
            <a:extLst>
              <a:ext uri="{FF2B5EF4-FFF2-40B4-BE49-F238E27FC236}">
                <a16:creationId xmlns:a16="http://schemas.microsoft.com/office/drawing/2014/main" id="{A90C77CE-BF9B-9A40-81FE-34B48AC265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CE0909F3-42A4-38D9-FC62-D707477A7402}"/>
              </a:ext>
            </a:extLst>
          </p:cNvPr>
          <p:cNvSpPr>
            <a:spLocks noGrp="1"/>
          </p:cNvSpPr>
          <p:nvPr>
            <p:ph type="pic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FB9A6459-603D-50F1-02D4-D27C815A9ABE}"/>
              </a:ext>
            </a:extLst>
          </p:cNvPr>
          <p:cNvSpPr>
            <a:spLocks noGrp="1"/>
          </p:cNvSpPr>
          <p:nvPr>
            <p:ph type="pic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F0E71728-8AD7-AB5E-A439-E2138A11A325}"/>
              </a:ext>
            </a:extLst>
          </p:cNvPr>
          <p:cNvSpPr>
            <a:spLocks noGrp="1"/>
          </p:cNvSpPr>
          <p:nvPr>
            <p:ph type="pic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971DF41C-A7C3-00FA-55B2-3442022B2C99}"/>
              </a:ext>
            </a:extLst>
          </p:cNvPr>
          <p:cNvSpPr>
            <a:spLocks noGrp="1"/>
          </p:cNvSpPr>
          <p:nvPr>
            <p:ph type="pic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C5A7A705-D2E3-40DA-3400-3FD31858A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EE13FE66-8ACF-7C7E-057F-26B30D66C4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001386" y="2086601"/>
            <a:ext cx="3868615" cy="14709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Rectangle"/>
          <p:cNvSpPr/>
          <p:nvPr/>
        </p:nvSpPr>
        <p:spPr>
          <a:xfrm>
            <a:off x="7001386" y="5762092"/>
            <a:ext cx="3868615" cy="127001"/>
          </a:xfrm>
          <a:prstGeom prst="rect">
            <a:avLst/>
          </a:prstGeom>
          <a:solidFill>
            <a:srgbClr val="1C1F25">
              <a:alpha val="1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3" name="Rectangle"/>
          <p:cNvSpPr/>
          <p:nvPr/>
        </p:nvSpPr>
        <p:spPr>
          <a:xfrm>
            <a:off x="7001388" y="5762092"/>
            <a:ext cx="2999785" cy="127001"/>
          </a:xfrm>
          <a:prstGeom prst="rect">
            <a:avLst/>
          </a:prstGeom>
          <a:solidFill>
            <a:srgbClr val="1C1F25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7" name="Chart tittle"/>
          <p:cNvSpPr txBox="1"/>
          <p:nvPr/>
        </p:nvSpPr>
        <p:spPr>
          <a:xfrm>
            <a:off x="7001386" y="5399791"/>
            <a:ext cx="774251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lnSpc>
                <a:spcPct val="150000"/>
              </a:lnSpc>
              <a:defRPr sz="2000" b="0">
                <a:solidFill>
                  <a:srgbClr val="6A6E77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pPr>
              <a:lnSpc>
                <a:spcPct val="100000"/>
              </a:lnSpc>
            </a:pPr>
            <a:r>
              <a:rPr lang="en-CA" sz="1400" dirty="0">
                <a:solidFill>
                  <a:schemeClr val="bg1">
                    <a:lumMod val="50000"/>
                  </a:schemeClr>
                </a:solidFill>
                <a:latin typeface="+mn-lt"/>
                <a:cs typeface="Adobe Naskh Medium" panose="01010101010101010101" pitchFamily="50" charset="-78"/>
              </a:rPr>
              <a:t>Chart </a:t>
            </a:r>
            <a:r>
              <a:rPr lang="en-CA" sz="1600" dirty="0">
                <a:solidFill>
                  <a:schemeClr val="bg1">
                    <a:lumMod val="50000"/>
                  </a:schemeClr>
                </a:solidFill>
                <a:latin typeface="+mn-lt"/>
                <a:cs typeface="Adobe Naskh Medium" panose="01010101010101010101" pitchFamily="50" charset="-78"/>
              </a:rPr>
              <a:t>title</a:t>
            </a:r>
          </a:p>
        </p:txBody>
      </p:sp>
      <p:sp>
        <p:nvSpPr>
          <p:cNvPr id="18" name="70%"/>
          <p:cNvSpPr txBox="1"/>
          <p:nvPr/>
        </p:nvSpPr>
        <p:spPr>
          <a:xfrm>
            <a:off x="10051431" y="5037361"/>
            <a:ext cx="830356" cy="7386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defRPr sz="6000" b="0">
                <a:solidFill>
                  <a:srgbClr val="3170F6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sz="4800" dirty="0">
                <a:solidFill>
                  <a:schemeClr val="accent1"/>
                </a:solidFill>
                <a:latin typeface="+mj-lt"/>
                <a:cs typeface="Adobe Naskh Medium" panose="01010101010101010101" pitchFamily="50" charset="-78"/>
              </a:rPr>
              <a:t>70</a:t>
            </a:r>
            <a:r>
              <a:rPr sz="1600" dirty="0">
                <a:solidFill>
                  <a:schemeClr val="accent1"/>
                </a:solidFill>
                <a:latin typeface="+mj-lt"/>
                <a:cs typeface="Adobe Naskh Medium" panose="01010101010101010101" pitchFamily="50" charset="-78"/>
              </a:rPr>
              <a:t>%</a:t>
            </a:r>
            <a:endParaRPr sz="2000" dirty="0">
              <a:solidFill>
                <a:schemeClr val="accent1"/>
              </a:solidFill>
              <a:latin typeface="+mj-lt"/>
              <a:cs typeface="Adobe Naskh Medium" panose="01010101010101010101" pitchFamily="50" charset="-78"/>
            </a:endParaRPr>
          </a:p>
        </p:txBody>
      </p:sp>
      <p:sp>
        <p:nvSpPr>
          <p:cNvPr id="19" name="Rectangle"/>
          <p:cNvSpPr/>
          <p:nvPr/>
        </p:nvSpPr>
        <p:spPr>
          <a:xfrm>
            <a:off x="7001386" y="4596320"/>
            <a:ext cx="3868615" cy="127003"/>
          </a:xfrm>
          <a:prstGeom prst="rect">
            <a:avLst/>
          </a:prstGeom>
          <a:solidFill>
            <a:srgbClr val="1C1F25">
              <a:alpha val="10000"/>
            </a:srgbClr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0" name="Rectangle"/>
          <p:cNvSpPr/>
          <p:nvPr/>
        </p:nvSpPr>
        <p:spPr>
          <a:xfrm>
            <a:off x="7001388" y="4596319"/>
            <a:ext cx="3581849" cy="127004"/>
          </a:xfrm>
          <a:prstGeom prst="rect">
            <a:avLst/>
          </a:prstGeom>
          <a:solidFill>
            <a:srgbClr val="1C1F25"/>
          </a:solidFill>
          <a:ln w="12700">
            <a:miter lim="400000"/>
          </a:ln>
        </p:spPr>
        <p:txBody>
          <a:bodyPr lIns="0" tIns="0" rIns="0" bIns="0" anchor="ctr"/>
          <a:lstStyle/>
          <a:p>
            <a:pPr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21" name="Chart tittle"/>
          <p:cNvSpPr txBox="1"/>
          <p:nvPr/>
        </p:nvSpPr>
        <p:spPr>
          <a:xfrm>
            <a:off x="7001386" y="4234019"/>
            <a:ext cx="835165" cy="2462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>
            <a:lvl1pPr algn="l">
              <a:lnSpc>
                <a:spcPct val="150000"/>
              </a:lnSpc>
              <a:defRPr sz="2000" b="0">
                <a:solidFill>
                  <a:srgbClr val="6A6E77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lvl1pPr>
          </a:lstStyle>
          <a:p>
            <a:pPr>
              <a:lnSpc>
                <a:spcPct val="100000"/>
              </a:lnSpc>
            </a:pPr>
            <a:r>
              <a:rPr sz="1600" dirty="0">
                <a:solidFill>
                  <a:schemeClr val="bg1">
                    <a:lumMod val="50000"/>
                  </a:schemeClr>
                </a:solidFill>
                <a:latin typeface="+mn-lt"/>
                <a:cs typeface="Adobe Naskh Medium" panose="01010101010101010101" pitchFamily="50" charset="-78"/>
              </a:rPr>
              <a:t>Chart title</a:t>
            </a:r>
          </a:p>
        </p:txBody>
      </p:sp>
      <p:sp>
        <p:nvSpPr>
          <p:cNvPr id="22" name="90%"/>
          <p:cNvSpPr txBox="1"/>
          <p:nvPr/>
        </p:nvSpPr>
        <p:spPr>
          <a:xfrm>
            <a:off x="10001173" y="3857657"/>
            <a:ext cx="830356" cy="73866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0" tIns="0" rIns="0" bIns="0">
            <a:spAutoFit/>
          </a:bodyPr>
          <a:lstStyle/>
          <a:p>
            <a:pPr algn="l">
              <a:defRPr sz="6000" b="0">
                <a:solidFill>
                  <a:srgbClr val="3170F6"/>
                </a:solidFill>
                <a:latin typeface="Montserrat Light"/>
                <a:ea typeface="Montserrat Light"/>
                <a:cs typeface="Montserrat Light"/>
                <a:sym typeface="Montserrat Light"/>
              </a:defRPr>
            </a:pPr>
            <a:r>
              <a:rPr sz="4800" dirty="0">
                <a:solidFill>
                  <a:schemeClr val="accent1"/>
                </a:solidFill>
                <a:latin typeface="+mj-lt"/>
                <a:cs typeface="Adobe Naskh Medium" panose="01010101010101010101" pitchFamily="50" charset="-78"/>
              </a:rPr>
              <a:t>90</a:t>
            </a:r>
            <a:r>
              <a:rPr sz="1600" dirty="0">
                <a:solidFill>
                  <a:schemeClr val="accent1"/>
                </a:solidFill>
                <a:latin typeface="+mj-lt"/>
                <a:cs typeface="Adobe Naskh Medium" panose="01010101010101010101" pitchFamily="50" charset="-78"/>
              </a:rPr>
              <a:t>%</a:t>
            </a:r>
            <a:endParaRPr sz="2000" dirty="0">
              <a:solidFill>
                <a:schemeClr val="accent1"/>
              </a:solidFill>
              <a:latin typeface="+mj-lt"/>
              <a:cs typeface="Adobe Naskh Medium" panose="01010101010101010101" pitchFamily="50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24904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B88790E-7520-B3CE-BB24-B56D0A831FBF}"/>
              </a:ext>
            </a:extLst>
          </p:cNvPr>
          <p:cNvSpPr>
            <a:spLocks noGrp="1"/>
          </p:cNvSpPr>
          <p:nvPr>
            <p:ph type="pic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0A79C7-98B1-C9F5-E7E8-B0AF1A8F84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1CFF20-83CB-D23A-8A90-AE12C639CA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4FE3A41-863C-4CCF-CA78-AD08D253F59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3"/>
          <p:cNvSpPr txBox="1">
            <a:spLocks/>
          </p:cNvSpPr>
          <p:nvPr/>
        </p:nvSpPr>
        <p:spPr>
          <a:xfrm>
            <a:off x="1645515" y="4637828"/>
            <a:ext cx="2732604" cy="131819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 sz="1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798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5">
            <a:extLst>
              <a:ext uri="{FF2B5EF4-FFF2-40B4-BE49-F238E27FC236}">
                <a16:creationId xmlns:a16="http://schemas.microsoft.com/office/drawing/2014/main" id="{0860C79B-F5F3-DBF7-D19A-7DCD2B6985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4B8CACF-757D-584A-D37C-67C28DF1A0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38C687F5-957C-B0D3-E614-8462185500F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4310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43889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ICAO Colour Palette">
      <a:dk1>
        <a:sysClr val="windowText" lastClr="000000"/>
      </a:dk1>
      <a:lt1>
        <a:sysClr val="window" lastClr="FFFFFF"/>
      </a:lt1>
      <a:dk2>
        <a:srgbClr val="0055A5"/>
      </a:dk2>
      <a:lt2>
        <a:srgbClr val="8C99A1"/>
      </a:lt2>
      <a:accent1>
        <a:srgbClr val="289DD8"/>
      </a:accent1>
      <a:accent2>
        <a:srgbClr val="F58220"/>
      </a:accent2>
      <a:accent3>
        <a:srgbClr val="A74233"/>
      </a:accent3>
      <a:accent4>
        <a:srgbClr val="FAA61A"/>
      </a:accent4>
      <a:accent5>
        <a:srgbClr val="008739"/>
      </a:accent5>
      <a:accent6>
        <a:srgbClr val="A6CE39"/>
      </a:accent6>
      <a:hlink>
        <a:srgbClr val="A00064"/>
      </a:hlink>
      <a:folHlink>
        <a:srgbClr val="E6A7C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A7E1A58E51824D928176166504EF47" ma:contentTypeVersion="1" ma:contentTypeDescription="Create a new document." ma:contentTypeScope="" ma:versionID="cad83e66ccf37823375635bec5d66fd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bfa53a8320f8b1c95a8960917c09239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D9F944-0668-4A9B-BF7E-3639028F1FAD}"/>
</file>

<file path=customXml/itemProps2.xml><?xml version="1.0" encoding="utf-8"?>
<ds:datastoreItem xmlns:ds="http://schemas.openxmlformats.org/officeDocument/2006/customXml" ds:itemID="{CDFAE9EA-0187-45E7-A22E-BFFB2C0845E7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0471639e-aa54-4342-8eb4-6c399df82c4d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1a5df772-3597-47bd-a161-3ffce06e29a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15F32CFC-082A-4B35-AA75-3913CFD60F7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1124</TotalTime>
  <Words>24</Words>
  <Application>Microsoft Office PowerPoint</Application>
  <PresentationFormat>Widescreen</PresentationFormat>
  <Paragraphs>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Atallah, Cynthia</dc:creator>
  <cp:lastModifiedBy>Aissaoui, Radhouan</cp:lastModifiedBy>
  <cp:revision>73</cp:revision>
  <dcterms:created xsi:type="dcterms:W3CDTF">2020-01-08T15:21:02Z</dcterms:created>
  <dcterms:modified xsi:type="dcterms:W3CDTF">2024-10-19T22:09:08Z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0x0101006EA7E1A58E51824D928176166504EF47</vt:lpwstr>
  </property>
  <property fmtid="{D5CDD505-2E9C-101B-9397-08002B2CF9AE}" pid="3" name="MediaServiceImageTags">
    <vt:lpwstr/>
  </property>
</Properties>
</file>