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70" r:id="rId7"/>
    <p:sldId id="258" r:id="rId8"/>
    <p:sldId id="257" r:id="rId9"/>
    <p:sldId id="260" r:id="rId10"/>
    <p:sldId id="262" r:id="rId11"/>
    <p:sldId id="261" r:id="rId12"/>
    <p:sldId id="263" r:id="rId13"/>
    <p:sldId id="264" r:id="rId14"/>
    <p:sldId id="269" r:id="rId15"/>
    <p:sldId id="278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9BD"/>
    <a:srgbClr val="00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DD5A2-8710-4854-BD04-692AEA43A256}" v="1" dt="2024-02-25T12:13:15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4" autoAdjust="0"/>
    <p:restoredTop sz="94707" autoAdjust="0"/>
  </p:normalViewPr>
  <p:slideViewPr>
    <p:cSldViewPr snapToGrid="0">
      <p:cViewPr varScale="1">
        <p:scale>
          <a:sx n="163" d="100"/>
          <a:sy n="163" d="100"/>
        </p:scale>
        <p:origin x="278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background with text and a plane flying over a city&#10;&#10;AI-generated content may be incorrect.">
            <a:extLst>
              <a:ext uri="{FF2B5EF4-FFF2-40B4-BE49-F238E27FC236}">
                <a16:creationId xmlns:a16="http://schemas.microsoft.com/office/drawing/2014/main" id="{546888F8-8EC3-E6CD-06E8-71B35D96F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203206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006517" y="1987041"/>
            <a:ext cx="389567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006517" y="3237259"/>
            <a:ext cx="389567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1006517" y="4487477"/>
            <a:ext cx="389567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208090" y="2212864"/>
            <a:ext cx="388945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208090" y="3463082"/>
            <a:ext cx="388945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208090" y="4713300"/>
            <a:ext cx="3889450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06517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 baseline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006517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7209424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57150">
            <a:solidFill>
              <a:srgbClr val="00B0F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4793841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26077" y="1950517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6077" y="901464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26077" y="1402581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0" y="788914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1055747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132361" y="1127381"/>
            <a:ext cx="5356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i="0" dirty="0">
                <a:solidFill>
                  <a:schemeClr val="bg1"/>
                </a:solidFill>
                <a:latin typeface="Avenir Light" panose="020B0402020203020204" pitchFamily="34" charset="77"/>
              </a:rPr>
              <a:t>Thank You</a:t>
            </a:r>
            <a:endParaRPr lang="en-CA" sz="6000" b="0" i="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0" i="0">
                <a:solidFill>
                  <a:schemeClr val="tx2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57150">
            <a:solidFill>
              <a:srgbClr val="00B0F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1" y="3370551"/>
            <a:ext cx="5251937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/>
          <p:cNvSpPr/>
          <p:nvPr userDrawn="1"/>
        </p:nvSpPr>
        <p:spPr>
          <a:xfrm>
            <a:off x="5854325" y="1854404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F739710-8D5D-AA6E-76D5-55428F9F61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6386" y="2988372"/>
            <a:ext cx="9865318" cy="30485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E99200-9956-9056-E031-88AAFE5B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386" y="2506374"/>
            <a:ext cx="9865318" cy="410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66FFA2-36EA-86F1-7329-DDB07AAB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86" y="2024376"/>
            <a:ext cx="9865318" cy="410712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CA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4BD55E-7E70-984B-5C65-BFAC602B7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-24276"/>
            <a:ext cx="12191993" cy="19049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56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CA" b="0" i="0" dirty="0">
              <a:latin typeface="Avenir Light" panose="020B0402020203020204" pitchFamily="34" charset="77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400" b="0" i="0" baseline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57150">
            <a:solidFill>
              <a:srgbClr val="00B0F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93114" y="0"/>
            <a:ext cx="9205772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2">
                    <a:lumMod val="75000"/>
                  </a:schemeClr>
                </a:solidFill>
                <a:latin typeface="Avenir Light" panose="020B0402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1253810" y="622075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Light" panose="020B0402020203020204" pitchFamily="34" charset="77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i="0" dirty="0">
              <a:solidFill>
                <a:schemeClr val="tx2">
                  <a:lumMod val="60000"/>
                  <a:lumOff val="40000"/>
                </a:schemeClr>
              </a:solidFill>
              <a:latin typeface="Avenir Light" panose="020B0402020203020204" pitchFamily="34" charset="77"/>
              <a:ea typeface="Roboto Light" pitchFamily="2" charset="0"/>
              <a:cs typeface="Adobe Naskh Medium" panose="01010101010101010101" pitchFamily="50" charset="-78"/>
            </a:endParaRPr>
          </a:p>
        </p:txBody>
      </p:sp>
      <p:pic>
        <p:nvPicPr>
          <p:cNvPr id="5" name="Picture 4" descr="A blue line drawing of a plane&#10;&#10;AI-generated content may be incorrect.">
            <a:extLst>
              <a:ext uri="{FF2B5EF4-FFF2-40B4-BE49-F238E27FC236}">
                <a16:creationId xmlns:a16="http://schemas.microsoft.com/office/drawing/2014/main" id="{FBB05C36-2CF7-5F59-8C5F-190A0054598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52" y="5865698"/>
            <a:ext cx="2882334" cy="101490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9CB2CC-D9B0-9FA8-7074-EADEF18E2FD4}"/>
              </a:ext>
            </a:extLst>
          </p:cNvPr>
          <p:cNvCxnSpPr>
            <a:cxnSpLocks/>
          </p:cNvCxnSpPr>
          <p:nvPr userDrawn="1"/>
        </p:nvCxnSpPr>
        <p:spPr>
          <a:xfrm>
            <a:off x="0" y="420786"/>
            <a:ext cx="1165253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BEAD37-F66E-B843-3F8F-1E3F769BAA60}"/>
              </a:ext>
            </a:extLst>
          </p:cNvPr>
          <p:cNvSpPr txBox="1"/>
          <p:nvPr userDrawn="1"/>
        </p:nvSpPr>
        <p:spPr>
          <a:xfrm>
            <a:off x="1165253" y="297675"/>
            <a:ext cx="3317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 panose="020B0402020203020204" pitchFamily="34" charset="77"/>
              </a:rPr>
              <a:t>MIDANPIRG/22 &amp; RASG-MID/12 </a:t>
            </a:r>
            <a:endParaRPr lang="en-QA" sz="1000" b="0" i="0" dirty="0">
              <a:solidFill>
                <a:schemeClr val="tx2">
                  <a:lumMod val="60000"/>
                  <a:lumOff val="40000"/>
                </a:schemeClr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6" r:id="rId3"/>
    <p:sldLayoutId id="2147483663" r:id="rId4"/>
    <p:sldLayoutId id="2147483657" r:id="rId5"/>
    <p:sldLayoutId id="2147483651" r:id="rId6"/>
    <p:sldLayoutId id="2147483665" r:id="rId7"/>
    <p:sldLayoutId id="2147483653" r:id="rId8"/>
    <p:sldLayoutId id="2147483652" r:id="rId9"/>
    <p:sldLayoutId id="2147483654" r:id="rId10"/>
    <p:sldLayoutId id="2147483650" r:id="rId11"/>
    <p:sldLayoutId id="2147483655" r:id="rId12"/>
    <p:sldLayoutId id="2147483656" r:id="rId13"/>
    <p:sldLayoutId id="2147483662" r:id="rId14"/>
    <p:sldLayoutId id="2147483658" r:id="rId15"/>
    <p:sldLayoutId id="2147483659" r:id="rId16"/>
    <p:sldLayoutId id="2147483664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98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716721" y="1899903"/>
            <a:ext cx="3584390" cy="3584384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b="0">
              <a:solidFill>
                <a:schemeClr val="tx2">
                  <a:lumMod val="75000"/>
                </a:schemeClr>
              </a:solidFill>
              <a:latin typeface="Avenir" panose="02000503020000020003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8452" y="1899903"/>
            <a:ext cx="3584390" cy="3584384"/>
          </a:xfrm>
          <a:prstGeom prst="ellipse">
            <a:avLst/>
          </a:prstGeom>
          <a:solidFill>
            <a:srgbClr val="00D9B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14956" y="1899903"/>
            <a:ext cx="3584390" cy="3584384"/>
          </a:xfrm>
          <a:prstGeom prst="ellipse">
            <a:avLst/>
          </a:prstGeom>
          <a:solidFill>
            <a:schemeClr val="tx2"/>
          </a:solidFill>
          <a:ln w="25400">
            <a:noFill/>
          </a:ln>
          <a:effectLst>
            <a:outerShdw dist="76200" dir="5400000" algn="t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Freeform 1050"/>
          <p:cNvSpPr>
            <a:spLocks noEditPoints="1"/>
          </p:cNvSpPr>
          <p:nvPr/>
        </p:nvSpPr>
        <p:spPr bwMode="auto">
          <a:xfrm>
            <a:off x="3058711" y="2617451"/>
            <a:ext cx="485986" cy="440776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37"/>
          <p:cNvSpPr>
            <a:spLocks noEditPoints="1"/>
          </p:cNvSpPr>
          <p:nvPr/>
        </p:nvSpPr>
        <p:spPr bwMode="auto">
          <a:xfrm>
            <a:off x="8682843" y="2628925"/>
            <a:ext cx="485986" cy="440776"/>
          </a:xfrm>
          <a:custGeom>
            <a:avLst/>
            <a:gdLst>
              <a:gd name="T0" fmla="*/ 160 w 160"/>
              <a:gd name="T1" fmla="*/ 45 h 144"/>
              <a:gd name="T2" fmla="*/ 160 w 160"/>
              <a:gd name="T3" fmla="*/ 45 h 144"/>
              <a:gd name="T4" fmla="*/ 160 w 160"/>
              <a:gd name="T5" fmla="*/ 44 h 144"/>
              <a:gd name="T6" fmla="*/ 160 w 160"/>
              <a:gd name="T7" fmla="*/ 44 h 144"/>
              <a:gd name="T8" fmla="*/ 133 w 160"/>
              <a:gd name="T9" fmla="*/ 1 h 144"/>
              <a:gd name="T10" fmla="*/ 132 w 160"/>
              <a:gd name="T11" fmla="*/ 0 h 144"/>
              <a:gd name="T12" fmla="*/ 132 w 160"/>
              <a:gd name="T13" fmla="*/ 0 h 144"/>
              <a:gd name="T14" fmla="*/ 29 w 160"/>
              <a:gd name="T15" fmla="*/ 0 h 144"/>
              <a:gd name="T16" fmla="*/ 28 w 160"/>
              <a:gd name="T17" fmla="*/ 0 h 144"/>
              <a:gd name="T18" fmla="*/ 28 w 160"/>
              <a:gd name="T19" fmla="*/ 1 h 144"/>
              <a:gd name="T20" fmla="*/ 27 w 160"/>
              <a:gd name="T21" fmla="*/ 1 h 144"/>
              <a:gd name="T22" fmla="*/ 0 w 160"/>
              <a:gd name="T23" fmla="*/ 44 h 144"/>
              <a:gd name="T24" fmla="*/ 0 w 160"/>
              <a:gd name="T25" fmla="*/ 44 h 144"/>
              <a:gd name="T26" fmla="*/ 0 w 160"/>
              <a:gd name="T27" fmla="*/ 45 h 144"/>
              <a:gd name="T28" fmla="*/ 0 w 160"/>
              <a:gd name="T29" fmla="*/ 46 h 144"/>
              <a:gd name="T30" fmla="*/ 0 w 160"/>
              <a:gd name="T31" fmla="*/ 46 h 144"/>
              <a:gd name="T32" fmla="*/ 0 w 160"/>
              <a:gd name="T33" fmla="*/ 47 h 144"/>
              <a:gd name="T34" fmla="*/ 78 w 160"/>
              <a:gd name="T35" fmla="*/ 143 h 144"/>
              <a:gd name="T36" fmla="*/ 78 w 160"/>
              <a:gd name="T37" fmla="*/ 143 h 144"/>
              <a:gd name="T38" fmla="*/ 79 w 160"/>
              <a:gd name="T39" fmla="*/ 144 h 144"/>
              <a:gd name="T40" fmla="*/ 80 w 160"/>
              <a:gd name="T41" fmla="*/ 144 h 144"/>
              <a:gd name="T42" fmla="*/ 81 w 160"/>
              <a:gd name="T43" fmla="*/ 144 h 144"/>
              <a:gd name="T44" fmla="*/ 82 w 160"/>
              <a:gd name="T45" fmla="*/ 143 h 144"/>
              <a:gd name="T46" fmla="*/ 159 w 160"/>
              <a:gd name="T47" fmla="*/ 47 h 144"/>
              <a:gd name="T48" fmla="*/ 160 w 160"/>
              <a:gd name="T49" fmla="*/ 47 h 144"/>
              <a:gd name="T50" fmla="*/ 160 w 160"/>
              <a:gd name="T51" fmla="*/ 46 h 144"/>
              <a:gd name="T52" fmla="*/ 86 w 160"/>
              <a:gd name="T53" fmla="*/ 5 h 144"/>
              <a:gd name="T54" fmla="*/ 114 w 160"/>
              <a:gd name="T55" fmla="*/ 40 h 144"/>
              <a:gd name="T56" fmla="*/ 109 w 160"/>
              <a:gd name="T57" fmla="*/ 43 h 144"/>
              <a:gd name="T58" fmla="*/ 80 w 160"/>
              <a:gd name="T59" fmla="*/ 7 h 144"/>
              <a:gd name="T60" fmla="*/ 46 w 160"/>
              <a:gd name="T61" fmla="*/ 40 h 144"/>
              <a:gd name="T62" fmla="*/ 74 w 160"/>
              <a:gd name="T63" fmla="*/ 5 h 144"/>
              <a:gd name="T64" fmla="*/ 111 w 160"/>
              <a:gd name="T65" fmla="*/ 48 h 144"/>
              <a:gd name="T66" fmla="*/ 49 w 160"/>
              <a:gd name="T67" fmla="*/ 48 h 144"/>
              <a:gd name="T68" fmla="*/ 131 w 160"/>
              <a:gd name="T69" fmla="*/ 9 h 144"/>
              <a:gd name="T70" fmla="*/ 119 w 160"/>
              <a:gd name="T71" fmla="*/ 43 h 144"/>
              <a:gd name="T72" fmla="*/ 29 w 160"/>
              <a:gd name="T73" fmla="*/ 9 h 144"/>
              <a:gd name="T74" fmla="*/ 7 w 160"/>
              <a:gd name="T75" fmla="*/ 43 h 144"/>
              <a:gd name="T76" fmla="*/ 43 w 160"/>
              <a:gd name="T77" fmla="*/ 48 h 144"/>
              <a:gd name="T78" fmla="*/ 8 w 160"/>
              <a:gd name="T79" fmla="*/ 48 h 144"/>
              <a:gd name="T80" fmla="*/ 86 w 160"/>
              <a:gd name="T81" fmla="*/ 129 h 144"/>
              <a:gd name="T82" fmla="*/ 152 w 160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4">
                <a:moveTo>
                  <a:pt x="160" y="46"/>
                </a:moveTo>
                <a:cubicBezTo>
                  <a:pt x="160" y="46"/>
                  <a:pt x="160" y="46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80" y="144"/>
                  <a:pt x="80" y="144"/>
                </a:cubicBezTo>
                <a:cubicBezTo>
                  <a:pt x="80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60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lose/>
                <a:moveTo>
                  <a:pt x="86" y="5"/>
                </a:moveTo>
                <a:cubicBezTo>
                  <a:pt x="127" y="5"/>
                  <a:pt x="127" y="5"/>
                  <a:pt x="127" y="5"/>
                </a:cubicBezTo>
                <a:cubicBezTo>
                  <a:pt x="114" y="40"/>
                  <a:pt x="114" y="40"/>
                  <a:pt x="114" y="40"/>
                </a:cubicBezTo>
                <a:lnTo>
                  <a:pt x="86" y="5"/>
                </a:lnTo>
                <a:close/>
                <a:moveTo>
                  <a:pt x="109" y="43"/>
                </a:moveTo>
                <a:cubicBezTo>
                  <a:pt x="51" y="43"/>
                  <a:pt x="51" y="43"/>
                  <a:pt x="51" y="43"/>
                </a:cubicBezTo>
                <a:cubicBezTo>
                  <a:pt x="80" y="7"/>
                  <a:pt x="80" y="7"/>
                  <a:pt x="80" y="7"/>
                </a:cubicBezTo>
                <a:lnTo>
                  <a:pt x="109" y="43"/>
                </a:lnTo>
                <a:close/>
                <a:moveTo>
                  <a:pt x="46" y="40"/>
                </a:moveTo>
                <a:cubicBezTo>
                  <a:pt x="33" y="5"/>
                  <a:pt x="33" y="5"/>
                  <a:pt x="33" y="5"/>
                </a:cubicBezTo>
                <a:cubicBezTo>
                  <a:pt x="74" y="5"/>
                  <a:pt x="74" y="5"/>
                  <a:pt x="74" y="5"/>
                </a:cubicBezTo>
                <a:lnTo>
                  <a:pt x="46" y="40"/>
                </a:lnTo>
                <a:close/>
                <a:moveTo>
                  <a:pt x="111" y="48"/>
                </a:moveTo>
                <a:cubicBezTo>
                  <a:pt x="80" y="132"/>
                  <a:pt x="80" y="132"/>
                  <a:pt x="80" y="132"/>
                </a:cubicBezTo>
                <a:cubicBezTo>
                  <a:pt x="49" y="48"/>
                  <a:pt x="49" y="48"/>
                  <a:pt x="49" y="48"/>
                </a:cubicBezTo>
                <a:lnTo>
                  <a:pt x="111" y="48"/>
                </a:lnTo>
                <a:close/>
                <a:moveTo>
                  <a:pt x="131" y="9"/>
                </a:moveTo>
                <a:cubicBezTo>
                  <a:pt x="153" y="43"/>
                  <a:pt x="153" y="43"/>
                  <a:pt x="153" y="43"/>
                </a:cubicBezTo>
                <a:cubicBezTo>
                  <a:pt x="119" y="43"/>
                  <a:pt x="119" y="43"/>
                  <a:pt x="119" y="43"/>
                </a:cubicBezTo>
                <a:lnTo>
                  <a:pt x="131" y="9"/>
                </a:lnTo>
                <a:close/>
                <a:moveTo>
                  <a:pt x="29" y="9"/>
                </a:moveTo>
                <a:cubicBezTo>
                  <a:pt x="41" y="43"/>
                  <a:pt x="41" y="43"/>
                  <a:pt x="41" y="43"/>
                </a:cubicBezTo>
                <a:cubicBezTo>
                  <a:pt x="7" y="43"/>
                  <a:pt x="7" y="43"/>
                  <a:pt x="7" y="43"/>
                </a:cubicBezTo>
                <a:lnTo>
                  <a:pt x="29" y="9"/>
                </a:lnTo>
                <a:close/>
                <a:moveTo>
                  <a:pt x="43" y="48"/>
                </a:moveTo>
                <a:cubicBezTo>
                  <a:pt x="72" y="127"/>
                  <a:pt x="72" y="127"/>
                  <a:pt x="72" y="127"/>
                </a:cubicBezTo>
                <a:cubicBezTo>
                  <a:pt x="8" y="48"/>
                  <a:pt x="8" y="48"/>
                  <a:pt x="8" y="48"/>
                </a:cubicBezTo>
                <a:lnTo>
                  <a:pt x="43" y="48"/>
                </a:lnTo>
                <a:close/>
                <a:moveTo>
                  <a:pt x="86" y="129"/>
                </a:moveTo>
                <a:cubicBezTo>
                  <a:pt x="117" y="48"/>
                  <a:pt x="117" y="48"/>
                  <a:pt x="117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86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147"/>
          <p:cNvSpPr>
            <a:spLocks noEditPoints="1"/>
          </p:cNvSpPr>
          <p:nvPr/>
        </p:nvSpPr>
        <p:spPr bwMode="auto">
          <a:xfrm>
            <a:off x="5915273" y="2593231"/>
            <a:ext cx="495874" cy="498700"/>
          </a:xfrm>
          <a:custGeom>
            <a:avLst/>
            <a:gdLst>
              <a:gd name="T0" fmla="*/ 116 w 163"/>
              <a:gd name="T1" fmla="*/ 11 h 163"/>
              <a:gd name="T2" fmla="*/ 11 w 163"/>
              <a:gd name="T3" fmla="*/ 115 h 163"/>
              <a:gd name="T4" fmla="*/ 10 w 163"/>
              <a:gd name="T5" fmla="*/ 116 h 163"/>
              <a:gd name="T6" fmla="*/ 10 w 163"/>
              <a:gd name="T7" fmla="*/ 116 h 163"/>
              <a:gd name="T8" fmla="*/ 0 w 163"/>
              <a:gd name="T9" fmla="*/ 160 h 163"/>
              <a:gd name="T10" fmla="*/ 0 w 163"/>
              <a:gd name="T11" fmla="*/ 161 h 163"/>
              <a:gd name="T12" fmla="*/ 1 w 163"/>
              <a:gd name="T13" fmla="*/ 162 h 163"/>
              <a:gd name="T14" fmla="*/ 3 w 163"/>
              <a:gd name="T15" fmla="*/ 163 h 163"/>
              <a:gd name="T16" fmla="*/ 47 w 163"/>
              <a:gd name="T17" fmla="*/ 153 h 163"/>
              <a:gd name="T18" fmla="*/ 47 w 163"/>
              <a:gd name="T19" fmla="*/ 152 h 163"/>
              <a:gd name="T20" fmla="*/ 48 w 163"/>
              <a:gd name="T21" fmla="*/ 152 h 163"/>
              <a:gd name="T22" fmla="*/ 152 w 163"/>
              <a:gd name="T23" fmla="*/ 47 h 163"/>
              <a:gd name="T24" fmla="*/ 148 w 163"/>
              <a:gd name="T25" fmla="*/ 15 h 163"/>
              <a:gd name="T26" fmla="*/ 122 w 163"/>
              <a:gd name="T27" fmla="*/ 13 h 163"/>
              <a:gd name="T28" fmla="*/ 134 w 163"/>
              <a:gd name="T29" fmla="*/ 58 h 163"/>
              <a:gd name="T30" fmla="*/ 109 w 163"/>
              <a:gd name="T31" fmla="*/ 25 h 163"/>
              <a:gd name="T32" fmla="*/ 134 w 163"/>
              <a:gd name="T33" fmla="*/ 58 h 163"/>
              <a:gd name="T34" fmla="*/ 10 w 163"/>
              <a:gd name="T35" fmla="*/ 149 h 163"/>
              <a:gd name="T36" fmla="*/ 15 w 163"/>
              <a:gd name="T37" fmla="*/ 120 h 163"/>
              <a:gd name="T38" fmla="*/ 27 w 163"/>
              <a:gd name="T39" fmla="*/ 133 h 163"/>
              <a:gd name="T40" fmla="*/ 27 w 163"/>
              <a:gd name="T41" fmla="*/ 134 h 163"/>
              <a:gd name="T42" fmla="*/ 27 w 163"/>
              <a:gd name="T43" fmla="*/ 135 h 163"/>
              <a:gd name="T44" fmla="*/ 27 w 163"/>
              <a:gd name="T45" fmla="*/ 135 h 163"/>
              <a:gd name="T46" fmla="*/ 28 w 163"/>
              <a:gd name="T47" fmla="*/ 136 h 163"/>
              <a:gd name="T48" fmla="*/ 29 w 163"/>
              <a:gd name="T49" fmla="*/ 136 h 163"/>
              <a:gd name="T50" fmla="*/ 30 w 163"/>
              <a:gd name="T51" fmla="*/ 136 h 163"/>
              <a:gd name="T52" fmla="*/ 30 w 163"/>
              <a:gd name="T53" fmla="*/ 136 h 163"/>
              <a:gd name="T54" fmla="*/ 30 w 163"/>
              <a:gd name="T55" fmla="*/ 136 h 163"/>
              <a:gd name="T56" fmla="*/ 43 w 163"/>
              <a:gd name="T57" fmla="*/ 148 h 163"/>
              <a:gd name="T58" fmla="*/ 14 w 163"/>
              <a:gd name="T59" fmla="*/ 153 h 163"/>
              <a:gd name="T60" fmla="*/ 51 w 163"/>
              <a:gd name="T61" fmla="*/ 133 h 163"/>
              <a:gd name="T62" fmla="*/ 116 w 163"/>
              <a:gd name="T63" fmla="*/ 64 h 163"/>
              <a:gd name="T64" fmla="*/ 47 w 163"/>
              <a:gd name="T65" fmla="*/ 129 h 163"/>
              <a:gd name="T66" fmla="*/ 34 w 163"/>
              <a:gd name="T67" fmla="*/ 116 h 163"/>
              <a:gd name="T68" fmla="*/ 99 w 163"/>
              <a:gd name="T69" fmla="*/ 47 h 163"/>
              <a:gd name="T70" fmla="*/ 30 w 163"/>
              <a:gd name="T71" fmla="*/ 112 h 163"/>
              <a:gd name="T72" fmla="*/ 101 w 163"/>
              <a:gd name="T73" fmla="*/ 33 h 163"/>
              <a:gd name="T74" fmla="*/ 50 w 163"/>
              <a:gd name="T75" fmla="*/ 142 h 163"/>
              <a:gd name="T76" fmla="*/ 142 w 163"/>
              <a:gd name="T77" fmla="*/ 50 h 163"/>
              <a:gd name="T78" fmla="*/ 118 w 163"/>
              <a:gd name="T79" fmla="*/ 17 h 163"/>
              <a:gd name="T80" fmla="*/ 142 w 163"/>
              <a:gd name="T81" fmla="*/ 5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" h="163">
                <a:moveTo>
                  <a:pt x="152" y="11"/>
                </a:moveTo>
                <a:cubicBezTo>
                  <a:pt x="142" y="0"/>
                  <a:pt x="126" y="0"/>
                  <a:pt x="116" y="11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1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1" y="162"/>
                  <a:pt x="1" y="162"/>
                </a:cubicBezTo>
                <a:cubicBezTo>
                  <a:pt x="1" y="162"/>
                  <a:pt x="1" y="163"/>
                  <a:pt x="2" y="163"/>
                </a:cubicBezTo>
                <a:cubicBezTo>
                  <a:pt x="2" y="163"/>
                  <a:pt x="3" y="163"/>
                  <a:pt x="3" y="163"/>
                </a:cubicBezTo>
                <a:cubicBezTo>
                  <a:pt x="3" y="163"/>
                  <a:pt x="3" y="163"/>
                  <a:pt x="4" y="16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2"/>
                </a:cubicBezTo>
                <a:cubicBezTo>
                  <a:pt x="47" y="152"/>
                  <a:pt x="47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3" y="37"/>
                  <a:pt x="163" y="21"/>
                  <a:pt x="152" y="11"/>
                </a:cubicBezTo>
                <a:close/>
                <a:moveTo>
                  <a:pt x="148" y="15"/>
                </a:moveTo>
                <a:cubicBezTo>
                  <a:pt x="155" y="22"/>
                  <a:pt x="156" y="33"/>
                  <a:pt x="150" y="41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30" y="7"/>
                  <a:pt x="141" y="8"/>
                  <a:pt x="148" y="15"/>
                </a:cubicBezTo>
                <a:close/>
                <a:moveTo>
                  <a:pt x="134" y="58"/>
                </a:moveTo>
                <a:cubicBezTo>
                  <a:pt x="105" y="29"/>
                  <a:pt x="105" y="29"/>
                  <a:pt x="105" y="29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38" y="54"/>
                  <a:pt x="138" y="54"/>
                  <a:pt x="138" y="54"/>
                </a:cubicBezTo>
                <a:lnTo>
                  <a:pt x="134" y="58"/>
                </a:lnTo>
                <a:close/>
                <a:moveTo>
                  <a:pt x="14" y="149"/>
                </a:moveTo>
                <a:cubicBezTo>
                  <a:pt x="13" y="148"/>
                  <a:pt x="11" y="148"/>
                  <a:pt x="10" y="149"/>
                </a:cubicBezTo>
                <a:cubicBezTo>
                  <a:pt x="8" y="151"/>
                  <a:pt x="8" y="151"/>
                  <a:pt x="8" y="151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9" y="136"/>
                  <a:pt x="29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6"/>
                  <a:pt x="29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5" y="152"/>
                  <a:pt x="15" y="150"/>
                  <a:pt x="14" y="149"/>
                </a:cubicBezTo>
                <a:close/>
                <a:moveTo>
                  <a:pt x="51" y="133"/>
                </a:moveTo>
                <a:cubicBezTo>
                  <a:pt x="116" y="68"/>
                  <a:pt x="116" y="68"/>
                  <a:pt x="116" y="68"/>
                </a:cubicBezTo>
                <a:cubicBezTo>
                  <a:pt x="117" y="67"/>
                  <a:pt x="117" y="65"/>
                  <a:pt x="116" y="64"/>
                </a:cubicBezTo>
                <a:cubicBezTo>
                  <a:pt x="114" y="63"/>
                  <a:pt x="113" y="63"/>
                  <a:pt x="111" y="6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99" y="52"/>
                  <a:pt x="99" y="52"/>
                  <a:pt x="99" y="52"/>
                </a:cubicBezTo>
                <a:cubicBezTo>
                  <a:pt x="100" y="50"/>
                  <a:pt x="100" y="49"/>
                  <a:pt x="99" y="47"/>
                </a:cubicBezTo>
                <a:cubicBezTo>
                  <a:pt x="98" y="46"/>
                  <a:pt x="96" y="46"/>
                  <a:pt x="95" y="47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50" y="142"/>
                  <a:pt x="50" y="142"/>
                  <a:pt x="50" y="142"/>
                </a:cubicBezTo>
                <a:lnTo>
                  <a:pt x="51" y="133"/>
                </a:lnTo>
                <a:close/>
                <a:moveTo>
                  <a:pt x="142" y="50"/>
                </a:move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46" y="45"/>
                  <a:pt x="146" y="45"/>
                  <a:pt x="146" y="45"/>
                </a:cubicBezTo>
                <a:lnTo>
                  <a:pt x="142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636408" y="3258830"/>
            <a:ext cx="9089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50%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1328" y="4029474"/>
            <a:ext cx="2289343" cy="815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50" b="1" dirty="0">
                <a:solidFill>
                  <a:schemeClr val="bg1"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71386" y="3258830"/>
            <a:ext cx="9089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70%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86306" y="4029474"/>
            <a:ext cx="2289343" cy="815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50" b="1" dirty="0">
                <a:solidFill>
                  <a:schemeClr val="bg1"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64397" y="3258830"/>
            <a:ext cx="908903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30%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4178" y="4029474"/>
            <a:ext cx="2289343" cy="815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Write title here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1050" b="1" dirty="0">
                <a:solidFill>
                  <a:schemeClr val="bg1">
                    <a:alpha val="70000"/>
                  </a:schemeClr>
                </a:solidFill>
              </a:rPr>
              <a:t>This is a dummy text. Double click to add your text here. </a:t>
            </a:r>
          </a:p>
        </p:txBody>
      </p:sp>
    </p:spTree>
    <p:extLst>
      <p:ext uri="{BB962C8B-B14F-4D97-AF65-F5344CB8AC3E}">
        <p14:creationId xmlns:p14="http://schemas.microsoft.com/office/powerpoint/2010/main" val="427838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31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3" name="Content Placeholder 2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42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167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Picture Placeholder 6"/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Picture Placeholder 7"/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2" name="Rectangle"/>
          <p:cNvSpPr/>
          <p:nvPr/>
        </p:nvSpPr>
        <p:spPr>
          <a:xfrm>
            <a:off x="7001386" y="5762092"/>
            <a:ext cx="3868615" cy="1270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Rectangle"/>
          <p:cNvSpPr/>
          <p:nvPr/>
        </p:nvSpPr>
        <p:spPr>
          <a:xfrm>
            <a:off x="7001388" y="5762092"/>
            <a:ext cx="2999785" cy="127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" name="Chart tittle"/>
          <p:cNvSpPr txBox="1"/>
          <p:nvPr/>
        </p:nvSpPr>
        <p:spPr>
          <a:xfrm>
            <a:off x="7001386" y="5399791"/>
            <a:ext cx="85741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dobe Naskh Medium" panose="01010101010101010101" pitchFamily="50" charset="-78"/>
              </a:rPr>
              <a:t>Chart tittle</a:t>
            </a:r>
          </a:p>
        </p:txBody>
      </p:sp>
      <p:sp>
        <p:nvSpPr>
          <p:cNvPr id="18" name="70%"/>
          <p:cNvSpPr txBox="1"/>
          <p:nvPr/>
        </p:nvSpPr>
        <p:spPr>
          <a:xfrm>
            <a:off x="10051431" y="5037361"/>
            <a:ext cx="83035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6000" b="0">
                <a:solidFill>
                  <a:srgbClr val="3170F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48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70</a:t>
            </a:r>
            <a:r>
              <a:rPr sz="16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%</a:t>
            </a:r>
            <a:endParaRPr sz="2000" dirty="0">
              <a:solidFill>
                <a:schemeClr val="accent1"/>
              </a:solidFill>
              <a:latin typeface="+mj-lt"/>
              <a:cs typeface="Adobe Naskh Medium" panose="01010101010101010101" pitchFamily="50" charset="-78"/>
            </a:endParaRPr>
          </a:p>
        </p:txBody>
      </p:sp>
      <p:sp>
        <p:nvSpPr>
          <p:cNvPr id="19" name="Rectangle"/>
          <p:cNvSpPr/>
          <p:nvPr/>
        </p:nvSpPr>
        <p:spPr>
          <a:xfrm>
            <a:off x="7001386" y="4596320"/>
            <a:ext cx="3868615" cy="127003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" name="Rectangle"/>
          <p:cNvSpPr/>
          <p:nvPr/>
        </p:nvSpPr>
        <p:spPr>
          <a:xfrm>
            <a:off x="7001388" y="4596319"/>
            <a:ext cx="3581849" cy="127004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Chart tittle"/>
          <p:cNvSpPr txBox="1"/>
          <p:nvPr/>
        </p:nvSpPr>
        <p:spPr>
          <a:xfrm>
            <a:off x="7001386" y="4234019"/>
            <a:ext cx="85741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ct val="100000"/>
              </a:lnSpc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dobe Naskh Medium" panose="01010101010101010101" pitchFamily="50" charset="-78"/>
              </a:rPr>
              <a:t>Chart tittle</a:t>
            </a:r>
          </a:p>
        </p:txBody>
      </p:sp>
      <p:sp>
        <p:nvSpPr>
          <p:cNvPr id="22" name="90%"/>
          <p:cNvSpPr txBox="1"/>
          <p:nvPr/>
        </p:nvSpPr>
        <p:spPr>
          <a:xfrm>
            <a:off x="10001173" y="3857657"/>
            <a:ext cx="83035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6000" b="0">
                <a:solidFill>
                  <a:srgbClr val="3170F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48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90</a:t>
            </a:r>
            <a:r>
              <a:rPr sz="16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%</a:t>
            </a:r>
            <a:endParaRPr sz="2000" dirty="0">
              <a:solidFill>
                <a:schemeClr val="accent1"/>
              </a:solidFill>
              <a:latin typeface="+mj-lt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490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Picture Placeholder 17"/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" name="Picture Placeholder 18"/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Picture Placeholder 19"/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072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4" name="Content Placeholder 4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5" name="Content Placeholder 4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6" name="Content Placeholder 45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7" name="Content Placeholder 46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8" name="Content Placeholder 47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C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873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28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96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BF7B4A9303224FB98D42D92151BB56" ma:contentTypeVersion="1" ma:contentTypeDescription="Create a new document." ma:contentTypeScope="" ma:versionID="16e57845f1b2465267a650bc6a2e7a7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E2C75D-67FE-4F83-A73F-90D2CBF8E4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A3B7BE-1799-443D-B718-94557BC5C485}">
  <ds:schemaRefs>
    <ds:schemaRef ds:uri="http://purl.org/dc/terms/"/>
    <ds:schemaRef ds:uri="54d7ebe1-8bb4-46bd-bad4-44306c4e955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525594f-72ac-4b2e-b838-1578de0d291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198096-FF30-4E01-8A9E-2E0BA161A756}"/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65</Words>
  <Application>Microsoft Macintosh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</vt:lpstr>
      <vt:lpstr>Avenir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Atallah, Cynthia</dc:creator>
  <cp:lastModifiedBy>Maryam Ibrahim</cp:lastModifiedBy>
  <cp:revision>85</cp:revision>
  <dcterms:created xsi:type="dcterms:W3CDTF">2020-01-08T15:21:02Z</dcterms:created>
  <dcterms:modified xsi:type="dcterms:W3CDTF">2025-03-04T08:08:28Z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0x0101000BBF7B4A9303224FB98D42D92151BB56</vt:lpwstr>
  </property>
  <property fmtid="{D5CDD505-2E9C-101B-9397-08002B2CF9AE}" pid="3" name="MediaServiceImageTags">
    <vt:lpwstr/>
  </property>
  <property fmtid="{D5CDD505-2E9C-101B-9397-08002B2CF9AE}" pid="4" name="MSIP_Label_cb50f98f-2891-4f1c-99f9-41fd6e3e0ad7_Enabled">
    <vt:lpwstr>true</vt:lpwstr>
  </property>
  <property fmtid="{D5CDD505-2E9C-101B-9397-08002B2CF9AE}" pid="5" name="MSIP_Label_cb50f98f-2891-4f1c-99f9-41fd6e3e0ad7_SetDate">
    <vt:lpwstr>2025-03-03T09:24:19Z</vt:lpwstr>
  </property>
  <property fmtid="{D5CDD505-2E9C-101B-9397-08002B2CF9AE}" pid="6" name="MSIP_Label_cb50f98f-2891-4f1c-99f9-41fd6e3e0ad7_Method">
    <vt:lpwstr>Standard</vt:lpwstr>
  </property>
  <property fmtid="{D5CDD505-2E9C-101B-9397-08002B2CF9AE}" pid="7" name="MSIP_Label_cb50f98f-2891-4f1c-99f9-41fd6e3e0ad7_Name">
    <vt:lpwstr>defa4170-0d19-0005-0004-bc88714345d2</vt:lpwstr>
  </property>
  <property fmtid="{D5CDD505-2E9C-101B-9397-08002B2CF9AE}" pid="8" name="MSIP_Label_cb50f98f-2891-4f1c-99f9-41fd6e3e0ad7_SiteId">
    <vt:lpwstr>5b4ea122-3ffa-4b3e-84d6-36e8f05e4c84</vt:lpwstr>
  </property>
  <property fmtid="{D5CDD505-2E9C-101B-9397-08002B2CF9AE}" pid="9" name="MSIP_Label_cb50f98f-2891-4f1c-99f9-41fd6e3e0ad7_ActionId">
    <vt:lpwstr>9dc79605-2cb9-4076-ac84-8a16e8030d1d</vt:lpwstr>
  </property>
  <property fmtid="{D5CDD505-2E9C-101B-9397-08002B2CF9AE}" pid="10" name="MSIP_Label_cb50f98f-2891-4f1c-99f9-41fd6e3e0ad7_ContentBits">
    <vt:lpwstr>0</vt:lpwstr>
  </property>
  <property fmtid="{D5CDD505-2E9C-101B-9397-08002B2CF9AE}" pid="11" name="MSIP_Label_cb50f98f-2891-4f1c-99f9-41fd6e3e0ad7_Tag">
    <vt:lpwstr>50, 3, 0, 1</vt:lpwstr>
  </property>
</Properties>
</file>