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7" r:id="rId5"/>
    <p:sldId id="280" r:id="rId6"/>
    <p:sldId id="259" r:id="rId7"/>
    <p:sldId id="281" r:id="rId8"/>
    <p:sldId id="282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76939-D86B-489A-A037-1242B0A7630A}" v="4" dt="2025-04-10T09:34:42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86040" autoAdjust="0"/>
  </p:normalViewPr>
  <p:slideViewPr>
    <p:cSldViewPr snapToGrid="0">
      <p:cViewPr varScale="1">
        <p:scale>
          <a:sx n="54" d="100"/>
          <a:sy n="54" d="100"/>
        </p:scale>
        <p:origin x="110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accent5"/>
                </a:solidFill>
              </a:rPr>
              <a:t>Air Charter</a:t>
            </a:r>
            <a:r>
              <a:rPr lang="en-US" sz="1600" baseline="0" dirty="0">
                <a:solidFill>
                  <a:schemeClr val="accent5"/>
                </a:solidFill>
              </a:rPr>
              <a:t> </a:t>
            </a:r>
            <a:r>
              <a:rPr lang="en-US" sz="1600" dirty="0">
                <a:solidFill>
                  <a:schemeClr val="accent5"/>
                </a:solidFill>
              </a:rPr>
              <a:t>Cargo Contracts (2020-24)</a:t>
            </a:r>
          </a:p>
        </c:rich>
      </c:tx>
      <c:layout>
        <c:manualLayout>
          <c:xMode val="edge"/>
          <c:yMode val="edge"/>
          <c:x val="6.0612880120623575E-2"/>
          <c:y val="2.2057696507806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POs Awarded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8</c:v>
                </c:pt>
                <c:pt idx="2">
                  <c:v>14</c:v>
                </c:pt>
                <c:pt idx="3">
                  <c:v>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2-4AD5-A59C-FEB21F6C59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Award Value (USD)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"$"#,##0.00_);[Red]\("$"#,##0.00\)</c:formatCode>
                <c:ptCount val="5"/>
                <c:pt idx="0">
                  <c:v>8225458.1900000004</c:v>
                </c:pt>
                <c:pt idx="1">
                  <c:v>12081312.5</c:v>
                </c:pt>
                <c:pt idx="2">
                  <c:v>23522750</c:v>
                </c:pt>
                <c:pt idx="3">
                  <c:v>44942473.700000003</c:v>
                </c:pt>
                <c:pt idx="4">
                  <c:v>62471788.710000001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A2-4AD5-A59C-FEB21F6C59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769792"/>
        <c:axId val="12770272"/>
      </c:barChart>
      <c:catAx>
        <c:axId val="1276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0272"/>
        <c:crosses val="autoZero"/>
        <c:auto val="1"/>
        <c:lblAlgn val="ctr"/>
        <c:lblOffset val="100"/>
        <c:noMultiLvlLbl val="0"/>
      </c:catAx>
      <c:valAx>
        <c:axId val="12770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76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9298995760637015E-2"/>
          <c:y val="0.16365585123488494"/>
          <c:w val="0.68939367719536226"/>
          <c:h val="0.10607754669783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6F13B-4D32-4945-AF5F-CBC080AC36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38ED2-8A71-4C73-AD98-8B599200DC6B}">
      <dgm:prSet phldrT="[Text]" custT="1"/>
      <dgm:spPr/>
      <dgm:t>
        <a:bodyPr/>
        <a:lstStyle/>
        <a:p>
          <a:r>
            <a:rPr lang="en-US" sz="2800" dirty="0"/>
            <a:t>UN Cargo Types</a:t>
          </a:r>
        </a:p>
      </dgm:t>
    </dgm:pt>
    <dgm:pt modelId="{9D599A2E-D2A0-4998-84C9-11D85B19F10E}" type="parTrans" cxnId="{953E053B-6764-4930-8BDF-E7945F66151E}">
      <dgm:prSet/>
      <dgm:spPr/>
      <dgm:t>
        <a:bodyPr/>
        <a:lstStyle/>
        <a:p>
          <a:endParaRPr lang="en-US"/>
        </a:p>
      </dgm:t>
    </dgm:pt>
    <dgm:pt modelId="{63C8A2D3-20BE-47C8-B92A-972646490083}" type="sibTrans" cxnId="{953E053B-6764-4930-8BDF-E7945F66151E}">
      <dgm:prSet/>
      <dgm:spPr/>
      <dgm:t>
        <a:bodyPr/>
        <a:lstStyle/>
        <a:p>
          <a:endParaRPr lang="en-US"/>
        </a:p>
      </dgm:t>
    </dgm:pt>
    <dgm:pt modelId="{4F5E7EA7-6F06-4482-9985-38874A3097CA}">
      <dgm:prSet phldrT="[Text]" custT="1"/>
      <dgm:spPr/>
      <dgm:t>
        <a:bodyPr/>
        <a:lstStyle/>
        <a:p>
          <a:r>
            <a:rPr lang="en-US" sz="2000" dirty="0">
              <a:solidFill>
                <a:srgbClr val="0070C0"/>
              </a:solidFill>
              <a:effectLst/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Planned</a:t>
          </a:r>
          <a:endParaRPr lang="en-US" sz="2000" dirty="0"/>
        </a:p>
      </dgm:t>
    </dgm:pt>
    <dgm:pt modelId="{FA554073-A62C-48FB-AF2E-D0F5CC43A5C7}" type="parTrans" cxnId="{175D127F-81FA-4091-BD80-D4207DE49374}">
      <dgm:prSet/>
      <dgm:spPr/>
      <dgm:t>
        <a:bodyPr/>
        <a:lstStyle/>
        <a:p>
          <a:endParaRPr lang="en-US"/>
        </a:p>
      </dgm:t>
    </dgm:pt>
    <dgm:pt modelId="{1BA77E90-2B57-4176-A22F-9020C2549C22}" type="sibTrans" cxnId="{175D127F-81FA-4091-BD80-D4207DE49374}">
      <dgm:prSet/>
      <dgm:spPr/>
      <dgm:t>
        <a:bodyPr/>
        <a:lstStyle/>
        <a:p>
          <a:endParaRPr lang="en-US"/>
        </a:p>
      </dgm:t>
    </dgm:pt>
    <dgm:pt modelId="{F3B07D7C-199D-4906-9AE5-0543A1686994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Crisis Response</a:t>
          </a:r>
        </a:p>
      </dgm:t>
    </dgm:pt>
    <dgm:pt modelId="{0A744EFF-EF4A-45D9-BDB4-F9A31B627B21}" type="parTrans" cxnId="{1AE25494-4A98-43C9-AC40-53A68854C6C5}">
      <dgm:prSet/>
      <dgm:spPr/>
      <dgm:t>
        <a:bodyPr/>
        <a:lstStyle/>
        <a:p>
          <a:endParaRPr lang="en-US"/>
        </a:p>
      </dgm:t>
    </dgm:pt>
    <dgm:pt modelId="{0168F07E-AD5B-4B23-A598-10D0F9562C35}" type="sibTrans" cxnId="{1AE25494-4A98-43C9-AC40-53A68854C6C5}">
      <dgm:prSet/>
      <dgm:spPr/>
      <dgm:t>
        <a:bodyPr/>
        <a:lstStyle/>
        <a:p>
          <a:endParaRPr lang="en-US"/>
        </a:p>
      </dgm:t>
    </dgm:pt>
    <dgm:pt modelId="{B4A80222-44B4-4F0D-82CB-82A59F6D85D7}">
      <dgm:prSet phldrT="[Text]" custT="1"/>
      <dgm:spPr>
        <a:solidFill>
          <a:schemeClr val="tx1">
            <a:lumMod val="20000"/>
            <a:lumOff val="80000"/>
          </a:schemeClr>
        </a:solidFill>
        <a:ln>
          <a:solidFill>
            <a:srgbClr val="FFFF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200" b="1" dirty="0">
              <a:solidFill>
                <a:srgbClr val="0070C0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Sensitive cargo (DG Class 1, Comms/ IT)</a:t>
          </a:r>
          <a:endParaRPr lang="en-US" sz="1200" b="1" dirty="0"/>
        </a:p>
      </dgm:t>
    </dgm:pt>
    <dgm:pt modelId="{2A3EADA0-B20C-47A2-A1DE-45BE7798E97F}" type="parTrans" cxnId="{CFFB0CB3-138F-4605-9ADE-A8641124C617}">
      <dgm:prSet/>
      <dgm:spPr/>
      <dgm:t>
        <a:bodyPr/>
        <a:lstStyle/>
        <a:p>
          <a:endParaRPr lang="en-US"/>
        </a:p>
      </dgm:t>
    </dgm:pt>
    <dgm:pt modelId="{D776516D-4B30-4D5A-9DBE-450B35DA4C66}" type="sibTrans" cxnId="{CFFB0CB3-138F-4605-9ADE-A8641124C617}">
      <dgm:prSet/>
      <dgm:spPr/>
      <dgm:t>
        <a:bodyPr/>
        <a:lstStyle/>
        <a:p>
          <a:endParaRPr lang="en-US"/>
        </a:p>
      </dgm:t>
    </dgm:pt>
    <dgm:pt modelId="{6F1D91F6-61EF-4AB6-9080-2203F6707BF1}">
      <dgm:prSet phldrT="[Text]" custT="1"/>
      <dgm:spPr>
        <a:solidFill>
          <a:schemeClr val="bg1">
            <a:lumMod val="95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000" b="1" dirty="0">
              <a:solidFill>
                <a:srgbClr val="0070C0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COE quick reaction/ surge capacity</a:t>
          </a:r>
          <a:endParaRPr lang="en-US" sz="1000" b="1" dirty="0"/>
        </a:p>
      </dgm:t>
    </dgm:pt>
    <dgm:pt modelId="{E714C2FB-5D27-42D7-9AE5-A2A4AA1897A9}" type="parTrans" cxnId="{37F551DA-AEDB-48D1-9F77-EDCC1CC159E3}">
      <dgm:prSet/>
      <dgm:spPr/>
      <dgm:t>
        <a:bodyPr/>
        <a:lstStyle/>
        <a:p>
          <a:endParaRPr lang="en-US"/>
        </a:p>
      </dgm:t>
    </dgm:pt>
    <dgm:pt modelId="{82546759-5F1A-4479-9007-780194CE745F}" type="sibTrans" cxnId="{37F551DA-AEDB-48D1-9F77-EDCC1CC159E3}">
      <dgm:prSet/>
      <dgm:spPr/>
      <dgm:t>
        <a:bodyPr/>
        <a:lstStyle/>
        <a:p>
          <a:endParaRPr lang="en-US"/>
        </a:p>
      </dgm:t>
    </dgm:pt>
    <dgm:pt modelId="{E90ABD3C-3530-4EC3-B765-81823AA6EADF}">
      <dgm:prSet custT="1"/>
      <dgm:spPr>
        <a:solidFill>
          <a:schemeClr val="tx1">
            <a:lumMod val="20000"/>
            <a:lumOff val="8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200" b="1" dirty="0">
              <a:solidFill>
                <a:srgbClr val="0070C0"/>
              </a:solidFill>
              <a:effectLst/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Specialized cargo (helicopters/ planes)</a:t>
          </a:r>
        </a:p>
      </dgm:t>
    </dgm:pt>
    <dgm:pt modelId="{5655841B-5CB6-45B6-A4C5-CE9AA3C6B1AA}" type="parTrans" cxnId="{DC85C4E8-CC6B-41D8-9CD7-DE6821805264}">
      <dgm:prSet/>
      <dgm:spPr/>
      <dgm:t>
        <a:bodyPr/>
        <a:lstStyle/>
        <a:p>
          <a:endParaRPr lang="en-US"/>
        </a:p>
      </dgm:t>
    </dgm:pt>
    <dgm:pt modelId="{F0394BAB-6946-4A2E-A6D5-4CA03EDAADB7}" type="sibTrans" cxnId="{DC85C4E8-CC6B-41D8-9CD7-DE6821805264}">
      <dgm:prSet/>
      <dgm:spPr/>
      <dgm:t>
        <a:bodyPr/>
        <a:lstStyle/>
        <a:p>
          <a:endParaRPr lang="en-US"/>
        </a:p>
      </dgm:t>
    </dgm:pt>
    <dgm:pt modelId="{1C503127-CC1E-493F-B9C0-963CB26240CB}">
      <dgm:prSet custT="1"/>
      <dgm:spPr>
        <a:solidFill>
          <a:schemeClr val="tx1">
            <a:lumMod val="20000"/>
            <a:lumOff val="8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200" b="1" dirty="0">
              <a:solidFill>
                <a:srgbClr val="0070C0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Time constraints</a:t>
          </a:r>
        </a:p>
      </dgm:t>
    </dgm:pt>
    <dgm:pt modelId="{0FCAF8DD-5923-4A32-9C82-63979DB8134B}" type="parTrans" cxnId="{1D02F16C-0EFF-410A-BD3B-534AE26F547B}">
      <dgm:prSet/>
      <dgm:spPr/>
      <dgm:t>
        <a:bodyPr/>
        <a:lstStyle/>
        <a:p>
          <a:endParaRPr lang="en-US"/>
        </a:p>
      </dgm:t>
    </dgm:pt>
    <dgm:pt modelId="{E7EE0DD9-229F-42E5-914C-755B2F141E1D}" type="sibTrans" cxnId="{1D02F16C-0EFF-410A-BD3B-534AE26F547B}">
      <dgm:prSet/>
      <dgm:spPr/>
      <dgm:t>
        <a:bodyPr/>
        <a:lstStyle/>
        <a:p>
          <a:endParaRPr lang="en-US"/>
        </a:p>
      </dgm:t>
    </dgm:pt>
    <dgm:pt modelId="{4A9FDD28-88FC-4C8D-8440-1448A22BF29C}">
      <dgm:prSet custT="1"/>
      <dgm:spPr>
        <a:solidFill>
          <a:schemeClr val="tx1">
            <a:lumMod val="20000"/>
            <a:lumOff val="8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200" b="1" dirty="0">
              <a:solidFill>
                <a:srgbClr val="0070C0"/>
              </a:solidFill>
              <a:effectLst/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Ground constraints (terrain, security)</a:t>
          </a:r>
        </a:p>
      </dgm:t>
    </dgm:pt>
    <dgm:pt modelId="{AEB4D395-EA5B-4766-899A-43810C1BD925}" type="parTrans" cxnId="{484F28A8-CF3D-4844-81D9-3ED309DC1D4D}">
      <dgm:prSet/>
      <dgm:spPr/>
      <dgm:t>
        <a:bodyPr/>
        <a:lstStyle/>
        <a:p>
          <a:endParaRPr lang="en-US"/>
        </a:p>
      </dgm:t>
    </dgm:pt>
    <dgm:pt modelId="{266D39C3-9738-4DC2-A51C-9AEBB9A15C9D}" type="sibTrans" cxnId="{484F28A8-CF3D-4844-81D9-3ED309DC1D4D}">
      <dgm:prSet/>
      <dgm:spPr/>
      <dgm:t>
        <a:bodyPr/>
        <a:lstStyle/>
        <a:p>
          <a:endParaRPr lang="en-US"/>
        </a:p>
      </dgm:t>
    </dgm:pt>
    <dgm:pt modelId="{633F9379-0FDF-45D3-A430-8F30940FD22A}">
      <dgm:prSet custT="1"/>
      <dgm:spPr>
        <a:solidFill>
          <a:schemeClr val="bg1">
            <a:lumMod val="95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200" b="1" dirty="0">
              <a:solidFill>
                <a:srgbClr val="0070C0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Relief cargo (humanitarian)</a:t>
          </a:r>
        </a:p>
      </dgm:t>
    </dgm:pt>
    <dgm:pt modelId="{15683446-03E0-4410-BB7A-DD3C3A5D5A81}" type="parTrans" cxnId="{22BE10F7-8905-4644-AEF9-5CD07A44F40C}">
      <dgm:prSet/>
      <dgm:spPr/>
      <dgm:t>
        <a:bodyPr/>
        <a:lstStyle/>
        <a:p>
          <a:endParaRPr lang="en-US"/>
        </a:p>
      </dgm:t>
    </dgm:pt>
    <dgm:pt modelId="{7620D461-CA2A-44EA-B4B5-C872D9E27A24}" type="sibTrans" cxnId="{22BE10F7-8905-4644-AEF9-5CD07A44F40C}">
      <dgm:prSet/>
      <dgm:spPr/>
      <dgm:t>
        <a:bodyPr/>
        <a:lstStyle/>
        <a:p>
          <a:endParaRPr lang="en-US"/>
        </a:p>
      </dgm:t>
    </dgm:pt>
    <dgm:pt modelId="{BFA802E0-E9CD-4B8C-BC99-DF3FFDDE6E8C}">
      <dgm:prSet custT="1"/>
      <dgm:spPr>
        <a:solidFill>
          <a:schemeClr val="bg1">
            <a:lumMod val="95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200" b="1" dirty="0">
              <a:solidFill>
                <a:srgbClr val="0070C0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Logistics re-supply</a:t>
          </a:r>
        </a:p>
      </dgm:t>
    </dgm:pt>
    <dgm:pt modelId="{7FDA69CE-C7D6-487A-8D7D-38646CC06CF3}" type="parTrans" cxnId="{95E23DC0-5158-4857-B0C2-888F62699A89}">
      <dgm:prSet/>
      <dgm:spPr/>
      <dgm:t>
        <a:bodyPr/>
        <a:lstStyle/>
        <a:p>
          <a:endParaRPr lang="en-US"/>
        </a:p>
      </dgm:t>
    </dgm:pt>
    <dgm:pt modelId="{604C049D-5BA9-4BA9-A469-8838BF091E27}" type="sibTrans" cxnId="{95E23DC0-5158-4857-B0C2-888F62699A89}">
      <dgm:prSet/>
      <dgm:spPr/>
      <dgm:t>
        <a:bodyPr/>
        <a:lstStyle/>
        <a:p>
          <a:endParaRPr lang="en-US"/>
        </a:p>
      </dgm:t>
    </dgm:pt>
    <dgm:pt modelId="{07FA42B8-D8B5-40CA-AFC1-91A7378F3BC3}" type="pres">
      <dgm:prSet presAssocID="{2846F13B-4D32-4945-AF5F-CBC080AC36BA}" presName="vert0" presStyleCnt="0">
        <dgm:presLayoutVars>
          <dgm:dir/>
          <dgm:animOne val="branch"/>
          <dgm:animLvl val="lvl"/>
        </dgm:presLayoutVars>
      </dgm:prSet>
      <dgm:spPr/>
    </dgm:pt>
    <dgm:pt modelId="{3B1F5B24-E8B7-44DD-BA5E-60B46348B8DA}" type="pres">
      <dgm:prSet presAssocID="{AD938ED2-8A71-4C73-AD98-8B599200DC6B}" presName="thickLine" presStyleLbl="alignNode1" presStyleIdx="0" presStyleCnt="1"/>
      <dgm:spPr/>
    </dgm:pt>
    <dgm:pt modelId="{C8C2E2D5-CD81-4E45-A42F-258DC1DEA7E0}" type="pres">
      <dgm:prSet presAssocID="{AD938ED2-8A71-4C73-AD98-8B599200DC6B}" presName="horz1" presStyleCnt="0"/>
      <dgm:spPr/>
    </dgm:pt>
    <dgm:pt modelId="{091E4E96-555F-4FFC-94EC-48BF860CD97E}" type="pres">
      <dgm:prSet presAssocID="{AD938ED2-8A71-4C73-AD98-8B599200DC6B}" presName="tx1" presStyleLbl="revTx" presStyleIdx="0" presStyleCnt="10"/>
      <dgm:spPr/>
    </dgm:pt>
    <dgm:pt modelId="{B85A4280-781E-454C-BDF7-EF529A03DE31}" type="pres">
      <dgm:prSet presAssocID="{AD938ED2-8A71-4C73-AD98-8B599200DC6B}" presName="vert1" presStyleCnt="0"/>
      <dgm:spPr/>
    </dgm:pt>
    <dgm:pt modelId="{147B3323-B62D-46B8-9CAA-3B9C22C3BFFF}" type="pres">
      <dgm:prSet presAssocID="{4F5E7EA7-6F06-4482-9985-38874A3097CA}" presName="vertSpace2a" presStyleCnt="0"/>
      <dgm:spPr/>
    </dgm:pt>
    <dgm:pt modelId="{67DB6916-B447-47A7-AEBA-88B1E6318638}" type="pres">
      <dgm:prSet presAssocID="{4F5E7EA7-6F06-4482-9985-38874A3097CA}" presName="horz2" presStyleCnt="0"/>
      <dgm:spPr/>
    </dgm:pt>
    <dgm:pt modelId="{87D97756-454F-4755-ACE6-5EF068ED0BBC}" type="pres">
      <dgm:prSet presAssocID="{4F5E7EA7-6F06-4482-9985-38874A3097CA}" presName="horzSpace2" presStyleCnt="0"/>
      <dgm:spPr/>
    </dgm:pt>
    <dgm:pt modelId="{6FBD03BB-DAA6-45FA-BC29-A33EF1928142}" type="pres">
      <dgm:prSet presAssocID="{4F5E7EA7-6F06-4482-9985-38874A3097CA}" presName="tx2" presStyleLbl="revTx" presStyleIdx="1" presStyleCnt="10" custScaleX="59111" custLinFactNeighborX="-4105"/>
      <dgm:spPr/>
    </dgm:pt>
    <dgm:pt modelId="{60F92CAD-F970-48C8-8FAF-EB4317C3A820}" type="pres">
      <dgm:prSet presAssocID="{4F5E7EA7-6F06-4482-9985-38874A3097CA}" presName="vert2" presStyleCnt="0"/>
      <dgm:spPr/>
    </dgm:pt>
    <dgm:pt modelId="{8B16FB54-B015-4676-96BE-78DB6C1C1D63}" type="pres">
      <dgm:prSet presAssocID="{B4A80222-44B4-4F0D-82CB-82A59F6D85D7}" presName="horz3" presStyleCnt="0"/>
      <dgm:spPr/>
    </dgm:pt>
    <dgm:pt modelId="{5B8BA233-F8BD-4F8A-BEA1-85A3BF8EA235}" type="pres">
      <dgm:prSet presAssocID="{B4A80222-44B4-4F0D-82CB-82A59F6D85D7}" presName="horzSpace3" presStyleCnt="0"/>
      <dgm:spPr/>
    </dgm:pt>
    <dgm:pt modelId="{13269BF8-47EC-471D-9621-D9B7C5F983DF}" type="pres">
      <dgm:prSet presAssocID="{B4A80222-44B4-4F0D-82CB-82A59F6D85D7}" presName="tx3" presStyleLbl="revTx" presStyleIdx="2" presStyleCnt="10" custScaleX="138597"/>
      <dgm:spPr/>
    </dgm:pt>
    <dgm:pt modelId="{46ECB366-2393-497D-A80F-FDD43A072C99}" type="pres">
      <dgm:prSet presAssocID="{B4A80222-44B4-4F0D-82CB-82A59F6D85D7}" presName="vert3" presStyleCnt="0"/>
      <dgm:spPr/>
    </dgm:pt>
    <dgm:pt modelId="{6F06BBAA-C3CD-4A91-BB67-40CB831DAF89}" type="pres">
      <dgm:prSet presAssocID="{D776516D-4B30-4D5A-9DBE-450B35DA4C66}" presName="thinLine3" presStyleLbl="callout" presStyleIdx="0" presStyleCnt="7"/>
      <dgm:spPr/>
    </dgm:pt>
    <dgm:pt modelId="{1BF2B73F-5777-444E-AB24-AC5FBC0682C6}" type="pres">
      <dgm:prSet presAssocID="{E90ABD3C-3530-4EC3-B765-81823AA6EADF}" presName="horz3" presStyleCnt="0"/>
      <dgm:spPr/>
    </dgm:pt>
    <dgm:pt modelId="{7595F4F4-270B-41FA-BDA7-130FD74F7D70}" type="pres">
      <dgm:prSet presAssocID="{E90ABD3C-3530-4EC3-B765-81823AA6EADF}" presName="horzSpace3" presStyleCnt="0"/>
      <dgm:spPr/>
    </dgm:pt>
    <dgm:pt modelId="{62FCED3E-A4F2-48BA-AE4C-8E516078E6B4}" type="pres">
      <dgm:prSet presAssocID="{E90ABD3C-3530-4EC3-B765-81823AA6EADF}" presName="tx3" presStyleLbl="revTx" presStyleIdx="3" presStyleCnt="10" custScaleX="139155"/>
      <dgm:spPr/>
    </dgm:pt>
    <dgm:pt modelId="{951BA408-D196-4D3F-9141-6E428CD13A94}" type="pres">
      <dgm:prSet presAssocID="{E90ABD3C-3530-4EC3-B765-81823AA6EADF}" presName="vert3" presStyleCnt="0"/>
      <dgm:spPr/>
    </dgm:pt>
    <dgm:pt modelId="{64379DFA-AB44-411E-8E76-7A316B1B816B}" type="pres">
      <dgm:prSet presAssocID="{F0394BAB-6946-4A2E-A6D5-4CA03EDAADB7}" presName="thinLine3" presStyleLbl="callout" presStyleIdx="1" presStyleCnt="7"/>
      <dgm:spPr/>
    </dgm:pt>
    <dgm:pt modelId="{74552976-C487-4E1B-B97B-F1CBE8386EC5}" type="pres">
      <dgm:prSet presAssocID="{1C503127-CC1E-493F-B9C0-963CB26240CB}" presName="horz3" presStyleCnt="0"/>
      <dgm:spPr/>
    </dgm:pt>
    <dgm:pt modelId="{43EBE86A-896D-4A05-B114-3ED9B5724BB9}" type="pres">
      <dgm:prSet presAssocID="{1C503127-CC1E-493F-B9C0-963CB26240CB}" presName="horzSpace3" presStyleCnt="0"/>
      <dgm:spPr/>
    </dgm:pt>
    <dgm:pt modelId="{05E53AD0-78A7-45C8-8D72-1330E29EDD9B}" type="pres">
      <dgm:prSet presAssocID="{1C503127-CC1E-493F-B9C0-963CB26240CB}" presName="tx3" presStyleLbl="revTx" presStyleIdx="4" presStyleCnt="10" custScaleX="139155"/>
      <dgm:spPr/>
    </dgm:pt>
    <dgm:pt modelId="{7F1F2CEE-74FC-4215-B60D-7FE5EE032BA4}" type="pres">
      <dgm:prSet presAssocID="{1C503127-CC1E-493F-B9C0-963CB26240CB}" presName="vert3" presStyleCnt="0"/>
      <dgm:spPr/>
    </dgm:pt>
    <dgm:pt modelId="{FDC85661-955A-48FC-AC0F-83482661D80B}" type="pres">
      <dgm:prSet presAssocID="{E7EE0DD9-229F-42E5-914C-755B2F141E1D}" presName="thinLine3" presStyleLbl="callout" presStyleIdx="2" presStyleCnt="7"/>
      <dgm:spPr/>
    </dgm:pt>
    <dgm:pt modelId="{54BE8DC6-536E-430C-8253-170EE1904E14}" type="pres">
      <dgm:prSet presAssocID="{4A9FDD28-88FC-4C8D-8440-1448A22BF29C}" presName="horz3" presStyleCnt="0"/>
      <dgm:spPr/>
    </dgm:pt>
    <dgm:pt modelId="{E2A9BCDD-7419-4EFC-ACBA-4F07AD4A0BC1}" type="pres">
      <dgm:prSet presAssocID="{4A9FDD28-88FC-4C8D-8440-1448A22BF29C}" presName="horzSpace3" presStyleCnt="0"/>
      <dgm:spPr/>
    </dgm:pt>
    <dgm:pt modelId="{CE5C6388-B194-4A35-A818-16C264EE2DC3}" type="pres">
      <dgm:prSet presAssocID="{4A9FDD28-88FC-4C8D-8440-1448A22BF29C}" presName="tx3" presStyleLbl="revTx" presStyleIdx="5" presStyleCnt="10" custScaleX="139155"/>
      <dgm:spPr/>
    </dgm:pt>
    <dgm:pt modelId="{20B9E4C8-4B55-4638-A71B-EABEC42F95F0}" type="pres">
      <dgm:prSet presAssocID="{4A9FDD28-88FC-4C8D-8440-1448A22BF29C}" presName="vert3" presStyleCnt="0"/>
      <dgm:spPr/>
    </dgm:pt>
    <dgm:pt modelId="{F504CEFB-401D-4B88-95DE-EE432787ADD6}" type="pres">
      <dgm:prSet presAssocID="{4F5E7EA7-6F06-4482-9985-38874A3097CA}" presName="thinLine2b" presStyleLbl="callout" presStyleIdx="3" presStyleCnt="7"/>
      <dgm:spPr/>
    </dgm:pt>
    <dgm:pt modelId="{8685C326-AA44-4BD5-BB77-84D95FD27A2B}" type="pres">
      <dgm:prSet presAssocID="{4F5E7EA7-6F06-4482-9985-38874A3097CA}" presName="vertSpace2b" presStyleCnt="0"/>
      <dgm:spPr/>
    </dgm:pt>
    <dgm:pt modelId="{0F8D277D-1A6C-4952-A854-7C16D570D517}" type="pres">
      <dgm:prSet presAssocID="{F3B07D7C-199D-4906-9AE5-0543A1686994}" presName="horz2" presStyleCnt="0"/>
      <dgm:spPr/>
    </dgm:pt>
    <dgm:pt modelId="{FE39987A-1EDF-4A76-9C11-9F5AD2AF729D}" type="pres">
      <dgm:prSet presAssocID="{F3B07D7C-199D-4906-9AE5-0543A1686994}" presName="horzSpace2" presStyleCnt="0"/>
      <dgm:spPr/>
    </dgm:pt>
    <dgm:pt modelId="{8E97CC86-3B60-4975-B44D-54B971769CA1}" type="pres">
      <dgm:prSet presAssocID="{F3B07D7C-199D-4906-9AE5-0543A1686994}" presName="tx2" presStyleLbl="revTx" presStyleIdx="6" presStyleCnt="10" custScaleX="59380" custLinFactNeighborX="-4044"/>
      <dgm:spPr/>
    </dgm:pt>
    <dgm:pt modelId="{65164738-768B-4AD8-B7D4-998E138E5A5D}" type="pres">
      <dgm:prSet presAssocID="{F3B07D7C-199D-4906-9AE5-0543A1686994}" presName="vert2" presStyleCnt="0"/>
      <dgm:spPr/>
    </dgm:pt>
    <dgm:pt modelId="{1E233E8A-9D87-4D53-8F18-900917BE1AB8}" type="pres">
      <dgm:prSet presAssocID="{6F1D91F6-61EF-4AB6-9080-2203F6707BF1}" presName="horz3" presStyleCnt="0"/>
      <dgm:spPr/>
    </dgm:pt>
    <dgm:pt modelId="{2650C544-39BC-4878-9A03-BF2AAF04099D}" type="pres">
      <dgm:prSet presAssocID="{6F1D91F6-61EF-4AB6-9080-2203F6707BF1}" presName="horzSpace3" presStyleCnt="0"/>
      <dgm:spPr/>
    </dgm:pt>
    <dgm:pt modelId="{77DA32D8-2C89-4475-B49F-C8BA322B846E}" type="pres">
      <dgm:prSet presAssocID="{6F1D91F6-61EF-4AB6-9080-2203F6707BF1}" presName="tx3" presStyleLbl="revTx" presStyleIdx="7" presStyleCnt="10" custScaleX="141489" custLinFactNeighborX="-1283" custLinFactNeighborY="2458"/>
      <dgm:spPr/>
    </dgm:pt>
    <dgm:pt modelId="{141FD23F-7C97-4EC0-AB43-5A350B22FDB3}" type="pres">
      <dgm:prSet presAssocID="{6F1D91F6-61EF-4AB6-9080-2203F6707BF1}" presName="vert3" presStyleCnt="0"/>
      <dgm:spPr/>
    </dgm:pt>
    <dgm:pt modelId="{2974773D-2D46-4E1E-BA5D-ABD2C5A1E110}" type="pres">
      <dgm:prSet presAssocID="{82546759-5F1A-4479-9007-780194CE745F}" presName="thinLine3" presStyleLbl="callout" presStyleIdx="4" presStyleCnt="7"/>
      <dgm:spPr/>
    </dgm:pt>
    <dgm:pt modelId="{E8A4D7D5-FC6C-4AC2-AC49-89B5DA54631C}" type="pres">
      <dgm:prSet presAssocID="{633F9379-0FDF-45D3-A430-8F30940FD22A}" presName="horz3" presStyleCnt="0"/>
      <dgm:spPr/>
    </dgm:pt>
    <dgm:pt modelId="{0A900255-8915-4AFB-991B-F5BB2BAFF8D1}" type="pres">
      <dgm:prSet presAssocID="{633F9379-0FDF-45D3-A430-8F30940FD22A}" presName="horzSpace3" presStyleCnt="0"/>
      <dgm:spPr/>
    </dgm:pt>
    <dgm:pt modelId="{B020F9BB-992E-4B22-9DBD-1DEAE77FD37E}" type="pres">
      <dgm:prSet presAssocID="{633F9379-0FDF-45D3-A430-8F30940FD22A}" presName="tx3" presStyleLbl="revTx" presStyleIdx="8" presStyleCnt="10" custScaleX="141489" custLinFactNeighborX="-1283" custLinFactNeighborY="2458"/>
      <dgm:spPr/>
    </dgm:pt>
    <dgm:pt modelId="{47DC6CA9-18F5-4A63-B5F0-1E855A63615A}" type="pres">
      <dgm:prSet presAssocID="{633F9379-0FDF-45D3-A430-8F30940FD22A}" presName="vert3" presStyleCnt="0"/>
      <dgm:spPr/>
    </dgm:pt>
    <dgm:pt modelId="{640BF551-ABC3-486D-B3E5-7EF4A4C3EA79}" type="pres">
      <dgm:prSet presAssocID="{7620D461-CA2A-44EA-B4B5-C872D9E27A24}" presName="thinLine3" presStyleLbl="callout" presStyleIdx="5" presStyleCnt="7"/>
      <dgm:spPr/>
    </dgm:pt>
    <dgm:pt modelId="{DFCB6BB3-0028-4DDE-BE34-6FED716E1647}" type="pres">
      <dgm:prSet presAssocID="{BFA802E0-E9CD-4B8C-BC99-DF3FFDDE6E8C}" presName="horz3" presStyleCnt="0"/>
      <dgm:spPr/>
    </dgm:pt>
    <dgm:pt modelId="{69294C25-CCD2-456F-A498-15BE70A57A58}" type="pres">
      <dgm:prSet presAssocID="{BFA802E0-E9CD-4B8C-BC99-DF3FFDDE6E8C}" presName="horzSpace3" presStyleCnt="0"/>
      <dgm:spPr/>
    </dgm:pt>
    <dgm:pt modelId="{535D58B5-53A6-4D1F-8769-C2A6921953B2}" type="pres">
      <dgm:prSet presAssocID="{BFA802E0-E9CD-4B8C-BC99-DF3FFDDE6E8C}" presName="tx3" presStyleLbl="revTx" presStyleIdx="9" presStyleCnt="10" custScaleX="141489" custLinFactNeighborX="-1283" custLinFactNeighborY="253"/>
      <dgm:spPr/>
    </dgm:pt>
    <dgm:pt modelId="{F3EAEDD6-D247-43C7-8456-765332DD34F3}" type="pres">
      <dgm:prSet presAssocID="{BFA802E0-E9CD-4B8C-BC99-DF3FFDDE6E8C}" presName="vert3" presStyleCnt="0"/>
      <dgm:spPr/>
    </dgm:pt>
    <dgm:pt modelId="{6FA6FD8D-B256-4FC7-92AB-4725BE3682C2}" type="pres">
      <dgm:prSet presAssocID="{F3B07D7C-199D-4906-9AE5-0543A1686994}" presName="thinLine2b" presStyleLbl="callout" presStyleIdx="6" presStyleCnt="7"/>
      <dgm:spPr/>
    </dgm:pt>
    <dgm:pt modelId="{FA285BBD-8DD5-49A4-8C50-E0BD4E774060}" type="pres">
      <dgm:prSet presAssocID="{F3B07D7C-199D-4906-9AE5-0543A1686994}" presName="vertSpace2b" presStyleCnt="0"/>
      <dgm:spPr/>
    </dgm:pt>
  </dgm:ptLst>
  <dgm:cxnLst>
    <dgm:cxn modelId="{AEAADA0D-4A2C-41B1-B7A6-439AD249CA59}" type="presOf" srcId="{F3B07D7C-199D-4906-9AE5-0543A1686994}" destId="{8E97CC86-3B60-4975-B44D-54B971769CA1}" srcOrd="0" destOrd="0" presId="urn:microsoft.com/office/officeart/2008/layout/LinedList"/>
    <dgm:cxn modelId="{6D962E13-9144-482D-8295-7A7857283731}" type="presOf" srcId="{6F1D91F6-61EF-4AB6-9080-2203F6707BF1}" destId="{77DA32D8-2C89-4475-B49F-C8BA322B846E}" srcOrd="0" destOrd="0" presId="urn:microsoft.com/office/officeart/2008/layout/LinedList"/>
    <dgm:cxn modelId="{F9A7301C-D9DA-4089-AD73-FE0A115A9E7B}" type="presOf" srcId="{AD938ED2-8A71-4C73-AD98-8B599200DC6B}" destId="{091E4E96-555F-4FFC-94EC-48BF860CD97E}" srcOrd="0" destOrd="0" presId="urn:microsoft.com/office/officeart/2008/layout/LinedList"/>
    <dgm:cxn modelId="{953E053B-6764-4930-8BDF-E7945F66151E}" srcId="{2846F13B-4D32-4945-AF5F-CBC080AC36BA}" destId="{AD938ED2-8A71-4C73-AD98-8B599200DC6B}" srcOrd="0" destOrd="0" parTransId="{9D599A2E-D2A0-4998-84C9-11D85B19F10E}" sibTransId="{63C8A2D3-20BE-47C8-B92A-972646490083}"/>
    <dgm:cxn modelId="{E76DDC60-E4B0-4F68-991D-1132F848B7C1}" type="presOf" srcId="{1C503127-CC1E-493F-B9C0-963CB26240CB}" destId="{05E53AD0-78A7-45C8-8D72-1330E29EDD9B}" srcOrd="0" destOrd="0" presId="urn:microsoft.com/office/officeart/2008/layout/LinedList"/>
    <dgm:cxn modelId="{6B479365-F885-40FC-81F0-B7A362872549}" type="presOf" srcId="{4F5E7EA7-6F06-4482-9985-38874A3097CA}" destId="{6FBD03BB-DAA6-45FA-BC29-A33EF1928142}" srcOrd="0" destOrd="0" presId="urn:microsoft.com/office/officeart/2008/layout/LinedList"/>
    <dgm:cxn modelId="{1D02F16C-0EFF-410A-BD3B-534AE26F547B}" srcId="{4F5E7EA7-6F06-4482-9985-38874A3097CA}" destId="{1C503127-CC1E-493F-B9C0-963CB26240CB}" srcOrd="2" destOrd="0" parTransId="{0FCAF8DD-5923-4A32-9C82-63979DB8134B}" sibTransId="{E7EE0DD9-229F-42E5-914C-755B2F141E1D}"/>
    <dgm:cxn modelId="{175D127F-81FA-4091-BD80-D4207DE49374}" srcId="{AD938ED2-8A71-4C73-AD98-8B599200DC6B}" destId="{4F5E7EA7-6F06-4482-9985-38874A3097CA}" srcOrd="0" destOrd="0" parTransId="{FA554073-A62C-48FB-AF2E-D0F5CC43A5C7}" sibTransId="{1BA77E90-2B57-4176-A22F-9020C2549C22}"/>
    <dgm:cxn modelId="{7C93868E-E23B-44CD-9BD5-A71A01B78DEC}" type="presOf" srcId="{BFA802E0-E9CD-4B8C-BC99-DF3FFDDE6E8C}" destId="{535D58B5-53A6-4D1F-8769-C2A6921953B2}" srcOrd="0" destOrd="0" presId="urn:microsoft.com/office/officeart/2008/layout/LinedList"/>
    <dgm:cxn modelId="{1AE25494-4A98-43C9-AC40-53A68854C6C5}" srcId="{AD938ED2-8A71-4C73-AD98-8B599200DC6B}" destId="{F3B07D7C-199D-4906-9AE5-0543A1686994}" srcOrd="1" destOrd="0" parTransId="{0A744EFF-EF4A-45D9-BDB4-F9A31B627B21}" sibTransId="{0168F07E-AD5B-4B23-A598-10D0F9562C35}"/>
    <dgm:cxn modelId="{E261069B-F5C4-4E05-84DB-15E168FB353E}" type="presOf" srcId="{E90ABD3C-3530-4EC3-B765-81823AA6EADF}" destId="{62FCED3E-A4F2-48BA-AE4C-8E516078E6B4}" srcOrd="0" destOrd="0" presId="urn:microsoft.com/office/officeart/2008/layout/LinedList"/>
    <dgm:cxn modelId="{4AD26CA5-7F39-4636-BE9A-71F737D26392}" type="presOf" srcId="{2846F13B-4D32-4945-AF5F-CBC080AC36BA}" destId="{07FA42B8-D8B5-40CA-AFC1-91A7378F3BC3}" srcOrd="0" destOrd="0" presId="urn:microsoft.com/office/officeart/2008/layout/LinedList"/>
    <dgm:cxn modelId="{484F28A8-CF3D-4844-81D9-3ED309DC1D4D}" srcId="{4F5E7EA7-6F06-4482-9985-38874A3097CA}" destId="{4A9FDD28-88FC-4C8D-8440-1448A22BF29C}" srcOrd="3" destOrd="0" parTransId="{AEB4D395-EA5B-4766-899A-43810C1BD925}" sibTransId="{266D39C3-9738-4DC2-A51C-9AEBB9A15C9D}"/>
    <dgm:cxn modelId="{E84AC7AB-9596-48B4-8993-DB4F9047A1AC}" type="presOf" srcId="{4A9FDD28-88FC-4C8D-8440-1448A22BF29C}" destId="{CE5C6388-B194-4A35-A818-16C264EE2DC3}" srcOrd="0" destOrd="0" presId="urn:microsoft.com/office/officeart/2008/layout/LinedList"/>
    <dgm:cxn modelId="{CFFB0CB3-138F-4605-9ADE-A8641124C617}" srcId="{4F5E7EA7-6F06-4482-9985-38874A3097CA}" destId="{B4A80222-44B4-4F0D-82CB-82A59F6D85D7}" srcOrd="0" destOrd="0" parTransId="{2A3EADA0-B20C-47A2-A1DE-45BE7798E97F}" sibTransId="{D776516D-4B30-4D5A-9DBE-450B35DA4C66}"/>
    <dgm:cxn modelId="{95E23DC0-5158-4857-B0C2-888F62699A89}" srcId="{F3B07D7C-199D-4906-9AE5-0543A1686994}" destId="{BFA802E0-E9CD-4B8C-BC99-DF3FFDDE6E8C}" srcOrd="2" destOrd="0" parTransId="{7FDA69CE-C7D6-487A-8D7D-38646CC06CF3}" sibTransId="{604C049D-5BA9-4BA9-A469-8838BF091E27}"/>
    <dgm:cxn modelId="{AA91F4D2-DBB2-4C0E-8905-4A5128F7D57E}" type="presOf" srcId="{633F9379-0FDF-45D3-A430-8F30940FD22A}" destId="{B020F9BB-992E-4B22-9DBD-1DEAE77FD37E}" srcOrd="0" destOrd="0" presId="urn:microsoft.com/office/officeart/2008/layout/LinedList"/>
    <dgm:cxn modelId="{37F551DA-AEDB-48D1-9F77-EDCC1CC159E3}" srcId="{F3B07D7C-199D-4906-9AE5-0543A1686994}" destId="{6F1D91F6-61EF-4AB6-9080-2203F6707BF1}" srcOrd="0" destOrd="0" parTransId="{E714C2FB-5D27-42D7-9AE5-A2A4AA1897A9}" sibTransId="{82546759-5F1A-4479-9007-780194CE745F}"/>
    <dgm:cxn modelId="{D324F5DE-9961-4BE2-9363-68A3F3BD494D}" type="presOf" srcId="{B4A80222-44B4-4F0D-82CB-82A59F6D85D7}" destId="{13269BF8-47EC-471D-9621-D9B7C5F983DF}" srcOrd="0" destOrd="0" presId="urn:microsoft.com/office/officeart/2008/layout/LinedList"/>
    <dgm:cxn modelId="{DC85C4E8-CC6B-41D8-9CD7-DE6821805264}" srcId="{4F5E7EA7-6F06-4482-9985-38874A3097CA}" destId="{E90ABD3C-3530-4EC3-B765-81823AA6EADF}" srcOrd="1" destOrd="0" parTransId="{5655841B-5CB6-45B6-A4C5-CE9AA3C6B1AA}" sibTransId="{F0394BAB-6946-4A2E-A6D5-4CA03EDAADB7}"/>
    <dgm:cxn modelId="{22BE10F7-8905-4644-AEF9-5CD07A44F40C}" srcId="{F3B07D7C-199D-4906-9AE5-0543A1686994}" destId="{633F9379-0FDF-45D3-A430-8F30940FD22A}" srcOrd="1" destOrd="0" parTransId="{15683446-03E0-4410-BB7A-DD3C3A5D5A81}" sibTransId="{7620D461-CA2A-44EA-B4B5-C872D9E27A24}"/>
    <dgm:cxn modelId="{504F95AA-B832-4CD0-8FAC-73C1860BD873}" type="presParOf" srcId="{07FA42B8-D8B5-40CA-AFC1-91A7378F3BC3}" destId="{3B1F5B24-E8B7-44DD-BA5E-60B46348B8DA}" srcOrd="0" destOrd="0" presId="urn:microsoft.com/office/officeart/2008/layout/LinedList"/>
    <dgm:cxn modelId="{A285620C-67D6-49C8-B358-FCC64A598E56}" type="presParOf" srcId="{07FA42B8-D8B5-40CA-AFC1-91A7378F3BC3}" destId="{C8C2E2D5-CD81-4E45-A42F-258DC1DEA7E0}" srcOrd="1" destOrd="0" presId="urn:microsoft.com/office/officeart/2008/layout/LinedList"/>
    <dgm:cxn modelId="{D6148135-D39C-4A08-9B6C-24FA673C8C08}" type="presParOf" srcId="{C8C2E2D5-CD81-4E45-A42F-258DC1DEA7E0}" destId="{091E4E96-555F-4FFC-94EC-48BF860CD97E}" srcOrd="0" destOrd="0" presId="urn:microsoft.com/office/officeart/2008/layout/LinedList"/>
    <dgm:cxn modelId="{5450BACA-404D-450B-9591-5E686C358286}" type="presParOf" srcId="{C8C2E2D5-CD81-4E45-A42F-258DC1DEA7E0}" destId="{B85A4280-781E-454C-BDF7-EF529A03DE31}" srcOrd="1" destOrd="0" presId="urn:microsoft.com/office/officeart/2008/layout/LinedList"/>
    <dgm:cxn modelId="{95F8EFEF-534D-40C2-8A08-291A031FDC38}" type="presParOf" srcId="{B85A4280-781E-454C-BDF7-EF529A03DE31}" destId="{147B3323-B62D-46B8-9CAA-3B9C22C3BFFF}" srcOrd="0" destOrd="0" presId="urn:microsoft.com/office/officeart/2008/layout/LinedList"/>
    <dgm:cxn modelId="{FF94EE27-42E6-46AD-AAFD-99AEA938021E}" type="presParOf" srcId="{B85A4280-781E-454C-BDF7-EF529A03DE31}" destId="{67DB6916-B447-47A7-AEBA-88B1E6318638}" srcOrd="1" destOrd="0" presId="urn:microsoft.com/office/officeart/2008/layout/LinedList"/>
    <dgm:cxn modelId="{61B0926D-A143-484B-893A-C7D04966ECDD}" type="presParOf" srcId="{67DB6916-B447-47A7-AEBA-88B1E6318638}" destId="{87D97756-454F-4755-ACE6-5EF068ED0BBC}" srcOrd="0" destOrd="0" presId="urn:microsoft.com/office/officeart/2008/layout/LinedList"/>
    <dgm:cxn modelId="{449DD248-4870-44FC-81EC-2A6D5E1C9210}" type="presParOf" srcId="{67DB6916-B447-47A7-AEBA-88B1E6318638}" destId="{6FBD03BB-DAA6-45FA-BC29-A33EF1928142}" srcOrd="1" destOrd="0" presId="urn:microsoft.com/office/officeart/2008/layout/LinedList"/>
    <dgm:cxn modelId="{758D6608-3D18-4CCE-A294-54CB4EE321A5}" type="presParOf" srcId="{67DB6916-B447-47A7-AEBA-88B1E6318638}" destId="{60F92CAD-F970-48C8-8FAF-EB4317C3A820}" srcOrd="2" destOrd="0" presId="urn:microsoft.com/office/officeart/2008/layout/LinedList"/>
    <dgm:cxn modelId="{A295AC48-FFFB-49F5-AD1E-2FE71796A586}" type="presParOf" srcId="{60F92CAD-F970-48C8-8FAF-EB4317C3A820}" destId="{8B16FB54-B015-4676-96BE-78DB6C1C1D63}" srcOrd="0" destOrd="0" presId="urn:microsoft.com/office/officeart/2008/layout/LinedList"/>
    <dgm:cxn modelId="{2B870828-E3AD-4296-B3FA-E0979515C7F7}" type="presParOf" srcId="{8B16FB54-B015-4676-96BE-78DB6C1C1D63}" destId="{5B8BA233-F8BD-4F8A-BEA1-85A3BF8EA235}" srcOrd="0" destOrd="0" presId="urn:microsoft.com/office/officeart/2008/layout/LinedList"/>
    <dgm:cxn modelId="{1378E68B-4EE6-450B-BC7A-8D374754AB41}" type="presParOf" srcId="{8B16FB54-B015-4676-96BE-78DB6C1C1D63}" destId="{13269BF8-47EC-471D-9621-D9B7C5F983DF}" srcOrd="1" destOrd="0" presId="urn:microsoft.com/office/officeart/2008/layout/LinedList"/>
    <dgm:cxn modelId="{F38BF289-504C-4CF9-9FE3-E7496E558B7E}" type="presParOf" srcId="{8B16FB54-B015-4676-96BE-78DB6C1C1D63}" destId="{46ECB366-2393-497D-A80F-FDD43A072C99}" srcOrd="2" destOrd="0" presId="urn:microsoft.com/office/officeart/2008/layout/LinedList"/>
    <dgm:cxn modelId="{229BB943-F9B2-4B22-8358-8B5C73DA195F}" type="presParOf" srcId="{60F92CAD-F970-48C8-8FAF-EB4317C3A820}" destId="{6F06BBAA-C3CD-4A91-BB67-40CB831DAF89}" srcOrd="1" destOrd="0" presId="urn:microsoft.com/office/officeart/2008/layout/LinedList"/>
    <dgm:cxn modelId="{99BF8DE7-2822-4608-AC0A-C3728FC71A0E}" type="presParOf" srcId="{60F92CAD-F970-48C8-8FAF-EB4317C3A820}" destId="{1BF2B73F-5777-444E-AB24-AC5FBC0682C6}" srcOrd="2" destOrd="0" presId="urn:microsoft.com/office/officeart/2008/layout/LinedList"/>
    <dgm:cxn modelId="{CF643F6B-6BDD-4E52-BB4C-623770865142}" type="presParOf" srcId="{1BF2B73F-5777-444E-AB24-AC5FBC0682C6}" destId="{7595F4F4-270B-41FA-BDA7-130FD74F7D70}" srcOrd="0" destOrd="0" presId="urn:microsoft.com/office/officeart/2008/layout/LinedList"/>
    <dgm:cxn modelId="{EA514AE9-594D-4332-B8D7-1C2B3E08F113}" type="presParOf" srcId="{1BF2B73F-5777-444E-AB24-AC5FBC0682C6}" destId="{62FCED3E-A4F2-48BA-AE4C-8E516078E6B4}" srcOrd="1" destOrd="0" presId="urn:microsoft.com/office/officeart/2008/layout/LinedList"/>
    <dgm:cxn modelId="{9D8BDDC5-48C7-4DD1-A029-6BD1F29B343C}" type="presParOf" srcId="{1BF2B73F-5777-444E-AB24-AC5FBC0682C6}" destId="{951BA408-D196-4D3F-9141-6E428CD13A94}" srcOrd="2" destOrd="0" presId="urn:microsoft.com/office/officeart/2008/layout/LinedList"/>
    <dgm:cxn modelId="{C4090EBA-35BD-4B30-91B1-FA69EEDD9AF1}" type="presParOf" srcId="{60F92CAD-F970-48C8-8FAF-EB4317C3A820}" destId="{64379DFA-AB44-411E-8E76-7A316B1B816B}" srcOrd="3" destOrd="0" presId="urn:microsoft.com/office/officeart/2008/layout/LinedList"/>
    <dgm:cxn modelId="{1803E136-C7C2-401B-9712-FA0B5C99F59D}" type="presParOf" srcId="{60F92CAD-F970-48C8-8FAF-EB4317C3A820}" destId="{74552976-C487-4E1B-B97B-F1CBE8386EC5}" srcOrd="4" destOrd="0" presId="urn:microsoft.com/office/officeart/2008/layout/LinedList"/>
    <dgm:cxn modelId="{27052495-F9B4-4624-9250-65116C3B140E}" type="presParOf" srcId="{74552976-C487-4E1B-B97B-F1CBE8386EC5}" destId="{43EBE86A-896D-4A05-B114-3ED9B5724BB9}" srcOrd="0" destOrd="0" presId="urn:microsoft.com/office/officeart/2008/layout/LinedList"/>
    <dgm:cxn modelId="{622F5F6E-2EC7-4C52-BD77-EE17A1AA10AF}" type="presParOf" srcId="{74552976-C487-4E1B-B97B-F1CBE8386EC5}" destId="{05E53AD0-78A7-45C8-8D72-1330E29EDD9B}" srcOrd="1" destOrd="0" presId="urn:microsoft.com/office/officeart/2008/layout/LinedList"/>
    <dgm:cxn modelId="{A3BA47E3-ADBD-4A1A-97F5-B4775FB6F702}" type="presParOf" srcId="{74552976-C487-4E1B-B97B-F1CBE8386EC5}" destId="{7F1F2CEE-74FC-4215-B60D-7FE5EE032BA4}" srcOrd="2" destOrd="0" presId="urn:microsoft.com/office/officeart/2008/layout/LinedList"/>
    <dgm:cxn modelId="{DE856A3D-84FA-414D-A819-554F0306F301}" type="presParOf" srcId="{60F92CAD-F970-48C8-8FAF-EB4317C3A820}" destId="{FDC85661-955A-48FC-AC0F-83482661D80B}" srcOrd="5" destOrd="0" presId="urn:microsoft.com/office/officeart/2008/layout/LinedList"/>
    <dgm:cxn modelId="{2DC06D18-8A32-4FE3-BED2-F60C21AFA0CF}" type="presParOf" srcId="{60F92CAD-F970-48C8-8FAF-EB4317C3A820}" destId="{54BE8DC6-536E-430C-8253-170EE1904E14}" srcOrd="6" destOrd="0" presId="urn:microsoft.com/office/officeart/2008/layout/LinedList"/>
    <dgm:cxn modelId="{C7C86E4C-0C79-48B1-8EA1-B0456EF39908}" type="presParOf" srcId="{54BE8DC6-536E-430C-8253-170EE1904E14}" destId="{E2A9BCDD-7419-4EFC-ACBA-4F07AD4A0BC1}" srcOrd="0" destOrd="0" presId="urn:microsoft.com/office/officeart/2008/layout/LinedList"/>
    <dgm:cxn modelId="{B462AC62-2A01-4C42-9B6C-F56F02F6EBE7}" type="presParOf" srcId="{54BE8DC6-536E-430C-8253-170EE1904E14}" destId="{CE5C6388-B194-4A35-A818-16C264EE2DC3}" srcOrd="1" destOrd="0" presId="urn:microsoft.com/office/officeart/2008/layout/LinedList"/>
    <dgm:cxn modelId="{B824AEAF-4A31-4FCF-A46B-2C4034B60D37}" type="presParOf" srcId="{54BE8DC6-536E-430C-8253-170EE1904E14}" destId="{20B9E4C8-4B55-4638-A71B-EABEC42F95F0}" srcOrd="2" destOrd="0" presId="urn:microsoft.com/office/officeart/2008/layout/LinedList"/>
    <dgm:cxn modelId="{20EC8A6F-4B92-4738-B266-E0C2EBEEBB21}" type="presParOf" srcId="{B85A4280-781E-454C-BDF7-EF529A03DE31}" destId="{F504CEFB-401D-4B88-95DE-EE432787ADD6}" srcOrd="2" destOrd="0" presId="urn:microsoft.com/office/officeart/2008/layout/LinedList"/>
    <dgm:cxn modelId="{B35CCE83-AEC0-4BE4-8C0B-4417613C258C}" type="presParOf" srcId="{B85A4280-781E-454C-BDF7-EF529A03DE31}" destId="{8685C326-AA44-4BD5-BB77-84D95FD27A2B}" srcOrd="3" destOrd="0" presId="urn:microsoft.com/office/officeart/2008/layout/LinedList"/>
    <dgm:cxn modelId="{68D78603-E146-437A-8626-44396D812AE5}" type="presParOf" srcId="{B85A4280-781E-454C-BDF7-EF529A03DE31}" destId="{0F8D277D-1A6C-4952-A854-7C16D570D517}" srcOrd="4" destOrd="0" presId="urn:microsoft.com/office/officeart/2008/layout/LinedList"/>
    <dgm:cxn modelId="{D16BF353-5D08-4A35-BFD6-CFBD192B0149}" type="presParOf" srcId="{0F8D277D-1A6C-4952-A854-7C16D570D517}" destId="{FE39987A-1EDF-4A76-9C11-9F5AD2AF729D}" srcOrd="0" destOrd="0" presId="urn:microsoft.com/office/officeart/2008/layout/LinedList"/>
    <dgm:cxn modelId="{49AF5ABE-376C-472F-AECB-9023E69EA45E}" type="presParOf" srcId="{0F8D277D-1A6C-4952-A854-7C16D570D517}" destId="{8E97CC86-3B60-4975-B44D-54B971769CA1}" srcOrd="1" destOrd="0" presId="urn:microsoft.com/office/officeart/2008/layout/LinedList"/>
    <dgm:cxn modelId="{9EC1C616-F369-4199-B8AB-9A2502D9CB78}" type="presParOf" srcId="{0F8D277D-1A6C-4952-A854-7C16D570D517}" destId="{65164738-768B-4AD8-B7D4-998E138E5A5D}" srcOrd="2" destOrd="0" presId="urn:microsoft.com/office/officeart/2008/layout/LinedList"/>
    <dgm:cxn modelId="{3FCE9641-4A31-4147-9043-4CED63D974A1}" type="presParOf" srcId="{65164738-768B-4AD8-B7D4-998E138E5A5D}" destId="{1E233E8A-9D87-4D53-8F18-900917BE1AB8}" srcOrd="0" destOrd="0" presId="urn:microsoft.com/office/officeart/2008/layout/LinedList"/>
    <dgm:cxn modelId="{8716384B-5EB2-4055-98D5-54B9620D7ACC}" type="presParOf" srcId="{1E233E8A-9D87-4D53-8F18-900917BE1AB8}" destId="{2650C544-39BC-4878-9A03-BF2AAF04099D}" srcOrd="0" destOrd="0" presId="urn:microsoft.com/office/officeart/2008/layout/LinedList"/>
    <dgm:cxn modelId="{170ECE1A-3563-4034-822B-3C6FB564B311}" type="presParOf" srcId="{1E233E8A-9D87-4D53-8F18-900917BE1AB8}" destId="{77DA32D8-2C89-4475-B49F-C8BA322B846E}" srcOrd="1" destOrd="0" presId="urn:microsoft.com/office/officeart/2008/layout/LinedList"/>
    <dgm:cxn modelId="{424949B8-565E-4AEC-B813-F612A548C42E}" type="presParOf" srcId="{1E233E8A-9D87-4D53-8F18-900917BE1AB8}" destId="{141FD23F-7C97-4EC0-AB43-5A350B22FDB3}" srcOrd="2" destOrd="0" presId="urn:microsoft.com/office/officeart/2008/layout/LinedList"/>
    <dgm:cxn modelId="{F784A061-A716-4D04-9594-526B17E77E58}" type="presParOf" srcId="{65164738-768B-4AD8-B7D4-998E138E5A5D}" destId="{2974773D-2D46-4E1E-BA5D-ABD2C5A1E110}" srcOrd="1" destOrd="0" presId="urn:microsoft.com/office/officeart/2008/layout/LinedList"/>
    <dgm:cxn modelId="{55B1A7A0-0C6B-476A-A50F-C0513E6DB905}" type="presParOf" srcId="{65164738-768B-4AD8-B7D4-998E138E5A5D}" destId="{E8A4D7D5-FC6C-4AC2-AC49-89B5DA54631C}" srcOrd="2" destOrd="0" presId="urn:microsoft.com/office/officeart/2008/layout/LinedList"/>
    <dgm:cxn modelId="{74ED5289-946A-43FF-9488-76FDBC0D5047}" type="presParOf" srcId="{E8A4D7D5-FC6C-4AC2-AC49-89B5DA54631C}" destId="{0A900255-8915-4AFB-991B-F5BB2BAFF8D1}" srcOrd="0" destOrd="0" presId="urn:microsoft.com/office/officeart/2008/layout/LinedList"/>
    <dgm:cxn modelId="{92A3E3FB-1EC2-48CC-B0A6-0882D8803983}" type="presParOf" srcId="{E8A4D7D5-FC6C-4AC2-AC49-89B5DA54631C}" destId="{B020F9BB-992E-4B22-9DBD-1DEAE77FD37E}" srcOrd="1" destOrd="0" presId="urn:microsoft.com/office/officeart/2008/layout/LinedList"/>
    <dgm:cxn modelId="{219D00F2-36D7-4BC6-BBDE-2EB771FF8AA3}" type="presParOf" srcId="{E8A4D7D5-FC6C-4AC2-AC49-89B5DA54631C}" destId="{47DC6CA9-18F5-4A63-B5F0-1E855A63615A}" srcOrd="2" destOrd="0" presId="urn:microsoft.com/office/officeart/2008/layout/LinedList"/>
    <dgm:cxn modelId="{5C3B5C9E-5CA9-4B2E-8B26-A75AFDCBE856}" type="presParOf" srcId="{65164738-768B-4AD8-B7D4-998E138E5A5D}" destId="{640BF551-ABC3-486D-B3E5-7EF4A4C3EA79}" srcOrd="3" destOrd="0" presId="urn:microsoft.com/office/officeart/2008/layout/LinedList"/>
    <dgm:cxn modelId="{2F609469-F621-4748-9C0C-A9C8EBF6DC51}" type="presParOf" srcId="{65164738-768B-4AD8-B7D4-998E138E5A5D}" destId="{DFCB6BB3-0028-4DDE-BE34-6FED716E1647}" srcOrd="4" destOrd="0" presId="urn:microsoft.com/office/officeart/2008/layout/LinedList"/>
    <dgm:cxn modelId="{8464ABF2-342A-4562-8114-C67948EBCB72}" type="presParOf" srcId="{DFCB6BB3-0028-4DDE-BE34-6FED716E1647}" destId="{69294C25-CCD2-456F-A498-15BE70A57A58}" srcOrd="0" destOrd="0" presId="urn:microsoft.com/office/officeart/2008/layout/LinedList"/>
    <dgm:cxn modelId="{547F9B84-C983-4CF1-AEBA-A0BB6101FA37}" type="presParOf" srcId="{DFCB6BB3-0028-4DDE-BE34-6FED716E1647}" destId="{535D58B5-53A6-4D1F-8769-C2A6921953B2}" srcOrd="1" destOrd="0" presId="urn:microsoft.com/office/officeart/2008/layout/LinedList"/>
    <dgm:cxn modelId="{8E45586A-39ED-4165-8D3D-AC28F0AE167D}" type="presParOf" srcId="{DFCB6BB3-0028-4DDE-BE34-6FED716E1647}" destId="{F3EAEDD6-D247-43C7-8456-765332DD34F3}" srcOrd="2" destOrd="0" presId="urn:microsoft.com/office/officeart/2008/layout/LinedList"/>
    <dgm:cxn modelId="{56208813-C16D-4577-92F4-9C85B8446862}" type="presParOf" srcId="{B85A4280-781E-454C-BDF7-EF529A03DE31}" destId="{6FA6FD8D-B256-4FC7-92AB-4725BE3682C2}" srcOrd="5" destOrd="0" presId="urn:microsoft.com/office/officeart/2008/layout/LinedList"/>
    <dgm:cxn modelId="{DE89BCEC-6A63-4825-9618-F12786E1FBDE}" type="presParOf" srcId="{B85A4280-781E-454C-BDF7-EF529A03DE31}" destId="{FA285BBD-8DD5-49A4-8C50-E0BD4E77406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427AB-6693-4B5B-854A-1206665D0885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8D71F89-9BBD-4AB6-A777-E83E6AAE6525}">
      <dgm:prSet phldrT="[Text]" custT="1"/>
      <dgm:spPr/>
      <dgm:t>
        <a:bodyPr/>
        <a:lstStyle/>
        <a:p>
          <a:r>
            <a:rPr lang="en-US" sz="1800" b="1" i="0" u="none" strike="noStrike" baseline="0" dirty="0">
              <a:latin typeface="Calibri" panose="020F0502020204030204" pitchFamily="34" charset="0"/>
            </a:rPr>
            <a:t>Limited use of surface transportation in the supply chain</a:t>
          </a:r>
          <a:endParaRPr lang="en-US" sz="1800" dirty="0"/>
        </a:p>
      </dgm:t>
    </dgm:pt>
    <dgm:pt modelId="{B69EFA69-B2C0-4B36-8B56-5A10E4DC1587}" type="parTrans" cxnId="{3B401C53-96F6-4258-955B-1D5F35EEB581}">
      <dgm:prSet/>
      <dgm:spPr/>
      <dgm:t>
        <a:bodyPr/>
        <a:lstStyle/>
        <a:p>
          <a:endParaRPr lang="en-US"/>
        </a:p>
      </dgm:t>
    </dgm:pt>
    <dgm:pt modelId="{C4AE2D6D-6D66-4CEF-A1F9-F569677A3974}" type="sibTrans" cxnId="{3B401C53-96F6-4258-955B-1D5F35EEB581}">
      <dgm:prSet/>
      <dgm:spPr/>
      <dgm:t>
        <a:bodyPr/>
        <a:lstStyle/>
        <a:p>
          <a:endParaRPr lang="en-US"/>
        </a:p>
      </dgm:t>
    </dgm:pt>
    <dgm:pt modelId="{B95084D4-6299-4025-BF92-5D6BDEC5FDF0}">
      <dgm:prSet phldrT="[Text]" custT="1"/>
      <dgm:spPr/>
      <dgm:t>
        <a:bodyPr/>
        <a:lstStyle/>
        <a:p>
          <a:r>
            <a:rPr lang="en-US" sz="1300" b="1" i="0" u="none" strike="noStrike" baseline="0" dirty="0">
              <a:latin typeface="Calibri" panose="020F0502020204030204" pitchFamily="34" charset="0"/>
            </a:rPr>
            <a:t>40% of UN Owned Equipment was delivered to Mogadishu by sea (60% arrived by air) and only 22% of all cargo was transported within the Mission by surface – sea and road. </a:t>
          </a:r>
          <a:endParaRPr lang="en-US" sz="1300" b="1" dirty="0"/>
        </a:p>
      </dgm:t>
    </dgm:pt>
    <dgm:pt modelId="{E3831C78-CC1C-417F-A5BE-544156F491E4}" type="parTrans" cxnId="{7CBC1959-E69A-47BF-A26A-4953283176E7}">
      <dgm:prSet/>
      <dgm:spPr/>
      <dgm:t>
        <a:bodyPr/>
        <a:lstStyle/>
        <a:p>
          <a:endParaRPr lang="en-US"/>
        </a:p>
      </dgm:t>
    </dgm:pt>
    <dgm:pt modelId="{3C59CBDE-CC37-4111-A7FE-5AB9668B2F4F}" type="sibTrans" cxnId="{7CBC1959-E69A-47BF-A26A-4953283176E7}">
      <dgm:prSet/>
      <dgm:spPr/>
      <dgm:t>
        <a:bodyPr/>
        <a:lstStyle/>
        <a:p>
          <a:endParaRPr lang="en-US"/>
        </a:p>
      </dgm:t>
    </dgm:pt>
    <dgm:pt modelId="{779CFAFD-75D8-4290-ABAA-A55AD7CE5E9D}">
      <dgm:prSet phldrT="[Text]" custT="1"/>
      <dgm:spPr/>
      <dgm:t>
        <a:bodyPr/>
        <a:lstStyle/>
        <a:p>
          <a:r>
            <a:rPr lang="en-US" sz="1800" b="1" i="0" u="none" strike="noStrike" baseline="0" dirty="0">
              <a:latin typeface="Calibri" panose="020F0502020204030204" pitchFamily="34" charset="0"/>
            </a:rPr>
            <a:t>Heavy reliance on air transportation for within-Mission movements</a:t>
          </a:r>
          <a:endParaRPr lang="en-US" sz="1800" dirty="0"/>
        </a:p>
      </dgm:t>
    </dgm:pt>
    <dgm:pt modelId="{2AA1A52E-14E2-4AAF-B9BF-5D9070E3C8C4}" type="parTrans" cxnId="{8C0ADD25-6315-4F71-806C-9A39E05E5FAE}">
      <dgm:prSet/>
      <dgm:spPr/>
      <dgm:t>
        <a:bodyPr/>
        <a:lstStyle/>
        <a:p>
          <a:endParaRPr lang="en-US"/>
        </a:p>
      </dgm:t>
    </dgm:pt>
    <dgm:pt modelId="{D9BACDF3-F17E-4784-8E7D-48CA7D5D5BB5}" type="sibTrans" cxnId="{8C0ADD25-6315-4F71-806C-9A39E05E5FAE}">
      <dgm:prSet/>
      <dgm:spPr/>
      <dgm:t>
        <a:bodyPr/>
        <a:lstStyle/>
        <a:p>
          <a:endParaRPr lang="en-US"/>
        </a:p>
      </dgm:t>
    </dgm:pt>
    <dgm:pt modelId="{759677B4-C5FA-4557-8C18-219A5872FFE7}">
      <dgm:prSet phldrT="[Text]" custT="1"/>
      <dgm:spPr/>
      <dgm:t>
        <a:bodyPr/>
        <a:lstStyle/>
        <a:p>
          <a:r>
            <a:rPr lang="en-US" sz="1400" b="1" i="0" u="none" strike="noStrike" baseline="0" dirty="0">
              <a:latin typeface="Calibri" panose="020F0502020204030204" pitchFamily="34" charset="0"/>
            </a:rPr>
            <a:t>Total of 77,860 passengers (100%) and 16,956,178 kgs of cargo (77%) were transported by air. </a:t>
          </a:r>
          <a:endParaRPr lang="en-US" sz="1400" b="1" dirty="0"/>
        </a:p>
      </dgm:t>
    </dgm:pt>
    <dgm:pt modelId="{655EDA29-82EF-4EB2-B2B0-3C7AFD9D1E28}" type="parTrans" cxnId="{8069720C-40E7-4E8C-A179-C7B008D1C06D}">
      <dgm:prSet/>
      <dgm:spPr/>
      <dgm:t>
        <a:bodyPr/>
        <a:lstStyle/>
        <a:p>
          <a:endParaRPr lang="en-US"/>
        </a:p>
      </dgm:t>
    </dgm:pt>
    <dgm:pt modelId="{239187F0-ED7D-4093-9C23-A81143FA9C6C}" type="sibTrans" cxnId="{8069720C-40E7-4E8C-A179-C7B008D1C06D}">
      <dgm:prSet/>
      <dgm:spPr/>
      <dgm:t>
        <a:bodyPr/>
        <a:lstStyle/>
        <a:p>
          <a:endParaRPr lang="en-US"/>
        </a:p>
      </dgm:t>
    </dgm:pt>
    <dgm:pt modelId="{86DB45DC-2E93-4A3E-ABC1-BB97DC2D9E31}">
      <dgm:prSet phldrT="[Text]"/>
      <dgm:spPr/>
      <dgm:t>
        <a:bodyPr/>
        <a:lstStyle/>
        <a:p>
          <a:r>
            <a:rPr lang="en-US" b="1" i="0" u="none" strike="noStrike" baseline="0" dirty="0">
              <a:latin typeface="Calibri" panose="020F0502020204030204" pitchFamily="34" charset="0"/>
            </a:rPr>
            <a:t>CASEVAC support is a critical service to the mission</a:t>
          </a:r>
          <a:endParaRPr lang="en-US" dirty="0"/>
        </a:p>
      </dgm:t>
    </dgm:pt>
    <dgm:pt modelId="{735B4B34-0A91-4020-9DC2-E074B65C3AAC}" type="parTrans" cxnId="{1AF89E27-1E8A-4C8A-BA94-C06397E3F829}">
      <dgm:prSet/>
      <dgm:spPr/>
      <dgm:t>
        <a:bodyPr/>
        <a:lstStyle/>
        <a:p>
          <a:endParaRPr lang="en-US"/>
        </a:p>
      </dgm:t>
    </dgm:pt>
    <dgm:pt modelId="{1F5E56F8-7644-4E1D-8E60-359BD9088A55}" type="sibTrans" cxnId="{1AF89E27-1E8A-4C8A-BA94-C06397E3F829}">
      <dgm:prSet/>
      <dgm:spPr/>
      <dgm:t>
        <a:bodyPr/>
        <a:lstStyle/>
        <a:p>
          <a:endParaRPr lang="en-US"/>
        </a:p>
      </dgm:t>
    </dgm:pt>
    <dgm:pt modelId="{1F0AE1BF-8374-4DBB-87D7-782AFCB6D21D}">
      <dgm:prSet phldrT="[Text]" custT="1"/>
      <dgm:spPr/>
      <dgm:t>
        <a:bodyPr/>
        <a:lstStyle/>
        <a:p>
          <a:r>
            <a:rPr lang="en-US" sz="1400" b="1" i="0" u="none" strike="noStrike" baseline="0" dirty="0">
              <a:latin typeface="Calibri" panose="020F0502020204030204" pitchFamily="34" charset="0"/>
            </a:rPr>
            <a:t>40% of CASEVACs are conducted at night.</a:t>
          </a:r>
          <a:endParaRPr lang="en-US" sz="1400" b="1" dirty="0"/>
        </a:p>
      </dgm:t>
    </dgm:pt>
    <dgm:pt modelId="{25721BCD-C44D-4FDF-90F6-7BBC961A665D}" type="parTrans" cxnId="{AB379B67-F629-4850-AC1D-47165D3F8A71}">
      <dgm:prSet/>
      <dgm:spPr/>
      <dgm:t>
        <a:bodyPr/>
        <a:lstStyle/>
        <a:p>
          <a:endParaRPr lang="en-US"/>
        </a:p>
      </dgm:t>
    </dgm:pt>
    <dgm:pt modelId="{1800694F-AE19-44AB-9E80-AD5FD9EEB85F}" type="sibTrans" cxnId="{AB379B67-F629-4850-AC1D-47165D3F8A71}">
      <dgm:prSet/>
      <dgm:spPr/>
      <dgm:t>
        <a:bodyPr/>
        <a:lstStyle/>
        <a:p>
          <a:endParaRPr lang="en-US"/>
        </a:p>
      </dgm:t>
    </dgm:pt>
    <dgm:pt modelId="{4687818E-485E-47BE-BAFE-286942C6D7AB}" type="pres">
      <dgm:prSet presAssocID="{ED7427AB-6693-4B5B-854A-1206665D0885}" presName="Name0" presStyleCnt="0">
        <dgm:presLayoutVars>
          <dgm:dir/>
          <dgm:animLvl val="lvl"/>
          <dgm:resizeHandles val="exact"/>
        </dgm:presLayoutVars>
      </dgm:prSet>
      <dgm:spPr/>
    </dgm:pt>
    <dgm:pt modelId="{091E8AA8-587A-41FC-ADE8-DF3D8495ECD7}" type="pres">
      <dgm:prSet presAssocID="{86DB45DC-2E93-4A3E-ABC1-BB97DC2D9E31}" presName="boxAndChildren" presStyleCnt="0"/>
      <dgm:spPr/>
    </dgm:pt>
    <dgm:pt modelId="{AA76E923-5342-4021-B031-CEDAC3598E36}" type="pres">
      <dgm:prSet presAssocID="{86DB45DC-2E93-4A3E-ABC1-BB97DC2D9E31}" presName="parentTextBox" presStyleLbl="node1" presStyleIdx="0" presStyleCnt="3"/>
      <dgm:spPr/>
    </dgm:pt>
    <dgm:pt modelId="{A801977F-EE16-41E2-8FF4-112D4EBF0B4F}" type="pres">
      <dgm:prSet presAssocID="{86DB45DC-2E93-4A3E-ABC1-BB97DC2D9E31}" presName="entireBox" presStyleLbl="node1" presStyleIdx="0" presStyleCnt="3" custLinFactNeighborY="1120"/>
      <dgm:spPr/>
    </dgm:pt>
    <dgm:pt modelId="{9AED74B3-8A2F-47D7-BFC5-776A544D8865}" type="pres">
      <dgm:prSet presAssocID="{86DB45DC-2E93-4A3E-ABC1-BB97DC2D9E31}" presName="descendantBox" presStyleCnt="0"/>
      <dgm:spPr/>
    </dgm:pt>
    <dgm:pt modelId="{DB060590-A4DB-479D-9FED-F04D27176384}" type="pres">
      <dgm:prSet presAssocID="{1F0AE1BF-8374-4DBB-87D7-782AFCB6D21D}" presName="childTextBox" presStyleLbl="fgAccFollowNode1" presStyleIdx="0" presStyleCnt="3">
        <dgm:presLayoutVars>
          <dgm:bulletEnabled val="1"/>
        </dgm:presLayoutVars>
      </dgm:prSet>
      <dgm:spPr/>
    </dgm:pt>
    <dgm:pt modelId="{CC8C6974-47AE-40F8-92D7-996AD44813A0}" type="pres">
      <dgm:prSet presAssocID="{D9BACDF3-F17E-4784-8E7D-48CA7D5D5BB5}" presName="sp" presStyleCnt="0"/>
      <dgm:spPr/>
    </dgm:pt>
    <dgm:pt modelId="{B5AC895D-2BE7-4853-8927-D769ABCD9A70}" type="pres">
      <dgm:prSet presAssocID="{779CFAFD-75D8-4290-ABAA-A55AD7CE5E9D}" presName="arrowAndChildren" presStyleCnt="0"/>
      <dgm:spPr/>
    </dgm:pt>
    <dgm:pt modelId="{FE5B8C66-0EBC-438A-A7DB-5DB6C0B4C208}" type="pres">
      <dgm:prSet presAssocID="{779CFAFD-75D8-4290-ABAA-A55AD7CE5E9D}" presName="parentTextArrow" presStyleLbl="node1" presStyleIdx="0" presStyleCnt="3"/>
      <dgm:spPr/>
    </dgm:pt>
    <dgm:pt modelId="{84B50B9B-477C-4DA1-8B76-98B41FDED0D9}" type="pres">
      <dgm:prSet presAssocID="{779CFAFD-75D8-4290-ABAA-A55AD7CE5E9D}" presName="arrow" presStyleLbl="node1" presStyleIdx="1" presStyleCnt="3" custLinFactNeighborY="2834"/>
      <dgm:spPr/>
    </dgm:pt>
    <dgm:pt modelId="{96197EA7-552D-45CA-AAF1-B723173F76A5}" type="pres">
      <dgm:prSet presAssocID="{779CFAFD-75D8-4290-ABAA-A55AD7CE5E9D}" presName="descendantArrow" presStyleCnt="0"/>
      <dgm:spPr/>
    </dgm:pt>
    <dgm:pt modelId="{F1447A6D-E224-482A-BF1E-88922FCADB93}" type="pres">
      <dgm:prSet presAssocID="{759677B4-C5FA-4557-8C18-219A5872FFE7}" presName="childTextArrow" presStyleLbl="fgAccFollowNode1" presStyleIdx="1" presStyleCnt="3">
        <dgm:presLayoutVars>
          <dgm:bulletEnabled val="1"/>
        </dgm:presLayoutVars>
      </dgm:prSet>
      <dgm:spPr/>
    </dgm:pt>
    <dgm:pt modelId="{AEB505F4-B3B8-4C13-B9D6-60215946F0EE}" type="pres">
      <dgm:prSet presAssocID="{C4AE2D6D-6D66-4CEF-A1F9-F569677A3974}" presName="sp" presStyleCnt="0"/>
      <dgm:spPr/>
    </dgm:pt>
    <dgm:pt modelId="{DF3BB160-2EFC-4A15-B0E0-FF927015F8DC}" type="pres">
      <dgm:prSet presAssocID="{A8D71F89-9BBD-4AB6-A777-E83E6AAE6525}" presName="arrowAndChildren" presStyleCnt="0"/>
      <dgm:spPr/>
    </dgm:pt>
    <dgm:pt modelId="{425CB97E-7AC8-45DA-8935-3FF63177FBE3}" type="pres">
      <dgm:prSet presAssocID="{A8D71F89-9BBD-4AB6-A777-E83E6AAE6525}" presName="parentTextArrow" presStyleLbl="node1" presStyleIdx="1" presStyleCnt="3"/>
      <dgm:spPr/>
    </dgm:pt>
    <dgm:pt modelId="{44E5C91F-2EF1-49F9-AA92-334605560359}" type="pres">
      <dgm:prSet presAssocID="{A8D71F89-9BBD-4AB6-A777-E83E6AAE6525}" presName="arrow" presStyleLbl="node1" presStyleIdx="2" presStyleCnt="3" custLinFactNeighborY="-46"/>
      <dgm:spPr/>
    </dgm:pt>
    <dgm:pt modelId="{3BD0AFDE-45AD-451C-AEEB-73B4A3CFEBCA}" type="pres">
      <dgm:prSet presAssocID="{A8D71F89-9BBD-4AB6-A777-E83E6AAE6525}" presName="descendantArrow" presStyleCnt="0"/>
      <dgm:spPr/>
    </dgm:pt>
    <dgm:pt modelId="{1FFD32A5-CF92-4E2D-A00A-8B2EEF926872}" type="pres">
      <dgm:prSet presAssocID="{B95084D4-6299-4025-BF92-5D6BDEC5FDF0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8069720C-40E7-4E8C-A179-C7B008D1C06D}" srcId="{779CFAFD-75D8-4290-ABAA-A55AD7CE5E9D}" destId="{759677B4-C5FA-4557-8C18-219A5872FFE7}" srcOrd="0" destOrd="0" parTransId="{655EDA29-82EF-4EB2-B2B0-3C7AFD9D1E28}" sibTransId="{239187F0-ED7D-4093-9C23-A81143FA9C6C}"/>
    <dgm:cxn modelId="{2F11E223-5763-4DD5-BC7D-202E9E9B992B}" type="presOf" srcId="{779CFAFD-75D8-4290-ABAA-A55AD7CE5E9D}" destId="{FE5B8C66-0EBC-438A-A7DB-5DB6C0B4C208}" srcOrd="0" destOrd="0" presId="urn:microsoft.com/office/officeart/2005/8/layout/process4"/>
    <dgm:cxn modelId="{8C0ADD25-6315-4F71-806C-9A39E05E5FAE}" srcId="{ED7427AB-6693-4B5B-854A-1206665D0885}" destId="{779CFAFD-75D8-4290-ABAA-A55AD7CE5E9D}" srcOrd="1" destOrd="0" parTransId="{2AA1A52E-14E2-4AAF-B9BF-5D9070E3C8C4}" sibTransId="{D9BACDF3-F17E-4784-8E7D-48CA7D5D5BB5}"/>
    <dgm:cxn modelId="{1AF89E27-1E8A-4C8A-BA94-C06397E3F829}" srcId="{ED7427AB-6693-4B5B-854A-1206665D0885}" destId="{86DB45DC-2E93-4A3E-ABC1-BB97DC2D9E31}" srcOrd="2" destOrd="0" parTransId="{735B4B34-0A91-4020-9DC2-E074B65C3AAC}" sibTransId="{1F5E56F8-7644-4E1D-8E60-359BD9088A55}"/>
    <dgm:cxn modelId="{AB379B67-F629-4850-AC1D-47165D3F8A71}" srcId="{86DB45DC-2E93-4A3E-ABC1-BB97DC2D9E31}" destId="{1F0AE1BF-8374-4DBB-87D7-782AFCB6D21D}" srcOrd="0" destOrd="0" parTransId="{25721BCD-C44D-4FDF-90F6-7BBC961A665D}" sibTransId="{1800694F-AE19-44AB-9E80-AD5FD9EEB85F}"/>
    <dgm:cxn modelId="{F0DFA969-6609-4ED1-B0B8-E0D642F61AA9}" type="presOf" srcId="{ED7427AB-6693-4B5B-854A-1206665D0885}" destId="{4687818E-485E-47BE-BAFE-286942C6D7AB}" srcOrd="0" destOrd="0" presId="urn:microsoft.com/office/officeart/2005/8/layout/process4"/>
    <dgm:cxn modelId="{2909134D-0723-4A29-961A-9175AAE505AD}" type="presOf" srcId="{1F0AE1BF-8374-4DBB-87D7-782AFCB6D21D}" destId="{DB060590-A4DB-479D-9FED-F04D27176384}" srcOrd="0" destOrd="0" presId="urn:microsoft.com/office/officeart/2005/8/layout/process4"/>
    <dgm:cxn modelId="{BB10C072-37E2-46E9-835D-CADF61DC7785}" type="presOf" srcId="{86DB45DC-2E93-4A3E-ABC1-BB97DC2D9E31}" destId="{AA76E923-5342-4021-B031-CEDAC3598E36}" srcOrd="0" destOrd="0" presId="urn:microsoft.com/office/officeart/2005/8/layout/process4"/>
    <dgm:cxn modelId="{3B401C53-96F6-4258-955B-1D5F35EEB581}" srcId="{ED7427AB-6693-4B5B-854A-1206665D0885}" destId="{A8D71F89-9BBD-4AB6-A777-E83E6AAE6525}" srcOrd="0" destOrd="0" parTransId="{B69EFA69-B2C0-4B36-8B56-5A10E4DC1587}" sibTransId="{C4AE2D6D-6D66-4CEF-A1F9-F569677A3974}"/>
    <dgm:cxn modelId="{7CBC1959-E69A-47BF-A26A-4953283176E7}" srcId="{A8D71F89-9BBD-4AB6-A777-E83E6AAE6525}" destId="{B95084D4-6299-4025-BF92-5D6BDEC5FDF0}" srcOrd="0" destOrd="0" parTransId="{E3831C78-CC1C-417F-A5BE-544156F491E4}" sibTransId="{3C59CBDE-CC37-4111-A7FE-5AB9668B2F4F}"/>
    <dgm:cxn modelId="{8CBF7EAC-ABE7-4A7F-9E61-909147B2A88B}" type="presOf" srcId="{A8D71F89-9BBD-4AB6-A777-E83E6AAE6525}" destId="{425CB97E-7AC8-45DA-8935-3FF63177FBE3}" srcOrd="0" destOrd="0" presId="urn:microsoft.com/office/officeart/2005/8/layout/process4"/>
    <dgm:cxn modelId="{C04FC3B4-0461-4C77-9E5D-8D5096C276DC}" type="presOf" srcId="{86DB45DC-2E93-4A3E-ABC1-BB97DC2D9E31}" destId="{A801977F-EE16-41E2-8FF4-112D4EBF0B4F}" srcOrd="1" destOrd="0" presId="urn:microsoft.com/office/officeart/2005/8/layout/process4"/>
    <dgm:cxn modelId="{574C31D5-4693-493E-87AD-9BFE96EF0F1D}" type="presOf" srcId="{A8D71F89-9BBD-4AB6-A777-E83E6AAE6525}" destId="{44E5C91F-2EF1-49F9-AA92-334605560359}" srcOrd="1" destOrd="0" presId="urn:microsoft.com/office/officeart/2005/8/layout/process4"/>
    <dgm:cxn modelId="{A803A9D5-2DB4-4F54-9EC2-D99E98449943}" type="presOf" srcId="{759677B4-C5FA-4557-8C18-219A5872FFE7}" destId="{F1447A6D-E224-482A-BF1E-88922FCADB93}" srcOrd="0" destOrd="0" presId="urn:microsoft.com/office/officeart/2005/8/layout/process4"/>
    <dgm:cxn modelId="{3416DFE7-0B85-427E-9545-48CDBAD9FDCF}" type="presOf" srcId="{779CFAFD-75D8-4290-ABAA-A55AD7CE5E9D}" destId="{84B50B9B-477C-4DA1-8B76-98B41FDED0D9}" srcOrd="1" destOrd="0" presId="urn:microsoft.com/office/officeart/2005/8/layout/process4"/>
    <dgm:cxn modelId="{3C08CBFC-CDFB-4765-BCD8-94DFEF599752}" type="presOf" srcId="{B95084D4-6299-4025-BF92-5D6BDEC5FDF0}" destId="{1FFD32A5-CF92-4E2D-A00A-8B2EEF926872}" srcOrd="0" destOrd="0" presId="urn:microsoft.com/office/officeart/2005/8/layout/process4"/>
    <dgm:cxn modelId="{AEECB798-F301-4F09-9F8B-49EE85772B10}" type="presParOf" srcId="{4687818E-485E-47BE-BAFE-286942C6D7AB}" destId="{091E8AA8-587A-41FC-ADE8-DF3D8495ECD7}" srcOrd="0" destOrd="0" presId="urn:microsoft.com/office/officeart/2005/8/layout/process4"/>
    <dgm:cxn modelId="{E6D0B103-8217-41E0-8F97-50E630062269}" type="presParOf" srcId="{091E8AA8-587A-41FC-ADE8-DF3D8495ECD7}" destId="{AA76E923-5342-4021-B031-CEDAC3598E36}" srcOrd="0" destOrd="0" presId="urn:microsoft.com/office/officeart/2005/8/layout/process4"/>
    <dgm:cxn modelId="{5E02F7CC-ADFA-4AD3-AB62-1008D381E185}" type="presParOf" srcId="{091E8AA8-587A-41FC-ADE8-DF3D8495ECD7}" destId="{A801977F-EE16-41E2-8FF4-112D4EBF0B4F}" srcOrd="1" destOrd="0" presId="urn:microsoft.com/office/officeart/2005/8/layout/process4"/>
    <dgm:cxn modelId="{2DAF49EB-F4CD-4E4C-B9BA-1F853F033CA0}" type="presParOf" srcId="{091E8AA8-587A-41FC-ADE8-DF3D8495ECD7}" destId="{9AED74B3-8A2F-47D7-BFC5-776A544D8865}" srcOrd="2" destOrd="0" presId="urn:microsoft.com/office/officeart/2005/8/layout/process4"/>
    <dgm:cxn modelId="{B7E3A264-B9CA-42D3-B4A8-FDBA7923BF3C}" type="presParOf" srcId="{9AED74B3-8A2F-47D7-BFC5-776A544D8865}" destId="{DB060590-A4DB-479D-9FED-F04D27176384}" srcOrd="0" destOrd="0" presId="urn:microsoft.com/office/officeart/2005/8/layout/process4"/>
    <dgm:cxn modelId="{9644BB7C-956A-4F18-BD72-05F7864DD36A}" type="presParOf" srcId="{4687818E-485E-47BE-BAFE-286942C6D7AB}" destId="{CC8C6974-47AE-40F8-92D7-996AD44813A0}" srcOrd="1" destOrd="0" presId="urn:microsoft.com/office/officeart/2005/8/layout/process4"/>
    <dgm:cxn modelId="{15D56C70-3E5B-4036-B527-B3049B8991CD}" type="presParOf" srcId="{4687818E-485E-47BE-BAFE-286942C6D7AB}" destId="{B5AC895D-2BE7-4853-8927-D769ABCD9A70}" srcOrd="2" destOrd="0" presId="urn:microsoft.com/office/officeart/2005/8/layout/process4"/>
    <dgm:cxn modelId="{2CEC35E9-51C7-4008-A46F-3EC7BCCB54D3}" type="presParOf" srcId="{B5AC895D-2BE7-4853-8927-D769ABCD9A70}" destId="{FE5B8C66-0EBC-438A-A7DB-5DB6C0B4C208}" srcOrd="0" destOrd="0" presId="urn:microsoft.com/office/officeart/2005/8/layout/process4"/>
    <dgm:cxn modelId="{19BA4857-3E99-48E9-B0E0-4E563BA90B51}" type="presParOf" srcId="{B5AC895D-2BE7-4853-8927-D769ABCD9A70}" destId="{84B50B9B-477C-4DA1-8B76-98B41FDED0D9}" srcOrd="1" destOrd="0" presId="urn:microsoft.com/office/officeart/2005/8/layout/process4"/>
    <dgm:cxn modelId="{4391F4D8-B0F7-49FB-9A97-473AA15ACA9C}" type="presParOf" srcId="{B5AC895D-2BE7-4853-8927-D769ABCD9A70}" destId="{96197EA7-552D-45CA-AAF1-B723173F76A5}" srcOrd="2" destOrd="0" presId="urn:microsoft.com/office/officeart/2005/8/layout/process4"/>
    <dgm:cxn modelId="{5EEE9FA8-EAE8-4ECF-A5A8-5E0BCBC944CC}" type="presParOf" srcId="{96197EA7-552D-45CA-AAF1-B723173F76A5}" destId="{F1447A6D-E224-482A-BF1E-88922FCADB93}" srcOrd="0" destOrd="0" presId="urn:microsoft.com/office/officeart/2005/8/layout/process4"/>
    <dgm:cxn modelId="{CECB5B9B-3F73-4A56-BDC2-D48B78D58E10}" type="presParOf" srcId="{4687818E-485E-47BE-BAFE-286942C6D7AB}" destId="{AEB505F4-B3B8-4C13-B9D6-60215946F0EE}" srcOrd="3" destOrd="0" presId="urn:microsoft.com/office/officeart/2005/8/layout/process4"/>
    <dgm:cxn modelId="{01610BD1-14B2-453C-BD21-DE325EA6D99E}" type="presParOf" srcId="{4687818E-485E-47BE-BAFE-286942C6D7AB}" destId="{DF3BB160-2EFC-4A15-B0E0-FF927015F8DC}" srcOrd="4" destOrd="0" presId="urn:microsoft.com/office/officeart/2005/8/layout/process4"/>
    <dgm:cxn modelId="{7D11302D-2A3B-411F-AAA2-7C1F07CF5F6A}" type="presParOf" srcId="{DF3BB160-2EFC-4A15-B0E0-FF927015F8DC}" destId="{425CB97E-7AC8-45DA-8935-3FF63177FBE3}" srcOrd="0" destOrd="0" presId="urn:microsoft.com/office/officeart/2005/8/layout/process4"/>
    <dgm:cxn modelId="{044B80E7-427E-4CB1-9FCB-0C15D3CDBC37}" type="presParOf" srcId="{DF3BB160-2EFC-4A15-B0E0-FF927015F8DC}" destId="{44E5C91F-2EF1-49F9-AA92-334605560359}" srcOrd="1" destOrd="0" presId="urn:microsoft.com/office/officeart/2005/8/layout/process4"/>
    <dgm:cxn modelId="{29CC4501-FF9A-4C6A-9B2B-204640D78B22}" type="presParOf" srcId="{DF3BB160-2EFC-4A15-B0E0-FF927015F8DC}" destId="{3BD0AFDE-45AD-451C-AEEB-73B4A3CFEBCA}" srcOrd="2" destOrd="0" presId="urn:microsoft.com/office/officeart/2005/8/layout/process4"/>
    <dgm:cxn modelId="{EE7F3B72-AB96-4C48-A18C-2967746534EA}" type="presParOf" srcId="{3BD0AFDE-45AD-451C-AEEB-73B4A3CFEBCA}" destId="{1FFD32A5-CF92-4E2D-A00A-8B2EEF9268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5FEC5D-581B-43F5-BCD5-76B3D7FEF94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5E4838-2EE6-4B58-BD42-F68BE445FC1B}">
      <dgm:prSet phldrT="[Text]"/>
      <dgm:spPr/>
      <dgm:t>
        <a:bodyPr/>
        <a:lstStyle/>
        <a:p>
          <a:r>
            <a:rPr lang="en-US" dirty="0"/>
            <a:t>UAS CARGO</a:t>
          </a:r>
        </a:p>
      </dgm:t>
    </dgm:pt>
    <dgm:pt modelId="{F37386B9-FCB7-4114-8167-FD60D494A43D}" type="parTrans" cxnId="{E1941521-FB01-47C4-996C-F9089D5A7C2A}">
      <dgm:prSet/>
      <dgm:spPr/>
      <dgm:t>
        <a:bodyPr/>
        <a:lstStyle/>
        <a:p>
          <a:endParaRPr lang="en-US"/>
        </a:p>
      </dgm:t>
    </dgm:pt>
    <dgm:pt modelId="{39F86F38-067E-4506-A3E2-2701CABDCB90}" type="sibTrans" cxnId="{E1941521-FB01-47C4-996C-F9089D5A7C2A}">
      <dgm:prSet/>
      <dgm:spPr/>
      <dgm:t>
        <a:bodyPr/>
        <a:lstStyle/>
        <a:p>
          <a:endParaRPr lang="en-US"/>
        </a:p>
      </dgm:t>
    </dgm:pt>
    <dgm:pt modelId="{49AB3F95-9101-45B9-8D43-FF4F302DAAF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15-50kg (Phase 1)</a:t>
          </a:r>
        </a:p>
      </dgm:t>
    </dgm:pt>
    <dgm:pt modelId="{35098E26-391C-40F7-B725-4F7E3D87BE7A}" type="parTrans" cxnId="{588E789C-AAD4-4E64-89D0-5AF9C3162BEA}">
      <dgm:prSet/>
      <dgm:spPr/>
      <dgm:t>
        <a:bodyPr/>
        <a:lstStyle/>
        <a:p>
          <a:endParaRPr lang="en-US"/>
        </a:p>
      </dgm:t>
    </dgm:pt>
    <dgm:pt modelId="{66819F98-F4EA-4A9C-9C89-19694FCC20D5}" type="sibTrans" cxnId="{588E789C-AAD4-4E64-89D0-5AF9C3162BEA}">
      <dgm:prSet/>
      <dgm:spPr/>
      <dgm:t>
        <a:bodyPr/>
        <a:lstStyle/>
        <a:p>
          <a:endParaRPr lang="en-US"/>
        </a:p>
      </dgm:t>
    </dgm:pt>
    <dgm:pt modelId="{AF0AF10B-FDBE-4C71-B05A-856483AFB88B}">
      <dgm:prSet phldrT="[Text]"/>
      <dgm:spPr/>
      <dgm:t>
        <a:bodyPr/>
        <a:lstStyle/>
        <a:p>
          <a:r>
            <a:rPr lang="en-US" dirty="0"/>
            <a:t>UAS MEDICAL SUPPLY</a:t>
          </a:r>
        </a:p>
      </dgm:t>
    </dgm:pt>
    <dgm:pt modelId="{74BEA6AA-04E0-4A46-AA8B-F4B429BF7CD6}" type="parTrans" cxnId="{008BF779-199D-496A-9783-001FA9E5D9BF}">
      <dgm:prSet/>
      <dgm:spPr/>
      <dgm:t>
        <a:bodyPr/>
        <a:lstStyle/>
        <a:p>
          <a:endParaRPr lang="en-US"/>
        </a:p>
      </dgm:t>
    </dgm:pt>
    <dgm:pt modelId="{DC8E4140-7B79-404C-A19A-B9AFD14B6923}" type="sibTrans" cxnId="{008BF779-199D-496A-9783-001FA9E5D9BF}">
      <dgm:prSet/>
      <dgm:spPr/>
      <dgm:t>
        <a:bodyPr/>
        <a:lstStyle/>
        <a:p>
          <a:endParaRPr lang="en-US"/>
        </a:p>
      </dgm:t>
    </dgm:pt>
    <dgm:pt modelId="{AF1E4E68-2637-462D-BC03-447EE2FE380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/>
            <a:t>Emergency response support (MEDEVAC) </a:t>
          </a:r>
          <a:endParaRPr lang="en-US" sz="1400" dirty="0"/>
        </a:p>
      </dgm:t>
    </dgm:pt>
    <dgm:pt modelId="{106D00E6-9FBE-457E-9F99-BA4F603FDF70}" type="parTrans" cxnId="{CD06D8C2-A4FC-47EA-997A-13664A40E470}">
      <dgm:prSet/>
      <dgm:spPr/>
      <dgm:t>
        <a:bodyPr/>
        <a:lstStyle/>
        <a:p>
          <a:endParaRPr lang="en-US"/>
        </a:p>
      </dgm:t>
    </dgm:pt>
    <dgm:pt modelId="{0B518461-6CA6-4C0A-82C3-047FDB32C506}" type="sibTrans" cxnId="{CD06D8C2-A4FC-47EA-997A-13664A40E470}">
      <dgm:prSet/>
      <dgm:spPr/>
      <dgm:t>
        <a:bodyPr/>
        <a:lstStyle/>
        <a:p>
          <a:endParaRPr lang="en-US"/>
        </a:p>
      </dgm:t>
    </dgm:pt>
    <dgm:pt modelId="{F9305978-649D-49BE-BD10-2A080421D37D}">
      <dgm:prSet phldrT="[Text]"/>
      <dgm:spPr/>
      <dgm:t>
        <a:bodyPr/>
        <a:lstStyle/>
        <a:p>
          <a:r>
            <a:rPr lang="en-US"/>
            <a:t>UAS MISSION  SUPPORT</a:t>
          </a:r>
          <a:endParaRPr lang="en-US" dirty="0"/>
        </a:p>
      </dgm:t>
    </dgm:pt>
    <dgm:pt modelId="{A6BFC9E3-E62E-49C1-9374-2A01F37E7A57}" type="parTrans" cxnId="{05D4E9BE-385F-43C3-99AF-6BDE6473ABDC}">
      <dgm:prSet/>
      <dgm:spPr/>
      <dgm:t>
        <a:bodyPr/>
        <a:lstStyle/>
        <a:p>
          <a:endParaRPr lang="en-US"/>
        </a:p>
      </dgm:t>
    </dgm:pt>
    <dgm:pt modelId="{451DB433-932E-4287-9134-B5DBE71B5CC0}" type="sibTrans" cxnId="{05D4E9BE-385F-43C3-99AF-6BDE6473ABDC}">
      <dgm:prSet/>
      <dgm:spPr/>
      <dgm:t>
        <a:bodyPr/>
        <a:lstStyle/>
        <a:p>
          <a:endParaRPr lang="en-US"/>
        </a:p>
      </dgm:t>
    </dgm:pt>
    <dgm:pt modelId="{BBB99C5A-7BC1-45B8-A697-5BD22441980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/>
            <a:t>Engineering Aerial Surveillance support</a:t>
          </a:r>
          <a:endParaRPr lang="en-US" sz="1400" dirty="0"/>
        </a:p>
      </dgm:t>
    </dgm:pt>
    <dgm:pt modelId="{645B672F-88D2-4ED1-AD63-DBEFD121EA1F}" type="parTrans" cxnId="{127540D9-57A8-4FA4-ACDF-76EDB63A9DEE}">
      <dgm:prSet/>
      <dgm:spPr/>
      <dgm:t>
        <a:bodyPr/>
        <a:lstStyle/>
        <a:p>
          <a:endParaRPr lang="en-US"/>
        </a:p>
      </dgm:t>
    </dgm:pt>
    <dgm:pt modelId="{E4983500-F867-47DB-BABC-D340DA3C4F93}" type="sibTrans" cxnId="{127540D9-57A8-4FA4-ACDF-76EDB63A9DEE}">
      <dgm:prSet/>
      <dgm:spPr/>
      <dgm:t>
        <a:bodyPr/>
        <a:lstStyle/>
        <a:p>
          <a:endParaRPr lang="en-US"/>
        </a:p>
      </dgm:t>
    </dgm:pt>
    <dgm:pt modelId="{F8CC844E-9593-4E1A-8F97-7E25B41E4D87}">
      <dgm:prSet custT="1"/>
      <dgm:spPr/>
      <dgm:t>
        <a:bodyPr/>
        <a:lstStyle/>
        <a:p>
          <a:r>
            <a:rPr lang="en-US" sz="1400" dirty="0"/>
            <a:t>Blood transport</a:t>
          </a:r>
        </a:p>
      </dgm:t>
    </dgm:pt>
    <dgm:pt modelId="{474D7B94-5F7D-4E37-A0B9-62377DC0B9DF}" type="parTrans" cxnId="{F4253803-F5EE-47B8-8DC5-40EE57548BB9}">
      <dgm:prSet/>
      <dgm:spPr/>
      <dgm:t>
        <a:bodyPr/>
        <a:lstStyle/>
        <a:p>
          <a:endParaRPr lang="en-US"/>
        </a:p>
      </dgm:t>
    </dgm:pt>
    <dgm:pt modelId="{1ED7B388-4049-4F98-A4E8-6499A63C323D}" type="sibTrans" cxnId="{F4253803-F5EE-47B8-8DC5-40EE57548BB9}">
      <dgm:prSet/>
      <dgm:spPr/>
      <dgm:t>
        <a:bodyPr/>
        <a:lstStyle/>
        <a:p>
          <a:endParaRPr lang="en-US"/>
        </a:p>
      </dgm:t>
    </dgm:pt>
    <dgm:pt modelId="{0913299B-F048-47FE-9A6C-0FE08523A167}">
      <dgm:prSet custT="1"/>
      <dgm:spPr/>
      <dgm:t>
        <a:bodyPr/>
        <a:lstStyle/>
        <a:p>
          <a:r>
            <a:rPr lang="en-US" sz="1400" dirty="0"/>
            <a:t>Vaccines transport</a:t>
          </a:r>
        </a:p>
      </dgm:t>
    </dgm:pt>
    <dgm:pt modelId="{6B16F3F6-41FE-4FBA-95AF-07CB1353F6AB}" type="parTrans" cxnId="{AFA43A70-BB71-4F62-AB0D-EF7F761472D1}">
      <dgm:prSet/>
      <dgm:spPr/>
      <dgm:t>
        <a:bodyPr/>
        <a:lstStyle/>
        <a:p>
          <a:endParaRPr lang="en-US"/>
        </a:p>
      </dgm:t>
    </dgm:pt>
    <dgm:pt modelId="{BD5B38A8-3B98-4295-8EE8-698D5E7E56BA}" type="sibTrans" cxnId="{AFA43A70-BB71-4F62-AB0D-EF7F761472D1}">
      <dgm:prSet/>
      <dgm:spPr/>
      <dgm:t>
        <a:bodyPr/>
        <a:lstStyle/>
        <a:p>
          <a:endParaRPr lang="en-US"/>
        </a:p>
      </dgm:t>
    </dgm:pt>
    <dgm:pt modelId="{74755A34-B0B6-491E-B086-5B4BDBF5B622}">
      <dgm:prSet custT="1"/>
      <dgm:spPr/>
      <dgm:t>
        <a:bodyPr/>
        <a:lstStyle/>
        <a:p>
          <a:r>
            <a:rPr lang="en-US" sz="1400"/>
            <a:t>Medical supply transport</a:t>
          </a:r>
          <a:endParaRPr lang="en-US" sz="1400" dirty="0"/>
        </a:p>
      </dgm:t>
    </dgm:pt>
    <dgm:pt modelId="{B96EE7B1-53A0-4EC9-AE77-B34E49B42E89}" type="parTrans" cxnId="{4DBCC394-2D99-43E6-8578-878E347E6C59}">
      <dgm:prSet/>
      <dgm:spPr/>
      <dgm:t>
        <a:bodyPr/>
        <a:lstStyle/>
        <a:p>
          <a:endParaRPr lang="en-US"/>
        </a:p>
      </dgm:t>
    </dgm:pt>
    <dgm:pt modelId="{BC7D4032-5226-41A2-8282-C2DC59D24183}" type="sibTrans" cxnId="{4DBCC394-2D99-43E6-8578-878E347E6C59}">
      <dgm:prSet/>
      <dgm:spPr/>
      <dgm:t>
        <a:bodyPr/>
        <a:lstStyle/>
        <a:p>
          <a:endParaRPr lang="en-US"/>
        </a:p>
      </dgm:t>
    </dgm:pt>
    <dgm:pt modelId="{A1C7ACEF-C925-4085-BE5D-5E04159D2C83}">
      <dgm:prSet custT="1"/>
      <dgm:spPr/>
      <dgm:t>
        <a:bodyPr/>
        <a:lstStyle/>
        <a:p>
          <a:r>
            <a:rPr lang="en-US" sz="1400" dirty="0"/>
            <a:t>Telemedicine/ Remote triage</a:t>
          </a:r>
        </a:p>
      </dgm:t>
    </dgm:pt>
    <dgm:pt modelId="{44D322A3-1708-42AB-888B-B70DC5A89E6C}" type="parTrans" cxnId="{8896044D-B231-4C47-9FC1-A100D3BB4372}">
      <dgm:prSet/>
      <dgm:spPr/>
      <dgm:t>
        <a:bodyPr/>
        <a:lstStyle/>
        <a:p>
          <a:endParaRPr lang="en-US"/>
        </a:p>
      </dgm:t>
    </dgm:pt>
    <dgm:pt modelId="{2821D7F1-CB24-494A-A3F0-FDA9A4489638}" type="sibTrans" cxnId="{8896044D-B231-4C47-9FC1-A100D3BB4372}">
      <dgm:prSet/>
      <dgm:spPr/>
      <dgm:t>
        <a:bodyPr/>
        <a:lstStyle/>
        <a:p>
          <a:endParaRPr lang="en-US"/>
        </a:p>
      </dgm:t>
    </dgm:pt>
    <dgm:pt modelId="{CAD870F3-F4B1-4B93-A869-7C080572CE10}">
      <dgm:prSet custT="1"/>
      <dgm:spPr/>
      <dgm:t>
        <a:bodyPr/>
        <a:lstStyle/>
        <a:p>
          <a:r>
            <a:rPr lang="en-US" sz="1400"/>
            <a:t>3D Mapping/ Precision LIDAR</a:t>
          </a:r>
          <a:endParaRPr lang="en-US" sz="1400" dirty="0"/>
        </a:p>
      </dgm:t>
    </dgm:pt>
    <dgm:pt modelId="{16E5D8D6-E6DB-4198-BE52-0F90A39A69CB}" type="parTrans" cxnId="{B4CF8F4D-3A43-4629-8D87-CA7A7C325E49}">
      <dgm:prSet/>
      <dgm:spPr/>
      <dgm:t>
        <a:bodyPr/>
        <a:lstStyle/>
        <a:p>
          <a:endParaRPr lang="en-US"/>
        </a:p>
      </dgm:t>
    </dgm:pt>
    <dgm:pt modelId="{1871D77D-94BB-4E7B-9E17-E295F2864248}" type="sibTrans" cxnId="{B4CF8F4D-3A43-4629-8D87-CA7A7C325E49}">
      <dgm:prSet/>
      <dgm:spPr/>
      <dgm:t>
        <a:bodyPr/>
        <a:lstStyle/>
        <a:p>
          <a:endParaRPr lang="en-US"/>
        </a:p>
      </dgm:t>
    </dgm:pt>
    <dgm:pt modelId="{ED660EEF-5FBF-4E56-BB03-7C5CDF62F8B5}">
      <dgm:prSet custT="1"/>
      <dgm:spPr/>
      <dgm:t>
        <a:bodyPr/>
        <a:lstStyle/>
        <a:p>
          <a:r>
            <a:rPr lang="en-US" sz="1400" dirty="0"/>
            <a:t>Precision Agriculture/ Spray/ Seedlings</a:t>
          </a:r>
        </a:p>
      </dgm:t>
    </dgm:pt>
    <dgm:pt modelId="{B8C9E4C3-B4B2-40B7-B0E0-50FF58972AF3}" type="parTrans" cxnId="{4D2C5FBD-6B4C-4181-ADB0-C13601F8EB31}">
      <dgm:prSet/>
      <dgm:spPr/>
      <dgm:t>
        <a:bodyPr/>
        <a:lstStyle/>
        <a:p>
          <a:endParaRPr lang="en-US"/>
        </a:p>
      </dgm:t>
    </dgm:pt>
    <dgm:pt modelId="{1C4091DB-0AF7-4660-8FAD-A15E2A4C5FC6}" type="sibTrans" cxnId="{4D2C5FBD-6B4C-4181-ADB0-C13601F8EB31}">
      <dgm:prSet/>
      <dgm:spPr/>
      <dgm:t>
        <a:bodyPr/>
        <a:lstStyle/>
        <a:p>
          <a:endParaRPr lang="en-US"/>
        </a:p>
      </dgm:t>
    </dgm:pt>
    <dgm:pt modelId="{BFD50649-B757-4850-BC30-071F7DBEB079}">
      <dgm:prSet custT="1"/>
      <dgm:spPr/>
      <dgm:t>
        <a:bodyPr/>
        <a:lstStyle/>
        <a:p>
          <a:r>
            <a:rPr lang="en-US" sz="1400"/>
            <a:t>UTM/ Airspace Management</a:t>
          </a:r>
          <a:endParaRPr lang="en-US" sz="1400" dirty="0"/>
        </a:p>
      </dgm:t>
    </dgm:pt>
    <dgm:pt modelId="{2DAB9890-8355-4DE7-B153-104ECC70B8C4}" type="parTrans" cxnId="{898CB972-4C80-4306-9CA0-45038AA5F99D}">
      <dgm:prSet/>
      <dgm:spPr/>
      <dgm:t>
        <a:bodyPr/>
        <a:lstStyle/>
        <a:p>
          <a:endParaRPr lang="en-US"/>
        </a:p>
      </dgm:t>
    </dgm:pt>
    <dgm:pt modelId="{1B04EFEC-7ACA-463A-B854-90C4B700320C}" type="sibTrans" cxnId="{898CB972-4C80-4306-9CA0-45038AA5F99D}">
      <dgm:prSet/>
      <dgm:spPr/>
      <dgm:t>
        <a:bodyPr/>
        <a:lstStyle/>
        <a:p>
          <a:endParaRPr lang="en-US"/>
        </a:p>
      </dgm:t>
    </dgm:pt>
    <dgm:pt modelId="{E0CB302A-E98A-4755-A3C8-56802C579990}">
      <dgm:prSet custT="1"/>
      <dgm:spPr/>
      <dgm:t>
        <a:bodyPr/>
        <a:lstStyle/>
        <a:p>
          <a:r>
            <a:rPr lang="en-US" sz="1400" dirty="0"/>
            <a:t>IED/ Mines Detection</a:t>
          </a:r>
        </a:p>
      </dgm:t>
    </dgm:pt>
    <dgm:pt modelId="{E6C6FE5F-B6FE-4269-8A1B-9000CCFED803}" type="parTrans" cxnId="{04EEC299-FD0B-49E1-A2BD-57E5048683A3}">
      <dgm:prSet/>
      <dgm:spPr/>
      <dgm:t>
        <a:bodyPr/>
        <a:lstStyle/>
        <a:p>
          <a:endParaRPr lang="en-US"/>
        </a:p>
      </dgm:t>
    </dgm:pt>
    <dgm:pt modelId="{4CB628E0-8B9A-4528-97B4-48BC2F6E7AE4}" type="sibTrans" cxnId="{04EEC299-FD0B-49E1-A2BD-57E5048683A3}">
      <dgm:prSet/>
      <dgm:spPr/>
      <dgm:t>
        <a:bodyPr/>
        <a:lstStyle/>
        <a:p>
          <a:endParaRPr lang="en-US"/>
        </a:p>
      </dgm:t>
    </dgm:pt>
    <dgm:pt modelId="{682238B1-4788-4D5B-97AD-6FA28F1E488C}">
      <dgm:prSet custT="1"/>
      <dgm:spPr/>
      <dgm:t>
        <a:bodyPr/>
        <a:lstStyle/>
        <a:p>
          <a:r>
            <a:rPr lang="en-US" sz="1400" dirty="0"/>
            <a:t>50-200kg (Phase 2)</a:t>
          </a:r>
        </a:p>
      </dgm:t>
    </dgm:pt>
    <dgm:pt modelId="{735E9B9C-C258-4A54-9A0A-F404C2E26220}" type="sibTrans" cxnId="{9284E5B4-A207-46D6-9CB6-CB616C2A0BC2}">
      <dgm:prSet/>
      <dgm:spPr/>
      <dgm:t>
        <a:bodyPr/>
        <a:lstStyle/>
        <a:p>
          <a:endParaRPr lang="en-US"/>
        </a:p>
      </dgm:t>
    </dgm:pt>
    <dgm:pt modelId="{05F033B1-2408-4C4E-8221-90A67ECD8514}" type="parTrans" cxnId="{9284E5B4-A207-46D6-9CB6-CB616C2A0BC2}">
      <dgm:prSet/>
      <dgm:spPr/>
      <dgm:t>
        <a:bodyPr/>
        <a:lstStyle/>
        <a:p>
          <a:endParaRPr lang="en-US"/>
        </a:p>
      </dgm:t>
    </dgm:pt>
    <dgm:pt modelId="{0E43C96E-2FD4-4122-8055-39B6EAA6DC46}">
      <dgm:prSet custT="1"/>
      <dgm:spPr/>
      <dgm:t>
        <a:bodyPr/>
        <a:lstStyle/>
        <a:p>
          <a:r>
            <a:rPr lang="en-US" sz="1400" dirty="0"/>
            <a:t>Dangerous goods inclusion</a:t>
          </a:r>
        </a:p>
      </dgm:t>
    </dgm:pt>
    <dgm:pt modelId="{01285A4C-F475-40ED-AA1B-9A24FB5EFECF}" type="sibTrans" cxnId="{44DA01C4-6792-4C2B-BAD2-B5802F2B2E46}">
      <dgm:prSet/>
      <dgm:spPr/>
      <dgm:t>
        <a:bodyPr/>
        <a:lstStyle/>
        <a:p>
          <a:endParaRPr lang="en-US"/>
        </a:p>
      </dgm:t>
    </dgm:pt>
    <dgm:pt modelId="{1A7A4C3A-FF8B-4561-95B6-279A0A99C2CC}" type="parTrans" cxnId="{44DA01C4-6792-4C2B-BAD2-B5802F2B2E46}">
      <dgm:prSet/>
      <dgm:spPr/>
      <dgm:t>
        <a:bodyPr/>
        <a:lstStyle/>
        <a:p>
          <a:endParaRPr lang="en-US"/>
        </a:p>
      </dgm:t>
    </dgm:pt>
    <dgm:pt modelId="{440E3D47-AD81-4234-9FDF-23193BCC3689}">
      <dgm:prSet custT="1"/>
      <dgm:spPr/>
      <dgm:t>
        <a:bodyPr/>
        <a:lstStyle/>
        <a:p>
          <a:r>
            <a:rPr lang="en-US" sz="1400" dirty="0"/>
            <a:t>Sling/ Air Drop</a:t>
          </a:r>
        </a:p>
      </dgm:t>
    </dgm:pt>
    <dgm:pt modelId="{10DF11A4-7395-4D4F-B644-C607206DAFBC}" type="sibTrans" cxnId="{C62571FC-9F33-4CC7-9BF1-4640495BC90E}">
      <dgm:prSet/>
      <dgm:spPr/>
      <dgm:t>
        <a:bodyPr/>
        <a:lstStyle/>
        <a:p>
          <a:endParaRPr lang="en-US"/>
        </a:p>
      </dgm:t>
    </dgm:pt>
    <dgm:pt modelId="{C6324672-2439-4178-932D-09FD4891478D}" type="parTrans" cxnId="{C62571FC-9F33-4CC7-9BF1-4640495BC90E}">
      <dgm:prSet/>
      <dgm:spPr/>
      <dgm:t>
        <a:bodyPr/>
        <a:lstStyle/>
        <a:p>
          <a:endParaRPr lang="en-US"/>
        </a:p>
      </dgm:t>
    </dgm:pt>
    <dgm:pt modelId="{1DFA6B2F-9B53-4EC6-9D77-6AD60E6D90A1}">
      <dgm:prSet custT="1"/>
      <dgm:spPr/>
      <dgm:t>
        <a:bodyPr/>
        <a:lstStyle/>
        <a:p>
          <a:r>
            <a:rPr lang="en-US" sz="1400" dirty="0"/>
            <a:t>Final Target 2 Tons (</a:t>
          </a:r>
          <a:r>
            <a:rPr lang="en-US" sz="1400" b="1" i="1" dirty="0"/>
            <a:t>not included in the phase 1 and 2</a:t>
          </a:r>
          <a:r>
            <a:rPr lang="en-US" sz="1400" dirty="0"/>
            <a:t>)</a:t>
          </a:r>
        </a:p>
      </dgm:t>
    </dgm:pt>
    <dgm:pt modelId="{91775711-0E60-4843-945F-BF6B77B9FBBA}" type="sibTrans" cxnId="{F06F98BF-5B36-4BA1-AF4F-BB0AB3ACC256}">
      <dgm:prSet/>
      <dgm:spPr/>
      <dgm:t>
        <a:bodyPr/>
        <a:lstStyle/>
        <a:p>
          <a:endParaRPr lang="en-US"/>
        </a:p>
      </dgm:t>
    </dgm:pt>
    <dgm:pt modelId="{4444AC4C-B495-4BB0-9C90-F5692D35BC6B}" type="parTrans" cxnId="{F06F98BF-5B36-4BA1-AF4F-BB0AB3ACC256}">
      <dgm:prSet/>
      <dgm:spPr/>
      <dgm:t>
        <a:bodyPr/>
        <a:lstStyle/>
        <a:p>
          <a:endParaRPr lang="en-US"/>
        </a:p>
      </dgm:t>
    </dgm:pt>
    <dgm:pt modelId="{CC8FDE2B-0BDA-44D8-BF9F-140AC7C5DD30}" type="pres">
      <dgm:prSet presAssocID="{C55FEC5D-581B-43F5-BCD5-76B3D7FEF943}" presName="linearFlow" presStyleCnt="0">
        <dgm:presLayoutVars>
          <dgm:dir/>
          <dgm:animLvl val="lvl"/>
          <dgm:resizeHandles val="exact"/>
        </dgm:presLayoutVars>
      </dgm:prSet>
      <dgm:spPr/>
    </dgm:pt>
    <dgm:pt modelId="{31943D3A-B664-43C1-AACF-855EAA3B2408}" type="pres">
      <dgm:prSet presAssocID="{5C5E4838-2EE6-4B58-BD42-F68BE445FC1B}" presName="composite" presStyleCnt="0"/>
      <dgm:spPr/>
    </dgm:pt>
    <dgm:pt modelId="{E397ACBF-9A19-4D2E-ADC8-F6AA7ED5F02A}" type="pres">
      <dgm:prSet presAssocID="{5C5E4838-2EE6-4B58-BD42-F68BE445FC1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9D4E8AC-93B8-4BB1-B906-7F3FC659D093}" type="pres">
      <dgm:prSet presAssocID="{5C5E4838-2EE6-4B58-BD42-F68BE445FC1B}" presName="descendantText" presStyleLbl="alignAcc1" presStyleIdx="0" presStyleCnt="3" custScaleY="127861">
        <dgm:presLayoutVars>
          <dgm:bulletEnabled val="1"/>
        </dgm:presLayoutVars>
      </dgm:prSet>
      <dgm:spPr/>
    </dgm:pt>
    <dgm:pt modelId="{365BA83E-5435-4024-8B39-7A81A7912D9D}" type="pres">
      <dgm:prSet presAssocID="{39F86F38-067E-4506-A3E2-2701CABDCB90}" presName="sp" presStyleCnt="0"/>
      <dgm:spPr/>
    </dgm:pt>
    <dgm:pt modelId="{4AF42514-6569-43BC-95E8-3F1F0A28538F}" type="pres">
      <dgm:prSet presAssocID="{AF0AF10B-FDBE-4C71-B05A-856483AFB88B}" presName="composite" presStyleCnt="0"/>
      <dgm:spPr/>
    </dgm:pt>
    <dgm:pt modelId="{2A819FDC-980E-4C18-A70F-CAA5036980A1}" type="pres">
      <dgm:prSet presAssocID="{AF0AF10B-FDBE-4C71-B05A-856483AFB88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BA25E3F-5CF2-4D43-906E-A5E505F28C85}" type="pres">
      <dgm:prSet presAssocID="{AF0AF10B-FDBE-4C71-B05A-856483AFB88B}" presName="descendantText" presStyleLbl="alignAcc1" presStyleIdx="1" presStyleCnt="3">
        <dgm:presLayoutVars>
          <dgm:bulletEnabled val="1"/>
        </dgm:presLayoutVars>
      </dgm:prSet>
      <dgm:spPr/>
    </dgm:pt>
    <dgm:pt modelId="{C7EBBF80-0752-4435-A0B1-65C7E21F4534}" type="pres">
      <dgm:prSet presAssocID="{DC8E4140-7B79-404C-A19A-B9AFD14B6923}" presName="sp" presStyleCnt="0"/>
      <dgm:spPr/>
    </dgm:pt>
    <dgm:pt modelId="{8E5B66F0-0505-4918-A566-94283B72EA63}" type="pres">
      <dgm:prSet presAssocID="{F9305978-649D-49BE-BD10-2A080421D37D}" presName="composite" presStyleCnt="0"/>
      <dgm:spPr/>
    </dgm:pt>
    <dgm:pt modelId="{05D92BA0-5803-49DE-A539-2013A960A615}" type="pres">
      <dgm:prSet presAssocID="{F9305978-649D-49BE-BD10-2A080421D37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BC1601E-7528-4CE6-8EAA-351738076777}" type="pres">
      <dgm:prSet presAssocID="{F9305978-649D-49BE-BD10-2A080421D37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4253803-F5EE-47B8-8DC5-40EE57548BB9}" srcId="{AF0AF10B-FDBE-4C71-B05A-856483AFB88B}" destId="{F8CC844E-9593-4E1A-8F97-7E25B41E4D87}" srcOrd="1" destOrd="0" parTransId="{474D7B94-5F7D-4E37-A0B9-62377DC0B9DF}" sibTransId="{1ED7B388-4049-4F98-A4E8-6499A63C323D}"/>
    <dgm:cxn modelId="{36F41E06-98A2-4042-A880-692ECE191995}" type="presOf" srcId="{F9305978-649D-49BE-BD10-2A080421D37D}" destId="{05D92BA0-5803-49DE-A539-2013A960A615}" srcOrd="0" destOrd="0" presId="urn:microsoft.com/office/officeart/2005/8/layout/chevron2"/>
    <dgm:cxn modelId="{0EBF090C-10FF-48CE-9B51-5A0A4943E3AC}" type="presOf" srcId="{ED660EEF-5FBF-4E56-BB03-7C5CDF62F8B5}" destId="{DBC1601E-7528-4CE6-8EAA-351738076777}" srcOrd="0" destOrd="2" presId="urn:microsoft.com/office/officeart/2005/8/layout/chevron2"/>
    <dgm:cxn modelId="{2A0A1414-D589-447D-9503-1DA8D39450AC}" type="presOf" srcId="{74755A34-B0B6-491E-B086-5B4BDBF5B622}" destId="{2BA25E3F-5CF2-4D43-906E-A5E505F28C85}" srcOrd="0" destOrd="3" presId="urn:microsoft.com/office/officeart/2005/8/layout/chevron2"/>
    <dgm:cxn modelId="{F806D614-559B-49BC-8151-3EF9CDB50EE8}" type="presOf" srcId="{AF0AF10B-FDBE-4C71-B05A-856483AFB88B}" destId="{2A819FDC-980E-4C18-A70F-CAA5036980A1}" srcOrd="0" destOrd="0" presId="urn:microsoft.com/office/officeart/2005/8/layout/chevron2"/>
    <dgm:cxn modelId="{64AAB419-ADB1-476A-9B64-E4C218C0C364}" type="presOf" srcId="{1DFA6B2F-9B53-4EC6-9D77-6AD60E6D90A1}" destId="{D9D4E8AC-93B8-4BB1-B906-7F3FC659D093}" srcOrd="0" destOrd="4" presId="urn:microsoft.com/office/officeart/2005/8/layout/chevron2"/>
    <dgm:cxn modelId="{B1C5231F-AFF9-4C2A-B1EA-3A46702F4674}" type="presOf" srcId="{AF1E4E68-2637-462D-BC03-447EE2FE3807}" destId="{2BA25E3F-5CF2-4D43-906E-A5E505F28C85}" srcOrd="0" destOrd="0" presId="urn:microsoft.com/office/officeart/2005/8/layout/chevron2"/>
    <dgm:cxn modelId="{E1941521-FB01-47C4-996C-F9089D5A7C2A}" srcId="{C55FEC5D-581B-43F5-BCD5-76B3D7FEF943}" destId="{5C5E4838-2EE6-4B58-BD42-F68BE445FC1B}" srcOrd="0" destOrd="0" parTransId="{F37386B9-FCB7-4114-8167-FD60D494A43D}" sibTransId="{39F86F38-067E-4506-A3E2-2701CABDCB90}"/>
    <dgm:cxn modelId="{FCD7D439-C654-419B-B193-5BEC4784A84C}" type="presOf" srcId="{0913299B-F048-47FE-9A6C-0FE08523A167}" destId="{2BA25E3F-5CF2-4D43-906E-A5E505F28C85}" srcOrd="0" destOrd="2" presId="urn:microsoft.com/office/officeart/2005/8/layout/chevron2"/>
    <dgm:cxn modelId="{51E9B43A-8C5F-4E9E-9405-3AC91F4210C6}" type="presOf" srcId="{0E43C96E-2FD4-4122-8055-39B6EAA6DC46}" destId="{D9D4E8AC-93B8-4BB1-B906-7F3FC659D093}" srcOrd="0" destOrd="2" presId="urn:microsoft.com/office/officeart/2005/8/layout/chevron2"/>
    <dgm:cxn modelId="{1585FC3C-E098-4B4F-A3E8-75D5EBF8BF03}" type="presOf" srcId="{F8CC844E-9593-4E1A-8F97-7E25B41E4D87}" destId="{2BA25E3F-5CF2-4D43-906E-A5E505F28C85}" srcOrd="0" destOrd="1" presId="urn:microsoft.com/office/officeart/2005/8/layout/chevron2"/>
    <dgm:cxn modelId="{52F37B42-AD83-4B9C-ACF6-E940C4744401}" type="presOf" srcId="{5C5E4838-2EE6-4B58-BD42-F68BE445FC1B}" destId="{E397ACBF-9A19-4D2E-ADC8-F6AA7ED5F02A}" srcOrd="0" destOrd="0" presId="urn:microsoft.com/office/officeart/2005/8/layout/chevron2"/>
    <dgm:cxn modelId="{8896044D-B231-4C47-9FC1-A100D3BB4372}" srcId="{AF0AF10B-FDBE-4C71-B05A-856483AFB88B}" destId="{A1C7ACEF-C925-4085-BE5D-5E04159D2C83}" srcOrd="4" destOrd="0" parTransId="{44D322A3-1708-42AB-888B-B70DC5A89E6C}" sibTransId="{2821D7F1-CB24-494A-A3F0-FDA9A4489638}"/>
    <dgm:cxn modelId="{18396F6D-1536-4EB1-97D6-CC5BB7527CBE}" type="presOf" srcId="{682238B1-4788-4D5B-97AD-6FA28F1E488C}" destId="{D9D4E8AC-93B8-4BB1-B906-7F3FC659D093}" srcOrd="0" destOrd="1" presId="urn:microsoft.com/office/officeart/2005/8/layout/chevron2"/>
    <dgm:cxn modelId="{B4CF8F4D-3A43-4629-8D87-CA7A7C325E49}" srcId="{F9305978-649D-49BE-BD10-2A080421D37D}" destId="{CAD870F3-F4B1-4B93-A869-7C080572CE10}" srcOrd="1" destOrd="0" parTransId="{16E5D8D6-E6DB-4198-BE52-0F90A39A69CB}" sibTransId="{1871D77D-94BB-4E7B-9E17-E295F2864248}"/>
    <dgm:cxn modelId="{03CE154F-1FDB-4242-A1EC-05432FF2DB20}" type="presOf" srcId="{E0CB302A-E98A-4755-A3C8-56802C579990}" destId="{DBC1601E-7528-4CE6-8EAA-351738076777}" srcOrd="0" destOrd="4" presId="urn:microsoft.com/office/officeart/2005/8/layout/chevron2"/>
    <dgm:cxn modelId="{AFA43A70-BB71-4F62-AB0D-EF7F761472D1}" srcId="{AF0AF10B-FDBE-4C71-B05A-856483AFB88B}" destId="{0913299B-F048-47FE-9A6C-0FE08523A167}" srcOrd="2" destOrd="0" parTransId="{6B16F3F6-41FE-4FBA-95AF-07CB1353F6AB}" sibTransId="{BD5B38A8-3B98-4295-8EE8-698D5E7E56BA}"/>
    <dgm:cxn modelId="{898CB972-4C80-4306-9CA0-45038AA5F99D}" srcId="{F9305978-649D-49BE-BD10-2A080421D37D}" destId="{BFD50649-B757-4850-BC30-071F7DBEB079}" srcOrd="3" destOrd="0" parTransId="{2DAB9890-8355-4DE7-B153-104ECC70B8C4}" sibTransId="{1B04EFEC-7ACA-463A-B854-90C4B700320C}"/>
    <dgm:cxn modelId="{7DA04875-0D51-4A3B-BE9A-DA624710089F}" type="presOf" srcId="{440E3D47-AD81-4234-9FDF-23193BCC3689}" destId="{D9D4E8AC-93B8-4BB1-B906-7F3FC659D093}" srcOrd="0" destOrd="3" presId="urn:microsoft.com/office/officeart/2005/8/layout/chevron2"/>
    <dgm:cxn modelId="{008BF779-199D-496A-9783-001FA9E5D9BF}" srcId="{C55FEC5D-581B-43F5-BCD5-76B3D7FEF943}" destId="{AF0AF10B-FDBE-4C71-B05A-856483AFB88B}" srcOrd="1" destOrd="0" parTransId="{74BEA6AA-04E0-4A46-AA8B-F4B429BF7CD6}" sibTransId="{DC8E4140-7B79-404C-A19A-B9AFD14B6923}"/>
    <dgm:cxn modelId="{80EA0781-5CB1-4183-B1FA-F95703E71019}" type="presOf" srcId="{C55FEC5D-581B-43F5-BCD5-76B3D7FEF943}" destId="{CC8FDE2B-0BDA-44D8-BF9F-140AC7C5DD30}" srcOrd="0" destOrd="0" presId="urn:microsoft.com/office/officeart/2005/8/layout/chevron2"/>
    <dgm:cxn modelId="{823A8084-B25B-4CA1-9E35-0B8208EBB4AA}" type="presOf" srcId="{A1C7ACEF-C925-4085-BE5D-5E04159D2C83}" destId="{2BA25E3F-5CF2-4D43-906E-A5E505F28C85}" srcOrd="0" destOrd="4" presId="urn:microsoft.com/office/officeart/2005/8/layout/chevron2"/>
    <dgm:cxn modelId="{DBC34D8F-E5EA-4F7C-9C07-82584FD09608}" type="presOf" srcId="{BFD50649-B757-4850-BC30-071F7DBEB079}" destId="{DBC1601E-7528-4CE6-8EAA-351738076777}" srcOrd="0" destOrd="3" presId="urn:microsoft.com/office/officeart/2005/8/layout/chevron2"/>
    <dgm:cxn modelId="{1C3B788F-0B12-4F9A-B1D1-D8E7B7155EAA}" type="presOf" srcId="{CAD870F3-F4B1-4B93-A869-7C080572CE10}" destId="{DBC1601E-7528-4CE6-8EAA-351738076777}" srcOrd="0" destOrd="1" presId="urn:microsoft.com/office/officeart/2005/8/layout/chevron2"/>
    <dgm:cxn modelId="{4DBCC394-2D99-43E6-8578-878E347E6C59}" srcId="{AF0AF10B-FDBE-4C71-B05A-856483AFB88B}" destId="{74755A34-B0B6-491E-B086-5B4BDBF5B622}" srcOrd="3" destOrd="0" parTransId="{B96EE7B1-53A0-4EC9-AE77-B34E49B42E89}" sibTransId="{BC7D4032-5226-41A2-8282-C2DC59D24183}"/>
    <dgm:cxn modelId="{04EEC299-FD0B-49E1-A2BD-57E5048683A3}" srcId="{F9305978-649D-49BE-BD10-2A080421D37D}" destId="{E0CB302A-E98A-4755-A3C8-56802C579990}" srcOrd="4" destOrd="0" parTransId="{E6C6FE5F-B6FE-4269-8A1B-9000CCFED803}" sibTransId="{4CB628E0-8B9A-4528-97B4-48BC2F6E7AE4}"/>
    <dgm:cxn modelId="{588E789C-AAD4-4E64-89D0-5AF9C3162BEA}" srcId="{5C5E4838-2EE6-4B58-BD42-F68BE445FC1B}" destId="{49AB3F95-9101-45B9-8D43-FF4F302DAAF0}" srcOrd="0" destOrd="0" parTransId="{35098E26-391C-40F7-B725-4F7E3D87BE7A}" sibTransId="{66819F98-F4EA-4A9C-9C89-19694FCC20D5}"/>
    <dgm:cxn modelId="{9284E5B4-A207-46D6-9CB6-CB616C2A0BC2}" srcId="{5C5E4838-2EE6-4B58-BD42-F68BE445FC1B}" destId="{682238B1-4788-4D5B-97AD-6FA28F1E488C}" srcOrd="1" destOrd="0" parTransId="{05F033B1-2408-4C4E-8221-90A67ECD8514}" sibTransId="{735E9B9C-C258-4A54-9A0A-F404C2E26220}"/>
    <dgm:cxn modelId="{4D2C5FBD-6B4C-4181-ADB0-C13601F8EB31}" srcId="{F9305978-649D-49BE-BD10-2A080421D37D}" destId="{ED660EEF-5FBF-4E56-BB03-7C5CDF62F8B5}" srcOrd="2" destOrd="0" parTransId="{B8C9E4C3-B4B2-40B7-B0E0-50FF58972AF3}" sibTransId="{1C4091DB-0AF7-4660-8FAD-A15E2A4C5FC6}"/>
    <dgm:cxn modelId="{05D4E9BE-385F-43C3-99AF-6BDE6473ABDC}" srcId="{C55FEC5D-581B-43F5-BCD5-76B3D7FEF943}" destId="{F9305978-649D-49BE-BD10-2A080421D37D}" srcOrd="2" destOrd="0" parTransId="{A6BFC9E3-E62E-49C1-9374-2A01F37E7A57}" sibTransId="{451DB433-932E-4287-9134-B5DBE71B5CC0}"/>
    <dgm:cxn modelId="{F06F98BF-5B36-4BA1-AF4F-BB0AB3ACC256}" srcId="{5C5E4838-2EE6-4B58-BD42-F68BE445FC1B}" destId="{1DFA6B2F-9B53-4EC6-9D77-6AD60E6D90A1}" srcOrd="4" destOrd="0" parTransId="{4444AC4C-B495-4BB0-9C90-F5692D35BC6B}" sibTransId="{91775711-0E60-4843-945F-BF6B77B9FBBA}"/>
    <dgm:cxn modelId="{CD06D8C2-A4FC-47EA-997A-13664A40E470}" srcId="{AF0AF10B-FDBE-4C71-B05A-856483AFB88B}" destId="{AF1E4E68-2637-462D-BC03-447EE2FE3807}" srcOrd="0" destOrd="0" parTransId="{106D00E6-9FBE-457E-9F99-BA4F603FDF70}" sibTransId="{0B518461-6CA6-4C0A-82C3-047FDB32C506}"/>
    <dgm:cxn modelId="{44DA01C4-6792-4C2B-BAD2-B5802F2B2E46}" srcId="{5C5E4838-2EE6-4B58-BD42-F68BE445FC1B}" destId="{0E43C96E-2FD4-4122-8055-39B6EAA6DC46}" srcOrd="2" destOrd="0" parTransId="{1A7A4C3A-FF8B-4561-95B6-279A0A99C2CC}" sibTransId="{01285A4C-F475-40ED-AA1B-9A24FB5EFECF}"/>
    <dgm:cxn modelId="{F75B20D6-D663-4FCB-967B-E48C21AA143D}" type="presOf" srcId="{49AB3F95-9101-45B9-8D43-FF4F302DAAF0}" destId="{D9D4E8AC-93B8-4BB1-B906-7F3FC659D093}" srcOrd="0" destOrd="0" presId="urn:microsoft.com/office/officeart/2005/8/layout/chevron2"/>
    <dgm:cxn modelId="{127540D9-57A8-4FA4-ACDF-76EDB63A9DEE}" srcId="{F9305978-649D-49BE-BD10-2A080421D37D}" destId="{BBB99C5A-7BC1-45B8-A697-5BD224419802}" srcOrd="0" destOrd="0" parTransId="{645B672F-88D2-4ED1-AD63-DBEFD121EA1F}" sibTransId="{E4983500-F867-47DB-BABC-D340DA3C4F93}"/>
    <dgm:cxn modelId="{D45431DC-4E56-47B8-98B4-D2FE547F29DF}" type="presOf" srcId="{BBB99C5A-7BC1-45B8-A697-5BD224419802}" destId="{DBC1601E-7528-4CE6-8EAA-351738076777}" srcOrd="0" destOrd="0" presId="urn:microsoft.com/office/officeart/2005/8/layout/chevron2"/>
    <dgm:cxn modelId="{C62571FC-9F33-4CC7-9BF1-4640495BC90E}" srcId="{5C5E4838-2EE6-4B58-BD42-F68BE445FC1B}" destId="{440E3D47-AD81-4234-9FDF-23193BCC3689}" srcOrd="3" destOrd="0" parTransId="{C6324672-2439-4178-932D-09FD4891478D}" sibTransId="{10DF11A4-7395-4D4F-B644-C607206DAFBC}"/>
    <dgm:cxn modelId="{B89FC2C6-1E19-4D77-912F-08E3E0B7084E}" type="presParOf" srcId="{CC8FDE2B-0BDA-44D8-BF9F-140AC7C5DD30}" destId="{31943D3A-B664-43C1-AACF-855EAA3B2408}" srcOrd="0" destOrd="0" presId="urn:microsoft.com/office/officeart/2005/8/layout/chevron2"/>
    <dgm:cxn modelId="{75C7040C-C6DA-4A53-ADDC-C0948B9743B9}" type="presParOf" srcId="{31943D3A-B664-43C1-AACF-855EAA3B2408}" destId="{E397ACBF-9A19-4D2E-ADC8-F6AA7ED5F02A}" srcOrd="0" destOrd="0" presId="urn:microsoft.com/office/officeart/2005/8/layout/chevron2"/>
    <dgm:cxn modelId="{A500E31B-C1C8-4F09-91DB-C32857B40C89}" type="presParOf" srcId="{31943D3A-B664-43C1-AACF-855EAA3B2408}" destId="{D9D4E8AC-93B8-4BB1-B906-7F3FC659D093}" srcOrd="1" destOrd="0" presId="urn:microsoft.com/office/officeart/2005/8/layout/chevron2"/>
    <dgm:cxn modelId="{58DDBFAF-2499-446B-AE29-F21B74BC6725}" type="presParOf" srcId="{CC8FDE2B-0BDA-44D8-BF9F-140AC7C5DD30}" destId="{365BA83E-5435-4024-8B39-7A81A7912D9D}" srcOrd="1" destOrd="0" presId="urn:microsoft.com/office/officeart/2005/8/layout/chevron2"/>
    <dgm:cxn modelId="{770786BA-DE99-4379-ADFE-C40DE5C1A074}" type="presParOf" srcId="{CC8FDE2B-0BDA-44D8-BF9F-140AC7C5DD30}" destId="{4AF42514-6569-43BC-95E8-3F1F0A28538F}" srcOrd="2" destOrd="0" presId="urn:microsoft.com/office/officeart/2005/8/layout/chevron2"/>
    <dgm:cxn modelId="{075EE70A-7A5B-4288-8685-9FA97B38006E}" type="presParOf" srcId="{4AF42514-6569-43BC-95E8-3F1F0A28538F}" destId="{2A819FDC-980E-4C18-A70F-CAA5036980A1}" srcOrd="0" destOrd="0" presId="urn:microsoft.com/office/officeart/2005/8/layout/chevron2"/>
    <dgm:cxn modelId="{3A67B44A-03ED-4F77-AD71-DE0867BB21D0}" type="presParOf" srcId="{4AF42514-6569-43BC-95E8-3F1F0A28538F}" destId="{2BA25E3F-5CF2-4D43-906E-A5E505F28C85}" srcOrd="1" destOrd="0" presId="urn:microsoft.com/office/officeart/2005/8/layout/chevron2"/>
    <dgm:cxn modelId="{4257B5EE-C34A-481F-9412-1368D991D5B6}" type="presParOf" srcId="{CC8FDE2B-0BDA-44D8-BF9F-140AC7C5DD30}" destId="{C7EBBF80-0752-4435-A0B1-65C7E21F4534}" srcOrd="3" destOrd="0" presId="urn:microsoft.com/office/officeart/2005/8/layout/chevron2"/>
    <dgm:cxn modelId="{7B0CA530-D858-431A-8884-BFE17F2331E5}" type="presParOf" srcId="{CC8FDE2B-0BDA-44D8-BF9F-140AC7C5DD30}" destId="{8E5B66F0-0505-4918-A566-94283B72EA63}" srcOrd="4" destOrd="0" presId="urn:microsoft.com/office/officeart/2005/8/layout/chevron2"/>
    <dgm:cxn modelId="{A7458BB6-68B7-4290-BF49-C50354E10C9A}" type="presParOf" srcId="{8E5B66F0-0505-4918-A566-94283B72EA63}" destId="{05D92BA0-5803-49DE-A539-2013A960A615}" srcOrd="0" destOrd="0" presId="urn:microsoft.com/office/officeart/2005/8/layout/chevron2"/>
    <dgm:cxn modelId="{8333CEC7-3AF1-49C3-AACA-1B6DAEB336F1}" type="presParOf" srcId="{8E5B66F0-0505-4918-A566-94283B72EA63}" destId="{DBC1601E-7528-4CE6-8EAA-3517380767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F5B24-E8B7-44DD-BA5E-60B46348B8DA}">
      <dsp:nvSpPr>
        <dsp:cNvPr id="0" name=""/>
        <dsp:cNvSpPr/>
      </dsp:nvSpPr>
      <dsp:spPr>
        <a:xfrm>
          <a:off x="0" y="0"/>
          <a:ext cx="6762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E4E96-555F-4FFC-94EC-48BF860CD97E}">
      <dsp:nvSpPr>
        <dsp:cNvPr id="0" name=""/>
        <dsp:cNvSpPr/>
      </dsp:nvSpPr>
      <dsp:spPr>
        <a:xfrm>
          <a:off x="0" y="0"/>
          <a:ext cx="1347257" cy="2759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UN Cargo Types</a:t>
          </a:r>
        </a:p>
      </dsp:txBody>
      <dsp:txXfrm>
        <a:off x="0" y="0"/>
        <a:ext cx="1347257" cy="2759908"/>
      </dsp:txXfrm>
    </dsp:sp>
    <dsp:sp modelId="{6FBD03BB-DAA6-45FA-BC29-A33EF1928142}">
      <dsp:nvSpPr>
        <dsp:cNvPr id="0" name=""/>
        <dsp:cNvSpPr/>
      </dsp:nvSpPr>
      <dsp:spPr>
        <a:xfrm>
          <a:off x="1296006" y="64146"/>
          <a:ext cx="1533026" cy="1282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70C0"/>
              </a:solidFill>
              <a:effectLst/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Planned</a:t>
          </a:r>
          <a:endParaRPr lang="en-US" sz="2000" kern="1200" dirty="0"/>
        </a:p>
      </dsp:txBody>
      <dsp:txXfrm>
        <a:off x="1296006" y="64146"/>
        <a:ext cx="1533026" cy="1282925"/>
      </dsp:txXfrm>
    </dsp:sp>
    <dsp:sp modelId="{13269BF8-47EC-471D-9621-D9B7C5F983DF}">
      <dsp:nvSpPr>
        <dsp:cNvPr id="0" name=""/>
        <dsp:cNvSpPr/>
      </dsp:nvSpPr>
      <dsp:spPr>
        <a:xfrm>
          <a:off x="3082372" y="64146"/>
          <a:ext cx="3594472" cy="320731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b="1" kern="1200" dirty="0">
              <a:solidFill>
                <a:srgbClr val="0070C0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Sensitive cargo (DG Class 1, Comms/ IT)</a:t>
          </a:r>
          <a:endParaRPr lang="en-US" sz="1200" b="1" kern="1200" dirty="0"/>
        </a:p>
      </dsp:txBody>
      <dsp:txXfrm>
        <a:off x="3082372" y="64146"/>
        <a:ext cx="3594472" cy="320731"/>
      </dsp:txXfrm>
    </dsp:sp>
    <dsp:sp modelId="{6F06BBAA-C3CD-4A91-BB67-40CB831DAF89}">
      <dsp:nvSpPr>
        <dsp:cNvPr id="0" name=""/>
        <dsp:cNvSpPr/>
      </dsp:nvSpPr>
      <dsp:spPr>
        <a:xfrm>
          <a:off x="2981328" y="384877"/>
          <a:ext cx="2593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CED3E-A4F2-48BA-AE4C-8E516078E6B4}">
      <dsp:nvSpPr>
        <dsp:cNvPr id="0" name=""/>
        <dsp:cNvSpPr/>
      </dsp:nvSpPr>
      <dsp:spPr>
        <a:xfrm>
          <a:off x="3082372" y="384877"/>
          <a:ext cx="3608943" cy="320731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  <a:effectLst/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Specialized cargo (helicopters/ planes)</a:t>
          </a:r>
        </a:p>
      </dsp:txBody>
      <dsp:txXfrm>
        <a:off x="3082372" y="384877"/>
        <a:ext cx="3608943" cy="320731"/>
      </dsp:txXfrm>
    </dsp:sp>
    <dsp:sp modelId="{64379DFA-AB44-411E-8E76-7A316B1B816B}">
      <dsp:nvSpPr>
        <dsp:cNvPr id="0" name=""/>
        <dsp:cNvSpPr/>
      </dsp:nvSpPr>
      <dsp:spPr>
        <a:xfrm>
          <a:off x="2981328" y="705609"/>
          <a:ext cx="2593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53AD0-78A7-45C8-8D72-1330E29EDD9B}">
      <dsp:nvSpPr>
        <dsp:cNvPr id="0" name=""/>
        <dsp:cNvSpPr/>
      </dsp:nvSpPr>
      <dsp:spPr>
        <a:xfrm>
          <a:off x="3082372" y="705609"/>
          <a:ext cx="3608943" cy="320731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Time constraints</a:t>
          </a:r>
        </a:p>
      </dsp:txBody>
      <dsp:txXfrm>
        <a:off x="3082372" y="705609"/>
        <a:ext cx="3608943" cy="320731"/>
      </dsp:txXfrm>
    </dsp:sp>
    <dsp:sp modelId="{FDC85661-955A-48FC-AC0F-83482661D80B}">
      <dsp:nvSpPr>
        <dsp:cNvPr id="0" name=""/>
        <dsp:cNvSpPr/>
      </dsp:nvSpPr>
      <dsp:spPr>
        <a:xfrm>
          <a:off x="2981328" y="1026340"/>
          <a:ext cx="2593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C6388-B194-4A35-A818-16C264EE2DC3}">
      <dsp:nvSpPr>
        <dsp:cNvPr id="0" name=""/>
        <dsp:cNvSpPr/>
      </dsp:nvSpPr>
      <dsp:spPr>
        <a:xfrm>
          <a:off x="3082372" y="1026340"/>
          <a:ext cx="3608943" cy="320731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  <a:effectLst/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Ground constraints (terrain, security)</a:t>
          </a:r>
        </a:p>
      </dsp:txBody>
      <dsp:txXfrm>
        <a:off x="3082372" y="1026340"/>
        <a:ext cx="3608943" cy="320731"/>
      </dsp:txXfrm>
    </dsp:sp>
    <dsp:sp modelId="{F504CEFB-401D-4B88-95DE-EE432787ADD6}">
      <dsp:nvSpPr>
        <dsp:cNvPr id="0" name=""/>
        <dsp:cNvSpPr/>
      </dsp:nvSpPr>
      <dsp:spPr>
        <a:xfrm>
          <a:off x="1347257" y="1347072"/>
          <a:ext cx="53890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7CC86-3B60-4975-B44D-54B971769CA1}">
      <dsp:nvSpPr>
        <dsp:cNvPr id="0" name=""/>
        <dsp:cNvSpPr/>
      </dsp:nvSpPr>
      <dsp:spPr>
        <a:xfrm>
          <a:off x="1295821" y="1411218"/>
          <a:ext cx="1540002" cy="1282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Crisis Response</a:t>
          </a:r>
        </a:p>
      </dsp:txBody>
      <dsp:txXfrm>
        <a:off x="1295821" y="1411218"/>
        <a:ext cx="1540002" cy="1282925"/>
      </dsp:txXfrm>
    </dsp:sp>
    <dsp:sp modelId="{77DA32D8-2C89-4475-B49F-C8BA322B846E}">
      <dsp:nvSpPr>
        <dsp:cNvPr id="0" name=""/>
        <dsp:cNvSpPr/>
      </dsp:nvSpPr>
      <dsp:spPr>
        <a:xfrm>
          <a:off x="3056074" y="1421719"/>
          <a:ext cx="3669475" cy="427224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000" b="1" kern="1200" dirty="0">
              <a:solidFill>
                <a:srgbClr val="0070C0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COE quick reaction/ surge capacity</a:t>
          </a:r>
          <a:endParaRPr lang="en-US" sz="1000" b="1" kern="1200" dirty="0"/>
        </a:p>
      </dsp:txBody>
      <dsp:txXfrm>
        <a:off x="3056074" y="1421719"/>
        <a:ext cx="3669475" cy="427224"/>
      </dsp:txXfrm>
    </dsp:sp>
    <dsp:sp modelId="{2974773D-2D46-4E1E-BA5D-ABD2C5A1E110}">
      <dsp:nvSpPr>
        <dsp:cNvPr id="0" name=""/>
        <dsp:cNvSpPr/>
      </dsp:nvSpPr>
      <dsp:spPr>
        <a:xfrm>
          <a:off x="2988304" y="1838442"/>
          <a:ext cx="2593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0F9BB-992E-4B22-9DBD-1DEAE77FD37E}">
      <dsp:nvSpPr>
        <dsp:cNvPr id="0" name=""/>
        <dsp:cNvSpPr/>
      </dsp:nvSpPr>
      <dsp:spPr>
        <a:xfrm>
          <a:off x="3056074" y="1848944"/>
          <a:ext cx="3669475" cy="427224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Relief cargo (humanitarian)</a:t>
          </a:r>
        </a:p>
      </dsp:txBody>
      <dsp:txXfrm>
        <a:off x="3056074" y="1848944"/>
        <a:ext cx="3669475" cy="427224"/>
      </dsp:txXfrm>
    </dsp:sp>
    <dsp:sp modelId="{640BF551-ABC3-486D-B3E5-7EF4A4C3EA79}">
      <dsp:nvSpPr>
        <dsp:cNvPr id="0" name=""/>
        <dsp:cNvSpPr/>
      </dsp:nvSpPr>
      <dsp:spPr>
        <a:xfrm>
          <a:off x="2988304" y="2265667"/>
          <a:ext cx="25934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D58B5-53A6-4D1F-8769-C2A6921953B2}">
      <dsp:nvSpPr>
        <dsp:cNvPr id="0" name=""/>
        <dsp:cNvSpPr/>
      </dsp:nvSpPr>
      <dsp:spPr>
        <a:xfrm>
          <a:off x="3056074" y="2266748"/>
          <a:ext cx="3669475" cy="427224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rPr>
            <a:t>Logistics re-supply</a:t>
          </a:r>
        </a:p>
      </dsp:txBody>
      <dsp:txXfrm>
        <a:off x="3056074" y="2266748"/>
        <a:ext cx="3669475" cy="427224"/>
      </dsp:txXfrm>
    </dsp:sp>
    <dsp:sp modelId="{6FA6FD8D-B256-4FC7-92AB-4725BE3682C2}">
      <dsp:nvSpPr>
        <dsp:cNvPr id="0" name=""/>
        <dsp:cNvSpPr/>
      </dsp:nvSpPr>
      <dsp:spPr>
        <a:xfrm>
          <a:off x="1347257" y="2694144"/>
          <a:ext cx="53890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1977F-EE16-41E2-8FF4-112D4EBF0B4F}">
      <dsp:nvSpPr>
        <dsp:cNvPr id="0" name=""/>
        <dsp:cNvSpPr/>
      </dsp:nvSpPr>
      <dsp:spPr>
        <a:xfrm>
          <a:off x="0" y="3690567"/>
          <a:ext cx="5220586" cy="12110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baseline="0" dirty="0">
              <a:latin typeface="Calibri" panose="020F0502020204030204" pitchFamily="34" charset="0"/>
            </a:rPr>
            <a:t>CASEVAC support is a critical service to the mission</a:t>
          </a:r>
          <a:endParaRPr lang="en-US" sz="1800" kern="1200" dirty="0"/>
        </a:p>
      </dsp:txBody>
      <dsp:txXfrm>
        <a:off x="0" y="3690567"/>
        <a:ext cx="5220586" cy="653962"/>
      </dsp:txXfrm>
    </dsp:sp>
    <dsp:sp modelId="{DB060590-A4DB-479D-9FED-F04D27176384}">
      <dsp:nvSpPr>
        <dsp:cNvPr id="0" name=""/>
        <dsp:cNvSpPr/>
      </dsp:nvSpPr>
      <dsp:spPr>
        <a:xfrm>
          <a:off x="0" y="4319443"/>
          <a:ext cx="5220586" cy="5570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strike="noStrike" kern="1200" baseline="0" dirty="0">
              <a:latin typeface="Calibri" panose="020F0502020204030204" pitchFamily="34" charset="0"/>
            </a:rPr>
            <a:t>40% of CASEVACs are conducted at night.</a:t>
          </a:r>
          <a:endParaRPr lang="en-US" sz="1400" b="1" kern="1200" dirty="0"/>
        </a:p>
      </dsp:txBody>
      <dsp:txXfrm>
        <a:off x="0" y="4319443"/>
        <a:ext cx="5220586" cy="557079"/>
      </dsp:txXfrm>
    </dsp:sp>
    <dsp:sp modelId="{84B50B9B-477C-4DA1-8B76-98B41FDED0D9}">
      <dsp:nvSpPr>
        <dsp:cNvPr id="0" name=""/>
        <dsp:cNvSpPr/>
      </dsp:nvSpPr>
      <dsp:spPr>
        <a:xfrm rot="10800000">
          <a:off x="0" y="1898069"/>
          <a:ext cx="5220586" cy="186258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baseline="0" dirty="0">
              <a:latin typeface="Calibri" panose="020F0502020204030204" pitchFamily="34" charset="0"/>
            </a:rPr>
            <a:t>Heavy reliance on air transportation for within-Mission movements</a:t>
          </a:r>
          <a:endParaRPr lang="en-US" sz="1800" kern="1200" dirty="0"/>
        </a:p>
      </dsp:txBody>
      <dsp:txXfrm rot="-10800000">
        <a:off x="0" y="1898069"/>
        <a:ext cx="5220586" cy="653766"/>
      </dsp:txXfrm>
    </dsp:sp>
    <dsp:sp modelId="{F1447A6D-E224-482A-BF1E-88922FCADB93}">
      <dsp:nvSpPr>
        <dsp:cNvPr id="0" name=""/>
        <dsp:cNvSpPr/>
      </dsp:nvSpPr>
      <dsp:spPr>
        <a:xfrm>
          <a:off x="0" y="2499050"/>
          <a:ext cx="5220586" cy="5569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strike="noStrike" kern="1200" baseline="0" dirty="0">
              <a:latin typeface="Calibri" panose="020F0502020204030204" pitchFamily="34" charset="0"/>
            </a:rPr>
            <a:t>Total of 77,860 passengers (100%) and 16,956,178 kgs of cargo (77%) were transported by air. </a:t>
          </a:r>
          <a:endParaRPr lang="en-US" sz="1400" b="1" kern="1200" dirty="0"/>
        </a:p>
      </dsp:txBody>
      <dsp:txXfrm>
        <a:off x="0" y="2499050"/>
        <a:ext cx="5220586" cy="556912"/>
      </dsp:txXfrm>
    </dsp:sp>
    <dsp:sp modelId="{44E5C91F-2EF1-49F9-AA92-334605560359}">
      <dsp:nvSpPr>
        <dsp:cNvPr id="0" name=""/>
        <dsp:cNvSpPr/>
      </dsp:nvSpPr>
      <dsp:spPr>
        <a:xfrm rot="10800000">
          <a:off x="0" y="9"/>
          <a:ext cx="5220586" cy="186258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baseline="0" dirty="0">
              <a:latin typeface="Calibri" panose="020F0502020204030204" pitchFamily="34" charset="0"/>
            </a:rPr>
            <a:t>Limited use of surface transportation in the supply chain</a:t>
          </a:r>
          <a:endParaRPr lang="en-US" sz="1800" kern="1200" dirty="0"/>
        </a:p>
      </dsp:txBody>
      <dsp:txXfrm rot="-10800000">
        <a:off x="0" y="9"/>
        <a:ext cx="5220586" cy="653766"/>
      </dsp:txXfrm>
    </dsp:sp>
    <dsp:sp modelId="{1FFD32A5-CF92-4E2D-A00A-8B2EEF926872}">
      <dsp:nvSpPr>
        <dsp:cNvPr id="0" name=""/>
        <dsp:cNvSpPr/>
      </dsp:nvSpPr>
      <dsp:spPr>
        <a:xfrm>
          <a:off x="0" y="654633"/>
          <a:ext cx="5220586" cy="5569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u="none" strike="noStrike" kern="1200" baseline="0" dirty="0">
              <a:latin typeface="Calibri" panose="020F0502020204030204" pitchFamily="34" charset="0"/>
            </a:rPr>
            <a:t>40% of UN Owned Equipment was delivered to Mogadishu by sea (60% arrived by air) and only 22% of all cargo was transported within the Mission by surface – sea and road. </a:t>
          </a:r>
          <a:endParaRPr lang="en-US" sz="1300" b="1" kern="1200" dirty="0"/>
        </a:p>
      </dsp:txBody>
      <dsp:txXfrm>
        <a:off x="0" y="654633"/>
        <a:ext cx="5220586" cy="556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7ACBF-9A19-4D2E-ADC8-F6AA7ED5F02A}">
      <dsp:nvSpPr>
        <dsp:cNvPr id="0" name=""/>
        <dsp:cNvSpPr/>
      </dsp:nvSpPr>
      <dsp:spPr>
        <a:xfrm rot="5400000">
          <a:off x="-253927" y="427108"/>
          <a:ext cx="1692847" cy="118499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UAS CARGO</a:t>
          </a:r>
        </a:p>
      </dsp:txBody>
      <dsp:txXfrm rot="-5400000">
        <a:off x="1" y="765676"/>
        <a:ext cx="1184992" cy="507855"/>
      </dsp:txXfrm>
    </dsp:sp>
    <dsp:sp modelId="{D9D4E8AC-93B8-4BB1-B906-7F3FC659D093}">
      <dsp:nvSpPr>
        <dsp:cNvPr id="0" name=""/>
        <dsp:cNvSpPr/>
      </dsp:nvSpPr>
      <dsp:spPr>
        <a:xfrm rot="5400000">
          <a:off x="2439078" y="-1234188"/>
          <a:ext cx="1406919" cy="39150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15-50kg (Phase 1)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50-200kg (Phase 2)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Dangerous goods inclusion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Sling/ Air Drop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Final Target 2 Tons (</a:t>
          </a:r>
          <a:r>
            <a:rPr lang="en-US" sz="1400" b="1" i="1" kern="1200" dirty="0"/>
            <a:t>not included in the phase 1 and 2</a:t>
          </a:r>
          <a:r>
            <a:rPr lang="en-US" sz="1400" kern="1200" dirty="0"/>
            <a:t>)</a:t>
          </a:r>
        </a:p>
      </dsp:txBody>
      <dsp:txXfrm rot="-5400000">
        <a:off x="1184992" y="88578"/>
        <a:ext cx="3846411" cy="1269559"/>
      </dsp:txXfrm>
    </dsp:sp>
    <dsp:sp modelId="{2A819FDC-980E-4C18-A70F-CAA5036980A1}">
      <dsp:nvSpPr>
        <dsp:cNvPr id="0" name=""/>
        <dsp:cNvSpPr/>
      </dsp:nvSpPr>
      <dsp:spPr>
        <a:xfrm rot="5400000">
          <a:off x="-253927" y="1934950"/>
          <a:ext cx="1692847" cy="11849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UAS MEDICAL SUPPLY</a:t>
          </a:r>
        </a:p>
      </dsp:txBody>
      <dsp:txXfrm rot="-5400000">
        <a:off x="1" y="2273518"/>
        <a:ext cx="1184992" cy="507855"/>
      </dsp:txXfrm>
    </dsp:sp>
    <dsp:sp modelId="{2BA25E3F-5CF2-4D43-906E-A5E505F28C85}">
      <dsp:nvSpPr>
        <dsp:cNvPr id="0" name=""/>
        <dsp:cNvSpPr/>
      </dsp:nvSpPr>
      <dsp:spPr>
        <a:xfrm rot="5400000">
          <a:off x="2592363" y="273653"/>
          <a:ext cx="1100350" cy="39150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/>
            <a:t>Emergency response support (MEDEVAC)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Blood transport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Vaccines transport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Medical supply transport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Telemedicine/ Remote triage</a:t>
          </a:r>
        </a:p>
      </dsp:txBody>
      <dsp:txXfrm rot="-5400000">
        <a:off x="1184993" y="1734739"/>
        <a:ext cx="3861376" cy="992920"/>
      </dsp:txXfrm>
    </dsp:sp>
    <dsp:sp modelId="{05D92BA0-5803-49DE-A539-2013A960A615}">
      <dsp:nvSpPr>
        <dsp:cNvPr id="0" name=""/>
        <dsp:cNvSpPr/>
      </dsp:nvSpPr>
      <dsp:spPr>
        <a:xfrm rot="5400000">
          <a:off x="-253927" y="3442792"/>
          <a:ext cx="1692847" cy="118499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UAS MISSION  SUPPORT</a:t>
          </a:r>
          <a:endParaRPr lang="en-US" sz="1600" kern="1200" dirty="0"/>
        </a:p>
      </dsp:txBody>
      <dsp:txXfrm rot="-5400000">
        <a:off x="1" y="3781360"/>
        <a:ext cx="1184992" cy="507855"/>
      </dsp:txXfrm>
    </dsp:sp>
    <dsp:sp modelId="{DBC1601E-7528-4CE6-8EAA-351738076777}">
      <dsp:nvSpPr>
        <dsp:cNvPr id="0" name=""/>
        <dsp:cNvSpPr/>
      </dsp:nvSpPr>
      <dsp:spPr>
        <a:xfrm rot="5400000">
          <a:off x="2592363" y="1781495"/>
          <a:ext cx="1100350" cy="39150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/>
            <a:t>Engineering Aerial Surveillance support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3D Mapping/ Precision LIDAR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Precision Agriculture/ Spray/ Seedlings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UTM/ Airspace Management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IED/ Mines Detection</a:t>
          </a:r>
        </a:p>
      </dsp:txBody>
      <dsp:txXfrm rot="-5400000">
        <a:off x="1184993" y="3242581"/>
        <a:ext cx="3861376" cy="992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B5FA-AD77-4B7B-B3F6-A4FA3916226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625D3-2C2E-4C97-A884-B03D36B6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625D3-2C2E-4C97-A884-B03D36B6E7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1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00" dirty="0"/>
              <a:t>Good Day to All.</a:t>
            </a:r>
          </a:p>
          <a:p>
            <a:r>
              <a:rPr lang="en-US" sz="700" dirty="0"/>
              <a:t>My name is Betim Bekteshi, and I work at the UN Secretariat as an Aviation Quality Assurance and Standards Officer and today I am representing the United Nations UAS/RPAS and Airborne ISR Team.</a:t>
            </a:r>
          </a:p>
          <a:p>
            <a:r>
              <a:rPr lang="en-US" sz="700" dirty="0"/>
              <a:t>Today, I’d like to share some key insights on UN air cargo transportation and focus on how we see the evolving role of unmanned aircraft systems (UAS) in our logistics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625D3-2C2E-4C97-A884-B03D36B6E7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6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the opportunity, and in the framework of this Summit, I would like to start with some statistics on the UN Cargo movements.</a:t>
            </a:r>
          </a:p>
          <a:p>
            <a:endParaRPr lang="en-US" dirty="0"/>
          </a:p>
          <a:p>
            <a:r>
              <a:rPr lang="en-US" dirty="0"/>
              <a:t>From SC perspective, we classify Cargo Operations in two types: Planned and Crisis Response.</a:t>
            </a:r>
          </a:p>
          <a:p>
            <a:endParaRPr lang="en-US" dirty="0"/>
          </a:p>
          <a:p>
            <a:r>
              <a:rPr lang="en-US" dirty="0"/>
              <a:t>If you look at cargo numbers: In 2023, the UN transported over 18,000 metric tons of cargo, with 475 metric tons via air and in 2024, air cargo has significantly grown, reaching over 5,000 metric tons out of a total 14,960 metric tons moved.</a:t>
            </a:r>
          </a:p>
          <a:p>
            <a:r>
              <a:rPr lang="en-US" dirty="0"/>
              <a:t>This increase reflects growing reliance on air cargo solutions, particularly for remote and high-risk environments.</a:t>
            </a:r>
          </a:p>
          <a:p>
            <a:endParaRPr lang="en-US" dirty="0"/>
          </a:p>
          <a:p>
            <a:r>
              <a:rPr lang="en-US" dirty="0"/>
              <a:t>We’ve awarded 51 air cargo contracts totaling over $151 million. </a:t>
            </a:r>
          </a:p>
          <a:p>
            <a:endParaRPr lang="en-US" dirty="0"/>
          </a:p>
          <a:p>
            <a:r>
              <a:rPr lang="en-US" dirty="0"/>
              <a:t>In the broader UN context, contracts for UAS/RPAS services — both commercial and military ISR, transport and logistics — total to nearly $395 million from 2016 to 2023. We are projecting a 40% growth by the end of 2025, with total spend estimated to exceed $550 million.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625D3-2C2E-4C97-A884-B03D36B6E7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UAS program is structured around five key pillars:</a:t>
            </a:r>
          </a:p>
          <a:p>
            <a:endParaRPr lang="en-US" dirty="0"/>
          </a:p>
          <a:p>
            <a:r>
              <a:rPr lang="en-US" dirty="0"/>
              <a:t>Regulatory framework — working closely with ICAO and national authorities for safe integration.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Operations and capacity building — ensuring UN missions have the necessary training and procedures.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Generation and sourcing — identifying innovative technology solutions.</a:t>
            </a:r>
          </a:p>
          <a:p>
            <a:r>
              <a:rPr lang="en-US" dirty="0"/>
              <a:t>SMS, Compliance and AVSEC — applying rigorous safety, compliance and security oversight.</a:t>
            </a:r>
          </a:p>
          <a:p>
            <a:r>
              <a:rPr lang="en-US" dirty="0"/>
              <a:t>Partnership — fostering collaboration between the UN, industry and regulatory bodies.</a:t>
            </a:r>
          </a:p>
          <a:p>
            <a:endParaRPr lang="en-US" dirty="0"/>
          </a:p>
          <a:p>
            <a:r>
              <a:rPr lang="en-US" dirty="0"/>
              <a:t>Additionally, I just wanted to show out current UAS Fleet for reference (it fluctuates between 450-550 aircraft).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625D3-2C2E-4C97-A884-B03D36B6E7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3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 Somalia UAS Project is a flagship example of how unmanned cargo transport can transform UN mission operations in complex environments.</a:t>
            </a:r>
          </a:p>
          <a:p>
            <a:r>
              <a:rPr lang="en-US" dirty="0"/>
              <a:t>Somalia presents unique challenges — remote areas, security risks, poor infrastructure and rapidly shifting needs on the ground.</a:t>
            </a:r>
          </a:p>
          <a:p>
            <a:r>
              <a:rPr lang="en-US" dirty="0"/>
              <a:t>Traditional cargo delivery methods, particularly overland or manned air transport, are often slow, expensive and exposed to security threats.</a:t>
            </a:r>
          </a:p>
          <a:p>
            <a:endParaRPr lang="en-US" dirty="0"/>
          </a:p>
          <a:p>
            <a:r>
              <a:rPr lang="en-US" dirty="0"/>
              <a:t>With above in mind, we are </a:t>
            </a:r>
            <a:r>
              <a:rPr lang="en-US"/>
              <a:t>planning to start </a:t>
            </a:r>
            <a:r>
              <a:rPr lang="en-US" dirty="0"/>
              <a:t>the introduction of UAS cargo operations in Somalia that will allow for: </a:t>
            </a:r>
          </a:p>
          <a:p>
            <a:pPr marL="228600" indent="-228600">
              <a:buAutoNum type="arabicPeriod"/>
            </a:pPr>
            <a:r>
              <a:rPr lang="en-US" dirty="0"/>
              <a:t>Rapid, reliable delivery of critical supplies such as medical equipment, humanitarian aid, spare parts and communications gear to isolated locations.</a:t>
            </a:r>
          </a:p>
          <a:p>
            <a:pPr marL="228600" indent="-228600">
              <a:buAutoNum type="arabicPeriod"/>
            </a:pPr>
            <a:r>
              <a:rPr lang="en-US" dirty="0"/>
              <a:t>Reduced risk to personnel, by minimizing exposure to conflict zones and reducing reliance on vulnerable convoys.</a:t>
            </a:r>
          </a:p>
          <a:p>
            <a:pPr marL="228600" indent="-228600">
              <a:buAutoNum type="arabicPeriod"/>
            </a:pPr>
            <a:r>
              <a:rPr lang="en-US" dirty="0"/>
              <a:t>Greater operational flexibility, with the ability to adapt flight routes and delivery schedules based on changing security conditions and urgent needs.</a:t>
            </a:r>
          </a:p>
          <a:p>
            <a:pPr marL="228600" indent="-228600">
              <a:buAutoNum type="arabicPeriod"/>
            </a:pPr>
            <a:r>
              <a:rPr lang="en-US" dirty="0"/>
              <a:t>Enhanced ISR capabilities, supporting both logistics planning and situational awareness.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project, which will be published in the market in few weeks, will also serve as a live testing ground for operational frameworks, safety management systems and compliance protocols that are now being refined for broader UN use. Furthermore, we will leverage the Somalia experience to: </a:t>
            </a:r>
          </a:p>
          <a:p>
            <a:pPr marL="228600" indent="-228600">
              <a:buAutoNum type="arabicPeriod"/>
            </a:pPr>
            <a:r>
              <a:rPr lang="en-US" dirty="0"/>
              <a:t>Strengthen regulatory coordination with host state.</a:t>
            </a:r>
          </a:p>
          <a:p>
            <a:pPr marL="228600" indent="-228600">
              <a:buAutoNum type="arabicPeriod"/>
            </a:pPr>
            <a:r>
              <a:rPr lang="en-US" dirty="0"/>
              <a:t>Build local capacity and training programs. </a:t>
            </a:r>
          </a:p>
          <a:p>
            <a:pPr marL="228600" indent="-228600">
              <a:buAutoNum type="arabicPeriod"/>
            </a:pPr>
            <a:r>
              <a:rPr lang="en-US" dirty="0"/>
              <a:t>Inform the development of future UAS fleet acquisition and contracting models.</a:t>
            </a:r>
          </a:p>
          <a:p>
            <a:pPr marL="228600" indent="-228600">
              <a:buAutoNum type="arabicPeriod"/>
            </a:pPr>
            <a:r>
              <a:rPr lang="en-US" dirty="0"/>
              <a:t>Overall, the UAS project shall demonstrate that UAS is not just a technology experiment — it’s a practical, mission-enhancing tool already delivering measurable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625D3-2C2E-4C97-A884-B03D36B6E7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38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closing, I would like to emphasize that the air cargo and unmanned aircraft systems are increasingly vital for the UN’s operations.</a:t>
            </a:r>
          </a:p>
          <a:p>
            <a:r>
              <a:rPr lang="en-US" dirty="0"/>
              <a:t>With growing demand and investment, our focus remains on safety, innovation and partnership.</a:t>
            </a:r>
          </a:p>
          <a:p>
            <a:r>
              <a:rPr lang="en-US" dirty="0"/>
              <a:t>Thank you for your attention. I look forward to continuing these discussions.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625D3-2C2E-4C97-A884-B03D36B6E7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4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67D6F-E172-1EAC-AAFA-F533DF643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" y="0"/>
            <a:ext cx="121802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rgbClr val="006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E66117-72BF-1E45-B9D0-9AE888C6F44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881261" y="2455089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688AB-C025-F480-2032-DAF28FE6B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0A47D-9907-BFB8-806A-6047E793A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4625"/>
          </a:xfrm>
          <a:prstGeom prst="rect">
            <a:avLst/>
          </a:prstGeom>
        </p:spPr>
      </p:pic>
      <p:sp>
        <p:nvSpPr>
          <p:cNvPr id="5" name="Line"/>
          <p:cNvSpPr/>
          <p:nvPr userDrawn="1"/>
        </p:nvSpPr>
        <p:spPr>
          <a:xfrm>
            <a:off x="5854325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17727" y="901287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9D7C2A-880B-01CF-A12D-F8F096A7E8C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901139" y="2465028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6CDA1-0DD5-57DF-89B3-BBF93463C8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1" y="3370551"/>
            <a:ext cx="5251937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 and/or company name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9AB2-1F37-ED2C-C73E-30CCE29B8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/>
          <p:cNvSpPr/>
          <p:nvPr userDrawn="1"/>
        </p:nvSpPr>
        <p:spPr>
          <a:xfrm>
            <a:off x="5854325" y="1854404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F739710-8D5D-AA6E-76D5-55428F9F61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6386" y="2988372"/>
            <a:ext cx="9865318" cy="30485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E99200-9956-9056-E031-88AAFE5B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386" y="2506374"/>
            <a:ext cx="9865318" cy="410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66FFA2-36EA-86F1-7329-DDB07AAB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86" y="2024376"/>
            <a:ext cx="9865318" cy="4107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54254-C468-54CC-9AED-1213C9361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rgbClr val="006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93114" y="0"/>
            <a:ext cx="9205772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6396022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6091224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95134" y="5571657"/>
            <a:ext cx="755064" cy="26649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 rot="16200000">
            <a:off x="-1713634" y="2588345"/>
            <a:ext cx="4701854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tx2"/>
                </a:solidFill>
              </a:rPr>
              <a:t>First ICAO Global Air Cargo Summit 2025</a:t>
            </a:r>
            <a:endParaRPr lang="en-CA" sz="1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6" r:id="rId3"/>
    <p:sldLayoutId id="2147483663" r:id="rId4"/>
    <p:sldLayoutId id="2147483657" r:id="rId5"/>
    <p:sldLayoutId id="2147483651" r:id="rId6"/>
    <p:sldLayoutId id="2147483665" r:id="rId7"/>
    <p:sldLayoutId id="2147483653" r:id="rId8"/>
    <p:sldLayoutId id="2147483652" r:id="rId9"/>
    <p:sldLayoutId id="2147483654" r:id="rId10"/>
    <p:sldLayoutId id="2147483650" r:id="rId11"/>
    <p:sldLayoutId id="2147483655" r:id="rId12"/>
    <p:sldLayoutId id="2147483656" r:id="rId13"/>
    <p:sldLayoutId id="2147483662" r:id="rId14"/>
    <p:sldLayoutId id="2147483658" r:id="rId15"/>
    <p:sldLayoutId id="2147483659" r:id="rId16"/>
    <p:sldLayoutId id="2147483664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1973" y="4753710"/>
            <a:ext cx="5251938" cy="533496"/>
          </a:xfrm>
        </p:spPr>
        <p:txBody>
          <a:bodyPr/>
          <a:lstStyle/>
          <a:p>
            <a:r>
              <a:rPr lang="en-CA" dirty="0"/>
              <a:t>Betim Bekteshi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51973" y="5440275"/>
            <a:ext cx="5251937" cy="1038159"/>
          </a:xfrm>
        </p:spPr>
        <p:txBody>
          <a:bodyPr/>
          <a:lstStyle/>
          <a:p>
            <a:r>
              <a:rPr lang="en-US" dirty="0"/>
              <a:t>Aviation Quality Assurance and Standards Officer </a:t>
            </a:r>
            <a:r>
              <a:rPr lang="en-CA" b="1" dirty="0"/>
              <a:t>United Nations Secretariat </a:t>
            </a:r>
          </a:p>
          <a:p>
            <a:r>
              <a:rPr lang="en-CA" i="1" dirty="0"/>
              <a:t>Department of Operational Support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A73C2B-9C83-CB48-7F56-DAD4B4428FAA}"/>
              </a:ext>
            </a:extLst>
          </p:cNvPr>
          <p:cNvSpPr txBox="1">
            <a:spLocks/>
          </p:cNvSpPr>
          <p:nvPr/>
        </p:nvSpPr>
        <p:spPr>
          <a:xfrm>
            <a:off x="1524000" y="1892299"/>
            <a:ext cx="9144000" cy="16176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UN Air Cargo Transportation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D93376-245D-5C3D-B2CB-E2BA916F283B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512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Unmanned Aircraft Cargo Project</a:t>
            </a:r>
          </a:p>
        </p:txBody>
      </p:sp>
    </p:spTree>
    <p:extLst>
      <p:ext uri="{BB962C8B-B14F-4D97-AF65-F5344CB8AC3E}">
        <p14:creationId xmlns:p14="http://schemas.microsoft.com/office/powerpoint/2010/main" val="33931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645515" y="4637828"/>
            <a:ext cx="2732604" cy="1318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5503CF3-5CBB-6044-8AD9-989CE1239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241" y="88900"/>
            <a:ext cx="1381318" cy="628738"/>
          </a:xfrm>
          <a:prstGeom prst="rect">
            <a:avLst/>
          </a:prstGeom>
        </p:spPr>
      </p:pic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74865934-6EBE-71F5-8588-F1F53F1AD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821554"/>
              </p:ext>
            </p:extLst>
          </p:nvPr>
        </p:nvGraphicFramePr>
        <p:xfrm>
          <a:off x="666796" y="741853"/>
          <a:ext cx="6762704" cy="275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8E87AF4-496C-5306-C799-E23850031E40}"/>
              </a:ext>
            </a:extLst>
          </p:cNvPr>
          <p:cNvSpPr/>
          <p:nvPr/>
        </p:nvSpPr>
        <p:spPr>
          <a:xfrm>
            <a:off x="8339551" y="859833"/>
            <a:ext cx="2761488" cy="5029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21D8AD4-CDA9-E542-E6BE-01C7476A2B56}"/>
              </a:ext>
            </a:extLst>
          </p:cNvPr>
          <p:cNvSpPr/>
          <p:nvPr/>
        </p:nvSpPr>
        <p:spPr>
          <a:xfrm>
            <a:off x="8118571" y="1445946"/>
            <a:ext cx="1401794" cy="9541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20DAA34-F660-776E-1000-993B147CAF59}"/>
              </a:ext>
            </a:extLst>
          </p:cNvPr>
          <p:cNvSpPr/>
          <p:nvPr/>
        </p:nvSpPr>
        <p:spPr>
          <a:xfrm>
            <a:off x="9776826" y="1476096"/>
            <a:ext cx="1401794" cy="9079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BD8CD4-A55D-96B9-B4B3-FE451756153A}"/>
              </a:ext>
            </a:extLst>
          </p:cNvPr>
          <p:cNvSpPr txBox="1"/>
          <p:nvPr/>
        </p:nvSpPr>
        <p:spPr>
          <a:xfrm>
            <a:off x="8339551" y="926627"/>
            <a:ext cx="276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 Nova Light" panose="020B0304020202020204" pitchFamily="34" charset="0"/>
              </a:rPr>
              <a:t>Air Cargo Movements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C54A23-2BC9-5C41-CBE8-582304D65484}"/>
              </a:ext>
            </a:extLst>
          </p:cNvPr>
          <p:cNvSpPr txBox="1"/>
          <p:nvPr/>
        </p:nvSpPr>
        <p:spPr>
          <a:xfrm>
            <a:off x="8182071" y="1501497"/>
            <a:ext cx="140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2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2023:</a:t>
            </a:r>
          </a:p>
          <a:p>
            <a:pPr algn="l"/>
            <a:endParaRPr lang="en-US" sz="1000" dirty="0">
              <a:solidFill>
                <a:schemeClr val="accent5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accent5"/>
                </a:solidFill>
                <a:latin typeface="Arial Nova Light" panose="020B03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18,275 MT (all)</a:t>
            </a:r>
          </a:p>
          <a:p>
            <a:pPr algn="l"/>
            <a:r>
              <a:rPr lang="en-US" sz="1400" dirty="0">
                <a:solidFill>
                  <a:schemeClr val="accent5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    </a:t>
            </a:r>
            <a:r>
              <a:rPr lang="en-US" sz="1400" b="1" dirty="0">
                <a:solidFill>
                  <a:schemeClr val="accent3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475 MT (air)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F218BA-7FBD-438F-CC4C-26363D54ECCD}"/>
              </a:ext>
            </a:extLst>
          </p:cNvPr>
          <p:cNvSpPr txBox="1"/>
          <p:nvPr/>
        </p:nvSpPr>
        <p:spPr>
          <a:xfrm>
            <a:off x="9856803" y="1528828"/>
            <a:ext cx="1401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2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2024:</a:t>
            </a:r>
          </a:p>
          <a:p>
            <a:pPr algn="l"/>
            <a:endParaRPr lang="en-US" sz="1000" dirty="0">
              <a:solidFill>
                <a:schemeClr val="accent5"/>
              </a:solidFill>
              <a:latin typeface="Arial Nova Light" panose="020B03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accent5"/>
                </a:solidFill>
                <a:latin typeface="Arial Nova Light" panose="020B03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14,960 MT (all)</a:t>
            </a:r>
          </a:p>
          <a:p>
            <a:pPr algn="l"/>
            <a:r>
              <a:rPr lang="en-US" sz="1400" dirty="0">
                <a:solidFill>
                  <a:schemeClr val="accent3"/>
                </a:solidFill>
                <a:latin typeface="Arial Nova Light" panose="020B03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 </a:t>
            </a:r>
            <a:r>
              <a:rPr lang="en-US" sz="1400" b="1" dirty="0">
                <a:solidFill>
                  <a:schemeClr val="accent3"/>
                </a:solidFill>
                <a:latin typeface="Arial Nova Light" panose="020B03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5,054</a:t>
            </a:r>
            <a:r>
              <a:rPr lang="en-US" sz="1400" b="1" dirty="0">
                <a:solidFill>
                  <a:schemeClr val="accent3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MT (air)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366E720-23C1-A783-0A10-87D38C6474F5}"/>
              </a:ext>
            </a:extLst>
          </p:cNvPr>
          <p:cNvSpPr/>
          <p:nvPr/>
        </p:nvSpPr>
        <p:spPr>
          <a:xfrm>
            <a:off x="8098839" y="2640253"/>
            <a:ext cx="1401794" cy="47705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93A700-B424-52C5-349C-47083BB32135}"/>
              </a:ext>
            </a:extLst>
          </p:cNvPr>
          <p:cNvSpPr txBox="1"/>
          <p:nvPr/>
        </p:nvSpPr>
        <p:spPr>
          <a:xfrm>
            <a:off x="8093171" y="2718881"/>
            <a:ext cx="1505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2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$ 44,942,473.70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1FEF6E4-A11C-22C0-2A41-96642F2114FF}"/>
              </a:ext>
            </a:extLst>
          </p:cNvPr>
          <p:cNvSpPr/>
          <p:nvPr/>
        </p:nvSpPr>
        <p:spPr>
          <a:xfrm>
            <a:off x="9793303" y="2620954"/>
            <a:ext cx="1385317" cy="496353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DF546A-911E-5A40-6BA0-4D8DE5B5C7E3}"/>
              </a:ext>
            </a:extLst>
          </p:cNvPr>
          <p:cNvSpPr txBox="1"/>
          <p:nvPr/>
        </p:nvSpPr>
        <p:spPr>
          <a:xfrm>
            <a:off x="9763807" y="2718718"/>
            <a:ext cx="150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2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$ 62,471,788.71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6021E08A-6818-8215-9A12-A893F97AC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965673"/>
              </p:ext>
            </p:extLst>
          </p:nvPr>
        </p:nvGraphicFramePr>
        <p:xfrm>
          <a:off x="826555" y="3903718"/>
          <a:ext cx="6443185" cy="230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9CDAC97F-627B-C9B3-8778-F7695C2660D5}"/>
              </a:ext>
            </a:extLst>
          </p:cNvPr>
          <p:cNvSpPr txBox="1"/>
          <p:nvPr/>
        </p:nvSpPr>
        <p:spPr>
          <a:xfrm>
            <a:off x="1541039" y="6235863"/>
            <a:ext cx="526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Total: 51 Contracts awarded for $ 151,243,783.10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7B0B09F-1D87-45E4-0590-154D83E7E402}"/>
              </a:ext>
            </a:extLst>
          </p:cNvPr>
          <p:cNvSpPr/>
          <p:nvPr/>
        </p:nvSpPr>
        <p:spPr>
          <a:xfrm>
            <a:off x="7640762" y="4109582"/>
            <a:ext cx="1877422" cy="5611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400000"/>
          </a:ln>
        </p:spPr>
        <p:txBody>
          <a:bodyPr wrap="square" lIns="73152" tIns="95098" rIns="73152" bIns="95098" anchor="ctr">
            <a:noAutofit/>
          </a:bodyPr>
          <a:lstStyle/>
          <a:p>
            <a:pPr algn="ctr" defTabSz="731543">
              <a:lnSpc>
                <a:spcPct val="104999"/>
              </a:lnSpc>
              <a:spcBef>
                <a:spcPts val="480"/>
              </a:spcBef>
              <a:spcAft>
                <a:spcPts val="240"/>
              </a:spcAft>
              <a:buClr>
                <a:srgbClr val="3CBBED"/>
              </a:buClr>
            </a:pPr>
            <a:r>
              <a:rPr lang="en-US" sz="1300" b="1" dirty="0">
                <a:solidFill>
                  <a:schemeClr val="tx2"/>
                </a:solidFill>
                <a:latin typeface="Arial Narrow" panose="020B0606020202030204" pitchFamily="34" charset="0"/>
                <a:ea typeface="DengXian" panose="02010600030101010101" pitchFamily="2" charset="-122"/>
              </a:rPr>
              <a:t>Commercial UAS services (ISR, transport &amp; logistics</a:t>
            </a:r>
            <a:r>
              <a:rPr lang="en-US" sz="1300" dirty="0">
                <a:solidFill>
                  <a:schemeClr val="tx2"/>
                </a:solidFill>
                <a:latin typeface="Arial Narrow" panose="020B0606020202030204" pitchFamily="34" charset="0"/>
                <a:ea typeface="DengXian" panose="02010600030101010101" pitchFamily="2" charset="-122"/>
              </a:rPr>
              <a:t>)</a:t>
            </a:r>
            <a:endParaRPr lang="en-US" sz="1300" b="1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E32D20-98E3-EC01-774E-1C33CE7D806B}"/>
              </a:ext>
            </a:extLst>
          </p:cNvPr>
          <p:cNvSpPr/>
          <p:nvPr/>
        </p:nvSpPr>
        <p:spPr>
          <a:xfrm>
            <a:off x="7640762" y="4763317"/>
            <a:ext cx="1878265" cy="5611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400000"/>
          </a:ln>
        </p:spPr>
        <p:txBody>
          <a:bodyPr wrap="square" lIns="73152" tIns="95098" rIns="73152" bIns="95098" anchor="ctr">
            <a:noAutofit/>
          </a:bodyPr>
          <a:lstStyle/>
          <a:p>
            <a:pPr defTabSz="731543"/>
            <a:r>
              <a:rPr lang="en-US" sz="1300" b="1" dirty="0">
                <a:solidFill>
                  <a:schemeClr val="tx2"/>
                </a:solidFill>
                <a:latin typeface="Arial Narrow" panose="020B0606020202030204" pitchFamily="34" charset="0"/>
                <a:ea typeface="DengXian" panose="02010600030101010101" pitchFamily="2" charset="-122"/>
              </a:rPr>
              <a:t>Military UAS services (ISR, transport &amp; logistics)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FBFF6E-FD26-4FF7-70C3-08B679E7BE1E}"/>
              </a:ext>
            </a:extLst>
          </p:cNvPr>
          <p:cNvSpPr/>
          <p:nvPr/>
        </p:nvSpPr>
        <p:spPr>
          <a:xfrm>
            <a:off x="7640762" y="5395103"/>
            <a:ext cx="1878265" cy="560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400000"/>
          </a:ln>
        </p:spPr>
        <p:txBody>
          <a:bodyPr wrap="square" lIns="73152" tIns="95098" rIns="73152" bIns="95098" anchor="ctr">
            <a:noAutofit/>
          </a:bodyPr>
          <a:lstStyle/>
          <a:p>
            <a:pPr defTabSz="731543"/>
            <a:r>
              <a:rPr lang="en-US" sz="1300" b="1" dirty="0">
                <a:solidFill>
                  <a:schemeClr val="tx2"/>
                </a:solidFill>
                <a:latin typeface="Arial Narrow" panose="020B0606020202030204" pitchFamily="34" charset="0"/>
                <a:ea typeface="DengXian" panose="02010600030101010101" pitchFamily="2" charset="-122"/>
              </a:rPr>
              <a:t>Commercial Airborne ISR RW/FW </a:t>
            </a:r>
            <a:endParaRPr lang="en-US" sz="1300" b="1" dirty="0">
              <a:solidFill>
                <a:schemeClr val="tx2"/>
              </a:solidFill>
              <a:highlight>
                <a:srgbClr val="FFFF00"/>
              </a:highlight>
              <a:latin typeface="Arial Narrow" panose="020B0606020202030204" pitchFamily="34" charset="0"/>
              <a:ea typeface="DengXian" panose="02010600030101010101" pitchFamily="2" charset="-122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40A716-8126-3E43-D05F-11F7916D64B2}"/>
              </a:ext>
            </a:extLst>
          </p:cNvPr>
          <p:cNvSpPr/>
          <p:nvPr/>
        </p:nvSpPr>
        <p:spPr>
          <a:xfrm>
            <a:off x="11258596" y="4760289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31543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TOTAL</a:t>
            </a:r>
            <a:b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$ 395.5 M</a:t>
            </a:r>
            <a:endParaRPr lang="en-US" sz="1400" dirty="0">
              <a:solidFill>
                <a:srgbClr val="3CBBED"/>
              </a:solidFill>
              <a:latin typeface="Arial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F373F88-627A-9495-D226-95D8BD1E33A7}"/>
              </a:ext>
            </a:extLst>
          </p:cNvPr>
          <p:cNvSpPr/>
          <p:nvPr/>
        </p:nvSpPr>
        <p:spPr>
          <a:xfrm>
            <a:off x="7646430" y="3502442"/>
            <a:ext cx="3252439" cy="37703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UN UAS Contracts (2016-2023)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3213262-BA04-E56A-109F-F3D5F631790D}"/>
              </a:ext>
            </a:extLst>
          </p:cNvPr>
          <p:cNvSpPr/>
          <p:nvPr/>
        </p:nvSpPr>
        <p:spPr>
          <a:xfrm>
            <a:off x="9586100" y="4109583"/>
            <a:ext cx="1170432" cy="5611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$ 155.3M 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BCE8BA0-16FA-AF2E-BBE1-9207D893655A}"/>
              </a:ext>
            </a:extLst>
          </p:cNvPr>
          <p:cNvSpPr/>
          <p:nvPr/>
        </p:nvSpPr>
        <p:spPr>
          <a:xfrm>
            <a:off x="9586100" y="4774667"/>
            <a:ext cx="1170432" cy="5611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$ 202.23M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7C3EB6D-B2ED-7723-FE03-D22042E33F55}"/>
              </a:ext>
            </a:extLst>
          </p:cNvPr>
          <p:cNvSpPr/>
          <p:nvPr/>
        </p:nvSpPr>
        <p:spPr>
          <a:xfrm>
            <a:off x="9586100" y="5415766"/>
            <a:ext cx="1170432" cy="5611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$ 38M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7B58EFCB-881F-8ACF-D101-7F93BE73BCF1}"/>
              </a:ext>
            </a:extLst>
          </p:cNvPr>
          <p:cNvSpPr/>
          <p:nvPr/>
        </p:nvSpPr>
        <p:spPr>
          <a:xfrm>
            <a:off x="10865602" y="4169169"/>
            <a:ext cx="361198" cy="1817725"/>
          </a:xfrm>
          <a:prstGeom prst="rightBrace">
            <a:avLst>
              <a:gd name="adj1" fmla="val 8333"/>
              <a:gd name="adj2" fmla="val 50676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5F5F2BF-BA01-D8B2-21CA-33C352CB5EFB}"/>
              </a:ext>
            </a:extLst>
          </p:cNvPr>
          <p:cNvSpPr/>
          <p:nvPr/>
        </p:nvSpPr>
        <p:spPr>
          <a:xfrm>
            <a:off x="7640762" y="6162930"/>
            <a:ext cx="3537857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sym typeface="Arial"/>
              </a:rPr>
              <a:t>Projected 40% increase by end of 2025: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sym typeface="Arial"/>
              </a:rPr>
              <a:t>Estimated  $553.7 M 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A7325CD-9A28-08BD-2BC0-56A98390ABE0}"/>
              </a:ext>
            </a:extLst>
          </p:cNvPr>
          <p:cNvSpPr/>
          <p:nvPr/>
        </p:nvSpPr>
        <p:spPr>
          <a:xfrm>
            <a:off x="833341" y="88900"/>
            <a:ext cx="9144000" cy="6529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UN Secretariat Air Cargo/ UAS Facts and Figures</a:t>
            </a:r>
          </a:p>
        </p:txBody>
      </p:sp>
    </p:spTree>
    <p:extLst>
      <p:ext uri="{BB962C8B-B14F-4D97-AF65-F5344CB8AC3E}">
        <p14:creationId xmlns:p14="http://schemas.microsoft.com/office/powerpoint/2010/main" val="423379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6BDD0-F7FB-1FB4-5BB3-9D31352A9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CC303-D253-73CA-799C-F95F0F06D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041" y="151215"/>
            <a:ext cx="1381318" cy="6287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50B519-F30B-5CB6-C87E-513B081A0576}"/>
              </a:ext>
            </a:extLst>
          </p:cNvPr>
          <p:cNvSpPr/>
          <p:nvPr/>
        </p:nvSpPr>
        <p:spPr>
          <a:xfrm>
            <a:off x="828779" y="101600"/>
            <a:ext cx="9148562" cy="6529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UN Secretariat UAS </a:t>
            </a:r>
            <a:r>
              <a:rPr lang="en-US" sz="3200" b="1" dirty="0" err="1">
                <a:solidFill>
                  <a:schemeClr val="tx2"/>
                </a:solidFill>
              </a:rPr>
              <a:t>Programme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4B473-D09F-6B06-F2AF-01A66EEB7E7A}"/>
              </a:ext>
            </a:extLst>
          </p:cNvPr>
          <p:cNvSpPr/>
          <p:nvPr/>
        </p:nvSpPr>
        <p:spPr>
          <a:xfrm>
            <a:off x="1574263" y="2883030"/>
            <a:ext cx="2229354" cy="556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25" tIns="42863" rIns="85725" bIns="42863" rtlCol="0" anchor="ctr"/>
          <a:lstStyle/>
          <a:p>
            <a:pPr algn="ctr" defTabSz="914514"/>
            <a:r>
              <a:rPr lang="en-US" sz="1500" b="1" dirty="0">
                <a:solidFill>
                  <a:srgbClr val="4E5254"/>
                </a:solidFill>
                <a:latin typeface="Arial"/>
              </a:rPr>
              <a:t>Operations and Capacity building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28C8E-2E4D-8E0A-87CA-2284F04B1006}"/>
              </a:ext>
            </a:extLst>
          </p:cNvPr>
          <p:cNvSpPr/>
          <p:nvPr/>
        </p:nvSpPr>
        <p:spPr>
          <a:xfrm>
            <a:off x="1574263" y="2358087"/>
            <a:ext cx="2250937" cy="375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14"/>
            <a:r>
              <a:rPr lang="en-US" sz="1500" b="1" dirty="0">
                <a:solidFill>
                  <a:srgbClr val="4E5254"/>
                </a:solidFill>
                <a:latin typeface="Arial"/>
              </a:rPr>
              <a:t>Regulatory framework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A4B3F-4E57-ABE3-86B1-3C91D10D4A27}"/>
              </a:ext>
            </a:extLst>
          </p:cNvPr>
          <p:cNvSpPr/>
          <p:nvPr/>
        </p:nvSpPr>
        <p:spPr>
          <a:xfrm>
            <a:off x="1552680" y="4242610"/>
            <a:ext cx="2250937" cy="5577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14"/>
            <a:r>
              <a:rPr lang="en-US" sz="1500" b="1" dirty="0">
                <a:solidFill>
                  <a:srgbClr val="4E5254"/>
                </a:solidFill>
                <a:latin typeface="Arial"/>
              </a:rPr>
              <a:t>AVSEC, SMS and Compliance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21116F-EC24-B34B-0E8F-81632B8FDC80}"/>
              </a:ext>
            </a:extLst>
          </p:cNvPr>
          <p:cNvSpPr/>
          <p:nvPr/>
        </p:nvSpPr>
        <p:spPr>
          <a:xfrm>
            <a:off x="1574262" y="3577968"/>
            <a:ext cx="2250937" cy="5247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14"/>
            <a:r>
              <a:rPr lang="en-US" sz="1500" b="1" dirty="0">
                <a:solidFill>
                  <a:srgbClr val="4E5254"/>
                </a:solidFill>
                <a:latin typeface="Arial"/>
              </a:rPr>
              <a:t>Generation and sourcing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198EB9-0F69-0E97-8DEC-B0ABCC6FF138}"/>
              </a:ext>
            </a:extLst>
          </p:cNvPr>
          <p:cNvSpPr/>
          <p:nvPr/>
        </p:nvSpPr>
        <p:spPr>
          <a:xfrm>
            <a:off x="1552679" y="4937548"/>
            <a:ext cx="2250937" cy="346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514"/>
            <a:r>
              <a:rPr lang="en-US" sz="1500" b="1" dirty="0">
                <a:solidFill>
                  <a:srgbClr val="4E5254"/>
                </a:solidFill>
                <a:latin typeface="Arial"/>
              </a:rPr>
              <a:t>Partnership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D6BD45-81BB-59F5-A4CB-7A6B84D29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4" y="2947358"/>
            <a:ext cx="623348" cy="545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77E9C9-08BC-708F-A57D-69934BD5E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87" y="2358087"/>
            <a:ext cx="522021" cy="389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C3ACD-6E0F-2AAB-241D-F2ABA3DD9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47" y="3643704"/>
            <a:ext cx="619703" cy="375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14C480-93B1-7FCD-2FFB-709F919859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7" y="4242610"/>
            <a:ext cx="554030" cy="5577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E15C7F-505D-4BA3-A250-1E1B19A0B0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24" y="4937548"/>
            <a:ext cx="606284" cy="346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E379A0-DCEA-F0D2-B9F1-A727C62F504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778" t="20987" r="3395" b="6297"/>
          <a:stretch/>
        </p:blipFill>
        <p:spPr>
          <a:xfrm>
            <a:off x="4022623" y="1402049"/>
            <a:ext cx="7712178" cy="462435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131383-EE9B-9E0D-B458-3C045BF306BA}"/>
              </a:ext>
            </a:extLst>
          </p:cNvPr>
          <p:cNvSpPr/>
          <p:nvPr/>
        </p:nvSpPr>
        <p:spPr>
          <a:xfrm>
            <a:off x="609600" y="1402050"/>
            <a:ext cx="3215599" cy="626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UAS </a:t>
            </a:r>
            <a:r>
              <a:rPr lang="en-US" sz="2400" b="1" dirty="0" err="1">
                <a:solidFill>
                  <a:schemeClr val="tx2"/>
                </a:solidFill>
              </a:rPr>
              <a:t>Programme</a:t>
            </a:r>
            <a:r>
              <a:rPr lang="en-US" sz="2400" b="1" dirty="0">
                <a:solidFill>
                  <a:schemeClr val="tx2"/>
                </a:solidFill>
              </a:rPr>
              <a:t> Pillars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EC2C00-A463-A462-559A-424F1C6AFE35}"/>
              </a:ext>
            </a:extLst>
          </p:cNvPr>
          <p:cNvSpPr/>
          <p:nvPr/>
        </p:nvSpPr>
        <p:spPr>
          <a:xfrm>
            <a:off x="6455586" y="931635"/>
            <a:ext cx="2964912" cy="3622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UAS Fleet</a:t>
            </a:r>
          </a:p>
        </p:txBody>
      </p:sp>
    </p:spTree>
    <p:extLst>
      <p:ext uri="{BB962C8B-B14F-4D97-AF65-F5344CB8AC3E}">
        <p14:creationId xmlns:p14="http://schemas.microsoft.com/office/powerpoint/2010/main" val="52861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11CF9-0700-2A94-6480-2DEF845CD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D31B82D-C93A-6FBA-091A-230F61A98D06}"/>
              </a:ext>
            </a:extLst>
          </p:cNvPr>
          <p:cNvSpPr txBox="1">
            <a:spLocks/>
          </p:cNvSpPr>
          <p:nvPr/>
        </p:nvSpPr>
        <p:spPr>
          <a:xfrm>
            <a:off x="1645515" y="4637828"/>
            <a:ext cx="2732604" cy="1318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C0FDD3-95A1-FC60-D41E-368D9BA4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341" y="88900"/>
            <a:ext cx="1381318" cy="6287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4DECAA-DD50-6E88-D194-76AE27174CBD}"/>
              </a:ext>
            </a:extLst>
          </p:cNvPr>
          <p:cNvSpPr/>
          <p:nvPr/>
        </p:nvSpPr>
        <p:spPr>
          <a:xfrm>
            <a:off x="2121031" y="88900"/>
            <a:ext cx="7856310" cy="6529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UN Secretariat UAS Projects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504C3D-A00A-8944-498E-137EDC02C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175713"/>
              </p:ext>
            </p:extLst>
          </p:nvPr>
        </p:nvGraphicFramePr>
        <p:xfrm>
          <a:off x="875414" y="1655724"/>
          <a:ext cx="5220586" cy="490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1BF187-0769-4D49-E6A3-A08A894BA228}"/>
              </a:ext>
            </a:extLst>
          </p:cNvPr>
          <p:cNvSpPr/>
          <p:nvPr/>
        </p:nvSpPr>
        <p:spPr>
          <a:xfrm>
            <a:off x="1733402" y="992192"/>
            <a:ext cx="3530009" cy="49973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UN Somalia Mission Case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A800FA2-98E2-25B5-1CEF-F6C79257C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099158"/>
              </p:ext>
            </p:extLst>
          </p:nvPr>
        </p:nvGraphicFramePr>
        <p:xfrm>
          <a:off x="6539022" y="1655724"/>
          <a:ext cx="5100084" cy="490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FF28D0-8463-ABD6-8333-352CDCFC3C15}"/>
              </a:ext>
            </a:extLst>
          </p:cNvPr>
          <p:cNvSpPr/>
          <p:nvPr/>
        </p:nvSpPr>
        <p:spPr>
          <a:xfrm>
            <a:off x="7336760" y="992192"/>
            <a:ext cx="3530009" cy="49973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UN Somalia UAS Project</a:t>
            </a:r>
          </a:p>
        </p:txBody>
      </p:sp>
    </p:spTree>
    <p:extLst>
      <p:ext uri="{BB962C8B-B14F-4D97-AF65-F5344CB8AC3E}">
        <p14:creationId xmlns:p14="http://schemas.microsoft.com/office/powerpoint/2010/main" val="331623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2402619F489142AF53EB74451B6FE6" ma:contentTypeVersion="1" ma:contentTypeDescription="Create a new document." ma:contentTypeScope="" ma:versionID="b5f0ab2932f22f320b5d47302f80b1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A3B7BE-1799-443D-B718-94557BC5C485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54d7ebe1-8bb4-46bd-bad4-44306c4e955d"/>
    <ds:schemaRef ds:uri="e525594f-72ac-4b2e-b838-1578de0d291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504B6F3-F540-41F6-B48C-77A566A4BEC5}"/>
</file>

<file path=customXml/itemProps3.xml><?xml version="1.0" encoding="utf-8"?>
<ds:datastoreItem xmlns:ds="http://schemas.openxmlformats.org/officeDocument/2006/customXml" ds:itemID="{4BE2C75D-67FE-4F83-A73F-90D2CBF8E46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1077</Words>
  <Application>Microsoft Office PowerPoint</Application>
  <PresentationFormat>Widescreen</PresentationFormat>
  <Paragraphs>120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Arial Narrow</vt:lpstr>
      <vt:lpstr>Arial Nova Light</vt:lpstr>
      <vt:lpstr>Calibri</vt:lpstr>
      <vt:lpstr>Wingdings</vt:lpstr>
      <vt:lpstr>Office Theme</vt:lpstr>
      <vt:lpstr>PowerPoint Presentation</vt:lpstr>
      <vt:lpstr>Betim Bekteshi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Atallah, Cynthia</dc:creator>
  <cp:lastModifiedBy>Betim Bekteshi</cp:lastModifiedBy>
  <cp:revision>88</cp:revision>
  <dcterms:created xsi:type="dcterms:W3CDTF">2020-01-08T15:21:02Z</dcterms:created>
  <dcterms:modified xsi:type="dcterms:W3CDTF">2025-04-10T09:40:16Z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0x010100C22402619F489142AF53EB74451B6FE6</vt:lpwstr>
  </property>
  <property fmtid="{D5CDD505-2E9C-101B-9397-08002B2CF9AE}" pid="3" name="MediaServiceImageTags">
    <vt:lpwstr/>
  </property>
  <property fmtid="{D5CDD505-2E9C-101B-9397-08002B2CF9AE}" pid="4" name="Order">
    <vt:r8>3231500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