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0" r:id="rId5"/>
  </p:sldMasterIdLst>
  <p:notesMasterIdLst>
    <p:notesMasterId r:id="rId30"/>
  </p:notesMasterIdLst>
  <p:sldIdLst>
    <p:sldId id="541" r:id="rId6"/>
    <p:sldId id="635" r:id="rId7"/>
    <p:sldId id="542" r:id="rId8"/>
    <p:sldId id="258" r:id="rId9"/>
    <p:sldId id="288" r:id="rId10"/>
    <p:sldId id="630" r:id="rId11"/>
    <p:sldId id="525" r:id="rId12"/>
    <p:sldId id="526" r:id="rId13"/>
    <p:sldId id="527" r:id="rId14"/>
    <p:sldId id="529" r:id="rId15"/>
    <p:sldId id="530" r:id="rId16"/>
    <p:sldId id="531" r:id="rId17"/>
    <p:sldId id="310" r:id="rId18"/>
    <p:sldId id="292" r:id="rId19"/>
    <p:sldId id="618" r:id="rId20"/>
    <p:sldId id="625" r:id="rId21"/>
    <p:sldId id="282" r:id="rId22"/>
    <p:sldId id="601" r:id="rId23"/>
    <p:sldId id="628" r:id="rId24"/>
    <p:sldId id="631" r:id="rId25"/>
    <p:sldId id="632" r:id="rId26"/>
    <p:sldId id="636" r:id="rId27"/>
    <p:sldId id="633" r:id="rId28"/>
    <p:sldId id="63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E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7794DE-A4FF-4BE0-8CAE-E0FD396669B9}" v="11" dt="2025-04-11T09:18:08.7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7247" autoAdjust="0"/>
    <p:restoredTop sz="66223" autoAdjust="0"/>
  </p:normalViewPr>
  <p:slideViewPr>
    <p:cSldViewPr snapToGrid="0">
      <p:cViewPr varScale="1">
        <p:scale>
          <a:sx n="30" d="100"/>
          <a:sy n="30" d="100"/>
        </p:scale>
        <p:origin x="720" y="256"/>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B1CD13-6695-4A05-9BF4-55C4EBCAA29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GB"/>
        </a:p>
      </dgm:t>
    </dgm:pt>
    <dgm:pt modelId="{55145CDC-E315-44E1-A21C-9F37B5FDBF96}">
      <dgm:prSet phldrT="[Text]"/>
      <dgm:spPr/>
      <dgm:t>
        <a:bodyPr/>
        <a:lstStyle/>
        <a:p>
          <a:r>
            <a:rPr lang="en-US" dirty="0"/>
            <a:t>Necessary to meet airworthiness and operational requirements</a:t>
          </a:r>
          <a:endParaRPr lang="en-GB" dirty="0"/>
        </a:p>
      </dgm:t>
    </dgm:pt>
    <dgm:pt modelId="{D7D407AB-4130-4B01-863B-BE4AB1395F04}" type="parTrans" cxnId="{DE4CE9C1-8685-4BB8-A917-8622BA659910}">
      <dgm:prSet/>
      <dgm:spPr/>
      <dgm:t>
        <a:bodyPr/>
        <a:lstStyle/>
        <a:p>
          <a:endParaRPr lang="en-GB"/>
        </a:p>
      </dgm:t>
    </dgm:pt>
    <dgm:pt modelId="{73ABF71B-06D0-480B-AED4-383D1B498B24}" type="sibTrans" cxnId="{DE4CE9C1-8685-4BB8-A917-8622BA659910}">
      <dgm:prSet/>
      <dgm:spPr/>
      <dgm:t>
        <a:bodyPr/>
        <a:lstStyle/>
        <a:p>
          <a:endParaRPr lang="en-GB"/>
        </a:p>
      </dgm:t>
    </dgm:pt>
    <dgm:pt modelId="{ECC92216-63EC-49A5-9D13-996489F2267F}" type="pres">
      <dgm:prSet presAssocID="{F3B1CD13-6695-4A05-9BF4-55C4EBCAA29A}" presName="vert0" presStyleCnt="0">
        <dgm:presLayoutVars>
          <dgm:dir/>
          <dgm:animOne val="branch"/>
          <dgm:animLvl val="lvl"/>
        </dgm:presLayoutVars>
      </dgm:prSet>
      <dgm:spPr/>
    </dgm:pt>
    <dgm:pt modelId="{E0082A88-4CE7-4CAC-AAAA-1BA8346E5626}" type="pres">
      <dgm:prSet presAssocID="{55145CDC-E315-44E1-A21C-9F37B5FDBF96}" presName="thickLine" presStyleLbl="alignNode1" presStyleIdx="0" presStyleCnt="1"/>
      <dgm:spPr/>
    </dgm:pt>
    <dgm:pt modelId="{B186C01B-28BD-48DE-9CD4-AF731D91C8E6}" type="pres">
      <dgm:prSet presAssocID="{55145CDC-E315-44E1-A21C-9F37B5FDBF96}" presName="horz1" presStyleCnt="0"/>
      <dgm:spPr/>
    </dgm:pt>
    <dgm:pt modelId="{6FE2B7C7-1184-44F8-9FFA-6A6BCAB7E0F4}" type="pres">
      <dgm:prSet presAssocID="{55145CDC-E315-44E1-A21C-9F37B5FDBF96}" presName="tx1" presStyleLbl="revTx" presStyleIdx="0" presStyleCnt="1"/>
      <dgm:spPr/>
    </dgm:pt>
    <dgm:pt modelId="{A902DDCF-463F-453B-8578-EFF1699FFE45}" type="pres">
      <dgm:prSet presAssocID="{55145CDC-E315-44E1-A21C-9F37B5FDBF96}" presName="vert1" presStyleCnt="0"/>
      <dgm:spPr/>
    </dgm:pt>
  </dgm:ptLst>
  <dgm:cxnLst>
    <dgm:cxn modelId="{7952E010-023C-48CB-9546-C881D3721DD1}" type="presOf" srcId="{55145CDC-E315-44E1-A21C-9F37B5FDBF96}" destId="{6FE2B7C7-1184-44F8-9FFA-6A6BCAB7E0F4}" srcOrd="0" destOrd="0" presId="urn:microsoft.com/office/officeart/2008/layout/LinedList"/>
    <dgm:cxn modelId="{27B81E46-16A8-442F-9A25-ECD7A8EAA8A3}" type="presOf" srcId="{F3B1CD13-6695-4A05-9BF4-55C4EBCAA29A}" destId="{ECC92216-63EC-49A5-9D13-996489F2267F}" srcOrd="0" destOrd="0" presId="urn:microsoft.com/office/officeart/2008/layout/LinedList"/>
    <dgm:cxn modelId="{DE4CE9C1-8685-4BB8-A917-8622BA659910}" srcId="{F3B1CD13-6695-4A05-9BF4-55C4EBCAA29A}" destId="{55145CDC-E315-44E1-A21C-9F37B5FDBF96}" srcOrd="0" destOrd="0" parTransId="{D7D407AB-4130-4B01-863B-BE4AB1395F04}" sibTransId="{73ABF71B-06D0-480B-AED4-383D1B498B24}"/>
    <dgm:cxn modelId="{03A1587F-5683-4ECE-81D3-7A41A5021E54}" type="presParOf" srcId="{ECC92216-63EC-49A5-9D13-996489F2267F}" destId="{E0082A88-4CE7-4CAC-AAAA-1BA8346E5626}" srcOrd="0" destOrd="0" presId="urn:microsoft.com/office/officeart/2008/layout/LinedList"/>
    <dgm:cxn modelId="{76F77562-CD7A-45B4-A383-C5EA3B93CF97}" type="presParOf" srcId="{ECC92216-63EC-49A5-9D13-996489F2267F}" destId="{B186C01B-28BD-48DE-9CD4-AF731D91C8E6}" srcOrd="1" destOrd="0" presId="urn:microsoft.com/office/officeart/2008/layout/LinedList"/>
    <dgm:cxn modelId="{C3EF3132-0929-44CA-9369-5C68837E8DFB}" type="presParOf" srcId="{B186C01B-28BD-48DE-9CD4-AF731D91C8E6}" destId="{6FE2B7C7-1184-44F8-9FFA-6A6BCAB7E0F4}" srcOrd="0" destOrd="0" presId="urn:microsoft.com/office/officeart/2008/layout/LinedList"/>
    <dgm:cxn modelId="{F5C3E1AA-849A-43CE-98B1-CFF22E2F288A}" type="presParOf" srcId="{B186C01B-28BD-48DE-9CD4-AF731D91C8E6}" destId="{A902DDCF-463F-453B-8578-EFF1699FFE45}" srcOrd="1" destOrd="0" presId="urn:microsoft.com/office/officeart/2008/layout/LinedList"/>
  </dgm:cxnLst>
  <dgm:bg>
    <a:solidFill>
      <a:schemeClr val="bg1"/>
    </a:solidFill>
  </dgm:bg>
  <dgm:whole/>
  <dgm:extLst>
    <a:ext uri="http://schemas.microsoft.com/office/drawing/2008/diagram">
      <dsp:dataModelExt xmlns:dsp="http://schemas.microsoft.com/office/drawing/2008/diagram" relId="rId10"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75288B5-BF7B-48A2-8830-26CE2317AA7C}" type="doc">
      <dgm:prSet loTypeId="urn:microsoft.com/office/officeart/2005/8/layout/vProcess5" loCatId="process" qsTypeId="urn:microsoft.com/office/officeart/2005/8/quickstyle/simple1" qsCatId="simple" csTypeId="urn:microsoft.com/office/officeart/2005/8/colors/accent2_2" csCatId="accent2" phldr="1"/>
      <dgm:spPr/>
      <dgm:t>
        <a:bodyPr/>
        <a:lstStyle/>
        <a:p>
          <a:endParaRPr lang="en-GB"/>
        </a:p>
      </dgm:t>
    </dgm:pt>
    <dgm:pt modelId="{E52F71F0-2428-4863-ADD4-655D6ED9A9DF}">
      <dgm:prSet/>
      <dgm:spPr/>
      <dgm:t>
        <a:bodyPr/>
        <a:lstStyle/>
        <a:p>
          <a:r>
            <a:rPr lang="en-US" dirty="0"/>
            <a:t>The risk starts long before goods are loaded on an aircraft</a:t>
          </a:r>
          <a:endParaRPr lang="en-GB" dirty="0"/>
        </a:p>
      </dgm:t>
    </dgm:pt>
    <dgm:pt modelId="{57DA889A-19A2-4968-B9F4-21F475877D2E}" type="parTrans" cxnId="{7D8380FD-29BA-4A98-B4A1-BB96ABCD6462}">
      <dgm:prSet/>
      <dgm:spPr/>
      <dgm:t>
        <a:bodyPr/>
        <a:lstStyle/>
        <a:p>
          <a:endParaRPr lang="en-GB"/>
        </a:p>
      </dgm:t>
    </dgm:pt>
    <dgm:pt modelId="{07E7AC9A-6811-450F-BD59-669915C5EB6F}" type="sibTrans" cxnId="{7D8380FD-29BA-4A98-B4A1-BB96ABCD6462}">
      <dgm:prSet/>
      <dgm:spPr/>
      <dgm:t>
        <a:bodyPr/>
        <a:lstStyle/>
        <a:p>
          <a:endParaRPr lang="en-GB"/>
        </a:p>
      </dgm:t>
    </dgm:pt>
    <dgm:pt modelId="{D74E406B-65D3-4158-8448-0E6CB8916FAF}">
      <dgm:prSet/>
      <dgm:spPr/>
      <dgm:t>
        <a:bodyPr/>
        <a:lstStyle/>
        <a:p>
          <a:r>
            <a:rPr lang="en-US" dirty="0"/>
            <a:t>Safety is everyone’s responsibility</a:t>
          </a:r>
          <a:endParaRPr lang="en-GB" dirty="0"/>
        </a:p>
      </dgm:t>
    </dgm:pt>
    <dgm:pt modelId="{974B8729-E78D-4604-86D3-04775558565E}" type="parTrans" cxnId="{376C1A21-445E-467F-9689-86DBF3961EBC}">
      <dgm:prSet/>
      <dgm:spPr/>
      <dgm:t>
        <a:bodyPr/>
        <a:lstStyle/>
        <a:p>
          <a:endParaRPr lang="en-GB"/>
        </a:p>
      </dgm:t>
    </dgm:pt>
    <dgm:pt modelId="{B913F444-FEA3-482A-AD06-C8682766F8B1}" type="sibTrans" cxnId="{376C1A21-445E-467F-9689-86DBF3961EBC}">
      <dgm:prSet/>
      <dgm:spPr/>
      <dgm:t>
        <a:bodyPr/>
        <a:lstStyle/>
        <a:p>
          <a:endParaRPr lang="en-GB"/>
        </a:p>
      </dgm:t>
    </dgm:pt>
    <dgm:pt modelId="{66F28A7A-B01F-4B94-A9B3-110CAEC12FAE}" type="pres">
      <dgm:prSet presAssocID="{575288B5-BF7B-48A2-8830-26CE2317AA7C}" presName="outerComposite" presStyleCnt="0">
        <dgm:presLayoutVars>
          <dgm:chMax val="5"/>
          <dgm:dir/>
          <dgm:resizeHandles val="exact"/>
        </dgm:presLayoutVars>
      </dgm:prSet>
      <dgm:spPr/>
    </dgm:pt>
    <dgm:pt modelId="{03D9AEAD-5A4B-4D06-BA9E-44AF35D80D80}" type="pres">
      <dgm:prSet presAssocID="{575288B5-BF7B-48A2-8830-26CE2317AA7C}" presName="dummyMaxCanvas" presStyleCnt="0">
        <dgm:presLayoutVars/>
      </dgm:prSet>
      <dgm:spPr/>
    </dgm:pt>
    <dgm:pt modelId="{8205CDF7-CA18-424F-8909-255567CD2FA6}" type="pres">
      <dgm:prSet presAssocID="{575288B5-BF7B-48A2-8830-26CE2317AA7C}" presName="TwoNodes_1" presStyleLbl="node1" presStyleIdx="0" presStyleCnt="2">
        <dgm:presLayoutVars>
          <dgm:bulletEnabled val="1"/>
        </dgm:presLayoutVars>
      </dgm:prSet>
      <dgm:spPr/>
    </dgm:pt>
    <dgm:pt modelId="{3CBD5253-78EF-4160-A8E9-D184EA2648E0}" type="pres">
      <dgm:prSet presAssocID="{575288B5-BF7B-48A2-8830-26CE2317AA7C}" presName="TwoNodes_2" presStyleLbl="node1" presStyleIdx="1" presStyleCnt="2">
        <dgm:presLayoutVars>
          <dgm:bulletEnabled val="1"/>
        </dgm:presLayoutVars>
      </dgm:prSet>
      <dgm:spPr/>
    </dgm:pt>
    <dgm:pt modelId="{49042D8C-1505-479A-85C4-B2D1CE2A6429}" type="pres">
      <dgm:prSet presAssocID="{575288B5-BF7B-48A2-8830-26CE2317AA7C}" presName="TwoConn_1-2" presStyleLbl="fgAccFollowNode1" presStyleIdx="0" presStyleCnt="1">
        <dgm:presLayoutVars>
          <dgm:bulletEnabled val="1"/>
        </dgm:presLayoutVars>
      </dgm:prSet>
      <dgm:spPr/>
    </dgm:pt>
    <dgm:pt modelId="{D564987C-AEB8-4599-BAB9-F86E59A8B456}" type="pres">
      <dgm:prSet presAssocID="{575288B5-BF7B-48A2-8830-26CE2317AA7C}" presName="TwoNodes_1_text" presStyleLbl="node1" presStyleIdx="1" presStyleCnt="2">
        <dgm:presLayoutVars>
          <dgm:bulletEnabled val="1"/>
        </dgm:presLayoutVars>
      </dgm:prSet>
      <dgm:spPr/>
    </dgm:pt>
    <dgm:pt modelId="{7743AB81-7967-4EC1-9107-708AE6657BA8}" type="pres">
      <dgm:prSet presAssocID="{575288B5-BF7B-48A2-8830-26CE2317AA7C}" presName="TwoNodes_2_text" presStyleLbl="node1" presStyleIdx="1" presStyleCnt="2">
        <dgm:presLayoutVars>
          <dgm:bulletEnabled val="1"/>
        </dgm:presLayoutVars>
      </dgm:prSet>
      <dgm:spPr/>
    </dgm:pt>
  </dgm:ptLst>
  <dgm:cxnLst>
    <dgm:cxn modelId="{376C1A21-445E-467F-9689-86DBF3961EBC}" srcId="{575288B5-BF7B-48A2-8830-26CE2317AA7C}" destId="{D74E406B-65D3-4158-8448-0E6CB8916FAF}" srcOrd="1" destOrd="0" parTransId="{974B8729-E78D-4604-86D3-04775558565E}" sibTransId="{B913F444-FEA3-482A-AD06-C8682766F8B1}"/>
    <dgm:cxn modelId="{F25EA82D-145D-4213-96EF-423574E3B256}" type="presOf" srcId="{D74E406B-65D3-4158-8448-0E6CB8916FAF}" destId="{3CBD5253-78EF-4160-A8E9-D184EA2648E0}" srcOrd="0" destOrd="0" presId="urn:microsoft.com/office/officeart/2005/8/layout/vProcess5"/>
    <dgm:cxn modelId="{0683A837-75E3-4259-9B0F-3F725533500A}" type="presOf" srcId="{07E7AC9A-6811-450F-BD59-669915C5EB6F}" destId="{49042D8C-1505-479A-85C4-B2D1CE2A6429}" srcOrd="0" destOrd="0" presId="urn:microsoft.com/office/officeart/2005/8/layout/vProcess5"/>
    <dgm:cxn modelId="{48E87C67-665C-40F5-8B8A-8FAF36512FA4}" type="presOf" srcId="{E52F71F0-2428-4863-ADD4-655D6ED9A9DF}" destId="{8205CDF7-CA18-424F-8909-255567CD2FA6}" srcOrd="0" destOrd="0" presId="urn:microsoft.com/office/officeart/2005/8/layout/vProcess5"/>
    <dgm:cxn modelId="{92861C70-A519-4F7A-AB25-ECD3985574FC}" type="presOf" srcId="{D74E406B-65D3-4158-8448-0E6CB8916FAF}" destId="{7743AB81-7967-4EC1-9107-708AE6657BA8}" srcOrd="1" destOrd="0" presId="urn:microsoft.com/office/officeart/2005/8/layout/vProcess5"/>
    <dgm:cxn modelId="{AB9DB7CF-1B4F-4F74-BF4E-92EF2DB5A63C}" type="presOf" srcId="{E52F71F0-2428-4863-ADD4-655D6ED9A9DF}" destId="{D564987C-AEB8-4599-BAB9-F86E59A8B456}" srcOrd="1" destOrd="0" presId="urn:microsoft.com/office/officeart/2005/8/layout/vProcess5"/>
    <dgm:cxn modelId="{1FDA2BF2-E9C1-4FF6-9587-1C4DB3B2B909}" type="presOf" srcId="{575288B5-BF7B-48A2-8830-26CE2317AA7C}" destId="{66F28A7A-B01F-4B94-A9B3-110CAEC12FAE}" srcOrd="0" destOrd="0" presId="urn:microsoft.com/office/officeart/2005/8/layout/vProcess5"/>
    <dgm:cxn modelId="{7D8380FD-29BA-4A98-B4A1-BB96ABCD6462}" srcId="{575288B5-BF7B-48A2-8830-26CE2317AA7C}" destId="{E52F71F0-2428-4863-ADD4-655D6ED9A9DF}" srcOrd="0" destOrd="0" parTransId="{57DA889A-19A2-4968-B9F4-21F475877D2E}" sibTransId="{07E7AC9A-6811-450F-BD59-669915C5EB6F}"/>
    <dgm:cxn modelId="{3F02B607-7454-4208-9A90-FB209D7D1DF1}" type="presParOf" srcId="{66F28A7A-B01F-4B94-A9B3-110CAEC12FAE}" destId="{03D9AEAD-5A4B-4D06-BA9E-44AF35D80D80}" srcOrd="0" destOrd="0" presId="urn:microsoft.com/office/officeart/2005/8/layout/vProcess5"/>
    <dgm:cxn modelId="{A46A7001-EC45-4105-B529-8449047C5143}" type="presParOf" srcId="{66F28A7A-B01F-4B94-A9B3-110CAEC12FAE}" destId="{8205CDF7-CA18-424F-8909-255567CD2FA6}" srcOrd="1" destOrd="0" presId="urn:microsoft.com/office/officeart/2005/8/layout/vProcess5"/>
    <dgm:cxn modelId="{7411E9BF-C7B5-46CF-98A3-6E7E12D635C5}" type="presParOf" srcId="{66F28A7A-B01F-4B94-A9B3-110CAEC12FAE}" destId="{3CBD5253-78EF-4160-A8E9-D184EA2648E0}" srcOrd="2" destOrd="0" presId="urn:microsoft.com/office/officeart/2005/8/layout/vProcess5"/>
    <dgm:cxn modelId="{402457AC-83C6-4DF0-A5FB-1C763C858514}" type="presParOf" srcId="{66F28A7A-B01F-4B94-A9B3-110CAEC12FAE}" destId="{49042D8C-1505-479A-85C4-B2D1CE2A6429}" srcOrd="3" destOrd="0" presId="urn:microsoft.com/office/officeart/2005/8/layout/vProcess5"/>
    <dgm:cxn modelId="{3611AED3-F91B-4D71-92CB-3992D9CDB054}" type="presParOf" srcId="{66F28A7A-B01F-4B94-A9B3-110CAEC12FAE}" destId="{D564987C-AEB8-4599-BAB9-F86E59A8B456}" srcOrd="4" destOrd="0" presId="urn:microsoft.com/office/officeart/2005/8/layout/vProcess5"/>
    <dgm:cxn modelId="{923D1F6B-BE22-4E3A-B4B7-A9E01E4B59A1}" type="presParOf" srcId="{66F28A7A-B01F-4B94-A9B3-110CAEC12FAE}" destId="{7743AB81-7967-4EC1-9107-708AE6657BA8}"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B1CD13-6695-4A05-9BF4-55C4EBCAA29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GB"/>
        </a:p>
      </dgm:t>
    </dgm:pt>
    <dgm:pt modelId="{55145CDC-E315-44E1-A21C-9F37B5FDBF96}">
      <dgm:prSet phldrT="[Text]" custT="1"/>
      <dgm:spPr/>
      <dgm:t>
        <a:bodyPr/>
        <a:lstStyle/>
        <a:p>
          <a:pPr rtl="0"/>
          <a:r>
            <a:rPr lang="en-US" sz="2000" kern="1200" dirty="0">
              <a:solidFill>
                <a:prstClr val="black">
                  <a:hueOff val="0"/>
                  <a:satOff val="0"/>
                  <a:lumOff val="0"/>
                  <a:alphaOff val="0"/>
                </a:prstClr>
              </a:solidFill>
              <a:latin typeface="Calibri" panose="020F0502020204030204"/>
              <a:ea typeface="+mn-ea"/>
              <a:cs typeface="+mn-cs"/>
            </a:rPr>
            <a:t>Carried by passengers and crew</a:t>
          </a:r>
          <a:endParaRPr lang="en-GB" sz="2000" kern="1200" dirty="0">
            <a:solidFill>
              <a:prstClr val="black">
                <a:hueOff val="0"/>
                <a:satOff val="0"/>
                <a:lumOff val="0"/>
                <a:alphaOff val="0"/>
              </a:prstClr>
            </a:solidFill>
            <a:latin typeface="Calibri" panose="020F0502020204030204"/>
            <a:ea typeface="+mn-ea"/>
            <a:cs typeface="+mn-cs"/>
          </a:endParaRPr>
        </a:p>
      </dgm:t>
    </dgm:pt>
    <dgm:pt modelId="{D7D407AB-4130-4B01-863B-BE4AB1395F04}" type="parTrans" cxnId="{DE4CE9C1-8685-4BB8-A917-8622BA659910}">
      <dgm:prSet/>
      <dgm:spPr/>
      <dgm:t>
        <a:bodyPr/>
        <a:lstStyle/>
        <a:p>
          <a:endParaRPr lang="en-GB"/>
        </a:p>
      </dgm:t>
    </dgm:pt>
    <dgm:pt modelId="{73ABF71B-06D0-480B-AED4-383D1B498B24}" type="sibTrans" cxnId="{DE4CE9C1-8685-4BB8-A917-8622BA659910}">
      <dgm:prSet/>
      <dgm:spPr/>
      <dgm:t>
        <a:bodyPr/>
        <a:lstStyle/>
        <a:p>
          <a:endParaRPr lang="en-GB"/>
        </a:p>
      </dgm:t>
    </dgm:pt>
    <dgm:pt modelId="{ECC92216-63EC-49A5-9D13-996489F2267F}" type="pres">
      <dgm:prSet presAssocID="{F3B1CD13-6695-4A05-9BF4-55C4EBCAA29A}" presName="vert0" presStyleCnt="0">
        <dgm:presLayoutVars>
          <dgm:dir/>
          <dgm:animOne val="branch"/>
          <dgm:animLvl val="lvl"/>
        </dgm:presLayoutVars>
      </dgm:prSet>
      <dgm:spPr/>
    </dgm:pt>
    <dgm:pt modelId="{E0082A88-4CE7-4CAC-AAAA-1BA8346E5626}" type="pres">
      <dgm:prSet presAssocID="{55145CDC-E315-44E1-A21C-9F37B5FDBF96}" presName="thickLine" presStyleLbl="alignNode1" presStyleIdx="0" presStyleCnt="1"/>
      <dgm:spPr/>
    </dgm:pt>
    <dgm:pt modelId="{B186C01B-28BD-48DE-9CD4-AF731D91C8E6}" type="pres">
      <dgm:prSet presAssocID="{55145CDC-E315-44E1-A21C-9F37B5FDBF96}" presName="horz1" presStyleCnt="0"/>
      <dgm:spPr/>
    </dgm:pt>
    <dgm:pt modelId="{6FE2B7C7-1184-44F8-9FFA-6A6BCAB7E0F4}" type="pres">
      <dgm:prSet presAssocID="{55145CDC-E315-44E1-A21C-9F37B5FDBF96}" presName="tx1" presStyleLbl="revTx" presStyleIdx="0" presStyleCnt="1"/>
      <dgm:spPr/>
    </dgm:pt>
    <dgm:pt modelId="{A902DDCF-463F-453B-8578-EFF1699FFE45}" type="pres">
      <dgm:prSet presAssocID="{55145CDC-E315-44E1-A21C-9F37B5FDBF96}" presName="vert1" presStyleCnt="0"/>
      <dgm:spPr/>
    </dgm:pt>
  </dgm:ptLst>
  <dgm:cxnLst>
    <dgm:cxn modelId="{7952E010-023C-48CB-9546-C881D3721DD1}" type="presOf" srcId="{55145CDC-E315-44E1-A21C-9F37B5FDBF96}" destId="{6FE2B7C7-1184-44F8-9FFA-6A6BCAB7E0F4}" srcOrd="0" destOrd="0" presId="urn:microsoft.com/office/officeart/2008/layout/LinedList"/>
    <dgm:cxn modelId="{27B81E46-16A8-442F-9A25-ECD7A8EAA8A3}" type="presOf" srcId="{F3B1CD13-6695-4A05-9BF4-55C4EBCAA29A}" destId="{ECC92216-63EC-49A5-9D13-996489F2267F}" srcOrd="0" destOrd="0" presId="urn:microsoft.com/office/officeart/2008/layout/LinedList"/>
    <dgm:cxn modelId="{DE4CE9C1-8685-4BB8-A917-8622BA659910}" srcId="{F3B1CD13-6695-4A05-9BF4-55C4EBCAA29A}" destId="{55145CDC-E315-44E1-A21C-9F37B5FDBF96}" srcOrd="0" destOrd="0" parTransId="{D7D407AB-4130-4B01-863B-BE4AB1395F04}" sibTransId="{73ABF71B-06D0-480B-AED4-383D1B498B24}"/>
    <dgm:cxn modelId="{03A1587F-5683-4ECE-81D3-7A41A5021E54}" type="presParOf" srcId="{ECC92216-63EC-49A5-9D13-996489F2267F}" destId="{E0082A88-4CE7-4CAC-AAAA-1BA8346E5626}" srcOrd="0" destOrd="0" presId="urn:microsoft.com/office/officeart/2008/layout/LinedList"/>
    <dgm:cxn modelId="{76F77562-CD7A-45B4-A383-C5EA3B93CF97}" type="presParOf" srcId="{ECC92216-63EC-49A5-9D13-996489F2267F}" destId="{B186C01B-28BD-48DE-9CD4-AF731D91C8E6}" srcOrd="1" destOrd="0" presId="urn:microsoft.com/office/officeart/2008/layout/LinedList"/>
    <dgm:cxn modelId="{C3EF3132-0929-44CA-9369-5C68837E8DFB}" type="presParOf" srcId="{B186C01B-28BD-48DE-9CD4-AF731D91C8E6}" destId="{6FE2B7C7-1184-44F8-9FFA-6A6BCAB7E0F4}" srcOrd="0" destOrd="0" presId="urn:microsoft.com/office/officeart/2008/layout/LinedList"/>
    <dgm:cxn modelId="{F5C3E1AA-849A-43CE-98B1-CFF22E2F288A}" type="presParOf" srcId="{B186C01B-28BD-48DE-9CD4-AF731D91C8E6}" destId="{A902DDCF-463F-453B-8578-EFF1699FFE45}" srcOrd="1" destOrd="0" presId="urn:microsoft.com/office/officeart/2008/layout/LinedList"/>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3B1CD13-6695-4A05-9BF4-55C4EBCAA29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GB"/>
        </a:p>
      </dgm:t>
    </dgm:pt>
    <dgm:pt modelId="{55145CDC-E315-44E1-A21C-9F37B5FDBF96}">
      <dgm:prSet phldrT="[Text]" custT="1"/>
      <dgm:spPr/>
      <dgm:t>
        <a:bodyPr/>
        <a:lstStyle/>
        <a:p>
          <a:pPr rtl="0"/>
          <a:r>
            <a:rPr lang="en-US" sz="2000" kern="1200" dirty="0">
              <a:solidFill>
                <a:prstClr val="black">
                  <a:hueOff val="0"/>
                  <a:satOff val="0"/>
                  <a:lumOff val="0"/>
                  <a:alphaOff val="0"/>
                </a:prstClr>
              </a:solidFill>
              <a:latin typeface="Calibri" panose="020F0502020204030204"/>
              <a:ea typeface="+mn-ea"/>
              <a:cs typeface="+mn-cs"/>
            </a:rPr>
            <a:t>Airmail</a:t>
          </a:r>
          <a:endParaRPr lang="en-GB" sz="2000" kern="1200" dirty="0">
            <a:solidFill>
              <a:prstClr val="black">
                <a:hueOff val="0"/>
                <a:satOff val="0"/>
                <a:lumOff val="0"/>
                <a:alphaOff val="0"/>
              </a:prstClr>
            </a:solidFill>
            <a:latin typeface="Calibri" panose="020F0502020204030204"/>
            <a:ea typeface="+mn-ea"/>
            <a:cs typeface="+mn-cs"/>
          </a:endParaRPr>
        </a:p>
      </dgm:t>
    </dgm:pt>
    <dgm:pt modelId="{D7D407AB-4130-4B01-863B-BE4AB1395F04}" type="parTrans" cxnId="{DE4CE9C1-8685-4BB8-A917-8622BA659910}">
      <dgm:prSet/>
      <dgm:spPr/>
      <dgm:t>
        <a:bodyPr/>
        <a:lstStyle/>
        <a:p>
          <a:endParaRPr lang="en-GB"/>
        </a:p>
      </dgm:t>
    </dgm:pt>
    <dgm:pt modelId="{73ABF71B-06D0-480B-AED4-383D1B498B24}" type="sibTrans" cxnId="{DE4CE9C1-8685-4BB8-A917-8622BA659910}">
      <dgm:prSet/>
      <dgm:spPr/>
      <dgm:t>
        <a:bodyPr/>
        <a:lstStyle/>
        <a:p>
          <a:endParaRPr lang="en-GB"/>
        </a:p>
      </dgm:t>
    </dgm:pt>
    <dgm:pt modelId="{ECC92216-63EC-49A5-9D13-996489F2267F}" type="pres">
      <dgm:prSet presAssocID="{F3B1CD13-6695-4A05-9BF4-55C4EBCAA29A}" presName="vert0" presStyleCnt="0">
        <dgm:presLayoutVars>
          <dgm:dir/>
          <dgm:animOne val="branch"/>
          <dgm:animLvl val="lvl"/>
        </dgm:presLayoutVars>
      </dgm:prSet>
      <dgm:spPr/>
    </dgm:pt>
    <dgm:pt modelId="{E0082A88-4CE7-4CAC-AAAA-1BA8346E5626}" type="pres">
      <dgm:prSet presAssocID="{55145CDC-E315-44E1-A21C-9F37B5FDBF96}" presName="thickLine" presStyleLbl="alignNode1" presStyleIdx="0" presStyleCnt="1"/>
      <dgm:spPr/>
    </dgm:pt>
    <dgm:pt modelId="{B186C01B-28BD-48DE-9CD4-AF731D91C8E6}" type="pres">
      <dgm:prSet presAssocID="{55145CDC-E315-44E1-A21C-9F37B5FDBF96}" presName="horz1" presStyleCnt="0"/>
      <dgm:spPr/>
    </dgm:pt>
    <dgm:pt modelId="{6FE2B7C7-1184-44F8-9FFA-6A6BCAB7E0F4}" type="pres">
      <dgm:prSet presAssocID="{55145CDC-E315-44E1-A21C-9F37B5FDBF96}" presName="tx1" presStyleLbl="revTx" presStyleIdx="0" presStyleCnt="1"/>
      <dgm:spPr/>
    </dgm:pt>
    <dgm:pt modelId="{A902DDCF-463F-453B-8578-EFF1699FFE45}" type="pres">
      <dgm:prSet presAssocID="{55145CDC-E315-44E1-A21C-9F37B5FDBF96}" presName="vert1" presStyleCnt="0"/>
      <dgm:spPr/>
    </dgm:pt>
  </dgm:ptLst>
  <dgm:cxnLst>
    <dgm:cxn modelId="{7952E010-023C-48CB-9546-C881D3721DD1}" type="presOf" srcId="{55145CDC-E315-44E1-A21C-9F37B5FDBF96}" destId="{6FE2B7C7-1184-44F8-9FFA-6A6BCAB7E0F4}" srcOrd="0" destOrd="0" presId="urn:microsoft.com/office/officeart/2008/layout/LinedList"/>
    <dgm:cxn modelId="{27B81E46-16A8-442F-9A25-ECD7A8EAA8A3}" type="presOf" srcId="{F3B1CD13-6695-4A05-9BF4-55C4EBCAA29A}" destId="{ECC92216-63EC-49A5-9D13-996489F2267F}" srcOrd="0" destOrd="0" presId="urn:microsoft.com/office/officeart/2008/layout/LinedList"/>
    <dgm:cxn modelId="{DE4CE9C1-8685-4BB8-A917-8622BA659910}" srcId="{F3B1CD13-6695-4A05-9BF4-55C4EBCAA29A}" destId="{55145CDC-E315-44E1-A21C-9F37B5FDBF96}" srcOrd="0" destOrd="0" parTransId="{D7D407AB-4130-4B01-863B-BE4AB1395F04}" sibTransId="{73ABF71B-06D0-480B-AED4-383D1B498B24}"/>
    <dgm:cxn modelId="{03A1587F-5683-4ECE-81D3-7A41A5021E54}" type="presParOf" srcId="{ECC92216-63EC-49A5-9D13-996489F2267F}" destId="{E0082A88-4CE7-4CAC-AAAA-1BA8346E5626}" srcOrd="0" destOrd="0" presId="urn:microsoft.com/office/officeart/2008/layout/LinedList"/>
    <dgm:cxn modelId="{76F77562-CD7A-45B4-A383-C5EA3B93CF97}" type="presParOf" srcId="{ECC92216-63EC-49A5-9D13-996489F2267F}" destId="{B186C01B-28BD-48DE-9CD4-AF731D91C8E6}" srcOrd="1" destOrd="0" presId="urn:microsoft.com/office/officeart/2008/layout/LinedList"/>
    <dgm:cxn modelId="{C3EF3132-0929-44CA-9369-5C68837E8DFB}" type="presParOf" srcId="{B186C01B-28BD-48DE-9CD4-AF731D91C8E6}" destId="{6FE2B7C7-1184-44F8-9FFA-6A6BCAB7E0F4}" srcOrd="0" destOrd="0" presId="urn:microsoft.com/office/officeart/2008/layout/LinedList"/>
    <dgm:cxn modelId="{F5C3E1AA-849A-43CE-98B1-CFF22E2F288A}" type="presParOf" srcId="{B186C01B-28BD-48DE-9CD4-AF731D91C8E6}" destId="{A902DDCF-463F-453B-8578-EFF1699FFE45}" srcOrd="1" destOrd="0" presId="urn:microsoft.com/office/officeart/2008/layout/LinedList"/>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3B1CD13-6695-4A05-9BF4-55C4EBCAA29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GB"/>
        </a:p>
      </dgm:t>
    </dgm:pt>
    <dgm:pt modelId="{55145CDC-E315-44E1-A21C-9F37B5FDBF96}">
      <dgm:prSet phldrT="[Text]" custT="1"/>
      <dgm:spPr/>
      <dgm:t>
        <a:bodyPr/>
        <a:lstStyle/>
        <a:p>
          <a:pPr rtl="0"/>
          <a:r>
            <a:rPr lang="en-US" sz="2000" kern="1200" dirty="0">
              <a:solidFill>
                <a:prstClr val="black">
                  <a:hueOff val="0"/>
                  <a:satOff val="0"/>
                  <a:lumOff val="0"/>
                  <a:alphaOff val="0"/>
                </a:prstClr>
              </a:solidFill>
              <a:latin typeface="Calibri" panose="020F0502020204030204"/>
              <a:ea typeface="+mn-ea"/>
              <a:cs typeface="+mn-cs"/>
            </a:rPr>
            <a:t>Cargo</a:t>
          </a:r>
          <a:endParaRPr lang="en-GB" sz="2000" kern="1200" dirty="0">
            <a:solidFill>
              <a:prstClr val="black">
                <a:hueOff val="0"/>
                <a:satOff val="0"/>
                <a:lumOff val="0"/>
                <a:alphaOff val="0"/>
              </a:prstClr>
            </a:solidFill>
            <a:latin typeface="Calibri" panose="020F0502020204030204"/>
            <a:ea typeface="+mn-ea"/>
            <a:cs typeface="+mn-cs"/>
          </a:endParaRPr>
        </a:p>
      </dgm:t>
    </dgm:pt>
    <dgm:pt modelId="{D7D407AB-4130-4B01-863B-BE4AB1395F04}" type="parTrans" cxnId="{DE4CE9C1-8685-4BB8-A917-8622BA659910}">
      <dgm:prSet/>
      <dgm:spPr/>
      <dgm:t>
        <a:bodyPr/>
        <a:lstStyle/>
        <a:p>
          <a:endParaRPr lang="en-GB"/>
        </a:p>
      </dgm:t>
    </dgm:pt>
    <dgm:pt modelId="{73ABF71B-06D0-480B-AED4-383D1B498B24}" type="sibTrans" cxnId="{DE4CE9C1-8685-4BB8-A917-8622BA659910}">
      <dgm:prSet/>
      <dgm:spPr/>
      <dgm:t>
        <a:bodyPr/>
        <a:lstStyle/>
        <a:p>
          <a:endParaRPr lang="en-GB"/>
        </a:p>
      </dgm:t>
    </dgm:pt>
    <dgm:pt modelId="{ECC92216-63EC-49A5-9D13-996489F2267F}" type="pres">
      <dgm:prSet presAssocID="{F3B1CD13-6695-4A05-9BF4-55C4EBCAA29A}" presName="vert0" presStyleCnt="0">
        <dgm:presLayoutVars>
          <dgm:dir/>
          <dgm:animOne val="branch"/>
          <dgm:animLvl val="lvl"/>
        </dgm:presLayoutVars>
      </dgm:prSet>
      <dgm:spPr/>
    </dgm:pt>
    <dgm:pt modelId="{E0082A88-4CE7-4CAC-AAAA-1BA8346E5626}" type="pres">
      <dgm:prSet presAssocID="{55145CDC-E315-44E1-A21C-9F37B5FDBF96}" presName="thickLine" presStyleLbl="alignNode1" presStyleIdx="0" presStyleCnt="1"/>
      <dgm:spPr/>
    </dgm:pt>
    <dgm:pt modelId="{B186C01B-28BD-48DE-9CD4-AF731D91C8E6}" type="pres">
      <dgm:prSet presAssocID="{55145CDC-E315-44E1-A21C-9F37B5FDBF96}" presName="horz1" presStyleCnt="0"/>
      <dgm:spPr/>
    </dgm:pt>
    <dgm:pt modelId="{6FE2B7C7-1184-44F8-9FFA-6A6BCAB7E0F4}" type="pres">
      <dgm:prSet presAssocID="{55145CDC-E315-44E1-A21C-9F37B5FDBF96}" presName="tx1" presStyleLbl="revTx" presStyleIdx="0" presStyleCnt="1"/>
      <dgm:spPr/>
    </dgm:pt>
    <dgm:pt modelId="{A902DDCF-463F-453B-8578-EFF1699FFE45}" type="pres">
      <dgm:prSet presAssocID="{55145CDC-E315-44E1-A21C-9F37B5FDBF96}" presName="vert1" presStyleCnt="0"/>
      <dgm:spPr/>
    </dgm:pt>
  </dgm:ptLst>
  <dgm:cxnLst>
    <dgm:cxn modelId="{7952E010-023C-48CB-9546-C881D3721DD1}" type="presOf" srcId="{55145CDC-E315-44E1-A21C-9F37B5FDBF96}" destId="{6FE2B7C7-1184-44F8-9FFA-6A6BCAB7E0F4}" srcOrd="0" destOrd="0" presId="urn:microsoft.com/office/officeart/2008/layout/LinedList"/>
    <dgm:cxn modelId="{27B81E46-16A8-442F-9A25-ECD7A8EAA8A3}" type="presOf" srcId="{F3B1CD13-6695-4A05-9BF4-55C4EBCAA29A}" destId="{ECC92216-63EC-49A5-9D13-996489F2267F}" srcOrd="0" destOrd="0" presId="urn:microsoft.com/office/officeart/2008/layout/LinedList"/>
    <dgm:cxn modelId="{DE4CE9C1-8685-4BB8-A917-8622BA659910}" srcId="{F3B1CD13-6695-4A05-9BF4-55C4EBCAA29A}" destId="{55145CDC-E315-44E1-A21C-9F37B5FDBF96}" srcOrd="0" destOrd="0" parTransId="{D7D407AB-4130-4B01-863B-BE4AB1395F04}" sibTransId="{73ABF71B-06D0-480B-AED4-383D1B498B24}"/>
    <dgm:cxn modelId="{03A1587F-5683-4ECE-81D3-7A41A5021E54}" type="presParOf" srcId="{ECC92216-63EC-49A5-9D13-996489F2267F}" destId="{E0082A88-4CE7-4CAC-AAAA-1BA8346E5626}" srcOrd="0" destOrd="0" presId="urn:microsoft.com/office/officeart/2008/layout/LinedList"/>
    <dgm:cxn modelId="{76F77562-CD7A-45B4-A383-C5EA3B93CF97}" type="presParOf" srcId="{ECC92216-63EC-49A5-9D13-996489F2267F}" destId="{B186C01B-28BD-48DE-9CD4-AF731D91C8E6}" srcOrd="1" destOrd="0" presId="urn:microsoft.com/office/officeart/2008/layout/LinedList"/>
    <dgm:cxn modelId="{C3EF3132-0929-44CA-9369-5C68837E8DFB}" type="presParOf" srcId="{B186C01B-28BD-48DE-9CD4-AF731D91C8E6}" destId="{6FE2B7C7-1184-44F8-9FFA-6A6BCAB7E0F4}" srcOrd="0" destOrd="0" presId="urn:microsoft.com/office/officeart/2008/layout/LinedList"/>
    <dgm:cxn modelId="{F5C3E1AA-849A-43CE-98B1-CFF22E2F288A}" type="presParOf" srcId="{B186C01B-28BD-48DE-9CD4-AF731D91C8E6}" destId="{A902DDCF-463F-453B-8578-EFF1699FFE45}" srcOrd="1" destOrd="0" presId="urn:microsoft.com/office/officeart/2008/layout/LinedList"/>
  </dgm:cxnLst>
  <dgm:bg/>
  <dgm:whole/>
  <dgm:extLst>
    <a:ext uri="http://schemas.microsoft.com/office/drawing/2008/diagram">
      <dsp:dataModelExt xmlns:dsp="http://schemas.microsoft.com/office/drawing/2008/diagram" relId="rId2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2D14815-F270-4FAA-851D-E62916356A64}" type="doc">
      <dgm:prSet loTypeId="urn:microsoft.com/office/officeart/2008/layout/VerticalAccentList" loCatId="list" qsTypeId="urn:microsoft.com/office/officeart/2005/8/quickstyle/3d1" qsCatId="3D" csTypeId="urn:microsoft.com/office/officeart/2005/8/colors/accent1_2" csCatId="accent1" phldr="1"/>
      <dgm:spPr/>
      <dgm:t>
        <a:bodyPr/>
        <a:lstStyle/>
        <a:p>
          <a:endParaRPr lang="en-US"/>
        </a:p>
      </dgm:t>
    </dgm:pt>
    <dgm:pt modelId="{1D2DAF89-BE11-42BB-A617-8D5D391600F8}">
      <dgm:prSet phldrT="[Text]"/>
      <dgm:spPr/>
      <dgm:t>
        <a:bodyPr/>
        <a:lstStyle/>
        <a:p>
          <a:endParaRPr lang="en-US" dirty="0"/>
        </a:p>
      </dgm:t>
    </dgm:pt>
    <dgm:pt modelId="{19539496-2BF7-4EE2-90D2-D68C9D442875}" type="parTrans" cxnId="{DA66015C-3C74-49C6-886B-BB74DCA25BD7}">
      <dgm:prSet/>
      <dgm:spPr/>
      <dgm:t>
        <a:bodyPr/>
        <a:lstStyle/>
        <a:p>
          <a:endParaRPr lang="en-US"/>
        </a:p>
      </dgm:t>
    </dgm:pt>
    <dgm:pt modelId="{D9DA0306-BC0B-4F43-9834-2B292B4FD87C}" type="sibTrans" cxnId="{DA66015C-3C74-49C6-886B-BB74DCA25BD7}">
      <dgm:prSet/>
      <dgm:spPr/>
      <dgm:t>
        <a:bodyPr/>
        <a:lstStyle/>
        <a:p>
          <a:endParaRPr lang="en-US"/>
        </a:p>
      </dgm:t>
    </dgm:pt>
    <dgm:pt modelId="{366BC5B5-869E-4A9D-BAD3-8A0EF9701549}">
      <dgm:prSet/>
      <dgm:spPr/>
      <dgm:t>
        <a:bodyPr/>
        <a:lstStyle/>
        <a:p>
          <a:r>
            <a:rPr lang="en-US" dirty="0"/>
            <a:t>“</a:t>
          </a:r>
          <a:r>
            <a:rPr lang="en-US" dirty="0">
              <a:latin typeface="Tahoma" panose="020B0604030504040204" pitchFamily="34" charset="0"/>
              <a:ea typeface="Tahoma" panose="020B0604030504040204" pitchFamily="34" charset="0"/>
              <a:cs typeface="Tahoma" panose="020B0604030504040204" pitchFamily="34" charset="0"/>
            </a:rPr>
            <a:t>… </a:t>
          </a:r>
          <a:r>
            <a:rPr lang="en-US" dirty="0"/>
            <a:t>intended to </a:t>
          </a:r>
          <a:r>
            <a:rPr lang="en-US" b="1" dirty="0">
              <a:solidFill>
                <a:srgbClr val="FF0000"/>
              </a:solidFill>
            </a:rPr>
            <a:t>facilitate</a:t>
          </a:r>
          <a:r>
            <a:rPr lang="en-US" dirty="0"/>
            <a:t> transport while giving a level of </a:t>
          </a:r>
          <a:r>
            <a:rPr lang="en-US" b="1" dirty="0">
              <a:solidFill>
                <a:srgbClr val="FF0000"/>
              </a:solidFill>
            </a:rPr>
            <a:t>safety</a:t>
          </a:r>
          <a:r>
            <a:rPr lang="en-US" dirty="0"/>
            <a:t> such that </a:t>
          </a:r>
          <a:r>
            <a:rPr lang="en-US" b="0" dirty="0">
              <a:solidFill>
                <a:schemeClr val="tx1"/>
              </a:solidFill>
            </a:rPr>
            <a:t>dangerous goods can be carried without placing an aircraft or its occupants at risk, </a:t>
          </a:r>
          <a:r>
            <a:rPr lang="en-US" b="1" dirty="0">
              <a:solidFill>
                <a:srgbClr val="FF0000"/>
              </a:solidFill>
            </a:rPr>
            <a:t>providing all the requirements are fulfilled</a:t>
          </a:r>
          <a:r>
            <a:rPr lang="en-US" b="0" dirty="0">
              <a:solidFill>
                <a:schemeClr val="tx1"/>
              </a:solidFill>
            </a:rPr>
            <a:t>. They </a:t>
          </a:r>
          <a:r>
            <a:rPr lang="en-US" dirty="0"/>
            <a:t>try to ensure that should an incident occur it cannot lead to an accident.” (Foreword)</a:t>
          </a:r>
        </a:p>
      </dgm:t>
    </dgm:pt>
    <dgm:pt modelId="{79AA45B8-F67B-4AD0-8D56-0411C3FA7B2E}" type="parTrans" cxnId="{B926F370-B86D-4896-A3ED-4EE9774474A2}">
      <dgm:prSet/>
      <dgm:spPr/>
      <dgm:t>
        <a:bodyPr/>
        <a:lstStyle/>
        <a:p>
          <a:endParaRPr lang="en-US"/>
        </a:p>
      </dgm:t>
    </dgm:pt>
    <dgm:pt modelId="{130344FF-0726-4DA1-86C0-776E3FD99D5D}" type="sibTrans" cxnId="{B926F370-B86D-4896-A3ED-4EE9774474A2}">
      <dgm:prSet/>
      <dgm:spPr/>
      <dgm:t>
        <a:bodyPr/>
        <a:lstStyle/>
        <a:p>
          <a:endParaRPr lang="en-US"/>
        </a:p>
      </dgm:t>
    </dgm:pt>
    <dgm:pt modelId="{8D968442-D230-4B36-9FCD-4DA7B06DFD9F}" type="pres">
      <dgm:prSet presAssocID="{02D14815-F270-4FAA-851D-E62916356A64}" presName="Name0" presStyleCnt="0">
        <dgm:presLayoutVars>
          <dgm:chMax/>
          <dgm:chPref/>
          <dgm:dir/>
        </dgm:presLayoutVars>
      </dgm:prSet>
      <dgm:spPr/>
    </dgm:pt>
    <dgm:pt modelId="{BD9E873D-E462-41FC-AAE6-41C20505D986}" type="pres">
      <dgm:prSet presAssocID="{1D2DAF89-BE11-42BB-A617-8D5D391600F8}" presName="parenttextcomposite" presStyleCnt="0"/>
      <dgm:spPr/>
    </dgm:pt>
    <dgm:pt modelId="{4297E1C1-D8CE-408F-9192-367FC4C9E3E4}" type="pres">
      <dgm:prSet presAssocID="{1D2DAF89-BE11-42BB-A617-8D5D391600F8}" presName="parenttext" presStyleLbl="revTx" presStyleIdx="0" presStyleCnt="1">
        <dgm:presLayoutVars>
          <dgm:chMax/>
          <dgm:chPref val="2"/>
          <dgm:bulletEnabled val="1"/>
        </dgm:presLayoutVars>
      </dgm:prSet>
      <dgm:spPr/>
    </dgm:pt>
    <dgm:pt modelId="{C9DC020A-1F3D-45A1-8A12-C0EDB933538E}" type="pres">
      <dgm:prSet presAssocID="{1D2DAF89-BE11-42BB-A617-8D5D391600F8}" presName="composite" presStyleCnt="0"/>
      <dgm:spPr/>
    </dgm:pt>
    <dgm:pt modelId="{4CAF082D-2228-457D-BD9B-20705FEF5C83}" type="pres">
      <dgm:prSet presAssocID="{1D2DAF89-BE11-42BB-A617-8D5D391600F8}" presName="chevron1" presStyleLbl="alignNode1" presStyleIdx="0" presStyleCnt="7"/>
      <dgm:spPr/>
    </dgm:pt>
    <dgm:pt modelId="{1E7DBDB3-C430-4859-8364-AB111165B87A}" type="pres">
      <dgm:prSet presAssocID="{1D2DAF89-BE11-42BB-A617-8D5D391600F8}" presName="chevron2" presStyleLbl="alignNode1" presStyleIdx="1" presStyleCnt="7"/>
      <dgm:spPr/>
    </dgm:pt>
    <dgm:pt modelId="{81BE481E-CFFE-41D1-9599-9EF745A6DA11}" type="pres">
      <dgm:prSet presAssocID="{1D2DAF89-BE11-42BB-A617-8D5D391600F8}" presName="chevron3" presStyleLbl="alignNode1" presStyleIdx="2" presStyleCnt="7"/>
      <dgm:spPr/>
    </dgm:pt>
    <dgm:pt modelId="{1FC3DFD3-D900-4F2E-8F76-27E1B452C637}" type="pres">
      <dgm:prSet presAssocID="{1D2DAF89-BE11-42BB-A617-8D5D391600F8}" presName="chevron4" presStyleLbl="alignNode1" presStyleIdx="3" presStyleCnt="7"/>
      <dgm:spPr/>
    </dgm:pt>
    <dgm:pt modelId="{0DD9C557-FFF6-444C-94FF-D027224BD3A0}" type="pres">
      <dgm:prSet presAssocID="{1D2DAF89-BE11-42BB-A617-8D5D391600F8}" presName="chevron5" presStyleLbl="alignNode1" presStyleIdx="4" presStyleCnt="7"/>
      <dgm:spPr/>
    </dgm:pt>
    <dgm:pt modelId="{F0E53C15-1DF4-43D4-BB7E-B8528DC3E5F0}" type="pres">
      <dgm:prSet presAssocID="{1D2DAF89-BE11-42BB-A617-8D5D391600F8}" presName="chevron6" presStyleLbl="alignNode1" presStyleIdx="5" presStyleCnt="7"/>
      <dgm:spPr/>
    </dgm:pt>
    <dgm:pt modelId="{3FB7E7BD-56B2-44FB-9FDA-C54AF222423A}" type="pres">
      <dgm:prSet presAssocID="{1D2DAF89-BE11-42BB-A617-8D5D391600F8}" presName="chevron7" presStyleLbl="alignNode1" presStyleIdx="6" presStyleCnt="7"/>
      <dgm:spPr/>
    </dgm:pt>
    <dgm:pt modelId="{4AFE449E-9358-4543-8A66-A854B76FBAD7}" type="pres">
      <dgm:prSet presAssocID="{1D2DAF89-BE11-42BB-A617-8D5D391600F8}" presName="childtext" presStyleLbl="solidFgAcc1" presStyleIdx="0" presStyleCnt="1">
        <dgm:presLayoutVars>
          <dgm:chMax/>
          <dgm:chPref val="0"/>
          <dgm:bulletEnabled val="1"/>
        </dgm:presLayoutVars>
      </dgm:prSet>
      <dgm:spPr/>
    </dgm:pt>
  </dgm:ptLst>
  <dgm:cxnLst>
    <dgm:cxn modelId="{9463D710-9DC5-4E36-8EB8-1DD04DE9C1EC}" type="presOf" srcId="{366BC5B5-869E-4A9D-BAD3-8A0EF9701549}" destId="{4AFE449E-9358-4543-8A66-A854B76FBAD7}" srcOrd="0" destOrd="0" presId="urn:microsoft.com/office/officeart/2008/layout/VerticalAccentList"/>
    <dgm:cxn modelId="{DA66015C-3C74-49C6-886B-BB74DCA25BD7}" srcId="{02D14815-F270-4FAA-851D-E62916356A64}" destId="{1D2DAF89-BE11-42BB-A617-8D5D391600F8}" srcOrd="0" destOrd="0" parTransId="{19539496-2BF7-4EE2-90D2-D68C9D442875}" sibTransId="{D9DA0306-BC0B-4F43-9834-2B292B4FD87C}"/>
    <dgm:cxn modelId="{B926F370-B86D-4896-A3ED-4EE9774474A2}" srcId="{1D2DAF89-BE11-42BB-A617-8D5D391600F8}" destId="{366BC5B5-869E-4A9D-BAD3-8A0EF9701549}" srcOrd="0" destOrd="0" parTransId="{79AA45B8-F67B-4AD0-8D56-0411C3FA7B2E}" sibTransId="{130344FF-0726-4DA1-86C0-776E3FD99D5D}"/>
    <dgm:cxn modelId="{EAF12D73-B9A8-4027-8A94-A8F977A1BC17}" type="presOf" srcId="{02D14815-F270-4FAA-851D-E62916356A64}" destId="{8D968442-D230-4B36-9FCD-4DA7B06DFD9F}" srcOrd="0" destOrd="0" presId="urn:microsoft.com/office/officeart/2008/layout/VerticalAccentList"/>
    <dgm:cxn modelId="{A43F6C5A-77E3-47A1-A974-28FAD245C9FD}" type="presOf" srcId="{1D2DAF89-BE11-42BB-A617-8D5D391600F8}" destId="{4297E1C1-D8CE-408F-9192-367FC4C9E3E4}" srcOrd="0" destOrd="0" presId="urn:microsoft.com/office/officeart/2008/layout/VerticalAccentList"/>
    <dgm:cxn modelId="{35F81DB3-EFA6-4887-8D89-10C8030494C6}" type="presParOf" srcId="{8D968442-D230-4B36-9FCD-4DA7B06DFD9F}" destId="{BD9E873D-E462-41FC-AAE6-41C20505D986}" srcOrd="0" destOrd="0" presId="urn:microsoft.com/office/officeart/2008/layout/VerticalAccentList"/>
    <dgm:cxn modelId="{645C6CC9-6276-45E4-88D3-841F3A40F977}" type="presParOf" srcId="{BD9E873D-E462-41FC-AAE6-41C20505D986}" destId="{4297E1C1-D8CE-408F-9192-367FC4C9E3E4}" srcOrd="0" destOrd="0" presId="urn:microsoft.com/office/officeart/2008/layout/VerticalAccentList"/>
    <dgm:cxn modelId="{299BC3A5-A518-469D-A0FF-3DFFB65F0E54}" type="presParOf" srcId="{8D968442-D230-4B36-9FCD-4DA7B06DFD9F}" destId="{C9DC020A-1F3D-45A1-8A12-C0EDB933538E}" srcOrd="1" destOrd="0" presId="urn:microsoft.com/office/officeart/2008/layout/VerticalAccentList"/>
    <dgm:cxn modelId="{CA1B6049-221E-41DF-AE37-934F5F9B7DBD}" type="presParOf" srcId="{C9DC020A-1F3D-45A1-8A12-C0EDB933538E}" destId="{4CAF082D-2228-457D-BD9B-20705FEF5C83}" srcOrd="0" destOrd="0" presId="urn:microsoft.com/office/officeart/2008/layout/VerticalAccentList"/>
    <dgm:cxn modelId="{F3A2557A-D041-4655-AEBE-D89785D2FF2F}" type="presParOf" srcId="{C9DC020A-1F3D-45A1-8A12-C0EDB933538E}" destId="{1E7DBDB3-C430-4859-8364-AB111165B87A}" srcOrd="1" destOrd="0" presId="urn:microsoft.com/office/officeart/2008/layout/VerticalAccentList"/>
    <dgm:cxn modelId="{6430EFC7-E88A-4C90-8778-E24670D8B336}" type="presParOf" srcId="{C9DC020A-1F3D-45A1-8A12-C0EDB933538E}" destId="{81BE481E-CFFE-41D1-9599-9EF745A6DA11}" srcOrd="2" destOrd="0" presId="urn:microsoft.com/office/officeart/2008/layout/VerticalAccentList"/>
    <dgm:cxn modelId="{81D9B089-5A5D-4759-B6FA-0FD2F6B483A8}" type="presParOf" srcId="{C9DC020A-1F3D-45A1-8A12-C0EDB933538E}" destId="{1FC3DFD3-D900-4F2E-8F76-27E1B452C637}" srcOrd="3" destOrd="0" presId="urn:microsoft.com/office/officeart/2008/layout/VerticalAccentList"/>
    <dgm:cxn modelId="{82C977F3-685B-40B2-964E-B958A822F233}" type="presParOf" srcId="{C9DC020A-1F3D-45A1-8A12-C0EDB933538E}" destId="{0DD9C557-FFF6-444C-94FF-D027224BD3A0}" srcOrd="4" destOrd="0" presId="urn:microsoft.com/office/officeart/2008/layout/VerticalAccentList"/>
    <dgm:cxn modelId="{E90249D2-B074-402D-9E7C-161A63197D95}" type="presParOf" srcId="{C9DC020A-1F3D-45A1-8A12-C0EDB933538E}" destId="{F0E53C15-1DF4-43D4-BB7E-B8528DC3E5F0}" srcOrd="5" destOrd="0" presId="urn:microsoft.com/office/officeart/2008/layout/VerticalAccentList"/>
    <dgm:cxn modelId="{30D3FC93-B2D8-454C-9498-E3FFB9F193F4}" type="presParOf" srcId="{C9DC020A-1F3D-45A1-8A12-C0EDB933538E}" destId="{3FB7E7BD-56B2-44FB-9FDA-C54AF222423A}" srcOrd="6" destOrd="0" presId="urn:microsoft.com/office/officeart/2008/layout/VerticalAccentList"/>
    <dgm:cxn modelId="{F1AE73B4-98BD-490E-A15D-D08CC4212526}" type="presParOf" srcId="{C9DC020A-1F3D-45A1-8A12-C0EDB933538E}" destId="{4AFE449E-9358-4543-8A66-A854B76FBAD7}" srcOrd="7"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06CA565-E6C3-40E7-8C22-E9AA21087B2D}" type="doc">
      <dgm:prSet loTypeId="urn:microsoft.com/office/officeart/2005/8/layout/radial3" loCatId="relationship" qsTypeId="urn:microsoft.com/office/officeart/2005/8/quickstyle/3d2" qsCatId="3D" csTypeId="urn:microsoft.com/office/officeart/2005/8/colors/accent1_2" csCatId="accent1" phldr="1"/>
      <dgm:spPr/>
      <dgm:t>
        <a:bodyPr/>
        <a:lstStyle/>
        <a:p>
          <a:endParaRPr lang="en-GB"/>
        </a:p>
      </dgm:t>
    </dgm:pt>
    <dgm:pt modelId="{24A59251-B3D6-4495-9CA0-8EFF3AFC9F27}">
      <dgm:prSet phldrT="[Text]" custT="1"/>
      <dgm:spPr>
        <a:solidFill>
          <a:srgbClr val="FFC000"/>
        </a:solidFill>
      </dgm:spPr>
      <dgm:t>
        <a:bodyPr/>
        <a:lstStyle/>
        <a:p>
          <a:r>
            <a:rPr lang="en-US" sz="1100" b="1" dirty="0">
              <a:solidFill>
                <a:schemeClr val="accent6">
                  <a:lumMod val="50000"/>
                </a:schemeClr>
              </a:solidFill>
            </a:rPr>
            <a:t>Internal cell failure</a:t>
          </a:r>
          <a:endParaRPr lang="en-GB" sz="1100" b="1" dirty="0">
            <a:solidFill>
              <a:schemeClr val="accent6">
                <a:lumMod val="50000"/>
              </a:schemeClr>
            </a:solidFill>
          </a:endParaRPr>
        </a:p>
      </dgm:t>
    </dgm:pt>
    <dgm:pt modelId="{195AC0B2-AB1F-4CD8-B99A-AF36133BDAD4}" type="parTrans" cxnId="{5A102BD3-224C-4F41-82B3-6DEF0DE7DE2B}">
      <dgm:prSet/>
      <dgm:spPr/>
      <dgm:t>
        <a:bodyPr/>
        <a:lstStyle/>
        <a:p>
          <a:endParaRPr lang="en-GB"/>
        </a:p>
      </dgm:t>
    </dgm:pt>
    <dgm:pt modelId="{9D020137-5722-45FB-BC1B-40B9207DDF0B}" type="sibTrans" cxnId="{5A102BD3-224C-4F41-82B3-6DEF0DE7DE2B}">
      <dgm:prSet/>
      <dgm:spPr/>
      <dgm:t>
        <a:bodyPr/>
        <a:lstStyle/>
        <a:p>
          <a:endParaRPr lang="en-GB"/>
        </a:p>
      </dgm:t>
    </dgm:pt>
    <dgm:pt modelId="{5A523932-E68C-474D-80F0-F1A56828856C}">
      <dgm:prSet phldrT="[Text]" custT="1"/>
      <dgm:spPr>
        <a:solidFill>
          <a:srgbClr val="FFC000"/>
        </a:solidFill>
      </dgm:spPr>
      <dgm:t>
        <a:bodyPr/>
        <a:lstStyle/>
        <a:p>
          <a:r>
            <a:rPr lang="en-US" sz="1100" b="1" dirty="0">
              <a:solidFill>
                <a:schemeClr val="accent6">
                  <a:lumMod val="50000"/>
                </a:schemeClr>
              </a:solidFill>
            </a:rPr>
            <a:t>Damage</a:t>
          </a:r>
          <a:endParaRPr lang="en-GB" sz="1100" b="1" dirty="0">
            <a:solidFill>
              <a:schemeClr val="accent6">
                <a:lumMod val="50000"/>
              </a:schemeClr>
            </a:solidFill>
          </a:endParaRPr>
        </a:p>
      </dgm:t>
    </dgm:pt>
    <dgm:pt modelId="{0E20617E-7098-4904-929E-53198BFF9267}" type="parTrans" cxnId="{1726ED60-B833-4682-8CE4-50B2B11B38A4}">
      <dgm:prSet/>
      <dgm:spPr/>
      <dgm:t>
        <a:bodyPr/>
        <a:lstStyle/>
        <a:p>
          <a:endParaRPr lang="en-GB"/>
        </a:p>
      </dgm:t>
    </dgm:pt>
    <dgm:pt modelId="{A6E372C1-F710-4994-8526-21A8FF05DE27}" type="sibTrans" cxnId="{1726ED60-B833-4682-8CE4-50B2B11B38A4}">
      <dgm:prSet/>
      <dgm:spPr/>
      <dgm:t>
        <a:bodyPr/>
        <a:lstStyle/>
        <a:p>
          <a:endParaRPr lang="en-GB"/>
        </a:p>
      </dgm:t>
    </dgm:pt>
    <dgm:pt modelId="{429B41F8-5311-4067-AD12-26420F64CD91}">
      <dgm:prSet phldrT="[Text]"/>
      <dgm:spPr>
        <a:solidFill>
          <a:srgbClr val="C00000"/>
        </a:solidFill>
        <a:ln w="38100">
          <a:solidFill>
            <a:schemeClr val="accent6">
              <a:lumMod val="50000"/>
            </a:schemeClr>
          </a:solidFill>
        </a:ln>
      </dgm:spPr>
      <dgm:t>
        <a:bodyPr/>
        <a:lstStyle/>
        <a:p>
          <a:r>
            <a:rPr lang="en-US" dirty="0">
              <a:solidFill>
                <a:schemeClr val="accent6">
                  <a:lumMod val="50000"/>
                </a:schemeClr>
              </a:solidFill>
            </a:rPr>
            <a:t>Thermal runaway</a:t>
          </a:r>
          <a:endParaRPr lang="en-GB" dirty="0">
            <a:solidFill>
              <a:schemeClr val="accent6">
                <a:lumMod val="50000"/>
              </a:schemeClr>
            </a:solidFill>
          </a:endParaRPr>
        </a:p>
      </dgm:t>
    </dgm:pt>
    <dgm:pt modelId="{15EBE531-39CF-4835-B9CA-A793B2834CAF}" type="parTrans" cxnId="{EB0D2BB2-A458-4E9A-B7B1-466330D7B458}">
      <dgm:prSet/>
      <dgm:spPr/>
      <dgm:t>
        <a:bodyPr/>
        <a:lstStyle/>
        <a:p>
          <a:endParaRPr lang="en-GB"/>
        </a:p>
      </dgm:t>
    </dgm:pt>
    <dgm:pt modelId="{D3AF990C-301E-4EF3-AF6D-2322A78E3F67}" type="sibTrans" cxnId="{EB0D2BB2-A458-4E9A-B7B1-466330D7B458}">
      <dgm:prSet/>
      <dgm:spPr/>
      <dgm:t>
        <a:bodyPr/>
        <a:lstStyle/>
        <a:p>
          <a:endParaRPr lang="en-GB"/>
        </a:p>
      </dgm:t>
    </dgm:pt>
    <dgm:pt modelId="{D4CB87B5-08F1-4947-BB52-EA597918D458}">
      <dgm:prSet phldrT="[Text]" custT="1"/>
      <dgm:spPr>
        <a:solidFill>
          <a:srgbClr val="FFC000"/>
        </a:solidFill>
      </dgm:spPr>
      <dgm:t>
        <a:bodyPr/>
        <a:lstStyle/>
        <a:p>
          <a:r>
            <a:rPr lang="en-US" sz="1100" b="1" dirty="0">
              <a:solidFill>
                <a:schemeClr val="accent6">
                  <a:lumMod val="50000"/>
                </a:schemeClr>
              </a:solidFill>
            </a:rPr>
            <a:t>Over-charging</a:t>
          </a:r>
          <a:endParaRPr lang="en-GB" sz="1100" b="1" dirty="0">
            <a:solidFill>
              <a:schemeClr val="accent6">
                <a:lumMod val="50000"/>
              </a:schemeClr>
            </a:solidFill>
          </a:endParaRPr>
        </a:p>
      </dgm:t>
    </dgm:pt>
    <dgm:pt modelId="{29AA1EBA-0E57-4F42-AFB4-1D54F8D457D6}" type="parTrans" cxnId="{8790D3F6-AD10-46B5-BF8A-984250DE9948}">
      <dgm:prSet/>
      <dgm:spPr/>
      <dgm:t>
        <a:bodyPr/>
        <a:lstStyle/>
        <a:p>
          <a:endParaRPr lang="en-GB"/>
        </a:p>
      </dgm:t>
    </dgm:pt>
    <dgm:pt modelId="{69D19C7B-5756-4DF5-9C2F-0007684D7165}" type="sibTrans" cxnId="{8790D3F6-AD10-46B5-BF8A-984250DE9948}">
      <dgm:prSet/>
      <dgm:spPr/>
      <dgm:t>
        <a:bodyPr/>
        <a:lstStyle/>
        <a:p>
          <a:endParaRPr lang="en-GB"/>
        </a:p>
      </dgm:t>
    </dgm:pt>
    <dgm:pt modelId="{A2E82AD9-309F-4463-8821-E9608C6CFCF9}">
      <dgm:prSet phldrT="[Text]" custT="1"/>
      <dgm:spPr>
        <a:solidFill>
          <a:srgbClr val="FFC000"/>
        </a:solidFill>
      </dgm:spPr>
      <dgm:t>
        <a:bodyPr/>
        <a:lstStyle/>
        <a:p>
          <a:r>
            <a:rPr lang="en-US" sz="1100" b="1" dirty="0">
              <a:solidFill>
                <a:schemeClr val="accent6">
                  <a:lumMod val="50000"/>
                </a:schemeClr>
              </a:solidFill>
            </a:rPr>
            <a:t>Heat</a:t>
          </a:r>
          <a:endParaRPr lang="en-GB" sz="1100" b="1" dirty="0">
            <a:solidFill>
              <a:schemeClr val="accent6">
                <a:lumMod val="50000"/>
              </a:schemeClr>
            </a:solidFill>
          </a:endParaRPr>
        </a:p>
      </dgm:t>
    </dgm:pt>
    <dgm:pt modelId="{53ECCBFA-BCFF-4D9F-8746-C16841B0C3F7}" type="sibTrans" cxnId="{2B88BD46-55EE-4EC9-ABB9-D04D4F06ADD5}">
      <dgm:prSet/>
      <dgm:spPr/>
      <dgm:t>
        <a:bodyPr/>
        <a:lstStyle/>
        <a:p>
          <a:endParaRPr lang="en-GB"/>
        </a:p>
      </dgm:t>
    </dgm:pt>
    <dgm:pt modelId="{829A8D63-5446-4419-AFCB-BEACC4FD7D39}" type="parTrans" cxnId="{2B88BD46-55EE-4EC9-ABB9-D04D4F06ADD5}">
      <dgm:prSet/>
      <dgm:spPr/>
      <dgm:t>
        <a:bodyPr/>
        <a:lstStyle/>
        <a:p>
          <a:endParaRPr lang="en-GB"/>
        </a:p>
      </dgm:t>
    </dgm:pt>
    <dgm:pt modelId="{0BFE6936-1AFB-449A-886F-D3C59EC58AC4}" type="pres">
      <dgm:prSet presAssocID="{606CA565-E6C3-40E7-8C22-E9AA21087B2D}" presName="composite" presStyleCnt="0">
        <dgm:presLayoutVars>
          <dgm:chMax val="1"/>
          <dgm:dir/>
          <dgm:resizeHandles val="exact"/>
        </dgm:presLayoutVars>
      </dgm:prSet>
      <dgm:spPr/>
    </dgm:pt>
    <dgm:pt modelId="{214D34C9-4E99-42FA-99D0-ED65EC17F203}" type="pres">
      <dgm:prSet presAssocID="{606CA565-E6C3-40E7-8C22-E9AA21087B2D}" presName="radial" presStyleCnt="0">
        <dgm:presLayoutVars>
          <dgm:animLvl val="ctr"/>
        </dgm:presLayoutVars>
      </dgm:prSet>
      <dgm:spPr/>
    </dgm:pt>
    <dgm:pt modelId="{7BC973D2-4BD5-4D07-81DB-8DB8DA90012B}" type="pres">
      <dgm:prSet presAssocID="{429B41F8-5311-4067-AD12-26420F64CD91}" presName="centerShape" presStyleLbl="vennNode1" presStyleIdx="0" presStyleCnt="5" custScaleX="108603" custScaleY="108603"/>
      <dgm:spPr/>
    </dgm:pt>
    <dgm:pt modelId="{212C2342-76C7-4788-9684-8ECCF20B32E7}" type="pres">
      <dgm:prSet presAssocID="{24A59251-B3D6-4495-9CA0-8EFF3AFC9F27}" presName="node" presStyleLbl="vennNode1" presStyleIdx="1" presStyleCnt="5" custScaleX="117292" custScaleY="117292">
        <dgm:presLayoutVars>
          <dgm:bulletEnabled val="1"/>
        </dgm:presLayoutVars>
      </dgm:prSet>
      <dgm:spPr/>
    </dgm:pt>
    <dgm:pt modelId="{9A45CEB5-5D7E-4F0D-B675-B4E96C1DE0B3}" type="pres">
      <dgm:prSet presAssocID="{5A523932-E68C-474D-80F0-F1A56828856C}" presName="node" presStyleLbl="vennNode1" presStyleIdx="2" presStyleCnt="5" custScaleX="117292" custScaleY="117292">
        <dgm:presLayoutVars>
          <dgm:bulletEnabled val="1"/>
        </dgm:presLayoutVars>
      </dgm:prSet>
      <dgm:spPr/>
    </dgm:pt>
    <dgm:pt modelId="{49BC0894-84E9-4806-B5FC-B31D310384EC}" type="pres">
      <dgm:prSet presAssocID="{D4CB87B5-08F1-4947-BB52-EA597918D458}" presName="node" presStyleLbl="vennNode1" presStyleIdx="3" presStyleCnt="5" custScaleX="117292" custScaleY="117292">
        <dgm:presLayoutVars>
          <dgm:bulletEnabled val="1"/>
        </dgm:presLayoutVars>
      </dgm:prSet>
      <dgm:spPr/>
    </dgm:pt>
    <dgm:pt modelId="{5D1CC872-7C1C-4C93-BE83-0E337EAB1B80}" type="pres">
      <dgm:prSet presAssocID="{A2E82AD9-309F-4463-8821-E9608C6CFCF9}" presName="node" presStyleLbl="vennNode1" presStyleIdx="4" presStyleCnt="5" custScaleX="117292" custScaleY="117292">
        <dgm:presLayoutVars>
          <dgm:bulletEnabled val="1"/>
        </dgm:presLayoutVars>
      </dgm:prSet>
      <dgm:spPr/>
    </dgm:pt>
  </dgm:ptLst>
  <dgm:cxnLst>
    <dgm:cxn modelId="{20E55D28-F92F-408B-BE30-C7BCE3243EFD}" type="presOf" srcId="{429B41F8-5311-4067-AD12-26420F64CD91}" destId="{7BC973D2-4BD5-4D07-81DB-8DB8DA90012B}" srcOrd="0" destOrd="0" presId="urn:microsoft.com/office/officeart/2005/8/layout/radial3"/>
    <dgm:cxn modelId="{1FACCB3E-1BB9-48BC-B8E6-53035E7CCBA2}" type="presOf" srcId="{D4CB87B5-08F1-4947-BB52-EA597918D458}" destId="{49BC0894-84E9-4806-B5FC-B31D310384EC}" srcOrd="0" destOrd="0" presId="urn:microsoft.com/office/officeart/2005/8/layout/radial3"/>
    <dgm:cxn modelId="{1726ED60-B833-4682-8CE4-50B2B11B38A4}" srcId="{429B41F8-5311-4067-AD12-26420F64CD91}" destId="{5A523932-E68C-474D-80F0-F1A56828856C}" srcOrd="1" destOrd="0" parTransId="{0E20617E-7098-4904-929E-53198BFF9267}" sibTransId="{A6E372C1-F710-4994-8526-21A8FF05DE27}"/>
    <dgm:cxn modelId="{2B88BD46-55EE-4EC9-ABB9-D04D4F06ADD5}" srcId="{429B41F8-5311-4067-AD12-26420F64CD91}" destId="{A2E82AD9-309F-4463-8821-E9608C6CFCF9}" srcOrd="3" destOrd="0" parTransId="{829A8D63-5446-4419-AFCB-BEACC4FD7D39}" sibTransId="{53ECCBFA-BCFF-4D9F-8746-C16841B0C3F7}"/>
    <dgm:cxn modelId="{9B431F6B-69CD-486A-8B53-D4F78C09EF98}" type="presOf" srcId="{5A523932-E68C-474D-80F0-F1A56828856C}" destId="{9A45CEB5-5D7E-4F0D-B675-B4E96C1DE0B3}" srcOrd="0" destOrd="0" presId="urn:microsoft.com/office/officeart/2005/8/layout/radial3"/>
    <dgm:cxn modelId="{4A8AAC84-AA16-4915-B538-3133F2DBD579}" type="presOf" srcId="{24A59251-B3D6-4495-9CA0-8EFF3AFC9F27}" destId="{212C2342-76C7-4788-9684-8ECCF20B32E7}" srcOrd="0" destOrd="0" presId="urn:microsoft.com/office/officeart/2005/8/layout/radial3"/>
    <dgm:cxn modelId="{CCA274AE-71F4-4AF0-AC69-52BD01959DB6}" type="presOf" srcId="{A2E82AD9-309F-4463-8821-E9608C6CFCF9}" destId="{5D1CC872-7C1C-4C93-BE83-0E337EAB1B80}" srcOrd="0" destOrd="0" presId="urn:microsoft.com/office/officeart/2005/8/layout/radial3"/>
    <dgm:cxn modelId="{EB0D2BB2-A458-4E9A-B7B1-466330D7B458}" srcId="{606CA565-E6C3-40E7-8C22-E9AA21087B2D}" destId="{429B41F8-5311-4067-AD12-26420F64CD91}" srcOrd="0" destOrd="0" parTransId="{15EBE531-39CF-4835-B9CA-A793B2834CAF}" sibTransId="{D3AF990C-301E-4EF3-AF6D-2322A78E3F67}"/>
    <dgm:cxn modelId="{3B9A5CC0-F93E-48D7-923E-CFEDCCB6A94B}" type="presOf" srcId="{606CA565-E6C3-40E7-8C22-E9AA21087B2D}" destId="{0BFE6936-1AFB-449A-886F-D3C59EC58AC4}" srcOrd="0" destOrd="0" presId="urn:microsoft.com/office/officeart/2005/8/layout/radial3"/>
    <dgm:cxn modelId="{5A102BD3-224C-4F41-82B3-6DEF0DE7DE2B}" srcId="{429B41F8-5311-4067-AD12-26420F64CD91}" destId="{24A59251-B3D6-4495-9CA0-8EFF3AFC9F27}" srcOrd="0" destOrd="0" parTransId="{195AC0B2-AB1F-4CD8-B99A-AF36133BDAD4}" sibTransId="{9D020137-5722-45FB-BC1B-40B9207DDF0B}"/>
    <dgm:cxn modelId="{8790D3F6-AD10-46B5-BF8A-984250DE9948}" srcId="{429B41F8-5311-4067-AD12-26420F64CD91}" destId="{D4CB87B5-08F1-4947-BB52-EA597918D458}" srcOrd="2" destOrd="0" parTransId="{29AA1EBA-0E57-4F42-AFB4-1D54F8D457D6}" sibTransId="{69D19C7B-5756-4DF5-9C2F-0007684D7165}"/>
    <dgm:cxn modelId="{7121138B-C5D8-4122-B964-4D6A6DB00016}" type="presParOf" srcId="{0BFE6936-1AFB-449A-886F-D3C59EC58AC4}" destId="{214D34C9-4E99-42FA-99D0-ED65EC17F203}" srcOrd="0" destOrd="0" presId="urn:microsoft.com/office/officeart/2005/8/layout/radial3"/>
    <dgm:cxn modelId="{9CC2132D-25D5-45B9-8C35-8F329666B5DD}" type="presParOf" srcId="{214D34C9-4E99-42FA-99D0-ED65EC17F203}" destId="{7BC973D2-4BD5-4D07-81DB-8DB8DA90012B}" srcOrd="0" destOrd="0" presId="urn:microsoft.com/office/officeart/2005/8/layout/radial3"/>
    <dgm:cxn modelId="{E63160AF-1674-41A1-80E4-C798839486FC}" type="presParOf" srcId="{214D34C9-4E99-42FA-99D0-ED65EC17F203}" destId="{212C2342-76C7-4788-9684-8ECCF20B32E7}" srcOrd="1" destOrd="0" presId="urn:microsoft.com/office/officeart/2005/8/layout/radial3"/>
    <dgm:cxn modelId="{48E1BCE9-8075-4807-ABD0-D5BC2F51A44E}" type="presParOf" srcId="{214D34C9-4E99-42FA-99D0-ED65EC17F203}" destId="{9A45CEB5-5D7E-4F0D-B675-B4E96C1DE0B3}" srcOrd="2" destOrd="0" presId="urn:microsoft.com/office/officeart/2005/8/layout/radial3"/>
    <dgm:cxn modelId="{36A9C012-1AD0-4D09-831F-12433482D630}" type="presParOf" srcId="{214D34C9-4E99-42FA-99D0-ED65EC17F203}" destId="{49BC0894-84E9-4806-B5FC-B31D310384EC}" srcOrd="3" destOrd="0" presId="urn:microsoft.com/office/officeart/2005/8/layout/radial3"/>
    <dgm:cxn modelId="{2CB1C8C6-1933-4BB1-8E7A-070AF21C04EA}" type="presParOf" srcId="{214D34C9-4E99-42FA-99D0-ED65EC17F203}" destId="{5D1CC872-7C1C-4C93-BE83-0E337EAB1B80}"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628D1AC-3FE8-45D2-B44A-D1F493B280B8}" type="doc">
      <dgm:prSet loTypeId="urn:microsoft.com/office/officeart/2008/layout/VerticalCurvedList" loCatId="list" qsTypeId="urn:microsoft.com/office/officeart/2005/8/quickstyle/3d2" qsCatId="3D" csTypeId="urn:microsoft.com/office/officeart/2005/8/colors/accent1_2" csCatId="accent1" phldr="1"/>
      <dgm:spPr/>
      <dgm:t>
        <a:bodyPr/>
        <a:lstStyle/>
        <a:p>
          <a:endParaRPr lang="en-GB"/>
        </a:p>
      </dgm:t>
    </dgm:pt>
    <dgm:pt modelId="{898D8E65-58A5-4B90-B558-64EB6083057D}">
      <dgm:prSet/>
      <dgm:spPr/>
      <dgm:t>
        <a:bodyPr/>
        <a:lstStyle/>
        <a:p>
          <a:r>
            <a:rPr lang="en-GB" dirty="0"/>
            <a:t>Hazards of items to be transported</a:t>
          </a:r>
        </a:p>
      </dgm:t>
    </dgm:pt>
    <dgm:pt modelId="{9B56DA3F-37E1-47F9-95DA-3FA6C29512FF}" type="parTrans" cxnId="{B65B6580-E350-4E9F-BEBF-1F3219E93045}">
      <dgm:prSet/>
      <dgm:spPr/>
      <dgm:t>
        <a:bodyPr/>
        <a:lstStyle/>
        <a:p>
          <a:endParaRPr lang="en-GB"/>
        </a:p>
      </dgm:t>
    </dgm:pt>
    <dgm:pt modelId="{084A6169-B6E6-438A-8B62-CD072FF32A13}" type="sibTrans" cxnId="{B65B6580-E350-4E9F-BEBF-1F3219E93045}">
      <dgm:prSet/>
      <dgm:spPr/>
      <dgm:t>
        <a:bodyPr/>
        <a:lstStyle/>
        <a:p>
          <a:endParaRPr lang="en-GB"/>
        </a:p>
      </dgm:t>
    </dgm:pt>
    <dgm:pt modelId="{E446721B-209C-45EA-A621-4D28D1D77EC5}">
      <dgm:prSet/>
      <dgm:spPr/>
      <dgm:t>
        <a:bodyPr/>
        <a:lstStyle/>
        <a:p>
          <a:r>
            <a:rPr lang="en-GB" dirty="0"/>
            <a:t>Capabilities of the operator</a:t>
          </a:r>
        </a:p>
      </dgm:t>
    </dgm:pt>
    <dgm:pt modelId="{004AE379-FED0-48F4-860E-78FDFFD171A9}" type="parTrans" cxnId="{D627706B-EED4-45D6-B0DA-5FE8DE8D9BDA}">
      <dgm:prSet/>
      <dgm:spPr/>
      <dgm:t>
        <a:bodyPr/>
        <a:lstStyle/>
        <a:p>
          <a:endParaRPr lang="en-GB"/>
        </a:p>
      </dgm:t>
    </dgm:pt>
    <dgm:pt modelId="{7F021290-88B5-4555-88F4-0734CDBF7F83}" type="sibTrans" cxnId="{D627706B-EED4-45D6-B0DA-5FE8DE8D9BDA}">
      <dgm:prSet/>
      <dgm:spPr/>
      <dgm:t>
        <a:bodyPr/>
        <a:lstStyle/>
        <a:p>
          <a:endParaRPr lang="en-GB"/>
        </a:p>
      </dgm:t>
    </dgm:pt>
    <dgm:pt modelId="{AE27B315-5A40-40AB-B3E5-293C20538012}">
      <dgm:prSet/>
      <dgm:spPr/>
      <dgm:t>
        <a:bodyPr/>
        <a:lstStyle/>
        <a:p>
          <a:r>
            <a:rPr lang="en-GB" dirty="0"/>
            <a:t>Operational considerations</a:t>
          </a:r>
        </a:p>
      </dgm:t>
    </dgm:pt>
    <dgm:pt modelId="{CC9507BB-6E72-43B6-AFBE-8D0775F8BDEC}" type="parTrans" cxnId="{DEF64206-05DE-4CBE-BEFE-38F42AFD391B}">
      <dgm:prSet/>
      <dgm:spPr/>
      <dgm:t>
        <a:bodyPr/>
        <a:lstStyle/>
        <a:p>
          <a:endParaRPr lang="en-GB"/>
        </a:p>
      </dgm:t>
    </dgm:pt>
    <dgm:pt modelId="{322C83D4-02A7-4A1A-9143-277EC1F20AFE}" type="sibTrans" cxnId="{DEF64206-05DE-4CBE-BEFE-38F42AFD391B}">
      <dgm:prSet/>
      <dgm:spPr/>
      <dgm:t>
        <a:bodyPr/>
        <a:lstStyle/>
        <a:p>
          <a:endParaRPr lang="en-GB"/>
        </a:p>
      </dgm:t>
    </dgm:pt>
    <dgm:pt modelId="{B608F014-3DCF-4663-9F43-2B2CDF295736}">
      <dgm:prSet/>
      <dgm:spPr/>
      <dgm:t>
        <a:bodyPr/>
        <a:lstStyle/>
        <a:p>
          <a:r>
            <a:rPr lang="en-GB" dirty="0"/>
            <a:t>Capabilities of the aeroplane and its systems</a:t>
          </a:r>
        </a:p>
      </dgm:t>
    </dgm:pt>
    <dgm:pt modelId="{14388CB3-FEAA-46E0-BE64-D1A474F52A85}" type="parTrans" cxnId="{DA1CD430-F109-422D-95D3-9C6D8FFBA08D}">
      <dgm:prSet/>
      <dgm:spPr/>
      <dgm:t>
        <a:bodyPr/>
        <a:lstStyle/>
        <a:p>
          <a:endParaRPr lang="en-GB"/>
        </a:p>
      </dgm:t>
    </dgm:pt>
    <dgm:pt modelId="{8CBC51FB-5BC0-4725-B8A5-C6C8FD3B462B}" type="sibTrans" cxnId="{DA1CD430-F109-422D-95D3-9C6D8FFBA08D}">
      <dgm:prSet/>
      <dgm:spPr/>
      <dgm:t>
        <a:bodyPr/>
        <a:lstStyle/>
        <a:p>
          <a:endParaRPr lang="en-GB"/>
        </a:p>
      </dgm:t>
    </dgm:pt>
    <dgm:pt modelId="{5022EE50-7D21-4C18-AE22-46EDD62CA47C}">
      <dgm:prSet/>
      <dgm:spPr/>
      <dgm:t>
        <a:bodyPr/>
        <a:lstStyle/>
        <a:p>
          <a:r>
            <a:rPr lang="en-GB" dirty="0"/>
            <a:t>Containment characteristics of </a:t>
          </a:r>
          <a:r>
            <a:rPr lang="en-GB" dirty="0" err="1"/>
            <a:t>ULDs</a:t>
          </a:r>
          <a:endParaRPr lang="en-GB" dirty="0"/>
        </a:p>
      </dgm:t>
    </dgm:pt>
    <dgm:pt modelId="{87441126-2F7D-4693-A93E-97DA99AF8A6D}" type="parTrans" cxnId="{EF874C9A-225D-4D2F-972A-C0E3B66D3CBE}">
      <dgm:prSet/>
      <dgm:spPr/>
      <dgm:t>
        <a:bodyPr/>
        <a:lstStyle/>
        <a:p>
          <a:endParaRPr lang="en-GB"/>
        </a:p>
      </dgm:t>
    </dgm:pt>
    <dgm:pt modelId="{6AD69970-6E75-48B8-BEAD-452B2AA07D1A}" type="sibTrans" cxnId="{EF874C9A-225D-4D2F-972A-C0E3B66D3CBE}">
      <dgm:prSet/>
      <dgm:spPr/>
      <dgm:t>
        <a:bodyPr/>
        <a:lstStyle/>
        <a:p>
          <a:endParaRPr lang="en-GB"/>
        </a:p>
      </dgm:t>
    </dgm:pt>
    <dgm:pt modelId="{22A51FB1-FD19-418A-9DFF-C4782454CE27}">
      <dgm:prSet/>
      <dgm:spPr/>
      <dgm:t>
        <a:bodyPr/>
        <a:lstStyle/>
        <a:p>
          <a:r>
            <a:rPr lang="en-GB" dirty="0"/>
            <a:t>Packing and packaging</a:t>
          </a:r>
        </a:p>
      </dgm:t>
    </dgm:pt>
    <dgm:pt modelId="{FFA19302-C496-40BA-B683-2434E501DC7E}" type="parTrans" cxnId="{40BE231C-231C-4F82-A1BB-FE17341CA4E0}">
      <dgm:prSet/>
      <dgm:spPr/>
      <dgm:t>
        <a:bodyPr/>
        <a:lstStyle/>
        <a:p>
          <a:endParaRPr lang="en-GB"/>
        </a:p>
      </dgm:t>
    </dgm:pt>
    <dgm:pt modelId="{0A3F3333-B16D-46D9-B833-A04422587D3C}" type="sibTrans" cxnId="{40BE231C-231C-4F82-A1BB-FE17341CA4E0}">
      <dgm:prSet/>
      <dgm:spPr/>
      <dgm:t>
        <a:bodyPr/>
        <a:lstStyle/>
        <a:p>
          <a:endParaRPr lang="en-GB"/>
        </a:p>
      </dgm:t>
    </dgm:pt>
    <dgm:pt modelId="{D5E13C67-42F1-4C25-A50D-52985F64A425}">
      <dgm:prSet/>
      <dgm:spPr/>
      <dgm:t>
        <a:bodyPr/>
        <a:lstStyle/>
        <a:p>
          <a:endParaRPr lang="en-US" dirty="0"/>
        </a:p>
      </dgm:t>
    </dgm:pt>
    <dgm:pt modelId="{42264555-050E-4262-BAE7-8D80AFF2FB39}" type="parTrans" cxnId="{75409BB7-4999-4BB3-894E-06E7FC45F9DB}">
      <dgm:prSet/>
      <dgm:spPr/>
      <dgm:t>
        <a:bodyPr/>
        <a:lstStyle/>
        <a:p>
          <a:endParaRPr lang="en-GB"/>
        </a:p>
      </dgm:t>
    </dgm:pt>
    <dgm:pt modelId="{A671DE1B-2704-40F5-86C3-A266D4D2ACA6}" type="sibTrans" cxnId="{75409BB7-4999-4BB3-894E-06E7FC45F9DB}">
      <dgm:prSet/>
      <dgm:spPr/>
      <dgm:t>
        <a:bodyPr/>
        <a:lstStyle/>
        <a:p>
          <a:endParaRPr lang="en-GB"/>
        </a:p>
      </dgm:t>
    </dgm:pt>
    <dgm:pt modelId="{AAD808CE-40EE-4C76-A2CF-57EF55344161}">
      <dgm:prSet/>
      <dgm:spPr/>
      <dgm:t>
        <a:bodyPr/>
        <a:lstStyle/>
        <a:p>
          <a:r>
            <a:rPr lang="en-US" dirty="0">
              <a:solidFill>
                <a:schemeClr val="bg1"/>
              </a:solidFill>
            </a:rPr>
            <a:t>Quantity and distribution of dangerous goods</a:t>
          </a:r>
          <a:endParaRPr lang="en-GB" dirty="0"/>
        </a:p>
      </dgm:t>
    </dgm:pt>
    <dgm:pt modelId="{480F22C5-B3B8-48C1-87EF-9CB217689522}" type="sibTrans" cxnId="{5980BE3E-25FC-4431-A542-1E62E810E9E7}">
      <dgm:prSet/>
      <dgm:spPr/>
      <dgm:t>
        <a:bodyPr/>
        <a:lstStyle/>
        <a:p>
          <a:endParaRPr lang="en-GB"/>
        </a:p>
      </dgm:t>
    </dgm:pt>
    <dgm:pt modelId="{81DE587F-E4AA-4850-91E0-D4D749F8887E}" type="parTrans" cxnId="{5980BE3E-25FC-4431-A542-1E62E810E9E7}">
      <dgm:prSet/>
      <dgm:spPr/>
      <dgm:t>
        <a:bodyPr/>
        <a:lstStyle/>
        <a:p>
          <a:endParaRPr lang="en-GB"/>
        </a:p>
      </dgm:t>
    </dgm:pt>
    <dgm:pt modelId="{AEE74678-1CC1-4540-ACE2-7BFD9E81B157}" type="pres">
      <dgm:prSet presAssocID="{8628D1AC-3FE8-45D2-B44A-D1F493B280B8}" presName="Name0" presStyleCnt="0">
        <dgm:presLayoutVars>
          <dgm:chMax val="7"/>
          <dgm:chPref val="7"/>
          <dgm:dir/>
        </dgm:presLayoutVars>
      </dgm:prSet>
      <dgm:spPr/>
    </dgm:pt>
    <dgm:pt modelId="{EBCABCE8-DE37-477E-87CB-C9245D3EC4BA}" type="pres">
      <dgm:prSet presAssocID="{8628D1AC-3FE8-45D2-B44A-D1F493B280B8}" presName="Name1" presStyleCnt="0"/>
      <dgm:spPr/>
    </dgm:pt>
    <dgm:pt modelId="{EE7890E0-8307-45C7-AC8F-843922FCE9FA}" type="pres">
      <dgm:prSet presAssocID="{8628D1AC-3FE8-45D2-B44A-D1F493B280B8}" presName="cycle" presStyleCnt="0"/>
      <dgm:spPr/>
    </dgm:pt>
    <dgm:pt modelId="{F8154B0F-20D5-4D79-9F1B-0D095F0DF728}" type="pres">
      <dgm:prSet presAssocID="{8628D1AC-3FE8-45D2-B44A-D1F493B280B8}" presName="srcNode" presStyleLbl="node1" presStyleIdx="0" presStyleCnt="7"/>
      <dgm:spPr/>
    </dgm:pt>
    <dgm:pt modelId="{854484BB-3E46-4B36-A780-5600BC36A951}" type="pres">
      <dgm:prSet presAssocID="{8628D1AC-3FE8-45D2-B44A-D1F493B280B8}" presName="conn" presStyleLbl="parChTrans1D2" presStyleIdx="0" presStyleCnt="1"/>
      <dgm:spPr/>
    </dgm:pt>
    <dgm:pt modelId="{8ECC0360-6C85-41EF-AEF3-74D882668ED4}" type="pres">
      <dgm:prSet presAssocID="{8628D1AC-3FE8-45D2-B44A-D1F493B280B8}" presName="extraNode" presStyleLbl="node1" presStyleIdx="0" presStyleCnt="7"/>
      <dgm:spPr/>
    </dgm:pt>
    <dgm:pt modelId="{360CFD50-EFE0-4F03-8CAA-A932F3630A1E}" type="pres">
      <dgm:prSet presAssocID="{8628D1AC-3FE8-45D2-B44A-D1F493B280B8}" presName="dstNode" presStyleLbl="node1" presStyleIdx="0" presStyleCnt="7"/>
      <dgm:spPr/>
    </dgm:pt>
    <dgm:pt modelId="{5906B6CB-950E-4317-8426-7674635D8DF3}" type="pres">
      <dgm:prSet presAssocID="{898D8E65-58A5-4B90-B558-64EB6083057D}" presName="text_1" presStyleLbl="node1" presStyleIdx="0" presStyleCnt="7">
        <dgm:presLayoutVars>
          <dgm:bulletEnabled val="1"/>
        </dgm:presLayoutVars>
      </dgm:prSet>
      <dgm:spPr/>
    </dgm:pt>
    <dgm:pt modelId="{19B2DAA0-9AC6-437B-995E-D2B25D94245A}" type="pres">
      <dgm:prSet presAssocID="{898D8E65-58A5-4B90-B558-64EB6083057D}" presName="accent_1" presStyleCnt="0"/>
      <dgm:spPr/>
    </dgm:pt>
    <dgm:pt modelId="{D0D9E484-0545-44F9-BDDB-C30978355B67}" type="pres">
      <dgm:prSet presAssocID="{898D8E65-58A5-4B90-B558-64EB6083057D}" presName="accentRepeatNode" presStyleLbl="solidFgAcc1" presStyleIdx="0" presStyleCnt="7"/>
      <dgm:spPr/>
    </dgm:pt>
    <dgm:pt modelId="{B66E258B-596D-40FD-9572-56E9D61D0635}" type="pres">
      <dgm:prSet presAssocID="{E446721B-209C-45EA-A621-4D28D1D77EC5}" presName="text_2" presStyleLbl="node1" presStyleIdx="1" presStyleCnt="7">
        <dgm:presLayoutVars>
          <dgm:bulletEnabled val="1"/>
        </dgm:presLayoutVars>
      </dgm:prSet>
      <dgm:spPr/>
    </dgm:pt>
    <dgm:pt modelId="{19B3EFDF-7A30-46A0-98CA-091C4C6D7527}" type="pres">
      <dgm:prSet presAssocID="{E446721B-209C-45EA-A621-4D28D1D77EC5}" presName="accent_2" presStyleCnt="0"/>
      <dgm:spPr/>
    </dgm:pt>
    <dgm:pt modelId="{C127263C-2521-4CBC-9420-A2DFD8B887A9}" type="pres">
      <dgm:prSet presAssocID="{E446721B-209C-45EA-A621-4D28D1D77EC5}" presName="accentRepeatNode" presStyleLbl="solidFgAcc1" presStyleIdx="1" presStyleCnt="7"/>
      <dgm:spPr/>
    </dgm:pt>
    <dgm:pt modelId="{9C6D0BAB-8685-4C57-927B-C4FF9BA35F32}" type="pres">
      <dgm:prSet presAssocID="{AE27B315-5A40-40AB-B3E5-293C20538012}" presName="text_3" presStyleLbl="node1" presStyleIdx="2" presStyleCnt="7">
        <dgm:presLayoutVars>
          <dgm:bulletEnabled val="1"/>
        </dgm:presLayoutVars>
      </dgm:prSet>
      <dgm:spPr/>
    </dgm:pt>
    <dgm:pt modelId="{48F72E6B-99F1-4CF2-A639-7FA832793EB6}" type="pres">
      <dgm:prSet presAssocID="{AE27B315-5A40-40AB-B3E5-293C20538012}" presName="accent_3" presStyleCnt="0"/>
      <dgm:spPr/>
    </dgm:pt>
    <dgm:pt modelId="{BE575F52-180E-4CBA-81C4-2B3840620BD0}" type="pres">
      <dgm:prSet presAssocID="{AE27B315-5A40-40AB-B3E5-293C20538012}" presName="accentRepeatNode" presStyleLbl="solidFgAcc1" presStyleIdx="2" presStyleCnt="7"/>
      <dgm:spPr/>
    </dgm:pt>
    <dgm:pt modelId="{85B3B8A2-0812-4ECA-BA6F-5CFDB99396AB}" type="pres">
      <dgm:prSet presAssocID="{B608F014-3DCF-4663-9F43-2B2CDF295736}" presName="text_4" presStyleLbl="node1" presStyleIdx="3" presStyleCnt="7">
        <dgm:presLayoutVars>
          <dgm:bulletEnabled val="1"/>
        </dgm:presLayoutVars>
      </dgm:prSet>
      <dgm:spPr/>
    </dgm:pt>
    <dgm:pt modelId="{35E86F8F-A385-440C-82ED-C4426C45F8E7}" type="pres">
      <dgm:prSet presAssocID="{B608F014-3DCF-4663-9F43-2B2CDF295736}" presName="accent_4" presStyleCnt="0"/>
      <dgm:spPr/>
    </dgm:pt>
    <dgm:pt modelId="{17D85491-7AE5-4918-B204-B909A322093E}" type="pres">
      <dgm:prSet presAssocID="{B608F014-3DCF-4663-9F43-2B2CDF295736}" presName="accentRepeatNode" presStyleLbl="solidFgAcc1" presStyleIdx="3" presStyleCnt="7"/>
      <dgm:spPr/>
    </dgm:pt>
    <dgm:pt modelId="{0C0C0FD0-3B5D-4271-A092-1B200F468D54}" type="pres">
      <dgm:prSet presAssocID="{5022EE50-7D21-4C18-AE22-46EDD62CA47C}" presName="text_5" presStyleLbl="node1" presStyleIdx="4" presStyleCnt="7">
        <dgm:presLayoutVars>
          <dgm:bulletEnabled val="1"/>
        </dgm:presLayoutVars>
      </dgm:prSet>
      <dgm:spPr/>
    </dgm:pt>
    <dgm:pt modelId="{4A196748-15FD-43F7-9AF6-3737494B3A69}" type="pres">
      <dgm:prSet presAssocID="{5022EE50-7D21-4C18-AE22-46EDD62CA47C}" presName="accent_5" presStyleCnt="0"/>
      <dgm:spPr/>
    </dgm:pt>
    <dgm:pt modelId="{54E8DC8F-05AC-4BA9-BA67-E711852F98FF}" type="pres">
      <dgm:prSet presAssocID="{5022EE50-7D21-4C18-AE22-46EDD62CA47C}" presName="accentRepeatNode" presStyleLbl="solidFgAcc1" presStyleIdx="4" presStyleCnt="7"/>
      <dgm:spPr/>
    </dgm:pt>
    <dgm:pt modelId="{CAEC7091-69F0-4F07-A52E-49B05F3A2CD3}" type="pres">
      <dgm:prSet presAssocID="{22A51FB1-FD19-418A-9DFF-C4782454CE27}" presName="text_6" presStyleLbl="node1" presStyleIdx="5" presStyleCnt="7">
        <dgm:presLayoutVars>
          <dgm:bulletEnabled val="1"/>
        </dgm:presLayoutVars>
      </dgm:prSet>
      <dgm:spPr/>
    </dgm:pt>
    <dgm:pt modelId="{F10C7BBB-5CF4-47FD-8E07-EEE60D156245}" type="pres">
      <dgm:prSet presAssocID="{22A51FB1-FD19-418A-9DFF-C4782454CE27}" presName="accent_6" presStyleCnt="0"/>
      <dgm:spPr/>
    </dgm:pt>
    <dgm:pt modelId="{8F0FEEEC-5FA3-4BAC-9C8B-D28B66E687C0}" type="pres">
      <dgm:prSet presAssocID="{22A51FB1-FD19-418A-9DFF-C4782454CE27}" presName="accentRepeatNode" presStyleLbl="solidFgAcc1" presStyleIdx="5" presStyleCnt="7"/>
      <dgm:spPr/>
    </dgm:pt>
    <dgm:pt modelId="{E5360032-2F8C-463F-8CBB-01E767D9A6D3}" type="pres">
      <dgm:prSet presAssocID="{AAD808CE-40EE-4C76-A2CF-57EF55344161}" presName="text_7" presStyleLbl="node1" presStyleIdx="6" presStyleCnt="7">
        <dgm:presLayoutVars>
          <dgm:bulletEnabled val="1"/>
        </dgm:presLayoutVars>
      </dgm:prSet>
      <dgm:spPr/>
    </dgm:pt>
    <dgm:pt modelId="{9DFB10F0-B067-4256-B629-90F316997031}" type="pres">
      <dgm:prSet presAssocID="{AAD808CE-40EE-4C76-A2CF-57EF55344161}" presName="accent_7" presStyleCnt="0"/>
      <dgm:spPr/>
    </dgm:pt>
    <dgm:pt modelId="{FB347D78-AB67-4129-A222-93FA28EA3D30}" type="pres">
      <dgm:prSet presAssocID="{AAD808CE-40EE-4C76-A2CF-57EF55344161}" presName="accentRepeatNode" presStyleLbl="solidFgAcc1" presStyleIdx="6" presStyleCnt="7"/>
      <dgm:spPr/>
    </dgm:pt>
  </dgm:ptLst>
  <dgm:cxnLst>
    <dgm:cxn modelId="{DEF64206-05DE-4CBE-BEFE-38F42AFD391B}" srcId="{8628D1AC-3FE8-45D2-B44A-D1F493B280B8}" destId="{AE27B315-5A40-40AB-B3E5-293C20538012}" srcOrd="2" destOrd="0" parTransId="{CC9507BB-6E72-43B6-AFBE-8D0775F8BDEC}" sibTransId="{322C83D4-02A7-4A1A-9143-277EC1F20AFE}"/>
    <dgm:cxn modelId="{40BE231C-231C-4F82-A1BB-FE17341CA4E0}" srcId="{8628D1AC-3FE8-45D2-B44A-D1F493B280B8}" destId="{22A51FB1-FD19-418A-9DFF-C4782454CE27}" srcOrd="5" destOrd="0" parTransId="{FFA19302-C496-40BA-B683-2434E501DC7E}" sibTransId="{0A3F3333-B16D-46D9-B833-A04422587D3C}"/>
    <dgm:cxn modelId="{820F291D-AA5C-4A92-A763-86B1ECA21320}" type="presOf" srcId="{22A51FB1-FD19-418A-9DFF-C4782454CE27}" destId="{CAEC7091-69F0-4F07-A52E-49B05F3A2CD3}" srcOrd="0" destOrd="0" presId="urn:microsoft.com/office/officeart/2008/layout/VerticalCurvedList"/>
    <dgm:cxn modelId="{DA1CD430-F109-422D-95D3-9C6D8FFBA08D}" srcId="{8628D1AC-3FE8-45D2-B44A-D1F493B280B8}" destId="{B608F014-3DCF-4663-9F43-2B2CDF295736}" srcOrd="3" destOrd="0" parTransId="{14388CB3-FEAA-46E0-BE64-D1A474F52A85}" sibTransId="{8CBC51FB-5BC0-4725-B8A5-C6C8FD3B462B}"/>
    <dgm:cxn modelId="{F5875438-E594-4E41-816A-88219D049737}" type="presOf" srcId="{8628D1AC-3FE8-45D2-B44A-D1F493B280B8}" destId="{AEE74678-1CC1-4540-ACE2-7BFD9E81B157}" srcOrd="0" destOrd="0" presId="urn:microsoft.com/office/officeart/2008/layout/VerticalCurvedList"/>
    <dgm:cxn modelId="{69E88A38-69CE-4667-BEE6-08C9C82B4655}" type="presOf" srcId="{E446721B-209C-45EA-A621-4D28D1D77EC5}" destId="{B66E258B-596D-40FD-9572-56E9D61D0635}" srcOrd="0" destOrd="0" presId="urn:microsoft.com/office/officeart/2008/layout/VerticalCurvedList"/>
    <dgm:cxn modelId="{5980BE3E-25FC-4431-A542-1E62E810E9E7}" srcId="{8628D1AC-3FE8-45D2-B44A-D1F493B280B8}" destId="{AAD808CE-40EE-4C76-A2CF-57EF55344161}" srcOrd="6" destOrd="0" parTransId="{81DE587F-E4AA-4850-91E0-D4D749F8887E}" sibTransId="{480F22C5-B3B8-48C1-87EF-9CB217689522}"/>
    <dgm:cxn modelId="{D627706B-EED4-45D6-B0DA-5FE8DE8D9BDA}" srcId="{8628D1AC-3FE8-45D2-B44A-D1F493B280B8}" destId="{E446721B-209C-45EA-A621-4D28D1D77EC5}" srcOrd="1" destOrd="0" parTransId="{004AE379-FED0-48F4-860E-78FDFFD171A9}" sibTransId="{7F021290-88B5-4555-88F4-0734CDBF7F83}"/>
    <dgm:cxn modelId="{1516747A-DF02-4299-BAC5-AE8F24C2F69D}" type="presOf" srcId="{898D8E65-58A5-4B90-B558-64EB6083057D}" destId="{5906B6CB-950E-4317-8426-7674635D8DF3}" srcOrd="0" destOrd="0" presId="urn:microsoft.com/office/officeart/2008/layout/VerticalCurvedList"/>
    <dgm:cxn modelId="{B65B6580-E350-4E9F-BEBF-1F3219E93045}" srcId="{8628D1AC-3FE8-45D2-B44A-D1F493B280B8}" destId="{898D8E65-58A5-4B90-B558-64EB6083057D}" srcOrd="0" destOrd="0" parTransId="{9B56DA3F-37E1-47F9-95DA-3FA6C29512FF}" sibTransId="{084A6169-B6E6-438A-8B62-CD072FF32A13}"/>
    <dgm:cxn modelId="{EF874C9A-225D-4D2F-972A-C0E3B66D3CBE}" srcId="{8628D1AC-3FE8-45D2-B44A-D1F493B280B8}" destId="{5022EE50-7D21-4C18-AE22-46EDD62CA47C}" srcOrd="4" destOrd="0" parTransId="{87441126-2F7D-4693-A93E-97DA99AF8A6D}" sibTransId="{6AD69970-6E75-48B8-BEAD-452B2AA07D1A}"/>
    <dgm:cxn modelId="{280F0BA7-A57D-498C-A17C-E864E22F8371}" type="presOf" srcId="{AE27B315-5A40-40AB-B3E5-293C20538012}" destId="{9C6D0BAB-8685-4C57-927B-C4FF9BA35F32}" srcOrd="0" destOrd="0" presId="urn:microsoft.com/office/officeart/2008/layout/VerticalCurvedList"/>
    <dgm:cxn modelId="{DB3237A8-3C75-4AD7-8F58-0298613B8C10}" type="presOf" srcId="{B608F014-3DCF-4663-9F43-2B2CDF295736}" destId="{85B3B8A2-0812-4ECA-BA6F-5CFDB99396AB}" srcOrd="0" destOrd="0" presId="urn:microsoft.com/office/officeart/2008/layout/VerticalCurvedList"/>
    <dgm:cxn modelId="{75409BB7-4999-4BB3-894E-06E7FC45F9DB}" srcId="{8628D1AC-3FE8-45D2-B44A-D1F493B280B8}" destId="{D5E13C67-42F1-4C25-A50D-52985F64A425}" srcOrd="7" destOrd="0" parTransId="{42264555-050E-4262-BAE7-8D80AFF2FB39}" sibTransId="{A671DE1B-2704-40F5-86C3-A266D4D2ACA6}"/>
    <dgm:cxn modelId="{39D0EDCD-CEAF-4CB1-AD96-A594A33BCD70}" type="presOf" srcId="{5022EE50-7D21-4C18-AE22-46EDD62CA47C}" destId="{0C0C0FD0-3B5D-4271-A092-1B200F468D54}" srcOrd="0" destOrd="0" presId="urn:microsoft.com/office/officeart/2008/layout/VerticalCurvedList"/>
    <dgm:cxn modelId="{C974C9D7-192D-4CE4-A3EA-117B1751DE1D}" type="presOf" srcId="{084A6169-B6E6-438A-8B62-CD072FF32A13}" destId="{854484BB-3E46-4B36-A780-5600BC36A951}" srcOrd="0" destOrd="0" presId="urn:microsoft.com/office/officeart/2008/layout/VerticalCurvedList"/>
    <dgm:cxn modelId="{F12798EF-A5F0-4C89-A5D5-BE345B38E463}" type="presOf" srcId="{AAD808CE-40EE-4C76-A2CF-57EF55344161}" destId="{E5360032-2F8C-463F-8CBB-01E767D9A6D3}" srcOrd="0" destOrd="0" presId="urn:microsoft.com/office/officeart/2008/layout/VerticalCurvedList"/>
    <dgm:cxn modelId="{391A8B6F-D0E3-4B62-95C5-A5C66053FCC9}" type="presParOf" srcId="{AEE74678-1CC1-4540-ACE2-7BFD9E81B157}" destId="{EBCABCE8-DE37-477E-87CB-C9245D3EC4BA}" srcOrd="0" destOrd="0" presId="urn:microsoft.com/office/officeart/2008/layout/VerticalCurvedList"/>
    <dgm:cxn modelId="{1200D474-BFC2-4DCA-9CA4-E78424F76EA6}" type="presParOf" srcId="{EBCABCE8-DE37-477E-87CB-C9245D3EC4BA}" destId="{EE7890E0-8307-45C7-AC8F-843922FCE9FA}" srcOrd="0" destOrd="0" presId="urn:microsoft.com/office/officeart/2008/layout/VerticalCurvedList"/>
    <dgm:cxn modelId="{48ED7C04-C141-425D-A72F-D74251A2F675}" type="presParOf" srcId="{EE7890E0-8307-45C7-AC8F-843922FCE9FA}" destId="{F8154B0F-20D5-4D79-9F1B-0D095F0DF728}" srcOrd="0" destOrd="0" presId="urn:microsoft.com/office/officeart/2008/layout/VerticalCurvedList"/>
    <dgm:cxn modelId="{D3D61ADC-D06C-402B-9D93-E83E74EDCBCD}" type="presParOf" srcId="{EE7890E0-8307-45C7-AC8F-843922FCE9FA}" destId="{854484BB-3E46-4B36-A780-5600BC36A951}" srcOrd="1" destOrd="0" presId="urn:microsoft.com/office/officeart/2008/layout/VerticalCurvedList"/>
    <dgm:cxn modelId="{4D8F4FD2-6A43-475E-AE53-FA8105E426A5}" type="presParOf" srcId="{EE7890E0-8307-45C7-AC8F-843922FCE9FA}" destId="{8ECC0360-6C85-41EF-AEF3-74D882668ED4}" srcOrd="2" destOrd="0" presId="urn:microsoft.com/office/officeart/2008/layout/VerticalCurvedList"/>
    <dgm:cxn modelId="{8B9F35E9-494D-4293-B083-5A94469ED761}" type="presParOf" srcId="{EE7890E0-8307-45C7-AC8F-843922FCE9FA}" destId="{360CFD50-EFE0-4F03-8CAA-A932F3630A1E}" srcOrd="3" destOrd="0" presId="urn:microsoft.com/office/officeart/2008/layout/VerticalCurvedList"/>
    <dgm:cxn modelId="{115BEBEA-7F20-4E97-9C4E-A818EB2CA276}" type="presParOf" srcId="{EBCABCE8-DE37-477E-87CB-C9245D3EC4BA}" destId="{5906B6CB-950E-4317-8426-7674635D8DF3}" srcOrd="1" destOrd="0" presId="urn:microsoft.com/office/officeart/2008/layout/VerticalCurvedList"/>
    <dgm:cxn modelId="{498ED249-46D6-4985-AF9C-DD906D11E615}" type="presParOf" srcId="{EBCABCE8-DE37-477E-87CB-C9245D3EC4BA}" destId="{19B2DAA0-9AC6-437B-995E-D2B25D94245A}" srcOrd="2" destOrd="0" presId="urn:microsoft.com/office/officeart/2008/layout/VerticalCurvedList"/>
    <dgm:cxn modelId="{ABC655D7-A68C-4A46-9A45-469D607C5F2F}" type="presParOf" srcId="{19B2DAA0-9AC6-437B-995E-D2B25D94245A}" destId="{D0D9E484-0545-44F9-BDDB-C30978355B67}" srcOrd="0" destOrd="0" presId="urn:microsoft.com/office/officeart/2008/layout/VerticalCurvedList"/>
    <dgm:cxn modelId="{F1B3B61F-880B-4DD6-8A61-D445DC50DBBB}" type="presParOf" srcId="{EBCABCE8-DE37-477E-87CB-C9245D3EC4BA}" destId="{B66E258B-596D-40FD-9572-56E9D61D0635}" srcOrd="3" destOrd="0" presId="urn:microsoft.com/office/officeart/2008/layout/VerticalCurvedList"/>
    <dgm:cxn modelId="{675137DA-ABA2-43D6-9759-8BF4C3202118}" type="presParOf" srcId="{EBCABCE8-DE37-477E-87CB-C9245D3EC4BA}" destId="{19B3EFDF-7A30-46A0-98CA-091C4C6D7527}" srcOrd="4" destOrd="0" presId="urn:microsoft.com/office/officeart/2008/layout/VerticalCurvedList"/>
    <dgm:cxn modelId="{AF0FE51F-5413-4084-BB6D-A035AA3C43BD}" type="presParOf" srcId="{19B3EFDF-7A30-46A0-98CA-091C4C6D7527}" destId="{C127263C-2521-4CBC-9420-A2DFD8B887A9}" srcOrd="0" destOrd="0" presId="urn:microsoft.com/office/officeart/2008/layout/VerticalCurvedList"/>
    <dgm:cxn modelId="{87401B5A-82A6-4418-BEB2-85BC0C537FA7}" type="presParOf" srcId="{EBCABCE8-DE37-477E-87CB-C9245D3EC4BA}" destId="{9C6D0BAB-8685-4C57-927B-C4FF9BA35F32}" srcOrd="5" destOrd="0" presId="urn:microsoft.com/office/officeart/2008/layout/VerticalCurvedList"/>
    <dgm:cxn modelId="{B18D955C-D8A1-4897-ABD6-10EE6C2EFF4E}" type="presParOf" srcId="{EBCABCE8-DE37-477E-87CB-C9245D3EC4BA}" destId="{48F72E6B-99F1-4CF2-A639-7FA832793EB6}" srcOrd="6" destOrd="0" presId="urn:microsoft.com/office/officeart/2008/layout/VerticalCurvedList"/>
    <dgm:cxn modelId="{D366809E-D662-4CC9-AA0A-B32D7BBBB2E7}" type="presParOf" srcId="{48F72E6B-99F1-4CF2-A639-7FA832793EB6}" destId="{BE575F52-180E-4CBA-81C4-2B3840620BD0}" srcOrd="0" destOrd="0" presId="urn:microsoft.com/office/officeart/2008/layout/VerticalCurvedList"/>
    <dgm:cxn modelId="{27724F14-561E-4C0E-9639-724A46881C1E}" type="presParOf" srcId="{EBCABCE8-DE37-477E-87CB-C9245D3EC4BA}" destId="{85B3B8A2-0812-4ECA-BA6F-5CFDB99396AB}" srcOrd="7" destOrd="0" presId="urn:microsoft.com/office/officeart/2008/layout/VerticalCurvedList"/>
    <dgm:cxn modelId="{5F06E6C1-B6A6-485F-AD2E-0D2A832B68EF}" type="presParOf" srcId="{EBCABCE8-DE37-477E-87CB-C9245D3EC4BA}" destId="{35E86F8F-A385-440C-82ED-C4426C45F8E7}" srcOrd="8" destOrd="0" presId="urn:microsoft.com/office/officeart/2008/layout/VerticalCurvedList"/>
    <dgm:cxn modelId="{89B85324-D6F6-4051-A678-2D1FCA2E1175}" type="presParOf" srcId="{35E86F8F-A385-440C-82ED-C4426C45F8E7}" destId="{17D85491-7AE5-4918-B204-B909A322093E}" srcOrd="0" destOrd="0" presId="urn:microsoft.com/office/officeart/2008/layout/VerticalCurvedList"/>
    <dgm:cxn modelId="{3E408DE0-E6D9-4F00-8199-EDB713A52CA9}" type="presParOf" srcId="{EBCABCE8-DE37-477E-87CB-C9245D3EC4BA}" destId="{0C0C0FD0-3B5D-4271-A092-1B200F468D54}" srcOrd="9" destOrd="0" presId="urn:microsoft.com/office/officeart/2008/layout/VerticalCurvedList"/>
    <dgm:cxn modelId="{4B149A99-812E-44BF-AB03-793AA2E68E57}" type="presParOf" srcId="{EBCABCE8-DE37-477E-87CB-C9245D3EC4BA}" destId="{4A196748-15FD-43F7-9AF6-3737494B3A69}" srcOrd="10" destOrd="0" presId="urn:microsoft.com/office/officeart/2008/layout/VerticalCurvedList"/>
    <dgm:cxn modelId="{A22A4435-2D47-40DC-A4EC-2E65190C80F1}" type="presParOf" srcId="{4A196748-15FD-43F7-9AF6-3737494B3A69}" destId="{54E8DC8F-05AC-4BA9-BA67-E711852F98FF}" srcOrd="0" destOrd="0" presId="urn:microsoft.com/office/officeart/2008/layout/VerticalCurvedList"/>
    <dgm:cxn modelId="{340532CA-CAAB-4770-B28A-5BEAC6D87946}" type="presParOf" srcId="{EBCABCE8-DE37-477E-87CB-C9245D3EC4BA}" destId="{CAEC7091-69F0-4F07-A52E-49B05F3A2CD3}" srcOrd="11" destOrd="0" presId="urn:microsoft.com/office/officeart/2008/layout/VerticalCurvedList"/>
    <dgm:cxn modelId="{07BF0A1F-18A3-4526-9170-8F6008C22290}" type="presParOf" srcId="{EBCABCE8-DE37-477E-87CB-C9245D3EC4BA}" destId="{F10C7BBB-5CF4-47FD-8E07-EEE60D156245}" srcOrd="12" destOrd="0" presId="urn:microsoft.com/office/officeart/2008/layout/VerticalCurvedList"/>
    <dgm:cxn modelId="{6A398CA8-5447-43F4-97EF-5764214890F0}" type="presParOf" srcId="{F10C7BBB-5CF4-47FD-8E07-EEE60D156245}" destId="{8F0FEEEC-5FA3-4BAC-9C8B-D28B66E687C0}" srcOrd="0" destOrd="0" presId="urn:microsoft.com/office/officeart/2008/layout/VerticalCurvedList"/>
    <dgm:cxn modelId="{26E29018-5B27-436F-AE30-23AAB40DBFC4}" type="presParOf" srcId="{EBCABCE8-DE37-477E-87CB-C9245D3EC4BA}" destId="{E5360032-2F8C-463F-8CBB-01E767D9A6D3}" srcOrd="13" destOrd="0" presId="urn:microsoft.com/office/officeart/2008/layout/VerticalCurvedList"/>
    <dgm:cxn modelId="{45849619-9F1A-45B9-9CA2-E52E95CBFD40}" type="presParOf" srcId="{EBCABCE8-DE37-477E-87CB-C9245D3EC4BA}" destId="{9DFB10F0-B067-4256-B629-90F316997031}" srcOrd="14" destOrd="0" presId="urn:microsoft.com/office/officeart/2008/layout/VerticalCurvedList"/>
    <dgm:cxn modelId="{00C45796-2730-4948-BEFA-773EC6F9DEDF}" type="presParOf" srcId="{9DFB10F0-B067-4256-B629-90F316997031}" destId="{FB347D78-AB67-4129-A222-93FA28EA3D3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1C4100B9-D7B6-4235-915E-EA23CB6BA5FE}" type="doc">
      <dgm:prSet loTypeId="urn:microsoft.com/office/officeart/2005/8/layout/vList2" loCatId="list" qsTypeId="urn:microsoft.com/office/officeart/2005/8/quickstyle/simple5" qsCatId="simple" csTypeId="urn:microsoft.com/office/officeart/2005/8/colors/accent0_3" csCatId="mainScheme" phldr="1"/>
      <dgm:spPr/>
      <dgm:t>
        <a:bodyPr/>
        <a:lstStyle/>
        <a:p>
          <a:endParaRPr lang="en-GB"/>
        </a:p>
      </dgm:t>
    </dgm:pt>
    <dgm:pt modelId="{2CCB93F5-BB96-4C87-8D66-C36DF7A5BBFB}">
      <dgm:prSet/>
      <dgm:spPr/>
      <dgm:t>
        <a:bodyPr/>
        <a:lstStyle/>
        <a:p>
          <a:r>
            <a:rPr lang="en-US" dirty="0"/>
            <a:t>What is expected of entities throughout the supply chain</a:t>
          </a:r>
          <a:endParaRPr lang="en-GB" dirty="0"/>
        </a:p>
      </dgm:t>
    </dgm:pt>
    <dgm:pt modelId="{75EC0FB2-52E8-4366-BDDB-E947C83F6A9B}" type="parTrans" cxnId="{58CE5BE8-E04C-44B2-A1C3-CA629D60FA8C}">
      <dgm:prSet/>
      <dgm:spPr/>
      <dgm:t>
        <a:bodyPr/>
        <a:lstStyle/>
        <a:p>
          <a:endParaRPr lang="en-GB"/>
        </a:p>
      </dgm:t>
    </dgm:pt>
    <dgm:pt modelId="{A7D425DB-8A2E-4B53-A491-899528E19910}" type="sibTrans" cxnId="{58CE5BE8-E04C-44B2-A1C3-CA629D60FA8C}">
      <dgm:prSet/>
      <dgm:spPr/>
      <dgm:t>
        <a:bodyPr/>
        <a:lstStyle/>
        <a:p>
          <a:endParaRPr lang="en-GB"/>
        </a:p>
      </dgm:t>
    </dgm:pt>
    <dgm:pt modelId="{D2641E4D-C17A-418C-BFA5-D67E5D17E8D8}">
      <dgm:prSet/>
      <dgm:spPr/>
      <dgm:t>
        <a:bodyPr/>
        <a:lstStyle/>
        <a:p>
          <a:r>
            <a:rPr lang="en-US" dirty="0"/>
            <a:t>Dangerous goods are an integral part of the State’s safety </a:t>
          </a:r>
          <a:r>
            <a:rPr lang="en-US" dirty="0" err="1"/>
            <a:t>programme</a:t>
          </a:r>
          <a:r>
            <a:rPr lang="en-US" dirty="0"/>
            <a:t> (SSP)</a:t>
          </a:r>
          <a:endParaRPr lang="en-GB" dirty="0"/>
        </a:p>
      </dgm:t>
    </dgm:pt>
    <dgm:pt modelId="{966ED72E-E554-4EA1-B348-DA777E03D6C0}" type="parTrans" cxnId="{BD6DDEA1-F7D2-42C8-9BB8-FB5B5D5FEC3D}">
      <dgm:prSet/>
      <dgm:spPr/>
      <dgm:t>
        <a:bodyPr/>
        <a:lstStyle/>
        <a:p>
          <a:endParaRPr lang="en-GB"/>
        </a:p>
      </dgm:t>
    </dgm:pt>
    <dgm:pt modelId="{63F469ED-2477-4808-A9C1-358D057E23D4}" type="sibTrans" cxnId="{BD6DDEA1-F7D2-42C8-9BB8-FB5B5D5FEC3D}">
      <dgm:prSet/>
      <dgm:spPr/>
      <dgm:t>
        <a:bodyPr/>
        <a:lstStyle/>
        <a:p>
          <a:endParaRPr lang="en-GB"/>
        </a:p>
      </dgm:t>
    </dgm:pt>
    <dgm:pt modelId="{395846BA-D3FB-4EF5-8AA4-3B839FA2DFAB}">
      <dgm:prSet/>
      <dgm:spPr/>
      <dgm:t>
        <a:bodyPr/>
        <a:lstStyle/>
        <a:p>
          <a:r>
            <a:rPr lang="en-US" dirty="0"/>
            <a:t>What an operator needs to demonstrate with respect to dangerous goods to be granted air operator certificate</a:t>
          </a:r>
          <a:endParaRPr lang="en-GB" dirty="0"/>
        </a:p>
      </dgm:t>
    </dgm:pt>
    <dgm:pt modelId="{47313ECB-9D1A-4BE7-AF2E-F2439977819D}" type="parTrans" cxnId="{D0649C29-12FA-460D-9113-CE8793B26EE9}">
      <dgm:prSet/>
      <dgm:spPr/>
      <dgm:t>
        <a:bodyPr/>
        <a:lstStyle/>
        <a:p>
          <a:endParaRPr lang="en-GB"/>
        </a:p>
      </dgm:t>
    </dgm:pt>
    <dgm:pt modelId="{9C9E88DC-E317-4132-AD64-96FD13DC4045}" type="sibTrans" cxnId="{D0649C29-12FA-460D-9113-CE8793B26EE9}">
      <dgm:prSet/>
      <dgm:spPr/>
      <dgm:t>
        <a:bodyPr/>
        <a:lstStyle/>
        <a:p>
          <a:endParaRPr lang="en-GB"/>
        </a:p>
      </dgm:t>
    </dgm:pt>
    <dgm:pt modelId="{3679EE50-4E62-40D0-A27E-84864B361745}">
      <dgm:prSet/>
      <dgm:spPr/>
      <dgm:t>
        <a:bodyPr/>
        <a:lstStyle/>
        <a:p>
          <a:r>
            <a:rPr lang="en-US" dirty="0"/>
            <a:t>What the State needs to do to manage safety throughout supply chain</a:t>
          </a:r>
          <a:endParaRPr lang="en-GB" dirty="0"/>
        </a:p>
      </dgm:t>
    </dgm:pt>
    <dgm:pt modelId="{F7D4EBA5-D270-4FA4-B0F2-60F98015F939}" type="parTrans" cxnId="{019A3150-5325-43B0-BDBD-F4B4C596CFB6}">
      <dgm:prSet/>
      <dgm:spPr/>
      <dgm:t>
        <a:bodyPr/>
        <a:lstStyle/>
        <a:p>
          <a:endParaRPr lang="en-GB"/>
        </a:p>
      </dgm:t>
    </dgm:pt>
    <dgm:pt modelId="{6FD14D2E-4327-4BC6-BFBB-4274B7FD19A3}" type="sibTrans" cxnId="{019A3150-5325-43B0-BDBD-F4B4C596CFB6}">
      <dgm:prSet/>
      <dgm:spPr/>
      <dgm:t>
        <a:bodyPr/>
        <a:lstStyle/>
        <a:p>
          <a:endParaRPr lang="en-GB"/>
        </a:p>
      </dgm:t>
    </dgm:pt>
    <dgm:pt modelId="{C6DC296E-3D9C-42CE-B823-AF6F842280C2}" type="pres">
      <dgm:prSet presAssocID="{1C4100B9-D7B6-4235-915E-EA23CB6BA5FE}" presName="linear" presStyleCnt="0">
        <dgm:presLayoutVars>
          <dgm:animLvl val="lvl"/>
          <dgm:resizeHandles val="exact"/>
        </dgm:presLayoutVars>
      </dgm:prSet>
      <dgm:spPr/>
    </dgm:pt>
    <dgm:pt modelId="{7785C9A6-7280-4F8E-AC3A-990C84B58985}" type="pres">
      <dgm:prSet presAssocID="{D2641E4D-C17A-418C-BFA5-D67E5D17E8D8}" presName="parentText" presStyleLbl="node1" presStyleIdx="0" presStyleCnt="4">
        <dgm:presLayoutVars>
          <dgm:chMax val="0"/>
          <dgm:bulletEnabled val="1"/>
        </dgm:presLayoutVars>
      </dgm:prSet>
      <dgm:spPr/>
    </dgm:pt>
    <dgm:pt modelId="{291B486E-2914-4370-90C2-B73043B62D30}" type="pres">
      <dgm:prSet presAssocID="{63F469ED-2477-4808-A9C1-358D057E23D4}" presName="spacer" presStyleCnt="0"/>
      <dgm:spPr/>
    </dgm:pt>
    <dgm:pt modelId="{824EA21F-9150-4889-B092-B9CEAC798AE0}" type="pres">
      <dgm:prSet presAssocID="{2CCB93F5-BB96-4C87-8D66-C36DF7A5BBFB}" presName="parentText" presStyleLbl="node1" presStyleIdx="1" presStyleCnt="4">
        <dgm:presLayoutVars>
          <dgm:chMax val="0"/>
          <dgm:bulletEnabled val="1"/>
        </dgm:presLayoutVars>
      </dgm:prSet>
      <dgm:spPr/>
    </dgm:pt>
    <dgm:pt modelId="{473153E9-FD49-4F94-99C9-5C34C4DFD048}" type="pres">
      <dgm:prSet presAssocID="{A7D425DB-8A2E-4B53-A491-899528E19910}" presName="spacer" presStyleCnt="0"/>
      <dgm:spPr/>
    </dgm:pt>
    <dgm:pt modelId="{3F02EE10-D354-43DB-9481-A64B57CA20C8}" type="pres">
      <dgm:prSet presAssocID="{395846BA-D3FB-4EF5-8AA4-3B839FA2DFAB}" presName="parentText" presStyleLbl="node1" presStyleIdx="2" presStyleCnt="4">
        <dgm:presLayoutVars>
          <dgm:chMax val="0"/>
          <dgm:bulletEnabled val="1"/>
        </dgm:presLayoutVars>
      </dgm:prSet>
      <dgm:spPr/>
    </dgm:pt>
    <dgm:pt modelId="{B37C21FD-EDD6-42CE-BE2A-04A5DB05708D}" type="pres">
      <dgm:prSet presAssocID="{9C9E88DC-E317-4132-AD64-96FD13DC4045}" presName="spacer" presStyleCnt="0"/>
      <dgm:spPr/>
    </dgm:pt>
    <dgm:pt modelId="{B850AA40-D485-4F16-93CD-07DD94C9AD13}" type="pres">
      <dgm:prSet presAssocID="{3679EE50-4E62-40D0-A27E-84864B361745}" presName="parentText" presStyleLbl="node1" presStyleIdx="3" presStyleCnt="4">
        <dgm:presLayoutVars>
          <dgm:chMax val="0"/>
          <dgm:bulletEnabled val="1"/>
        </dgm:presLayoutVars>
      </dgm:prSet>
      <dgm:spPr/>
    </dgm:pt>
  </dgm:ptLst>
  <dgm:cxnLst>
    <dgm:cxn modelId="{D0649C29-12FA-460D-9113-CE8793B26EE9}" srcId="{1C4100B9-D7B6-4235-915E-EA23CB6BA5FE}" destId="{395846BA-D3FB-4EF5-8AA4-3B839FA2DFAB}" srcOrd="2" destOrd="0" parTransId="{47313ECB-9D1A-4BE7-AF2E-F2439977819D}" sibTransId="{9C9E88DC-E317-4132-AD64-96FD13DC4045}"/>
    <dgm:cxn modelId="{019A3150-5325-43B0-BDBD-F4B4C596CFB6}" srcId="{1C4100B9-D7B6-4235-915E-EA23CB6BA5FE}" destId="{3679EE50-4E62-40D0-A27E-84864B361745}" srcOrd="3" destOrd="0" parTransId="{F7D4EBA5-D270-4FA4-B0F2-60F98015F939}" sibTransId="{6FD14D2E-4327-4BC6-BFBB-4274B7FD19A3}"/>
    <dgm:cxn modelId="{911BBE71-D830-4B5D-B43E-71AE5F00DF79}" type="presOf" srcId="{395846BA-D3FB-4EF5-8AA4-3B839FA2DFAB}" destId="{3F02EE10-D354-43DB-9481-A64B57CA20C8}" srcOrd="0" destOrd="0" presId="urn:microsoft.com/office/officeart/2005/8/layout/vList2"/>
    <dgm:cxn modelId="{9E58B97D-F323-4AE0-BDD5-FB1D2216648B}" type="presOf" srcId="{1C4100B9-D7B6-4235-915E-EA23CB6BA5FE}" destId="{C6DC296E-3D9C-42CE-B823-AF6F842280C2}" srcOrd="0" destOrd="0" presId="urn:microsoft.com/office/officeart/2005/8/layout/vList2"/>
    <dgm:cxn modelId="{2B27BE83-B677-4CCB-8DEC-EF2366057EC1}" type="presOf" srcId="{D2641E4D-C17A-418C-BFA5-D67E5D17E8D8}" destId="{7785C9A6-7280-4F8E-AC3A-990C84B58985}" srcOrd="0" destOrd="0" presId="urn:microsoft.com/office/officeart/2005/8/layout/vList2"/>
    <dgm:cxn modelId="{89CFE19D-E2F3-4DDD-BF74-34B42664BF87}" type="presOf" srcId="{3679EE50-4E62-40D0-A27E-84864B361745}" destId="{B850AA40-D485-4F16-93CD-07DD94C9AD13}" srcOrd="0" destOrd="0" presId="urn:microsoft.com/office/officeart/2005/8/layout/vList2"/>
    <dgm:cxn modelId="{BD6DDEA1-F7D2-42C8-9BB8-FB5B5D5FEC3D}" srcId="{1C4100B9-D7B6-4235-915E-EA23CB6BA5FE}" destId="{D2641E4D-C17A-418C-BFA5-D67E5D17E8D8}" srcOrd="0" destOrd="0" parTransId="{966ED72E-E554-4EA1-B348-DA777E03D6C0}" sibTransId="{63F469ED-2477-4808-A9C1-358D057E23D4}"/>
    <dgm:cxn modelId="{03904CD6-5CBE-4694-AE1D-04E6137E78B7}" type="presOf" srcId="{2CCB93F5-BB96-4C87-8D66-C36DF7A5BBFB}" destId="{824EA21F-9150-4889-B092-B9CEAC798AE0}" srcOrd="0" destOrd="0" presId="urn:microsoft.com/office/officeart/2005/8/layout/vList2"/>
    <dgm:cxn modelId="{58CE5BE8-E04C-44B2-A1C3-CA629D60FA8C}" srcId="{1C4100B9-D7B6-4235-915E-EA23CB6BA5FE}" destId="{2CCB93F5-BB96-4C87-8D66-C36DF7A5BBFB}" srcOrd="1" destOrd="0" parTransId="{75EC0FB2-52E8-4366-BDDB-E947C83F6A9B}" sibTransId="{A7D425DB-8A2E-4B53-A491-899528E19910}"/>
    <dgm:cxn modelId="{2B2C2420-6CBF-4C9C-8B8E-A172240D458E}" type="presParOf" srcId="{C6DC296E-3D9C-42CE-B823-AF6F842280C2}" destId="{7785C9A6-7280-4F8E-AC3A-990C84B58985}" srcOrd="0" destOrd="0" presId="urn:microsoft.com/office/officeart/2005/8/layout/vList2"/>
    <dgm:cxn modelId="{C3DF6FFD-9B5A-43C9-9E47-CD772461794A}" type="presParOf" srcId="{C6DC296E-3D9C-42CE-B823-AF6F842280C2}" destId="{291B486E-2914-4370-90C2-B73043B62D30}" srcOrd="1" destOrd="0" presId="urn:microsoft.com/office/officeart/2005/8/layout/vList2"/>
    <dgm:cxn modelId="{4D1E938D-4566-4719-89AE-B07454B51EB3}" type="presParOf" srcId="{C6DC296E-3D9C-42CE-B823-AF6F842280C2}" destId="{824EA21F-9150-4889-B092-B9CEAC798AE0}" srcOrd="2" destOrd="0" presId="urn:microsoft.com/office/officeart/2005/8/layout/vList2"/>
    <dgm:cxn modelId="{C9B6B0B4-A17D-4D93-8535-84704C546A95}" type="presParOf" srcId="{C6DC296E-3D9C-42CE-B823-AF6F842280C2}" destId="{473153E9-FD49-4F94-99C9-5C34C4DFD048}" srcOrd="3" destOrd="0" presId="urn:microsoft.com/office/officeart/2005/8/layout/vList2"/>
    <dgm:cxn modelId="{2F519BDC-AE0E-4A24-A82D-A1B3F15AA9BB}" type="presParOf" srcId="{C6DC296E-3D9C-42CE-B823-AF6F842280C2}" destId="{3F02EE10-D354-43DB-9481-A64B57CA20C8}" srcOrd="4" destOrd="0" presId="urn:microsoft.com/office/officeart/2005/8/layout/vList2"/>
    <dgm:cxn modelId="{65C6B7B3-97B4-443F-A454-A25107A5F0F3}" type="presParOf" srcId="{C6DC296E-3D9C-42CE-B823-AF6F842280C2}" destId="{B37C21FD-EDD6-42CE-BE2A-04A5DB05708D}" srcOrd="5" destOrd="0" presId="urn:microsoft.com/office/officeart/2005/8/layout/vList2"/>
    <dgm:cxn modelId="{D5DF1401-FEF9-4B1D-BB90-6E566B80473C}" type="presParOf" srcId="{C6DC296E-3D9C-42CE-B823-AF6F842280C2}" destId="{B850AA40-D485-4F16-93CD-07DD94C9AD13}"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5C37D1D-BC58-4C9D-AC8F-64CED9980A0A}"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GB"/>
        </a:p>
      </dgm:t>
    </dgm:pt>
    <dgm:pt modelId="{9D8068B5-1D30-480B-BE62-FA7330F46274}">
      <dgm:prSet/>
      <dgm:spPr/>
      <dgm:t>
        <a:bodyPr/>
        <a:lstStyle/>
        <a:p>
          <a:r>
            <a:rPr lang="en-US" dirty="0"/>
            <a:t>Preventing non-compliant dangerous goods in cargo, mail or baggage as part of its safety risk management activities</a:t>
          </a:r>
          <a:endParaRPr lang="en-GB" dirty="0"/>
        </a:p>
      </dgm:t>
    </dgm:pt>
    <dgm:pt modelId="{ECDF3BE7-49E7-439C-8E3D-F25B1EBBCD6D}" type="parTrans" cxnId="{09ABDAEC-73C3-49E1-947B-042C9B9CF739}">
      <dgm:prSet/>
      <dgm:spPr/>
      <dgm:t>
        <a:bodyPr/>
        <a:lstStyle/>
        <a:p>
          <a:endParaRPr lang="en-GB"/>
        </a:p>
      </dgm:t>
    </dgm:pt>
    <dgm:pt modelId="{4E4936E4-F603-45DB-B8DE-7AB2DAE3E5E5}" type="sibTrans" cxnId="{09ABDAEC-73C3-49E1-947B-042C9B9CF739}">
      <dgm:prSet/>
      <dgm:spPr/>
      <dgm:t>
        <a:bodyPr/>
        <a:lstStyle/>
        <a:p>
          <a:endParaRPr lang="en-GB"/>
        </a:p>
      </dgm:t>
    </dgm:pt>
    <dgm:pt modelId="{69B9C0B7-0DBE-4203-9945-823818DA35DE}">
      <dgm:prSet/>
      <dgm:spPr/>
      <dgm:t>
        <a:bodyPr/>
        <a:lstStyle/>
        <a:p>
          <a:r>
            <a:rPr lang="en-US" dirty="0"/>
            <a:t>Ensure entities in the supply chain have processes and procedures in place to identify non-compliant dangerous goods in cargo or mail and prevent them from being loaded on an aircraft</a:t>
          </a:r>
          <a:endParaRPr lang="en-GB" dirty="0"/>
        </a:p>
      </dgm:t>
    </dgm:pt>
    <dgm:pt modelId="{464B9BF4-7288-48F2-8A3E-D403CB847BBC}" type="parTrans" cxnId="{EDAFEFE9-B73E-419A-A2DE-0050BB74B894}">
      <dgm:prSet/>
      <dgm:spPr/>
      <dgm:t>
        <a:bodyPr/>
        <a:lstStyle/>
        <a:p>
          <a:endParaRPr lang="en-GB"/>
        </a:p>
      </dgm:t>
    </dgm:pt>
    <dgm:pt modelId="{5617AF43-A97D-4732-BE49-A2AB75B6EC49}" type="sibTrans" cxnId="{EDAFEFE9-B73E-419A-A2DE-0050BB74B894}">
      <dgm:prSet/>
      <dgm:spPr/>
      <dgm:t>
        <a:bodyPr/>
        <a:lstStyle/>
        <a:p>
          <a:endParaRPr lang="en-GB"/>
        </a:p>
      </dgm:t>
    </dgm:pt>
    <dgm:pt modelId="{EA5E0390-D2BC-4419-8C4B-BB178260A8F3}">
      <dgm:prSet/>
      <dgm:spPr/>
      <dgm:t>
        <a:bodyPr/>
        <a:lstStyle/>
        <a:p>
          <a:r>
            <a:rPr lang="en-US" dirty="0"/>
            <a:t>Establish measures to improve safety awareness and improve safety culture throughout the supply chain</a:t>
          </a:r>
          <a:endParaRPr lang="en-GB" dirty="0"/>
        </a:p>
      </dgm:t>
    </dgm:pt>
    <dgm:pt modelId="{41FC2D24-442C-4C8B-97B9-A1250826C405}" type="parTrans" cxnId="{9EA907BD-A6DD-47C6-8AFD-4DAD033101DC}">
      <dgm:prSet/>
      <dgm:spPr/>
      <dgm:t>
        <a:bodyPr/>
        <a:lstStyle/>
        <a:p>
          <a:endParaRPr lang="en-GB"/>
        </a:p>
      </dgm:t>
    </dgm:pt>
    <dgm:pt modelId="{C31D53CE-8D3A-4504-9E5E-BFC606222C64}" type="sibTrans" cxnId="{9EA907BD-A6DD-47C6-8AFD-4DAD033101DC}">
      <dgm:prSet/>
      <dgm:spPr/>
      <dgm:t>
        <a:bodyPr/>
        <a:lstStyle/>
        <a:p>
          <a:endParaRPr lang="en-GB"/>
        </a:p>
      </dgm:t>
    </dgm:pt>
    <dgm:pt modelId="{25FD10FF-4F1C-4D14-BA05-D6CDC174C999}">
      <dgm:prSet/>
      <dgm:spPr/>
      <dgm:t>
        <a:bodyPr/>
        <a:lstStyle/>
        <a:p>
          <a:r>
            <a:rPr lang="en-US" dirty="0"/>
            <a:t>Collection of robust data to assess risk and resolve identified safety issues</a:t>
          </a:r>
          <a:endParaRPr lang="en-GB" dirty="0"/>
        </a:p>
      </dgm:t>
    </dgm:pt>
    <dgm:pt modelId="{BAEA72E0-B207-4D8B-8A1F-C6BC1E03F40A}" type="parTrans" cxnId="{1DAB1232-9A9C-421B-BC22-6374669106AC}">
      <dgm:prSet/>
      <dgm:spPr/>
      <dgm:t>
        <a:bodyPr/>
        <a:lstStyle/>
        <a:p>
          <a:endParaRPr lang="en-GB"/>
        </a:p>
      </dgm:t>
    </dgm:pt>
    <dgm:pt modelId="{6743A2D3-8577-45D3-B0E4-EAC383111B0F}" type="sibTrans" cxnId="{1DAB1232-9A9C-421B-BC22-6374669106AC}">
      <dgm:prSet/>
      <dgm:spPr/>
      <dgm:t>
        <a:bodyPr/>
        <a:lstStyle/>
        <a:p>
          <a:endParaRPr lang="en-GB"/>
        </a:p>
      </dgm:t>
    </dgm:pt>
    <dgm:pt modelId="{47E023CB-053F-40C4-85A0-3C754E86028A}">
      <dgm:prSet/>
      <dgm:spPr/>
      <dgm:t>
        <a:bodyPr/>
        <a:lstStyle/>
        <a:p>
          <a:r>
            <a:rPr lang="en-US" dirty="0"/>
            <a:t>Cooperate with States to resolve identified safety issues</a:t>
          </a:r>
          <a:endParaRPr lang="en-GB" dirty="0"/>
        </a:p>
      </dgm:t>
    </dgm:pt>
    <dgm:pt modelId="{C2543AE8-D614-44F1-93CB-B3AC08E5ECDB}" type="parTrans" cxnId="{9A5851CB-71FE-4853-B76C-C15787CD3E30}">
      <dgm:prSet/>
      <dgm:spPr/>
      <dgm:t>
        <a:bodyPr/>
        <a:lstStyle/>
        <a:p>
          <a:endParaRPr lang="en-GB"/>
        </a:p>
      </dgm:t>
    </dgm:pt>
    <dgm:pt modelId="{A0C48E8A-52BB-4A29-B32B-A24E02A93AA5}" type="sibTrans" cxnId="{9A5851CB-71FE-4853-B76C-C15787CD3E30}">
      <dgm:prSet/>
      <dgm:spPr/>
      <dgm:t>
        <a:bodyPr/>
        <a:lstStyle/>
        <a:p>
          <a:endParaRPr lang="en-GB"/>
        </a:p>
      </dgm:t>
    </dgm:pt>
    <dgm:pt modelId="{A6FE3F55-9572-439A-A210-B869D461F154}" type="pres">
      <dgm:prSet presAssocID="{C5C37D1D-BC58-4C9D-AC8F-64CED9980A0A}" presName="linear" presStyleCnt="0">
        <dgm:presLayoutVars>
          <dgm:animLvl val="lvl"/>
          <dgm:resizeHandles val="exact"/>
        </dgm:presLayoutVars>
      </dgm:prSet>
      <dgm:spPr/>
    </dgm:pt>
    <dgm:pt modelId="{6E2A2582-CA2E-40AD-B333-FA4A9437A06A}" type="pres">
      <dgm:prSet presAssocID="{9D8068B5-1D30-480B-BE62-FA7330F46274}" presName="parentText" presStyleLbl="node1" presStyleIdx="0" presStyleCnt="5">
        <dgm:presLayoutVars>
          <dgm:chMax val="0"/>
          <dgm:bulletEnabled val="1"/>
        </dgm:presLayoutVars>
      </dgm:prSet>
      <dgm:spPr/>
    </dgm:pt>
    <dgm:pt modelId="{68C04013-F02D-42C7-ADE8-641EC913451C}" type="pres">
      <dgm:prSet presAssocID="{4E4936E4-F603-45DB-B8DE-7AB2DAE3E5E5}" presName="spacer" presStyleCnt="0"/>
      <dgm:spPr/>
    </dgm:pt>
    <dgm:pt modelId="{D3F1543C-9F68-44CE-8DE1-FC5A9FA79FBA}" type="pres">
      <dgm:prSet presAssocID="{69B9C0B7-0DBE-4203-9945-823818DA35DE}" presName="parentText" presStyleLbl="node1" presStyleIdx="1" presStyleCnt="5">
        <dgm:presLayoutVars>
          <dgm:chMax val="0"/>
          <dgm:bulletEnabled val="1"/>
        </dgm:presLayoutVars>
      </dgm:prSet>
      <dgm:spPr/>
    </dgm:pt>
    <dgm:pt modelId="{94CF6979-5CFD-4097-AC1E-C464A704AD9A}" type="pres">
      <dgm:prSet presAssocID="{5617AF43-A97D-4732-BE49-A2AB75B6EC49}" presName="spacer" presStyleCnt="0"/>
      <dgm:spPr/>
    </dgm:pt>
    <dgm:pt modelId="{B01A18BD-4AFD-4D35-966D-9D8D090A76F4}" type="pres">
      <dgm:prSet presAssocID="{EA5E0390-D2BC-4419-8C4B-BB178260A8F3}" presName="parentText" presStyleLbl="node1" presStyleIdx="2" presStyleCnt="5">
        <dgm:presLayoutVars>
          <dgm:chMax val="0"/>
          <dgm:bulletEnabled val="1"/>
        </dgm:presLayoutVars>
      </dgm:prSet>
      <dgm:spPr/>
    </dgm:pt>
    <dgm:pt modelId="{FC562DA3-2C0F-4E33-9CC2-EA1A26C48EC2}" type="pres">
      <dgm:prSet presAssocID="{C31D53CE-8D3A-4504-9E5E-BFC606222C64}" presName="spacer" presStyleCnt="0"/>
      <dgm:spPr/>
    </dgm:pt>
    <dgm:pt modelId="{EDBB30A1-5484-4FDA-B530-66841B3BA17D}" type="pres">
      <dgm:prSet presAssocID="{25FD10FF-4F1C-4D14-BA05-D6CDC174C999}" presName="parentText" presStyleLbl="node1" presStyleIdx="3" presStyleCnt="5">
        <dgm:presLayoutVars>
          <dgm:chMax val="0"/>
          <dgm:bulletEnabled val="1"/>
        </dgm:presLayoutVars>
      </dgm:prSet>
      <dgm:spPr/>
    </dgm:pt>
    <dgm:pt modelId="{BB8E63B6-9EB4-4D0D-8C22-67CA13AEE068}" type="pres">
      <dgm:prSet presAssocID="{6743A2D3-8577-45D3-B0E4-EAC383111B0F}" presName="spacer" presStyleCnt="0"/>
      <dgm:spPr/>
    </dgm:pt>
    <dgm:pt modelId="{3D25BA2A-7CED-4009-9966-B740D4984DE3}" type="pres">
      <dgm:prSet presAssocID="{47E023CB-053F-40C4-85A0-3C754E86028A}" presName="parentText" presStyleLbl="node1" presStyleIdx="4" presStyleCnt="5">
        <dgm:presLayoutVars>
          <dgm:chMax val="0"/>
          <dgm:bulletEnabled val="1"/>
        </dgm:presLayoutVars>
      </dgm:prSet>
      <dgm:spPr/>
    </dgm:pt>
  </dgm:ptLst>
  <dgm:cxnLst>
    <dgm:cxn modelId="{1DAB1232-9A9C-421B-BC22-6374669106AC}" srcId="{C5C37D1D-BC58-4C9D-AC8F-64CED9980A0A}" destId="{25FD10FF-4F1C-4D14-BA05-D6CDC174C999}" srcOrd="3" destOrd="0" parTransId="{BAEA72E0-B207-4D8B-8A1F-C6BC1E03F40A}" sibTransId="{6743A2D3-8577-45D3-B0E4-EAC383111B0F}"/>
    <dgm:cxn modelId="{E71E055E-37D2-4279-9F4B-718B7F3BD7BD}" type="presOf" srcId="{C5C37D1D-BC58-4C9D-AC8F-64CED9980A0A}" destId="{A6FE3F55-9572-439A-A210-B869D461F154}" srcOrd="0" destOrd="0" presId="urn:microsoft.com/office/officeart/2005/8/layout/vList2"/>
    <dgm:cxn modelId="{A1CE115F-A7C4-412D-845F-9DF213D2FF89}" type="presOf" srcId="{9D8068B5-1D30-480B-BE62-FA7330F46274}" destId="{6E2A2582-CA2E-40AD-B333-FA4A9437A06A}" srcOrd="0" destOrd="0" presId="urn:microsoft.com/office/officeart/2005/8/layout/vList2"/>
    <dgm:cxn modelId="{C9217B95-2C9C-400E-A83E-5E05C89C35E4}" type="presOf" srcId="{69B9C0B7-0DBE-4203-9945-823818DA35DE}" destId="{D3F1543C-9F68-44CE-8DE1-FC5A9FA79FBA}" srcOrd="0" destOrd="0" presId="urn:microsoft.com/office/officeart/2005/8/layout/vList2"/>
    <dgm:cxn modelId="{4C72E8BB-DE82-41BA-A775-77CD45046CE8}" type="presOf" srcId="{47E023CB-053F-40C4-85A0-3C754E86028A}" destId="{3D25BA2A-7CED-4009-9966-B740D4984DE3}" srcOrd="0" destOrd="0" presId="urn:microsoft.com/office/officeart/2005/8/layout/vList2"/>
    <dgm:cxn modelId="{9EA907BD-A6DD-47C6-8AFD-4DAD033101DC}" srcId="{C5C37D1D-BC58-4C9D-AC8F-64CED9980A0A}" destId="{EA5E0390-D2BC-4419-8C4B-BB178260A8F3}" srcOrd="2" destOrd="0" parTransId="{41FC2D24-442C-4C8B-97B9-A1250826C405}" sibTransId="{C31D53CE-8D3A-4504-9E5E-BFC606222C64}"/>
    <dgm:cxn modelId="{7ADEC8BD-46A8-4398-A77A-48BAF046E3A9}" type="presOf" srcId="{EA5E0390-D2BC-4419-8C4B-BB178260A8F3}" destId="{B01A18BD-4AFD-4D35-966D-9D8D090A76F4}" srcOrd="0" destOrd="0" presId="urn:microsoft.com/office/officeart/2005/8/layout/vList2"/>
    <dgm:cxn modelId="{9A5851CB-71FE-4853-B76C-C15787CD3E30}" srcId="{C5C37D1D-BC58-4C9D-AC8F-64CED9980A0A}" destId="{47E023CB-053F-40C4-85A0-3C754E86028A}" srcOrd="4" destOrd="0" parTransId="{C2543AE8-D614-44F1-93CB-B3AC08E5ECDB}" sibTransId="{A0C48E8A-52BB-4A29-B32B-A24E02A93AA5}"/>
    <dgm:cxn modelId="{EDAFEFE9-B73E-419A-A2DE-0050BB74B894}" srcId="{C5C37D1D-BC58-4C9D-AC8F-64CED9980A0A}" destId="{69B9C0B7-0DBE-4203-9945-823818DA35DE}" srcOrd="1" destOrd="0" parTransId="{464B9BF4-7288-48F2-8A3E-D403CB847BBC}" sibTransId="{5617AF43-A97D-4732-BE49-A2AB75B6EC49}"/>
    <dgm:cxn modelId="{09ABDAEC-73C3-49E1-947B-042C9B9CF739}" srcId="{C5C37D1D-BC58-4C9D-AC8F-64CED9980A0A}" destId="{9D8068B5-1D30-480B-BE62-FA7330F46274}" srcOrd="0" destOrd="0" parTransId="{ECDF3BE7-49E7-439C-8E3D-F25B1EBBCD6D}" sibTransId="{4E4936E4-F603-45DB-B8DE-7AB2DAE3E5E5}"/>
    <dgm:cxn modelId="{604909F7-6AB0-4A1E-849F-8838C061F4CC}" type="presOf" srcId="{25FD10FF-4F1C-4D14-BA05-D6CDC174C999}" destId="{EDBB30A1-5484-4FDA-B530-66841B3BA17D}" srcOrd="0" destOrd="0" presId="urn:microsoft.com/office/officeart/2005/8/layout/vList2"/>
    <dgm:cxn modelId="{1A2361FE-F093-458E-A573-A301603B0AF1}" type="presParOf" srcId="{A6FE3F55-9572-439A-A210-B869D461F154}" destId="{6E2A2582-CA2E-40AD-B333-FA4A9437A06A}" srcOrd="0" destOrd="0" presId="urn:microsoft.com/office/officeart/2005/8/layout/vList2"/>
    <dgm:cxn modelId="{674486A7-7E82-4F6E-842C-0F016F647761}" type="presParOf" srcId="{A6FE3F55-9572-439A-A210-B869D461F154}" destId="{68C04013-F02D-42C7-ADE8-641EC913451C}" srcOrd="1" destOrd="0" presId="urn:microsoft.com/office/officeart/2005/8/layout/vList2"/>
    <dgm:cxn modelId="{06542E82-019E-45C7-9984-3A4B9D244193}" type="presParOf" srcId="{A6FE3F55-9572-439A-A210-B869D461F154}" destId="{D3F1543C-9F68-44CE-8DE1-FC5A9FA79FBA}" srcOrd="2" destOrd="0" presId="urn:microsoft.com/office/officeart/2005/8/layout/vList2"/>
    <dgm:cxn modelId="{887A9EB2-9361-46A1-9E97-CE0E61A24AFD}" type="presParOf" srcId="{A6FE3F55-9572-439A-A210-B869D461F154}" destId="{94CF6979-5CFD-4097-AC1E-C464A704AD9A}" srcOrd="3" destOrd="0" presId="urn:microsoft.com/office/officeart/2005/8/layout/vList2"/>
    <dgm:cxn modelId="{A5F37E72-41B5-4AAC-A9C8-DEC48D1D6D01}" type="presParOf" srcId="{A6FE3F55-9572-439A-A210-B869D461F154}" destId="{B01A18BD-4AFD-4D35-966D-9D8D090A76F4}" srcOrd="4" destOrd="0" presId="urn:microsoft.com/office/officeart/2005/8/layout/vList2"/>
    <dgm:cxn modelId="{7C1787A7-8FC1-45A4-83BE-C9DCCEC0D89F}" type="presParOf" srcId="{A6FE3F55-9572-439A-A210-B869D461F154}" destId="{FC562DA3-2C0F-4E33-9CC2-EA1A26C48EC2}" srcOrd="5" destOrd="0" presId="urn:microsoft.com/office/officeart/2005/8/layout/vList2"/>
    <dgm:cxn modelId="{0A1F47E1-8653-4813-B044-C036254AF2D8}" type="presParOf" srcId="{A6FE3F55-9572-439A-A210-B869D461F154}" destId="{EDBB30A1-5484-4FDA-B530-66841B3BA17D}" srcOrd="6" destOrd="0" presId="urn:microsoft.com/office/officeart/2005/8/layout/vList2"/>
    <dgm:cxn modelId="{4EA48F9E-23C2-42E4-9C70-5DF07806F1C7}" type="presParOf" srcId="{A6FE3F55-9572-439A-A210-B869D461F154}" destId="{BB8E63B6-9EB4-4D0D-8C22-67CA13AEE068}" srcOrd="7" destOrd="0" presId="urn:microsoft.com/office/officeart/2005/8/layout/vList2"/>
    <dgm:cxn modelId="{67A0A8FA-94C2-4C43-9C1B-654319771604}" type="presParOf" srcId="{A6FE3F55-9572-439A-A210-B869D461F154}" destId="{3D25BA2A-7CED-4009-9966-B740D4984DE3}"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082A88-4CE7-4CAC-AAAA-1BA8346E5626}">
      <dsp:nvSpPr>
        <dsp:cNvPr id="0" name=""/>
        <dsp:cNvSpPr/>
      </dsp:nvSpPr>
      <dsp:spPr>
        <a:xfrm>
          <a:off x="0" y="0"/>
          <a:ext cx="239736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E2B7C7-1184-44F8-9FFA-6A6BCAB7E0F4}">
      <dsp:nvSpPr>
        <dsp:cNvPr id="0" name=""/>
        <dsp:cNvSpPr/>
      </dsp:nvSpPr>
      <dsp:spPr>
        <a:xfrm>
          <a:off x="0" y="0"/>
          <a:ext cx="2397362" cy="1319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Necessary to meet airworthiness and operational requirements</a:t>
          </a:r>
          <a:endParaRPr lang="en-GB" sz="2000" kern="1200" dirty="0"/>
        </a:p>
      </dsp:txBody>
      <dsp:txXfrm>
        <a:off x="0" y="0"/>
        <a:ext cx="2397362" cy="131921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05CDF7-CA18-424F-8909-255567CD2FA6}">
      <dsp:nvSpPr>
        <dsp:cNvPr id="0" name=""/>
        <dsp:cNvSpPr/>
      </dsp:nvSpPr>
      <dsp:spPr>
        <a:xfrm>
          <a:off x="0" y="0"/>
          <a:ext cx="7944931" cy="148969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dirty="0"/>
            <a:t>The risk starts long before goods are loaded on an aircraft</a:t>
          </a:r>
          <a:endParaRPr lang="en-GB" sz="3800" kern="1200" dirty="0"/>
        </a:p>
      </dsp:txBody>
      <dsp:txXfrm>
        <a:off x="43632" y="43632"/>
        <a:ext cx="6405217" cy="1402428"/>
      </dsp:txXfrm>
    </dsp:sp>
    <dsp:sp modelId="{3CBD5253-78EF-4160-A8E9-D184EA2648E0}">
      <dsp:nvSpPr>
        <dsp:cNvPr id="0" name=""/>
        <dsp:cNvSpPr/>
      </dsp:nvSpPr>
      <dsp:spPr>
        <a:xfrm>
          <a:off x="1402046" y="1820734"/>
          <a:ext cx="7944931" cy="148969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dirty="0"/>
            <a:t>Safety is everyone’s responsibility</a:t>
          </a:r>
          <a:endParaRPr lang="en-GB" sz="3800" kern="1200" dirty="0"/>
        </a:p>
      </dsp:txBody>
      <dsp:txXfrm>
        <a:off x="1445678" y="1864366"/>
        <a:ext cx="5487320" cy="1402428"/>
      </dsp:txXfrm>
    </dsp:sp>
    <dsp:sp modelId="{49042D8C-1505-479A-85C4-B2D1CE2A6429}">
      <dsp:nvSpPr>
        <dsp:cNvPr id="0" name=""/>
        <dsp:cNvSpPr/>
      </dsp:nvSpPr>
      <dsp:spPr>
        <a:xfrm>
          <a:off x="6976631" y="1171063"/>
          <a:ext cx="968299" cy="968299"/>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a:off x="7194498" y="1171063"/>
        <a:ext cx="532565" cy="7286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082A88-4CE7-4CAC-AAAA-1BA8346E5626}">
      <dsp:nvSpPr>
        <dsp:cNvPr id="0" name=""/>
        <dsp:cNvSpPr/>
      </dsp:nvSpPr>
      <dsp:spPr>
        <a:xfrm>
          <a:off x="0" y="0"/>
          <a:ext cx="239736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E2B7C7-1184-44F8-9FFA-6A6BCAB7E0F4}">
      <dsp:nvSpPr>
        <dsp:cNvPr id="0" name=""/>
        <dsp:cNvSpPr/>
      </dsp:nvSpPr>
      <dsp:spPr>
        <a:xfrm>
          <a:off x="0" y="0"/>
          <a:ext cx="2397362" cy="1319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n-US" sz="2000" kern="1200" dirty="0">
              <a:solidFill>
                <a:prstClr val="black">
                  <a:hueOff val="0"/>
                  <a:satOff val="0"/>
                  <a:lumOff val="0"/>
                  <a:alphaOff val="0"/>
                </a:prstClr>
              </a:solidFill>
              <a:latin typeface="Calibri" panose="020F0502020204030204"/>
              <a:ea typeface="+mn-ea"/>
              <a:cs typeface="+mn-cs"/>
            </a:rPr>
            <a:t>Carried by passengers and crew</a:t>
          </a:r>
          <a:endParaRPr lang="en-GB" sz="2000" kern="1200" dirty="0">
            <a:solidFill>
              <a:prstClr val="black">
                <a:hueOff val="0"/>
                <a:satOff val="0"/>
                <a:lumOff val="0"/>
                <a:alphaOff val="0"/>
              </a:prstClr>
            </a:solidFill>
            <a:latin typeface="Calibri" panose="020F0502020204030204"/>
            <a:ea typeface="+mn-ea"/>
            <a:cs typeface="+mn-cs"/>
          </a:endParaRPr>
        </a:p>
      </dsp:txBody>
      <dsp:txXfrm>
        <a:off x="0" y="0"/>
        <a:ext cx="2397362" cy="13192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082A88-4CE7-4CAC-AAAA-1BA8346E5626}">
      <dsp:nvSpPr>
        <dsp:cNvPr id="0" name=""/>
        <dsp:cNvSpPr/>
      </dsp:nvSpPr>
      <dsp:spPr>
        <a:xfrm>
          <a:off x="0" y="0"/>
          <a:ext cx="239736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E2B7C7-1184-44F8-9FFA-6A6BCAB7E0F4}">
      <dsp:nvSpPr>
        <dsp:cNvPr id="0" name=""/>
        <dsp:cNvSpPr/>
      </dsp:nvSpPr>
      <dsp:spPr>
        <a:xfrm>
          <a:off x="0" y="0"/>
          <a:ext cx="2397362" cy="1319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n-US" sz="2000" kern="1200" dirty="0">
              <a:solidFill>
                <a:prstClr val="black">
                  <a:hueOff val="0"/>
                  <a:satOff val="0"/>
                  <a:lumOff val="0"/>
                  <a:alphaOff val="0"/>
                </a:prstClr>
              </a:solidFill>
              <a:latin typeface="Calibri" panose="020F0502020204030204"/>
              <a:ea typeface="+mn-ea"/>
              <a:cs typeface="+mn-cs"/>
            </a:rPr>
            <a:t>Airmail</a:t>
          </a:r>
          <a:endParaRPr lang="en-GB" sz="2000" kern="1200" dirty="0">
            <a:solidFill>
              <a:prstClr val="black">
                <a:hueOff val="0"/>
                <a:satOff val="0"/>
                <a:lumOff val="0"/>
                <a:alphaOff val="0"/>
              </a:prstClr>
            </a:solidFill>
            <a:latin typeface="Calibri" panose="020F0502020204030204"/>
            <a:ea typeface="+mn-ea"/>
            <a:cs typeface="+mn-cs"/>
          </a:endParaRPr>
        </a:p>
      </dsp:txBody>
      <dsp:txXfrm>
        <a:off x="0" y="0"/>
        <a:ext cx="2397362" cy="13192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082A88-4CE7-4CAC-AAAA-1BA8346E5626}">
      <dsp:nvSpPr>
        <dsp:cNvPr id="0" name=""/>
        <dsp:cNvSpPr/>
      </dsp:nvSpPr>
      <dsp:spPr>
        <a:xfrm>
          <a:off x="0" y="0"/>
          <a:ext cx="239736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E2B7C7-1184-44F8-9FFA-6A6BCAB7E0F4}">
      <dsp:nvSpPr>
        <dsp:cNvPr id="0" name=""/>
        <dsp:cNvSpPr/>
      </dsp:nvSpPr>
      <dsp:spPr>
        <a:xfrm>
          <a:off x="0" y="0"/>
          <a:ext cx="2397362" cy="1319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n-US" sz="2000" kern="1200" dirty="0">
              <a:solidFill>
                <a:prstClr val="black">
                  <a:hueOff val="0"/>
                  <a:satOff val="0"/>
                  <a:lumOff val="0"/>
                  <a:alphaOff val="0"/>
                </a:prstClr>
              </a:solidFill>
              <a:latin typeface="Calibri" panose="020F0502020204030204"/>
              <a:ea typeface="+mn-ea"/>
              <a:cs typeface="+mn-cs"/>
            </a:rPr>
            <a:t>Cargo</a:t>
          </a:r>
          <a:endParaRPr lang="en-GB" sz="2000" kern="1200" dirty="0">
            <a:solidFill>
              <a:prstClr val="black">
                <a:hueOff val="0"/>
                <a:satOff val="0"/>
                <a:lumOff val="0"/>
                <a:alphaOff val="0"/>
              </a:prstClr>
            </a:solidFill>
            <a:latin typeface="Calibri" panose="020F0502020204030204"/>
            <a:ea typeface="+mn-ea"/>
            <a:cs typeface="+mn-cs"/>
          </a:endParaRPr>
        </a:p>
      </dsp:txBody>
      <dsp:txXfrm>
        <a:off x="0" y="0"/>
        <a:ext cx="2397362" cy="13192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97E1C1-D8CE-408F-9192-367FC4C9E3E4}">
      <dsp:nvSpPr>
        <dsp:cNvPr id="0" name=""/>
        <dsp:cNvSpPr/>
      </dsp:nvSpPr>
      <dsp:spPr>
        <a:xfrm>
          <a:off x="140675" y="493650"/>
          <a:ext cx="8412480" cy="764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b" anchorCtr="0">
          <a:noAutofit/>
        </a:bodyPr>
        <a:lstStyle/>
        <a:p>
          <a:pPr marL="0" lvl="0" indent="0" algn="l" defTabSz="1555750">
            <a:lnSpc>
              <a:spcPct val="90000"/>
            </a:lnSpc>
            <a:spcBef>
              <a:spcPct val="0"/>
            </a:spcBef>
            <a:spcAft>
              <a:spcPct val="35000"/>
            </a:spcAft>
            <a:buNone/>
          </a:pPr>
          <a:endParaRPr lang="en-US" sz="3500" kern="1200" dirty="0"/>
        </a:p>
      </dsp:txBody>
      <dsp:txXfrm>
        <a:off x="140675" y="493650"/>
        <a:ext cx="8412480" cy="764770"/>
      </dsp:txXfrm>
    </dsp:sp>
    <dsp:sp modelId="{4CAF082D-2228-457D-BD9B-20705FEF5C83}">
      <dsp:nvSpPr>
        <dsp:cNvPr id="0" name=""/>
        <dsp:cNvSpPr/>
      </dsp:nvSpPr>
      <dsp:spPr>
        <a:xfrm>
          <a:off x="140675" y="1258421"/>
          <a:ext cx="1968520" cy="1557866"/>
        </a:xfrm>
        <a:prstGeom prst="chevron">
          <a:avLst>
            <a:gd name="adj" fmla="val 706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1E7DBDB3-C430-4859-8364-AB111165B87A}">
      <dsp:nvSpPr>
        <dsp:cNvPr id="0" name=""/>
        <dsp:cNvSpPr/>
      </dsp:nvSpPr>
      <dsp:spPr>
        <a:xfrm>
          <a:off x="1323096" y="1258421"/>
          <a:ext cx="1968520" cy="1557866"/>
        </a:xfrm>
        <a:prstGeom prst="chevron">
          <a:avLst>
            <a:gd name="adj" fmla="val 706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81BE481E-CFFE-41D1-9599-9EF745A6DA11}">
      <dsp:nvSpPr>
        <dsp:cNvPr id="0" name=""/>
        <dsp:cNvSpPr/>
      </dsp:nvSpPr>
      <dsp:spPr>
        <a:xfrm>
          <a:off x="2506451" y="1258421"/>
          <a:ext cx="1968520" cy="1557866"/>
        </a:xfrm>
        <a:prstGeom prst="chevron">
          <a:avLst>
            <a:gd name="adj" fmla="val 706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1FC3DFD3-D900-4F2E-8F76-27E1B452C637}">
      <dsp:nvSpPr>
        <dsp:cNvPr id="0" name=""/>
        <dsp:cNvSpPr/>
      </dsp:nvSpPr>
      <dsp:spPr>
        <a:xfrm>
          <a:off x="3688872" y="1258421"/>
          <a:ext cx="1968520" cy="1557866"/>
        </a:xfrm>
        <a:prstGeom prst="chevron">
          <a:avLst>
            <a:gd name="adj" fmla="val 706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0DD9C557-FFF6-444C-94FF-D027224BD3A0}">
      <dsp:nvSpPr>
        <dsp:cNvPr id="0" name=""/>
        <dsp:cNvSpPr/>
      </dsp:nvSpPr>
      <dsp:spPr>
        <a:xfrm>
          <a:off x="4872228" y="1258421"/>
          <a:ext cx="1968520" cy="1557866"/>
        </a:xfrm>
        <a:prstGeom prst="chevron">
          <a:avLst>
            <a:gd name="adj" fmla="val 706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F0E53C15-1DF4-43D4-BB7E-B8528DC3E5F0}">
      <dsp:nvSpPr>
        <dsp:cNvPr id="0" name=""/>
        <dsp:cNvSpPr/>
      </dsp:nvSpPr>
      <dsp:spPr>
        <a:xfrm>
          <a:off x="6054648" y="1258421"/>
          <a:ext cx="1968520" cy="1557866"/>
        </a:xfrm>
        <a:prstGeom prst="chevron">
          <a:avLst>
            <a:gd name="adj" fmla="val 706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3FB7E7BD-56B2-44FB-9FDA-C54AF222423A}">
      <dsp:nvSpPr>
        <dsp:cNvPr id="0" name=""/>
        <dsp:cNvSpPr/>
      </dsp:nvSpPr>
      <dsp:spPr>
        <a:xfrm>
          <a:off x="7238004" y="1258421"/>
          <a:ext cx="1968520" cy="1557866"/>
        </a:xfrm>
        <a:prstGeom prst="chevron">
          <a:avLst>
            <a:gd name="adj" fmla="val 706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4AFE449E-9358-4543-8A66-A854B76FBAD7}">
      <dsp:nvSpPr>
        <dsp:cNvPr id="0" name=""/>
        <dsp:cNvSpPr/>
      </dsp:nvSpPr>
      <dsp:spPr>
        <a:xfrm>
          <a:off x="140675" y="1414207"/>
          <a:ext cx="8521842" cy="1246293"/>
        </a:xfrm>
        <a:prstGeom prst="rect">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0800"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a:t>
          </a:r>
          <a:r>
            <a:rPr lang="en-US" sz="2000" kern="1200" dirty="0">
              <a:latin typeface="Tahoma" panose="020B0604030504040204" pitchFamily="34" charset="0"/>
              <a:ea typeface="Tahoma" panose="020B0604030504040204" pitchFamily="34" charset="0"/>
              <a:cs typeface="Tahoma" panose="020B0604030504040204" pitchFamily="34" charset="0"/>
            </a:rPr>
            <a:t>… </a:t>
          </a:r>
          <a:r>
            <a:rPr lang="en-US" sz="2000" kern="1200" dirty="0"/>
            <a:t>intended to </a:t>
          </a:r>
          <a:r>
            <a:rPr lang="en-US" sz="2000" b="1" kern="1200" dirty="0">
              <a:solidFill>
                <a:srgbClr val="FF0000"/>
              </a:solidFill>
            </a:rPr>
            <a:t>facilitate</a:t>
          </a:r>
          <a:r>
            <a:rPr lang="en-US" sz="2000" kern="1200" dirty="0"/>
            <a:t> transport while giving a level of </a:t>
          </a:r>
          <a:r>
            <a:rPr lang="en-US" sz="2000" b="1" kern="1200" dirty="0">
              <a:solidFill>
                <a:srgbClr val="FF0000"/>
              </a:solidFill>
            </a:rPr>
            <a:t>safety</a:t>
          </a:r>
          <a:r>
            <a:rPr lang="en-US" sz="2000" kern="1200" dirty="0"/>
            <a:t> such that </a:t>
          </a:r>
          <a:r>
            <a:rPr lang="en-US" sz="2000" b="0" kern="1200" dirty="0">
              <a:solidFill>
                <a:schemeClr val="tx1"/>
              </a:solidFill>
            </a:rPr>
            <a:t>dangerous goods can be carried without placing an aircraft or its occupants at risk, </a:t>
          </a:r>
          <a:r>
            <a:rPr lang="en-US" sz="2000" b="1" kern="1200" dirty="0">
              <a:solidFill>
                <a:srgbClr val="FF0000"/>
              </a:solidFill>
            </a:rPr>
            <a:t>providing all the requirements are fulfilled</a:t>
          </a:r>
          <a:r>
            <a:rPr lang="en-US" sz="2000" b="0" kern="1200" dirty="0">
              <a:solidFill>
                <a:schemeClr val="tx1"/>
              </a:solidFill>
            </a:rPr>
            <a:t>. They </a:t>
          </a:r>
          <a:r>
            <a:rPr lang="en-US" sz="2000" kern="1200" dirty="0"/>
            <a:t>try to ensure that should an incident occur it cannot lead to an accident.” (Foreword)</a:t>
          </a:r>
        </a:p>
      </dsp:txBody>
      <dsp:txXfrm>
        <a:off x="140675" y="1414207"/>
        <a:ext cx="8521842" cy="124629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C973D2-4BD5-4D07-81DB-8DB8DA90012B}">
      <dsp:nvSpPr>
        <dsp:cNvPr id="0" name=""/>
        <dsp:cNvSpPr/>
      </dsp:nvSpPr>
      <dsp:spPr>
        <a:xfrm>
          <a:off x="939398" y="647190"/>
          <a:ext cx="1961162" cy="1961162"/>
        </a:xfrm>
        <a:prstGeom prst="ellipse">
          <a:avLst/>
        </a:prstGeom>
        <a:solidFill>
          <a:srgbClr val="C00000"/>
        </a:solidFill>
        <a:ln w="38100">
          <a:solidFill>
            <a:schemeClr val="accent6">
              <a:lumMod val="50000"/>
            </a:schemeClr>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sz="2900" kern="1200" dirty="0">
              <a:solidFill>
                <a:schemeClr val="accent6">
                  <a:lumMod val="50000"/>
                </a:schemeClr>
              </a:solidFill>
            </a:rPr>
            <a:t>Thermal runaway</a:t>
          </a:r>
          <a:endParaRPr lang="en-GB" sz="2900" kern="1200" dirty="0">
            <a:solidFill>
              <a:schemeClr val="accent6">
                <a:lumMod val="50000"/>
              </a:schemeClr>
            </a:solidFill>
          </a:endParaRPr>
        </a:p>
      </dsp:txBody>
      <dsp:txXfrm>
        <a:off x="1226604" y="934396"/>
        <a:ext cx="1386750" cy="1386750"/>
      </dsp:txXfrm>
    </dsp:sp>
    <dsp:sp modelId="{212C2342-76C7-4788-9684-8ECCF20B32E7}">
      <dsp:nvSpPr>
        <dsp:cNvPr id="0" name=""/>
        <dsp:cNvSpPr/>
      </dsp:nvSpPr>
      <dsp:spPr>
        <a:xfrm>
          <a:off x="1390462" y="-77742"/>
          <a:ext cx="1059034" cy="1059034"/>
        </a:xfrm>
        <a:prstGeom prst="ellipse">
          <a:avLst/>
        </a:prstGeom>
        <a:solidFill>
          <a:srgbClr val="FFC0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accent6">
                  <a:lumMod val="50000"/>
                </a:schemeClr>
              </a:solidFill>
            </a:rPr>
            <a:t>Internal cell failure</a:t>
          </a:r>
          <a:endParaRPr lang="en-GB" sz="1100" b="1" kern="1200" dirty="0">
            <a:solidFill>
              <a:schemeClr val="accent6">
                <a:lumMod val="50000"/>
              </a:schemeClr>
            </a:solidFill>
          </a:endParaRPr>
        </a:p>
      </dsp:txBody>
      <dsp:txXfrm>
        <a:off x="1545554" y="77350"/>
        <a:ext cx="748850" cy="748850"/>
      </dsp:txXfrm>
    </dsp:sp>
    <dsp:sp modelId="{9A45CEB5-5D7E-4F0D-B675-B4E96C1DE0B3}">
      <dsp:nvSpPr>
        <dsp:cNvPr id="0" name=""/>
        <dsp:cNvSpPr/>
      </dsp:nvSpPr>
      <dsp:spPr>
        <a:xfrm>
          <a:off x="2566459" y="1098254"/>
          <a:ext cx="1059034" cy="1059034"/>
        </a:xfrm>
        <a:prstGeom prst="ellipse">
          <a:avLst/>
        </a:prstGeom>
        <a:solidFill>
          <a:srgbClr val="FFC0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accent6">
                  <a:lumMod val="50000"/>
                </a:schemeClr>
              </a:solidFill>
            </a:rPr>
            <a:t>Damage</a:t>
          </a:r>
          <a:endParaRPr lang="en-GB" sz="1100" b="1" kern="1200" dirty="0">
            <a:solidFill>
              <a:schemeClr val="accent6">
                <a:lumMod val="50000"/>
              </a:schemeClr>
            </a:solidFill>
          </a:endParaRPr>
        </a:p>
      </dsp:txBody>
      <dsp:txXfrm>
        <a:off x="2721551" y="1253346"/>
        <a:ext cx="748850" cy="748850"/>
      </dsp:txXfrm>
    </dsp:sp>
    <dsp:sp modelId="{49BC0894-84E9-4806-B5FC-B31D310384EC}">
      <dsp:nvSpPr>
        <dsp:cNvPr id="0" name=""/>
        <dsp:cNvSpPr/>
      </dsp:nvSpPr>
      <dsp:spPr>
        <a:xfrm>
          <a:off x="1390462" y="2274251"/>
          <a:ext cx="1059034" cy="1059034"/>
        </a:xfrm>
        <a:prstGeom prst="ellipse">
          <a:avLst/>
        </a:prstGeom>
        <a:solidFill>
          <a:srgbClr val="FFC0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accent6">
                  <a:lumMod val="50000"/>
                </a:schemeClr>
              </a:solidFill>
            </a:rPr>
            <a:t>Over-charging</a:t>
          </a:r>
          <a:endParaRPr lang="en-GB" sz="1100" b="1" kern="1200" dirty="0">
            <a:solidFill>
              <a:schemeClr val="accent6">
                <a:lumMod val="50000"/>
              </a:schemeClr>
            </a:solidFill>
          </a:endParaRPr>
        </a:p>
      </dsp:txBody>
      <dsp:txXfrm>
        <a:off x="1545554" y="2429343"/>
        <a:ext cx="748850" cy="748850"/>
      </dsp:txXfrm>
    </dsp:sp>
    <dsp:sp modelId="{5D1CC872-7C1C-4C93-BE83-0E337EAB1B80}">
      <dsp:nvSpPr>
        <dsp:cNvPr id="0" name=""/>
        <dsp:cNvSpPr/>
      </dsp:nvSpPr>
      <dsp:spPr>
        <a:xfrm>
          <a:off x="214465" y="1098254"/>
          <a:ext cx="1059034" cy="1059034"/>
        </a:xfrm>
        <a:prstGeom prst="ellipse">
          <a:avLst/>
        </a:prstGeom>
        <a:solidFill>
          <a:srgbClr val="FFC0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accent6">
                  <a:lumMod val="50000"/>
                </a:schemeClr>
              </a:solidFill>
            </a:rPr>
            <a:t>Heat</a:t>
          </a:r>
          <a:endParaRPr lang="en-GB" sz="1100" b="1" kern="1200" dirty="0">
            <a:solidFill>
              <a:schemeClr val="accent6">
                <a:lumMod val="50000"/>
              </a:schemeClr>
            </a:solidFill>
          </a:endParaRPr>
        </a:p>
      </dsp:txBody>
      <dsp:txXfrm>
        <a:off x="369557" y="1253346"/>
        <a:ext cx="748850" cy="74885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484BB-3E46-4B36-A780-5600BC36A951}">
      <dsp:nvSpPr>
        <dsp:cNvPr id="0" name=""/>
        <dsp:cNvSpPr/>
      </dsp:nvSpPr>
      <dsp:spPr>
        <a:xfrm>
          <a:off x="-4189563" y="-642880"/>
          <a:ext cx="4992044" cy="4992044"/>
        </a:xfrm>
        <a:prstGeom prst="blockArc">
          <a:avLst>
            <a:gd name="adj1" fmla="val 18900000"/>
            <a:gd name="adj2" fmla="val 2700000"/>
            <a:gd name="adj3" fmla="val 433"/>
          </a:avLst>
        </a:pr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906B6CB-950E-4317-8426-7674635D8DF3}">
      <dsp:nvSpPr>
        <dsp:cNvPr id="0" name=""/>
        <dsp:cNvSpPr/>
      </dsp:nvSpPr>
      <dsp:spPr>
        <a:xfrm>
          <a:off x="259995" y="168487"/>
          <a:ext cx="5075325" cy="33682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67356" tIns="43180" rIns="43180" bIns="43180" numCol="1" spcCol="1270" anchor="ctr" anchorCtr="0">
          <a:noAutofit/>
        </a:bodyPr>
        <a:lstStyle/>
        <a:p>
          <a:pPr marL="0" lvl="0" indent="0" algn="l" defTabSz="755650">
            <a:lnSpc>
              <a:spcPct val="90000"/>
            </a:lnSpc>
            <a:spcBef>
              <a:spcPct val="0"/>
            </a:spcBef>
            <a:spcAft>
              <a:spcPct val="35000"/>
            </a:spcAft>
            <a:buNone/>
          </a:pPr>
          <a:r>
            <a:rPr lang="en-GB" sz="1700" kern="1200" dirty="0"/>
            <a:t>Hazards of items to be transported</a:t>
          </a:r>
        </a:p>
      </dsp:txBody>
      <dsp:txXfrm>
        <a:off x="259995" y="168487"/>
        <a:ext cx="5075325" cy="336826"/>
      </dsp:txXfrm>
    </dsp:sp>
    <dsp:sp modelId="{D0D9E484-0545-44F9-BDDB-C30978355B67}">
      <dsp:nvSpPr>
        <dsp:cNvPr id="0" name=""/>
        <dsp:cNvSpPr/>
      </dsp:nvSpPr>
      <dsp:spPr>
        <a:xfrm>
          <a:off x="49478" y="126384"/>
          <a:ext cx="421033" cy="421033"/>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B66E258B-596D-40FD-9572-56E9D61D0635}">
      <dsp:nvSpPr>
        <dsp:cNvPr id="0" name=""/>
        <dsp:cNvSpPr/>
      </dsp:nvSpPr>
      <dsp:spPr>
        <a:xfrm>
          <a:off x="565022" y="674024"/>
          <a:ext cx="4770298" cy="33682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67356" tIns="43180" rIns="43180" bIns="43180" numCol="1" spcCol="1270" anchor="ctr" anchorCtr="0">
          <a:noAutofit/>
        </a:bodyPr>
        <a:lstStyle/>
        <a:p>
          <a:pPr marL="0" lvl="0" indent="0" algn="l" defTabSz="755650">
            <a:lnSpc>
              <a:spcPct val="90000"/>
            </a:lnSpc>
            <a:spcBef>
              <a:spcPct val="0"/>
            </a:spcBef>
            <a:spcAft>
              <a:spcPct val="35000"/>
            </a:spcAft>
            <a:buNone/>
          </a:pPr>
          <a:r>
            <a:rPr lang="en-GB" sz="1700" kern="1200" dirty="0"/>
            <a:t>Capabilities of the operator</a:t>
          </a:r>
        </a:p>
      </dsp:txBody>
      <dsp:txXfrm>
        <a:off x="565022" y="674024"/>
        <a:ext cx="4770298" cy="336826"/>
      </dsp:txXfrm>
    </dsp:sp>
    <dsp:sp modelId="{C127263C-2521-4CBC-9420-A2DFD8B887A9}">
      <dsp:nvSpPr>
        <dsp:cNvPr id="0" name=""/>
        <dsp:cNvSpPr/>
      </dsp:nvSpPr>
      <dsp:spPr>
        <a:xfrm>
          <a:off x="354505" y="631921"/>
          <a:ext cx="421033" cy="421033"/>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9C6D0BAB-8685-4C57-927B-C4FF9BA35F32}">
      <dsp:nvSpPr>
        <dsp:cNvPr id="0" name=""/>
        <dsp:cNvSpPr/>
      </dsp:nvSpPr>
      <dsp:spPr>
        <a:xfrm>
          <a:off x="732176" y="1179190"/>
          <a:ext cx="4603144" cy="33682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67356" tIns="43180" rIns="43180" bIns="43180" numCol="1" spcCol="1270" anchor="ctr" anchorCtr="0">
          <a:noAutofit/>
        </a:bodyPr>
        <a:lstStyle/>
        <a:p>
          <a:pPr marL="0" lvl="0" indent="0" algn="l" defTabSz="755650">
            <a:lnSpc>
              <a:spcPct val="90000"/>
            </a:lnSpc>
            <a:spcBef>
              <a:spcPct val="0"/>
            </a:spcBef>
            <a:spcAft>
              <a:spcPct val="35000"/>
            </a:spcAft>
            <a:buNone/>
          </a:pPr>
          <a:r>
            <a:rPr lang="en-GB" sz="1700" kern="1200" dirty="0"/>
            <a:t>Operational considerations</a:t>
          </a:r>
        </a:p>
      </dsp:txBody>
      <dsp:txXfrm>
        <a:off x="732176" y="1179190"/>
        <a:ext cx="4603144" cy="336826"/>
      </dsp:txXfrm>
    </dsp:sp>
    <dsp:sp modelId="{BE575F52-180E-4CBA-81C4-2B3840620BD0}">
      <dsp:nvSpPr>
        <dsp:cNvPr id="0" name=""/>
        <dsp:cNvSpPr/>
      </dsp:nvSpPr>
      <dsp:spPr>
        <a:xfrm>
          <a:off x="521659" y="1137087"/>
          <a:ext cx="421033" cy="421033"/>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85B3B8A2-0812-4ECA-BA6F-5CFDB99396AB}">
      <dsp:nvSpPr>
        <dsp:cNvPr id="0" name=""/>
        <dsp:cNvSpPr/>
      </dsp:nvSpPr>
      <dsp:spPr>
        <a:xfrm>
          <a:off x="785546" y="1684728"/>
          <a:ext cx="4549774" cy="33682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67356" tIns="43180" rIns="43180" bIns="43180" numCol="1" spcCol="1270" anchor="ctr" anchorCtr="0">
          <a:noAutofit/>
        </a:bodyPr>
        <a:lstStyle/>
        <a:p>
          <a:pPr marL="0" lvl="0" indent="0" algn="l" defTabSz="755650">
            <a:lnSpc>
              <a:spcPct val="90000"/>
            </a:lnSpc>
            <a:spcBef>
              <a:spcPct val="0"/>
            </a:spcBef>
            <a:spcAft>
              <a:spcPct val="35000"/>
            </a:spcAft>
            <a:buNone/>
          </a:pPr>
          <a:r>
            <a:rPr lang="en-GB" sz="1700" kern="1200" dirty="0"/>
            <a:t>Capabilities of the aeroplane and its systems</a:t>
          </a:r>
        </a:p>
      </dsp:txBody>
      <dsp:txXfrm>
        <a:off x="785546" y="1684728"/>
        <a:ext cx="4549774" cy="336826"/>
      </dsp:txXfrm>
    </dsp:sp>
    <dsp:sp modelId="{17D85491-7AE5-4918-B204-B909A322093E}">
      <dsp:nvSpPr>
        <dsp:cNvPr id="0" name=""/>
        <dsp:cNvSpPr/>
      </dsp:nvSpPr>
      <dsp:spPr>
        <a:xfrm>
          <a:off x="575029" y="1642624"/>
          <a:ext cx="421033" cy="421033"/>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0C0C0FD0-3B5D-4271-A092-1B200F468D54}">
      <dsp:nvSpPr>
        <dsp:cNvPr id="0" name=""/>
        <dsp:cNvSpPr/>
      </dsp:nvSpPr>
      <dsp:spPr>
        <a:xfrm>
          <a:off x="732176" y="2190265"/>
          <a:ext cx="4603144" cy="33682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67356" tIns="43180" rIns="43180" bIns="43180" numCol="1" spcCol="1270" anchor="ctr" anchorCtr="0">
          <a:noAutofit/>
        </a:bodyPr>
        <a:lstStyle/>
        <a:p>
          <a:pPr marL="0" lvl="0" indent="0" algn="l" defTabSz="755650">
            <a:lnSpc>
              <a:spcPct val="90000"/>
            </a:lnSpc>
            <a:spcBef>
              <a:spcPct val="0"/>
            </a:spcBef>
            <a:spcAft>
              <a:spcPct val="35000"/>
            </a:spcAft>
            <a:buNone/>
          </a:pPr>
          <a:r>
            <a:rPr lang="en-GB" sz="1700" kern="1200" dirty="0"/>
            <a:t>Containment characteristics of </a:t>
          </a:r>
          <a:r>
            <a:rPr lang="en-GB" sz="1700" kern="1200" dirty="0" err="1"/>
            <a:t>ULDs</a:t>
          </a:r>
          <a:endParaRPr lang="en-GB" sz="1700" kern="1200" dirty="0"/>
        </a:p>
      </dsp:txBody>
      <dsp:txXfrm>
        <a:off x="732176" y="2190265"/>
        <a:ext cx="4603144" cy="336826"/>
      </dsp:txXfrm>
    </dsp:sp>
    <dsp:sp modelId="{54E8DC8F-05AC-4BA9-BA67-E711852F98FF}">
      <dsp:nvSpPr>
        <dsp:cNvPr id="0" name=""/>
        <dsp:cNvSpPr/>
      </dsp:nvSpPr>
      <dsp:spPr>
        <a:xfrm>
          <a:off x="521659" y="2148161"/>
          <a:ext cx="421033" cy="421033"/>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CAEC7091-69F0-4F07-A52E-49B05F3A2CD3}">
      <dsp:nvSpPr>
        <dsp:cNvPr id="0" name=""/>
        <dsp:cNvSpPr/>
      </dsp:nvSpPr>
      <dsp:spPr>
        <a:xfrm>
          <a:off x="565022" y="2695431"/>
          <a:ext cx="4770298" cy="33682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67356" tIns="43180" rIns="43180" bIns="43180" numCol="1" spcCol="1270" anchor="ctr" anchorCtr="0">
          <a:noAutofit/>
        </a:bodyPr>
        <a:lstStyle/>
        <a:p>
          <a:pPr marL="0" lvl="0" indent="0" algn="l" defTabSz="755650">
            <a:lnSpc>
              <a:spcPct val="90000"/>
            </a:lnSpc>
            <a:spcBef>
              <a:spcPct val="0"/>
            </a:spcBef>
            <a:spcAft>
              <a:spcPct val="35000"/>
            </a:spcAft>
            <a:buNone/>
          </a:pPr>
          <a:r>
            <a:rPr lang="en-GB" sz="1700" kern="1200" dirty="0"/>
            <a:t>Packing and packaging</a:t>
          </a:r>
        </a:p>
      </dsp:txBody>
      <dsp:txXfrm>
        <a:off x="565022" y="2695431"/>
        <a:ext cx="4770298" cy="336826"/>
      </dsp:txXfrm>
    </dsp:sp>
    <dsp:sp modelId="{8F0FEEEC-5FA3-4BAC-9C8B-D28B66E687C0}">
      <dsp:nvSpPr>
        <dsp:cNvPr id="0" name=""/>
        <dsp:cNvSpPr/>
      </dsp:nvSpPr>
      <dsp:spPr>
        <a:xfrm>
          <a:off x="354505" y="2653327"/>
          <a:ext cx="421033" cy="421033"/>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E5360032-2F8C-463F-8CBB-01E767D9A6D3}">
      <dsp:nvSpPr>
        <dsp:cNvPr id="0" name=""/>
        <dsp:cNvSpPr/>
      </dsp:nvSpPr>
      <dsp:spPr>
        <a:xfrm>
          <a:off x="259995" y="3200968"/>
          <a:ext cx="5075325" cy="33682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67356" tIns="43180" rIns="43180" bIns="43180" numCol="1" spcCol="1270" anchor="ctr" anchorCtr="0">
          <a:noAutofit/>
        </a:bodyPr>
        <a:lstStyle/>
        <a:p>
          <a:pPr marL="0" lvl="0" indent="0" algn="l" defTabSz="755650">
            <a:lnSpc>
              <a:spcPct val="90000"/>
            </a:lnSpc>
            <a:spcBef>
              <a:spcPct val="0"/>
            </a:spcBef>
            <a:spcAft>
              <a:spcPct val="35000"/>
            </a:spcAft>
            <a:buNone/>
          </a:pPr>
          <a:r>
            <a:rPr lang="en-US" sz="1700" kern="1200" dirty="0">
              <a:solidFill>
                <a:schemeClr val="bg1"/>
              </a:solidFill>
            </a:rPr>
            <a:t>Quantity and distribution of dangerous goods</a:t>
          </a:r>
          <a:endParaRPr lang="en-GB" sz="1700" kern="1200" dirty="0"/>
        </a:p>
      </dsp:txBody>
      <dsp:txXfrm>
        <a:off x="259995" y="3200968"/>
        <a:ext cx="5075325" cy="336826"/>
      </dsp:txXfrm>
    </dsp:sp>
    <dsp:sp modelId="{FB347D78-AB67-4129-A222-93FA28EA3D30}">
      <dsp:nvSpPr>
        <dsp:cNvPr id="0" name=""/>
        <dsp:cNvSpPr/>
      </dsp:nvSpPr>
      <dsp:spPr>
        <a:xfrm>
          <a:off x="49478" y="3158865"/>
          <a:ext cx="421033" cy="421033"/>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85C9A6-7280-4F8E-AC3A-990C84B58985}">
      <dsp:nvSpPr>
        <dsp:cNvPr id="0" name=""/>
        <dsp:cNvSpPr/>
      </dsp:nvSpPr>
      <dsp:spPr>
        <a:xfrm>
          <a:off x="0" y="26416"/>
          <a:ext cx="5003800" cy="95099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Dangerous goods are an integral part of the State’s safety </a:t>
          </a:r>
          <a:r>
            <a:rPr lang="en-US" sz="1700" kern="1200" dirty="0" err="1"/>
            <a:t>programme</a:t>
          </a:r>
          <a:r>
            <a:rPr lang="en-US" sz="1700" kern="1200" dirty="0"/>
            <a:t> (SSP)</a:t>
          </a:r>
          <a:endParaRPr lang="en-GB" sz="1700" kern="1200" dirty="0"/>
        </a:p>
      </dsp:txBody>
      <dsp:txXfrm>
        <a:off x="46424" y="72840"/>
        <a:ext cx="4910952" cy="858142"/>
      </dsp:txXfrm>
    </dsp:sp>
    <dsp:sp modelId="{824EA21F-9150-4889-B092-B9CEAC798AE0}">
      <dsp:nvSpPr>
        <dsp:cNvPr id="0" name=""/>
        <dsp:cNvSpPr/>
      </dsp:nvSpPr>
      <dsp:spPr>
        <a:xfrm>
          <a:off x="0" y="1026366"/>
          <a:ext cx="5003800" cy="95099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What is expected of entities throughout the supply chain</a:t>
          </a:r>
          <a:endParaRPr lang="en-GB" sz="1700" kern="1200" dirty="0"/>
        </a:p>
      </dsp:txBody>
      <dsp:txXfrm>
        <a:off x="46424" y="1072790"/>
        <a:ext cx="4910952" cy="858142"/>
      </dsp:txXfrm>
    </dsp:sp>
    <dsp:sp modelId="{3F02EE10-D354-43DB-9481-A64B57CA20C8}">
      <dsp:nvSpPr>
        <dsp:cNvPr id="0" name=""/>
        <dsp:cNvSpPr/>
      </dsp:nvSpPr>
      <dsp:spPr>
        <a:xfrm>
          <a:off x="0" y="2026317"/>
          <a:ext cx="5003800" cy="95099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What an operator needs to demonstrate with respect to dangerous goods to be granted air operator certificate</a:t>
          </a:r>
          <a:endParaRPr lang="en-GB" sz="1700" kern="1200" dirty="0"/>
        </a:p>
      </dsp:txBody>
      <dsp:txXfrm>
        <a:off x="46424" y="2072741"/>
        <a:ext cx="4910952" cy="858142"/>
      </dsp:txXfrm>
    </dsp:sp>
    <dsp:sp modelId="{B850AA40-D485-4F16-93CD-07DD94C9AD13}">
      <dsp:nvSpPr>
        <dsp:cNvPr id="0" name=""/>
        <dsp:cNvSpPr/>
      </dsp:nvSpPr>
      <dsp:spPr>
        <a:xfrm>
          <a:off x="0" y="3026268"/>
          <a:ext cx="5003800" cy="95099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What the State needs to do to manage safety throughout supply chain</a:t>
          </a:r>
          <a:endParaRPr lang="en-GB" sz="1700" kern="1200" dirty="0"/>
        </a:p>
      </dsp:txBody>
      <dsp:txXfrm>
        <a:off x="46424" y="3072692"/>
        <a:ext cx="4910952" cy="85814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2A2582-CA2E-40AD-B333-FA4A9437A06A}">
      <dsp:nvSpPr>
        <dsp:cNvPr id="0" name=""/>
        <dsp:cNvSpPr/>
      </dsp:nvSpPr>
      <dsp:spPr>
        <a:xfrm>
          <a:off x="0" y="78875"/>
          <a:ext cx="9347200" cy="595877"/>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Preventing non-compliant dangerous goods in cargo, mail or baggage as part of its safety risk management activities</a:t>
          </a:r>
          <a:endParaRPr lang="en-GB" sz="1500" kern="1200" dirty="0"/>
        </a:p>
      </dsp:txBody>
      <dsp:txXfrm>
        <a:off x="29088" y="107963"/>
        <a:ext cx="9289024" cy="537701"/>
      </dsp:txXfrm>
    </dsp:sp>
    <dsp:sp modelId="{D3F1543C-9F68-44CE-8DE1-FC5A9FA79FBA}">
      <dsp:nvSpPr>
        <dsp:cNvPr id="0" name=""/>
        <dsp:cNvSpPr/>
      </dsp:nvSpPr>
      <dsp:spPr>
        <a:xfrm>
          <a:off x="0" y="717952"/>
          <a:ext cx="9347200" cy="595877"/>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Ensure entities in the supply chain have processes and procedures in place to identify non-compliant dangerous goods in cargo or mail and prevent them from being loaded on an aircraft</a:t>
          </a:r>
          <a:endParaRPr lang="en-GB" sz="1500" kern="1200" dirty="0"/>
        </a:p>
      </dsp:txBody>
      <dsp:txXfrm>
        <a:off x="29088" y="747040"/>
        <a:ext cx="9289024" cy="537701"/>
      </dsp:txXfrm>
    </dsp:sp>
    <dsp:sp modelId="{B01A18BD-4AFD-4D35-966D-9D8D090A76F4}">
      <dsp:nvSpPr>
        <dsp:cNvPr id="0" name=""/>
        <dsp:cNvSpPr/>
      </dsp:nvSpPr>
      <dsp:spPr>
        <a:xfrm>
          <a:off x="0" y="1357030"/>
          <a:ext cx="9347200" cy="595877"/>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Establish measures to improve safety awareness and improve safety culture throughout the supply chain</a:t>
          </a:r>
          <a:endParaRPr lang="en-GB" sz="1500" kern="1200" dirty="0"/>
        </a:p>
      </dsp:txBody>
      <dsp:txXfrm>
        <a:off x="29088" y="1386118"/>
        <a:ext cx="9289024" cy="537701"/>
      </dsp:txXfrm>
    </dsp:sp>
    <dsp:sp modelId="{EDBB30A1-5484-4FDA-B530-66841B3BA17D}">
      <dsp:nvSpPr>
        <dsp:cNvPr id="0" name=""/>
        <dsp:cNvSpPr/>
      </dsp:nvSpPr>
      <dsp:spPr>
        <a:xfrm>
          <a:off x="0" y="1996107"/>
          <a:ext cx="9347200" cy="595877"/>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Collection of robust data to assess risk and resolve identified safety issues</a:t>
          </a:r>
          <a:endParaRPr lang="en-GB" sz="1500" kern="1200" dirty="0"/>
        </a:p>
      </dsp:txBody>
      <dsp:txXfrm>
        <a:off x="29088" y="2025195"/>
        <a:ext cx="9289024" cy="537701"/>
      </dsp:txXfrm>
    </dsp:sp>
    <dsp:sp modelId="{3D25BA2A-7CED-4009-9966-B740D4984DE3}">
      <dsp:nvSpPr>
        <dsp:cNvPr id="0" name=""/>
        <dsp:cNvSpPr/>
      </dsp:nvSpPr>
      <dsp:spPr>
        <a:xfrm>
          <a:off x="0" y="2635185"/>
          <a:ext cx="9347200" cy="595877"/>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Cooperate with States to resolve identified safety issues</a:t>
          </a:r>
          <a:endParaRPr lang="en-GB" sz="1500" kern="1200" dirty="0"/>
        </a:p>
      </dsp:txBody>
      <dsp:txXfrm>
        <a:off x="29088" y="2664273"/>
        <a:ext cx="9289024" cy="53770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708F01-BB10-41B0-81BE-AFA0F6B7C151}" type="datetimeFigureOut">
              <a:rPr lang="en-GB" smtClean="0"/>
              <a:t>11/04/2025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2537F5-DA91-4D6E-9D20-53AD03023D2E}" type="slidenum">
              <a:rPr lang="en-GB" smtClean="0"/>
              <a:t>‹#›</a:t>
            </a:fld>
            <a:endParaRPr lang="en-GB"/>
          </a:p>
        </p:txBody>
      </p:sp>
    </p:spTree>
    <p:extLst>
      <p:ext uri="{BB962C8B-B14F-4D97-AF65-F5344CB8AC3E}">
        <p14:creationId xmlns:p14="http://schemas.microsoft.com/office/powerpoint/2010/main" val="1378138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EC7AE6E-5F1D-4D4C-8278-4906B0BE1B0B}" type="slidenum">
              <a:rPr lang="en-US" smtClean="0"/>
              <a:t>4</a:t>
            </a:fld>
            <a:endParaRPr lang="en-US"/>
          </a:p>
        </p:txBody>
      </p:sp>
    </p:spTree>
    <p:extLst>
      <p:ext uri="{BB962C8B-B14F-4D97-AF65-F5344CB8AC3E}">
        <p14:creationId xmlns:p14="http://schemas.microsoft.com/office/powerpoint/2010/main" val="2299386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17">
              <a:defRPr/>
            </a:pPr>
            <a:r>
              <a:rPr lang="en-US" dirty="0"/>
              <a:t>The objective</a:t>
            </a:r>
            <a:r>
              <a:rPr lang="en-US" baseline="0" dirty="0"/>
              <a:t> </a:t>
            </a:r>
            <a:r>
              <a:rPr lang="en-US" dirty="0"/>
              <a:t>of the Technical Instructions is written</a:t>
            </a:r>
            <a:r>
              <a:rPr lang="en-US" baseline="0" dirty="0"/>
              <a:t> in the Foreword and shown on this slide, and that is that they are</a:t>
            </a:r>
          </a:p>
          <a:p>
            <a:pPr defTabSz="931717">
              <a:defRPr/>
            </a:pPr>
            <a:r>
              <a:rPr lang="en-US" baseline="0" dirty="0"/>
              <a:t>READ FROM SLIDE</a:t>
            </a:r>
          </a:p>
          <a:p>
            <a:pPr defTabSz="931717">
              <a:defRPr/>
            </a:pPr>
            <a:r>
              <a:rPr lang="en-US" dirty="0"/>
              <a:t>There are two words highlighted</a:t>
            </a:r>
            <a:r>
              <a:rPr lang="en-US" baseline="0" dirty="0"/>
              <a:t> on this slide, facilitate and safety. </a:t>
            </a:r>
            <a:r>
              <a:rPr lang="en-US" dirty="0"/>
              <a:t>Now obviously not</a:t>
            </a:r>
            <a:r>
              <a:rPr lang="en-US" baseline="0" dirty="0"/>
              <a:t> allowing any dangerous goods on an aircraft would guarantee safety, but aviation </a:t>
            </a:r>
            <a:r>
              <a:rPr lang="en-US" dirty="0"/>
              <a:t>speed and reliability are a key factor in the delivery of urgently needed cargo, including dangerous goods, and</a:t>
            </a:r>
            <a:r>
              <a:rPr lang="en-US" baseline="0" dirty="0"/>
              <a:t> it </a:t>
            </a:r>
            <a:r>
              <a:rPr lang="en-US" dirty="0"/>
              <a:t>enables businesses,</a:t>
            </a:r>
            <a:r>
              <a:rPr lang="en-US" baseline="0" dirty="0"/>
              <a:t> organizations</a:t>
            </a:r>
            <a:r>
              <a:rPr lang="en-US" dirty="0"/>
              <a:t> and individuals, regardless of where they are in the world, to efficiently connect to distant markets and global supply chains. </a:t>
            </a:r>
          </a:p>
          <a:p>
            <a:pPr defTabSz="931717">
              <a:defRPr/>
            </a:pPr>
            <a:r>
              <a:rPr lang="en-US" dirty="0"/>
              <a:t>So we need to facilitate transport, but mitigating risks associated with transport of dangerous goods by air is really the ultimate goal of the Technical Instructions.</a:t>
            </a:r>
            <a:r>
              <a:rPr lang="en-US" baseline="0" dirty="0"/>
              <a:t> </a:t>
            </a:r>
            <a:endParaRPr lang="en-US" dirty="0"/>
          </a:p>
        </p:txBody>
      </p:sp>
      <p:sp>
        <p:nvSpPr>
          <p:cNvPr id="4" name="Slide Number Placeholder 3"/>
          <p:cNvSpPr>
            <a:spLocks noGrp="1"/>
          </p:cNvSpPr>
          <p:nvPr>
            <p:ph type="sldNum" sz="quarter" idx="10"/>
          </p:nvPr>
        </p:nvSpPr>
        <p:spPr/>
        <p:txBody>
          <a:bodyPr/>
          <a:lstStyle/>
          <a:p>
            <a:fld id="{4B0FC079-25C2-4A6C-A77C-87A3847F5CA2}" type="slidenum">
              <a:rPr lang="en-US" smtClean="0"/>
              <a:t>13</a:t>
            </a:fld>
            <a:endParaRPr lang="en-US"/>
          </a:p>
        </p:txBody>
      </p:sp>
    </p:spTree>
    <p:extLst>
      <p:ext uri="{BB962C8B-B14F-4D97-AF65-F5344CB8AC3E}">
        <p14:creationId xmlns:p14="http://schemas.microsoft.com/office/powerpoint/2010/main" val="2397873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EC7AE6E-5F1D-4D4C-8278-4906B0BE1B0B}" type="slidenum">
              <a:rPr lang="en-US" smtClean="0"/>
              <a:t>14</a:t>
            </a:fld>
            <a:endParaRPr lang="en-US"/>
          </a:p>
        </p:txBody>
      </p:sp>
    </p:spTree>
    <p:extLst>
      <p:ext uri="{BB962C8B-B14F-4D97-AF65-F5344CB8AC3E}">
        <p14:creationId xmlns:p14="http://schemas.microsoft.com/office/powerpoint/2010/main" val="41677611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560570"/>
            <a:ext cx="5852160" cy="4320540"/>
          </a:xfrm>
          <a:prstGeom prst="rect">
            <a:avLst/>
          </a:prstGeom>
        </p:spPr>
        <p:txBody>
          <a:bodyPr lIns="96656" tIns="48328" rIns="96656" bIns="48328"/>
          <a:lstStyle/>
          <a:p>
            <a:pPr marL="171450" indent="-171450">
              <a:buFont typeface="Arial" panose="020B0604020202020204" pitchFamily="34" charset="0"/>
              <a:buChar char="•"/>
            </a:pPr>
            <a:r>
              <a:rPr lang="en-CA" dirty="0"/>
              <a:t>Lithium batteries pose a unique hazard to air transport because they provide both a source of fuel for a fire and an ignition source.</a:t>
            </a:r>
          </a:p>
          <a:p>
            <a:pPr marL="628650" lvl="1" indent="-171450">
              <a:buFont typeface="Arial" panose="020B0604020202020204" pitchFamily="34" charset="0"/>
              <a:buChar char="•"/>
            </a:pPr>
            <a:r>
              <a:rPr lang="en-CA" dirty="0"/>
              <a:t>Contain flammable electrolytes and are capable of thermal runaway.</a:t>
            </a:r>
          </a:p>
          <a:p>
            <a:pPr marL="1085850" lvl="2" indent="-171450">
              <a:buFont typeface="Arial" panose="020B0604020202020204" pitchFamily="34" charset="0"/>
              <a:buChar char="•"/>
            </a:pPr>
            <a:r>
              <a:rPr lang="en-CA" dirty="0"/>
              <a:t>Thermal </a:t>
            </a:r>
            <a:r>
              <a:rPr lang="en-US" dirty="0"/>
              <a:t>runaway is a chemical reaction within a cell that results in an uncontrolled temperature rise and increased pressure within the cell.</a:t>
            </a:r>
          </a:p>
          <a:p>
            <a:pPr marL="1085850" lvl="2" indent="-171450">
              <a:buFont typeface="Arial" panose="020B0604020202020204" pitchFamily="34" charset="0"/>
              <a:buChar char="•"/>
            </a:pPr>
            <a:r>
              <a:rPr lang="en-US" dirty="0"/>
              <a:t>This results in the cell expelling its contents, including the flammable electrolytes, which can be ignited by the hot cell case or burning packaging. </a:t>
            </a:r>
          </a:p>
          <a:p>
            <a:pPr marL="1085850" lvl="2" indent="-171450">
              <a:buFont typeface="Arial" panose="020B0604020202020204" pitchFamily="34" charset="0"/>
              <a:buChar char="•"/>
            </a:pPr>
            <a:r>
              <a:rPr lang="en-US" dirty="0"/>
              <a:t>The heat from one cell in thermal runaway can cause adjacent cells to go into thermal runaway. </a:t>
            </a:r>
          </a:p>
          <a:p>
            <a:pPr marL="1085850" lvl="2" indent="-171450">
              <a:buFont typeface="Arial" panose="020B0604020202020204" pitchFamily="34" charset="0"/>
              <a:buChar char="•"/>
            </a:pPr>
            <a:r>
              <a:rPr lang="en-US" dirty="0"/>
              <a:t>Typical packaging material used for dangerous goods can’t stop this propagation.</a:t>
            </a:r>
          </a:p>
          <a:p>
            <a:pPr marL="1085850" lvl="2" indent="-171450">
              <a:buFont typeface="Arial" panose="020B0604020202020204" pitchFamily="34" charset="0"/>
              <a:buChar char="•"/>
            </a:pPr>
            <a:r>
              <a:rPr lang="en-CA" dirty="0"/>
              <a:t>This chain reaction poses a significant risk to aircraft when there are large quantities of cells or cells with a high energy density in the cargo compartment.</a:t>
            </a:r>
          </a:p>
          <a:p>
            <a:pPr marL="1085850" lvl="2" indent="-171450">
              <a:buFont typeface="Arial" panose="020B0604020202020204" pitchFamily="34" charset="0"/>
              <a:buChar char="•"/>
            </a:pPr>
            <a:r>
              <a:rPr lang="en-CA" dirty="0"/>
              <a:t>Airframe manufacturers have advised that a fire involving significant </a:t>
            </a:r>
            <a:r>
              <a:rPr lang="en-US" dirty="0"/>
              <a:t>quantities of lithium batteries can exceed the aircraft’s safety protection features. </a:t>
            </a:r>
          </a:p>
          <a:p>
            <a:pPr marL="628650" lvl="1" indent="-171450">
              <a:buFont typeface="Arial" panose="020B0604020202020204" pitchFamily="34" charset="0"/>
              <a:buChar char="•"/>
            </a:pPr>
            <a:r>
              <a:rPr lang="en-US" sz="1800" b="0" i="0" u="none" strike="noStrike" baseline="0" dirty="0">
                <a:solidFill>
                  <a:srgbClr val="000000"/>
                </a:solidFill>
                <a:latin typeface="Times New Roman" panose="02020603050405020304" pitchFamily="18" charset="0"/>
              </a:rPr>
              <a:t>Thermal runway can be initiated under several different circumstances including an internal cell failure, heating (exposure to an external fire), physical abuse, rapid discharge, over-charging, or a manufacturing defect. </a:t>
            </a:r>
            <a:r>
              <a:rPr lang="en-CA" dirty="0"/>
              <a:t>Thermal runaway is more likely when they are poorly designed, poorly manufactured or if they are damaged or misused. </a:t>
            </a:r>
          </a:p>
          <a:p>
            <a:pPr marL="628650" lvl="1" indent="-171450">
              <a:buFont typeface="Arial" panose="020B0604020202020204" pitchFamily="34" charset="0"/>
              <a:buChar char="•"/>
            </a:pPr>
            <a:endParaRPr lang="en-CA" dirty="0"/>
          </a:p>
          <a:p>
            <a:pPr algn="l"/>
            <a:r>
              <a:rPr lang="en-US" b="0" i="0" dirty="0">
                <a:solidFill>
                  <a:srgbClr val="212529"/>
                </a:solidFill>
                <a:effectLst/>
                <a:latin typeface="Source Sans Pro" panose="020B0503030403020204" pitchFamily="34" charset="0"/>
              </a:rPr>
              <a:t>UPS-6</a:t>
            </a:r>
          </a:p>
          <a:p>
            <a:pPr marL="0" marR="0">
              <a:lnSpc>
                <a:spcPct val="115000"/>
              </a:lnSpc>
              <a:spcAft>
                <a:spcPts val="800"/>
              </a:spcAft>
            </a:pPr>
            <a:r>
              <a:rPr lang="en-GB" sz="1200" kern="100" dirty="0">
                <a:effectLst/>
                <a:latin typeface="Aptos" panose="020B0004020202020204" pitchFamily="34" charset="0"/>
                <a:ea typeface="DengXian" panose="02010600030101010101" pitchFamily="2" charset="-122"/>
                <a:cs typeface="Arial" panose="020B0604020202020204" pitchFamily="34" charset="0"/>
              </a:rPr>
              <a:t>Boeing 747-400F</a:t>
            </a:r>
          </a:p>
          <a:p>
            <a:pPr marL="0" marR="0">
              <a:lnSpc>
                <a:spcPct val="115000"/>
              </a:lnSpc>
              <a:spcAft>
                <a:spcPts val="800"/>
              </a:spcAft>
            </a:pPr>
            <a:r>
              <a:rPr lang="en-GB" sz="1200" kern="100" dirty="0">
                <a:effectLst/>
                <a:latin typeface="Aptos" panose="020B0004020202020204" pitchFamily="34" charset="0"/>
                <a:ea typeface="DengXian" panose="02010600030101010101" pitchFamily="2" charset="-122"/>
                <a:cs typeface="Arial" panose="020B0604020202020204" pitchFamily="34" charset="0"/>
              </a:rPr>
              <a:t>UPS Airlines Flight 6 was a scheduled international cargo flight operated by UPS. On September 3, 2010, the Boeing 747-400F flying the route between Dubai, United Arab Emirates, and Cologne, Germany, developed an in-flight fire, which caused the aircraft to crash, killing both crew members, the only people on board. The accident prompted a re-evaluation of safety procedures protecting airliners from cockpit smoke.</a:t>
            </a:r>
          </a:p>
          <a:p>
            <a:pPr marL="0" marR="0">
              <a:lnSpc>
                <a:spcPct val="115000"/>
              </a:lnSpc>
              <a:spcAft>
                <a:spcPts val="800"/>
              </a:spcAft>
            </a:pPr>
            <a:r>
              <a:rPr lang="en-US" sz="1800" b="0" i="0" dirty="0">
                <a:solidFill>
                  <a:srgbClr val="202122"/>
                </a:solidFill>
                <a:effectLst/>
                <a:latin typeface="Arial" panose="020B0604020202020204" pitchFamily="34" charset="0"/>
              </a:rPr>
              <a:t>The accident report indicated that the fire was caused by the </a:t>
            </a:r>
            <a:r>
              <a:rPr lang="en-GB" sz="1200" kern="100" dirty="0">
                <a:effectLst/>
                <a:latin typeface="Aptos" panose="020B0004020202020204" pitchFamily="34" charset="0"/>
                <a:ea typeface="DengXian" panose="02010600030101010101" pitchFamily="2" charset="-122"/>
                <a:cs typeface="Arial" panose="020B0604020202020204" pitchFamily="34" charset="0"/>
              </a:rPr>
              <a:t>autoignition of the contents of a cargo pallet that contained more than 81,000 lithium batteries and other combustible materials</a:t>
            </a:r>
          </a:p>
          <a:p>
            <a:pPr algn="l"/>
            <a:endParaRPr lang="en-US" b="0" i="0" dirty="0">
              <a:solidFill>
                <a:srgbClr val="212529"/>
              </a:solidFill>
              <a:effectLst/>
              <a:latin typeface="Source Sans Pro" panose="020B0503030403020204" pitchFamily="34" charset="0"/>
            </a:endParaRPr>
          </a:p>
          <a:p>
            <a:pPr algn="l"/>
            <a:r>
              <a:rPr lang="en-US" b="0" i="0" dirty="0">
                <a:solidFill>
                  <a:srgbClr val="212529"/>
                </a:solidFill>
                <a:effectLst/>
                <a:latin typeface="Source Sans Pro" panose="020B0503030403020204" pitchFamily="34" charset="0"/>
              </a:rPr>
              <a:t>The accident board issued several safety recommendations relative to this accident. The recommendations are found in Chapter 4 of the accident final report and involve the following:</a:t>
            </a:r>
          </a:p>
          <a:p>
            <a:pPr algn="l">
              <a:buFont typeface="Arial" panose="020B0604020202020204" pitchFamily="34" charset="0"/>
              <a:buChar char="•"/>
            </a:pPr>
            <a:r>
              <a:rPr lang="en-US" b="0" i="0" dirty="0">
                <a:solidFill>
                  <a:srgbClr val="212529"/>
                </a:solidFill>
                <a:effectLst/>
                <a:latin typeface="Source Sans Pro" panose="020B0503030403020204" pitchFamily="34" charset="0"/>
              </a:rPr>
              <a:t>Changes to fire protection requirements in the FAA and EASA Airworthiness Standards</a:t>
            </a:r>
          </a:p>
          <a:p>
            <a:pPr algn="l">
              <a:buFont typeface="Arial" panose="020B0604020202020204" pitchFamily="34" charset="0"/>
              <a:buChar char="•"/>
            </a:pPr>
            <a:r>
              <a:rPr lang="en-US" b="0" i="0" dirty="0">
                <a:solidFill>
                  <a:srgbClr val="212529"/>
                </a:solidFill>
                <a:effectLst/>
                <a:latin typeface="Source Sans Pro" panose="020B0503030403020204" pitchFamily="34" charset="0"/>
              </a:rPr>
              <a:t>Changes to aircraft and critical systems related to protection of critical systems from large cargo fires</a:t>
            </a:r>
          </a:p>
          <a:p>
            <a:pPr algn="l">
              <a:buFont typeface="Arial" panose="020B0604020202020204" pitchFamily="34" charset="0"/>
              <a:buChar char="•"/>
            </a:pPr>
            <a:r>
              <a:rPr lang="en-US" b="0" i="0" dirty="0">
                <a:solidFill>
                  <a:srgbClr val="212529"/>
                </a:solidFill>
                <a:effectLst/>
                <a:latin typeface="Source Sans Pro" panose="020B0503030403020204" pitchFamily="34" charset="0"/>
              </a:rPr>
              <a:t>Changes to hazardous materials regulations related to lithium-type batteries and cells</a:t>
            </a:r>
          </a:p>
          <a:p>
            <a:pPr algn="l">
              <a:buFont typeface="Arial" panose="020B0604020202020204" pitchFamily="34" charset="0"/>
              <a:buChar char="•"/>
            </a:pPr>
            <a:r>
              <a:rPr lang="en-US" b="0" i="0" dirty="0">
                <a:solidFill>
                  <a:srgbClr val="212529"/>
                </a:solidFill>
                <a:effectLst/>
                <a:latin typeface="Source Sans Pro" panose="020B0503030403020204" pitchFamily="34" charset="0"/>
              </a:rPr>
              <a:t>Changes involving aircraft design and pilot training related to smoke in the flight deck</a:t>
            </a:r>
          </a:p>
          <a:p>
            <a:pPr algn="l">
              <a:buFont typeface="Arial" panose="020B0604020202020204" pitchFamily="34" charset="0"/>
              <a:buChar char="•"/>
            </a:pPr>
            <a:r>
              <a:rPr lang="en-US" b="0" i="0" dirty="0">
                <a:solidFill>
                  <a:srgbClr val="212529"/>
                </a:solidFill>
                <a:effectLst/>
                <a:latin typeface="Source Sans Pro" panose="020B0503030403020204" pitchFamily="34" charset="0"/>
              </a:rPr>
              <a:t>Testing by government agencies related to lithium-type batteries to determine safe limits for air carriage</a:t>
            </a:r>
          </a:p>
          <a:p>
            <a:pPr algn="l">
              <a:buFont typeface="Arial" panose="020B0604020202020204" pitchFamily="34" charset="0"/>
              <a:buChar char="•"/>
            </a:pPr>
            <a:r>
              <a:rPr lang="en-US" b="0" i="0" dirty="0">
                <a:solidFill>
                  <a:srgbClr val="212529"/>
                </a:solidFill>
                <a:effectLst/>
                <a:latin typeface="Source Sans Pro" panose="020B0503030403020204" pitchFamily="34" charset="0"/>
              </a:rPr>
              <a:t>Reviews and changes within ICAO related to hazardous material classification, packaging, and carriage of lithium type batteries and cells, as well as flight deck improvements</a:t>
            </a:r>
          </a:p>
          <a:p>
            <a:pPr algn="l">
              <a:buFont typeface="Arial" panose="020B0604020202020204" pitchFamily="34" charset="0"/>
              <a:buChar char="•"/>
            </a:pPr>
            <a:r>
              <a:rPr lang="en-US" b="0" i="0" dirty="0">
                <a:solidFill>
                  <a:srgbClr val="212529"/>
                </a:solidFill>
                <a:effectLst/>
                <a:latin typeface="Source Sans Pro" panose="020B0503030403020204" pitchFamily="34" charset="0"/>
              </a:rPr>
              <a:t>GCAA changes to air traffic control and air navigation services for in-flight emergency response</a:t>
            </a:r>
          </a:p>
          <a:p>
            <a:pPr algn="l"/>
            <a:r>
              <a:rPr lang="en-US" b="0" i="0" dirty="0">
                <a:solidFill>
                  <a:srgbClr val="212529"/>
                </a:solidFill>
                <a:effectLst/>
                <a:latin typeface="Source Sans Pro" panose="020B0503030403020204" pitchFamily="34" charset="0"/>
              </a:rPr>
              <a:t> </a:t>
            </a:r>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9CBF53-3354-493F-BAEA-23F53C2819D5}" type="slidenum">
              <a:rPr kumimoji="0" lang="en-CA"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CA"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6337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775E9B-9886-4037-BCF1-45556D2A76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39323F-5FC9-DEFA-2A3D-A6FFB8856D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347BFE-2479-7786-1622-76ADAA1FEB19}"/>
              </a:ext>
            </a:extLst>
          </p:cNvPr>
          <p:cNvSpPr>
            <a:spLocks noGrp="1"/>
          </p:cNvSpPr>
          <p:nvPr>
            <p:ph type="body" idx="1"/>
          </p:nvPr>
        </p:nvSpPr>
        <p:spPr/>
        <p:txBody>
          <a:bodyPr/>
          <a:lstStyle/>
          <a:p>
            <a:r>
              <a:rPr lang="en-US" dirty="0"/>
              <a:t>The Technical Instructions are very prescriptive regulations that have allowed dangerous goods to be transported safely all over the world. This has been done with a trust that everyone involved in their transport has complied with the regulations, with the assumption that package level safety was sufficient, and the assumption that the aircraft’s safety features could prevent an incident from turning into an accident. We continue to rely on the Technical Instructions to provide safety, but we can’t depend on them on their own. We need to proactively manage safety risk.</a:t>
            </a:r>
            <a:endParaRPr lang="en-US" baseline="0" dirty="0"/>
          </a:p>
          <a:p>
            <a:endParaRPr lang="en-US" dirty="0"/>
          </a:p>
          <a:p>
            <a:pPr defTabSz="931717">
              <a:defRPr/>
            </a:pPr>
            <a:r>
              <a:rPr lang="en-US" dirty="0"/>
              <a:t>When the</a:t>
            </a:r>
            <a:r>
              <a:rPr lang="en-US" baseline="0" dirty="0"/>
              <a:t> Technical Instructions were first published in the early 1980s, when </a:t>
            </a:r>
            <a:r>
              <a:rPr lang="en-CA" dirty="0"/>
              <a:t>dangerous goods made up a very small percentage of cargo. These were often pure chemicals shipped by people with knowledge of hazards they presented. The types and quantities of dangerous goods has changed dramatically since then, and so has the complexity of the supply chain. Today there are estimates of dangerous goods making up 80 percent of cargo on some aircraft, a large number of these goods being lithium batteries. Lithium batteries are hazardous because they are capable of thermal runaway, particularly when they are defective, damaged, improperly manufactured or improperly packaged. Thermal runaway is a chemical reaction within a cell that results in an uncontrolled temperature rise and increased pressure within the cell that results in the release of flammable electrolytes. These can be ignited by the heat  of the hot cells or burning packaging ignited by hot cells and the heat from one cell in thermal runaway can cause adjacent cells to go into thermal runaway. This chain reaction poses a significant risk to aircraft when there are large quantities of cells or cells with a high energy density in the cargo compartment. We know that the Technical Instructions mitigate risk at the package level, and historically this was considered sufficient, but it may not be sufficient when it comes to lithium batteries. Airframe manufacturers have advised that a fire involving significant </a:t>
            </a:r>
            <a:r>
              <a:rPr lang="en-US" dirty="0"/>
              <a:t>quantities of lithium batteries can exceed the safety protection features on the aircraft. </a:t>
            </a:r>
          </a:p>
          <a:p>
            <a:pPr defTabSz="931717">
              <a:defRPr/>
            </a:pPr>
            <a:endParaRPr lang="en-CA" dirty="0"/>
          </a:p>
          <a:p>
            <a:pPr defTabSz="931717">
              <a:defRPr/>
            </a:pPr>
            <a:endParaRPr lang="en-CA" dirty="0"/>
          </a:p>
          <a:p>
            <a:pPr defTabSz="931717">
              <a:defRPr/>
            </a:pPr>
            <a:r>
              <a:rPr lang="en-CA" dirty="0"/>
              <a:t>Another complicating factor is the supply chain. In the early days there was a more direct relationship between the shipper and the operator. Today a consignment can pass through several entities before being loaded on an aircraft and when transiting from one aircraft to anther on the way to its destination. Shippers of lithium batteries can be anyone including battery manufacturers, component manufacturers, electronic device manufacturers, retailers and consumers. They many not understand or appreciate the risk lithium batteries pose to aircraft. So ensuring compliance throughout the supply chain is a challenge. The number of consumer articles and industrial applications which require lithium batteries is continually increasing as is the demand for longer lasting batteries. The growth in e-commerce has provided </a:t>
            </a:r>
            <a:r>
              <a:rPr lang="en-US" dirty="0"/>
              <a:t>a major boost to economies and in our consumer needs, but it has also provided an increased risk of non-compliance. </a:t>
            </a:r>
          </a:p>
          <a:p>
            <a:pPr defTabSz="931717">
              <a:defRPr/>
            </a:pPr>
            <a:endParaRPr lang="en-US" dirty="0"/>
          </a:p>
          <a:p>
            <a:pPr defTabSz="931717">
              <a:defRPr/>
            </a:pPr>
            <a:r>
              <a:rPr lang="en-US" dirty="0"/>
              <a:t>I am focusing on lithium batteries because they are our real challenge right now. But new commodities may introduce new challenges in managing risks in the future. </a:t>
            </a:r>
          </a:p>
          <a:p>
            <a:pPr defTabSz="931717">
              <a:defRPr/>
            </a:pPr>
            <a:endParaRPr lang="en-US" dirty="0"/>
          </a:p>
          <a:p>
            <a:pPr defTabSz="931717">
              <a:defRPr/>
            </a:pPr>
            <a:r>
              <a:rPr lang="en-US" dirty="0"/>
              <a:t>All of this highlights the importance of safety management principles. The Technical Instructions are very prescriptive regulations that have allowed dangerous goods to be transported safely all over the world. This has been done with a trust that everyone involved in their transport has complied with the regulations and with the assumption that package level safety was sufficient. We continue to rely on the Technical Instructions to provide safety, but we can’t depend on them on their own. We need to proactively manage safety risk.</a:t>
            </a:r>
          </a:p>
          <a:p>
            <a:pPr defTabSz="931717">
              <a:defRPr/>
            </a:pPr>
            <a:endParaRPr lang="en-US" dirty="0"/>
          </a:p>
          <a:p>
            <a:endParaRPr lang="en-US" dirty="0"/>
          </a:p>
        </p:txBody>
      </p:sp>
      <p:sp>
        <p:nvSpPr>
          <p:cNvPr id="4" name="Slide Number Placeholder 3">
            <a:extLst>
              <a:ext uri="{FF2B5EF4-FFF2-40B4-BE49-F238E27FC236}">
                <a16:creationId xmlns:a16="http://schemas.microsoft.com/office/drawing/2014/main" id="{CBEED8EB-89D1-DCF4-10A5-82AA3FC7AC9D}"/>
              </a:ext>
            </a:extLst>
          </p:cNvPr>
          <p:cNvSpPr>
            <a:spLocks noGrp="1"/>
          </p:cNvSpPr>
          <p:nvPr>
            <p:ph type="sldNum" sz="quarter" idx="10"/>
          </p:nvPr>
        </p:nvSpPr>
        <p:spPr/>
        <p:txBody>
          <a:bodyPr/>
          <a:lstStyle/>
          <a:p>
            <a:fld id="{AEC7AE6E-5F1D-4D4C-8278-4906B0BE1B0B}" type="slidenum">
              <a:rPr lang="en-US" smtClean="0"/>
              <a:t>16</a:t>
            </a:fld>
            <a:endParaRPr lang="en-US"/>
          </a:p>
        </p:txBody>
      </p:sp>
    </p:spTree>
    <p:extLst>
      <p:ext uri="{BB962C8B-B14F-4D97-AF65-F5344CB8AC3E}">
        <p14:creationId xmlns:p14="http://schemas.microsoft.com/office/powerpoint/2010/main" val="40063721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indent="-342900" defTabSz="228600">
              <a:buFont typeface="+mj-lt"/>
              <a:buAutoNum type="arabicPeriod" startAt="18"/>
            </a:pPr>
            <a:r>
              <a:rPr lang="en-US" sz="1800" dirty="0">
                <a:effectLst/>
                <a:latin typeface="Times New Roman" panose="02020603050405020304" pitchFamily="18" charset="0"/>
                <a:ea typeface="Times New Roman" panose="02020603050405020304" pitchFamily="18" charset="0"/>
              </a:rPr>
              <a:t>As we move forward, unwavering commitment to the highest levels of safety will of course remain key. </a:t>
            </a:r>
          </a:p>
          <a:p>
            <a:pPr marL="114300" indent="-342900" defTabSz="228600">
              <a:buFont typeface="+mj-lt"/>
              <a:buAutoNum type="arabicPeriod" startAt="18"/>
            </a:pPr>
            <a:r>
              <a:rPr lang="en-CA" sz="1800" dirty="0">
                <a:solidFill>
                  <a:srgbClr val="000000"/>
                </a:solidFill>
                <a:effectLst/>
                <a:latin typeface="Times New Roman" panose="02020603050405020304" pitchFamily="18" charset="0"/>
                <a:ea typeface="DengXian" panose="02010600030101010101" pitchFamily="2" charset="-122"/>
              </a:rPr>
              <a:t>I know everyone here shares this priority, and so on that topic, I’d like to focus on dangerous goods for a moment.</a:t>
            </a:r>
            <a:endParaRPr lang="en-GB" sz="1800" dirty="0">
              <a:solidFill>
                <a:srgbClr val="000000"/>
              </a:solidFill>
              <a:effectLst/>
              <a:latin typeface="Times New Roman" panose="02020603050405020304" pitchFamily="18" charset="0"/>
              <a:ea typeface="DengXian" panose="02010600030101010101" pitchFamily="2" charset="-122"/>
            </a:endParaRPr>
          </a:p>
          <a:p>
            <a:endParaRPr lang="en-GB" dirty="0"/>
          </a:p>
        </p:txBody>
      </p:sp>
      <p:sp>
        <p:nvSpPr>
          <p:cNvPr id="4" name="Slide Number Placeholder 3"/>
          <p:cNvSpPr>
            <a:spLocks noGrp="1"/>
          </p:cNvSpPr>
          <p:nvPr>
            <p:ph type="sldNum" sz="quarter" idx="5"/>
          </p:nvPr>
        </p:nvSpPr>
        <p:spPr/>
        <p:txBody>
          <a:bodyPr/>
          <a:lstStyle/>
          <a:p>
            <a:fld id="{BA2537F5-DA91-4D6E-9D20-53AD03023D2E}" type="slidenum">
              <a:rPr lang="en-GB" smtClean="0"/>
              <a:t>17</a:t>
            </a:fld>
            <a:endParaRPr lang="en-GB"/>
          </a:p>
        </p:txBody>
      </p:sp>
    </p:spTree>
    <p:extLst>
      <p:ext uri="{BB962C8B-B14F-4D97-AF65-F5344CB8AC3E}">
        <p14:creationId xmlns:p14="http://schemas.microsoft.com/office/powerpoint/2010/main" val="40746930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13" indent="-181213">
              <a:buFont typeface="Arial" panose="020B0604020202020204" pitchFamily="34" charset="0"/>
              <a:buChar char="•"/>
            </a:pPr>
            <a:r>
              <a:rPr lang="en-US" dirty="0"/>
              <a:t>I will very briefly go over the</a:t>
            </a:r>
            <a:r>
              <a:rPr lang="en-US" baseline="0" dirty="0"/>
              <a:t> new cargo compartment safety SARPs in Annex 6.</a:t>
            </a:r>
          </a:p>
          <a:p>
            <a:pPr marL="181213" indent="-181213">
              <a:buFont typeface="Arial" panose="020B0604020202020204" pitchFamily="34" charset="0"/>
              <a:buChar char="•"/>
            </a:pPr>
            <a:r>
              <a:rPr lang="en-US" baseline="0" dirty="0"/>
              <a:t>They require the State of the Operator to ensure that operators establish policies and procedures for the transport of items in the cargo compartment, which include the conduct of a specific safety risk assessment. It requires operators to include at least the items listed on the right of the screen in their safety risks assessment. These are: </a:t>
            </a:r>
            <a:endParaRPr lang="en-US" dirty="0"/>
          </a:p>
          <a:p>
            <a:pPr marL="181213" indent="-181213">
              <a:buFont typeface="Arial" panose="020B0604020202020204" pitchFamily="34" charset="0"/>
              <a:buChar char="•"/>
            </a:pPr>
            <a:r>
              <a:rPr lang="en-US" dirty="0"/>
              <a:t>Hazard</a:t>
            </a:r>
            <a:r>
              <a:rPr lang="en-US" baseline="0" dirty="0"/>
              <a:t> identification</a:t>
            </a:r>
          </a:p>
          <a:p>
            <a:pPr marL="181213" indent="-181213">
              <a:buFont typeface="Arial" panose="020B0604020202020204" pitchFamily="34" charset="0"/>
              <a:buChar char="•"/>
            </a:pPr>
            <a:r>
              <a:rPr lang="en-US" baseline="0" dirty="0"/>
              <a:t>Capabilities of the operator</a:t>
            </a:r>
          </a:p>
          <a:p>
            <a:pPr marL="664449" lvl="1" indent="-181213">
              <a:buFont typeface="Arial" panose="020B0604020202020204" pitchFamily="34" charset="0"/>
              <a:buChar char="•"/>
            </a:pPr>
            <a:r>
              <a:rPr lang="en-US" baseline="0" dirty="0"/>
              <a:t>This relates to whether or not the operator has the knowledge, skills and resources to implement and oversee the systems and processes required to support its operations</a:t>
            </a:r>
          </a:p>
          <a:p>
            <a:pPr marL="181213" indent="-181213">
              <a:buFont typeface="Arial" panose="020B0604020202020204" pitchFamily="34" charset="0"/>
              <a:buChar char="•"/>
            </a:pPr>
            <a:r>
              <a:rPr lang="en-US" baseline="0" dirty="0"/>
              <a:t>Operational considerations</a:t>
            </a:r>
          </a:p>
          <a:p>
            <a:pPr marL="664449" lvl="1" indent="-181213">
              <a:buFont typeface="Arial" panose="020B0604020202020204" pitchFamily="34" charset="0"/>
              <a:buChar char="•"/>
            </a:pPr>
            <a:r>
              <a:rPr lang="en-US" baseline="0" dirty="0"/>
              <a:t>The risk associated with dangerous goods may be different depending on what routes are flown. A short haul flight may be much less risky than a long haul depending on the distance to a suitable landing aerodrome in the event of an emergency</a:t>
            </a:r>
          </a:p>
          <a:p>
            <a:pPr marL="1147684" lvl="2" indent="-181213">
              <a:buFont typeface="Arial" panose="020B0604020202020204" pitchFamily="34" charset="0"/>
              <a:buChar char="•"/>
            </a:pPr>
            <a:r>
              <a:rPr lang="en-US" baseline="0" dirty="0"/>
              <a:t>The length of time that a fire may need to be suppressed until safe landing and the characteristics of the operator’s cargo compartments would need to be taken into account when assessing the risk.</a:t>
            </a:r>
          </a:p>
          <a:p>
            <a:pPr marL="181213" indent="-181213">
              <a:buFont typeface="Arial" panose="020B0604020202020204" pitchFamily="34" charset="0"/>
              <a:buChar char="•"/>
            </a:pPr>
            <a:r>
              <a:rPr lang="en-US" baseline="0" dirty="0"/>
              <a:t>The capabilities of the </a:t>
            </a:r>
            <a:r>
              <a:rPr lang="en-US" baseline="0" dirty="0" err="1"/>
              <a:t>aeroplane</a:t>
            </a:r>
            <a:r>
              <a:rPr lang="en-US" baseline="0" dirty="0"/>
              <a:t> and its systems. These need to be taken into account when considering the consequences of an incident and what can be done to mitigate against the severity of them. Can the aircraft’s system detect a fire? How quickly? Can the systems contain the fire involving items in the cargo compartment ? For how long?</a:t>
            </a:r>
          </a:p>
          <a:p>
            <a:pPr marL="664449" lvl="1" indent="-181213">
              <a:buFont typeface="Arial" panose="020B0604020202020204" pitchFamily="34" charset="0"/>
              <a:buChar char="•"/>
            </a:pPr>
            <a:r>
              <a:rPr lang="en-US" baseline="0" dirty="0"/>
              <a:t>the new provisions in Annex 6 include an associated Standard requiring these capabilities to be outlined in the </a:t>
            </a:r>
            <a:r>
              <a:rPr lang="en-US" baseline="0" dirty="0" err="1"/>
              <a:t>aeroplane</a:t>
            </a:r>
            <a:r>
              <a:rPr lang="en-US" baseline="0" dirty="0"/>
              <a:t> flight manual or which document supports the operation of the </a:t>
            </a:r>
            <a:r>
              <a:rPr lang="en-US" baseline="0" dirty="0" err="1"/>
              <a:t>aeroplane</a:t>
            </a:r>
            <a:r>
              <a:rPr lang="en-US" baseline="0" dirty="0"/>
              <a:t>. Defined in the </a:t>
            </a:r>
            <a:r>
              <a:rPr lang="en-US" baseline="0" dirty="0" err="1"/>
              <a:t>aeroplane</a:t>
            </a:r>
            <a:r>
              <a:rPr lang="en-US" baseline="0" dirty="0"/>
              <a:t> flight manual or other documentation supporting operation of the </a:t>
            </a:r>
            <a:r>
              <a:rPr lang="en-US" baseline="0" dirty="0" err="1"/>
              <a:t>aeroplanes</a:t>
            </a:r>
            <a:endParaRPr lang="en-US" baseline="0" dirty="0"/>
          </a:p>
          <a:p>
            <a:pPr marL="664449" lvl="1" indent="-181213">
              <a:buFont typeface="Arial" panose="020B0604020202020204" pitchFamily="34" charset="0"/>
              <a:buChar char="•"/>
            </a:pPr>
            <a:r>
              <a:rPr lang="en-US" baseline="0" dirty="0"/>
              <a:t>The new provisions also contain an associated SARP requiring the operator to establish policies and procedures to address items to be transported in the cargo compartment and to ensure with reasonable certainty that a fire involving them can be detected and sufficiently suppressed.</a:t>
            </a:r>
          </a:p>
          <a:p>
            <a:pPr marL="181213" indent="-181213">
              <a:buFont typeface="Arial" panose="020B0604020202020204" pitchFamily="34" charset="0"/>
              <a:buChar char="•"/>
            </a:pPr>
            <a:r>
              <a:rPr lang="en-US" baseline="0" dirty="0"/>
              <a:t>Containment characteristics of Unit load devices, or ULDs for short</a:t>
            </a:r>
          </a:p>
          <a:p>
            <a:pPr marL="647072" lvl="1" indent="-181213">
              <a:buFont typeface="Arial" panose="020B0604020202020204" pitchFamily="34" charset="0"/>
              <a:buChar char="•"/>
            </a:pPr>
            <a:r>
              <a:rPr lang="en-US" baseline="0" dirty="0"/>
              <a:t>ULDs are devices used for grouping, transferring and restraining cargo, baggage or mail for transport. It is important for operators to understand the role  ULDs can play in both mitigating risk, in certain circumstances, and potentially contributing to the risk in other circumstances. Some ULDs containers can provide a layer of protection to its contents and limit the severity of a external to it. It can also help in suppressing a fire originating within it through oxygen starvation. Some even contain built-in fire suppression systems. However, under certain circumstances, ULDs may have a detrimental effect. There may be potential for a delay in the detection of fire and subsequent alerting of the flight crew if it originates within the ULD. It may also restrict the penetration of fire suppressant agent into the ULD to fight the fire. Gases from a lithium batteries in thermal runaway can accumulate in restricted spaces in the ULD along an explosive mixture to be created. There have been a lot of developments with the protection features of ULDs and their ability to protect the aircraft from fire and specifically for a lithium battery event. There have also been a lot of developments with protection features of fire containment covers. But the bottom line is the operator needs to take all of this into account when conducting their safety risk assessment. </a:t>
            </a:r>
          </a:p>
          <a:p>
            <a:pPr marL="181213" indent="-181213">
              <a:buFont typeface="Arial" panose="020B0604020202020204" pitchFamily="34" charset="0"/>
              <a:buChar char="•"/>
            </a:pPr>
            <a:r>
              <a:rPr lang="en-US" baseline="0" dirty="0"/>
              <a:t>Packing and packaging</a:t>
            </a:r>
          </a:p>
          <a:p>
            <a:pPr marL="664449" lvl="1" indent="-181213">
              <a:buFont typeface="Arial" panose="020B0604020202020204" pitchFamily="34" charset="0"/>
              <a:buChar char="•"/>
            </a:pPr>
            <a:r>
              <a:rPr lang="en-US" baseline="0" dirty="0"/>
              <a:t>We know that the Technical Instructions contain a lot of requirements that the shipper implements when it comes to packing and packaging. The operator needs to be confident that shippers complies with these requirements and then must ensure that packages containing dangerous goods are not loaded on an aircraft or into a ULD if there is evidence of leakage or damaged. </a:t>
            </a:r>
          </a:p>
          <a:p>
            <a:pPr marL="181213" indent="-181213">
              <a:buFont typeface="Arial" panose="020B0604020202020204" pitchFamily="34" charset="0"/>
              <a:buChar char="•"/>
            </a:pPr>
            <a:r>
              <a:rPr lang="en-US" baseline="0" dirty="0"/>
              <a:t>Supply chain</a:t>
            </a:r>
          </a:p>
          <a:p>
            <a:pPr marL="664449" lvl="1" indent="-181213">
              <a:buFont typeface="Arial" panose="020B0604020202020204" pitchFamily="34" charset="0"/>
              <a:buChar char="•"/>
            </a:pPr>
            <a:r>
              <a:rPr lang="en-US" baseline="0" dirty="0"/>
              <a:t>Earlier we looked at the supply chain and how complex it can be. Managing risks that can be introduced at any point throughout it can be very challenging. It is difficult for an operator to identify all shippers, freight forwarders and other entities involved given the often multiple layers of the supply chain. But it is critical for the operator to evaluate and quantify the risk and determine how best to mitigate it. This may involve working directly with entities in the supply chain to determine and define appropriate risk control strategies. Controls for ensuring that undeclared dangerous goods are not offered for air transport should be present throughout the supply chain and when receiving cargo. </a:t>
            </a:r>
          </a:p>
          <a:p>
            <a:pPr marL="181213" indent="-181213">
              <a:buFont typeface="Arial" panose="020B0604020202020204" pitchFamily="34" charset="0"/>
              <a:buChar char="•"/>
            </a:pPr>
            <a:r>
              <a:rPr lang="en-US" baseline="0" dirty="0"/>
              <a:t>Quantity and distribution of items</a:t>
            </a:r>
          </a:p>
          <a:p>
            <a:pPr marL="664449" lvl="1" indent="-181213">
              <a:buFont typeface="Arial" panose="020B0604020202020204" pitchFamily="34" charset="0"/>
              <a:buChar char="•"/>
            </a:pPr>
            <a:r>
              <a:rPr lang="en-US" baseline="0" dirty="0"/>
              <a:t>We know that the Technical Instructions limit the quantities of dangerous goods that can be in a package, but it does not limit the quantity of packages that can be loaded on an </a:t>
            </a:r>
            <a:r>
              <a:rPr lang="en-US" baseline="0" dirty="0" err="1"/>
              <a:t>aeroplane</a:t>
            </a:r>
            <a:r>
              <a:rPr lang="en-US" baseline="0" dirty="0"/>
              <a:t>. Normally the quantity will not affect the probability of fire starting, but the items can affect the outcome a fire if it does start. This is because although most items provide fuel for a fire, they are not an ignition source. But special consideration should be given to some items based on their specific properties, including lithium batteries. Lithium batteries can directly affect the risk level because they provide fuel and also have the potential to self ignite. The greater the number of batteries, the greater the likelihood of ignition, and the greater the  number of batteries involved in a fire the greater the severity of that fire. So the operator should give consideration to potential mitigation measures against identified hazards that could be achieved by restricting quantity or defining the distribution on the </a:t>
            </a:r>
            <a:r>
              <a:rPr lang="en-US" baseline="0" dirty="0" err="1"/>
              <a:t>aeroplane</a:t>
            </a:r>
            <a:r>
              <a:rPr lang="en-US" baseline="0" dirty="0"/>
              <a:t>. </a:t>
            </a:r>
          </a:p>
          <a:p>
            <a:pPr marL="664449" lvl="1" indent="-181213">
              <a:buFont typeface="Arial" panose="020B0604020202020204" pitchFamily="34" charset="0"/>
              <a:buChar char="•"/>
            </a:pPr>
            <a:endParaRPr lang="en-US" baseline="0" dirty="0"/>
          </a:p>
          <a:p>
            <a:pPr marL="198590" indent="-181213">
              <a:buFont typeface="Arial" panose="020B0604020202020204" pitchFamily="34" charset="0"/>
              <a:buChar char="•"/>
            </a:pPr>
            <a:r>
              <a:rPr lang="en-US" baseline="0" dirty="0"/>
              <a:t>So this is all that will be said about the large cargo system of which dangerous goods is a part of. The rest of the course will focus on the more detailed content of the Technical Instructions.</a:t>
            </a:r>
          </a:p>
        </p:txBody>
      </p:sp>
      <p:sp>
        <p:nvSpPr>
          <p:cNvPr id="4" name="Slide Number Placeholder 3"/>
          <p:cNvSpPr>
            <a:spLocks noGrp="1"/>
          </p:cNvSpPr>
          <p:nvPr>
            <p:ph type="sldNum" sz="quarter" idx="10"/>
          </p:nvPr>
        </p:nvSpPr>
        <p:spPr/>
        <p:txBody>
          <a:bodyPr/>
          <a:lstStyle/>
          <a:p>
            <a:pPr defTabSz="931717">
              <a:defRPr/>
            </a:pPr>
            <a:fld id="{406E8760-2A2E-4167-85B7-C4FB06107423}" type="slidenum">
              <a:rPr lang="en-GB">
                <a:solidFill>
                  <a:prstClr val="black"/>
                </a:solidFill>
                <a:latin typeface="Calibri"/>
              </a:rPr>
              <a:pPr defTabSz="931717">
                <a:defRPr/>
              </a:pPr>
              <a:t>18</a:t>
            </a:fld>
            <a:endParaRPr lang="en-GB">
              <a:solidFill>
                <a:prstClr val="black"/>
              </a:solidFill>
              <a:latin typeface="Calibri"/>
            </a:endParaRPr>
          </a:p>
        </p:txBody>
      </p:sp>
    </p:spTree>
    <p:extLst>
      <p:ext uri="{BB962C8B-B14F-4D97-AF65-F5344CB8AC3E}">
        <p14:creationId xmlns:p14="http://schemas.microsoft.com/office/powerpoint/2010/main" val="32424157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0E3C47-AF67-DFF8-A40B-F47735FEF1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F0714B-63F3-46B3-A39A-EA36EE0FB1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78F4D4-EC64-143E-95B4-02D84847D515}"/>
              </a:ext>
            </a:extLst>
          </p:cNvPr>
          <p:cNvSpPr>
            <a:spLocks noGrp="1"/>
          </p:cNvSpPr>
          <p:nvPr>
            <p:ph type="body" idx="1"/>
          </p:nvPr>
        </p:nvSpPr>
        <p:spPr/>
        <p:txBody>
          <a:bodyPr/>
          <a:lstStyle/>
          <a:p>
            <a:pPr marL="114300" indent="-342900" defTabSz="228600">
              <a:buFont typeface="+mj-lt"/>
              <a:buAutoNum type="arabicPeriod" startAt="18"/>
            </a:pPr>
            <a:r>
              <a:rPr lang="en-US" sz="1800" dirty="0">
                <a:effectLst/>
                <a:latin typeface="Times New Roman" panose="02020603050405020304" pitchFamily="18" charset="0"/>
                <a:ea typeface="Times New Roman" panose="02020603050405020304" pitchFamily="18" charset="0"/>
              </a:rPr>
              <a:t>As we move forward, unwavering commitment to the highest levels of safety will of course remain key. </a:t>
            </a:r>
          </a:p>
          <a:p>
            <a:pPr marL="114300" indent="-342900" defTabSz="228600">
              <a:buFont typeface="+mj-lt"/>
              <a:buAutoNum type="arabicPeriod" startAt="18"/>
            </a:pPr>
            <a:r>
              <a:rPr lang="en-CA" sz="1800" dirty="0">
                <a:solidFill>
                  <a:srgbClr val="000000"/>
                </a:solidFill>
                <a:effectLst/>
                <a:latin typeface="Times New Roman" panose="02020603050405020304" pitchFamily="18" charset="0"/>
                <a:ea typeface="DengXian" panose="02010600030101010101" pitchFamily="2" charset="-122"/>
              </a:rPr>
              <a:t>I know everyone here shares this priority, and so on that topic, I’d like to focus on dangerous goods for a moment.</a:t>
            </a:r>
            <a:endParaRPr lang="en-GB" sz="1800" dirty="0">
              <a:solidFill>
                <a:srgbClr val="000000"/>
              </a:solidFill>
              <a:effectLst/>
              <a:latin typeface="Times New Roman" panose="02020603050405020304" pitchFamily="18" charset="0"/>
              <a:ea typeface="DengXian" panose="02010600030101010101" pitchFamily="2" charset="-122"/>
            </a:endParaRPr>
          </a:p>
          <a:p>
            <a:endParaRPr lang="en-GB" dirty="0"/>
          </a:p>
        </p:txBody>
      </p:sp>
      <p:sp>
        <p:nvSpPr>
          <p:cNvPr id="4" name="Slide Number Placeholder 3">
            <a:extLst>
              <a:ext uri="{FF2B5EF4-FFF2-40B4-BE49-F238E27FC236}">
                <a16:creationId xmlns:a16="http://schemas.microsoft.com/office/drawing/2014/main" id="{9A4B5F0E-5D79-705C-FC6A-0987C6AC325A}"/>
              </a:ext>
            </a:extLst>
          </p:cNvPr>
          <p:cNvSpPr>
            <a:spLocks noGrp="1"/>
          </p:cNvSpPr>
          <p:nvPr>
            <p:ph type="sldNum" sz="quarter" idx="5"/>
          </p:nvPr>
        </p:nvSpPr>
        <p:spPr/>
        <p:txBody>
          <a:bodyPr/>
          <a:lstStyle/>
          <a:p>
            <a:fld id="{BA2537F5-DA91-4D6E-9D20-53AD03023D2E}" type="slidenum">
              <a:rPr lang="en-GB" smtClean="0"/>
              <a:t>19</a:t>
            </a:fld>
            <a:endParaRPr lang="en-GB"/>
          </a:p>
        </p:txBody>
      </p:sp>
    </p:spTree>
    <p:extLst>
      <p:ext uri="{BB962C8B-B14F-4D97-AF65-F5344CB8AC3E}">
        <p14:creationId xmlns:p14="http://schemas.microsoft.com/office/powerpoint/2010/main" val="28659593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416D1D-34CC-F629-89E8-E077E95A52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24BC25-B824-8974-F50C-23C40EDEED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1DB9E5-0F57-13CC-BD75-32ED101ED92C}"/>
              </a:ext>
            </a:extLst>
          </p:cNvPr>
          <p:cNvSpPr>
            <a:spLocks noGrp="1"/>
          </p:cNvSpPr>
          <p:nvPr>
            <p:ph type="body" idx="1"/>
          </p:nvPr>
        </p:nvSpPr>
        <p:spPr/>
        <p:txBody>
          <a:bodyPr/>
          <a:lstStyle/>
          <a:p>
            <a:pPr lvl="0"/>
            <a:endParaRPr lang="en-US" dirty="0"/>
          </a:p>
        </p:txBody>
      </p:sp>
      <p:sp>
        <p:nvSpPr>
          <p:cNvPr id="4" name="Slide Number Placeholder 3">
            <a:extLst>
              <a:ext uri="{FF2B5EF4-FFF2-40B4-BE49-F238E27FC236}">
                <a16:creationId xmlns:a16="http://schemas.microsoft.com/office/drawing/2014/main" id="{D9E2E1DF-8609-6429-A269-8FC5A4933B12}"/>
              </a:ext>
            </a:extLst>
          </p:cNvPr>
          <p:cNvSpPr>
            <a:spLocks noGrp="1"/>
          </p:cNvSpPr>
          <p:nvPr>
            <p:ph type="sldNum" sz="quarter" idx="10"/>
          </p:nvPr>
        </p:nvSpPr>
        <p:spPr/>
        <p:txBody>
          <a:bodyPr/>
          <a:lstStyle/>
          <a:p>
            <a:fld id="{4B0FC079-25C2-4A6C-A77C-87A3847F5CA2}" type="slidenum">
              <a:rPr lang="en-US" smtClean="0"/>
              <a:t>20</a:t>
            </a:fld>
            <a:endParaRPr lang="en-US"/>
          </a:p>
        </p:txBody>
      </p:sp>
    </p:spTree>
    <p:extLst>
      <p:ext uri="{BB962C8B-B14F-4D97-AF65-F5344CB8AC3E}">
        <p14:creationId xmlns:p14="http://schemas.microsoft.com/office/powerpoint/2010/main" val="36924406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83380"/>
          </a:xfrm>
          <a:prstGeom prst="rect">
            <a:avLst/>
          </a:prstGeom>
        </p:spPr>
        <p:txBody>
          <a:bodyPr lIns="93177" tIns="46589" rIns="93177" bIns="46589"/>
          <a:lstStyle/>
          <a:p>
            <a:endParaRPr lang="en-GB" dirty="0"/>
          </a:p>
        </p:txBody>
      </p:sp>
      <p:sp>
        <p:nvSpPr>
          <p:cNvPr id="4" name="Slide Number Placeholder 3"/>
          <p:cNvSpPr>
            <a:spLocks noGrp="1"/>
          </p:cNvSpPr>
          <p:nvPr>
            <p:ph type="sldNum" sz="quarter" idx="10"/>
          </p:nvPr>
        </p:nvSpPr>
        <p:spPr/>
        <p:txBody>
          <a:bodyPr/>
          <a:lstStyle/>
          <a:p>
            <a:fld id="{549CBF53-3354-493F-BAEA-23F53C2819D5}" type="slidenum">
              <a:rPr lang="en-CA" smtClean="0"/>
              <a:t>22</a:t>
            </a:fld>
            <a:endParaRPr lang="en-CA" dirty="0"/>
          </a:p>
        </p:txBody>
      </p:sp>
    </p:spTree>
    <p:extLst>
      <p:ext uri="{BB962C8B-B14F-4D97-AF65-F5344CB8AC3E}">
        <p14:creationId xmlns:p14="http://schemas.microsoft.com/office/powerpoint/2010/main" val="875812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Heard of A9 facilitation and a19 on security, </a:t>
            </a:r>
          </a:p>
          <a:p>
            <a:r>
              <a:rPr lang="en-US" dirty="0"/>
              <a:t>An18 </a:t>
            </a:r>
          </a:p>
          <a:p>
            <a:r>
              <a:rPr lang="en-US" dirty="0"/>
              <a:t>Think</a:t>
            </a:r>
          </a:p>
          <a:p>
            <a:r>
              <a:rPr lang="en-US" dirty="0"/>
              <a:t>Standard … TIs</a:t>
            </a:r>
          </a:p>
        </p:txBody>
      </p:sp>
      <p:sp>
        <p:nvSpPr>
          <p:cNvPr id="4" name="Slide Number Placeholder 3"/>
          <p:cNvSpPr>
            <a:spLocks noGrp="1"/>
          </p:cNvSpPr>
          <p:nvPr>
            <p:ph type="sldNum" sz="quarter" idx="10"/>
          </p:nvPr>
        </p:nvSpPr>
        <p:spPr/>
        <p:txBody>
          <a:bodyPr/>
          <a:lstStyle/>
          <a:p>
            <a:fld id="{4B0FC079-25C2-4A6C-A77C-87A3847F5CA2}" type="slidenum">
              <a:rPr lang="en-US" smtClean="0"/>
              <a:t>5</a:t>
            </a:fld>
            <a:endParaRPr lang="en-US"/>
          </a:p>
        </p:txBody>
      </p:sp>
    </p:spTree>
    <p:extLst>
      <p:ext uri="{BB962C8B-B14F-4D97-AF65-F5344CB8AC3E}">
        <p14:creationId xmlns:p14="http://schemas.microsoft.com/office/powerpoint/2010/main" val="3506445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A2537F5-DA91-4D6E-9D20-53AD03023D2E}" type="slidenum">
              <a:rPr lang="en-GB" smtClean="0"/>
              <a:t>6</a:t>
            </a:fld>
            <a:endParaRPr lang="en-GB"/>
          </a:p>
        </p:txBody>
      </p:sp>
    </p:spTree>
    <p:extLst>
      <p:ext uri="{BB962C8B-B14F-4D97-AF65-F5344CB8AC3E}">
        <p14:creationId xmlns:p14="http://schemas.microsoft.com/office/powerpoint/2010/main" val="255516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step in a safety risk management process is the identification of hazards.</a:t>
            </a:r>
            <a:r>
              <a:rPr lang="en-US" baseline="0" dirty="0"/>
              <a:t> Technical Instructions address hazard identification through a system that divides hazards into 9 general classes, with some of these classes further divided into divisions and some further divided into the degree of danger they pose. The nine classes cover </a:t>
            </a:r>
          </a:p>
          <a:p>
            <a:endParaRPr lang="en-US" baseline="0" dirty="0"/>
          </a:p>
          <a:p>
            <a:r>
              <a:rPr lang="en-US" baseline="0" dirty="0"/>
              <a:t>CLICK	Explosives, </a:t>
            </a:r>
          </a:p>
          <a:p>
            <a:r>
              <a:rPr lang="en-US" baseline="0" dirty="0"/>
              <a:t>CLICK	Flammable gases, </a:t>
            </a:r>
          </a:p>
          <a:p>
            <a:r>
              <a:rPr lang="en-US" baseline="0" dirty="0"/>
              <a:t>CLICK	Flammable liquids, </a:t>
            </a:r>
          </a:p>
          <a:p>
            <a:r>
              <a:rPr lang="en-US" baseline="0" dirty="0"/>
              <a:t>CLICK	</a:t>
            </a:r>
            <a:r>
              <a:rPr lang="en-GB" dirty="0"/>
              <a:t>Flammable solids,</a:t>
            </a:r>
          </a:p>
          <a:p>
            <a:r>
              <a:rPr lang="en-GB" dirty="0"/>
              <a:t>	Substances liable to spontaneous combustion and</a:t>
            </a:r>
          </a:p>
          <a:p>
            <a:r>
              <a:rPr lang="en-GB" dirty="0"/>
              <a:t> 	Substances which, in contact with water, emit flammable gases</a:t>
            </a:r>
          </a:p>
          <a:p>
            <a:r>
              <a:rPr lang="en-US" baseline="0" dirty="0"/>
              <a:t>CLICK	Oxidizing substances and organic peroxides</a:t>
            </a:r>
          </a:p>
          <a:p>
            <a:r>
              <a:rPr lang="en-US" baseline="0" dirty="0"/>
              <a:t>CLICK	Toxic and infectious substances</a:t>
            </a:r>
          </a:p>
          <a:p>
            <a:r>
              <a:rPr lang="en-US" baseline="0" dirty="0"/>
              <a:t>CLICK	Radioactive material</a:t>
            </a:r>
          </a:p>
          <a:p>
            <a:r>
              <a:rPr lang="en-US" baseline="0" dirty="0"/>
              <a:t>CLICK	Corrosive substances. </a:t>
            </a:r>
          </a:p>
          <a:p>
            <a:r>
              <a:rPr lang="en-US" baseline="0" dirty="0"/>
              <a:t>CLICK	Miscellaneous dangerous goods, which are goods that do not meet the</a:t>
            </a:r>
          </a:p>
          <a:p>
            <a:r>
              <a:rPr lang="en-US" baseline="0" dirty="0"/>
              <a:t>	classification criteria of any of the classes. This includes environmentally</a:t>
            </a:r>
          </a:p>
          <a:p>
            <a:r>
              <a:rPr lang="en-US" baseline="0" dirty="0"/>
              <a:t>	hazardous substances are assigned to this class</a:t>
            </a:r>
            <a:endParaRPr lang="en-US" dirty="0"/>
          </a:p>
        </p:txBody>
      </p:sp>
      <p:sp>
        <p:nvSpPr>
          <p:cNvPr id="4" name="Slide Number Placeholder 3"/>
          <p:cNvSpPr>
            <a:spLocks noGrp="1"/>
          </p:cNvSpPr>
          <p:nvPr>
            <p:ph type="sldNum" sz="quarter" idx="10"/>
          </p:nvPr>
        </p:nvSpPr>
        <p:spPr/>
        <p:txBody>
          <a:bodyPr/>
          <a:lstStyle/>
          <a:p>
            <a:fld id="{4B0FC079-25C2-4A6C-A77C-87A3847F5CA2}" type="slidenum">
              <a:rPr lang="en-US" smtClean="0"/>
              <a:t>7</a:t>
            </a:fld>
            <a:endParaRPr lang="en-US"/>
          </a:p>
        </p:txBody>
      </p:sp>
    </p:spTree>
    <p:extLst>
      <p:ext uri="{BB962C8B-B14F-4D97-AF65-F5344CB8AC3E}">
        <p14:creationId xmlns:p14="http://schemas.microsoft.com/office/powerpoint/2010/main" val="903667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hazards are identified, they need to be described in a way that’s understood by everyone handling the dangerous</a:t>
            </a:r>
            <a:r>
              <a:rPr lang="en-US" baseline="0" dirty="0"/>
              <a:t> goods throughout the transport supply chain. Part 3 of the Technical Instructions contains a list of over 3000 dangerous goods commonly transported from which a dangerous goods description is derived. The basic description includes what is known as a proper shipping name, a UN number, the primary hazard, any subsidiary hazards and, for some dangerous goods, a packing group which identifies one of three levels of danger. From this description, a shipper can determine whether or not the specific dangerous goods can be transported by air, in what quantities, what specific packing requirements need to be applied, what labels need to be applied to the package, and what other special provisions may need to be applied.</a:t>
            </a:r>
            <a:endParaRPr lang="en-US" dirty="0"/>
          </a:p>
        </p:txBody>
      </p:sp>
      <p:sp>
        <p:nvSpPr>
          <p:cNvPr id="4" name="Slide Number Placeholder 3"/>
          <p:cNvSpPr>
            <a:spLocks noGrp="1"/>
          </p:cNvSpPr>
          <p:nvPr>
            <p:ph type="sldNum" sz="quarter" idx="10"/>
          </p:nvPr>
        </p:nvSpPr>
        <p:spPr/>
        <p:txBody>
          <a:bodyPr/>
          <a:lstStyle/>
          <a:p>
            <a:fld id="{4B0FC079-25C2-4A6C-A77C-87A3847F5CA2}" type="slidenum">
              <a:rPr lang="en-US" smtClean="0"/>
              <a:t>8</a:t>
            </a:fld>
            <a:endParaRPr lang="en-US"/>
          </a:p>
        </p:txBody>
      </p:sp>
    </p:spTree>
    <p:extLst>
      <p:ext uri="{BB962C8B-B14F-4D97-AF65-F5344CB8AC3E}">
        <p14:creationId xmlns:p14="http://schemas.microsoft.com/office/powerpoint/2010/main" val="769943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hazards have been identified and described, package level mitigation</a:t>
            </a:r>
            <a:r>
              <a:rPr lang="en-US" baseline="0" dirty="0"/>
              <a:t> measures can applied. </a:t>
            </a:r>
          </a:p>
          <a:p>
            <a:endParaRPr lang="en-US" baseline="0" dirty="0"/>
          </a:p>
          <a:p>
            <a:r>
              <a:rPr lang="en-US" baseline="0" dirty="0"/>
              <a:t>There are general packing requirements that apply to all dangerous goods and around 150 packing instructions that apply to specific dangerous goods. The packing instructions are numbered and assigned to specific dangerous goods contained in the list in Part 3.  </a:t>
            </a:r>
          </a:p>
          <a:p>
            <a:endParaRPr lang="en-US" baseline="0" dirty="0"/>
          </a:p>
          <a:p>
            <a:r>
              <a:rPr lang="en-US" baseline="0" dirty="0"/>
              <a:t>There are also requirements for packaging to be subject to performance tests aimed at ensuring the packaging can contain its contents under normal transport conditions. Specific marks must be applied to the package to indicate that the packaging design type has been successfully tested. </a:t>
            </a:r>
            <a:endParaRPr lang="en-US" dirty="0"/>
          </a:p>
        </p:txBody>
      </p:sp>
      <p:sp>
        <p:nvSpPr>
          <p:cNvPr id="4" name="Slide Number Placeholder 3"/>
          <p:cNvSpPr>
            <a:spLocks noGrp="1"/>
          </p:cNvSpPr>
          <p:nvPr>
            <p:ph type="sldNum" sz="quarter" idx="10"/>
          </p:nvPr>
        </p:nvSpPr>
        <p:spPr/>
        <p:txBody>
          <a:bodyPr/>
          <a:lstStyle/>
          <a:p>
            <a:fld id="{4B0FC079-25C2-4A6C-A77C-87A3847F5CA2}" type="slidenum">
              <a:rPr lang="en-US" smtClean="0"/>
              <a:t>9</a:t>
            </a:fld>
            <a:endParaRPr lang="en-US"/>
          </a:p>
        </p:txBody>
      </p:sp>
    </p:spTree>
    <p:extLst>
      <p:ext uri="{BB962C8B-B14F-4D97-AF65-F5344CB8AC3E}">
        <p14:creationId xmlns:p14="http://schemas.microsoft.com/office/powerpoint/2010/main" val="1683727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 5 of the Technical Instructions contains</a:t>
            </a:r>
            <a:r>
              <a:rPr lang="en-US" baseline="0" dirty="0"/>
              <a:t> requirements for hazards and handling information to be communicated to the airline operator and any other entity handling the dangerous goods during transport. </a:t>
            </a:r>
          </a:p>
          <a:p>
            <a:r>
              <a:rPr lang="en-US" baseline="0" dirty="0"/>
              <a:t>This is done on the package and through information provided to the operator either electronically or on a paper document. </a:t>
            </a:r>
          </a:p>
          <a:p>
            <a:endParaRPr lang="en-US" baseline="0" dirty="0"/>
          </a:p>
          <a:p>
            <a:r>
              <a:rPr lang="en-US" baseline="0" dirty="0"/>
              <a:t>The hazard information on the package includes the hazard labels that we saw when we looked at hazard identification, handling labels, the marks indicating that the packaging design type has successfully passed required tests, the proper shipping name and UN number of the goods contained in the package, and shipper and consignee identification. </a:t>
            </a:r>
          </a:p>
          <a:p>
            <a:endParaRPr lang="en-US" baseline="0" dirty="0"/>
          </a:p>
          <a:p>
            <a:r>
              <a:rPr lang="en-US" baseline="0" dirty="0"/>
              <a:t>The information required to be provided either electronically or on a paper document include the name and address of the shipper and consignee, dangerous goods description, the number and type of packages, the quantity of dangerous goods within, and specific handling. This is the basic information required, there may be more depending on the type of dangerous goods being transported.</a:t>
            </a:r>
          </a:p>
          <a:p>
            <a:endParaRPr lang="en-US" baseline="0" dirty="0"/>
          </a:p>
          <a:p>
            <a:r>
              <a:rPr lang="en-US" baseline="0" dirty="0"/>
              <a:t>The information on the package and in the transport document helps ensure that the dangerous goods are handled and stowed on the aircraft safely, and also helps the operator verify that the contents described are packed safely in accordance with the regulations. </a:t>
            </a:r>
            <a:endParaRPr lang="en-US" dirty="0"/>
          </a:p>
        </p:txBody>
      </p:sp>
      <p:sp>
        <p:nvSpPr>
          <p:cNvPr id="4" name="Slide Number Placeholder 3"/>
          <p:cNvSpPr>
            <a:spLocks noGrp="1"/>
          </p:cNvSpPr>
          <p:nvPr>
            <p:ph type="sldNum" sz="quarter" idx="10"/>
          </p:nvPr>
        </p:nvSpPr>
        <p:spPr/>
        <p:txBody>
          <a:bodyPr/>
          <a:lstStyle/>
          <a:p>
            <a:fld id="{4B0FC079-25C2-4A6C-A77C-87A3847F5CA2}" type="slidenum">
              <a:rPr lang="en-US" smtClean="0"/>
              <a:t>10</a:t>
            </a:fld>
            <a:endParaRPr lang="en-US"/>
          </a:p>
        </p:txBody>
      </p:sp>
    </p:spTree>
    <p:extLst>
      <p:ext uri="{BB962C8B-B14F-4D97-AF65-F5344CB8AC3E}">
        <p14:creationId xmlns:p14="http://schemas.microsoft.com/office/powerpoint/2010/main" val="1469877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Along with the information the shipper must provide to the operator is a declaration that the contents of the consignment are fully and accurately described and that the hazards associated with the dangerous goods have been classified, packaged, marked and labelled in accordance with the regulations.</a:t>
            </a:r>
            <a:r>
              <a:rPr lang="en-US" baseline="0" dirty="0"/>
              <a:t> This emphasizes the legal responsibility of the shipper and also provides a level of confidence to the operator that the dangerous goods consignment is safe for transport. </a:t>
            </a:r>
            <a:endParaRPr lang="en-US" dirty="0"/>
          </a:p>
        </p:txBody>
      </p:sp>
      <p:sp>
        <p:nvSpPr>
          <p:cNvPr id="4" name="Slide Number Placeholder 3"/>
          <p:cNvSpPr>
            <a:spLocks noGrp="1"/>
          </p:cNvSpPr>
          <p:nvPr>
            <p:ph type="sldNum" sz="quarter" idx="10"/>
          </p:nvPr>
        </p:nvSpPr>
        <p:spPr/>
        <p:txBody>
          <a:bodyPr/>
          <a:lstStyle/>
          <a:p>
            <a:fld id="{4B0FC079-25C2-4A6C-A77C-87A3847F5CA2}" type="slidenum">
              <a:rPr lang="en-US" smtClean="0"/>
              <a:t>11</a:t>
            </a:fld>
            <a:endParaRPr lang="en-US"/>
          </a:p>
        </p:txBody>
      </p:sp>
    </p:spTree>
    <p:extLst>
      <p:ext uri="{BB962C8B-B14F-4D97-AF65-F5344CB8AC3E}">
        <p14:creationId xmlns:p14="http://schemas.microsoft.com/office/powerpoint/2010/main" val="30896361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a:t>
            </a:r>
            <a:r>
              <a:rPr lang="en-US" baseline="0" dirty="0"/>
              <a:t> the shipper is responsible for identifying the hazards, describing them, ensuring they are not forbidden for transport by air, mitigating the risks associated with the dangerous goods at the package level, communicating the hazards to the operator, and declaring that they have complied with all applicable regulations. </a:t>
            </a:r>
          </a:p>
          <a:p>
            <a:endParaRPr lang="en-US" baseline="0" dirty="0"/>
          </a:p>
          <a:p>
            <a:r>
              <a:rPr lang="en-US" dirty="0"/>
              <a:t>Now the operator has responsibilities to further mitigate risks</a:t>
            </a:r>
            <a:r>
              <a:rPr lang="en-US" baseline="0" dirty="0"/>
              <a:t> through an operator acceptance check and the loading and stowage of the dangerous goods on the aircraft. The operator acceptance check helps to reduce the likelihood of non-compliant dangerous goods entering the air transport, but this can only be done when the shipper declares that a consignment contains dangerous goods. The Technical Instructions therefore requires the operator to take measures to reduce the likelihood of this happening by displaying notices about dangerous goods at cargo acceptance points and providing information to assist in detecting and preventing undeclared dangerous goods from being offered for transport to cargo reservations, sale and cargo acceptance staff. The operator also has responsibilities for ensuring its employees are competent to perform their functions and have the information they need to fulfill their responsibilities. </a:t>
            </a:r>
          </a:p>
          <a:p>
            <a:endParaRPr lang="en-US" baseline="0" dirty="0"/>
          </a:p>
          <a:p>
            <a:r>
              <a:rPr lang="en-US" baseline="0" dirty="0"/>
              <a:t>All of these requirements are contained in Part 7 of the Technical Instructions.  </a:t>
            </a:r>
            <a:endParaRPr lang="en-US" dirty="0"/>
          </a:p>
        </p:txBody>
      </p:sp>
      <p:sp>
        <p:nvSpPr>
          <p:cNvPr id="4" name="Slide Number Placeholder 3"/>
          <p:cNvSpPr>
            <a:spLocks noGrp="1"/>
          </p:cNvSpPr>
          <p:nvPr>
            <p:ph type="sldNum" sz="quarter" idx="10"/>
          </p:nvPr>
        </p:nvSpPr>
        <p:spPr/>
        <p:txBody>
          <a:bodyPr/>
          <a:lstStyle/>
          <a:p>
            <a:fld id="{4B0FC079-25C2-4A6C-A77C-87A3847F5CA2}" type="slidenum">
              <a:rPr lang="en-US" smtClean="0"/>
              <a:t>12</a:t>
            </a:fld>
            <a:endParaRPr lang="en-US"/>
          </a:p>
        </p:txBody>
      </p:sp>
    </p:spTree>
    <p:extLst>
      <p:ext uri="{BB962C8B-B14F-4D97-AF65-F5344CB8AC3E}">
        <p14:creationId xmlns:p14="http://schemas.microsoft.com/office/powerpoint/2010/main" val="19333358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CAO Cover">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5567D6F-E172-1EAC-AAFA-F533DF64312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119" y="0"/>
            <a:ext cx="12180231" cy="6857999"/>
          </a:xfrm>
          <a:prstGeom prst="rect">
            <a:avLst/>
          </a:prstGeom>
        </p:spPr>
      </p:pic>
    </p:spTree>
    <p:extLst>
      <p:ext uri="{BB962C8B-B14F-4D97-AF65-F5344CB8AC3E}">
        <p14:creationId xmlns:p14="http://schemas.microsoft.com/office/powerpoint/2010/main" val="703090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7" name="Rectangle 36"/>
          <p:cNvSpPr/>
          <p:nvPr userDrawn="1"/>
        </p:nvSpPr>
        <p:spPr>
          <a:xfrm>
            <a:off x="0" y="0"/>
            <a:ext cx="5908431" cy="6858000"/>
          </a:xfrm>
          <a:prstGeom prst="rect">
            <a:avLst/>
          </a:prstGeom>
          <a:solidFill>
            <a:srgbClr val="006EB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itle 1"/>
          <p:cNvSpPr>
            <a:spLocks noGrp="1"/>
          </p:cNvSpPr>
          <p:nvPr>
            <p:ph type="title" hasCustomPrompt="1"/>
          </p:nvPr>
        </p:nvSpPr>
        <p:spPr>
          <a:xfrm>
            <a:off x="6839065" y="898783"/>
            <a:ext cx="3895668" cy="497166"/>
          </a:xfrm>
          <a:prstGeom prst="rect">
            <a:avLst/>
          </a:prstGeom>
        </p:spPr>
        <p:txBody>
          <a:bodyPr/>
          <a:lstStyle>
            <a:lvl1pPr>
              <a:defRPr sz="2800" baseline="0">
                <a:solidFill>
                  <a:schemeClr val="tx2"/>
                </a:solidFill>
              </a:defRPr>
            </a:lvl1pPr>
          </a:lstStyle>
          <a:p>
            <a:r>
              <a:rPr lang="en-US" sz="2800" dirty="0"/>
              <a:t>Title 2</a:t>
            </a:r>
            <a:endParaRPr lang="en-CA" sz="2800" dirty="0"/>
          </a:p>
        </p:txBody>
      </p:sp>
      <p:sp>
        <p:nvSpPr>
          <p:cNvPr id="31" name="Content Placeholder 3"/>
          <p:cNvSpPr>
            <a:spLocks noGrp="1"/>
          </p:cNvSpPr>
          <p:nvPr>
            <p:ph sz="half" idx="14" hasCustomPrompt="1"/>
          </p:nvPr>
        </p:nvSpPr>
        <p:spPr>
          <a:xfrm>
            <a:off x="2474090" y="2549873"/>
            <a:ext cx="3077144" cy="91198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38" name="Line"/>
          <p:cNvSpPr/>
          <p:nvPr userDrawn="1"/>
        </p:nvSpPr>
        <p:spPr>
          <a:xfrm>
            <a:off x="605545" y="6193103"/>
            <a:ext cx="0" cy="664897"/>
          </a:xfrm>
          <a:prstGeom prst="line">
            <a:avLst/>
          </a:prstGeom>
          <a:ln w="38100">
            <a:solidFill>
              <a:schemeClr val="bg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40" name="Content Placeholder 3"/>
          <p:cNvSpPr>
            <a:spLocks noGrp="1"/>
          </p:cNvSpPr>
          <p:nvPr>
            <p:ph sz="half" idx="15" hasCustomPrompt="1"/>
          </p:nvPr>
        </p:nvSpPr>
        <p:spPr>
          <a:xfrm>
            <a:off x="2474090" y="3800091"/>
            <a:ext cx="3077144" cy="91198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41" name="Content Placeholder 3"/>
          <p:cNvSpPr>
            <a:spLocks noGrp="1"/>
          </p:cNvSpPr>
          <p:nvPr>
            <p:ph sz="half" idx="16" hasCustomPrompt="1"/>
          </p:nvPr>
        </p:nvSpPr>
        <p:spPr>
          <a:xfrm>
            <a:off x="2474090" y="5050309"/>
            <a:ext cx="3077144" cy="91198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42" name="Content Placeholder 3"/>
          <p:cNvSpPr>
            <a:spLocks noGrp="1"/>
          </p:cNvSpPr>
          <p:nvPr>
            <p:ph sz="half" idx="17" hasCustomPrompt="1"/>
          </p:nvPr>
        </p:nvSpPr>
        <p:spPr>
          <a:xfrm>
            <a:off x="7657589" y="2552729"/>
            <a:ext cx="3077144" cy="91198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43" name="Content Placeholder 3"/>
          <p:cNvSpPr>
            <a:spLocks noGrp="1"/>
          </p:cNvSpPr>
          <p:nvPr>
            <p:ph sz="half" idx="18" hasCustomPrompt="1"/>
          </p:nvPr>
        </p:nvSpPr>
        <p:spPr>
          <a:xfrm>
            <a:off x="7657589" y="3802947"/>
            <a:ext cx="3077144" cy="91198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44" name="Content Placeholder 3"/>
          <p:cNvSpPr>
            <a:spLocks noGrp="1"/>
          </p:cNvSpPr>
          <p:nvPr>
            <p:ph sz="half" idx="19" hasCustomPrompt="1"/>
          </p:nvPr>
        </p:nvSpPr>
        <p:spPr>
          <a:xfrm>
            <a:off x="7657589" y="5053165"/>
            <a:ext cx="3077144" cy="91198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51" name="Text Placeholder 12"/>
          <p:cNvSpPr>
            <a:spLocks noGrp="1"/>
          </p:cNvSpPr>
          <p:nvPr>
            <p:ph type="body" sz="quarter" idx="22" hasCustomPrompt="1"/>
          </p:nvPr>
        </p:nvSpPr>
        <p:spPr>
          <a:xfrm>
            <a:off x="1694340" y="898783"/>
            <a:ext cx="3895670" cy="507736"/>
          </a:xfrm>
          <a:prstGeom prst="rect">
            <a:avLst/>
          </a:prstGeom>
        </p:spPr>
        <p:txBody>
          <a:bodyPr/>
          <a:lstStyle>
            <a:lvl1pPr marL="0" indent="0" algn="l">
              <a:buNone/>
              <a:defRPr sz="2800" b="1" baseline="0">
                <a:solidFill>
                  <a:schemeClr val="bg1"/>
                </a:solidFill>
                <a:latin typeface="+mj-lt"/>
              </a:defRPr>
            </a:lvl1pPr>
          </a:lstStyle>
          <a:p>
            <a:pPr lvl="0"/>
            <a:r>
              <a:rPr lang="en-US" dirty="0"/>
              <a:t>Title 1</a:t>
            </a:r>
            <a:endParaRPr lang="en-CA" dirty="0"/>
          </a:p>
        </p:txBody>
      </p:sp>
      <p:sp>
        <p:nvSpPr>
          <p:cNvPr id="53" name="Text Placeholder 12"/>
          <p:cNvSpPr>
            <a:spLocks noGrp="1"/>
          </p:cNvSpPr>
          <p:nvPr>
            <p:ph type="body" sz="quarter" idx="23"/>
          </p:nvPr>
        </p:nvSpPr>
        <p:spPr>
          <a:xfrm>
            <a:off x="1694340" y="1458537"/>
            <a:ext cx="3895670" cy="283041"/>
          </a:xfrm>
          <a:prstGeom prst="rect">
            <a:avLst/>
          </a:prstGeom>
        </p:spPr>
        <p:txBody>
          <a:bodyPr/>
          <a:lstStyle>
            <a:lvl1pPr marL="0" indent="0" algn="l">
              <a:buNone/>
              <a:defRPr sz="1800" b="1" baseline="0">
                <a:solidFill>
                  <a:schemeClr val="bg1"/>
                </a:solidFill>
                <a:latin typeface="+mn-lt"/>
              </a:defRPr>
            </a:lvl1pPr>
          </a:lstStyle>
          <a:p>
            <a:pPr lvl="0"/>
            <a:endParaRPr lang="en-CA" dirty="0"/>
          </a:p>
        </p:txBody>
      </p:sp>
      <p:sp>
        <p:nvSpPr>
          <p:cNvPr id="54" name="Text Placeholder 12"/>
          <p:cNvSpPr>
            <a:spLocks noGrp="1"/>
          </p:cNvSpPr>
          <p:nvPr>
            <p:ph type="body" sz="quarter" idx="24"/>
          </p:nvPr>
        </p:nvSpPr>
        <p:spPr>
          <a:xfrm>
            <a:off x="6845283" y="1458537"/>
            <a:ext cx="3889450" cy="283041"/>
          </a:xfrm>
          <a:prstGeom prst="rect">
            <a:avLst/>
          </a:prstGeom>
        </p:spPr>
        <p:txBody>
          <a:bodyPr/>
          <a:lstStyle>
            <a:lvl1pPr marL="0" indent="0" algn="l">
              <a:buNone/>
              <a:defRPr sz="1800" b="1" baseline="0">
                <a:solidFill>
                  <a:schemeClr val="tx2"/>
                </a:solidFill>
                <a:latin typeface="+mn-lt"/>
              </a:defRPr>
            </a:lvl1pPr>
          </a:lstStyle>
          <a:p>
            <a:pPr lvl="0"/>
            <a:endParaRPr lang="en-CA" dirty="0"/>
          </a:p>
        </p:txBody>
      </p:sp>
      <p:sp>
        <p:nvSpPr>
          <p:cNvPr id="16" name="Subtitle 2">
            <a:extLst>
              <a:ext uri="{FF2B5EF4-FFF2-40B4-BE49-F238E27FC236}">
                <a16:creationId xmlns:a16="http://schemas.microsoft.com/office/drawing/2014/main" id="{0CE66117-72BF-1E45-B9D0-9AE888C6F446}"/>
              </a:ext>
            </a:extLst>
          </p:cNvPr>
          <p:cNvSpPr txBox="1">
            <a:spLocks/>
          </p:cNvSpPr>
          <p:nvPr userDrawn="1"/>
        </p:nvSpPr>
        <p:spPr>
          <a:xfrm rot="16200000">
            <a:off x="-1881261" y="2455089"/>
            <a:ext cx="5037110" cy="289934"/>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baseline="0">
                <a:solidFill>
                  <a:schemeClr val="accent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300" b="1" dirty="0">
                <a:solidFill>
                  <a:schemeClr val="bg1"/>
                </a:solidFill>
              </a:rPr>
              <a:t>First ICAO Global Air Cargo Summit 2025</a:t>
            </a:r>
          </a:p>
        </p:txBody>
      </p:sp>
      <p:pic>
        <p:nvPicPr>
          <p:cNvPr id="2" name="Picture 1">
            <a:extLst>
              <a:ext uri="{FF2B5EF4-FFF2-40B4-BE49-F238E27FC236}">
                <a16:creationId xmlns:a16="http://schemas.microsoft.com/office/drawing/2014/main" id="{314688AB-C025-F480-2032-DAF28FE6B09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rot="16200000">
            <a:off x="202142" y="5568496"/>
            <a:ext cx="750269" cy="264800"/>
          </a:xfrm>
          <a:prstGeom prst="rect">
            <a:avLst/>
          </a:prstGeom>
        </p:spPr>
      </p:pic>
    </p:spTree>
    <p:extLst>
      <p:ext uri="{BB962C8B-B14F-4D97-AF65-F5344CB8AC3E}">
        <p14:creationId xmlns:p14="http://schemas.microsoft.com/office/powerpoint/2010/main" val="13470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and Image 1">
    <p:spTree>
      <p:nvGrpSpPr>
        <p:cNvPr id="1" name=""/>
        <p:cNvGrpSpPr/>
        <p:nvPr/>
      </p:nvGrpSpPr>
      <p:grpSpPr>
        <a:xfrm>
          <a:off x="0" y="0"/>
          <a:ext cx="0" cy="0"/>
          <a:chOff x="0" y="0"/>
          <a:chExt cx="0" cy="0"/>
        </a:xfrm>
      </p:grpSpPr>
      <p:sp>
        <p:nvSpPr>
          <p:cNvPr id="7" name="Title 1"/>
          <p:cNvSpPr>
            <a:spLocks noGrp="1"/>
          </p:cNvSpPr>
          <p:nvPr>
            <p:ph type="ctrTitle"/>
          </p:nvPr>
        </p:nvSpPr>
        <p:spPr>
          <a:xfrm>
            <a:off x="5302434" y="2194371"/>
            <a:ext cx="5554934" cy="566569"/>
          </a:xfrm>
          <a:prstGeom prst="rect">
            <a:avLst/>
          </a:prstGeom>
        </p:spPr>
        <p:txBody>
          <a:bodyPr anchor="b">
            <a:normAutofit/>
          </a:bodyPr>
          <a:lstStyle>
            <a:lvl1pPr algn="l">
              <a:defRPr sz="2800"/>
            </a:lvl1pPr>
          </a:lstStyle>
          <a:p>
            <a:r>
              <a:rPr lang="en-US" dirty="0"/>
              <a:t>Click to edit Master title style</a:t>
            </a:r>
            <a:endParaRPr lang="en-CA" dirty="0"/>
          </a:p>
        </p:txBody>
      </p:sp>
      <p:sp>
        <p:nvSpPr>
          <p:cNvPr id="9" name="Line"/>
          <p:cNvSpPr/>
          <p:nvPr userDrawn="1"/>
        </p:nvSpPr>
        <p:spPr>
          <a:xfrm>
            <a:off x="5302434" y="1921137"/>
            <a:ext cx="463920" cy="0"/>
          </a:xfrm>
          <a:prstGeom prst="line">
            <a:avLst/>
          </a:prstGeom>
          <a:ln w="38100">
            <a:solidFill>
              <a:schemeClr val="tx2"/>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0" name="Picture Placeholder 2"/>
          <p:cNvSpPr>
            <a:spLocks noGrp="1"/>
          </p:cNvSpPr>
          <p:nvPr>
            <p:ph type="pic" idx="10"/>
          </p:nvPr>
        </p:nvSpPr>
        <p:spPr>
          <a:xfrm>
            <a:off x="1415787" y="0"/>
            <a:ext cx="3459209" cy="5257798"/>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13" name="Content Placeholder 3"/>
          <p:cNvSpPr>
            <a:spLocks noGrp="1"/>
          </p:cNvSpPr>
          <p:nvPr>
            <p:ph sz="half" idx="2" hasCustomPrompt="1"/>
          </p:nvPr>
        </p:nvSpPr>
        <p:spPr>
          <a:xfrm>
            <a:off x="5302434" y="3451994"/>
            <a:ext cx="5554934" cy="180580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14" name="Subtitle 2"/>
          <p:cNvSpPr>
            <a:spLocks noGrp="1"/>
          </p:cNvSpPr>
          <p:nvPr>
            <p:ph type="subTitle" idx="1"/>
          </p:nvPr>
        </p:nvSpPr>
        <p:spPr>
          <a:xfrm>
            <a:off x="5302434" y="2825610"/>
            <a:ext cx="5554934" cy="353150"/>
          </a:xfrm>
          <a:prstGeom prst="rect">
            <a:avLst/>
          </a:prstGeo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CA" dirty="0"/>
          </a:p>
        </p:txBody>
      </p:sp>
    </p:spTree>
    <p:extLst>
      <p:ext uri="{BB962C8B-B14F-4D97-AF65-F5344CB8AC3E}">
        <p14:creationId xmlns:p14="http://schemas.microsoft.com/office/powerpoint/2010/main" val="3021320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and Image 2">
    <p:spTree>
      <p:nvGrpSpPr>
        <p:cNvPr id="1" name=""/>
        <p:cNvGrpSpPr/>
        <p:nvPr/>
      </p:nvGrpSpPr>
      <p:grpSpPr>
        <a:xfrm>
          <a:off x="0" y="0"/>
          <a:ext cx="0" cy="0"/>
          <a:chOff x="0" y="0"/>
          <a:chExt cx="0" cy="0"/>
        </a:xfrm>
      </p:grpSpPr>
      <p:sp>
        <p:nvSpPr>
          <p:cNvPr id="5" name="Picture Placeholder 2"/>
          <p:cNvSpPr>
            <a:spLocks noGrp="1"/>
          </p:cNvSpPr>
          <p:nvPr>
            <p:ph type="pic" idx="10"/>
          </p:nvPr>
        </p:nvSpPr>
        <p:spPr>
          <a:xfrm>
            <a:off x="7206987" y="0"/>
            <a:ext cx="4985013" cy="6858000"/>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6" name="Content Placeholder 3"/>
          <p:cNvSpPr>
            <a:spLocks noGrp="1"/>
          </p:cNvSpPr>
          <p:nvPr>
            <p:ph sz="half" idx="2" hasCustomPrompt="1"/>
          </p:nvPr>
        </p:nvSpPr>
        <p:spPr>
          <a:xfrm>
            <a:off x="1493114" y="1942425"/>
            <a:ext cx="5005077" cy="400388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7" name="Title 1"/>
          <p:cNvSpPr>
            <a:spLocks noGrp="1"/>
          </p:cNvSpPr>
          <p:nvPr>
            <p:ph type="title"/>
          </p:nvPr>
        </p:nvSpPr>
        <p:spPr>
          <a:xfrm>
            <a:off x="1493114" y="893372"/>
            <a:ext cx="5005077" cy="421416"/>
          </a:xfrm>
          <a:prstGeom prst="rect">
            <a:avLst/>
          </a:prstGeom>
        </p:spPr>
        <p:txBody>
          <a:bodyPr/>
          <a:lstStyle>
            <a:lvl1pPr>
              <a:defRPr sz="2800"/>
            </a:lvl1pPr>
          </a:lstStyle>
          <a:p>
            <a:endParaRPr lang="en-CA" sz="2800" dirty="0"/>
          </a:p>
        </p:txBody>
      </p:sp>
      <p:sp>
        <p:nvSpPr>
          <p:cNvPr id="8" name="Subtitle 2"/>
          <p:cNvSpPr>
            <a:spLocks noGrp="1"/>
          </p:cNvSpPr>
          <p:nvPr>
            <p:ph type="subTitle" idx="1"/>
          </p:nvPr>
        </p:nvSpPr>
        <p:spPr>
          <a:xfrm>
            <a:off x="1493114" y="1394489"/>
            <a:ext cx="5005077" cy="353150"/>
          </a:xfrm>
          <a:prstGeom prst="rect">
            <a:avLst/>
          </a:prstGeo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CA" dirty="0"/>
          </a:p>
        </p:txBody>
      </p:sp>
    </p:spTree>
    <p:extLst>
      <p:ext uri="{BB962C8B-B14F-4D97-AF65-F5344CB8AC3E}">
        <p14:creationId xmlns:p14="http://schemas.microsoft.com/office/powerpoint/2010/main" val="21381635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8" name="Picture Placeholder 2"/>
          <p:cNvSpPr>
            <a:spLocks noGrp="1"/>
          </p:cNvSpPr>
          <p:nvPr>
            <p:ph type="pic" idx="10"/>
          </p:nvPr>
        </p:nvSpPr>
        <p:spPr>
          <a:xfrm>
            <a:off x="1239941" y="894110"/>
            <a:ext cx="9712119" cy="5069780"/>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Tree>
    <p:extLst>
      <p:ext uri="{BB962C8B-B14F-4D97-AF65-F5344CB8AC3E}">
        <p14:creationId xmlns:p14="http://schemas.microsoft.com/office/powerpoint/2010/main" val="29444237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3" name="Freeform 1089"/>
          <p:cNvSpPr>
            <a:spLocks noEditPoints="1"/>
          </p:cNvSpPr>
          <p:nvPr userDrawn="1"/>
        </p:nvSpPr>
        <p:spPr bwMode="auto">
          <a:xfrm>
            <a:off x="6588429" y="938242"/>
            <a:ext cx="546100" cy="495300"/>
          </a:xfrm>
          <a:custGeom>
            <a:avLst/>
            <a:gdLst>
              <a:gd name="T0" fmla="*/ 144 w 160"/>
              <a:gd name="T1" fmla="*/ 52 h 144"/>
              <a:gd name="T2" fmla="*/ 144 w 160"/>
              <a:gd name="T3" fmla="*/ 144 h 144"/>
              <a:gd name="T4" fmla="*/ 0 w 160"/>
              <a:gd name="T5" fmla="*/ 144 h 144"/>
              <a:gd name="T6" fmla="*/ 0 w 160"/>
              <a:gd name="T7" fmla="*/ 0 h 144"/>
              <a:gd name="T8" fmla="*/ 144 w 160"/>
              <a:gd name="T9" fmla="*/ 0 h 144"/>
              <a:gd name="T10" fmla="*/ 144 w 160"/>
              <a:gd name="T11" fmla="*/ 8 h 144"/>
              <a:gd name="T12" fmla="*/ 141 w 160"/>
              <a:gd name="T13" fmla="*/ 11 h 144"/>
              <a:gd name="T14" fmla="*/ 138 w 160"/>
              <a:gd name="T15" fmla="*/ 8 h 144"/>
              <a:gd name="T16" fmla="*/ 138 w 160"/>
              <a:gd name="T17" fmla="*/ 5 h 144"/>
              <a:gd name="T18" fmla="*/ 5 w 160"/>
              <a:gd name="T19" fmla="*/ 5 h 144"/>
              <a:gd name="T20" fmla="*/ 5 w 160"/>
              <a:gd name="T21" fmla="*/ 138 h 144"/>
              <a:gd name="T22" fmla="*/ 138 w 160"/>
              <a:gd name="T23" fmla="*/ 138 h 144"/>
              <a:gd name="T24" fmla="*/ 138 w 160"/>
              <a:gd name="T25" fmla="*/ 52 h 144"/>
              <a:gd name="T26" fmla="*/ 141 w 160"/>
              <a:gd name="T27" fmla="*/ 49 h 144"/>
              <a:gd name="T28" fmla="*/ 144 w 160"/>
              <a:gd name="T29" fmla="*/ 52 h 144"/>
              <a:gd name="T30" fmla="*/ 159 w 160"/>
              <a:gd name="T31" fmla="*/ 12 h 144"/>
              <a:gd name="T32" fmla="*/ 155 w 160"/>
              <a:gd name="T33" fmla="*/ 12 h 144"/>
              <a:gd name="T34" fmla="*/ 73 w 160"/>
              <a:gd name="T35" fmla="*/ 94 h 144"/>
              <a:gd name="T36" fmla="*/ 38 w 160"/>
              <a:gd name="T37" fmla="*/ 58 h 144"/>
              <a:gd name="T38" fmla="*/ 34 w 160"/>
              <a:gd name="T39" fmla="*/ 58 h 144"/>
              <a:gd name="T40" fmla="*/ 34 w 160"/>
              <a:gd name="T41" fmla="*/ 62 h 144"/>
              <a:gd name="T42" fmla="*/ 71 w 160"/>
              <a:gd name="T43" fmla="*/ 100 h 144"/>
              <a:gd name="T44" fmla="*/ 73 w 160"/>
              <a:gd name="T45" fmla="*/ 100 h 144"/>
              <a:gd name="T46" fmla="*/ 75 w 160"/>
              <a:gd name="T47" fmla="*/ 100 h 144"/>
              <a:gd name="T48" fmla="*/ 159 w 160"/>
              <a:gd name="T49" fmla="*/ 15 h 144"/>
              <a:gd name="T50" fmla="*/ 159 w 160"/>
              <a:gd name="T51" fmla="*/ 1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0" h="144">
                <a:moveTo>
                  <a:pt x="144" y="52"/>
                </a:moveTo>
                <a:cubicBezTo>
                  <a:pt x="144" y="144"/>
                  <a:pt x="144" y="144"/>
                  <a:pt x="144" y="144"/>
                </a:cubicBezTo>
                <a:cubicBezTo>
                  <a:pt x="0" y="144"/>
                  <a:pt x="0" y="144"/>
                  <a:pt x="0" y="144"/>
                </a:cubicBezTo>
                <a:cubicBezTo>
                  <a:pt x="0" y="0"/>
                  <a:pt x="0" y="0"/>
                  <a:pt x="0" y="0"/>
                </a:cubicBezTo>
                <a:cubicBezTo>
                  <a:pt x="144" y="0"/>
                  <a:pt x="144" y="0"/>
                  <a:pt x="144" y="0"/>
                </a:cubicBezTo>
                <a:cubicBezTo>
                  <a:pt x="144" y="8"/>
                  <a:pt x="144" y="8"/>
                  <a:pt x="144" y="8"/>
                </a:cubicBezTo>
                <a:cubicBezTo>
                  <a:pt x="144" y="10"/>
                  <a:pt x="143" y="11"/>
                  <a:pt x="141" y="11"/>
                </a:cubicBezTo>
                <a:cubicBezTo>
                  <a:pt x="140" y="11"/>
                  <a:pt x="138" y="10"/>
                  <a:pt x="138" y="8"/>
                </a:cubicBezTo>
                <a:cubicBezTo>
                  <a:pt x="138" y="5"/>
                  <a:pt x="138" y="5"/>
                  <a:pt x="138" y="5"/>
                </a:cubicBezTo>
                <a:cubicBezTo>
                  <a:pt x="5" y="5"/>
                  <a:pt x="5" y="5"/>
                  <a:pt x="5" y="5"/>
                </a:cubicBezTo>
                <a:cubicBezTo>
                  <a:pt x="5" y="138"/>
                  <a:pt x="5" y="138"/>
                  <a:pt x="5" y="138"/>
                </a:cubicBezTo>
                <a:cubicBezTo>
                  <a:pt x="138" y="138"/>
                  <a:pt x="138" y="138"/>
                  <a:pt x="138" y="138"/>
                </a:cubicBezTo>
                <a:cubicBezTo>
                  <a:pt x="138" y="52"/>
                  <a:pt x="138" y="52"/>
                  <a:pt x="138" y="52"/>
                </a:cubicBezTo>
                <a:cubicBezTo>
                  <a:pt x="138" y="50"/>
                  <a:pt x="140" y="49"/>
                  <a:pt x="141" y="49"/>
                </a:cubicBezTo>
                <a:cubicBezTo>
                  <a:pt x="143" y="49"/>
                  <a:pt x="144" y="50"/>
                  <a:pt x="144" y="52"/>
                </a:cubicBezTo>
                <a:close/>
                <a:moveTo>
                  <a:pt x="159" y="12"/>
                </a:moveTo>
                <a:cubicBezTo>
                  <a:pt x="158" y="11"/>
                  <a:pt x="156" y="11"/>
                  <a:pt x="155" y="12"/>
                </a:cubicBezTo>
                <a:cubicBezTo>
                  <a:pt x="73" y="94"/>
                  <a:pt x="73" y="94"/>
                  <a:pt x="73" y="94"/>
                </a:cubicBezTo>
                <a:cubicBezTo>
                  <a:pt x="38" y="58"/>
                  <a:pt x="38" y="58"/>
                  <a:pt x="38" y="58"/>
                </a:cubicBezTo>
                <a:cubicBezTo>
                  <a:pt x="37" y="57"/>
                  <a:pt x="35" y="57"/>
                  <a:pt x="34" y="58"/>
                </a:cubicBezTo>
                <a:cubicBezTo>
                  <a:pt x="33" y="59"/>
                  <a:pt x="33" y="61"/>
                  <a:pt x="34" y="62"/>
                </a:cubicBezTo>
                <a:cubicBezTo>
                  <a:pt x="71" y="100"/>
                  <a:pt x="71" y="100"/>
                  <a:pt x="71" y="100"/>
                </a:cubicBezTo>
                <a:cubicBezTo>
                  <a:pt x="72" y="100"/>
                  <a:pt x="73" y="100"/>
                  <a:pt x="73" y="100"/>
                </a:cubicBezTo>
                <a:cubicBezTo>
                  <a:pt x="74" y="100"/>
                  <a:pt x="75" y="100"/>
                  <a:pt x="75" y="100"/>
                </a:cubicBezTo>
                <a:cubicBezTo>
                  <a:pt x="159" y="15"/>
                  <a:pt x="159" y="15"/>
                  <a:pt x="159" y="15"/>
                </a:cubicBezTo>
                <a:cubicBezTo>
                  <a:pt x="160" y="14"/>
                  <a:pt x="160" y="13"/>
                  <a:pt x="159" y="1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Freeform 1089"/>
          <p:cNvSpPr>
            <a:spLocks noEditPoints="1"/>
          </p:cNvSpPr>
          <p:nvPr userDrawn="1"/>
        </p:nvSpPr>
        <p:spPr bwMode="auto">
          <a:xfrm>
            <a:off x="6588429" y="2300298"/>
            <a:ext cx="546100" cy="495300"/>
          </a:xfrm>
          <a:custGeom>
            <a:avLst/>
            <a:gdLst>
              <a:gd name="T0" fmla="*/ 144 w 160"/>
              <a:gd name="T1" fmla="*/ 52 h 144"/>
              <a:gd name="T2" fmla="*/ 144 w 160"/>
              <a:gd name="T3" fmla="*/ 144 h 144"/>
              <a:gd name="T4" fmla="*/ 0 w 160"/>
              <a:gd name="T5" fmla="*/ 144 h 144"/>
              <a:gd name="T6" fmla="*/ 0 w 160"/>
              <a:gd name="T7" fmla="*/ 0 h 144"/>
              <a:gd name="T8" fmla="*/ 144 w 160"/>
              <a:gd name="T9" fmla="*/ 0 h 144"/>
              <a:gd name="T10" fmla="*/ 144 w 160"/>
              <a:gd name="T11" fmla="*/ 8 h 144"/>
              <a:gd name="T12" fmla="*/ 141 w 160"/>
              <a:gd name="T13" fmla="*/ 11 h 144"/>
              <a:gd name="T14" fmla="*/ 138 w 160"/>
              <a:gd name="T15" fmla="*/ 8 h 144"/>
              <a:gd name="T16" fmla="*/ 138 w 160"/>
              <a:gd name="T17" fmla="*/ 5 h 144"/>
              <a:gd name="T18" fmla="*/ 5 w 160"/>
              <a:gd name="T19" fmla="*/ 5 h 144"/>
              <a:gd name="T20" fmla="*/ 5 w 160"/>
              <a:gd name="T21" fmla="*/ 138 h 144"/>
              <a:gd name="T22" fmla="*/ 138 w 160"/>
              <a:gd name="T23" fmla="*/ 138 h 144"/>
              <a:gd name="T24" fmla="*/ 138 w 160"/>
              <a:gd name="T25" fmla="*/ 52 h 144"/>
              <a:gd name="T26" fmla="*/ 141 w 160"/>
              <a:gd name="T27" fmla="*/ 49 h 144"/>
              <a:gd name="T28" fmla="*/ 144 w 160"/>
              <a:gd name="T29" fmla="*/ 52 h 144"/>
              <a:gd name="T30" fmla="*/ 159 w 160"/>
              <a:gd name="T31" fmla="*/ 12 h 144"/>
              <a:gd name="T32" fmla="*/ 155 w 160"/>
              <a:gd name="T33" fmla="*/ 12 h 144"/>
              <a:gd name="T34" fmla="*/ 73 w 160"/>
              <a:gd name="T35" fmla="*/ 94 h 144"/>
              <a:gd name="T36" fmla="*/ 38 w 160"/>
              <a:gd name="T37" fmla="*/ 58 h 144"/>
              <a:gd name="T38" fmla="*/ 34 w 160"/>
              <a:gd name="T39" fmla="*/ 58 h 144"/>
              <a:gd name="T40" fmla="*/ 34 w 160"/>
              <a:gd name="T41" fmla="*/ 62 h 144"/>
              <a:gd name="T42" fmla="*/ 71 w 160"/>
              <a:gd name="T43" fmla="*/ 100 h 144"/>
              <a:gd name="T44" fmla="*/ 73 w 160"/>
              <a:gd name="T45" fmla="*/ 100 h 144"/>
              <a:gd name="T46" fmla="*/ 75 w 160"/>
              <a:gd name="T47" fmla="*/ 100 h 144"/>
              <a:gd name="T48" fmla="*/ 159 w 160"/>
              <a:gd name="T49" fmla="*/ 15 h 144"/>
              <a:gd name="T50" fmla="*/ 159 w 160"/>
              <a:gd name="T51" fmla="*/ 1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0" h="144">
                <a:moveTo>
                  <a:pt x="144" y="52"/>
                </a:moveTo>
                <a:cubicBezTo>
                  <a:pt x="144" y="144"/>
                  <a:pt x="144" y="144"/>
                  <a:pt x="144" y="144"/>
                </a:cubicBezTo>
                <a:cubicBezTo>
                  <a:pt x="0" y="144"/>
                  <a:pt x="0" y="144"/>
                  <a:pt x="0" y="144"/>
                </a:cubicBezTo>
                <a:cubicBezTo>
                  <a:pt x="0" y="0"/>
                  <a:pt x="0" y="0"/>
                  <a:pt x="0" y="0"/>
                </a:cubicBezTo>
                <a:cubicBezTo>
                  <a:pt x="144" y="0"/>
                  <a:pt x="144" y="0"/>
                  <a:pt x="144" y="0"/>
                </a:cubicBezTo>
                <a:cubicBezTo>
                  <a:pt x="144" y="8"/>
                  <a:pt x="144" y="8"/>
                  <a:pt x="144" y="8"/>
                </a:cubicBezTo>
                <a:cubicBezTo>
                  <a:pt x="144" y="10"/>
                  <a:pt x="143" y="11"/>
                  <a:pt x="141" y="11"/>
                </a:cubicBezTo>
                <a:cubicBezTo>
                  <a:pt x="140" y="11"/>
                  <a:pt x="138" y="10"/>
                  <a:pt x="138" y="8"/>
                </a:cubicBezTo>
                <a:cubicBezTo>
                  <a:pt x="138" y="5"/>
                  <a:pt x="138" y="5"/>
                  <a:pt x="138" y="5"/>
                </a:cubicBezTo>
                <a:cubicBezTo>
                  <a:pt x="5" y="5"/>
                  <a:pt x="5" y="5"/>
                  <a:pt x="5" y="5"/>
                </a:cubicBezTo>
                <a:cubicBezTo>
                  <a:pt x="5" y="138"/>
                  <a:pt x="5" y="138"/>
                  <a:pt x="5" y="138"/>
                </a:cubicBezTo>
                <a:cubicBezTo>
                  <a:pt x="138" y="138"/>
                  <a:pt x="138" y="138"/>
                  <a:pt x="138" y="138"/>
                </a:cubicBezTo>
                <a:cubicBezTo>
                  <a:pt x="138" y="52"/>
                  <a:pt x="138" y="52"/>
                  <a:pt x="138" y="52"/>
                </a:cubicBezTo>
                <a:cubicBezTo>
                  <a:pt x="138" y="50"/>
                  <a:pt x="140" y="49"/>
                  <a:pt x="141" y="49"/>
                </a:cubicBezTo>
                <a:cubicBezTo>
                  <a:pt x="143" y="49"/>
                  <a:pt x="144" y="50"/>
                  <a:pt x="144" y="52"/>
                </a:cubicBezTo>
                <a:close/>
                <a:moveTo>
                  <a:pt x="159" y="12"/>
                </a:moveTo>
                <a:cubicBezTo>
                  <a:pt x="158" y="11"/>
                  <a:pt x="156" y="11"/>
                  <a:pt x="155" y="12"/>
                </a:cubicBezTo>
                <a:cubicBezTo>
                  <a:pt x="73" y="94"/>
                  <a:pt x="73" y="94"/>
                  <a:pt x="73" y="94"/>
                </a:cubicBezTo>
                <a:cubicBezTo>
                  <a:pt x="38" y="58"/>
                  <a:pt x="38" y="58"/>
                  <a:pt x="38" y="58"/>
                </a:cubicBezTo>
                <a:cubicBezTo>
                  <a:pt x="37" y="57"/>
                  <a:pt x="35" y="57"/>
                  <a:pt x="34" y="58"/>
                </a:cubicBezTo>
                <a:cubicBezTo>
                  <a:pt x="33" y="59"/>
                  <a:pt x="33" y="61"/>
                  <a:pt x="34" y="62"/>
                </a:cubicBezTo>
                <a:cubicBezTo>
                  <a:pt x="71" y="100"/>
                  <a:pt x="71" y="100"/>
                  <a:pt x="71" y="100"/>
                </a:cubicBezTo>
                <a:cubicBezTo>
                  <a:pt x="72" y="100"/>
                  <a:pt x="73" y="100"/>
                  <a:pt x="73" y="100"/>
                </a:cubicBezTo>
                <a:cubicBezTo>
                  <a:pt x="74" y="100"/>
                  <a:pt x="75" y="100"/>
                  <a:pt x="75" y="100"/>
                </a:cubicBezTo>
                <a:cubicBezTo>
                  <a:pt x="159" y="15"/>
                  <a:pt x="159" y="15"/>
                  <a:pt x="159" y="15"/>
                </a:cubicBezTo>
                <a:cubicBezTo>
                  <a:pt x="160" y="14"/>
                  <a:pt x="160" y="13"/>
                  <a:pt x="159" y="1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5" name="Freeform 1089"/>
          <p:cNvSpPr>
            <a:spLocks noEditPoints="1"/>
          </p:cNvSpPr>
          <p:nvPr userDrawn="1"/>
        </p:nvSpPr>
        <p:spPr bwMode="auto">
          <a:xfrm>
            <a:off x="6588429" y="3701123"/>
            <a:ext cx="546100" cy="495300"/>
          </a:xfrm>
          <a:custGeom>
            <a:avLst/>
            <a:gdLst>
              <a:gd name="T0" fmla="*/ 144 w 160"/>
              <a:gd name="T1" fmla="*/ 52 h 144"/>
              <a:gd name="T2" fmla="*/ 144 w 160"/>
              <a:gd name="T3" fmla="*/ 144 h 144"/>
              <a:gd name="T4" fmla="*/ 0 w 160"/>
              <a:gd name="T5" fmla="*/ 144 h 144"/>
              <a:gd name="T6" fmla="*/ 0 w 160"/>
              <a:gd name="T7" fmla="*/ 0 h 144"/>
              <a:gd name="T8" fmla="*/ 144 w 160"/>
              <a:gd name="T9" fmla="*/ 0 h 144"/>
              <a:gd name="T10" fmla="*/ 144 w 160"/>
              <a:gd name="T11" fmla="*/ 8 h 144"/>
              <a:gd name="T12" fmla="*/ 141 w 160"/>
              <a:gd name="T13" fmla="*/ 11 h 144"/>
              <a:gd name="T14" fmla="*/ 138 w 160"/>
              <a:gd name="T15" fmla="*/ 8 h 144"/>
              <a:gd name="T16" fmla="*/ 138 w 160"/>
              <a:gd name="T17" fmla="*/ 5 h 144"/>
              <a:gd name="T18" fmla="*/ 5 w 160"/>
              <a:gd name="T19" fmla="*/ 5 h 144"/>
              <a:gd name="T20" fmla="*/ 5 w 160"/>
              <a:gd name="T21" fmla="*/ 138 h 144"/>
              <a:gd name="T22" fmla="*/ 138 w 160"/>
              <a:gd name="T23" fmla="*/ 138 h 144"/>
              <a:gd name="T24" fmla="*/ 138 w 160"/>
              <a:gd name="T25" fmla="*/ 52 h 144"/>
              <a:gd name="T26" fmla="*/ 141 w 160"/>
              <a:gd name="T27" fmla="*/ 49 h 144"/>
              <a:gd name="T28" fmla="*/ 144 w 160"/>
              <a:gd name="T29" fmla="*/ 52 h 144"/>
              <a:gd name="T30" fmla="*/ 159 w 160"/>
              <a:gd name="T31" fmla="*/ 12 h 144"/>
              <a:gd name="T32" fmla="*/ 155 w 160"/>
              <a:gd name="T33" fmla="*/ 12 h 144"/>
              <a:gd name="T34" fmla="*/ 73 w 160"/>
              <a:gd name="T35" fmla="*/ 94 h 144"/>
              <a:gd name="T36" fmla="*/ 38 w 160"/>
              <a:gd name="T37" fmla="*/ 58 h 144"/>
              <a:gd name="T38" fmla="*/ 34 w 160"/>
              <a:gd name="T39" fmla="*/ 58 h 144"/>
              <a:gd name="T40" fmla="*/ 34 w 160"/>
              <a:gd name="T41" fmla="*/ 62 h 144"/>
              <a:gd name="T42" fmla="*/ 71 w 160"/>
              <a:gd name="T43" fmla="*/ 100 h 144"/>
              <a:gd name="T44" fmla="*/ 73 w 160"/>
              <a:gd name="T45" fmla="*/ 100 h 144"/>
              <a:gd name="T46" fmla="*/ 75 w 160"/>
              <a:gd name="T47" fmla="*/ 100 h 144"/>
              <a:gd name="T48" fmla="*/ 159 w 160"/>
              <a:gd name="T49" fmla="*/ 15 h 144"/>
              <a:gd name="T50" fmla="*/ 159 w 160"/>
              <a:gd name="T51" fmla="*/ 1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0" h="144">
                <a:moveTo>
                  <a:pt x="144" y="52"/>
                </a:moveTo>
                <a:cubicBezTo>
                  <a:pt x="144" y="144"/>
                  <a:pt x="144" y="144"/>
                  <a:pt x="144" y="144"/>
                </a:cubicBezTo>
                <a:cubicBezTo>
                  <a:pt x="0" y="144"/>
                  <a:pt x="0" y="144"/>
                  <a:pt x="0" y="144"/>
                </a:cubicBezTo>
                <a:cubicBezTo>
                  <a:pt x="0" y="0"/>
                  <a:pt x="0" y="0"/>
                  <a:pt x="0" y="0"/>
                </a:cubicBezTo>
                <a:cubicBezTo>
                  <a:pt x="144" y="0"/>
                  <a:pt x="144" y="0"/>
                  <a:pt x="144" y="0"/>
                </a:cubicBezTo>
                <a:cubicBezTo>
                  <a:pt x="144" y="8"/>
                  <a:pt x="144" y="8"/>
                  <a:pt x="144" y="8"/>
                </a:cubicBezTo>
                <a:cubicBezTo>
                  <a:pt x="144" y="10"/>
                  <a:pt x="143" y="11"/>
                  <a:pt x="141" y="11"/>
                </a:cubicBezTo>
                <a:cubicBezTo>
                  <a:pt x="140" y="11"/>
                  <a:pt x="138" y="10"/>
                  <a:pt x="138" y="8"/>
                </a:cubicBezTo>
                <a:cubicBezTo>
                  <a:pt x="138" y="5"/>
                  <a:pt x="138" y="5"/>
                  <a:pt x="138" y="5"/>
                </a:cubicBezTo>
                <a:cubicBezTo>
                  <a:pt x="5" y="5"/>
                  <a:pt x="5" y="5"/>
                  <a:pt x="5" y="5"/>
                </a:cubicBezTo>
                <a:cubicBezTo>
                  <a:pt x="5" y="138"/>
                  <a:pt x="5" y="138"/>
                  <a:pt x="5" y="138"/>
                </a:cubicBezTo>
                <a:cubicBezTo>
                  <a:pt x="138" y="138"/>
                  <a:pt x="138" y="138"/>
                  <a:pt x="138" y="138"/>
                </a:cubicBezTo>
                <a:cubicBezTo>
                  <a:pt x="138" y="52"/>
                  <a:pt x="138" y="52"/>
                  <a:pt x="138" y="52"/>
                </a:cubicBezTo>
                <a:cubicBezTo>
                  <a:pt x="138" y="50"/>
                  <a:pt x="140" y="49"/>
                  <a:pt x="141" y="49"/>
                </a:cubicBezTo>
                <a:cubicBezTo>
                  <a:pt x="143" y="49"/>
                  <a:pt x="144" y="50"/>
                  <a:pt x="144" y="52"/>
                </a:cubicBezTo>
                <a:close/>
                <a:moveTo>
                  <a:pt x="159" y="12"/>
                </a:moveTo>
                <a:cubicBezTo>
                  <a:pt x="158" y="11"/>
                  <a:pt x="156" y="11"/>
                  <a:pt x="155" y="12"/>
                </a:cubicBezTo>
                <a:cubicBezTo>
                  <a:pt x="73" y="94"/>
                  <a:pt x="73" y="94"/>
                  <a:pt x="73" y="94"/>
                </a:cubicBezTo>
                <a:cubicBezTo>
                  <a:pt x="38" y="58"/>
                  <a:pt x="38" y="58"/>
                  <a:pt x="38" y="58"/>
                </a:cubicBezTo>
                <a:cubicBezTo>
                  <a:pt x="37" y="57"/>
                  <a:pt x="35" y="57"/>
                  <a:pt x="34" y="58"/>
                </a:cubicBezTo>
                <a:cubicBezTo>
                  <a:pt x="33" y="59"/>
                  <a:pt x="33" y="61"/>
                  <a:pt x="34" y="62"/>
                </a:cubicBezTo>
                <a:cubicBezTo>
                  <a:pt x="71" y="100"/>
                  <a:pt x="71" y="100"/>
                  <a:pt x="71" y="100"/>
                </a:cubicBezTo>
                <a:cubicBezTo>
                  <a:pt x="72" y="100"/>
                  <a:pt x="73" y="100"/>
                  <a:pt x="73" y="100"/>
                </a:cubicBezTo>
                <a:cubicBezTo>
                  <a:pt x="74" y="100"/>
                  <a:pt x="75" y="100"/>
                  <a:pt x="75" y="100"/>
                </a:cubicBezTo>
                <a:cubicBezTo>
                  <a:pt x="159" y="15"/>
                  <a:pt x="159" y="15"/>
                  <a:pt x="159" y="15"/>
                </a:cubicBezTo>
                <a:cubicBezTo>
                  <a:pt x="160" y="14"/>
                  <a:pt x="160" y="13"/>
                  <a:pt x="159" y="1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Freeform 1089"/>
          <p:cNvSpPr>
            <a:spLocks noEditPoints="1"/>
          </p:cNvSpPr>
          <p:nvPr userDrawn="1"/>
        </p:nvSpPr>
        <p:spPr bwMode="auto">
          <a:xfrm>
            <a:off x="6588429" y="5070551"/>
            <a:ext cx="546100" cy="495300"/>
          </a:xfrm>
          <a:custGeom>
            <a:avLst/>
            <a:gdLst>
              <a:gd name="T0" fmla="*/ 144 w 160"/>
              <a:gd name="T1" fmla="*/ 52 h 144"/>
              <a:gd name="T2" fmla="*/ 144 w 160"/>
              <a:gd name="T3" fmla="*/ 144 h 144"/>
              <a:gd name="T4" fmla="*/ 0 w 160"/>
              <a:gd name="T5" fmla="*/ 144 h 144"/>
              <a:gd name="T6" fmla="*/ 0 w 160"/>
              <a:gd name="T7" fmla="*/ 0 h 144"/>
              <a:gd name="T8" fmla="*/ 144 w 160"/>
              <a:gd name="T9" fmla="*/ 0 h 144"/>
              <a:gd name="T10" fmla="*/ 144 w 160"/>
              <a:gd name="T11" fmla="*/ 8 h 144"/>
              <a:gd name="T12" fmla="*/ 141 w 160"/>
              <a:gd name="T13" fmla="*/ 11 h 144"/>
              <a:gd name="T14" fmla="*/ 138 w 160"/>
              <a:gd name="T15" fmla="*/ 8 h 144"/>
              <a:gd name="T16" fmla="*/ 138 w 160"/>
              <a:gd name="T17" fmla="*/ 5 h 144"/>
              <a:gd name="T18" fmla="*/ 5 w 160"/>
              <a:gd name="T19" fmla="*/ 5 h 144"/>
              <a:gd name="T20" fmla="*/ 5 w 160"/>
              <a:gd name="T21" fmla="*/ 138 h 144"/>
              <a:gd name="T22" fmla="*/ 138 w 160"/>
              <a:gd name="T23" fmla="*/ 138 h 144"/>
              <a:gd name="T24" fmla="*/ 138 w 160"/>
              <a:gd name="T25" fmla="*/ 52 h 144"/>
              <a:gd name="T26" fmla="*/ 141 w 160"/>
              <a:gd name="T27" fmla="*/ 49 h 144"/>
              <a:gd name="T28" fmla="*/ 144 w 160"/>
              <a:gd name="T29" fmla="*/ 52 h 144"/>
              <a:gd name="T30" fmla="*/ 159 w 160"/>
              <a:gd name="T31" fmla="*/ 12 h 144"/>
              <a:gd name="T32" fmla="*/ 155 w 160"/>
              <a:gd name="T33" fmla="*/ 12 h 144"/>
              <a:gd name="T34" fmla="*/ 73 w 160"/>
              <a:gd name="T35" fmla="*/ 94 h 144"/>
              <a:gd name="T36" fmla="*/ 38 w 160"/>
              <a:gd name="T37" fmla="*/ 58 h 144"/>
              <a:gd name="T38" fmla="*/ 34 w 160"/>
              <a:gd name="T39" fmla="*/ 58 h 144"/>
              <a:gd name="T40" fmla="*/ 34 w 160"/>
              <a:gd name="T41" fmla="*/ 62 h 144"/>
              <a:gd name="T42" fmla="*/ 71 w 160"/>
              <a:gd name="T43" fmla="*/ 100 h 144"/>
              <a:gd name="T44" fmla="*/ 73 w 160"/>
              <a:gd name="T45" fmla="*/ 100 h 144"/>
              <a:gd name="T46" fmla="*/ 75 w 160"/>
              <a:gd name="T47" fmla="*/ 100 h 144"/>
              <a:gd name="T48" fmla="*/ 159 w 160"/>
              <a:gd name="T49" fmla="*/ 15 h 144"/>
              <a:gd name="T50" fmla="*/ 159 w 160"/>
              <a:gd name="T51" fmla="*/ 1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0" h="144">
                <a:moveTo>
                  <a:pt x="144" y="52"/>
                </a:moveTo>
                <a:cubicBezTo>
                  <a:pt x="144" y="144"/>
                  <a:pt x="144" y="144"/>
                  <a:pt x="144" y="144"/>
                </a:cubicBezTo>
                <a:cubicBezTo>
                  <a:pt x="0" y="144"/>
                  <a:pt x="0" y="144"/>
                  <a:pt x="0" y="144"/>
                </a:cubicBezTo>
                <a:cubicBezTo>
                  <a:pt x="0" y="0"/>
                  <a:pt x="0" y="0"/>
                  <a:pt x="0" y="0"/>
                </a:cubicBezTo>
                <a:cubicBezTo>
                  <a:pt x="144" y="0"/>
                  <a:pt x="144" y="0"/>
                  <a:pt x="144" y="0"/>
                </a:cubicBezTo>
                <a:cubicBezTo>
                  <a:pt x="144" y="8"/>
                  <a:pt x="144" y="8"/>
                  <a:pt x="144" y="8"/>
                </a:cubicBezTo>
                <a:cubicBezTo>
                  <a:pt x="144" y="10"/>
                  <a:pt x="143" y="11"/>
                  <a:pt x="141" y="11"/>
                </a:cubicBezTo>
                <a:cubicBezTo>
                  <a:pt x="140" y="11"/>
                  <a:pt x="138" y="10"/>
                  <a:pt x="138" y="8"/>
                </a:cubicBezTo>
                <a:cubicBezTo>
                  <a:pt x="138" y="5"/>
                  <a:pt x="138" y="5"/>
                  <a:pt x="138" y="5"/>
                </a:cubicBezTo>
                <a:cubicBezTo>
                  <a:pt x="5" y="5"/>
                  <a:pt x="5" y="5"/>
                  <a:pt x="5" y="5"/>
                </a:cubicBezTo>
                <a:cubicBezTo>
                  <a:pt x="5" y="138"/>
                  <a:pt x="5" y="138"/>
                  <a:pt x="5" y="138"/>
                </a:cubicBezTo>
                <a:cubicBezTo>
                  <a:pt x="138" y="138"/>
                  <a:pt x="138" y="138"/>
                  <a:pt x="138" y="138"/>
                </a:cubicBezTo>
                <a:cubicBezTo>
                  <a:pt x="138" y="52"/>
                  <a:pt x="138" y="52"/>
                  <a:pt x="138" y="52"/>
                </a:cubicBezTo>
                <a:cubicBezTo>
                  <a:pt x="138" y="50"/>
                  <a:pt x="140" y="49"/>
                  <a:pt x="141" y="49"/>
                </a:cubicBezTo>
                <a:cubicBezTo>
                  <a:pt x="143" y="49"/>
                  <a:pt x="144" y="50"/>
                  <a:pt x="144" y="52"/>
                </a:cubicBezTo>
                <a:close/>
                <a:moveTo>
                  <a:pt x="159" y="12"/>
                </a:moveTo>
                <a:cubicBezTo>
                  <a:pt x="158" y="11"/>
                  <a:pt x="156" y="11"/>
                  <a:pt x="155" y="12"/>
                </a:cubicBezTo>
                <a:cubicBezTo>
                  <a:pt x="73" y="94"/>
                  <a:pt x="73" y="94"/>
                  <a:pt x="73" y="94"/>
                </a:cubicBezTo>
                <a:cubicBezTo>
                  <a:pt x="38" y="58"/>
                  <a:pt x="38" y="58"/>
                  <a:pt x="38" y="58"/>
                </a:cubicBezTo>
                <a:cubicBezTo>
                  <a:pt x="37" y="57"/>
                  <a:pt x="35" y="57"/>
                  <a:pt x="34" y="58"/>
                </a:cubicBezTo>
                <a:cubicBezTo>
                  <a:pt x="33" y="59"/>
                  <a:pt x="33" y="61"/>
                  <a:pt x="34" y="62"/>
                </a:cubicBezTo>
                <a:cubicBezTo>
                  <a:pt x="71" y="100"/>
                  <a:pt x="71" y="100"/>
                  <a:pt x="71" y="100"/>
                </a:cubicBezTo>
                <a:cubicBezTo>
                  <a:pt x="72" y="100"/>
                  <a:pt x="73" y="100"/>
                  <a:pt x="73" y="100"/>
                </a:cubicBezTo>
                <a:cubicBezTo>
                  <a:pt x="74" y="100"/>
                  <a:pt x="75" y="100"/>
                  <a:pt x="75" y="100"/>
                </a:cubicBezTo>
                <a:cubicBezTo>
                  <a:pt x="159" y="15"/>
                  <a:pt x="159" y="15"/>
                  <a:pt x="159" y="15"/>
                </a:cubicBezTo>
                <a:cubicBezTo>
                  <a:pt x="160" y="14"/>
                  <a:pt x="160" y="13"/>
                  <a:pt x="159" y="1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Title 1"/>
          <p:cNvSpPr>
            <a:spLocks noGrp="1"/>
          </p:cNvSpPr>
          <p:nvPr>
            <p:ph type="title"/>
          </p:nvPr>
        </p:nvSpPr>
        <p:spPr>
          <a:xfrm>
            <a:off x="1493114" y="933066"/>
            <a:ext cx="3912125" cy="421416"/>
          </a:xfrm>
          <a:prstGeom prst="rect">
            <a:avLst/>
          </a:prstGeom>
        </p:spPr>
        <p:txBody>
          <a:bodyPr/>
          <a:lstStyle>
            <a:lvl1pPr>
              <a:defRPr sz="2800"/>
            </a:lvl1pPr>
          </a:lstStyle>
          <a:p>
            <a:endParaRPr lang="en-CA" sz="2800" dirty="0"/>
          </a:p>
        </p:txBody>
      </p:sp>
      <p:sp>
        <p:nvSpPr>
          <p:cNvPr id="9" name="Subtitle 2"/>
          <p:cNvSpPr>
            <a:spLocks noGrp="1"/>
          </p:cNvSpPr>
          <p:nvPr>
            <p:ph type="subTitle" idx="1"/>
          </p:nvPr>
        </p:nvSpPr>
        <p:spPr>
          <a:xfrm>
            <a:off x="1493114" y="2757274"/>
            <a:ext cx="3868841" cy="353150"/>
          </a:xfrm>
          <a:prstGeom prst="rect">
            <a:avLst/>
          </a:prstGeo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CA" dirty="0"/>
          </a:p>
        </p:txBody>
      </p:sp>
      <p:sp>
        <p:nvSpPr>
          <p:cNvPr id="10" name="Content Placeholder 3"/>
          <p:cNvSpPr>
            <a:spLocks noGrp="1"/>
          </p:cNvSpPr>
          <p:nvPr>
            <p:ph sz="half" idx="2" hasCustomPrompt="1"/>
          </p:nvPr>
        </p:nvSpPr>
        <p:spPr>
          <a:xfrm>
            <a:off x="1493115" y="3257212"/>
            <a:ext cx="3868840" cy="268909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11" name="Content Placeholder 3"/>
          <p:cNvSpPr>
            <a:spLocks noGrp="1"/>
          </p:cNvSpPr>
          <p:nvPr>
            <p:ph sz="half" idx="10" hasCustomPrompt="1"/>
          </p:nvPr>
        </p:nvSpPr>
        <p:spPr>
          <a:xfrm>
            <a:off x="7363671" y="914016"/>
            <a:ext cx="3032846" cy="88093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12" name="Content Placeholder 3"/>
          <p:cNvSpPr>
            <a:spLocks noGrp="1"/>
          </p:cNvSpPr>
          <p:nvPr>
            <p:ph sz="half" idx="11" hasCustomPrompt="1"/>
          </p:nvPr>
        </p:nvSpPr>
        <p:spPr>
          <a:xfrm>
            <a:off x="7363671" y="2295122"/>
            <a:ext cx="3032846" cy="88093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13" name="Content Placeholder 3"/>
          <p:cNvSpPr>
            <a:spLocks noGrp="1"/>
          </p:cNvSpPr>
          <p:nvPr>
            <p:ph sz="half" idx="12" hasCustomPrompt="1"/>
          </p:nvPr>
        </p:nvSpPr>
        <p:spPr>
          <a:xfrm>
            <a:off x="7363671" y="3695947"/>
            <a:ext cx="3032846" cy="88093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14" name="Content Placeholder 3"/>
          <p:cNvSpPr>
            <a:spLocks noGrp="1"/>
          </p:cNvSpPr>
          <p:nvPr>
            <p:ph sz="half" idx="13" hasCustomPrompt="1"/>
          </p:nvPr>
        </p:nvSpPr>
        <p:spPr>
          <a:xfrm>
            <a:off x="7363671" y="5065374"/>
            <a:ext cx="3032846" cy="88093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Tree>
    <p:extLst>
      <p:ext uri="{BB962C8B-B14F-4D97-AF65-F5344CB8AC3E}">
        <p14:creationId xmlns:p14="http://schemas.microsoft.com/office/powerpoint/2010/main" val="33133728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grpSp>
        <p:nvGrpSpPr>
          <p:cNvPr id="14" name="Group 13"/>
          <p:cNvGrpSpPr/>
          <p:nvPr userDrawn="1"/>
        </p:nvGrpSpPr>
        <p:grpSpPr>
          <a:xfrm>
            <a:off x="6007843" y="2093922"/>
            <a:ext cx="176314" cy="4807634"/>
            <a:chOff x="6007843" y="2104743"/>
            <a:chExt cx="176314" cy="4807634"/>
          </a:xfrm>
        </p:grpSpPr>
        <p:sp>
          <p:nvSpPr>
            <p:cNvPr id="7" name="Line">
              <a:extLst>
                <a:ext uri="{FF2B5EF4-FFF2-40B4-BE49-F238E27FC236}">
                  <a16:creationId xmlns:a16="http://schemas.microsoft.com/office/drawing/2014/main" id="{ED0CA709-B4DA-42A4-A65A-DD90CC70944F}"/>
                </a:ext>
              </a:extLst>
            </p:cNvPr>
            <p:cNvSpPr/>
            <p:nvPr userDrawn="1"/>
          </p:nvSpPr>
          <p:spPr>
            <a:xfrm flipH="1" flipV="1">
              <a:off x="6096000" y="2298688"/>
              <a:ext cx="0" cy="1355412"/>
            </a:xfrm>
            <a:prstGeom prst="line">
              <a:avLst/>
            </a:prstGeom>
            <a:ln w="12700">
              <a:solidFill>
                <a:srgbClr val="C8CBD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8" name="Line">
              <a:extLst>
                <a:ext uri="{FF2B5EF4-FFF2-40B4-BE49-F238E27FC236}">
                  <a16:creationId xmlns:a16="http://schemas.microsoft.com/office/drawing/2014/main" id="{4C6F293B-B127-4661-AFF9-E2A26C4EA91A}"/>
                </a:ext>
              </a:extLst>
            </p:cNvPr>
            <p:cNvSpPr/>
            <p:nvPr userDrawn="1"/>
          </p:nvSpPr>
          <p:spPr>
            <a:xfrm flipH="1" flipV="1">
              <a:off x="6096000" y="3856420"/>
              <a:ext cx="0" cy="1373924"/>
            </a:xfrm>
            <a:prstGeom prst="line">
              <a:avLst/>
            </a:prstGeom>
            <a:ln w="12700">
              <a:solidFill>
                <a:srgbClr val="C8CBD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9" name="Circle">
              <a:extLst>
                <a:ext uri="{FF2B5EF4-FFF2-40B4-BE49-F238E27FC236}">
                  <a16:creationId xmlns:a16="http://schemas.microsoft.com/office/drawing/2014/main" id="{BDFF0B1B-931C-4414-AA34-39D4A346322F}"/>
                </a:ext>
              </a:extLst>
            </p:cNvPr>
            <p:cNvSpPr/>
            <p:nvPr userDrawn="1"/>
          </p:nvSpPr>
          <p:spPr>
            <a:xfrm flipH="1">
              <a:off x="6007843" y="2104743"/>
              <a:ext cx="176314" cy="176314"/>
            </a:xfrm>
            <a:prstGeom prst="ellipse">
              <a:avLst/>
            </a:prstGeom>
            <a:ln w="38100">
              <a:solidFill>
                <a:schemeClr val="bg1">
                  <a:lumMod val="85000"/>
                </a:schemeClr>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0" name="Circle">
              <a:extLst>
                <a:ext uri="{FF2B5EF4-FFF2-40B4-BE49-F238E27FC236}">
                  <a16:creationId xmlns:a16="http://schemas.microsoft.com/office/drawing/2014/main" id="{40232A07-956E-4919-BB59-458C85A4695F}"/>
                </a:ext>
              </a:extLst>
            </p:cNvPr>
            <p:cNvSpPr/>
            <p:nvPr userDrawn="1"/>
          </p:nvSpPr>
          <p:spPr>
            <a:xfrm flipH="1">
              <a:off x="6007843" y="3671731"/>
              <a:ext cx="176314" cy="176314"/>
            </a:xfrm>
            <a:prstGeom prst="ellipse">
              <a:avLst/>
            </a:prstGeom>
            <a:ln w="38100">
              <a:solidFill>
                <a:schemeClr val="tx2"/>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1" name="Circle">
              <a:extLst>
                <a:ext uri="{FF2B5EF4-FFF2-40B4-BE49-F238E27FC236}">
                  <a16:creationId xmlns:a16="http://schemas.microsoft.com/office/drawing/2014/main" id="{092E8249-2175-4D1D-8844-3827F3997C3B}"/>
                </a:ext>
              </a:extLst>
            </p:cNvPr>
            <p:cNvSpPr/>
            <p:nvPr userDrawn="1"/>
          </p:nvSpPr>
          <p:spPr>
            <a:xfrm flipH="1">
              <a:off x="6007843" y="5238719"/>
              <a:ext cx="176314" cy="176314"/>
            </a:xfrm>
            <a:prstGeom prst="ellipse">
              <a:avLst/>
            </a:prstGeom>
            <a:ln w="38100">
              <a:solidFill>
                <a:schemeClr val="bg1">
                  <a:lumMod val="85000"/>
                </a:schemeClr>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2" name="Line">
              <a:extLst>
                <a:ext uri="{FF2B5EF4-FFF2-40B4-BE49-F238E27FC236}">
                  <a16:creationId xmlns:a16="http://schemas.microsoft.com/office/drawing/2014/main" id="{C2451783-88C0-4D58-8C3F-407E9FF913BE}"/>
                </a:ext>
              </a:extLst>
            </p:cNvPr>
            <p:cNvSpPr/>
            <p:nvPr userDrawn="1"/>
          </p:nvSpPr>
          <p:spPr>
            <a:xfrm flipH="1" flipV="1">
              <a:off x="6096000" y="5442068"/>
              <a:ext cx="0" cy="1470309"/>
            </a:xfrm>
            <a:prstGeom prst="line">
              <a:avLst/>
            </a:prstGeom>
            <a:ln w="12700">
              <a:solidFill>
                <a:srgbClr val="C8CBD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grpSp>
      <p:sp>
        <p:nvSpPr>
          <p:cNvPr id="17" name="Content Placeholder 3"/>
          <p:cNvSpPr>
            <a:spLocks noGrp="1"/>
          </p:cNvSpPr>
          <p:nvPr>
            <p:ph sz="half" idx="10" hasCustomPrompt="1"/>
          </p:nvPr>
        </p:nvSpPr>
        <p:spPr>
          <a:xfrm>
            <a:off x="2522039" y="3631448"/>
            <a:ext cx="3100279" cy="697973"/>
          </a:xfrm>
          <a:prstGeom prst="rect">
            <a:avLst/>
          </a:prstGeom>
        </p:spPr>
        <p:txBody>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19" name="Content Placeholder 3"/>
          <p:cNvSpPr>
            <a:spLocks noGrp="1"/>
          </p:cNvSpPr>
          <p:nvPr>
            <p:ph sz="half" idx="11" hasCustomPrompt="1"/>
          </p:nvPr>
        </p:nvSpPr>
        <p:spPr>
          <a:xfrm>
            <a:off x="6562894" y="5335798"/>
            <a:ext cx="3100279" cy="69797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30" name="Text Placeholder 12"/>
          <p:cNvSpPr>
            <a:spLocks noGrp="1"/>
          </p:cNvSpPr>
          <p:nvPr>
            <p:ph type="body" sz="quarter" idx="13" hasCustomPrompt="1"/>
          </p:nvPr>
        </p:nvSpPr>
        <p:spPr>
          <a:xfrm>
            <a:off x="6562893" y="4890981"/>
            <a:ext cx="3100279" cy="353150"/>
          </a:xfrm>
          <a:prstGeom prst="rect">
            <a:avLst/>
          </a:prstGeom>
        </p:spPr>
        <p:txBody>
          <a:bodyPr/>
          <a:lstStyle>
            <a:lvl1pPr marL="0" indent="0">
              <a:buNone/>
              <a:defRPr sz="2000" b="0">
                <a:solidFill>
                  <a:schemeClr val="tx1"/>
                </a:solidFill>
              </a:defRPr>
            </a:lvl1pPr>
          </a:lstStyle>
          <a:p>
            <a:pPr lvl="0"/>
            <a:r>
              <a:rPr lang="en-US" dirty="0"/>
              <a:t>2017</a:t>
            </a:r>
            <a:endParaRPr lang="en-CA" dirty="0"/>
          </a:p>
        </p:txBody>
      </p:sp>
      <p:sp>
        <p:nvSpPr>
          <p:cNvPr id="32" name="Text Placeholder 12"/>
          <p:cNvSpPr>
            <a:spLocks noGrp="1"/>
          </p:cNvSpPr>
          <p:nvPr>
            <p:ph type="body" sz="quarter" idx="14" hasCustomPrompt="1"/>
          </p:nvPr>
        </p:nvSpPr>
        <p:spPr>
          <a:xfrm>
            <a:off x="2522038" y="3186317"/>
            <a:ext cx="3100279" cy="353150"/>
          </a:xfrm>
          <a:prstGeom prst="rect">
            <a:avLst/>
          </a:prstGeom>
        </p:spPr>
        <p:txBody>
          <a:bodyPr/>
          <a:lstStyle>
            <a:lvl1pPr marL="0" indent="0" algn="r">
              <a:buNone/>
              <a:defRPr sz="2000" b="0">
                <a:solidFill>
                  <a:schemeClr val="tx2"/>
                </a:solidFill>
              </a:defRPr>
            </a:lvl1pPr>
          </a:lstStyle>
          <a:p>
            <a:pPr lvl="0"/>
            <a:r>
              <a:rPr lang="en-US" dirty="0"/>
              <a:t>2016</a:t>
            </a:r>
            <a:endParaRPr lang="en-CA" dirty="0"/>
          </a:p>
        </p:txBody>
      </p:sp>
      <p:sp>
        <p:nvSpPr>
          <p:cNvPr id="34" name="Content Placeholder 3"/>
          <p:cNvSpPr>
            <a:spLocks noGrp="1"/>
          </p:cNvSpPr>
          <p:nvPr>
            <p:ph sz="half" idx="15" hasCustomPrompt="1"/>
          </p:nvPr>
        </p:nvSpPr>
        <p:spPr>
          <a:xfrm>
            <a:off x="6562893" y="1987506"/>
            <a:ext cx="3100279" cy="69797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35" name="Text Placeholder 12"/>
          <p:cNvSpPr>
            <a:spLocks noGrp="1"/>
          </p:cNvSpPr>
          <p:nvPr>
            <p:ph type="body" sz="quarter" idx="16" hasCustomPrompt="1"/>
          </p:nvPr>
        </p:nvSpPr>
        <p:spPr>
          <a:xfrm>
            <a:off x="6562892" y="1542689"/>
            <a:ext cx="3100279" cy="353150"/>
          </a:xfrm>
          <a:prstGeom prst="rect">
            <a:avLst/>
          </a:prstGeom>
        </p:spPr>
        <p:txBody>
          <a:bodyPr/>
          <a:lstStyle>
            <a:lvl1pPr marL="0" indent="0">
              <a:buNone/>
              <a:defRPr sz="2000" b="0">
                <a:solidFill>
                  <a:schemeClr val="tx1"/>
                </a:solidFill>
              </a:defRPr>
            </a:lvl1pPr>
          </a:lstStyle>
          <a:p>
            <a:pPr lvl="0"/>
            <a:r>
              <a:rPr lang="en-US" dirty="0"/>
              <a:t>2015</a:t>
            </a:r>
            <a:endParaRPr lang="en-CA" dirty="0"/>
          </a:p>
        </p:txBody>
      </p:sp>
      <p:sp>
        <p:nvSpPr>
          <p:cNvPr id="36" name="Title 1"/>
          <p:cNvSpPr>
            <a:spLocks noGrp="1"/>
          </p:cNvSpPr>
          <p:nvPr>
            <p:ph type="title"/>
          </p:nvPr>
        </p:nvSpPr>
        <p:spPr>
          <a:xfrm>
            <a:off x="1493114" y="933066"/>
            <a:ext cx="3912125" cy="421416"/>
          </a:xfrm>
          <a:prstGeom prst="rect">
            <a:avLst/>
          </a:prstGeom>
        </p:spPr>
        <p:txBody>
          <a:bodyPr/>
          <a:lstStyle>
            <a:lvl1pPr>
              <a:defRPr sz="2800"/>
            </a:lvl1pPr>
          </a:lstStyle>
          <a:p>
            <a:endParaRPr lang="en-CA" sz="2800" dirty="0"/>
          </a:p>
        </p:txBody>
      </p:sp>
    </p:spTree>
    <p:extLst>
      <p:ext uri="{BB962C8B-B14F-4D97-AF65-F5344CB8AC3E}">
        <p14:creationId xmlns:p14="http://schemas.microsoft.com/office/powerpoint/2010/main" val="18369560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grpSp>
        <p:nvGrpSpPr>
          <p:cNvPr id="14" name="Group 13"/>
          <p:cNvGrpSpPr/>
          <p:nvPr userDrawn="1"/>
        </p:nvGrpSpPr>
        <p:grpSpPr>
          <a:xfrm>
            <a:off x="6007843" y="-200194"/>
            <a:ext cx="176314" cy="4807634"/>
            <a:chOff x="6007843" y="-200194"/>
            <a:chExt cx="176314" cy="4807634"/>
          </a:xfrm>
        </p:grpSpPr>
        <p:sp>
          <p:nvSpPr>
            <p:cNvPr id="8" name="Line">
              <a:extLst>
                <a:ext uri="{FF2B5EF4-FFF2-40B4-BE49-F238E27FC236}">
                  <a16:creationId xmlns:a16="http://schemas.microsoft.com/office/drawing/2014/main" id="{ED0CA709-B4DA-42A4-A65A-DD90CC70944F}"/>
                </a:ext>
              </a:extLst>
            </p:cNvPr>
            <p:cNvSpPr/>
            <p:nvPr userDrawn="1"/>
          </p:nvSpPr>
          <p:spPr>
            <a:xfrm flipH="1">
              <a:off x="6096000" y="3058083"/>
              <a:ext cx="0" cy="1355412"/>
            </a:xfrm>
            <a:prstGeom prst="line">
              <a:avLst/>
            </a:prstGeom>
            <a:ln w="12700">
              <a:solidFill>
                <a:srgbClr val="C8CBD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9" name="Line">
              <a:extLst>
                <a:ext uri="{FF2B5EF4-FFF2-40B4-BE49-F238E27FC236}">
                  <a16:creationId xmlns:a16="http://schemas.microsoft.com/office/drawing/2014/main" id="{4C6F293B-B127-4661-AFF9-E2A26C4EA91A}"/>
                </a:ext>
              </a:extLst>
            </p:cNvPr>
            <p:cNvSpPr/>
            <p:nvPr userDrawn="1"/>
          </p:nvSpPr>
          <p:spPr>
            <a:xfrm flipH="1">
              <a:off x="6096000" y="1481839"/>
              <a:ext cx="0" cy="1373924"/>
            </a:xfrm>
            <a:prstGeom prst="line">
              <a:avLst/>
            </a:prstGeom>
            <a:ln w="12700">
              <a:solidFill>
                <a:srgbClr val="C8CBD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0" name="Circle">
              <a:extLst>
                <a:ext uri="{FF2B5EF4-FFF2-40B4-BE49-F238E27FC236}">
                  <a16:creationId xmlns:a16="http://schemas.microsoft.com/office/drawing/2014/main" id="{BDFF0B1B-931C-4414-AA34-39D4A346322F}"/>
                </a:ext>
              </a:extLst>
            </p:cNvPr>
            <p:cNvSpPr/>
            <p:nvPr userDrawn="1"/>
          </p:nvSpPr>
          <p:spPr>
            <a:xfrm flipH="1" flipV="1">
              <a:off x="6007843" y="4431126"/>
              <a:ext cx="176314" cy="176314"/>
            </a:xfrm>
            <a:prstGeom prst="ellipse">
              <a:avLst/>
            </a:prstGeom>
            <a:ln w="38100">
              <a:solidFill>
                <a:schemeClr val="tx2"/>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1" name="Circle">
              <a:extLst>
                <a:ext uri="{FF2B5EF4-FFF2-40B4-BE49-F238E27FC236}">
                  <a16:creationId xmlns:a16="http://schemas.microsoft.com/office/drawing/2014/main" id="{40232A07-956E-4919-BB59-458C85A4695F}"/>
                </a:ext>
              </a:extLst>
            </p:cNvPr>
            <p:cNvSpPr/>
            <p:nvPr userDrawn="1"/>
          </p:nvSpPr>
          <p:spPr>
            <a:xfrm flipH="1" flipV="1">
              <a:off x="6007843" y="2864138"/>
              <a:ext cx="176314" cy="176314"/>
            </a:xfrm>
            <a:prstGeom prst="ellipse">
              <a:avLst/>
            </a:prstGeom>
            <a:ln w="38100">
              <a:solidFill>
                <a:schemeClr val="bg1">
                  <a:lumMod val="85000"/>
                </a:schemeClr>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2" name="Circle">
              <a:extLst>
                <a:ext uri="{FF2B5EF4-FFF2-40B4-BE49-F238E27FC236}">
                  <a16:creationId xmlns:a16="http://schemas.microsoft.com/office/drawing/2014/main" id="{092E8249-2175-4D1D-8844-3827F3997C3B}"/>
                </a:ext>
              </a:extLst>
            </p:cNvPr>
            <p:cNvSpPr/>
            <p:nvPr userDrawn="1"/>
          </p:nvSpPr>
          <p:spPr>
            <a:xfrm flipH="1" flipV="1">
              <a:off x="6007843" y="1291739"/>
              <a:ext cx="176314" cy="176314"/>
            </a:xfrm>
            <a:prstGeom prst="ellipse">
              <a:avLst/>
            </a:prstGeom>
            <a:ln w="38100">
              <a:solidFill>
                <a:schemeClr val="bg1">
                  <a:lumMod val="85000"/>
                </a:schemeClr>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3" name="Line">
              <a:extLst>
                <a:ext uri="{FF2B5EF4-FFF2-40B4-BE49-F238E27FC236}">
                  <a16:creationId xmlns:a16="http://schemas.microsoft.com/office/drawing/2014/main" id="{C2451783-88C0-4D58-8C3F-407E9FF913BE}"/>
                </a:ext>
              </a:extLst>
            </p:cNvPr>
            <p:cNvSpPr/>
            <p:nvPr userDrawn="1"/>
          </p:nvSpPr>
          <p:spPr>
            <a:xfrm flipH="1">
              <a:off x="6096000" y="-200194"/>
              <a:ext cx="0" cy="1470309"/>
            </a:xfrm>
            <a:prstGeom prst="line">
              <a:avLst/>
            </a:prstGeom>
            <a:ln w="12700">
              <a:solidFill>
                <a:srgbClr val="C8CBD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grpSp>
      <p:sp>
        <p:nvSpPr>
          <p:cNvPr id="22" name="Content Placeholder 3"/>
          <p:cNvSpPr>
            <a:spLocks noGrp="1"/>
          </p:cNvSpPr>
          <p:nvPr>
            <p:ph sz="half" idx="10" hasCustomPrompt="1"/>
          </p:nvPr>
        </p:nvSpPr>
        <p:spPr>
          <a:xfrm>
            <a:off x="2522039" y="2906420"/>
            <a:ext cx="3100279" cy="697973"/>
          </a:xfrm>
          <a:prstGeom prst="rect">
            <a:avLst/>
          </a:prstGeom>
        </p:spPr>
        <p:txBody>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23" name="Content Placeholder 3"/>
          <p:cNvSpPr>
            <a:spLocks noGrp="1"/>
          </p:cNvSpPr>
          <p:nvPr>
            <p:ph sz="half" idx="11" hasCustomPrompt="1"/>
          </p:nvPr>
        </p:nvSpPr>
        <p:spPr>
          <a:xfrm>
            <a:off x="6562894" y="4610770"/>
            <a:ext cx="3100279" cy="69797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24" name="Text Placeholder 12"/>
          <p:cNvSpPr>
            <a:spLocks noGrp="1"/>
          </p:cNvSpPr>
          <p:nvPr>
            <p:ph type="body" sz="quarter" idx="13" hasCustomPrompt="1"/>
          </p:nvPr>
        </p:nvSpPr>
        <p:spPr>
          <a:xfrm>
            <a:off x="6562893" y="4165953"/>
            <a:ext cx="3100279" cy="353150"/>
          </a:xfrm>
          <a:prstGeom prst="rect">
            <a:avLst/>
          </a:prstGeom>
        </p:spPr>
        <p:txBody>
          <a:bodyPr/>
          <a:lstStyle>
            <a:lvl1pPr marL="0" indent="0">
              <a:buNone/>
              <a:defRPr sz="2000" b="0">
                <a:solidFill>
                  <a:schemeClr val="tx2"/>
                </a:solidFill>
              </a:defRPr>
            </a:lvl1pPr>
          </a:lstStyle>
          <a:p>
            <a:pPr lvl="0"/>
            <a:r>
              <a:rPr lang="en-US" dirty="0"/>
              <a:t>2020</a:t>
            </a:r>
            <a:endParaRPr lang="en-CA" dirty="0"/>
          </a:p>
        </p:txBody>
      </p:sp>
      <p:sp>
        <p:nvSpPr>
          <p:cNvPr id="25" name="Text Placeholder 12"/>
          <p:cNvSpPr>
            <a:spLocks noGrp="1"/>
          </p:cNvSpPr>
          <p:nvPr>
            <p:ph type="body" sz="quarter" idx="14" hasCustomPrompt="1"/>
          </p:nvPr>
        </p:nvSpPr>
        <p:spPr>
          <a:xfrm>
            <a:off x="2522038" y="2461289"/>
            <a:ext cx="3100279" cy="353150"/>
          </a:xfrm>
          <a:prstGeom prst="rect">
            <a:avLst/>
          </a:prstGeom>
        </p:spPr>
        <p:txBody>
          <a:bodyPr/>
          <a:lstStyle>
            <a:lvl1pPr marL="0" indent="0" algn="r">
              <a:buNone/>
              <a:defRPr sz="2000" b="0">
                <a:solidFill>
                  <a:schemeClr val="tx1"/>
                </a:solidFill>
              </a:defRPr>
            </a:lvl1pPr>
          </a:lstStyle>
          <a:p>
            <a:pPr lvl="0"/>
            <a:r>
              <a:rPr lang="en-US" dirty="0"/>
              <a:t>2019</a:t>
            </a:r>
            <a:endParaRPr lang="en-CA" dirty="0"/>
          </a:p>
        </p:txBody>
      </p:sp>
      <p:sp>
        <p:nvSpPr>
          <p:cNvPr id="26" name="Content Placeholder 3"/>
          <p:cNvSpPr>
            <a:spLocks noGrp="1"/>
          </p:cNvSpPr>
          <p:nvPr>
            <p:ph sz="half" idx="15" hasCustomPrompt="1"/>
          </p:nvPr>
        </p:nvSpPr>
        <p:spPr>
          <a:xfrm>
            <a:off x="6562893" y="1262478"/>
            <a:ext cx="3100279" cy="69797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27" name="Text Placeholder 12"/>
          <p:cNvSpPr>
            <a:spLocks noGrp="1"/>
          </p:cNvSpPr>
          <p:nvPr>
            <p:ph type="body" sz="quarter" idx="16" hasCustomPrompt="1"/>
          </p:nvPr>
        </p:nvSpPr>
        <p:spPr>
          <a:xfrm>
            <a:off x="6562892" y="817661"/>
            <a:ext cx="3100279" cy="353150"/>
          </a:xfrm>
          <a:prstGeom prst="rect">
            <a:avLst/>
          </a:prstGeom>
        </p:spPr>
        <p:txBody>
          <a:bodyPr/>
          <a:lstStyle>
            <a:lvl1pPr marL="0" indent="0">
              <a:buNone/>
              <a:defRPr sz="2000" b="0">
                <a:solidFill>
                  <a:schemeClr val="tx1"/>
                </a:solidFill>
              </a:defRPr>
            </a:lvl1pPr>
          </a:lstStyle>
          <a:p>
            <a:pPr lvl="0"/>
            <a:r>
              <a:rPr lang="en-US" dirty="0"/>
              <a:t>2018</a:t>
            </a:r>
            <a:endParaRPr lang="en-CA" dirty="0"/>
          </a:p>
        </p:txBody>
      </p:sp>
    </p:spTree>
    <p:extLst>
      <p:ext uri="{BB962C8B-B14F-4D97-AF65-F5344CB8AC3E}">
        <p14:creationId xmlns:p14="http://schemas.microsoft.com/office/powerpoint/2010/main" val="23848073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fographic Layout">
    <p:spTree>
      <p:nvGrpSpPr>
        <p:cNvPr id="1" name=""/>
        <p:cNvGrpSpPr/>
        <p:nvPr/>
      </p:nvGrpSpPr>
      <p:grpSpPr>
        <a:xfrm>
          <a:off x="0" y="0"/>
          <a:ext cx="0" cy="0"/>
          <a:chOff x="0" y="0"/>
          <a:chExt cx="0" cy="0"/>
        </a:xfrm>
      </p:grpSpPr>
      <p:sp>
        <p:nvSpPr>
          <p:cNvPr id="3" name="Title 1"/>
          <p:cNvSpPr>
            <a:spLocks noGrp="1"/>
          </p:cNvSpPr>
          <p:nvPr>
            <p:ph type="title"/>
          </p:nvPr>
        </p:nvSpPr>
        <p:spPr>
          <a:xfrm>
            <a:off x="1493114" y="933066"/>
            <a:ext cx="3047677" cy="421416"/>
          </a:xfrm>
          <a:prstGeom prst="rect">
            <a:avLst/>
          </a:prstGeom>
        </p:spPr>
        <p:txBody>
          <a:bodyPr/>
          <a:lstStyle>
            <a:lvl1pPr>
              <a:defRPr sz="2800"/>
            </a:lvl1pPr>
          </a:lstStyle>
          <a:p>
            <a:endParaRPr lang="en-CA" sz="2800" dirty="0"/>
          </a:p>
        </p:txBody>
      </p:sp>
      <p:sp>
        <p:nvSpPr>
          <p:cNvPr id="11" name="Content Placeholder 3"/>
          <p:cNvSpPr>
            <a:spLocks noGrp="1"/>
          </p:cNvSpPr>
          <p:nvPr>
            <p:ph sz="half" idx="15" hasCustomPrompt="1"/>
          </p:nvPr>
        </p:nvSpPr>
        <p:spPr>
          <a:xfrm>
            <a:off x="1493114" y="1446441"/>
            <a:ext cx="3047677" cy="159975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12" name="Line"/>
          <p:cNvSpPr/>
          <p:nvPr userDrawn="1"/>
        </p:nvSpPr>
        <p:spPr>
          <a:xfrm>
            <a:off x="1590505" y="890388"/>
            <a:ext cx="483351" cy="0"/>
          </a:xfrm>
          <a:prstGeom prst="line">
            <a:avLst/>
          </a:prstGeom>
          <a:ln w="38100">
            <a:solidFill>
              <a:schemeClr val="tx2"/>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Tree>
    <p:extLst>
      <p:ext uri="{BB962C8B-B14F-4D97-AF65-F5344CB8AC3E}">
        <p14:creationId xmlns:p14="http://schemas.microsoft.com/office/powerpoint/2010/main" val="25712724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 name="Picture 3">
            <a:extLst>
              <a:ext uri="{FF2B5EF4-FFF2-40B4-BE49-F238E27FC236}">
                <a16:creationId xmlns:a16="http://schemas.microsoft.com/office/drawing/2014/main" id="{C9B0A47D-9907-BFB8-806A-6047E793AE3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1999" cy="6864625"/>
          </a:xfrm>
          <a:prstGeom prst="rect">
            <a:avLst/>
          </a:prstGeom>
        </p:spPr>
      </p:pic>
      <p:sp>
        <p:nvSpPr>
          <p:cNvPr id="5" name="Line"/>
          <p:cNvSpPr/>
          <p:nvPr userDrawn="1"/>
        </p:nvSpPr>
        <p:spPr>
          <a:xfrm>
            <a:off x="5854325" y="817606"/>
            <a:ext cx="483351" cy="0"/>
          </a:xfrm>
          <a:prstGeom prst="line">
            <a:avLst/>
          </a:prstGeom>
          <a:ln w="38100">
            <a:solidFill>
              <a:schemeClr val="bg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8" name="Line"/>
          <p:cNvSpPr/>
          <p:nvPr userDrawn="1"/>
        </p:nvSpPr>
        <p:spPr>
          <a:xfrm>
            <a:off x="605545" y="6193103"/>
            <a:ext cx="0" cy="664897"/>
          </a:xfrm>
          <a:prstGeom prst="line">
            <a:avLst/>
          </a:prstGeom>
          <a:ln w="38100">
            <a:solidFill>
              <a:schemeClr val="bg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2" name="TextBox 11"/>
          <p:cNvSpPr txBox="1"/>
          <p:nvPr userDrawn="1"/>
        </p:nvSpPr>
        <p:spPr>
          <a:xfrm>
            <a:off x="3417727" y="901287"/>
            <a:ext cx="5356545" cy="584775"/>
          </a:xfrm>
          <a:prstGeom prst="rect">
            <a:avLst/>
          </a:prstGeom>
          <a:noFill/>
        </p:spPr>
        <p:txBody>
          <a:bodyPr wrap="square" rtlCol="0">
            <a:spAutoFit/>
          </a:bodyPr>
          <a:lstStyle/>
          <a:p>
            <a:pPr algn="ctr"/>
            <a:r>
              <a:rPr lang="en-US" sz="3200" dirty="0">
                <a:solidFill>
                  <a:schemeClr val="bg1"/>
                </a:solidFill>
                <a:latin typeface="+mj-lt"/>
              </a:rPr>
              <a:t>Thank You</a:t>
            </a:r>
            <a:endParaRPr lang="en-CA" sz="3200" dirty="0">
              <a:solidFill>
                <a:schemeClr val="bg1"/>
              </a:solidFill>
              <a:latin typeface="+mj-lt"/>
            </a:endParaRPr>
          </a:p>
        </p:txBody>
      </p:sp>
      <p:sp>
        <p:nvSpPr>
          <p:cNvPr id="6" name="Subtitle 2">
            <a:extLst>
              <a:ext uri="{FF2B5EF4-FFF2-40B4-BE49-F238E27FC236}">
                <a16:creationId xmlns:a16="http://schemas.microsoft.com/office/drawing/2014/main" id="{C99D7C2A-880B-01CF-A12D-F8F096A7E8C3}"/>
              </a:ext>
            </a:extLst>
          </p:cNvPr>
          <p:cNvSpPr txBox="1">
            <a:spLocks/>
          </p:cNvSpPr>
          <p:nvPr userDrawn="1"/>
        </p:nvSpPr>
        <p:spPr>
          <a:xfrm rot="16200000">
            <a:off x="-1901139" y="2465028"/>
            <a:ext cx="5037110" cy="289934"/>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baseline="0">
                <a:solidFill>
                  <a:schemeClr val="accent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300" b="1" dirty="0">
                <a:solidFill>
                  <a:schemeClr val="bg1"/>
                </a:solidFill>
              </a:rPr>
              <a:t>First ICAO Global Air Cargo Summit 2025</a:t>
            </a:r>
          </a:p>
        </p:txBody>
      </p:sp>
      <p:pic>
        <p:nvPicPr>
          <p:cNvPr id="7" name="Picture 6">
            <a:extLst>
              <a:ext uri="{FF2B5EF4-FFF2-40B4-BE49-F238E27FC236}">
                <a16:creationId xmlns:a16="http://schemas.microsoft.com/office/drawing/2014/main" id="{C6E6CDA1-0DD5-57DF-89B3-BBF93463C8AC}"/>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rot="16200000">
            <a:off x="202142" y="5568496"/>
            <a:ext cx="750269" cy="264800"/>
          </a:xfrm>
          <a:prstGeom prst="rect">
            <a:avLst/>
          </a:prstGeom>
        </p:spPr>
      </p:pic>
    </p:spTree>
    <p:extLst>
      <p:ext uri="{BB962C8B-B14F-4D97-AF65-F5344CB8AC3E}">
        <p14:creationId xmlns:p14="http://schemas.microsoft.com/office/powerpoint/2010/main" val="28018032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316765"/>
            <a:ext cx="10972800" cy="1143000"/>
          </a:xfrm>
          <a:prstGeom prst="rect">
            <a:avLst/>
          </a:prstGeom>
        </p:spPr>
        <p:txBody>
          <a:bodyPr/>
          <a:lstStyle>
            <a:lvl1pPr>
              <a:defRPr lang="en-CA" sz="4800" b="1" kern="1200" dirty="0">
                <a:solidFill>
                  <a:srgbClr val="0054A4"/>
                </a:solidFill>
                <a:latin typeface="+mj-lt"/>
                <a:ea typeface="+mj-ea"/>
                <a:cs typeface="+mj-cs"/>
              </a:defRPr>
            </a:lvl1pPr>
          </a:lstStyle>
          <a:p>
            <a:r>
              <a:rPr lang="en-US" dirty="0"/>
              <a:t>Click to edit Master title style</a:t>
            </a:r>
            <a:endParaRPr lang="en-CA" dirty="0"/>
          </a:p>
        </p:txBody>
      </p:sp>
      <p:sp>
        <p:nvSpPr>
          <p:cNvPr id="3" name="Content Placeholder 2"/>
          <p:cNvSpPr>
            <a:spLocks noGrp="1"/>
          </p:cNvSpPr>
          <p:nvPr>
            <p:ph sz="half" idx="1"/>
          </p:nvPr>
        </p:nvSpPr>
        <p:spPr>
          <a:xfrm>
            <a:off x="609602" y="2660915"/>
            <a:ext cx="5384801" cy="37052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97601" y="2660915"/>
            <a:ext cx="5384801" cy="37052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60241273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470031" y="2683986"/>
            <a:ext cx="5251938" cy="533496"/>
          </a:xfrm>
          <a:prstGeom prst="rect">
            <a:avLst/>
          </a:prstGeom>
        </p:spPr>
        <p:txBody>
          <a:bodyPr anchor="b">
            <a:normAutofit/>
          </a:bodyPr>
          <a:lstStyle>
            <a:lvl1pPr algn="ctr">
              <a:defRPr sz="3200">
                <a:solidFill>
                  <a:schemeClr val="tx2"/>
                </a:solidFill>
              </a:defRPr>
            </a:lvl1pPr>
          </a:lstStyle>
          <a:p>
            <a:r>
              <a:rPr lang="en-US" dirty="0"/>
              <a:t>Presenter Name</a:t>
            </a:r>
            <a:endParaRPr lang="en-CA" dirty="0"/>
          </a:p>
        </p:txBody>
      </p:sp>
      <p:sp>
        <p:nvSpPr>
          <p:cNvPr id="8" name="Line"/>
          <p:cNvSpPr/>
          <p:nvPr userDrawn="1"/>
        </p:nvSpPr>
        <p:spPr>
          <a:xfrm>
            <a:off x="5854325" y="2440813"/>
            <a:ext cx="483351" cy="0"/>
          </a:xfrm>
          <a:prstGeom prst="line">
            <a:avLst/>
          </a:prstGeom>
          <a:ln w="38100">
            <a:solidFill>
              <a:schemeClr val="tx2"/>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9" name="Text Placeholder 8"/>
          <p:cNvSpPr>
            <a:spLocks noGrp="1"/>
          </p:cNvSpPr>
          <p:nvPr>
            <p:ph type="body" sz="quarter" idx="10" hasCustomPrompt="1"/>
          </p:nvPr>
        </p:nvSpPr>
        <p:spPr>
          <a:xfrm>
            <a:off x="3470031" y="3370551"/>
            <a:ext cx="5251937" cy="657225"/>
          </a:xfrm>
          <a:prstGeom prst="rect">
            <a:avLst/>
          </a:prstGeom>
        </p:spPr>
        <p:txBody>
          <a:bodyPr/>
          <a:lstStyle>
            <a:lvl1pPr marL="0" indent="0" algn="ctr">
              <a:buNone/>
              <a:defRPr baseline="0">
                <a:solidFill>
                  <a:schemeClr val="bg1">
                    <a:lumMod val="50000"/>
                  </a:schemeClr>
                </a:solidFill>
              </a:defRPr>
            </a:lvl1pPr>
          </a:lstStyle>
          <a:p>
            <a:pPr lvl="0"/>
            <a:r>
              <a:rPr lang="en-US" dirty="0"/>
              <a:t>Presenter title and/or company name</a:t>
            </a:r>
            <a:endParaRPr lang="en-CA" dirty="0"/>
          </a:p>
        </p:txBody>
      </p:sp>
      <p:pic>
        <p:nvPicPr>
          <p:cNvPr id="3" name="Picture 2">
            <a:extLst>
              <a:ext uri="{FF2B5EF4-FFF2-40B4-BE49-F238E27FC236}">
                <a16:creationId xmlns:a16="http://schemas.microsoft.com/office/drawing/2014/main" id="{5FCA9AB2-1F37-ED2C-C73E-30CCE29B8C0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 y="0"/>
            <a:ext cx="12191993" cy="1272208"/>
          </a:xfrm>
          <a:prstGeom prst="rect">
            <a:avLst/>
          </a:prstGeom>
        </p:spPr>
      </p:pic>
    </p:spTree>
    <p:extLst>
      <p:ext uri="{BB962C8B-B14F-4D97-AF65-F5344CB8AC3E}">
        <p14:creationId xmlns:p14="http://schemas.microsoft.com/office/powerpoint/2010/main" val="40709094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5414" y="1316765"/>
            <a:ext cx="9422837" cy="1143000"/>
          </a:xfrm>
          <a:prstGeom prst="rect">
            <a:avLst/>
          </a:prstGeom>
        </p:spPr>
        <p:txBody>
          <a:bodyPr/>
          <a:lstStyle>
            <a:lvl1pPr algn="ctr">
              <a:defRPr>
                <a:solidFill>
                  <a:schemeClr val="tx2">
                    <a:lumMod val="50000"/>
                  </a:schemeClr>
                </a:solidFill>
              </a:defRPr>
            </a:lvl1pPr>
          </a:lstStyle>
          <a:p>
            <a:r>
              <a:rPr lang="en-US" dirty="0"/>
              <a:t>Click to edit Master title style</a:t>
            </a:r>
            <a:endParaRPr lang="en-CA" dirty="0"/>
          </a:p>
        </p:txBody>
      </p:sp>
      <p:sp>
        <p:nvSpPr>
          <p:cNvPr id="3" name="Content Placeholder 2"/>
          <p:cNvSpPr>
            <a:spLocks noGrp="1"/>
          </p:cNvSpPr>
          <p:nvPr>
            <p:ph idx="1"/>
          </p:nvPr>
        </p:nvSpPr>
        <p:spPr>
          <a:xfrm>
            <a:off x="815414" y="2540903"/>
            <a:ext cx="9422837" cy="3849291"/>
          </a:xfrm>
        </p:spPr>
        <p:txBody>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a:xfrm>
            <a:off x="609600" y="6525344"/>
            <a:ext cx="2798101" cy="332656"/>
          </a:xfrm>
          <a:prstGeom prst="rect">
            <a:avLst/>
          </a:prstGeom>
        </p:spPr>
        <p:txBody>
          <a:bodyPr/>
          <a:lstStyle>
            <a:lvl1pPr>
              <a:defRPr sz="1333">
                <a:solidFill>
                  <a:schemeClr val="bg1"/>
                </a:solidFill>
                <a:latin typeface="Arial" panose="020B0604020202020204" pitchFamily="34" charset="0"/>
                <a:cs typeface="Arial" panose="020B0604020202020204" pitchFamily="34" charset="0"/>
              </a:defRPr>
            </a:lvl1pPr>
          </a:lstStyle>
          <a:p>
            <a:r>
              <a:rPr lang="en-US" dirty="0"/>
              <a:t>24 September 2019</a:t>
            </a:r>
            <a:endParaRPr lang="en-CA" dirty="0"/>
          </a:p>
        </p:txBody>
      </p:sp>
      <p:sp>
        <p:nvSpPr>
          <p:cNvPr id="5" name="Footer Placeholder 4"/>
          <p:cNvSpPr>
            <a:spLocks noGrp="1"/>
          </p:cNvSpPr>
          <p:nvPr>
            <p:ph type="ftr" sz="quarter" idx="11"/>
          </p:nvPr>
        </p:nvSpPr>
        <p:spPr>
          <a:xfrm>
            <a:off x="4165600" y="6525344"/>
            <a:ext cx="3860800" cy="332656"/>
          </a:xfrm>
          <a:prstGeom prst="rect">
            <a:avLst/>
          </a:prstGeom>
        </p:spPr>
        <p:txBody>
          <a:bodyPr/>
          <a:lstStyle>
            <a:lvl1pPr>
              <a:defRPr sz="1333">
                <a:solidFill>
                  <a:schemeClr val="bg1"/>
                </a:solidFill>
                <a:latin typeface="Arial" panose="020B0604020202020204" pitchFamily="34" charset="0"/>
                <a:cs typeface="Arial" panose="020B0604020202020204" pitchFamily="34" charset="0"/>
              </a:defRPr>
            </a:lvl1pPr>
          </a:lstStyle>
          <a:p>
            <a:r>
              <a:rPr lang="en-US" dirty="0"/>
              <a:t>Lithium Batteries on Aircraft:   Safety Promotion</a:t>
            </a:r>
            <a:endParaRPr lang="en-CA" dirty="0"/>
          </a:p>
        </p:txBody>
      </p:sp>
      <p:sp>
        <p:nvSpPr>
          <p:cNvPr id="6" name="Slide Number Placeholder 5"/>
          <p:cNvSpPr>
            <a:spLocks noGrp="1"/>
          </p:cNvSpPr>
          <p:nvPr>
            <p:ph type="sldNum" sz="quarter" idx="12"/>
          </p:nvPr>
        </p:nvSpPr>
        <p:spPr>
          <a:xfrm>
            <a:off x="8737600" y="6525344"/>
            <a:ext cx="2844800" cy="332656"/>
          </a:xfrm>
          <a:prstGeom prst="rect">
            <a:avLst/>
          </a:prstGeom>
        </p:spPr>
        <p:txBody>
          <a:bodyPr/>
          <a:lstStyle>
            <a:lvl1pPr>
              <a:defRPr sz="1333">
                <a:solidFill>
                  <a:schemeClr val="bg1"/>
                </a:solidFill>
                <a:latin typeface="Arial" panose="020B0604020202020204" pitchFamily="34" charset="0"/>
                <a:cs typeface="Arial" panose="020B0604020202020204" pitchFamily="34" charset="0"/>
              </a:defRPr>
            </a:lvl1pPr>
          </a:lstStyle>
          <a:p>
            <a:fld id="{3FF909EE-2C65-48BC-95E5-26F3591A45A6}" type="slidenum">
              <a:rPr lang="en-CA" smtClean="0"/>
              <a:pPr/>
              <a:t>‹#›</a:t>
            </a:fld>
            <a:endParaRPr lang="en-CA" dirty="0"/>
          </a:p>
        </p:txBody>
      </p:sp>
    </p:spTree>
    <p:extLst>
      <p:ext uri="{BB962C8B-B14F-4D97-AF65-F5344CB8AC3E}">
        <p14:creationId xmlns:p14="http://schemas.microsoft.com/office/powerpoint/2010/main" val="27043814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CAO Cov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39055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438102" y="1453701"/>
            <a:ext cx="9243753" cy="1975293"/>
          </a:xfrm>
          <a:prstGeom prst="rect">
            <a:avLst/>
          </a:prstGeom>
        </p:spPr>
        <p:txBody>
          <a:bodyPr anchor="b">
            <a:normAutofit/>
          </a:bodyPr>
          <a:lstStyle>
            <a:lvl1pPr algn="ctr">
              <a:defRPr sz="7200">
                <a:solidFill>
                  <a:schemeClr val="tx2"/>
                </a:solidFill>
              </a:defRPr>
            </a:lvl1pPr>
          </a:lstStyle>
          <a:p>
            <a:r>
              <a:rPr lang="en-US" dirty="0"/>
              <a:t>Presentation Name</a:t>
            </a:r>
            <a:endParaRPr lang="en-CA" dirty="0"/>
          </a:p>
        </p:txBody>
      </p:sp>
      <p:sp>
        <p:nvSpPr>
          <p:cNvPr id="3" name="Subtitle 2"/>
          <p:cNvSpPr>
            <a:spLocks noGrp="1"/>
          </p:cNvSpPr>
          <p:nvPr>
            <p:ph type="subTitle" idx="1" hasCustomPrompt="1"/>
          </p:nvPr>
        </p:nvSpPr>
        <p:spPr>
          <a:xfrm>
            <a:off x="3470031" y="4014211"/>
            <a:ext cx="5251938" cy="683506"/>
          </a:xfrm>
          <a:prstGeom prst="rect">
            <a:avLst/>
          </a:prstGeom>
        </p:spPr>
        <p:txBody>
          <a:bodyPr>
            <a:normAutofit/>
          </a:bodyPr>
          <a:lstStyle>
            <a:lvl1pPr marL="0" indent="0" algn="ctr">
              <a:buNone/>
              <a:defRPr sz="2800" baseline="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a:t>
            </a:r>
            <a:endParaRPr lang="en-CA" dirty="0"/>
          </a:p>
        </p:txBody>
      </p:sp>
      <p:sp>
        <p:nvSpPr>
          <p:cNvPr id="8" name="Line"/>
          <p:cNvSpPr/>
          <p:nvPr userDrawn="1"/>
        </p:nvSpPr>
        <p:spPr>
          <a:xfrm>
            <a:off x="5854325" y="3812413"/>
            <a:ext cx="483351" cy="0"/>
          </a:xfrm>
          <a:prstGeom prst="line">
            <a:avLst/>
          </a:prstGeom>
          <a:ln w="38100">
            <a:solidFill>
              <a:schemeClr val="tx2"/>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4" name="Text Placeholder 13">
            <a:extLst>
              <a:ext uri="{FF2B5EF4-FFF2-40B4-BE49-F238E27FC236}">
                <a16:creationId xmlns:a16="http://schemas.microsoft.com/office/drawing/2014/main" id="{3FB0F194-F532-0EA2-6F0D-8AC352EA40DB}"/>
              </a:ext>
            </a:extLst>
          </p:cNvPr>
          <p:cNvSpPr>
            <a:spLocks noGrp="1"/>
          </p:cNvSpPr>
          <p:nvPr>
            <p:ph type="body" sz="quarter" idx="10" hasCustomPrompt="1"/>
          </p:nvPr>
        </p:nvSpPr>
        <p:spPr>
          <a:xfrm>
            <a:off x="3470275" y="4697413"/>
            <a:ext cx="5251450" cy="706437"/>
          </a:xfrm>
          <a:prstGeom prst="rect">
            <a:avLst/>
          </a:prstGeom>
        </p:spPr>
        <p:txBody>
          <a:bodyPr/>
          <a:lstStyle>
            <a:lvl1pPr marL="0" indent="0" algn="ctr">
              <a:buNone/>
              <a:defRPr>
                <a:solidFill>
                  <a:schemeClr val="bg1">
                    <a:lumMod val="50000"/>
                  </a:schemeClr>
                </a:solidFill>
              </a:defRPr>
            </a:lvl1pPr>
          </a:lstStyle>
          <a:p>
            <a:r>
              <a:rPr lang="en-US" dirty="0"/>
              <a:t>Presenter Title and/or Company Name</a:t>
            </a:r>
            <a:endParaRPr lang="en-CA" dirty="0"/>
          </a:p>
        </p:txBody>
      </p:sp>
    </p:spTree>
    <p:extLst>
      <p:ext uri="{BB962C8B-B14F-4D97-AF65-F5344CB8AC3E}">
        <p14:creationId xmlns:p14="http://schemas.microsoft.com/office/powerpoint/2010/main" val="22194206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verview">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1493114" y="893372"/>
            <a:ext cx="9205772" cy="594557"/>
          </a:xfrm>
          <a:prstGeom prst="rect">
            <a:avLst/>
          </a:prstGeom>
        </p:spPr>
        <p:txBody>
          <a:bodyPr vert="horz" lIns="91440" tIns="45720" rIns="91440" bIns="45720" rtlCol="0" anchor="ctr">
            <a:normAutofit/>
          </a:bodyPr>
          <a:lstStyle>
            <a:lvl1pPr>
              <a:defRPr sz="2800" baseline="0"/>
            </a:lvl1pPr>
          </a:lstStyle>
          <a:p>
            <a:r>
              <a:rPr lang="en-US" dirty="0"/>
              <a:t>Presentation Overview</a:t>
            </a:r>
            <a:endParaRPr lang="en-CA" dirty="0"/>
          </a:p>
        </p:txBody>
      </p:sp>
      <p:sp>
        <p:nvSpPr>
          <p:cNvPr id="5" name="Text Placeholder 12"/>
          <p:cNvSpPr>
            <a:spLocks noGrp="1"/>
          </p:cNvSpPr>
          <p:nvPr>
            <p:ph type="body" sz="quarter" idx="11" hasCustomPrompt="1"/>
          </p:nvPr>
        </p:nvSpPr>
        <p:spPr>
          <a:xfrm>
            <a:off x="1493113" y="2217842"/>
            <a:ext cx="1088557" cy="947389"/>
          </a:xfrm>
          <a:prstGeom prst="rect">
            <a:avLst/>
          </a:prstGeom>
        </p:spPr>
        <p:txBody>
          <a:bodyPr/>
          <a:lstStyle>
            <a:lvl1pPr marL="0" indent="0" algn="ctr">
              <a:buNone/>
              <a:defRPr sz="6000" b="1">
                <a:solidFill>
                  <a:schemeClr val="tx2"/>
                </a:solidFill>
                <a:latin typeface="+mj-lt"/>
              </a:defRPr>
            </a:lvl1pPr>
          </a:lstStyle>
          <a:p>
            <a:pPr lvl="0"/>
            <a:r>
              <a:rPr lang="en-US" dirty="0"/>
              <a:t>01</a:t>
            </a:r>
            <a:endParaRPr lang="en-CA" dirty="0"/>
          </a:p>
        </p:txBody>
      </p:sp>
      <p:sp>
        <p:nvSpPr>
          <p:cNvPr id="6" name="Content Placeholder 3"/>
          <p:cNvSpPr>
            <a:spLocks noGrp="1"/>
          </p:cNvSpPr>
          <p:nvPr>
            <p:ph sz="half" idx="2" hasCustomPrompt="1"/>
          </p:nvPr>
        </p:nvSpPr>
        <p:spPr>
          <a:xfrm>
            <a:off x="2635777" y="2596210"/>
            <a:ext cx="3110334" cy="56902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8" name="Text Placeholder 12"/>
          <p:cNvSpPr>
            <a:spLocks noGrp="1"/>
          </p:cNvSpPr>
          <p:nvPr>
            <p:ph type="body" sz="quarter" idx="12" hasCustomPrompt="1"/>
          </p:nvPr>
        </p:nvSpPr>
        <p:spPr>
          <a:xfrm>
            <a:off x="1493113" y="3652567"/>
            <a:ext cx="1088557" cy="947389"/>
          </a:xfrm>
          <a:prstGeom prst="rect">
            <a:avLst/>
          </a:prstGeom>
        </p:spPr>
        <p:txBody>
          <a:bodyPr/>
          <a:lstStyle>
            <a:lvl1pPr marL="0" indent="0" algn="ctr">
              <a:buNone/>
              <a:defRPr sz="6000" b="1">
                <a:solidFill>
                  <a:schemeClr val="tx2"/>
                </a:solidFill>
                <a:latin typeface="+mj-lt"/>
              </a:defRPr>
            </a:lvl1pPr>
          </a:lstStyle>
          <a:p>
            <a:pPr lvl="0"/>
            <a:r>
              <a:rPr lang="en-US" dirty="0"/>
              <a:t>03</a:t>
            </a:r>
            <a:endParaRPr lang="en-CA" dirty="0"/>
          </a:p>
        </p:txBody>
      </p:sp>
      <p:sp>
        <p:nvSpPr>
          <p:cNvPr id="9" name="Content Placeholder 3"/>
          <p:cNvSpPr>
            <a:spLocks noGrp="1"/>
          </p:cNvSpPr>
          <p:nvPr>
            <p:ph sz="half" idx="13" hasCustomPrompt="1"/>
          </p:nvPr>
        </p:nvSpPr>
        <p:spPr>
          <a:xfrm>
            <a:off x="2635777" y="4030935"/>
            <a:ext cx="3110334" cy="56902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14" name="Text Placeholder 12"/>
          <p:cNvSpPr>
            <a:spLocks noGrp="1"/>
          </p:cNvSpPr>
          <p:nvPr>
            <p:ph type="body" sz="quarter" idx="14" hasCustomPrompt="1"/>
          </p:nvPr>
        </p:nvSpPr>
        <p:spPr>
          <a:xfrm>
            <a:off x="6445888" y="2122515"/>
            <a:ext cx="1088557" cy="947389"/>
          </a:xfrm>
          <a:prstGeom prst="rect">
            <a:avLst/>
          </a:prstGeom>
        </p:spPr>
        <p:txBody>
          <a:bodyPr/>
          <a:lstStyle>
            <a:lvl1pPr marL="0" indent="0" algn="ctr">
              <a:buNone/>
              <a:defRPr sz="6000" b="1">
                <a:solidFill>
                  <a:schemeClr val="tx2"/>
                </a:solidFill>
                <a:latin typeface="+mj-lt"/>
              </a:defRPr>
            </a:lvl1pPr>
          </a:lstStyle>
          <a:p>
            <a:pPr lvl="0"/>
            <a:r>
              <a:rPr lang="en-US" dirty="0"/>
              <a:t>02</a:t>
            </a:r>
            <a:endParaRPr lang="en-CA" dirty="0"/>
          </a:p>
        </p:txBody>
      </p:sp>
      <p:sp>
        <p:nvSpPr>
          <p:cNvPr id="15" name="Content Placeholder 3"/>
          <p:cNvSpPr>
            <a:spLocks noGrp="1"/>
          </p:cNvSpPr>
          <p:nvPr>
            <p:ph sz="half" idx="15" hasCustomPrompt="1"/>
          </p:nvPr>
        </p:nvSpPr>
        <p:spPr>
          <a:xfrm>
            <a:off x="7588552" y="2500883"/>
            <a:ext cx="3110334" cy="56902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17" name="Text Placeholder 12"/>
          <p:cNvSpPr>
            <a:spLocks noGrp="1"/>
          </p:cNvSpPr>
          <p:nvPr>
            <p:ph type="body" sz="quarter" idx="16" hasCustomPrompt="1"/>
          </p:nvPr>
        </p:nvSpPr>
        <p:spPr>
          <a:xfrm>
            <a:off x="6445888" y="3557240"/>
            <a:ext cx="1088557" cy="947389"/>
          </a:xfrm>
          <a:prstGeom prst="rect">
            <a:avLst/>
          </a:prstGeom>
        </p:spPr>
        <p:txBody>
          <a:bodyPr/>
          <a:lstStyle>
            <a:lvl1pPr marL="0" indent="0" algn="ctr">
              <a:buNone/>
              <a:defRPr sz="6000" b="1">
                <a:solidFill>
                  <a:schemeClr val="tx2"/>
                </a:solidFill>
                <a:latin typeface="+mj-lt"/>
              </a:defRPr>
            </a:lvl1pPr>
          </a:lstStyle>
          <a:p>
            <a:pPr lvl="0"/>
            <a:r>
              <a:rPr lang="en-US" dirty="0"/>
              <a:t>04</a:t>
            </a:r>
            <a:endParaRPr lang="en-CA" dirty="0"/>
          </a:p>
        </p:txBody>
      </p:sp>
      <p:sp>
        <p:nvSpPr>
          <p:cNvPr id="18" name="Content Placeholder 3"/>
          <p:cNvSpPr>
            <a:spLocks noGrp="1"/>
          </p:cNvSpPr>
          <p:nvPr>
            <p:ph sz="half" idx="17" hasCustomPrompt="1"/>
          </p:nvPr>
        </p:nvSpPr>
        <p:spPr>
          <a:xfrm>
            <a:off x="7588552" y="3935608"/>
            <a:ext cx="3110334" cy="56902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20" name="Text Placeholder 12"/>
          <p:cNvSpPr>
            <a:spLocks noGrp="1"/>
          </p:cNvSpPr>
          <p:nvPr>
            <p:ph type="body" sz="quarter" idx="18" hasCustomPrompt="1"/>
          </p:nvPr>
        </p:nvSpPr>
        <p:spPr>
          <a:xfrm>
            <a:off x="1493113" y="5087292"/>
            <a:ext cx="1088557" cy="947389"/>
          </a:xfrm>
          <a:prstGeom prst="rect">
            <a:avLst/>
          </a:prstGeom>
        </p:spPr>
        <p:txBody>
          <a:bodyPr/>
          <a:lstStyle>
            <a:lvl1pPr marL="0" indent="0" algn="ctr">
              <a:buNone/>
              <a:defRPr sz="6000" b="1">
                <a:solidFill>
                  <a:schemeClr val="tx2"/>
                </a:solidFill>
                <a:latin typeface="+mj-lt"/>
              </a:defRPr>
            </a:lvl1pPr>
          </a:lstStyle>
          <a:p>
            <a:pPr lvl="0"/>
            <a:r>
              <a:rPr lang="en-US" dirty="0"/>
              <a:t>05</a:t>
            </a:r>
            <a:endParaRPr lang="en-CA" dirty="0"/>
          </a:p>
        </p:txBody>
      </p:sp>
      <p:sp>
        <p:nvSpPr>
          <p:cNvPr id="21" name="Content Placeholder 3"/>
          <p:cNvSpPr>
            <a:spLocks noGrp="1"/>
          </p:cNvSpPr>
          <p:nvPr>
            <p:ph sz="half" idx="19" hasCustomPrompt="1"/>
          </p:nvPr>
        </p:nvSpPr>
        <p:spPr>
          <a:xfrm>
            <a:off x="2635777" y="5465660"/>
            <a:ext cx="3110334" cy="56902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23" name="Text Placeholder 12"/>
          <p:cNvSpPr>
            <a:spLocks noGrp="1"/>
          </p:cNvSpPr>
          <p:nvPr>
            <p:ph type="body" sz="quarter" idx="20" hasCustomPrompt="1"/>
          </p:nvPr>
        </p:nvSpPr>
        <p:spPr>
          <a:xfrm>
            <a:off x="6445888" y="4991965"/>
            <a:ext cx="1088557" cy="947389"/>
          </a:xfrm>
          <a:prstGeom prst="rect">
            <a:avLst/>
          </a:prstGeom>
        </p:spPr>
        <p:txBody>
          <a:bodyPr/>
          <a:lstStyle>
            <a:lvl1pPr marL="0" indent="0" algn="ctr">
              <a:buNone/>
              <a:defRPr sz="6000" b="1">
                <a:solidFill>
                  <a:schemeClr val="tx2"/>
                </a:solidFill>
                <a:latin typeface="+mj-lt"/>
              </a:defRPr>
            </a:lvl1pPr>
          </a:lstStyle>
          <a:p>
            <a:pPr lvl="0"/>
            <a:r>
              <a:rPr lang="en-US" dirty="0"/>
              <a:t>06</a:t>
            </a:r>
            <a:endParaRPr lang="en-CA" dirty="0"/>
          </a:p>
        </p:txBody>
      </p:sp>
      <p:sp>
        <p:nvSpPr>
          <p:cNvPr id="24" name="Content Placeholder 3"/>
          <p:cNvSpPr>
            <a:spLocks noGrp="1"/>
          </p:cNvSpPr>
          <p:nvPr>
            <p:ph sz="half" idx="21" hasCustomPrompt="1"/>
          </p:nvPr>
        </p:nvSpPr>
        <p:spPr>
          <a:xfrm>
            <a:off x="7588552" y="5370333"/>
            <a:ext cx="3110334" cy="56902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25" name="Line"/>
          <p:cNvSpPr/>
          <p:nvPr userDrawn="1"/>
        </p:nvSpPr>
        <p:spPr>
          <a:xfrm>
            <a:off x="1623191" y="1520751"/>
            <a:ext cx="463920" cy="0"/>
          </a:xfrm>
          <a:prstGeom prst="line">
            <a:avLst/>
          </a:prstGeom>
          <a:ln w="38100">
            <a:solidFill>
              <a:schemeClr val="tx2"/>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6" name="Text Placeholder 12"/>
          <p:cNvSpPr>
            <a:spLocks noGrp="1"/>
          </p:cNvSpPr>
          <p:nvPr>
            <p:ph type="body" sz="quarter" idx="22" hasCustomPrompt="1"/>
          </p:nvPr>
        </p:nvSpPr>
        <p:spPr>
          <a:xfrm>
            <a:off x="2635778" y="2217842"/>
            <a:ext cx="3110334" cy="283041"/>
          </a:xfrm>
          <a:prstGeom prst="rect">
            <a:avLst/>
          </a:prstGeom>
        </p:spPr>
        <p:txBody>
          <a:bodyPr/>
          <a:lstStyle>
            <a:lvl1pPr marL="0" indent="0" algn="l">
              <a:buNone/>
              <a:defRPr sz="2000" b="1" baseline="0">
                <a:solidFill>
                  <a:schemeClr val="tx2"/>
                </a:solidFill>
                <a:latin typeface="+mj-lt"/>
              </a:defRPr>
            </a:lvl1pPr>
          </a:lstStyle>
          <a:p>
            <a:pPr lvl="0"/>
            <a:r>
              <a:rPr lang="en-US" dirty="0"/>
              <a:t>Chapter Title</a:t>
            </a:r>
            <a:endParaRPr lang="en-CA" dirty="0"/>
          </a:p>
        </p:txBody>
      </p:sp>
      <p:sp>
        <p:nvSpPr>
          <p:cNvPr id="28" name="Text Placeholder 12"/>
          <p:cNvSpPr>
            <a:spLocks noGrp="1"/>
          </p:cNvSpPr>
          <p:nvPr>
            <p:ph type="body" sz="quarter" idx="23" hasCustomPrompt="1"/>
          </p:nvPr>
        </p:nvSpPr>
        <p:spPr>
          <a:xfrm>
            <a:off x="7588552" y="2122515"/>
            <a:ext cx="3110334" cy="283041"/>
          </a:xfrm>
          <a:prstGeom prst="rect">
            <a:avLst/>
          </a:prstGeom>
        </p:spPr>
        <p:txBody>
          <a:bodyPr/>
          <a:lstStyle>
            <a:lvl1pPr marL="0" indent="0" algn="l">
              <a:buNone/>
              <a:defRPr sz="2000" b="1" baseline="0">
                <a:solidFill>
                  <a:schemeClr val="tx2"/>
                </a:solidFill>
                <a:latin typeface="+mj-lt"/>
              </a:defRPr>
            </a:lvl1pPr>
          </a:lstStyle>
          <a:p>
            <a:pPr lvl="0"/>
            <a:r>
              <a:rPr lang="en-US" dirty="0"/>
              <a:t>Chapter Title</a:t>
            </a:r>
            <a:endParaRPr lang="en-CA" dirty="0"/>
          </a:p>
        </p:txBody>
      </p:sp>
      <p:sp>
        <p:nvSpPr>
          <p:cNvPr id="31" name="Text Placeholder 12"/>
          <p:cNvSpPr>
            <a:spLocks noGrp="1"/>
          </p:cNvSpPr>
          <p:nvPr>
            <p:ph type="body" sz="quarter" idx="24" hasCustomPrompt="1"/>
          </p:nvPr>
        </p:nvSpPr>
        <p:spPr>
          <a:xfrm>
            <a:off x="2635778" y="3648435"/>
            <a:ext cx="3110334" cy="283041"/>
          </a:xfrm>
          <a:prstGeom prst="rect">
            <a:avLst/>
          </a:prstGeom>
        </p:spPr>
        <p:txBody>
          <a:bodyPr/>
          <a:lstStyle>
            <a:lvl1pPr marL="0" indent="0" algn="l">
              <a:buNone/>
              <a:defRPr sz="2000" b="1" baseline="0">
                <a:solidFill>
                  <a:schemeClr val="tx2"/>
                </a:solidFill>
                <a:latin typeface="+mj-lt"/>
              </a:defRPr>
            </a:lvl1pPr>
          </a:lstStyle>
          <a:p>
            <a:pPr lvl="0"/>
            <a:r>
              <a:rPr lang="en-US" dirty="0"/>
              <a:t>Chapter Title</a:t>
            </a:r>
            <a:endParaRPr lang="en-CA" dirty="0"/>
          </a:p>
        </p:txBody>
      </p:sp>
      <p:sp>
        <p:nvSpPr>
          <p:cNvPr id="32" name="Text Placeholder 12"/>
          <p:cNvSpPr>
            <a:spLocks noGrp="1"/>
          </p:cNvSpPr>
          <p:nvPr>
            <p:ph type="body" sz="quarter" idx="25" hasCustomPrompt="1"/>
          </p:nvPr>
        </p:nvSpPr>
        <p:spPr>
          <a:xfrm>
            <a:off x="7588552" y="3553108"/>
            <a:ext cx="3110334" cy="283041"/>
          </a:xfrm>
          <a:prstGeom prst="rect">
            <a:avLst/>
          </a:prstGeom>
        </p:spPr>
        <p:txBody>
          <a:bodyPr/>
          <a:lstStyle>
            <a:lvl1pPr marL="0" indent="0" algn="l">
              <a:buNone/>
              <a:defRPr sz="2000" b="1" baseline="0">
                <a:solidFill>
                  <a:schemeClr val="tx2"/>
                </a:solidFill>
                <a:latin typeface="+mj-lt"/>
              </a:defRPr>
            </a:lvl1pPr>
          </a:lstStyle>
          <a:p>
            <a:pPr lvl="0"/>
            <a:r>
              <a:rPr lang="en-US" dirty="0"/>
              <a:t>Chapter Title</a:t>
            </a:r>
            <a:endParaRPr lang="en-CA" dirty="0"/>
          </a:p>
        </p:txBody>
      </p:sp>
      <p:sp>
        <p:nvSpPr>
          <p:cNvPr id="35" name="Text Placeholder 12"/>
          <p:cNvSpPr>
            <a:spLocks noGrp="1"/>
          </p:cNvSpPr>
          <p:nvPr>
            <p:ph type="body" sz="quarter" idx="26" hasCustomPrompt="1"/>
          </p:nvPr>
        </p:nvSpPr>
        <p:spPr>
          <a:xfrm>
            <a:off x="2662831" y="5075157"/>
            <a:ext cx="3110334" cy="283041"/>
          </a:xfrm>
          <a:prstGeom prst="rect">
            <a:avLst/>
          </a:prstGeom>
        </p:spPr>
        <p:txBody>
          <a:bodyPr/>
          <a:lstStyle>
            <a:lvl1pPr marL="0" indent="0" algn="l">
              <a:buNone/>
              <a:defRPr sz="2000" b="1" baseline="0">
                <a:solidFill>
                  <a:schemeClr val="tx2"/>
                </a:solidFill>
                <a:latin typeface="+mj-lt"/>
              </a:defRPr>
            </a:lvl1pPr>
          </a:lstStyle>
          <a:p>
            <a:pPr lvl="0"/>
            <a:r>
              <a:rPr lang="en-US" dirty="0"/>
              <a:t>Chapter Title</a:t>
            </a:r>
            <a:endParaRPr lang="en-CA" dirty="0"/>
          </a:p>
        </p:txBody>
      </p:sp>
      <p:sp>
        <p:nvSpPr>
          <p:cNvPr id="36" name="Text Placeholder 12"/>
          <p:cNvSpPr>
            <a:spLocks noGrp="1"/>
          </p:cNvSpPr>
          <p:nvPr>
            <p:ph type="body" sz="quarter" idx="27" hasCustomPrompt="1"/>
          </p:nvPr>
        </p:nvSpPr>
        <p:spPr>
          <a:xfrm>
            <a:off x="7615605" y="4979830"/>
            <a:ext cx="3110334" cy="283041"/>
          </a:xfrm>
          <a:prstGeom prst="rect">
            <a:avLst/>
          </a:prstGeom>
        </p:spPr>
        <p:txBody>
          <a:bodyPr/>
          <a:lstStyle>
            <a:lvl1pPr marL="0" indent="0" algn="l">
              <a:buNone/>
              <a:defRPr sz="2000" b="1" baseline="0">
                <a:solidFill>
                  <a:schemeClr val="tx2"/>
                </a:solidFill>
                <a:latin typeface="+mj-lt"/>
              </a:defRPr>
            </a:lvl1pPr>
          </a:lstStyle>
          <a:p>
            <a:pPr lvl="0"/>
            <a:r>
              <a:rPr lang="en-US" dirty="0"/>
              <a:t>Chapter Title</a:t>
            </a:r>
            <a:endParaRPr lang="en-CA" dirty="0"/>
          </a:p>
        </p:txBody>
      </p:sp>
    </p:spTree>
    <p:extLst>
      <p:ext uri="{BB962C8B-B14F-4D97-AF65-F5344CB8AC3E}">
        <p14:creationId xmlns:p14="http://schemas.microsoft.com/office/powerpoint/2010/main" val="5164912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apter Divider">
    <p:spTree>
      <p:nvGrpSpPr>
        <p:cNvPr id="1" name=""/>
        <p:cNvGrpSpPr/>
        <p:nvPr/>
      </p:nvGrpSpPr>
      <p:grpSpPr>
        <a:xfrm>
          <a:off x="0" y="0"/>
          <a:ext cx="0" cy="0"/>
          <a:chOff x="0" y="0"/>
          <a:chExt cx="0" cy="0"/>
        </a:xfrm>
      </p:grpSpPr>
      <p:sp>
        <p:nvSpPr>
          <p:cNvPr id="8" name="Rectangle 7"/>
          <p:cNvSpPr/>
          <p:nvPr userDrawn="1"/>
        </p:nvSpPr>
        <p:spPr>
          <a:xfrm>
            <a:off x="1271504" y="894110"/>
            <a:ext cx="2802716" cy="506978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Picture Placeholder 2"/>
          <p:cNvSpPr>
            <a:spLocks noGrp="1"/>
          </p:cNvSpPr>
          <p:nvPr>
            <p:ph type="pic" idx="10"/>
          </p:nvPr>
        </p:nvSpPr>
        <p:spPr>
          <a:xfrm>
            <a:off x="4074220" y="894110"/>
            <a:ext cx="6877840" cy="5069780"/>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10" name="Title 1"/>
          <p:cNvSpPr>
            <a:spLocks noGrp="1"/>
          </p:cNvSpPr>
          <p:nvPr>
            <p:ph type="title" hasCustomPrompt="1"/>
          </p:nvPr>
        </p:nvSpPr>
        <p:spPr>
          <a:xfrm>
            <a:off x="1609557" y="2743200"/>
            <a:ext cx="2126611" cy="979330"/>
          </a:xfrm>
          <a:prstGeom prst="rect">
            <a:avLst/>
          </a:prstGeom>
        </p:spPr>
        <p:txBody>
          <a:bodyPr/>
          <a:lstStyle>
            <a:lvl1pPr algn="ctr">
              <a:defRPr sz="2800" baseline="0">
                <a:solidFill>
                  <a:schemeClr val="bg1"/>
                </a:solidFill>
              </a:defRPr>
            </a:lvl1pPr>
          </a:lstStyle>
          <a:p>
            <a:r>
              <a:rPr lang="en-US" sz="2800" dirty="0"/>
              <a:t>Chapter Title</a:t>
            </a:r>
            <a:endParaRPr lang="en-CA" sz="2800" dirty="0"/>
          </a:p>
        </p:txBody>
      </p:sp>
      <p:sp>
        <p:nvSpPr>
          <p:cNvPr id="11" name="Subtitle 2"/>
          <p:cNvSpPr>
            <a:spLocks noGrp="1"/>
          </p:cNvSpPr>
          <p:nvPr>
            <p:ph type="subTitle" idx="1" hasCustomPrompt="1"/>
          </p:nvPr>
        </p:nvSpPr>
        <p:spPr>
          <a:xfrm>
            <a:off x="1609557" y="3908414"/>
            <a:ext cx="2126611" cy="1051125"/>
          </a:xfrm>
          <a:prstGeom prst="rect">
            <a:avLst/>
          </a:prstGeom>
        </p:spPr>
        <p:txBody>
          <a:bodyPr>
            <a:normAutofit/>
          </a:bodyPr>
          <a:lstStyle>
            <a:lvl1pPr marL="0" indent="0" algn="ctr">
              <a:buNone/>
              <a:defRPr sz="18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Double click to edit text</a:t>
            </a:r>
            <a:endParaRPr lang="en-CA" dirty="0"/>
          </a:p>
        </p:txBody>
      </p:sp>
      <p:sp>
        <p:nvSpPr>
          <p:cNvPr id="13" name="Text Placeholder 12"/>
          <p:cNvSpPr>
            <a:spLocks noGrp="1"/>
          </p:cNvSpPr>
          <p:nvPr>
            <p:ph type="body" sz="quarter" idx="11" hasCustomPrompt="1"/>
          </p:nvPr>
        </p:nvSpPr>
        <p:spPr>
          <a:xfrm>
            <a:off x="2315407" y="2125666"/>
            <a:ext cx="714910" cy="558020"/>
          </a:xfrm>
          <a:prstGeom prst="rect">
            <a:avLst/>
          </a:prstGeom>
        </p:spPr>
        <p:txBody>
          <a:bodyPr/>
          <a:lstStyle>
            <a:lvl1pPr marL="0" indent="0" algn="ctr">
              <a:buNone/>
              <a:defRPr sz="2800" b="1">
                <a:solidFill>
                  <a:schemeClr val="bg1"/>
                </a:solidFill>
                <a:latin typeface="+mj-lt"/>
              </a:defRPr>
            </a:lvl1pPr>
          </a:lstStyle>
          <a:p>
            <a:pPr lvl="0"/>
            <a:r>
              <a:rPr lang="en-US" dirty="0"/>
              <a:t>01</a:t>
            </a:r>
            <a:endParaRPr lang="en-CA" dirty="0"/>
          </a:p>
        </p:txBody>
      </p:sp>
    </p:spTree>
    <p:extLst>
      <p:ext uri="{BB962C8B-B14F-4D97-AF65-F5344CB8AC3E}">
        <p14:creationId xmlns:p14="http://schemas.microsoft.com/office/powerpoint/2010/main" val="39581414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6" name="Line"/>
          <p:cNvSpPr/>
          <p:nvPr userDrawn="1"/>
        </p:nvSpPr>
        <p:spPr>
          <a:xfrm>
            <a:off x="7001386" y="898521"/>
            <a:ext cx="463920" cy="0"/>
          </a:xfrm>
          <a:prstGeom prst="line">
            <a:avLst/>
          </a:prstGeom>
          <a:ln w="38100">
            <a:solidFill>
              <a:schemeClr val="tx2"/>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8" name="Content Placeholder 3"/>
          <p:cNvSpPr>
            <a:spLocks noGrp="1"/>
          </p:cNvSpPr>
          <p:nvPr>
            <p:ph sz="half" idx="2" hasCustomPrompt="1"/>
          </p:nvPr>
        </p:nvSpPr>
        <p:spPr>
          <a:xfrm>
            <a:off x="7001386" y="2129791"/>
            <a:ext cx="3868615" cy="148553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9" name="Subtitle 2"/>
          <p:cNvSpPr>
            <a:spLocks noGrp="1"/>
          </p:cNvSpPr>
          <p:nvPr>
            <p:ph type="subTitle" idx="1"/>
          </p:nvPr>
        </p:nvSpPr>
        <p:spPr>
          <a:xfrm>
            <a:off x="7001386" y="1591975"/>
            <a:ext cx="3868615" cy="353150"/>
          </a:xfrm>
          <a:prstGeom prst="rect">
            <a:avLst/>
          </a:prstGeo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CA" dirty="0"/>
          </a:p>
        </p:txBody>
      </p:sp>
      <p:sp>
        <p:nvSpPr>
          <p:cNvPr id="10" name="Picture Placeholder 2"/>
          <p:cNvSpPr>
            <a:spLocks noGrp="1"/>
          </p:cNvSpPr>
          <p:nvPr>
            <p:ph type="pic" idx="12"/>
          </p:nvPr>
        </p:nvSpPr>
        <p:spPr>
          <a:xfrm>
            <a:off x="1086817" y="882288"/>
            <a:ext cx="2527706" cy="2513907"/>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11" name="Picture Placeholder 2"/>
          <p:cNvSpPr>
            <a:spLocks noGrp="1"/>
          </p:cNvSpPr>
          <p:nvPr>
            <p:ph type="pic" idx="13"/>
          </p:nvPr>
        </p:nvSpPr>
        <p:spPr>
          <a:xfrm>
            <a:off x="3730035" y="882287"/>
            <a:ext cx="2527706" cy="2513907"/>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14" name="Picture Placeholder 2"/>
          <p:cNvSpPr>
            <a:spLocks noGrp="1"/>
          </p:cNvSpPr>
          <p:nvPr>
            <p:ph type="pic" idx="14"/>
          </p:nvPr>
        </p:nvSpPr>
        <p:spPr>
          <a:xfrm>
            <a:off x="1086817" y="3504288"/>
            <a:ext cx="2527706" cy="2513907"/>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15" name="Picture Placeholder 2"/>
          <p:cNvSpPr>
            <a:spLocks noGrp="1"/>
          </p:cNvSpPr>
          <p:nvPr>
            <p:ph type="pic" idx="15"/>
          </p:nvPr>
        </p:nvSpPr>
        <p:spPr>
          <a:xfrm>
            <a:off x="3730035" y="3504287"/>
            <a:ext cx="2527706" cy="2513907"/>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24" name="Title 1"/>
          <p:cNvSpPr>
            <a:spLocks noGrp="1"/>
          </p:cNvSpPr>
          <p:nvPr>
            <p:ph type="title"/>
          </p:nvPr>
        </p:nvSpPr>
        <p:spPr>
          <a:xfrm>
            <a:off x="7001386" y="1109977"/>
            <a:ext cx="3868615" cy="421416"/>
          </a:xfrm>
          <a:prstGeom prst="rect">
            <a:avLst/>
          </a:prstGeom>
        </p:spPr>
        <p:txBody>
          <a:bodyPr/>
          <a:lstStyle>
            <a:lvl1pPr>
              <a:defRPr sz="2800"/>
            </a:lvl1pPr>
          </a:lstStyle>
          <a:p>
            <a:endParaRPr lang="en-CA" sz="2800" dirty="0"/>
          </a:p>
        </p:txBody>
      </p:sp>
    </p:spTree>
    <p:extLst>
      <p:ext uri="{BB962C8B-B14F-4D97-AF65-F5344CB8AC3E}">
        <p14:creationId xmlns:p14="http://schemas.microsoft.com/office/powerpoint/2010/main" val="9303634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hart Layout">
    <p:spTree>
      <p:nvGrpSpPr>
        <p:cNvPr id="1" name=""/>
        <p:cNvGrpSpPr/>
        <p:nvPr/>
      </p:nvGrpSpPr>
      <p:grpSpPr>
        <a:xfrm>
          <a:off x="0" y="0"/>
          <a:ext cx="0" cy="0"/>
          <a:chOff x="0" y="0"/>
          <a:chExt cx="0" cy="0"/>
        </a:xfrm>
      </p:grpSpPr>
      <p:sp>
        <p:nvSpPr>
          <p:cNvPr id="6" name="Line"/>
          <p:cNvSpPr/>
          <p:nvPr userDrawn="1"/>
        </p:nvSpPr>
        <p:spPr>
          <a:xfrm>
            <a:off x="1330258" y="898521"/>
            <a:ext cx="463920" cy="0"/>
          </a:xfrm>
          <a:prstGeom prst="line">
            <a:avLst/>
          </a:prstGeom>
          <a:ln w="38100">
            <a:solidFill>
              <a:schemeClr val="tx2"/>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8" name="Content Placeholder 3"/>
          <p:cNvSpPr>
            <a:spLocks noGrp="1"/>
          </p:cNvSpPr>
          <p:nvPr>
            <p:ph sz="half" idx="2" hasCustomPrompt="1"/>
          </p:nvPr>
        </p:nvSpPr>
        <p:spPr>
          <a:xfrm>
            <a:off x="1330258" y="2129791"/>
            <a:ext cx="9346978" cy="331042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9" name="Subtitle 2"/>
          <p:cNvSpPr>
            <a:spLocks noGrp="1"/>
          </p:cNvSpPr>
          <p:nvPr>
            <p:ph type="subTitle" idx="1"/>
          </p:nvPr>
        </p:nvSpPr>
        <p:spPr>
          <a:xfrm>
            <a:off x="1330258" y="1591975"/>
            <a:ext cx="9346978" cy="353150"/>
          </a:xfrm>
          <a:prstGeom prst="rect">
            <a:avLst/>
          </a:prstGeo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CA" dirty="0"/>
          </a:p>
        </p:txBody>
      </p:sp>
      <p:sp>
        <p:nvSpPr>
          <p:cNvPr id="24" name="Title 1"/>
          <p:cNvSpPr>
            <a:spLocks noGrp="1"/>
          </p:cNvSpPr>
          <p:nvPr>
            <p:ph type="title"/>
          </p:nvPr>
        </p:nvSpPr>
        <p:spPr>
          <a:xfrm>
            <a:off x="1330258" y="1109977"/>
            <a:ext cx="9346978" cy="421416"/>
          </a:xfrm>
          <a:prstGeom prst="rect">
            <a:avLst/>
          </a:prstGeom>
        </p:spPr>
        <p:txBody>
          <a:bodyPr/>
          <a:lstStyle>
            <a:lvl1pPr>
              <a:defRPr sz="2800"/>
            </a:lvl1pPr>
          </a:lstStyle>
          <a:p>
            <a:endParaRPr lang="en-CA" sz="2800" dirty="0"/>
          </a:p>
        </p:txBody>
      </p:sp>
      <p:sp>
        <p:nvSpPr>
          <p:cNvPr id="12" name="Rectangle 11"/>
          <p:cNvSpPr/>
          <p:nvPr userDrawn="1"/>
        </p:nvSpPr>
        <p:spPr>
          <a:xfrm>
            <a:off x="237031" y="5043053"/>
            <a:ext cx="621951" cy="18149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Line"/>
          <p:cNvSpPr/>
          <p:nvPr userDrawn="1"/>
        </p:nvSpPr>
        <p:spPr>
          <a:xfrm rot="5400000">
            <a:off x="328956" y="6091503"/>
            <a:ext cx="0" cy="664897"/>
          </a:xfrm>
          <a:prstGeom prst="line">
            <a:avLst/>
          </a:prstGeom>
          <a:ln w="38100">
            <a:solidFill>
              <a:schemeClr val="tx2"/>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9499" y="6161266"/>
            <a:ext cx="1015442" cy="506898"/>
          </a:xfrm>
          <a:prstGeom prst="rect">
            <a:avLst/>
          </a:prstGeom>
        </p:spPr>
      </p:pic>
    </p:spTree>
    <p:extLst>
      <p:ext uri="{BB962C8B-B14F-4D97-AF65-F5344CB8AC3E}">
        <p14:creationId xmlns:p14="http://schemas.microsoft.com/office/powerpoint/2010/main" val="39099760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10" name="Picture Placeholder 2"/>
          <p:cNvSpPr>
            <a:spLocks noGrp="1"/>
          </p:cNvSpPr>
          <p:nvPr>
            <p:ph type="pic" idx="10"/>
          </p:nvPr>
        </p:nvSpPr>
        <p:spPr>
          <a:xfrm>
            <a:off x="1" y="0"/>
            <a:ext cx="12191999" cy="3554798"/>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13" name="Content Placeholder 3"/>
          <p:cNvSpPr>
            <a:spLocks noGrp="1"/>
          </p:cNvSpPr>
          <p:nvPr>
            <p:ph sz="half" idx="2" hasCustomPrompt="1"/>
          </p:nvPr>
        </p:nvSpPr>
        <p:spPr>
          <a:xfrm>
            <a:off x="1493114" y="3884847"/>
            <a:ext cx="9205771" cy="2061458"/>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Tree>
    <p:extLst>
      <p:ext uri="{BB962C8B-B14F-4D97-AF65-F5344CB8AC3E}">
        <p14:creationId xmlns:p14="http://schemas.microsoft.com/office/powerpoint/2010/main" val="7115400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8" name="Title 1"/>
          <p:cNvSpPr>
            <a:spLocks noGrp="1"/>
          </p:cNvSpPr>
          <p:nvPr>
            <p:ph type="title"/>
          </p:nvPr>
        </p:nvSpPr>
        <p:spPr>
          <a:xfrm>
            <a:off x="1493114" y="893372"/>
            <a:ext cx="9205772" cy="497166"/>
          </a:xfrm>
          <a:prstGeom prst="rect">
            <a:avLst/>
          </a:prstGeom>
        </p:spPr>
        <p:txBody>
          <a:bodyPr/>
          <a:lstStyle>
            <a:lvl1pPr>
              <a:defRPr sz="2800"/>
            </a:lvl1pPr>
          </a:lstStyle>
          <a:p>
            <a:endParaRPr lang="en-CA" sz="2800" dirty="0"/>
          </a:p>
        </p:txBody>
      </p:sp>
      <p:sp>
        <p:nvSpPr>
          <p:cNvPr id="10" name="Content Placeholder 3"/>
          <p:cNvSpPr>
            <a:spLocks noGrp="1"/>
          </p:cNvSpPr>
          <p:nvPr>
            <p:ph sz="half" idx="2" hasCustomPrompt="1"/>
          </p:nvPr>
        </p:nvSpPr>
        <p:spPr>
          <a:xfrm>
            <a:off x="1493115" y="4485428"/>
            <a:ext cx="2732604" cy="1318199"/>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11" name="Content Placeholder 3"/>
          <p:cNvSpPr>
            <a:spLocks noGrp="1"/>
          </p:cNvSpPr>
          <p:nvPr>
            <p:ph sz="half" idx="10" hasCustomPrompt="1"/>
          </p:nvPr>
        </p:nvSpPr>
        <p:spPr>
          <a:xfrm>
            <a:off x="4729698" y="4485428"/>
            <a:ext cx="2732604" cy="1318199"/>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12" name="Content Placeholder 3"/>
          <p:cNvSpPr>
            <a:spLocks noGrp="1"/>
          </p:cNvSpPr>
          <p:nvPr>
            <p:ph sz="half" idx="11" hasCustomPrompt="1"/>
          </p:nvPr>
        </p:nvSpPr>
        <p:spPr>
          <a:xfrm>
            <a:off x="7966282" y="4485427"/>
            <a:ext cx="2732604" cy="1318199"/>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13" name="Picture Placeholder 2"/>
          <p:cNvSpPr>
            <a:spLocks noGrp="1"/>
          </p:cNvSpPr>
          <p:nvPr>
            <p:ph type="pic" idx="12"/>
          </p:nvPr>
        </p:nvSpPr>
        <p:spPr>
          <a:xfrm>
            <a:off x="1493114" y="2153440"/>
            <a:ext cx="2732605" cy="2202134"/>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14" name="Picture Placeholder 2"/>
          <p:cNvSpPr>
            <a:spLocks noGrp="1"/>
          </p:cNvSpPr>
          <p:nvPr>
            <p:ph type="pic" idx="13"/>
          </p:nvPr>
        </p:nvSpPr>
        <p:spPr>
          <a:xfrm>
            <a:off x="4729698" y="2153440"/>
            <a:ext cx="2732605" cy="2202134"/>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15" name="Picture Placeholder 2"/>
          <p:cNvSpPr>
            <a:spLocks noGrp="1"/>
          </p:cNvSpPr>
          <p:nvPr>
            <p:ph type="pic" idx="14"/>
          </p:nvPr>
        </p:nvSpPr>
        <p:spPr>
          <a:xfrm>
            <a:off x="7966281" y="2153440"/>
            <a:ext cx="2732605" cy="2202134"/>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17" name="Subtitle 2"/>
          <p:cNvSpPr>
            <a:spLocks noGrp="1"/>
          </p:cNvSpPr>
          <p:nvPr>
            <p:ph type="subTitle" idx="1"/>
          </p:nvPr>
        </p:nvSpPr>
        <p:spPr>
          <a:xfrm>
            <a:off x="1493114" y="1390538"/>
            <a:ext cx="9205772" cy="353150"/>
          </a:xfrm>
          <a:prstGeom prst="rect">
            <a:avLst/>
          </a:prstGeo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CA" dirty="0"/>
          </a:p>
        </p:txBody>
      </p:sp>
    </p:spTree>
    <p:extLst>
      <p:ext uri="{BB962C8B-B14F-4D97-AF65-F5344CB8AC3E}">
        <p14:creationId xmlns:p14="http://schemas.microsoft.com/office/powerpoint/2010/main" val="461322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7" name="Rectangle 36"/>
          <p:cNvSpPr/>
          <p:nvPr userDrawn="1"/>
        </p:nvSpPr>
        <p:spPr>
          <a:xfrm>
            <a:off x="0" y="0"/>
            <a:ext cx="5908431"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itle 1"/>
          <p:cNvSpPr>
            <a:spLocks noGrp="1"/>
          </p:cNvSpPr>
          <p:nvPr>
            <p:ph type="title" hasCustomPrompt="1"/>
          </p:nvPr>
        </p:nvSpPr>
        <p:spPr>
          <a:xfrm>
            <a:off x="6839065" y="898783"/>
            <a:ext cx="3895668" cy="497166"/>
          </a:xfrm>
          <a:prstGeom prst="rect">
            <a:avLst/>
          </a:prstGeom>
        </p:spPr>
        <p:txBody>
          <a:bodyPr/>
          <a:lstStyle>
            <a:lvl1pPr>
              <a:defRPr sz="2800" baseline="0">
                <a:solidFill>
                  <a:schemeClr val="tx2"/>
                </a:solidFill>
              </a:defRPr>
            </a:lvl1pPr>
          </a:lstStyle>
          <a:p>
            <a:r>
              <a:rPr lang="en-US" sz="2800" dirty="0"/>
              <a:t>Title 2</a:t>
            </a:r>
            <a:endParaRPr lang="en-CA" sz="2800" dirty="0"/>
          </a:p>
        </p:txBody>
      </p:sp>
      <p:sp>
        <p:nvSpPr>
          <p:cNvPr id="31" name="Content Placeholder 3"/>
          <p:cNvSpPr>
            <a:spLocks noGrp="1"/>
          </p:cNvSpPr>
          <p:nvPr>
            <p:ph sz="half" idx="14" hasCustomPrompt="1"/>
          </p:nvPr>
        </p:nvSpPr>
        <p:spPr>
          <a:xfrm>
            <a:off x="2474090" y="2549873"/>
            <a:ext cx="3077144" cy="91198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38" name="Line"/>
          <p:cNvSpPr/>
          <p:nvPr userDrawn="1"/>
        </p:nvSpPr>
        <p:spPr>
          <a:xfrm>
            <a:off x="605545" y="6193103"/>
            <a:ext cx="0" cy="664897"/>
          </a:xfrm>
          <a:prstGeom prst="line">
            <a:avLst/>
          </a:prstGeom>
          <a:ln w="38100">
            <a:solidFill>
              <a:schemeClr val="bg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39" name="Picture 3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120495" y="5324462"/>
            <a:ext cx="1002633" cy="500504"/>
          </a:xfrm>
          <a:prstGeom prst="rect">
            <a:avLst/>
          </a:prstGeom>
        </p:spPr>
      </p:pic>
      <p:sp>
        <p:nvSpPr>
          <p:cNvPr id="40" name="Content Placeholder 3"/>
          <p:cNvSpPr>
            <a:spLocks noGrp="1"/>
          </p:cNvSpPr>
          <p:nvPr>
            <p:ph sz="half" idx="15" hasCustomPrompt="1"/>
          </p:nvPr>
        </p:nvSpPr>
        <p:spPr>
          <a:xfrm>
            <a:off x="2474090" y="3800091"/>
            <a:ext cx="3077144" cy="91198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41" name="Content Placeholder 3"/>
          <p:cNvSpPr>
            <a:spLocks noGrp="1"/>
          </p:cNvSpPr>
          <p:nvPr>
            <p:ph sz="half" idx="16" hasCustomPrompt="1"/>
          </p:nvPr>
        </p:nvSpPr>
        <p:spPr>
          <a:xfrm>
            <a:off x="2474090" y="5050309"/>
            <a:ext cx="3077144" cy="91198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42" name="Content Placeholder 3"/>
          <p:cNvSpPr>
            <a:spLocks noGrp="1"/>
          </p:cNvSpPr>
          <p:nvPr>
            <p:ph sz="half" idx="17" hasCustomPrompt="1"/>
          </p:nvPr>
        </p:nvSpPr>
        <p:spPr>
          <a:xfrm>
            <a:off x="7657589" y="2552729"/>
            <a:ext cx="3077144" cy="91198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43" name="Content Placeholder 3"/>
          <p:cNvSpPr>
            <a:spLocks noGrp="1"/>
          </p:cNvSpPr>
          <p:nvPr>
            <p:ph sz="half" idx="18" hasCustomPrompt="1"/>
          </p:nvPr>
        </p:nvSpPr>
        <p:spPr>
          <a:xfrm>
            <a:off x="7657589" y="3802947"/>
            <a:ext cx="3077144" cy="91198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44" name="Content Placeholder 3"/>
          <p:cNvSpPr>
            <a:spLocks noGrp="1"/>
          </p:cNvSpPr>
          <p:nvPr>
            <p:ph sz="half" idx="19" hasCustomPrompt="1"/>
          </p:nvPr>
        </p:nvSpPr>
        <p:spPr>
          <a:xfrm>
            <a:off x="7657589" y="5053165"/>
            <a:ext cx="3077144" cy="91198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51" name="Text Placeholder 12"/>
          <p:cNvSpPr>
            <a:spLocks noGrp="1"/>
          </p:cNvSpPr>
          <p:nvPr>
            <p:ph type="body" sz="quarter" idx="22" hasCustomPrompt="1"/>
          </p:nvPr>
        </p:nvSpPr>
        <p:spPr>
          <a:xfrm>
            <a:off x="1694340" y="898783"/>
            <a:ext cx="3895670" cy="507736"/>
          </a:xfrm>
          <a:prstGeom prst="rect">
            <a:avLst/>
          </a:prstGeom>
        </p:spPr>
        <p:txBody>
          <a:bodyPr/>
          <a:lstStyle>
            <a:lvl1pPr marL="0" indent="0" algn="l">
              <a:buNone/>
              <a:defRPr sz="2800" b="1" baseline="0">
                <a:solidFill>
                  <a:schemeClr val="accent1"/>
                </a:solidFill>
                <a:latin typeface="+mj-lt"/>
              </a:defRPr>
            </a:lvl1pPr>
          </a:lstStyle>
          <a:p>
            <a:pPr lvl="0"/>
            <a:r>
              <a:rPr lang="en-US" dirty="0"/>
              <a:t>Title 1</a:t>
            </a:r>
            <a:endParaRPr lang="en-CA" dirty="0"/>
          </a:p>
        </p:txBody>
      </p:sp>
      <p:sp>
        <p:nvSpPr>
          <p:cNvPr id="53" name="Text Placeholder 12"/>
          <p:cNvSpPr>
            <a:spLocks noGrp="1"/>
          </p:cNvSpPr>
          <p:nvPr>
            <p:ph type="body" sz="quarter" idx="23"/>
          </p:nvPr>
        </p:nvSpPr>
        <p:spPr>
          <a:xfrm>
            <a:off x="1694340" y="1458537"/>
            <a:ext cx="3895670" cy="283041"/>
          </a:xfrm>
          <a:prstGeom prst="rect">
            <a:avLst/>
          </a:prstGeom>
        </p:spPr>
        <p:txBody>
          <a:bodyPr/>
          <a:lstStyle>
            <a:lvl1pPr marL="0" indent="0" algn="l">
              <a:buNone/>
              <a:defRPr sz="1800" b="1" baseline="0">
                <a:solidFill>
                  <a:schemeClr val="bg1"/>
                </a:solidFill>
                <a:latin typeface="+mn-lt"/>
              </a:defRPr>
            </a:lvl1pPr>
          </a:lstStyle>
          <a:p>
            <a:pPr lvl="0"/>
            <a:endParaRPr lang="en-CA" dirty="0"/>
          </a:p>
        </p:txBody>
      </p:sp>
      <p:sp>
        <p:nvSpPr>
          <p:cNvPr id="54" name="Text Placeholder 12"/>
          <p:cNvSpPr>
            <a:spLocks noGrp="1"/>
          </p:cNvSpPr>
          <p:nvPr>
            <p:ph type="body" sz="quarter" idx="24"/>
          </p:nvPr>
        </p:nvSpPr>
        <p:spPr>
          <a:xfrm>
            <a:off x="6845283" y="1458537"/>
            <a:ext cx="3889450" cy="283041"/>
          </a:xfrm>
          <a:prstGeom prst="rect">
            <a:avLst/>
          </a:prstGeom>
        </p:spPr>
        <p:txBody>
          <a:bodyPr/>
          <a:lstStyle>
            <a:lvl1pPr marL="0" indent="0" algn="l">
              <a:buNone/>
              <a:defRPr sz="1800" b="1" baseline="0">
                <a:solidFill>
                  <a:schemeClr val="tx2"/>
                </a:solidFill>
                <a:latin typeface="+mn-lt"/>
              </a:defRPr>
            </a:lvl1pPr>
          </a:lstStyle>
          <a:p>
            <a:pPr lvl="0"/>
            <a:endParaRPr lang="en-CA" dirty="0"/>
          </a:p>
        </p:txBody>
      </p:sp>
    </p:spTree>
    <p:extLst>
      <p:ext uri="{BB962C8B-B14F-4D97-AF65-F5344CB8AC3E}">
        <p14:creationId xmlns:p14="http://schemas.microsoft.com/office/powerpoint/2010/main" val="2067843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Line"/>
          <p:cNvSpPr/>
          <p:nvPr userDrawn="1"/>
        </p:nvSpPr>
        <p:spPr>
          <a:xfrm>
            <a:off x="5854325" y="1854404"/>
            <a:ext cx="483351" cy="0"/>
          </a:xfrm>
          <a:prstGeom prst="line">
            <a:avLst/>
          </a:prstGeom>
          <a:ln w="38100">
            <a:solidFill>
              <a:schemeClr val="tx2"/>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3" name="Content Placeholder 3">
            <a:extLst>
              <a:ext uri="{FF2B5EF4-FFF2-40B4-BE49-F238E27FC236}">
                <a16:creationId xmlns:a16="http://schemas.microsoft.com/office/drawing/2014/main" id="{0F739710-8D5D-AA6E-76D5-55428F9F610F}"/>
              </a:ext>
            </a:extLst>
          </p:cNvPr>
          <p:cNvSpPr>
            <a:spLocks noGrp="1"/>
          </p:cNvSpPr>
          <p:nvPr>
            <p:ph sz="half" idx="2" hasCustomPrompt="1"/>
          </p:nvPr>
        </p:nvSpPr>
        <p:spPr>
          <a:xfrm>
            <a:off x="1286386" y="2988372"/>
            <a:ext cx="9865318" cy="3048509"/>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4" name="Subtitle 2">
            <a:extLst>
              <a:ext uri="{FF2B5EF4-FFF2-40B4-BE49-F238E27FC236}">
                <a16:creationId xmlns:a16="http://schemas.microsoft.com/office/drawing/2014/main" id="{34E99200-9956-9056-E031-88AAFE5B0C07}"/>
              </a:ext>
            </a:extLst>
          </p:cNvPr>
          <p:cNvSpPr>
            <a:spLocks noGrp="1"/>
          </p:cNvSpPr>
          <p:nvPr>
            <p:ph type="subTitle" idx="1"/>
          </p:nvPr>
        </p:nvSpPr>
        <p:spPr>
          <a:xfrm>
            <a:off x="1286386" y="2506374"/>
            <a:ext cx="9865318" cy="410712"/>
          </a:xfrm>
          <a:prstGeom prst="rect">
            <a:avLst/>
          </a:prstGeo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CA" dirty="0"/>
          </a:p>
        </p:txBody>
      </p:sp>
      <p:sp>
        <p:nvSpPr>
          <p:cNvPr id="5" name="Title 1">
            <a:extLst>
              <a:ext uri="{FF2B5EF4-FFF2-40B4-BE49-F238E27FC236}">
                <a16:creationId xmlns:a16="http://schemas.microsoft.com/office/drawing/2014/main" id="{5266FFA2-36EA-86F1-7329-DDB07AAB9C42}"/>
              </a:ext>
            </a:extLst>
          </p:cNvPr>
          <p:cNvSpPr>
            <a:spLocks noGrp="1"/>
          </p:cNvSpPr>
          <p:nvPr>
            <p:ph type="title"/>
          </p:nvPr>
        </p:nvSpPr>
        <p:spPr>
          <a:xfrm>
            <a:off x="1286386" y="2024376"/>
            <a:ext cx="9865318" cy="410712"/>
          </a:xfrm>
          <a:prstGeom prst="rect">
            <a:avLst/>
          </a:prstGeom>
        </p:spPr>
        <p:txBody>
          <a:bodyPr/>
          <a:lstStyle>
            <a:lvl1pPr>
              <a:defRPr sz="2800"/>
            </a:lvl1pPr>
          </a:lstStyle>
          <a:p>
            <a:endParaRPr lang="en-CA" sz="2800" dirty="0"/>
          </a:p>
        </p:txBody>
      </p:sp>
      <p:pic>
        <p:nvPicPr>
          <p:cNvPr id="2" name="Picture 1">
            <a:extLst>
              <a:ext uri="{FF2B5EF4-FFF2-40B4-BE49-F238E27FC236}">
                <a16:creationId xmlns:a16="http://schemas.microsoft.com/office/drawing/2014/main" id="{5EB54254-C468-54CC-9AED-1213C936167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1999" cy="1272208"/>
          </a:xfrm>
          <a:prstGeom prst="rect">
            <a:avLst/>
          </a:prstGeom>
        </p:spPr>
      </p:pic>
    </p:spTree>
    <p:extLst>
      <p:ext uri="{BB962C8B-B14F-4D97-AF65-F5344CB8AC3E}">
        <p14:creationId xmlns:p14="http://schemas.microsoft.com/office/powerpoint/2010/main" val="19075673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and Image 1">
    <p:spTree>
      <p:nvGrpSpPr>
        <p:cNvPr id="1" name=""/>
        <p:cNvGrpSpPr/>
        <p:nvPr/>
      </p:nvGrpSpPr>
      <p:grpSpPr>
        <a:xfrm>
          <a:off x="0" y="0"/>
          <a:ext cx="0" cy="0"/>
          <a:chOff x="0" y="0"/>
          <a:chExt cx="0" cy="0"/>
        </a:xfrm>
      </p:grpSpPr>
      <p:sp>
        <p:nvSpPr>
          <p:cNvPr id="7" name="Title 1"/>
          <p:cNvSpPr>
            <a:spLocks noGrp="1"/>
          </p:cNvSpPr>
          <p:nvPr>
            <p:ph type="ctrTitle"/>
          </p:nvPr>
        </p:nvSpPr>
        <p:spPr>
          <a:xfrm>
            <a:off x="5302434" y="2194371"/>
            <a:ext cx="5554934" cy="566569"/>
          </a:xfrm>
          <a:prstGeom prst="rect">
            <a:avLst/>
          </a:prstGeom>
        </p:spPr>
        <p:txBody>
          <a:bodyPr anchor="b">
            <a:normAutofit/>
          </a:bodyPr>
          <a:lstStyle>
            <a:lvl1pPr algn="l">
              <a:defRPr sz="2800"/>
            </a:lvl1pPr>
          </a:lstStyle>
          <a:p>
            <a:r>
              <a:rPr lang="en-US" dirty="0"/>
              <a:t>Click to edit Master title style</a:t>
            </a:r>
            <a:endParaRPr lang="en-CA" dirty="0"/>
          </a:p>
        </p:txBody>
      </p:sp>
      <p:sp>
        <p:nvSpPr>
          <p:cNvPr id="9" name="Line"/>
          <p:cNvSpPr/>
          <p:nvPr userDrawn="1"/>
        </p:nvSpPr>
        <p:spPr>
          <a:xfrm>
            <a:off x="5302434" y="1921137"/>
            <a:ext cx="463920" cy="0"/>
          </a:xfrm>
          <a:prstGeom prst="line">
            <a:avLst/>
          </a:prstGeom>
          <a:ln w="38100">
            <a:solidFill>
              <a:schemeClr val="tx2"/>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0" name="Picture Placeholder 2"/>
          <p:cNvSpPr>
            <a:spLocks noGrp="1"/>
          </p:cNvSpPr>
          <p:nvPr>
            <p:ph type="pic" idx="10"/>
          </p:nvPr>
        </p:nvSpPr>
        <p:spPr>
          <a:xfrm>
            <a:off x="1415787" y="0"/>
            <a:ext cx="3459209" cy="5257798"/>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13" name="Content Placeholder 3"/>
          <p:cNvSpPr>
            <a:spLocks noGrp="1"/>
          </p:cNvSpPr>
          <p:nvPr>
            <p:ph sz="half" idx="2" hasCustomPrompt="1"/>
          </p:nvPr>
        </p:nvSpPr>
        <p:spPr>
          <a:xfrm>
            <a:off x="5302434" y="3451994"/>
            <a:ext cx="5554934" cy="180580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14" name="Subtitle 2"/>
          <p:cNvSpPr>
            <a:spLocks noGrp="1"/>
          </p:cNvSpPr>
          <p:nvPr>
            <p:ph type="subTitle" idx="1"/>
          </p:nvPr>
        </p:nvSpPr>
        <p:spPr>
          <a:xfrm>
            <a:off x="5302434" y="2825610"/>
            <a:ext cx="5554934" cy="353150"/>
          </a:xfrm>
          <a:prstGeom prst="rect">
            <a:avLst/>
          </a:prstGeo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CA" dirty="0"/>
          </a:p>
        </p:txBody>
      </p:sp>
    </p:spTree>
    <p:extLst>
      <p:ext uri="{BB962C8B-B14F-4D97-AF65-F5344CB8AC3E}">
        <p14:creationId xmlns:p14="http://schemas.microsoft.com/office/powerpoint/2010/main" val="19621677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and Image 2">
    <p:spTree>
      <p:nvGrpSpPr>
        <p:cNvPr id="1" name=""/>
        <p:cNvGrpSpPr/>
        <p:nvPr/>
      </p:nvGrpSpPr>
      <p:grpSpPr>
        <a:xfrm>
          <a:off x="0" y="0"/>
          <a:ext cx="0" cy="0"/>
          <a:chOff x="0" y="0"/>
          <a:chExt cx="0" cy="0"/>
        </a:xfrm>
      </p:grpSpPr>
      <p:sp>
        <p:nvSpPr>
          <p:cNvPr id="5" name="Picture Placeholder 2"/>
          <p:cNvSpPr>
            <a:spLocks noGrp="1"/>
          </p:cNvSpPr>
          <p:nvPr>
            <p:ph type="pic" idx="10"/>
          </p:nvPr>
        </p:nvSpPr>
        <p:spPr>
          <a:xfrm>
            <a:off x="7206987" y="0"/>
            <a:ext cx="4985013" cy="6858000"/>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6" name="Content Placeholder 3"/>
          <p:cNvSpPr>
            <a:spLocks noGrp="1"/>
          </p:cNvSpPr>
          <p:nvPr>
            <p:ph sz="half" idx="2" hasCustomPrompt="1"/>
          </p:nvPr>
        </p:nvSpPr>
        <p:spPr>
          <a:xfrm>
            <a:off x="1493114" y="1942425"/>
            <a:ext cx="5005077" cy="400388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7" name="Title 1"/>
          <p:cNvSpPr>
            <a:spLocks noGrp="1"/>
          </p:cNvSpPr>
          <p:nvPr>
            <p:ph type="title"/>
          </p:nvPr>
        </p:nvSpPr>
        <p:spPr>
          <a:xfrm>
            <a:off x="1493114" y="893372"/>
            <a:ext cx="5005077" cy="421416"/>
          </a:xfrm>
          <a:prstGeom prst="rect">
            <a:avLst/>
          </a:prstGeom>
        </p:spPr>
        <p:txBody>
          <a:bodyPr/>
          <a:lstStyle>
            <a:lvl1pPr>
              <a:defRPr sz="2800"/>
            </a:lvl1pPr>
          </a:lstStyle>
          <a:p>
            <a:endParaRPr lang="en-CA" sz="2800" dirty="0"/>
          </a:p>
        </p:txBody>
      </p:sp>
      <p:sp>
        <p:nvSpPr>
          <p:cNvPr id="8" name="Subtitle 2"/>
          <p:cNvSpPr>
            <a:spLocks noGrp="1"/>
          </p:cNvSpPr>
          <p:nvPr>
            <p:ph type="subTitle" idx="1"/>
          </p:nvPr>
        </p:nvSpPr>
        <p:spPr>
          <a:xfrm>
            <a:off x="1493114" y="1394489"/>
            <a:ext cx="5005077" cy="353150"/>
          </a:xfrm>
          <a:prstGeom prst="rect">
            <a:avLst/>
          </a:prstGeo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CA" dirty="0"/>
          </a:p>
        </p:txBody>
      </p:sp>
    </p:spTree>
    <p:extLst>
      <p:ext uri="{BB962C8B-B14F-4D97-AF65-F5344CB8AC3E}">
        <p14:creationId xmlns:p14="http://schemas.microsoft.com/office/powerpoint/2010/main" val="10981414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8" name="Picture Placeholder 2"/>
          <p:cNvSpPr>
            <a:spLocks noGrp="1"/>
          </p:cNvSpPr>
          <p:nvPr>
            <p:ph type="pic" idx="10"/>
          </p:nvPr>
        </p:nvSpPr>
        <p:spPr>
          <a:xfrm>
            <a:off x="1239941" y="894110"/>
            <a:ext cx="9712119" cy="5069780"/>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Tree>
    <p:extLst>
      <p:ext uri="{BB962C8B-B14F-4D97-AF65-F5344CB8AC3E}">
        <p14:creationId xmlns:p14="http://schemas.microsoft.com/office/powerpoint/2010/main" val="37152317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3" name="Freeform 1089"/>
          <p:cNvSpPr>
            <a:spLocks noEditPoints="1"/>
          </p:cNvSpPr>
          <p:nvPr userDrawn="1"/>
        </p:nvSpPr>
        <p:spPr bwMode="auto">
          <a:xfrm>
            <a:off x="6588429" y="938242"/>
            <a:ext cx="546100" cy="495300"/>
          </a:xfrm>
          <a:custGeom>
            <a:avLst/>
            <a:gdLst>
              <a:gd name="T0" fmla="*/ 144 w 160"/>
              <a:gd name="T1" fmla="*/ 52 h 144"/>
              <a:gd name="T2" fmla="*/ 144 w 160"/>
              <a:gd name="T3" fmla="*/ 144 h 144"/>
              <a:gd name="T4" fmla="*/ 0 w 160"/>
              <a:gd name="T5" fmla="*/ 144 h 144"/>
              <a:gd name="T6" fmla="*/ 0 w 160"/>
              <a:gd name="T7" fmla="*/ 0 h 144"/>
              <a:gd name="T8" fmla="*/ 144 w 160"/>
              <a:gd name="T9" fmla="*/ 0 h 144"/>
              <a:gd name="T10" fmla="*/ 144 w 160"/>
              <a:gd name="T11" fmla="*/ 8 h 144"/>
              <a:gd name="T12" fmla="*/ 141 w 160"/>
              <a:gd name="T13" fmla="*/ 11 h 144"/>
              <a:gd name="T14" fmla="*/ 138 w 160"/>
              <a:gd name="T15" fmla="*/ 8 h 144"/>
              <a:gd name="T16" fmla="*/ 138 w 160"/>
              <a:gd name="T17" fmla="*/ 5 h 144"/>
              <a:gd name="T18" fmla="*/ 5 w 160"/>
              <a:gd name="T19" fmla="*/ 5 h 144"/>
              <a:gd name="T20" fmla="*/ 5 w 160"/>
              <a:gd name="T21" fmla="*/ 138 h 144"/>
              <a:gd name="T22" fmla="*/ 138 w 160"/>
              <a:gd name="T23" fmla="*/ 138 h 144"/>
              <a:gd name="T24" fmla="*/ 138 w 160"/>
              <a:gd name="T25" fmla="*/ 52 h 144"/>
              <a:gd name="T26" fmla="*/ 141 w 160"/>
              <a:gd name="T27" fmla="*/ 49 h 144"/>
              <a:gd name="T28" fmla="*/ 144 w 160"/>
              <a:gd name="T29" fmla="*/ 52 h 144"/>
              <a:gd name="T30" fmla="*/ 159 w 160"/>
              <a:gd name="T31" fmla="*/ 12 h 144"/>
              <a:gd name="T32" fmla="*/ 155 w 160"/>
              <a:gd name="T33" fmla="*/ 12 h 144"/>
              <a:gd name="T34" fmla="*/ 73 w 160"/>
              <a:gd name="T35" fmla="*/ 94 h 144"/>
              <a:gd name="T36" fmla="*/ 38 w 160"/>
              <a:gd name="T37" fmla="*/ 58 h 144"/>
              <a:gd name="T38" fmla="*/ 34 w 160"/>
              <a:gd name="T39" fmla="*/ 58 h 144"/>
              <a:gd name="T40" fmla="*/ 34 w 160"/>
              <a:gd name="T41" fmla="*/ 62 h 144"/>
              <a:gd name="T42" fmla="*/ 71 w 160"/>
              <a:gd name="T43" fmla="*/ 100 h 144"/>
              <a:gd name="T44" fmla="*/ 73 w 160"/>
              <a:gd name="T45" fmla="*/ 100 h 144"/>
              <a:gd name="T46" fmla="*/ 75 w 160"/>
              <a:gd name="T47" fmla="*/ 100 h 144"/>
              <a:gd name="T48" fmla="*/ 159 w 160"/>
              <a:gd name="T49" fmla="*/ 15 h 144"/>
              <a:gd name="T50" fmla="*/ 159 w 160"/>
              <a:gd name="T51" fmla="*/ 1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0" h="144">
                <a:moveTo>
                  <a:pt x="144" y="52"/>
                </a:moveTo>
                <a:cubicBezTo>
                  <a:pt x="144" y="144"/>
                  <a:pt x="144" y="144"/>
                  <a:pt x="144" y="144"/>
                </a:cubicBezTo>
                <a:cubicBezTo>
                  <a:pt x="0" y="144"/>
                  <a:pt x="0" y="144"/>
                  <a:pt x="0" y="144"/>
                </a:cubicBezTo>
                <a:cubicBezTo>
                  <a:pt x="0" y="0"/>
                  <a:pt x="0" y="0"/>
                  <a:pt x="0" y="0"/>
                </a:cubicBezTo>
                <a:cubicBezTo>
                  <a:pt x="144" y="0"/>
                  <a:pt x="144" y="0"/>
                  <a:pt x="144" y="0"/>
                </a:cubicBezTo>
                <a:cubicBezTo>
                  <a:pt x="144" y="8"/>
                  <a:pt x="144" y="8"/>
                  <a:pt x="144" y="8"/>
                </a:cubicBezTo>
                <a:cubicBezTo>
                  <a:pt x="144" y="10"/>
                  <a:pt x="143" y="11"/>
                  <a:pt x="141" y="11"/>
                </a:cubicBezTo>
                <a:cubicBezTo>
                  <a:pt x="140" y="11"/>
                  <a:pt x="138" y="10"/>
                  <a:pt x="138" y="8"/>
                </a:cubicBezTo>
                <a:cubicBezTo>
                  <a:pt x="138" y="5"/>
                  <a:pt x="138" y="5"/>
                  <a:pt x="138" y="5"/>
                </a:cubicBezTo>
                <a:cubicBezTo>
                  <a:pt x="5" y="5"/>
                  <a:pt x="5" y="5"/>
                  <a:pt x="5" y="5"/>
                </a:cubicBezTo>
                <a:cubicBezTo>
                  <a:pt x="5" y="138"/>
                  <a:pt x="5" y="138"/>
                  <a:pt x="5" y="138"/>
                </a:cubicBezTo>
                <a:cubicBezTo>
                  <a:pt x="138" y="138"/>
                  <a:pt x="138" y="138"/>
                  <a:pt x="138" y="138"/>
                </a:cubicBezTo>
                <a:cubicBezTo>
                  <a:pt x="138" y="52"/>
                  <a:pt x="138" y="52"/>
                  <a:pt x="138" y="52"/>
                </a:cubicBezTo>
                <a:cubicBezTo>
                  <a:pt x="138" y="50"/>
                  <a:pt x="140" y="49"/>
                  <a:pt x="141" y="49"/>
                </a:cubicBezTo>
                <a:cubicBezTo>
                  <a:pt x="143" y="49"/>
                  <a:pt x="144" y="50"/>
                  <a:pt x="144" y="52"/>
                </a:cubicBezTo>
                <a:close/>
                <a:moveTo>
                  <a:pt x="159" y="12"/>
                </a:moveTo>
                <a:cubicBezTo>
                  <a:pt x="158" y="11"/>
                  <a:pt x="156" y="11"/>
                  <a:pt x="155" y="12"/>
                </a:cubicBezTo>
                <a:cubicBezTo>
                  <a:pt x="73" y="94"/>
                  <a:pt x="73" y="94"/>
                  <a:pt x="73" y="94"/>
                </a:cubicBezTo>
                <a:cubicBezTo>
                  <a:pt x="38" y="58"/>
                  <a:pt x="38" y="58"/>
                  <a:pt x="38" y="58"/>
                </a:cubicBezTo>
                <a:cubicBezTo>
                  <a:pt x="37" y="57"/>
                  <a:pt x="35" y="57"/>
                  <a:pt x="34" y="58"/>
                </a:cubicBezTo>
                <a:cubicBezTo>
                  <a:pt x="33" y="59"/>
                  <a:pt x="33" y="61"/>
                  <a:pt x="34" y="62"/>
                </a:cubicBezTo>
                <a:cubicBezTo>
                  <a:pt x="71" y="100"/>
                  <a:pt x="71" y="100"/>
                  <a:pt x="71" y="100"/>
                </a:cubicBezTo>
                <a:cubicBezTo>
                  <a:pt x="72" y="100"/>
                  <a:pt x="73" y="100"/>
                  <a:pt x="73" y="100"/>
                </a:cubicBezTo>
                <a:cubicBezTo>
                  <a:pt x="74" y="100"/>
                  <a:pt x="75" y="100"/>
                  <a:pt x="75" y="100"/>
                </a:cubicBezTo>
                <a:cubicBezTo>
                  <a:pt x="159" y="15"/>
                  <a:pt x="159" y="15"/>
                  <a:pt x="159" y="15"/>
                </a:cubicBezTo>
                <a:cubicBezTo>
                  <a:pt x="160" y="14"/>
                  <a:pt x="160" y="13"/>
                  <a:pt x="159" y="1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Freeform 1089"/>
          <p:cNvSpPr>
            <a:spLocks noEditPoints="1"/>
          </p:cNvSpPr>
          <p:nvPr userDrawn="1"/>
        </p:nvSpPr>
        <p:spPr bwMode="auto">
          <a:xfrm>
            <a:off x="6588429" y="2300298"/>
            <a:ext cx="546100" cy="495300"/>
          </a:xfrm>
          <a:custGeom>
            <a:avLst/>
            <a:gdLst>
              <a:gd name="T0" fmla="*/ 144 w 160"/>
              <a:gd name="T1" fmla="*/ 52 h 144"/>
              <a:gd name="T2" fmla="*/ 144 w 160"/>
              <a:gd name="T3" fmla="*/ 144 h 144"/>
              <a:gd name="T4" fmla="*/ 0 w 160"/>
              <a:gd name="T5" fmla="*/ 144 h 144"/>
              <a:gd name="T6" fmla="*/ 0 w 160"/>
              <a:gd name="T7" fmla="*/ 0 h 144"/>
              <a:gd name="T8" fmla="*/ 144 w 160"/>
              <a:gd name="T9" fmla="*/ 0 h 144"/>
              <a:gd name="T10" fmla="*/ 144 w 160"/>
              <a:gd name="T11" fmla="*/ 8 h 144"/>
              <a:gd name="T12" fmla="*/ 141 w 160"/>
              <a:gd name="T13" fmla="*/ 11 h 144"/>
              <a:gd name="T14" fmla="*/ 138 w 160"/>
              <a:gd name="T15" fmla="*/ 8 h 144"/>
              <a:gd name="T16" fmla="*/ 138 w 160"/>
              <a:gd name="T17" fmla="*/ 5 h 144"/>
              <a:gd name="T18" fmla="*/ 5 w 160"/>
              <a:gd name="T19" fmla="*/ 5 h 144"/>
              <a:gd name="T20" fmla="*/ 5 w 160"/>
              <a:gd name="T21" fmla="*/ 138 h 144"/>
              <a:gd name="T22" fmla="*/ 138 w 160"/>
              <a:gd name="T23" fmla="*/ 138 h 144"/>
              <a:gd name="T24" fmla="*/ 138 w 160"/>
              <a:gd name="T25" fmla="*/ 52 h 144"/>
              <a:gd name="T26" fmla="*/ 141 w 160"/>
              <a:gd name="T27" fmla="*/ 49 h 144"/>
              <a:gd name="T28" fmla="*/ 144 w 160"/>
              <a:gd name="T29" fmla="*/ 52 h 144"/>
              <a:gd name="T30" fmla="*/ 159 w 160"/>
              <a:gd name="T31" fmla="*/ 12 h 144"/>
              <a:gd name="T32" fmla="*/ 155 w 160"/>
              <a:gd name="T33" fmla="*/ 12 h 144"/>
              <a:gd name="T34" fmla="*/ 73 w 160"/>
              <a:gd name="T35" fmla="*/ 94 h 144"/>
              <a:gd name="T36" fmla="*/ 38 w 160"/>
              <a:gd name="T37" fmla="*/ 58 h 144"/>
              <a:gd name="T38" fmla="*/ 34 w 160"/>
              <a:gd name="T39" fmla="*/ 58 h 144"/>
              <a:gd name="T40" fmla="*/ 34 w 160"/>
              <a:gd name="T41" fmla="*/ 62 h 144"/>
              <a:gd name="T42" fmla="*/ 71 w 160"/>
              <a:gd name="T43" fmla="*/ 100 h 144"/>
              <a:gd name="T44" fmla="*/ 73 w 160"/>
              <a:gd name="T45" fmla="*/ 100 h 144"/>
              <a:gd name="T46" fmla="*/ 75 w 160"/>
              <a:gd name="T47" fmla="*/ 100 h 144"/>
              <a:gd name="T48" fmla="*/ 159 w 160"/>
              <a:gd name="T49" fmla="*/ 15 h 144"/>
              <a:gd name="T50" fmla="*/ 159 w 160"/>
              <a:gd name="T51" fmla="*/ 1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0" h="144">
                <a:moveTo>
                  <a:pt x="144" y="52"/>
                </a:moveTo>
                <a:cubicBezTo>
                  <a:pt x="144" y="144"/>
                  <a:pt x="144" y="144"/>
                  <a:pt x="144" y="144"/>
                </a:cubicBezTo>
                <a:cubicBezTo>
                  <a:pt x="0" y="144"/>
                  <a:pt x="0" y="144"/>
                  <a:pt x="0" y="144"/>
                </a:cubicBezTo>
                <a:cubicBezTo>
                  <a:pt x="0" y="0"/>
                  <a:pt x="0" y="0"/>
                  <a:pt x="0" y="0"/>
                </a:cubicBezTo>
                <a:cubicBezTo>
                  <a:pt x="144" y="0"/>
                  <a:pt x="144" y="0"/>
                  <a:pt x="144" y="0"/>
                </a:cubicBezTo>
                <a:cubicBezTo>
                  <a:pt x="144" y="8"/>
                  <a:pt x="144" y="8"/>
                  <a:pt x="144" y="8"/>
                </a:cubicBezTo>
                <a:cubicBezTo>
                  <a:pt x="144" y="10"/>
                  <a:pt x="143" y="11"/>
                  <a:pt x="141" y="11"/>
                </a:cubicBezTo>
                <a:cubicBezTo>
                  <a:pt x="140" y="11"/>
                  <a:pt x="138" y="10"/>
                  <a:pt x="138" y="8"/>
                </a:cubicBezTo>
                <a:cubicBezTo>
                  <a:pt x="138" y="5"/>
                  <a:pt x="138" y="5"/>
                  <a:pt x="138" y="5"/>
                </a:cubicBezTo>
                <a:cubicBezTo>
                  <a:pt x="5" y="5"/>
                  <a:pt x="5" y="5"/>
                  <a:pt x="5" y="5"/>
                </a:cubicBezTo>
                <a:cubicBezTo>
                  <a:pt x="5" y="138"/>
                  <a:pt x="5" y="138"/>
                  <a:pt x="5" y="138"/>
                </a:cubicBezTo>
                <a:cubicBezTo>
                  <a:pt x="138" y="138"/>
                  <a:pt x="138" y="138"/>
                  <a:pt x="138" y="138"/>
                </a:cubicBezTo>
                <a:cubicBezTo>
                  <a:pt x="138" y="52"/>
                  <a:pt x="138" y="52"/>
                  <a:pt x="138" y="52"/>
                </a:cubicBezTo>
                <a:cubicBezTo>
                  <a:pt x="138" y="50"/>
                  <a:pt x="140" y="49"/>
                  <a:pt x="141" y="49"/>
                </a:cubicBezTo>
                <a:cubicBezTo>
                  <a:pt x="143" y="49"/>
                  <a:pt x="144" y="50"/>
                  <a:pt x="144" y="52"/>
                </a:cubicBezTo>
                <a:close/>
                <a:moveTo>
                  <a:pt x="159" y="12"/>
                </a:moveTo>
                <a:cubicBezTo>
                  <a:pt x="158" y="11"/>
                  <a:pt x="156" y="11"/>
                  <a:pt x="155" y="12"/>
                </a:cubicBezTo>
                <a:cubicBezTo>
                  <a:pt x="73" y="94"/>
                  <a:pt x="73" y="94"/>
                  <a:pt x="73" y="94"/>
                </a:cubicBezTo>
                <a:cubicBezTo>
                  <a:pt x="38" y="58"/>
                  <a:pt x="38" y="58"/>
                  <a:pt x="38" y="58"/>
                </a:cubicBezTo>
                <a:cubicBezTo>
                  <a:pt x="37" y="57"/>
                  <a:pt x="35" y="57"/>
                  <a:pt x="34" y="58"/>
                </a:cubicBezTo>
                <a:cubicBezTo>
                  <a:pt x="33" y="59"/>
                  <a:pt x="33" y="61"/>
                  <a:pt x="34" y="62"/>
                </a:cubicBezTo>
                <a:cubicBezTo>
                  <a:pt x="71" y="100"/>
                  <a:pt x="71" y="100"/>
                  <a:pt x="71" y="100"/>
                </a:cubicBezTo>
                <a:cubicBezTo>
                  <a:pt x="72" y="100"/>
                  <a:pt x="73" y="100"/>
                  <a:pt x="73" y="100"/>
                </a:cubicBezTo>
                <a:cubicBezTo>
                  <a:pt x="74" y="100"/>
                  <a:pt x="75" y="100"/>
                  <a:pt x="75" y="100"/>
                </a:cubicBezTo>
                <a:cubicBezTo>
                  <a:pt x="159" y="15"/>
                  <a:pt x="159" y="15"/>
                  <a:pt x="159" y="15"/>
                </a:cubicBezTo>
                <a:cubicBezTo>
                  <a:pt x="160" y="14"/>
                  <a:pt x="160" y="13"/>
                  <a:pt x="159" y="1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5" name="Freeform 1089"/>
          <p:cNvSpPr>
            <a:spLocks noEditPoints="1"/>
          </p:cNvSpPr>
          <p:nvPr userDrawn="1"/>
        </p:nvSpPr>
        <p:spPr bwMode="auto">
          <a:xfrm>
            <a:off x="6588429" y="3701123"/>
            <a:ext cx="546100" cy="495300"/>
          </a:xfrm>
          <a:custGeom>
            <a:avLst/>
            <a:gdLst>
              <a:gd name="T0" fmla="*/ 144 w 160"/>
              <a:gd name="T1" fmla="*/ 52 h 144"/>
              <a:gd name="T2" fmla="*/ 144 w 160"/>
              <a:gd name="T3" fmla="*/ 144 h 144"/>
              <a:gd name="T4" fmla="*/ 0 w 160"/>
              <a:gd name="T5" fmla="*/ 144 h 144"/>
              <a:gd name="T6" fmla="*/ 0 w 160"/>
              <a:gd name="T7" fmla="*/ 0 h 144"/>
              <a:gd name="T8" fmla="*/ 144 w 160"/>
              <a:gd name="T9" fmla="*/ 0 h 144"/>
              <a:gd name="T10" fmla="*/ 144 w 160"/>
              <a:gd name="T11" fmla="*/ 8 h 144"/>
              <a:gd name="T12" fmla="*/ 141 w 160"/>
              <a:gd name="T13" fmla="*/ 11 h 144"/>
              <a:gd name="T14" fmla="*/ 138 w 160"/>
              <a:gd name="T15" fmla="*/ 8 h 144"/>
              <a:gd name="T16" fmla="*/ 138 w 160"/>
              <a:gd name="T17" fmla="*/ 5 h 144"/>
              <a:gd name="T18" fmla="*/ 5 w 160"/>
              <a:gd name="T19" fmla="*/ 5 h 144"/>
              <a:gd name="T20" fmla="*/ 5 w 160"/>
              <a:gd name="T21" fmla="*/ 138 h 144"/>
              <a:gd name="T22" fmla="*/ 138 w 160"/>
              <a:gd name="T23" fmla="*/ 138 h 144"/>
              <a:gd name="T24" fmla="*/ 138 w 160"/>
              <a:gd name="T25" fmla="*/ 52 h 144"/>
              <a:gd name="T26" fmla="*/ 141 w 160"/>
              <a:gd name="T27" fmla="*/ 49 h 144"/>
              <a:gd name="T28" fmla="*/ 144 w 160"/>
              <a:gd name="T29" fmla="*/ 52 h 144"/>
              <a:gd name="T30" fmla="*/ 159 w 160"/>
              <a:gd name="T31" fmla="*/ 12 h 144"/>
              <a:gd name="T32" fmla="*/ 155 w 160"/>
              <a:gd name="T33" fmla="*/ 12 h 144"/>
              <a:gd name="T34" fmla="*/ 73 w 160"/>
              <a:gd name="T35" fmla="*/ 94 h 144"/>
              <a:gd name="T36" fmla="*/ 38 w 160"/>
              <a:gd name="T37" fmla="*/ 58 h 144"/>
              <a:gd name="T38" fmla="*/ 34 w 160"/>
              <a:gd name="T39" fmla="*/ 58 h 144"/>
              <a:gd name="T40" fmla="*/ 34 w 160"/>
              <a:gd name="T41" fmla="*/ 62 h 144"/>
              <a:gd name="T42" fmla="*/ 71 w 160"/>
              <a:gd name="T43" fmla="*/ 100 h 144"/>
              <a:gd name="T44" fmla="*/ 73 w 160"/>
              <a:gd name="T45" fmla="*/ 100 h 144"/>
              <a:gd name="T46" fmla="*/ 75 w 160"/>
              <a:gd name="T47" fmla="*/ 100 h 144"/>
              <a:gd name="T48" fmla="*/ 159 w 160"/>
              <a:gd name="T49" fmla="*/ 15 h 144"/>
              <a:gd name="T50" fmla="*/ 159 w 160"/>
              <a:gd name="T51" fmla="*/ 1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0" h="144">
                <a:moveTo>
                  <a:pt x="144" y="52"/>
                </a:moveTo>
                <a:cubicBezTo>
                  <a:pt x="144" y="144"/>
                  <a:pt x="144" y="144"/>
                  <a:pt x="144" y="144"/>
                </a:cubicBezTo>
                <a:cubicBezTo>
                  <a:pt x="0" y="144"/>
                  <a:pt x="0" y="144"/>
                  <a:pt x="0" y="144"/>
                </a:cubicBezTo>
                <a:cubicBezTo>
                  <a:pt x="0" y="0"/>
                  <a:pt x="0" y="0"/>
                  <a:pt x="0" y="0"/>
                </a:cubicBezTo>
                <a:cubicBezTo>
                  <a:pt x="144" y="0"/>
                  <a:pt x="144" y="0"/>
                  <a:pt x="144" y="0"/>
                </a:cubicBezTo>
                <a:cubicBezTo>
                  <a:pt x="144" y="8"/>
                  <a:pt x="144" y="8"/>
                  <a:pt x="144" y="8"/>
                </a:cubicBezTo>
                <a:cubicBezTo>
                  <a:pt x="144" y="10"/>
                  <a:pt x="143" y="11"/>
                  <a:pt x="141" y="11"/>
                </a:cubicBezTo>
                <a:cubicBezTo>
                  <a:pt x="140" y="11"/>
                  <a:pt x="138" y="10"/>
                  <a:pt x="138" y="8"/>
                </a:cubicBezTo>
                <a:cubicBezTo>
                  <a:pt x="138" y="5"/>
                  <a:pt x="138" y="5"/>
                  <a:pt x="138" y="5"/>
                </a:cubicBezTo>
                <a:cubicBezTo>
                  <a:pt x="5" y="5"/>
                  <a:pt x="5" y="5"/>
                  <a:pt x="5" y="5"/>
                </a:cubicBezTo>
                <a:cubicBezTo>
                  <a:pt x="5" y="138"/>
                  <a:pt x="5" y="138"/>
                  <a:pt x="5" y="138"/>
                </a:cubicBezTo>
                <a:cubicBezTo>
                  <a:pt x="138" y="138"/>
                  <a:pt x="138" y="138"/>
                  <a:pt x="138" y="138"/>
                </a:cubicBezTo>
                <a:cubicBezTo>
                  <a:pt x="138" y="52"/>
                  <a:pt x="138" y="52"/>
                  <a:pt x="138" y="52"/>
                </a:cubicBezTo>
                <a:cubicBezTo>
                  <a:pt x="138" y="50"/>
                  <a:pt x="140" y="49"/>
                  <a:pt x="141" y="49"/>
                </a:cubicBezTo>
                <a:cubicBezTo>
                  <a:pt x="143" y="49"/>
                  <a:pt x="144" y="50"/>
                  <a:pt x="144" y="52"/>
                </a:cubicBezTo>
                <a:close/>
                <a:moveTo>
                  <a:pt x="159" y="12"/>
                </a:moveTo>
                <a:cubicBezTo>
                  <a:pt x="158" y="11"/>
                  <a:pt x="156" y="11"/>
                  <a:pt x="155" y="12"/>
                </a:cubicBezTo>
                <a:cubicBezTo>
                  <a:pt x="73" y="94"/>
                  <a:pt x="73" y="94"/>
                  <a:pt x="73" y="94"/>
                </a:cubicBezTo>
                <a:cubicBezTo>
                  <a:pt x="38" y="58"/>
                  <a:pt x="38" y="58"/>
                  <a:pt x="38" y="58"/>
                </a:cubicBezTo>
                <a:cubicBezTo>
                  <a:pt x="37" y="57"/>
                  <a:pt x="35" y="57"/>
                  <a:pt x="34" y="58"/>
                </a:cubicBezTo>
                <a:cubicBezTo>
                  <a:pt x="33" y="59"/>
                  <a:pt x="33" y="61"/>
                  <a:pt x="34" y="62"/>
                </a:cubicBezTo>
                <a:cubicBezTo>
                  <a:pt x="71" y="100"/>
                  <a:pt x="71" y="100"/>
                  <a:pt x="71" y="100"/>
                </a:cubicBezTo>
                <a:cubicBezTo>
                  <a:pt x="72" y="100"/>
                  <a:pt x="73" y="100"/>
                  <a:pt x="73" y="100"/>
                </a:cubicBezTo>
                <a:cubicBezTo>
                  <a:pt x="74" y="100"/>
                  <a:pt x="75" y="100"/>
                  <a:pt x="75" y="100"/>
                </a:cubicBezTo>
                <a:cubicBezTo>
                  <a:pt x="159" y="15"/>
                  <a:pt x="159" y="15"/>
                  <a:pt x="159" y="15"/>
                </a:cubicBezTo>
                <a:cubicBezTo>
                  <a:pt x="160" y="14"/>
                  <a:pt x="160" y="13"/>
                  <a:pt x="159" y="1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Freeform 1089"/>
          <p:cNvSpPr>
            <a:spLocks noEditPoints="1"/>
          </p:cNvSpPr>
          <p:nvPr userDrawn="1"/>
        </p:nvSpPr>
        <p:spPr bwMode="auto">
          <a:xfrm>
            <a:off x="6588429" y="5070551"/>
            <a:ext cx="546100" cy="495300"/>
          </a:xfrm>
          <a:custGeom>
            <a:avLst/>
            <a:gdLst>
              <a:gd name="T0" fmla="*/ 144 w 160"/>
              <a:gd name="T1" fmla="*/ 52 h 144"/>
              <a:gd name="T2" fmla="*/ 144 w 160"/>
              <a:gd name="T3" fmla="*/ 144 h 144"/>
              <a:gd name="T4" fmla="*/ 0 w 160"/>
              <a:gd name="T5" fmla="*/ 144 h 144"/>
              <a:gd name="T6" fmla="*/ 0 w 160"/>
              <a:gd name="T7" fmla="*/ 0 h 144"/>
              <a:gd name="T8" fmla="*/ 144 w 160"/>
              <a:gd name="T9" fmla="*/ 0 h 144"/>
              <a:gd name="T10" fmla="*/ 144 w 160"/>
              <a:gd name="T11" fmla="*/ 8 h 144"/>
              <a:gd name="T12" fmla="*/ 141 w 160"/>
              <a:gd name="T13" fmla="*/ 11 h 144"/>
              <a:gd name="T14" fmla="*/ 138 w 160"/>
              <a:gd name="T15" fmla="*/ 8 h 144"/>
              <a:gd name="T16" fmla="*/ 138 w 160"/>
              <a:gd name="T17" fmla="*/ 5 h 144"/>
              <a:gd name="T18" fmla="*/ 5 w 160"/>
              <a:gd name="T19" fmla="*/ 5 h 144"/>
              <a:gd name="T20" fmla="*/ 5 w 160"/>
              <a:gd name="T21" fmla="*/ 138 h 144"/>
              <a:gd name="T22" fmla="*/ 138 w 160"/>
              <a:gd name="T23" fmla="*/ 138 h 144"/>
              <a:gd name="T24" fmla="*/ 138 w 160"/>
              <a:gd name="T25" fmla="*/ 52 h 144"/>
              <a:gd name="T26" fmla="*/ 141 w 160"/>
              <a:gd name="T27" fmla="*/ 49 h 144"/>
              <a:gd name="T28" fmla="*/ 144 w 160"/>
              <a:gd name="T29" fmla="*/ 52 h 144"/>
              <a:gd name="T30" fmla="*/ 159 w 160"/>
              <a:gd name="T31" fmla="*/ 12 h 144"/>
              <a:gd name="T32" fmla="*/ 155 w 160"/>
              <a:gd name="T33" fmla="*/ 12 h 144"/>
              <a:gd name="T34" fmla="*/ 73 w 160"/>
              <a:gd name="T35" fmla="*/ 94 h 144"/>
              <a:gd name="T36" fmla="*/ 38 w 160"/>
              <a:gd name="T37" fmla="*/ 58 h 144"/>
              <a:gd name="T38" fmla="*/ 34 w 160"/>
              <a:gd name="T39" fmla="*/ 58 h 144"/>
              <a:gd name="T40" fmla="*/ 34 w 160"/>
              <a:gd name="T41" fmla="*/ 62 h 144"/>
              <a:gd name="T42" fmla="*/ 71 w 160"/>
              <a:gd name="T43" fmla="*/ 100 h 144"/>
              <a:gd name="T44" fmla="*/ 73 w 160"/>
              <a:gd name="T45" fmla="*/ 100 h 144"/>
              <a:gd name="T46" fmla="*/ 75 w 160"/>
              <a:gd name="T47" fmla="*/ 100 h 144"/>
              <a:gd name="T48" fmla="*/ 159 w 160"/>
              <a:gd name="T49" fmla="*/ 15 h 144"/>
              <a:gd name="T50" fmla="*/ 159 w 160"/>
              <a:gd name="T51" fmla="*/ 1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0" h="144">
                <a:moveTo>
                  <a:pt x="144" y="52"/>
                </a:moveTo>
                <a:cubicBezTo>
                  <a:pt x="144" y="144"/>
                  <a:pt x="144" y="144"/>
                  <a:pt x="144" y="144"/>
                </a:cubicBezTo>
                <a:cubicBezTo>
                  <a:pt x="0" y="144"/>
                  <a:pt x="0" y="144"/>
                  <a:pt x="0" y="144"/>
                </a:cubicBezTo>
                <a:cubicBezTo>
                  <a:pt x="0" y="0"/>
                  <a:pt x="0" y="0"/>
                  <a:pt x="0" y="0"/>
                </a:cubicBezTo>
                <a:cubicBezTo>
                  <a:pt x="144" y="0"/>
                  <a:pt x="144" y="0"/>
                  <a:pt x="144" y="0"/>
                </a:cubicBezTo>
                <a:cubicBezTo>
                  <a:pt x="144" y="8"/>
                  <a:pt x="144" y="8"/>
                  <a:pt x="144" y="8"/>
                </a:cubicBezTo>
                <a:cubicBezTo>
                  <a:pt x="144" y="10"/>
                  <a:pt x="143" y="11"/>
                  <a:pt x="141" y="11"/>
                </a:cubicBezTo>
                <a:cubicBezTo>
                  <a:pt x="140" y="11"/>
                  <a:pt x="138" y="10"/>
                  <a:pt x="138" y="8"/>
                </a:cubicBezTo>
                <a:cubicBezTo>
                  <a:pt x="138" y="5"/>
                  <a:pt x="138" y="5"/>
                  <a:pt x="138" y="5"/>
                </a:cubicBezTo>
                <a:cubicBezTo>
                  <a:pt x="5" y="5"/>
                  <a:pt x="5" y="5"/>
                  <a:pt x="5" y="5"/>
                </a:cubicBezTo>
                <a:cubicBezTo>
                  <a:pt x="5" y="138"/>
                  <a:pt x="5" y="138"/>
                  <a:pt x="5" y="138"/>
                </a:cubicBezTo>
                <a:cubicBezTo>
                  <a:pt x="138" y="138"/>
                  <a:pt x="138" y="138"/>
                  <a:pt x="138" y="138"/>
                </a:cubicBezTo>
                <a:cubicBezTo>
                  <a:pt x="138" y="52"/>
                  <a:pt x="138" y="52"/>
                  <a:pt x="138" y="52"/>
                </a:cubicBezTo>
                <a:cubicBezTo>
                  <a:pt x="138" y="50"/>
                  <a:pt x="140" y="49"/>
                  <a:pt x="141" y="49"/>
                </a:cubicBezTo>
                <a:cubicBezTo>
                  <a:pt x="143" y="49"/>
                  <a:pt x="144" y="50"/>
                  <a:pt x="144" y="52"/>
                </a:cubicBezTo>
                <a:close/>
                <a:moveTo>
                  <a:pt x="159" y="12"/>
                </a:moveTo>
                <a:cubicBezTo>
                  <a:pt x="158" y="11"/>
                  <a:pt x="156" y="11"/>
                  <a:pt x="155" y="12"/>
                </a:cubicBezTo>
                <a:cubicBezTo>
                  <a:pt x="73" y="94"/>
                  <a:pt x="73" y="94"/>
                  <a:pt x="73" y="94"/>
                </a:cubicBezTo>
                <a:cubicBezTo>
                  <a:pt x="38" y="58"/>
                  <a:pt x="38" y="58"/>
                  <a:pt x="38" y="58"/>
                </a:cubicBezTo>
                <a:cubicBezTo>
                  <a:pt x="37" y="57"/>
                  <a:pt x="35" y="57"/>
                  <a:pt x="34" y="58"/>
                </a:cubicBezTo>
                <a:cubicBezTo>
                  <a:pt x="33" y="59"/>
                  <a:pt x="33" y="61"/>
                  <a:pt x="34" y="62"/>
                </a:cubicBezTo>
                <a:cubicBezTo>
                  <a:pt x="71" y="100"/>
                  <a:pt x="71" y="100"/>
                  <a:pt x="71" y="100"/>
                </a:cubicBezTo>
                <a:cubicBezTo>
                  <a:pt x="72" y="100"/>
                  <a:pt x="73" y="100"/>
                  <a:pt x="73" y="100"/>
                </a:cubicBezTo>
                <a:cubicBezTo>
                  <a:pt x="74" y="100"/>
                  <a:pt x="75" y="100"/>
                  <a:pt x="75" y="100"/>
                </a:cubicBezTo>
                <a:cubicBezTo>
                  <a:pt x="159" y="15"/>
                  <a:pt x="159" y="15"/>
                  <a:pt x="159" y="15"/>
                </a:cubicBezTo>
                <a:cubicBezTo>
                  <a:pt x="160" y="14"/>
                  <a:pt x="160" y="13"/>
                  <a:pt x="159" y="1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Title 1"/>
          <p:cNvSpPr>
            <a:spLocks noGrp="1"/>
          </p:cNvSpPr>
          <p:nvPr>
            <p:ph type="title"/>
          </p:nvPr>
        </p:nvSpPr>
        <p:spPr>
          <a:xfrm>
            <a:off x="1493114" y="933066"/>
            <a:ext cx="3912125" cy="421416"/>
          </a:xfrm>
          <a:prstGeom prst="rect">
            <a:avLst/>
          </a:prstGeom>
        </p:spPr>
        <p:txBody>
          <a:bodyPr/>
          <a:lstStyle>
            <a:lvl1pPr>
              <a:defRPr sz="2800"/>
            </a:lvl1pPr>
          </a:lstStyle>
          <a:p>
            <a:endParaRPr lang="en-CA" sz="2800" dirty="0"/>
          </a:p>
        </p:txBody>
      </p:sp>
      <p:sp>
        <p:nvSpPr>
          <p:cNvPr id="9" name="Subtitle 2"/>
          <p:cNvSpPr>
            <a:spLocks noGrp="1"/>
          </p:cNvSpPr>
          <p:nvPr>
            <p:ph type="subTitle" idx="1"/>
          </p:nvPr>
        </p:nvSpPr>
        <p:spPr>
          <a:xfrm>
            <a:off x="1493114" y="2757274"/>
            <a:ext cx="3868841" cy="353150"/>
          </a:xfrm>
          <a:prstGeom prst="rect">
            <a:avLst/>
          </a:prstGeo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CA" dirty="0"/>
          </a:p>
        </p:txBody>
      </p:sp>
      <p:sp>
        <p:nvSpPr>
          <p:cNvPr id="10" name="Content Placeholder 3"/>
          <p:cNvSpPr>
            <a:spLocks noGrp="1"/>
          </p:cNvSpPr>
          <p:nvPr>
            <p:ph sz="half" idx="2" hasCustomPrompt="1"/>
          </p:nvPr>
        </p:nvSpPr>
        <p:spPr>
          <a:xfrm>
            <a:off x="1493115" y="3257212"/>
            <a:ext cx="3868840" cy="268909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11" name="Content Placeholder 3"/>
          <p:cNvSpPr>
            <a:spLocks noGrp="1"/>
          </p:cNvSpPr>
          <p:nvPr>
            <p:ph sz="half" idx="10" hasCustomPrompt="1"/>
          </p:nvPr>
        </p:nvSpPr>
        <p:spPr>
          <a:xfrm>
            <a:off x="7363671" y="914016"/>
            <a:ext cx="3032846" cy="88093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12" name="Content Placeholder 3"/>
          <p:cNvSpPr>
            <a:spLocks noGrp="1"/>
          </p:cNvSpPr>
          <p:nvPr>
            <p:ph sz="half" idx="11" hasCustomPrompt="1"/>
          </p:nvPr>
        </p:nvSpPr>
        <p:spPr>
          <a:xfrm>
            <a:off x="7363671" y="2295122"/>
            <a:ext cx="3032846" cy="88093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13" name="Content Placeholder 3"/>
          <p:cNvSpPr>
            <a:spLocks noGrp="1"/>
          </p:cNvSpPr>
          <p:nvPr>
            <p:ph sz="half" idx="12" hasCustomPrompt="1"/>
          </p:nvPr>
        </p:nvSpPr>
        <p:spPr>
          <a:xfrm>
            <a:off x="7363671" y="3695947"/>
            <a:ext cx="3032846" cy="88093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14" name="Content Placeholder 3"/>
          <p:cNvSpPr>
            <a:spLocks noGrp="1"/>
          </p:cNvSpPr>
          <p:nvPr>
            <p:ph sz="half" idx="13" hasCustomPrompt="1"/>
          </p:nvPr>
        </p:nvSpPr>
        <p:spPr>
          <a:xfrm>
            <a:off x="7363671" y="5065374"/>
            <a:ext cx="3032846" cy="88093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Tree>
    <p:extLst>
      <p:ext uri="{BB962C8B-B14F-4D97-AF65-F5344CB8AC3E}">
        <p14:creationId xmlns:p14="http://schemas.microsoft.com/office/powerpoint/2010/main" val="37533635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grpSp>
        <p:nvGrpSpPr>
          <p:cNvPr id="14" name="Group 13"/>
          <p:cNvGrpSpPr/>
          <p:nvPr userDrawn="1"/>
        </p:nvGrpSpPr>
        <p:grpSpPr>
          <a:xfrm>
            <a:off x="6007843" y="2093922"/>
            <a:ext cx="176314" cy="4807634"/>
            <a:chOff x="6007843" y="2104743"/>
            <a:chExt cx="176314" cy="4807634"/>
          </a:xfrm>
        </p:grpSpPr>
        <p:sp>
          <p:nvSpPr>
            <p:cNvPr id="7" name="Line">
              <a:extLst>
                <a:ext uri="{FF2B5EF4-FFF2-40B4-BE49-F238E27FC236}">
                  <a16:creationId xmlns:a16="http://schemas.microsoft.com/office/drawing/2014/main" id="{ED0CA709-B4DA-42A4-A65A-DD90CC70944F}"/>
                </a:ext>
              </a:extLst>
            </p:cNvPr>
            <p:cNvSpPr/>
            <p:nvPr userDrawn="1"/>
          </p:nvSpPr>
          <p:spPr>
            <a:xfrm flipH="1" flipV="1">
              <a:off x="6096000" y="2298688"/>
              <a:ext cx="0" cy="1355412"/>
            </a:xfrm>
            <a:prstGeom prst="line">
              <a:avLst/>
            </a:prstGeom>
            <a:ln w="12700">
              <a:solidFill>
                <a:srgbClr val="C8CBD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8" name="Line">
              <a:extLst>
                <a:ext uri="{FF2B5EF4-FFF2-40B4-BE49-F238E27FC236}">
                  <a16:creationId xmlns:a16="http://schemas.microsoft.com/office/drawing/2014/main" id="{4C6F293B-B127-4661-AFF9-E2A26C4EA91A}"/>
                </a:ext>
              </a:extLst>
            </p:cNvPr>
            <p:cNvSpPr/>
            <p:nvPr userDrawn="1"/>
          </p:nvSpPr>
          <p:spPr>
            <a:xfrm flipH="1" flipV="1">
              <a:off x="6096000" y="3856420"/>
              <a:ext cx="0" cy="1373924"/>
            </a:xfrm>
            <a:prstGeom prst="line">
              <a:avLst/>
            </a:prstGeom>
            <a:ln w="12700">
              <a:solidFill>
                <a:srgbClr val="C8CBD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9" name="Circle">
              <a:extLst>
                <a:ext uri="{FF2B5EF4-FFF2-40B4-BE49-F238E27FC236}">
                  <a16:creationId xmlns:a16="http://schemas.microsoft.com/office/drawing/2014/main" id="{BDFF0B1B-931C-4414-AA34-39D4A346322F}"/>
                </a:ext>
              </a:extLst>
            </p:cNvPr>
            <p:cNvSpPr/>
            <p:nvPr userDrawn="1"/>
          </p:nvSpPr>
          <p:spPr>
            <a:xfrm flipH="1">
              <a:off x="6007843" y="2104743"/>
              <a:ext cx="176314" cy="176314"/>
            </a:xfrm>
            <a:prstGeom prst="ellipse">
              <a:avLst/>
            </a:prstGeom>
            <a:ln w="38100">
              <a:solidFill>
                <a:schemeClr val="bg1">
                  <a:lumMod val="85000"/>
                </a:schemeClr>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0" name="Circle">
              <a:extLst>
                <a:ext uri="{FF2B5EF4-FFF2-40B4-BE49-F238E27FC236}">
                  <a16:creationId xmlns:a16="http://schemas.microsoft.com/office/drawing/2014/main" id="{40232A07-956E-4919-BB59-458C85A4695F}"/>
                </a:ext>
              </a:extLst>
            </p:cNvPr>
            <p:cNvSpPr/>
            <p:nvPr userDrawn="1"/>
          </p:nvSpPr>
          <p:spPr>
            <a:xfrm flipH="1">
              <a:off x="6007843" y="3671731"/>
              <a:ext cx="176314" cy="176314"/>
            </a:xfrm>
            <a:prstGeom prst="ellipse">
              <a:avLst/>
            </a:prstGeom>
            <a:ln w="38100">
              <a:solidFill>
                <a:schemeClr val="tx2"/>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1" name="Circle">
              <a:extLst>
                <a:ext uri="{FF2B5EF4-FFF2-40B4-BE49-F238E27FC236}">
                  <a16:creationId xmlns:a16="http://schemas.microsoft.com/office/drawing/2014/main" id="{092E8249-2175-4D1D-8844-3827F3997C3B}"/>
                </a:ext>
              </a:extLst>
            </p:cNvPr>
            <p:cNvSpPr/>
            <p:nvPr userDrawn="1"/>
          </p:nvSpPr>
          <p:spPr>
            <a:xfrm flipH="1">
              <a:off x="6007843" y="5238719"/>
              <a:ext cx="176314" cy="176314"/>
            </a:xfrm>
            <a:prstGeom prst="ellipse">
              <a:avLst/>
            </a:prstGeom>
            <a:ln w="38100">
              <a:solidFill>
                <a:schemeClr val="bg1">
                  <a:lumMod val="85000"/>
                </a:schemeClr>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2" name="Line">
              <a:extLst>
                <a:ext uri="{FF2B5EF4-FFF2-40B4-BE49-F238E27FC236}">
                  <a16:creationId xmlns:a16="http://schemas.microsoft.com/office/drawing/2014/main" id="{C2451783-88C0-4D58-8C3F-407E9FF913BE}"/>
                </a:ext>
              </a:extLst>
            </p:cNvPr>
            <p:cNvSpPr/>
            <p:nvPr userDrawn="1"/>
          </p:nvSpPr>
          <p:spPr>
            <a:xfrm flipH="1" flipV="1">
              <a:off x="6096000" y="5442068"/>
              <a:ext cx="0" cy="1470309"/>
            </a:xfrm>
            <a:prstGeom prst="line">
              <a:avLst/>
            </a:prstGeom>
            <a:ln w="12700">
              <a:solidFill>
                <a:srgbClr val="C8CBD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grpSp>
      <p:sp>
        <p:nvSpPr>
          <p:cNvPr id="17" name="Content Placeholder 3"/>
          <p:cNvSpPr>
            <a:spLocks noGrp="1"/>
          </p:cNvSpPr>
          <p:nvPr>
            <p:ph sz="half" idx="10" hasCustomPrompt="1"/>
          </p:nvPr>
        </p:nvSpPr>
        <p:spPr>
          <a:xfrm>
            <a:off x="2522039" y="3631448"/>
            <a:ext cx="3100279" cy="697973"/>
          </a:xfrm>
          <a:prstGeom prst="rect">
            <a:avLst/>
          </a:prstGeom>
        </p:spPr>
        <p:txBody>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19" name="Content Placeholder 3"/>
          <p:cNvSpPr>
            <a:spLocks noGrp="1"/>
          </p:cNvSpPr>
          <p:nvPr>
            <p:ph sz="half" idx="11" hasCustomPrompt="1"/>
          </p:nvPr>
        </p:nvSpPr>
        <p:spPr>
          <a:xfrm>
            <a:off x="6562894" y="5335798"/>
            <a:ext cx="3100279" cy="69797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30" name="Text Placeholder 12"/>
          <p:cNvSpPr>
            <a:spLocks noGrp="1"/>
          </p:cNvSpPr>
          <p:nvPr>
            <p:ph type="body" sz="quarter" idx="13" hasCustomPrompt="1"/>
          </p:nvPr>
        </p:nvSpPr>
        <p:spPr>
          <a:xfrm>
            <a:off x="6562893" y="4890981"/>
            <a:ext cx="3100279" cy="353150"/>
          </a:xfrm>
          <a:prstGeom prst="rect">
            <a:avLst/>
          </a:prstGeom>
        </p:spPr>
        <p:txBody>
          <a:bodyPr/>
          <a:lstStyle>
            <a:lvl1pPr marL="0" indent="0">
              <a:buNone/>
              <a:defRPr sz="2000" b="0">
                <a:solidFill>
                  <a:schemeClr val="tx1"/>
                </a:solidFill>
              </a:defRPr>
            </a:lvl1pPr>
          </a:lstStyle>
          <a:p>
            <a:pPr lvl="0"/>
            <a:r>
              <a:rPr lang="en-US" dirty="0"/>
              <a:t>2017</a:t>
            </a:r>
            <a:endParaRPr lang="en-CA" dirty="0"/>
          </a:p>
        </p:txBody>
      </p:sp>
      <p:sp>
        <p:nvSpPr>
          <p:cNvPr id="32" name="Text Placeholder 12"/>
          <p:cNvSpPr>
            <a:spLocks noGrp="1"/>
          </p:cNvSpPr>
          <p:nvPr>
            <p:ph type="body" sz="quarter" idx="14" hasCustomPrompt="1"/>
          </p:nvPr>
        </p:nvSpPr>
        <p:spPr>
          <a:xfrm>
            <a:off x="2522038" y="3186317"/>
            <a:ext cx="3100279" cy="353150"/>
          </a:xfrm>
          <a:prstGeom prst="rect">
            <a:avLst/>
          </a:prstGeom>
        </p:spPr>
        <p:txBody>
          <a:bodyPr/>
          <a:lstStyle>
            <a:lvl1pPr marL="0" indent="0" algn="r">
              <a:buNone/>
              <a:defRPr sz="2000" b="0">
                <a:solidFill>
                  <a:schemeClr val="tx2"/>
                </a:solidFill>
              </a:defRPr>
            </a:lvl1pPr>
          </a:lstStyle>
          <a:p>
            <a:pPr lvl="0"/>
            <a:r>
              <a:rPr lang="en-US" dirty="0"/>
              <a:t>2016</a:t>
            </a:r>
            <a:endParaRPr lang="en-CA" dirty="0"/>
          </a:p>
        </p:txBody>
      </p:sp>
      <p:sp>
        <p:nvSpPr>
          <p:cNvPr id="34" name="Content Placeholder 3"/>
          <p:cNvSpPr>
            <a:spLocks noGrp="1"/>
          </p:cNvSpPr>
          <p:nvPr>
            <p:ph sz="half" idx="15" hasCustomPrompt="1"/>
          </p:nvPr>
        </p:nvSpPr>
        <p:spPr>
          <a:xfrm>
            <a:off x="6562893" y="1987506"/>
            <a:ext cx="3100279" cy="69797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35" name="Text Placeholder 12"/>
          <p:cNvSpPr>
            <a:spLocks noGrp="1"/>
          </p:cNvSpPr>
          <p:nvPr>
            <p:ph type="body" sz="quarter" idx="16" hasCustomPrompt="1"/>
          </p:nvPr>
        </p:nvSpPr>
        <p:spPr>
          <a:xfrm>
            <a:off x="6562892" y="1542689"/>
            <a:ext cx="3100279" cy="353150"/>
          </a:xfrm>
          <a:prstGeom prst="rect">
            <a:avLst/>
          </a:prstGeom>
        </p:spPr>
        <p:txBody>
          <a:bodyPr/>
          <a:lstStyle>
            <a:lvl1pPr marL="0" indent="0">
              <a:buNone/>
              <a:defRPr sz="2000" b="0">
                <a:solidFill>
                  <a:schemeClr val="tx1"/>
                </a:solidFill>
              </a:defRPr>
            </a:lvl1pPr>
          </a:lstStyle>
          <a:p>
            <a:pPr lvl="0"/>
            <a:r>
              <a:rPr lang="en-US" dirty="0"/>
              <a:t>2015</a:t>
            </a:r>
            <a:endParaRPr lang="en-CA" dirty="0"/>
          </a:p>
        </p:txBody>
      </p:sp>
      <p:sp>
        <p:nvSpPr>
          <p:cNvPr id="36" name="Title 1"/>
          <p:cNvSpPr>
            <a:spLocks noGrp="1"/>
          </p:cNvSpPr>
          <p:nvPr>
            <p:ph type="title"/>
          </p:nvPr>
        </p:nvSpPr>
        <p:spPr>
          <a:xfrm>
            <a:off x="1493114" y="933066"/>
            <a:ext cx="3912125" cy="421416"/>
          </a:xfrm>
          <a:prstGeom prst="rect">
            <a:avLst/>
          </a:prstGeom>
        </p:spPr>
        <p:txBody>
          <a:bodyPr/>
          <a:lstStyle>
            <a:lvl1pPr>
              <a:defRPr sz="2800"/>
            </a:lvl1pPr>
          </a:lstStyle>
          <a:p>
            <a:endParaRPr lang="en-CA" sz="2800" dirty="0"/>
          </a:p>
        </p:txBody>
      </p:sp>
    </p:spTree>
    <p:extLst>
      <p:ext uri="{BB962C8B-B14F-4D97-AF65-F5344CB8AC3E}">
        <p14:creationId xmlns:p14="http://schemas.microsoft.com/office/powerpoint/2010/main" val="24277587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grpSp>
        <p:nvGrpSpPr>
          <p:cNvPr id="14" name="Group 13"/>
          <p:cNvGrpSpPr/>
          <p:nvPr userDrawn="1"/>
        </p:nvGrpSpPr>
        <p:grpSpPr>
          <a:xfrm>
            <a:off x="6007843" y="-200194"/>
            <a:ext cx="176314" cy="4807634"/>
            <a:chOff x="6007843" y="-200194"/>
            <a:chExt cx="176314" cy="4807634"/>
          </a:xfrm>
        </p:grpSpPr>
        <p:sp>
          <p:nvSpPr>
            <p:cNvPr id="8" name="Line">
              <a:extLst>
                <a:ext uri="{FF2B5EF4-FFF2-40B4-BE49-F238E27FC236}">
                  <a16:creationId xmlns:a16="http://schemas.microsoft.com/office/drawing/2014/main" id="{ED0CA709-B4DA-42A4-A65A-DD90CC70944F}"/>
                </a:ext>
              </a:extLst>
            </p:cNvPr>
            <p:cNvSpPr/>
            <p:nvPr userDrawn="1"/>
          </p:nvSpPr>
          <p:spPr>
            <a:xfrm flipH="1">
              <a:off x="6096000" y="3058083"/>
              <a:ext cx="0" cy="1355412"/>
            </a:xfrm>
            <a:prstGeom prst="line">
              <a:avLst/>
            </a:prstGeom>
            <a:ln w="12700">
              <a:solidFill>
                <a:srgbClr val="C8CBD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9" name="Line">
              <a:extLst>
                <a:ext uri="{FF2B5EF4-FFF2-40B4-BE49-F238E27FC236}">
                  <a16:creationId xmlns:a16="http://schemas.microsoft.com/office/drawing/2014/main" id="{4C6F293B-B127-4661-AFF9-E2A26C4EA91A}"/>
                </a:ext>
              </a:extLst>
            </p:cNvPr>
            <p:cNvSpPr/>
            <p:nvPr userDrawn="1"/>
          </p:nvSpPr>
          <p:spPr>
            <a:xfrm flipH="1">
              <a:off x="6096000" y="1481839"/>
              <a:ext cx="0" cy="1373924"/>
            </a:xfrm>
            <a:prstGeom prst="line">
              <a:avLst/>
            </a:prstGeom>
            <a:ln w="12700">
              <a:solidFill>
                <a:srgbClr val="C8CBD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0" name="Circle">
              <a:extLst>
                <a:ext uri="{FF2B5EF4-FFF2-40B4-BE49-F238E27FC236}">
                  <a16:creationId xmlns:a16="http://schemas.microsoft.com/office/drawing/2014/main" id="{BDFF0B1B-931C-4414-AA34-39D4A346322F}"/>
                </a:ext>
              </a:extLst>
            </p:cNvPr>
            <p:cNvSpPr/>
            <p:nvPr userDrawn="1"/>
          </p:nvSpPr>
          <p:spPr>
            <a:xfrm flipH="1" flipV="1">
              <a:off x="6007843" y="4431126"/>
              <a:ext cx="176314" cy="176314"/>
            </a:xfrm>
            <a:prstGeom prst="ellipse">
              <a:avLst/>
            </a:prstGeom>
            <a:ln w="38100">
              <a:solidFill>
                <a:schemeClr val="tx2"/>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1" name="Circle">
              <a:extLst>
                <a:ext uri="{FF2B5EF4-FFF2-40B4-BE49-F238E27FC236}">
                  <a16:creationId xmlns:a16="http://schemas.microsoft.com/office/drawing/2014/main" id="{40232A07-956E-4919-BB59-458C85A4695F}"/>
                </a:ext>
              </a:extLst>
            </p:cNvPr>
            <p:cNvSpPr/>
            <p:nvPr userDrawn="1"/>
          </p:nvSpPr>
          <p:spPr>
            <a:xfrm flipH="1" flipV="1">
              <a:off x="6007843" y="2864138"/>
              <a:ext cx="176314" cy="176314"/>
            </a:xfrm>
            <a:prstGeom prst="ellipse">
              <a:avLst/>
            </a:prstGeom>
            <a:ln w="38100">
              <a:solidFill>
                <a:schemeClr val="bg1">
                  <a:lumMod val="85000"/>
                </a:schemeClr>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2" name="Circle">
              <a:extLst>
                <a:ext uri="{FF2B5EF4-FFF2-40B4-BE49-F238E27FC236}">
                  <a16:creationId xmlns:a16="http://schemas.microsoft.com/office/drawing/2014/main" id="{092E8249-2175-4D1D-8844-3827F3997C3B}"/>
                </a:ext>
              </a:extLst>
            </p:cNvPr>
            <p:cNvSpPr/>
            <p:nvPr userDrawn="1"/>
          </p:nvSpPr>
          <p:spPr>
            <a:xfrm flipH="1" flipV="1">
              <a:off x="6007843" y="1291739"/>
              <a:ext cx="176314" cy="176314"/>
            </a:xfrm>
            <a:prstGeom prst="ellipse">
              <a:avLst/>
            </a:prstGeom>
            <a:ln w="38100">
              <a:solidFill>
                <a:schemeClr val="bg1">
                  <a:lumMod val="85000"/>
                </a:schemeClr>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3" name="Line">
              <a:extLst>
                <a:ext uri="{FF2B5EF4-FFF2-40B4-BE49-F238E27FC236}">
                  <a16:creationId xmlns:a16="http://schemas.microsoft.com/office/drawing/2014/main" id="{C2451783-88C0-4D58-8C3F-407E9FF913BE}"/>
                </a:ext>
              </a:extLst>
            </p:cNvPr>
            <p:cNvSpPr/>
            <p:nvPr userDrawn="1"/>
          </p:nvSpPr>
          <p:spPr>
            <a:xfrm flipH="1">
              <a:off x="6096000" y="-200194"/>
              <a:ext cx="0" cy="1470309"/>
            </a:xfrm>
            <a:prstGeom prst="line">
              <a:avLst/>
            </a:prstGeom>
            <a:ln w="12700">
              <a:solidFill>
                <a:srgbClr val="C8CBD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grpSp>
      <p:sp>
        <p:nvSpPr>
          <p:cNvPr id="22" name="Content Placeholder 3"/>
          <p:cNvSpPr>
            <a:spLocks noGrp="1"/>
          </p:cNvSpPr>
          <p:nvPr>
            <p:ph sz="half" idx="10" hasCustomPrompt="1"/>
          </p:nvPr>
        </p:nvSpPr>
        <p:spPr>
          <a:xfrm>
            <a:off x="2522039" y="2906420"/>
            <a:ext cx="3100279" cy="697973"/>
          </a:xfrm>
          <a:prstGeom prst="rect">
            <a:avLst/>
          </a:prstGeom>
        </p:spPr>
        <p:txBody>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23" name="Content Placeholder 3"/>
          <p:cNvSpPr>
            <a:spLocks noGrp="1"/>
          </p:cNvSpPr>
          <p:nvPr>
            <p:ph sz="half" idx="11" hasCustomPrompt="1"/>
          </p:nvPr>
        </p:nvSpPr>
        <p:spPr>
          <a:xfrm>
            <a:off x="6562894" y="4610770"/>
            <a:ext cx="3100279" cy="69797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24" name="Text Placeholder 12"/>
          <p:cNvSpPr>
            <a:spLocks noGrp="1"/>
          </p:cNvSpPr>
          <p:nvPr>
            <p:ph type="body" sz="quarter" idx="13" hasCustomPrompt="1"/>
          </p:nvPr>
        </p:nvSpPr>
        <p:spPr>
          <a:xfrm>
            <a:off x="6562893" y="4165953"/>
            <a:ext cx="3100279" cy="353150"/>
          </a:xfrm>
          <a:prstGeom prst="rect">
            <a:avLst/>
          </a:prstGeom>
        </p:spPr>
        <p:txBody>
          <a:bodyPr/>
          <a:lstStyle>
            <a:lvl1pPr marL="0" indent="0">
              <a:buNone/>
              <a:defRPr sz="2000" b="0">
                <a:solidFill>
                  <a:schemeClr val="tx2"/>
                </a:solidFill>
              </a:defRPr>
            </a:lvl1pPr>
          </a:lstStyle>
          <a:p>
            <a:pPr lvl="0"/>
            <a:r>
              <a:rPr lang="en-US" dirty="0"/>
              <a:t>2020</a:t>
            </a:r>
            <a:endParaRPr lang="en-CA" dirty="0"/>
          </a:p>
        </p:txBody>
      </p:sp>
      <p:sp>
        <p:nvSpPr>
          <p:cNvPr id="25" name="Text Placeholder 12"/>
          <p:cNvSpPr>
            <a:spLocks noGrp="1"/>
          </p:cNvSpPr>
          <p:nvPr>
            <p:ph type="body" sz="quarter" idx="14" hasCustomPrompt="1"/>
          </p:nvPr>
        </p:nvSpPr>
        <p:spPr>
          <a:xfrm>
            <a:off x="2522038" y="2461289"/>
            <a:ext cx="3100279" cy="353150"/>
          </a:xfrm>
          <a:prstGeom prst="rect">
            <a:avLst/>
          </a:prstGeom>
        </p:spPr>
        <p:txBody>
          <a:bodyPr/>
          <a:lstStyle>
            <a:lvl1pPr marL="0" indent="0" algn="r">
              <a:buNone/>
              <a:defRPr sz="2000" b="0">
                <a:solidFill>
                  <a:schemeClr val="tx1"/>
                </a:solidFill>
              </a:defRPr>
            </a:lvl1pPr>
          </a:lstStyle>
          <a:p>
            <a:pPr lvl="0"/>
            <a:r>
              <a:rPr lang="en-US" dirty="0"/>
              <a:t>2019</a:t>
            </a:r>
            <a:endParaRPr lang="en-CA" dirty="0"/>
          </a:p>
        </p:txBody>
      </p:sp>
      <p:sp>
        <p:nvSpPr>
          <p:cNvPr id="26" name="Content Placeholder 3"/>
          <p:cNvSpPr>
            <a:spLocks noGrp="1"/>
          </p:cNvSpPr>
          <p:nvPr>
            <p:ph sz="half" idx="15" hasCustomPrompt="1"/>
          </p:nvPr>
        </p:nvSpPr>
        <p:spPr>
          <a:xfrm>
            <a:off x="6562893" y="1262478"/>
            <a:ext cx="3100279" cy="69797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27" name="Text Placeholder 12"/>
          <p:cNvSpPr>
            <a:spLocks noGrp="1"/>
          </p:cNvSpPr>
          <p:nvPr>
            <p:ph type="body" sz="quarter" idx="16" hasCustomPrompt="1"/>
          </p:nvPr>
        </p:nvSpPr>
        <p:spPr>
          <a:xfrm>
            <a:off x="6562892" y="817661"/>
            <a:ext cx="3100279" cy="353150"/>
          </a:xfrm>
          <a:prstGeom prst="rect">
            <a:avLst/>
          </a:prstGeom>
        </p:spPr>
        <p:txBody>
          <a:bodyPr/>
          <a:lstStyle>
            <a:lvl1pPr marL="0" indent="0">
              <a:buNone/>
              <a:defRPr sz="2000" b="0">
                <a:solidFill>
                  <a:schemeClr val="tx1"/>
                </a:solidFill>
              </a:defRPr>
            </a:lvl1pPr>
          </a:lstStyle>
          <a:p>
            <a:pPr lvl="0"/>
            <a:r>
              <a:rPr lang="en-US" dirty="0"/>
              <a:t>2018</a:t>
            </a:r>
            <a:endParaRPr lang="en-CA" dirty="0"/>
          </a:p>
        </p:txBody>
      </p:sp>
    </p:spTree>
    <p:extLst>
      <p:ext uri="{BB962C8B-B14F-4D97-AF65-F5344CB8AC3E}">
        <p14:creationId xmlns:p14="http://schemas.microsoft.com/office/powerpoint/2010/main" val="13808855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nfographic Layout">
    <p:spTree>
      <p:nvGrpSpPr>
        <p:cNvPr id="1" name=""/>
        <p:cNvGrpSpPr/>
        <p:nvPr/>
      </p:nvGrpSpPr>
      <p:grpSpPr>
        <a:xfrm>
          <a:off x="0" y="0"/>
          <a:ext cx="0" cy="0"/>
          <a:chOff x="0" y="0"/>
          <a:chExt cx="0" cy="0"/>
        </a:xfrm>
      </p:grpSpPr>
      <p:sp>
        <p:nvSpPr>
          <p:cNvPr id="3" name="Title 1"/>
          <p:cNvSpPr>
            <a:spLocks noGrp="1"/>
          </p:cNvSpPr>
          <p:nvPr>
            <p:ph type="title"/>
          </p:nvPr>
        </p:nvSpPr>
        <p:spPr>
          <a:xfrm>
            <a:off x="1493114" y="933066"/>
            <a:ext cx="3047677" cy="421416"/>
          </a:xfrm>
          <a:prstGeom prst="rect">
            <a:avLst/>
          </a:prstGeom>
        </p:spPr>
        <p:txBody>
          <a:bodyPr/>
          <a:lstStyle>
            <a:lvl1pPr>
              <a:defRPr sz="2800"/>
            </a:lvl1pPr>
          </a:lstStyle>
          <a:p>
            <a:endParaRPr lang="en-CA" sz="2800" dirty="0"/>
          </a:p>
        </p:txBody>
      </p:sp>
      <p:sp>
        <p:nvSpPr>
          <p:cNvPr id="11" name="Content Placeholder 3"/>
          <p:cNvSpPr>
            <a:spLocks noGrp="1"/>
          </p:cNvSpPr>
          <p:nvPr>
            <p:ph sz="half" idx="15" hasCustomPrompt="1"/>
          </p:nvPr>
        </p:nvSpPr>
        <p:spPr>
          <a:xfrm>
            <a:off x="1493114" y="1446441"/>
            <a:ext cx="3047677" cy="159975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12" name="Line"/>
          <p:cNvSpPr/>
          <p:nvPr userDrawn="1"/>
        </p:nvSpPr>
        <p:spPr>
          <a:xfrm>
            <a:off x="1590505" y="890388"/>
            <a:ext cx="483351" cy="0"/>
          </a:xfrm>
          <a:prstGeom prst="line">
            <a:avLst/>
          </a:prstGeom>
          <a:ln w="38100">
            <a:solidFill>
              <a:schemeClr val="tx2"/>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Tree>
    <p:extLst>
      <p:ext uri="{BB962C8B-B14F-4D97-AF65-F5344CB8AC3E}">
        <p14:creationId xmlns:p14="http://schemas.microsoft.com/office/powerpoint/2010/main" val="38881225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Line"/>
          <p:cNvSpPr/>
          <p:nvPr userDrawn="1"/>
        </p:nvSpPr>
        <p:spPr>
          <a:xfrm>
            <a:off x="5854325" y="5566089"/>
            <a:ext cx="483351" cy="0"/>
          </a:xfrm>
          <a:prstGeom prst="line">
            <a:avLst/>
          </a:prstGeom>
          <a:ln w="38100">
            <a:solidFill>
              <a:schemeClr val="bg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8" name="Line"/>
          <p:cNvSpPr/>
          <p:nvPr userDrawn="1"/>
        </p:nvSpPr>
        <p:spPr>
          <a:xfrm>
            <a:off x="605545" y="6193103"/>
            <a:ext cx="0" cy="664897"/>
          </a:xfrm>
          <a:prstGeom prst="line">
            <a:avLst/>
          </a:prstGeom>
          <a:ln w="38100">
            <a:solidFill>
              <a:schemeClr val="bg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120495" y="5324462"/>
            <a:ext cx="1002633" cy="500504"/>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80996" y="-406709"/>
            <a:ext cx="9230006" cy="6234545"/>
          </a:xfrm>
          <a:prstGeom prst="rect">
            <a:avLst/>
          </a:prstGeom>
        </p:spPr>
      </p:pic>
      <p:sp>
        <p:nvSpPr>
          <p:cNvPr id="12" name="TextBox 11"/>
          <p:cNvSpPr txBox="1"/>
          <p:nvPr userDrawn="1"/>
        </p:nvSpPr>
        <p:spPr>
          <a:xfrm>
            <a:off x="3417727" y="5649770"/>
            <a:ext cx="5356545" cy="584775"/>
          </a:xfrm>
          <a:prstGeom prst="rect">
            <a:avLst/>
          </a:prstGeom>
          <a:noFill/>
        </p:spPr>
        <p:txBody>
          <a:bodyPr wrap="square" rtlCol="0">
            <a:spAutoFit/>
          </a:bodyPr>
          <a:lstStyle/>
          <a:p>
            <a:pPr algn="ctr"/>
            <a:r>
              <a:rPr lang="en-US" sz="3200" dirty="0">
                <a:solidFill>
                  <a:schemeClr val="bg1"/>
                </a:solidFill>
                <a:latin typeface="+mj-lt"/>
              </a:rPr>
              <a:t>Thank You!</a:t>
            </a:r>
            <a:endParaRPr lang="en-CA" sz="3200" dirty="0">
              <a:solidFill>
                <a:schemeClr val="bg1"/>
              </a:solidFill>
              <a:latin typeface="+mj-lt"/>
            </a:endParaRPr>
          </a:p>
        </p:txBody>
      </p:sp>
    </p:spTree>
    <p:extLst>
      <p:ext uri="{BB962C8B-B14F-4D97-AF65-F5344CB8AC3E}">
        <p14:creationId xmlns:p14="http://schemas.microsoft.com/office/powerpoint/2010/main" val="6563243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9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F67AA76-FD41-4C3D-AE6D-CAEC495F4AD9}" type="datetime3">
              <a:rPr lang="en-CA" smtClean="0"/>
              <a:t>11 April 2025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FF909EE-2C65-48BC-95E5-26F3591A45A6}" type="slidenum">
              <a:rPr lang="en-CA" smtClean="0"/>
              <a:t>‹#›</a:t>
            </a:fld>
            <a:endParaRPr lang="en-CA"/>
          </a:p>
        </p:txBody>
      </p:sp>
      <p:pic>
        <p:nvPicPr>
          <p:cNvPr id="6" name="Picture 5"/>
          <p:cNvPicPr>
            <a:picLocks noChangeAspect="1"/>
          </p:cNvPicPr>
          <p:nvPr userDrawn="1"/>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 y="996559"/>
            <a:ext cx="12192000" cy="5537200"/>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1304925"/>
          </a:xfrm>
          <a:prstGeom prst="rect">
            <a:avLst/>
          </a:prstGeom>
        </p:spPr>
      </p:pic>
    </p:spTree>
    <p:extLst>
      <p:ext uri="{BB962C8B-B14F-4D97-AF65-F5344CB8AC3E}">
        <p14:creationId xmlns:p14="http://schemas.microsoft.com/office/powerpoint/2010/main" val="15516804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316765"/>
            <a:ext cx="10972800" cy="1143000"/>
          </a:xfrm>
          <a:prstGeom prst="rect">
            <a:avLst/>
          </a:prstGeom>
        </p:spPr>
        <p:txBody>
          <a:bodyPr/>
          <a:lstStyle>
            <a:lvl1pPr>
              <a:defRPr lang="en-CA" sz="4800" b="1" kern="1200" dirty="0">
                <a:solidFill>
                  <a:srgbClr val="0054A4"/>
                </a:solidFill>
                <a:latin typeface="+mj-lt"/>
                <a:ea typeface="+mj-ea"/>
                <a:cs typeface="+mj-cs"/>
              </a:defRPr>
            </a:lvl1pPr>
          </a:lstStyle>
          <a:p>
            <a:r>
              <a:rPr lang="en-US" dirty="0"/>
              <a:t>Click to edit Master title style</a:t>
            </a:r>
            <a:endParaRPr lang="en-CA" dirty="0"/>
          </a:p>
        </p:txBody>
      </p:sp>
      <p:sp>
        <p:nvSpPr>
          <p:cNvPr id="3" name="Content Placeholder 2"/>
          <p:cNvSpPr>
            <a:spLocks noGrp="1"/>
          </p:cNvSpPr>
          <p:nvPr>
            <p:ph sz="half" idx="1"/>
          </p:nvPr>
        </p:nvSpPr>
        <p:spPr>
          <a:xfrm>
            <a:off x="609602" y="2660915"/>
            <a:ext cx="5384801" cy="37052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97601" y="2660915"/>
            <a:ext cx="5384801" cy="37052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1565095797"/>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view">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1493114" y="893372"/>
            <a:ext cx="9205772" cy="594557"/>
          </a:xfrm>
          <a:prstGeom prst="rect">
            <a:avLst/>
          </a:prstGeom>
        </p:spPr>
        <p:txBody>
          <a:bodyPr vert="horz" lIns="91440" tIns="45720" rIns="91440" bIns="45720" rtlCol="0" anchor="ctr">
            <a:normAutofit/>
          </a:bodyPr>
          <a:lstStyle>
            <a:lvl1pPr>
              <a:defRPr sz="2800" baseline="0"/>
            </a:lvl1pPr>
          </a:lstStyle>
          <a:p>
            <a:r>
              <a:rPr lang="en-US" dirty="0"/>
              <a:t>Presentation Overview</a:t>
            </a:r>
            <a:endParaRPr lang="en-CA" dirty="0"/>
          </a:p>
        </p:txBody>
      </p:sp>
      <p:sp>
        <p:nvSpPr>
          <p:cNvPr id="5" name="Text Placeholder 12"/>
          <p:cNvSpPr>
            <a:spLocks noGrp="1"/>
          </p:cNvSpPr>
          <p:nvPr>
            <p:ph type="body" sz="quarter" idx="11" hasCustomPrompt="1"/>
          </p:nvPr>
        </p:nvSpPr>
        <p:spPr>
          <a:xfrm>
            <a:off x="1493113" y="2217842"/>
            <a:ext cx="1088557" cy="947389"/>
          </a:xfrm>
          <a:prstGeom prst="rect">
            <a:avLst/>
          </a:prstGeom>
        </p:spPr>
        <p:txBody>
          <a:bodyPr/>
          <a:lstStyle>
            <a:lvl1pPr marL="0" indent="0" algn="ctr">
              <a:buNone/>
              <a:defRPr sz="6000" b="1">
                <a:solidFill>
                  <a:schemeClr val="tx2"/>
                </a:solidFill>
                <a:latin typeface="+mj-lt"/>
              </a:defRPr>
            </a:lvl1pPr>
          </a:lstStyle>
          <a:p>
            <a:pPr lvl="0"/>
            <a:r>
              <a:rPr lang="en-US" dirty="0"/>
              <a:t>01</a:t>
            </a:r>
            <a:endParaRPr lang="en-CA" dirty="0"/>
          </a:p>
        </p:txBody>
      </p:sp>
      <p:sp>
        <p:nvSpPr>
          <p:cNvPr id="6" name="Content Placeholder 3"/>
          <p:cNvSpPr>
            <a:spLocks noGrp="1"/>
          </p:cNvSpPr>
          <p:nvPr>
            <p:ph sz="half" idx="2" hasCustomPrompt="1"/>
          </p:nvPr>
        </p:nvSpPr>
        <p:spPr>
          <a:xfrm>
            <a:off x="2635777" y="2596210"/>
            <a:ext cx="3110334" cy="56902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8" name="Text Placeholder 12"/>
          <p:cNvSpPr>
            <a:spLocks noGrp="1"/>
          </p:cNvSpPr>
          <p:nvPr>
            <p:ph type="body" sz="quarter" idx="12" hasCustomPrompt="1"/>
          </p:nvPr>
        </p:nvSpPr>
        <p:spPr>
          <a:xfrm>
            <a:off x="1493113" y="3652567"/>
            <a:ext cx="1088557" cy="947389"/>
          </a:xfrm>
          <a:prstGeom prst="rect">
            <a:avLst/>
          </a:prstGeom>
        </p:spPr>
        <p:txBody>
          <a:bodyPr/>
          <a:lstStyle>
            <a:lvl1pPr marL="0" indent="0" algn="ctr">
              <a:buNone/>
              <a:defRPr sz="6000" b="1">
                <a:solidFill>
                  <a:schemeClr val="tx2"/>
                </a:solidFill>
                <a:latin typeface="+mj-lt"/>
              </a:defRPr>
            </a:lvl1pPr>
          </a:lstStyle>
          <a:p>
            <a:pPr lvl="0"/>
            <a:r>
              <a:rPr lang="en-US" dirty="0"/>
              <a:t>03</a:t>
            </a:r>
            <a:endParaRPr lang="en-CA" dirty="0"/>
          </a:p>
        </p:txBody>
      </p:sp>
      <p:sp>
        <p:nvSpPr>
          <p:cNvPr id="9" name="Content Placeholder 3"/>
          <p:cNvSpPr>
            <a:spLocks noGrp="1"/>
          </p:cNvSpPr>
          <p:nvPr>
            <p:ph sz="half" idx="13" hasCustomPrompt="1"/>
          </p:nvPr>
        </p:nvSpPr>
        <p:spPr>
          <a:xfrm>
            <a:off x="2635777" y="4030935"/>
            <a:ext cx="3110334" cy="56902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14" name="Text Placeholder 12"/>
          <p:cNvSpPr>
            <a:spLocks noGrp="1"/>
          </p:cNvSpPr>
          <p:nvPr>
            <p:ph type="body" sz="quarter" idx="14" hasCustomPrompt="1"/>
          </p:nvPr>
        </p:nvSpPr>
        <p:spPr>
          <a:xfrm>
            <a:off x="6445888" y="2122515"/>
            <a:ext cx="1088557" cy="947389"/>
          </a:xfrm>
          <a:prstGeom prst="rect">
            <a:avLst/>
          </a:prstGeom>
        </p:spPr>
        <p:txBody>
          <a:bodyPr/>
          <a:lstStyle>
            <a:lvl1pPr marL="0" indent="0" algn="ctr">
              <a:buNone/>
              <a:defRPr sz="6000" b="1">
                <a:solidFill>
                  <a:schemeClr val="tx2"/>
                </a:solidFill>
                <a:latin typeface="+mj-lt"/>
              </a:defRPr>
            </a:lvl1pPr>
          </a:lstStyle>
          <a:p>
            <a:pPr lvl="0"/>
            <a:r>
              <a:rPr lang="en-US" dirty="0"/>
              <a:t>02</a:t>
            </a:r>
            <a:endParaRPr lang="en-CA" dirty="0"/>
          </a:p>
        </p:txBody>
      </p:sp>
      <p:sp>
        <p:nvSpPr>
          <p:cNvPr id="15" name="Content Placeholder 3"/>
          <p:cNvSpPr>
            <a:spLocks noGrp="1"/>
          </p:cNvSpPr>
          <p:nvPr>
            <p:ph sz="half" idx="15" hasCustomPrompt="1"/>
          </p:nvPr>
        </p:nvSpPr>
        <p:spPr>
          <a:xfrm>
            <a:off x="7588552" y="2500883"/>
            <a:ext cx="3110334" cy="56902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17" name="Text Placeholder 12"/>
          <p:cNvSpPr>
            <a:spLocks noGrp="1"/>
          </p:cNvSpPr>
          <p:nvPr>
            <p:ph type="body" sz="quarter" idx="16" hasCustomPrompt="1"/>
          </p:nvPr>
        </p:nvSpPr>
        <p:spPr>
          <a:xfrm>
            <a:off x="6445888" y="3557240"/>
            <a:ext cx="1088557" cy="947389"/>
          </a:xfrm>
          <a:prstGeom prst="rect">
            <a:avLst/>
          </a:prstGeom>
        </p:spPr>
        <p:txBody>
          <a:bodyPr/>
          <a:lstStyle>
            <a:lvl1pPr marL="0" indent="0" algn="ctr">
              <a:buNone/>
              <a:defRPr sz="6000" b="1">
                <a:solidFill>
                  <a:schemeClr val="tx2"/>
                </a:solidFill>
                <a:latin typeface="+mj-lt"/>
              </a:defRPr>
            </a:lvl1pPr>
          </a:lstStyle>
          <a:p>
            <a:pPr lvl="0"/>
            <a:r>
              <a:rPr lang="en-US" dirty="0"/>
              <a:t>04</a:t>
            </a:r>
            <a:endParaRPr lang="en-CA" dirty="0"/>
          </a:p>
        </p:txBody>
      </p:sp>
      <p:sp>
        <p:nvSpPr>
          <p:cNvPr id="18" name="Content Placeholder 3"/>
          <p:cNvSpPr>
            <a:spLocks noGrp="1"/>
          </p:cNvSpPr>
          <p:nvPr>
            <p:ph sz="half" idx="17" hasCustomPrompt="1"/>
          </p:nvPr>
        </p:nvSpPr>
        <p:spPr>
          <a:xfrm>
            <a:off x="7588552" y="3935608"/>
            <a:ext cx="3110334" cy="56902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20" name="Text Placeholder 12"/>
          <p:cNvSpPr>
            <a:spLocks noGrp="1"/>
          </p:cNvSpPr>
          <p:nvPr>
            <p:ph type="body" sz="quarter" idx="18" hasCustomPrompt="1"/>
          </p:nvPr>
        </p:nvSpPr>
        <p:spPr>
          <a:xfrm>
            <a:off x="1493113" y="5087292"/>
            <a:ext cx="1088557" cy="947389"/>
          </a:xfrm>
          <a:prstGeom prst="rect">
            <a:avLst/>
          </a:prstGeom>
        </p:spPr>
        <p:txBody>
          <a:bodyPr/>
          <a:lstStyle>
            <a:lvl1pPr marL="0" indent="0" algn="ctr">
              <a:buNone/>
              <a:defRPr sz="6000" b="1">
                <a:solidFill>
                  <a:schemeClr val="tx2"/>
                </a:solidFill>
                <a:latin typeface="+mj-lt"/>
              </a:defRPr>
            </a:lvl1pPr>
          </a:lstStyle>
          <a:p>
            <a:pPr lvl="0"/>
            <a:r>
              <a:rPr lang="en-US" dirty="0"/>
              <a:t>05</a:t>
            </a:r>
            <a:endParaRPr lang="en-CA" dirty="0"/>
          </a:p>
        </p:txBody>
      </p:sp>
      <p:sp>
        <p:nvSpPr>
          <p:cNvPr id="21" name="Content Placeholder 3"/>
          <p:cNvSpPr>
            <a:spLocks noGrp="1"/>
          </p:cNvSpPr>
          <p:nvPr>
            <p:ph sz="half" idx="19" hasCustomPrompt="1"/>
          </p:nvPr>
        </p:nvSpPr>
        <p:spPr>
          <a:xfrm>
            <a:off x="2635777" y="5465660"/>
            <a:ext cx="3110334" cy="56902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23" name="Text Placeholder 12"/>
          <p:cNvSpPr>
            <a:spLocks noGrp="1"/>
          </p:cNvSpPr>
          <p:nvPr>
            <p:ph type="body" sz="quarter" idx="20" hasCustomPrompt="1"/>
          </p:nvPr>
        </p:nvSpPr>
        <p:spPr>
          <a:xfrm>
            <a:off x="6445888" y="4991965"/>
            <a:ext cx="1088557" cy="947389"/>
          </a:xfrm>
          <a:prstGeom prst="rect">
            <a:avLst/>
          </a:prstGeom>
        </p:spPr>
        <p:txBody>
          <a:bodyPr/>
          <a:lstStyle>
            <a:lvl1pPr marL="0" indent="0" algn="ctr">
              <a:buNone/>
              <a:defRPr sz="6000" b="1">
                <a:solidFill>
                  <a:schemeClr val="tx2"/>
                </a:solidFill>
                <a:latin typeface="+mj-lt"/>
              </a:defRPr>
            </a:lvl1pPr>
          </a:lstStyle>
          <a:p>
            <a:pPr lvl="0"/>
            <a:r>
              <a:rPr lang="en-US" dirty="0"/>
              <a:t>06</a:t>
            </a:r>
            <a:endParaRPr lang="en-CA" dirty="0"/>
          </a:p>
        </p:txBody>
      </p:sp>
      <p:sp>
        <p:nvSpPr>
          <p:cNvPr id="24" name="Content Placeholder 3"/>
          <p:cNvSpPr>
            <a:spLocks noGrp="1"/>
          </p:cNvSpPr>
          <p:nvPr>
            <p:ph sz="half" idx="21" hasCustomPrompt="1"/>
          </p:nvPr>
        </p:nvSpPr>
        <p:spPr>
          <a:xfrm>
            <a:off x="7588552" y="5370333"/>
            <a:ext cx="3110334" cy="56902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25" name="Line"/>
          <p:cNvSpPr/>
          <p:nvPr userDrawn="1"/>
        </p:nvSpPr>
        <p:spPr>
          <a:xfrm>
            <a:off x="1623191" y="1520751"/>
            <a:ext cx="463920" cy="0"/>
          </a:xfrm>
          <a:prstGeom prst="line">
            <a:avLst/>
          </a:prstGeom>
          <a:ln w="38100">
            <a:solidFill>
              <a:schemeClr val="tx2"/>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6" name="Text Placeholder 12"/>
          <p:cNvSpPr>
            <a:spLocks noGrp="1"/>
          </p:cNvSpPr>
          <p:nvPr>
            <p:ph type="body" sz="quarter" idx="22" hasCustomPrompt="1"/>
          </p:nvPr>
        </p:nvSpPr>
        <p:spPr>
          <a:xfrm>
            <a:off x="2635778" y="2217842"/>
            <a:ext cx="3110334" cy="283041"/>
          </a:xfrm>
          <a:prstGeom prst="rect">
            <a:avLst/>
          </a:prstGeom>
        </p:spPr>
        <p:txBody>
          <a:bodyPr/>
          <a:lstStyle>
            <a:lvl1pPr marL="0" indent="0" algn="l">
              <a:buNone/>
              <a:defRPr sz="2000" b="1" baseline="0">
                <a:solidFill>
                  <a:schemeClr val="tx2"/>
                </a:solidFill>
                <a:latin typeface="+mj-lt"/>
              </a:defRPr>
            </a:lvl1pPr>
          </a:lstStyle>
          <a:p>
            <a:pPr lvl="0"/>
            <a:r>
              <a:rPr lang="en-US" dirty="0"/>
              <a:t>Chapter Title</a:t>
            </a:r>
            <a:endParaRPr lang="en-CA" dirty="0"/>
          </a:p>
        </p:txBody>
      </p:sp>
      <p:sp>
        <p:nvSpPr>
          <p:cNvPr id="28" name="Text Placeholder 12"/>
          <p:cNvSpPr>
            <a:spLocks noGrp="1"/>
          </p:cNvSpPr>
          <p:nvPr>
            <p:ph type="body" sz="quarter" idx="23" hasCustomPrompt="1"/>
          </p:nvPr>
        </p:nvSpPr>
        <p:spPr>
          <a:xfrm>
            <a:off x="7588552" y="2122515"/>
            <a:ext cx="3110334" cy="283041"/>
          </a:xfrm>
          <a:prstGeom prst="rect">
            <a:avLst/>
          </a:prstGeom>
        </p:spPr>
        <p:txBody>
          <a:bodyPr/>
          <a:lstStyle>
            <a:lvl1pPr marL="0" indent="0" algn="l">
              <a:buNone/>
              <a:defRPr sz="2000" b="1" baseline="0">
                <a:solidFill>
                  <a:schemeClr val="tx2"/>
                </a:solidFill>
                <a:latin typeface="+mj-lt"/>
              </a:defRPr>
            </a:lvl1pPr>
          </a:lstStyle>
          <a:p>
            <a:pPr lvl="0"/>
            <a:r>
              <a:rPr lang="en-US" dirty="0"/>
              <a:t>Chapter Title</a:t>
            </a:r>
            <a:endParaRPr lang="en-CA" dirty="0"/>
          </a:p>
        </p:txBody>
      </p:sp>
      <p:sp>
        <p:nvSpPr>
          <p:cNvPr id="31" name="Text Placeholder 12"/>
          <p:cNvSpPr>
            <a:spLocks noGrp="1"/>
          </p:cNvSpPr>
          <p:nvPr>
            <p:ph type="body" sz="quarter" idx="24" hasCustomPrompt="1"/>
          </p:nvPr>
        </p:nvSpPr>
        <p:spPr>
          <a:xfrm>
            <a:off x="2635778" y="3648435"/>
            <a:ext cx="3110334" cy="283041"/>
          </a:xfrm>
          <a:prstGeom prst="rect">
            <a:avLst/>
          </a:prstGeom>
        </p:spPr>
        <p:txBody>
          <a:bodyPr/>
          <a:lstStyle>
            <a:lvl1pPr marL="0" indent="0" algn="l">
              <a:buNone/>
              <a:defRPr sz="2000" b="1" baseline="0">
                <a:solidFill>
                  <a:schemeClr val="tx2"/>
                </a:solidFill>
                <a:latin typeface="+mj-lt"/>
              </a:defRPr>
            </a:lvl1pPr>
          </a:lstStyle>
          <a:p>
            <a:pPr lvl="0"/>
            <a:r>
              <a:rPr lang="en-US" dirty="0"/>
              <a:t>Chapter Title</a:t>
            </a:r>
            <a:endParaRPr lang="en-CA" dirty="0"/>
          </a:p>
        </p:txBody>
      </p:sp>
      <p:sp>
        <p:nvSpPr>
          <p:cNvPr id="32" name="Text Placeholder 12"/>
          <p:cNvSpPr>
            <a:spLocks noGrp="1"/>
          </p:cNvSpPr>
          <p:nvPr>
            <p:ph type="body" sz="quarter" idx="25" hasCustomPrompt="1"/>
          </p:nvPr>
        </p:nvSpPr>
        <p:spPr>
          <a:xfrm>
            <a:off x="7588552" y="3553108"/>
            <a:ext cx="3110334" cy="283041"/>
          </a:xfrm>
          <a:prstGeom prst="rect">
            <a:avLst/>
          </a:prstGeom>
        </p:spPr>
        <p:txBody>
          <a:bodyPr/>
          <a:lstStyle>
            <a:lvl1pPr marL="0" indent="0" algn="l">
              <a:buNone/>
              <a:defRPr sz="2000" b="1" baseline="0">
                <a:solidFill>
                  <a:schemeClr val="tx2"/>
                </a:solidFill>
                <a:latin typeface="+mj-lt"/>
              </a:defRPr>
            </a:lvl1pPr>
          </a:lstStyle>
          <a:p>
            <a:pPr lvl="0"/>
            <a:r>
              <a:rPr lang="en-US" dirty="0"/>
              <a:t>Chapter Title</a:t>
            </a:r>
            <a:endParaRPr lang="en-CA" dirty="0"/>
          </a:p>
        </p:txBody>
      </p:sp>
      <p:sp>
        <p:nvSpPr>
          <p:cNvPr id="35" name="Text Placeholder 12"/>
          <p:cNvSpPr>
            <a:spLocks noGrp="1"/>
          </p:cNvSpPr>
          <p:nvPr>
            <p:ph type="body" sz="quarter" idx="26" hasCustomPrompt="1"/>
          </p:nvPr>
        </p:nvSpPr>
        <p:spPr>
          <a:xfrm>
            <a:off x="2662831" y="5075157"/>
            <a:ext cx="3110334" cy="283041"/>
          </a:xfrm>
          <a:prstGeom prst="rect">
            <a:avLst/>
          </a:prstGeom>
        </p:spPr>
        <p:txBody>
          <a:bodyPr/>
          <a:lstStyle>
            <a:lvl1pPr marL="0" indent="0" algn="l">
              <a:buNone/>
              <a:defRPr sz="2000" b="1" baseline="0">
                <a:solidFill>
                  <a:schemeClr val="tx2"/>
                </a:solidFill>
                <a:latin typeface="+mj-lt"/>
              </a:defRPr>
            </a:lvl1pPr>
          </a:lstStyle>
          <a:p>
            <a:pPr lvl="0"/>
            <a:r>
              <a:rPr lang="en-US" dirty="0"/>
              <a:t>Chapter Title</a:t>
            </a:r>
            <a:endParaRPr lang="en-CA" dirty="0"/>
          </a:p>
        </p:txBody>
      </p:sp>
      <p:sp>
        <p:nvSpPr>
          <p:cNvPr id="36" name="Text Placeholder 12"/>
          <p:cNvSpPr>
            <a:spLocks noGrp="1"/>
          </p:cNvSpPr>
          <p:nvPr>
            <p:ph type="body" sz="quarter" idx="27" hasCustomPrompt="1"/>
          </p:nvPr>
        </p:nvSpPr>
        <p:spPr>
          <a:xfrm>
            <a:off x="7615605" y="4979830"/>
            <a:ext cx="3110334" cy="283041"/>
          </a:xfrm>
          <a:prstGeom prst="rect">
            <a:avLst/>
          </a:prstGeom>
        </p:spPr>
        <p:txBody>
          <a:bodyPr/>
          <a:lstStyle>
            <a:lvl1pPr marL="0" indent="0" algn="l">
              <a:buNone/>
              <a:defRPr sz="2000" b="1" baseline="0">
                <a:solidFill>
                  <a:schemeClr val="tx2"/>
                </a:solidFill>
                <a:latin typeface="+mj-lt"/>
              </a:defRPr>
            </a:lvl1pPr>
          </a:lstStyle>
          <a:p>
            <a:pPr lvl="0"/>
            <a:r>
              <a:rPr lang="en-US" dirty="0"/>
              <a:t>Chapter Title</a:t>
            </a:r>
            <a:endParaRPr lang="en-CA" dirty="0"/>
          </a:p>
        </p:txBody>
      </p:sp>
    </p:spTree>
    <p:extLst>
      <p:ext uri="{BB962C8B-B14F-4D97-AF65-F5344CB8AC3E}">
        <p14:creationId xmlns:p14="http://schemas.microsoft.com/office/powerpoint/2010/main" val="4194486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_Chart Layout">
    <p:spTree>
      <p:nvGrpSpPr>
        <p:cNvPr id="1" name=""/>
        <p:cNvGrpSpPr/>
        <p:nvPr/>
      </p:nvGrpSpPr>
      <p:grpSpPr>
        <a:xfrm>
          <a:off x="0" y="0"/>
          <a:ext cx="0" cy="0"/>
          <a:chOff x="0" y="0"/>
          <a:chExt cx="0" cy="0"/>
        </a:xfrm>
      </p:grpSpPr>
      <p:sp>
        <p:nvSpPr>
          <p:cNvPr id="6" name="Line"/>
          <p:cNvSpPr/>
          <p:nvPr userDrawn="1"/>
        </p:nvSpPr>
        <p:spPr>
          <a:xfrm>
            <a:off x="1086817" y="4001939"/>
            <a:ext cx="463920" cy="0"/>
          </a:xfrm>
          <a:prstGeom prst="line">
            <a:avLst/>
          </a:prstGeom>
          <a:ln w="38100">
            <a:solidFill>
              <a:schemeClr val="tx2"/>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8" name="Content Placeholder 3"/>
          <p:cNvSpPr>
            <a:spLocks noGrp="1"/>
          </p:cNvSpPr>
          <p:nvPr>
            <p:ph sz="half" idx="2" hasCustomPrompt="1"/>
          </p:nvPr>
        </p:nvSpPr>
        <p:spPr>
          <a:xfrm>
            <a:off x="1086817" y="5260919"/>
            <a:ext cx="10457360" cy="148553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9" name="Subtitle 2"/>
          <p:cNvSpPr>
            <a:spLocks noGrp="1"/>
          </p:cNvSpPr>
          <p:nvPr>
            <p:ph type="subTitle" idx="1"/>
          </p:nvPr>
        </p:nvSpPr>
        <p:spPr>
          <a:xfrm>
            <a:off x="1086817" y="4723103"/>
            <a:ext cx="10457360" cy="353150"/>
          </a:xfrm>
          <a:prstGeom prst="rect">
            <a:avLst/>
          </a:prstGeo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CA" dirty="0"/>
          </a:p>
        </p:txBody>
      </p:sp>
      <p:sp>
        <p:nvSpPr>
          <p:cNvPr id="10" name="Picture Placeholder 2"/>
          <p:cNvSpPr>
            <a:spLocks noGrp="1"/>
          </p:cNvSpPr>
          <p:nvPr>
            <p:ph type="pic" idx="12"/>
          </p:nvPr>
        </p:nvSpPr>
        <p:spPr>
          <a:xfrm>
            <a:off x="1086817" y="1103957"/>
            <a:ext cx="2527706" cy="2513907"/>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11" name="Picture Placeholder 2"/>
          <p:cNvSpPr>
            <a:spLocks noGrp="1"/>
          </p:cNvSpPr>
          <p:nvPr>
            <p:ph type="pic" idx="13"/>
          </p:nvPr>
        </p:nvSpPr>
        <p:spPr>
          <a:xfrm>
            <a:off x="3730035" y="1103957"/>
            <a:ext cx="2527706" cy="2513907"/>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14" name="Picture Placeholder 2"/>
          <p:cNvSpPr>
            <a:spLocks noGrp="1"/>
          </p:cNvSpPr>
          <p:nvPr>
            <p:ph type="pic" idx="14"/>
          </p:nvPr>
        </p:nvSpPr>
        <p:spPr>
          <a:xfrm>
            <a:off x="6373253" y="1103957"/>
            <a:ext cx="2527706" cy="2513907"/>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15" name="Picture Placeholder 2"/>
          <p:cNvSpPr>
            <a:spLocks noGrp="1"/>
          </p:cNvSpPr>
          <p:nvPr>
            <p:ph type="pic" idx="15"/>
          </p:nvPr>
        </p:nvSpPr>
        <p:spPr>
          <a:xfrm>
            <a:off x="9016471" y="1103957"/>
            <a:ext cx="2527706" cy="2513907"/>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24" name="Title 1"/>
          <p:cNvSpPr>
            <a:spLocks noGrp="1"/>
          </p:cNvSpPr>
          <p:nvPr>
            <p:ph type="title"/>
          </p:nvPr>
        </p:nvSpPr>
        <p:spPr>
          <a:xfrm>
            <a:off x="1086817" y="4241105"/>
            <a:ext cx="10457360" cy="421416"/>
          </a:xfrm>
          <a:prstGeom prst="rect">
            <a:avLst/>
          </a:prstGeom>
        </p:spPr>
        <p:txBody>
          <a:bodyPr/>
          <a:lstStyle>
            <a:lvl1pPr>
              <a:defRPr sz="2800"/>
            </a:lvl1pPr>
          </a:lstStyle>
          <a:p>
            <a:endParaRPr lang="en-CA" sz="2800" dirty="0"/>
          </a:p>
        </p:txBody>
      </p:sp>
    </p:spTree>
    <p:extLst>
      <p:ext uri="{BB962C8B-B14F-4D97-AF65-F5344CB8AC3E}">
        <p14:creationId xmlns:p14="http://schemas.microsoft.com/office/powerpoint/2010/main" val="550552361"/>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itle at left margin">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82412861"/>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Divider">
    <p:spTree>
      <p:nvGrpSpPr>
        <p:cNvPr id="1" name=""/>
        <p:cNvGrpSpPr/>
        <p:nvPr/>
      </p:nvGrpSpPr>
      <p:grpSpPr>
        <a:xfrm>
          <a:off x="0" y="0"/>
          <a:ext cx="0" cy="0"/>
          <a:chOff x="0" y="0"/>
          <a:chExt cx="0" cy="0"/>
        </a:xfrm>
      </p:grpSpPr>
      <p:sp>
        <p:nvSpPr>
          <p:cNvPr id="8" name="Rectangle 7"/>
          <p:cNvSpPr/>
          <p:nvPr userDrawn="1"/>
        </p:nvSpPr>
        <p:spPr>
          <a:xfrm>
            <a:off x="1271504" y="894110"/>
            <a:ext cx="2802716" cy="5069780"/>
          </a:xfrm>
          <a:prstGeom prst="rect">
            <a:avLst/>
          </a:prstGeom>
          <a:solidFill>
            <a:srgbClr val="006EB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Picture Placeholder 2"/>
          <p:cNvSpPr>
            <a:spLocks noGrp="1"/>
          </p:cNvSpPr>
          <p:nvPr>
            <p:ph type="pic" idx="10"/>
          </p:nvPr>
        </p:nvSpPr>
        <p:spPr>
          <a:xfrm>
            <a:off x="4074220" y="894110"/>
            <a:ext cx="6877840" cy="5069780"/>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10" name="Title 1"/>
          <p:cNvSpPr>
            <a:spLocks noGrp="1"/>
          </p:cNvSpPr>
          <p:nvPr>
            <p:ph type="title" hasCustomPrompt="1"/>
          </p:nvPr>
        </p:nvSpPr>
        <p:spPr>
          <a:xfrm>
            <a:off x="1609557" y="2743200"/>
            <a:ext cx="2126611" cy="979330"/>
          </a:xfrm>
          <a:prstGeom prst="rect">
            <a:avLst/>
          </a:prstGeom>
        </p:spPr>
        <p:txBody>
          <a:bodyPr/>
          <a:lstStyle>
            <a:lvl1pPr algn="ctr">
              <a:defRPr sz="2800" baseline="0">
                <a:solidFill>
                  <a:schemeClr val="bg1"/>
                </a:solidFill>
              </a:defRPr>
            </a:lvl1pPr>
          </a:lstStyle>
          <a:p>
            <a:r>
              <a:rPr lang="en-US" sz="2800" dirty="0"/>
              <a:t>Chapter Title</a:t>
            </a:r>
            <a:endParaRPr lang="en-CA" sz="2800" dirty="0"/>
          </a:p>
        </p:txBody>
      </p:sp>
      <p:sp>
        <p:nvSpPr>
          <p:cNvPr id="11" name="Subtitle 2"/>
          <p:cNvSpPr>
            <a:spLocks noGrp="1"/>
          </p:cNvSpPr>
          <p:nvPr>
            <p:ph type="subTitle" idx="1" hasCustomPrompt="1"/>
          </p:nvPr>
        </p:nvSpPr>
        <p:spPr>
          <a:xfrm>
            <a:off x="1609557" y="3908414"/>
            <a:ext cx="2126611" cy="1051125"/>
          </a:xfrm>
          <a:prstGeom prst="rect">
            <a:avLst/>
          </a:prstGeom>
        </p:spPr>
        <p:txBody>
          <a:bodyPr>
            <a:normAutofit/>
          </a:bodyPr>
          <a:lstStyle>
            <a:lvl1pPr marL="0" indent="0" algn="ctr">
              <a:buNone/>
              <a:defRPr sz="18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Double click to edit text</a:t>
            </a:r>
            <a:endParaRPr lang="en-CA" dirty="0"/>
          </a:p>
        </p:txBody>
      </p:sp>
      <p:sp>
        <p:nvSpPr>
          <p:cNvPr id="13" name="Text Placeholder 12"/>
          <p:cNvSpPr>
            <a:spLocks noGrp="1"/>
          </p:cNvSpPr>
          <p:nvPr>
            <p:ph type="body" sz="quarter" idx="11" hasCustomPrompt="1"/>
          </p:nvPr>
        </p:nvSpPr>
        <p:spPr>
          <a:xfrm>
            <a:off x="2315407" y="2125666"/>
            <a:ext cx="714910" cy="558020"/>
          </a:xfrm>
          <a:prstGeom prst="rect">
            <a:avLst/>
          </a:prstGeom>
        </p:spPr>
        <p:txBody>
          <a:bodyPr/>
          <a:lstStyle>
            <a:lvl1pPr marL="0" indent="0" algn="ctr">
              <a:buNone/>
              <a:defRPr sz="2800" b="1">
                <a:solidFill>
                  <a:schemeClr val="bg1"/>
                </a:solidFill>
                <a:latin typeface="+mj-lt"/>
              </a:defRPr>
            </a:lvl1pPr>
          </a:lstStyle>
          <a:p>
            <a:pPr lvl="0"/>
            <a:r>
              <a:rPr lang="en-US" dirty="0"/>
              <a:t>01</a:t>
            </a:r>
            <a:endParaRPr lang="en-CA" dirty="0"/>
          </a:p>
        </p:txBody>
      </p:sp>
    </p:spTree>
    <p:extLst>
      <p:ext uri="{BB962C8B-B14F-4D97-AF65-F5344CB8AC3E}">
        <p14:creationId xmlns:p14="http://schemas.microsoft.com/office/powerpoint/2010/main" val="2468846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6" name="Line"/>
          <p:cNvSpPr/>
          <p:nvPr userDrawn="1"/>
        </p:nvSpPr>
        <p:spPr>
          <a:xfrm>
            <a:off x="7001386" y="898521"/>
            <a:ext cx="463920" cy="0"/>
          </a:xfrm>
          <a:prstGeom prst="line">
            <a:avLst/>
          </a:prstGeom>
          <a:ln w="38100">
            <a:solidFill>
              <a:schemeClr val="tx2"/>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8" name="Content Placeholder 3"/>
          <p:cNvSpPr>
            <a:spLocks noGrp="1"/>
          </p:cNvSpPr>
          <p:nvPr>
            <p:ph sz="half" idx="2" hasCustomPrompt="1"/>
          </p:nvPr>
        </p:nvSpPr>
        <p:spPr>
          <a:xfrm>
            <a:off x="7001386" y="2129791"/>
            <a:ext cx="3868615" cy="148553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9" name="Subtitle 2"/>
          <p:cNvSpPr>
            <a:spLocks noGrp="1"/>
          </p:cNvSpPr>
          <p:nvPr>
            <p:ph type="subTitle" idx="1"/>
          </p:nvPr>
        </p:nvSpPr>
        <p:spPr>
          <a:xfrm>
            <a:off x="7001386" y="1591975"/>
            <a:ext cx="3868615" cy="353150"/>
          </a:xfrm>
          <a:prstGeom prst="rect">
            <a:avLst/>
          </a:prstGeo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CA" dirty="0"/>
          </a:p>
        </p:txBody>
      </p:sp>
      <p:sp>
        <p:nvSpPr>
          <p:cNvPr id="10" name="Picture Placeholder 2"/>
          <p:cNvSpPr>
            <a:spLocks noGrp="1"/>
          </p:cNvSpPr>
          <p:nvPr>
            <p:ph type="pic" idx="12"/>
          </p:nvPr>
        </p:nvSpPr>
        <p:spPr>
          <a:xfrm>
            <a:off x="1086817" y="882288"/>
            <a:ext cx="2527706" cy="2513907"/>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11" name="Picture Placeholder 2"/>
          <p:cNvSpPr>
            <a:spLocks noGrp="1"/>
          </p:cNvSpPr>
          <p:nvPr>
            <p:ph type="pic" idx="13"/>
          </p:nvPr>
        </p:nvSpPr>
        <p:spPr>
          <a:xfrm>
            <a:off x="3730035" y="882287"/>
            <a:ext cx="2527706" cy="2513907"/>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14" name="Picture Placeholder 2"/>
          <p:cNvSpPr>
            <a:spLocks noGrp="1"/>
          </p:cNvSpPr>
          <p:nvPr>
            <p:ph type="pic" idx="14"/>
          </p:nvPr>
        </p:nvSpPr>
        <p:spPr>
          <a:xfrm>
            <a:off x="1086817" y="3504288"/>
            <a:ext cx="2527706" cy="2513907"/>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15" name="Picture Placeholder 2"/>
          <p:cNvSpPr>
            <a:spLocks noGrp="1"/>
          </p:cNvSpPr>
          <p:nvPr>
            <p:ph type="pic" idx="15"/>
          </p:nvPr>
        </p:nvSpPr>
        <p:spPr>
          <a:xfrm>
            <a:off x="3730035" y="3504287"/>
            <a:ext cx="2527706" cy="2513907"/>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24" name="Title 1"/>
          <p:cNvSpPr>
            <a:spLocks noGrp="1"/>
          </p:cNvSpPr>
          <p:nvPr>
            <p:ph type="title"/>
          </p:nvPr>
        </p:nvSpPr>
        <p:spPr>
          <a:xfrm>
            <a:off x="7001386" y="1109977"/>
            <a:ext cx="3868615" cy="421416"/>
          </a:xfrm>
          <a:prstGeom prst="rect">
            <a:avLst/>
          </a:prstGeom>
        </p:spPr>
        <p:txBody>
          <a:bodyPr/>
          <a:lstStyle>
            <a:lvl1pPr>
              <a:defRPr sz="2800"/>
            </a:lvl1pPr>
          </a:lstStyle>
          <a:p>
            <a:endParaRPr lang="en-CA" sz="2800" dirty="0"/>
          </a:p>
        </p:txBody>
      </p:sp>
    </p:spTree>
    <p:extLst>
      <p:ext uri="{BB962C8B-B14F-4D97-AF65-F5344CB8AC3E}">
        <p14:creationId xmlns:p14="http://schemas.microsoft.com/office/powerpoint/2010/main" val="4163262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hart Layout">
    <p:spTree>
      <p:nvGrpSpPr>
        <p:cNvPr id="1" name=""/>
        <p:cNvGrpSpPr/>
        <p:nvPr/>
      </p:nvGrpSpPr>
      <p:grpSpPr>
        <a:xfrm>
          <a:off x="0" y="0"/>
          <a:ext cx="0" cy="0"/>
          <a:chOff x="0" y="0"/>
          <a:chExt cx="0" cy="0"/>
        </a:xfrm>
      </p:grpSpPr>
      <p:sp>
        <p:nvSpPr>
          <p:cNvPr id="6" name="Line"/>
          <p:cNvSpPr/>
          <p:nvPr userDrawn="1"/>
        </p:nvSpPr>
        <p:spPr>
          <a:xfrm>
            <a:off x="1330258" y="898521"/>
            <a:ext cx="463920" cy="0"/>
          </a:xfrm>
          <a:prstGeom prst="line">
            <a:avLst/>
          </a:prstGeom>
          <a:ln w="38100">
            <a:solidFill>
              <a:schemeClr val="tx2"/>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8" name="Content Placeholder 3"/>
          <p:cNvSpPr>
            <a:spLocks noGrp="1"/>
          </p:cNvSpPr>
          <p:nvPr>
            <p:ph sz="half" idx="2" hasCustomPrompt="1"/>
          </p:nvPr>
        </p:nvSpPr>
        <p:spPr>
          <a:xfrm>
            <a:off x="1330258" y="2129791"/>
            <a:ext cx="9346978" cy="331042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9" name="Subtitle 2"/>
          <p:cNvSpPr>
            <a:spLocks noGrp="1"/>
          </p:cNvSpPr>
          <p:nvPr>
            <p:ph type="subTitle" idx="1"/>
          </p:nvPr>
        </p:nvSpPr>
        <p:spPr>
          <a:xfrm>
            <a:off x="1330258" y="1591975"/>
            <a:ext cx="9346978" cy="353150"/>
          </a:xfrm>
          <a:prstGeom prst="rect">
            <a:avLst/>
          </a:prstGeo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CA" dirty="0"/>
          </a:p>
        </p:txBody>
      </p:sp>
      <p:sp>
        <p:nvSpPr>
          <p:cNvPr id="24" name="Title 1"/>
          <p:cNvSpPr>
            <a:spLocks noGrp="1"/>
          </p:cNvSpPr>
          <p:nvPr>
            <p:ph type="title"/>
          </p:nvPr>
        </p:nvSpPr>
        <p:spPr>
          <a:xfrm>
            <a:off x="1330258" y="1109977"/>
            <a:ext cx="9346978" cy="421416"/>
          </a:xfrm>
          <a:prstGeom prst="rect">
            <a:avLst/>
          </a:prstGeom>
        </p:spPr>
        <p:txBody>
          <a:bodyPr/>
          <a:lstStyle>
            <a:lvl1pPr>
              <a:defRPr sz="2800"/>
            </a:lvl1pPr>
          </a:lstStyle>
          <a:p>
            <a:endParaRPr lang="en-CA" sz="2800" dirty="0"/>
          </a:p>
        </p:txBody>
      </p:sp>
    </p:spTree>
    <p:extLst>
      <p:ext uri="{BB962C8B-B14F-4D97-AF65-F5344CB8AC3E}">
        <p14:creationId xmlns:p14="http://schemas.microsoft.com/office/powerpoint/2010/main" val="3644453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10" name="Picture Placeholder 2"/>
          <p:cNvSpPr>
            <a:spLocks noGrp="1"/>
          </p:cNvSpPr>
          <p:nvPr>
            <p:ph type="pic" idx="10"/>
          </p:nvPr>
        </p:nvSpPr>
        <p:spPr>
          <a:xfrm>
            <a:off x="1493114" y="0"/>
            <a:ext cx="9205772" cy="3554798"/>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13" name="Content Placeholder 3"/>
          <p:cNvSpPr>
            <a:spLocks noGrp="1"/>
          </p:cNvSpPr>
          <p:nvPr>
            <p:ph sz="half" idx="2" hasCustomPrompt="1"/>
          </p:nvPr>
        </p:nvSpPr>
        <p:spPr>
          <a:xfrm>
            <a:off x="1493114" y="3884847"/>
            <a:ext cx="9205771" cy="2061458"/>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Tree>
    <p:extLst>
      <p:ext uri="{BB962C8B-B14F-4D97-AF65-F5344CB8AC3E}">
        <p14:creationId xmlns:p14="http://schemas.microsoft.com/office/powerpoint/2010/main" val="2425888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8" name="Title 1"/>
          <p:cNvSpPr>
            <a:spLocks noGrp="1"/>
          </p:cNvSpPr>
          <p:nvPr>
            <p:ph type="title"/>
          </p:nvPr>
        </p:nvSpPr>
        <p:spPr>
          <a:xfrm>
            <a:off x="1493114" y="893372"/>
            <a:ext cx="9205772" cy="497166"/>
          </a:xfrm>
          <a:prstGeom prst="rect">
            <a:avLst/>
          </a:prstGeom>
        </p:spPr>
        <p:txBody>
          <a:bodyPr/>
          <a:lstStyle>
            <a:lvl1pPr>
              <a:defRPr sz="2800"/>
            </a:lvl1pPr>
          </a:lstStyle>
          <a:p>
            <a:endParaRPr lang="en-CA" sz="2800" dirty="0"/>
          </a:p>
        </p:txBody>
      </p:sp>
      <p:sp>
        <p:nvSpPr>
          <p:cNvPr id="10" name="Content Placeholder 3"/>
          <p:cNvSpPr>
            <a:spLocks noGrp="1"/>
          </p:cNvSpPr>
          <p:nvPr>
            <p:ph sz="half" idx="2" hasCustomPrompt="1"/>
          </p:nvPr>
        </p:nvSpPr>
        <p:spPr>
          <a:xfrm>
            <a:off x="1493115" y="4485428"/>
            <a:ext cx="2732604" cy="1318199"/>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11" name="Content Placeholder 3"/>
          <p:cNvSpPr>
            <a:spLocks noGrp="1"/>
          </p:cNvSpPr>
          <p:nvPr>
            <p:ph sz="half" idx="10" hasCustomPrompt="1"/>
          </p:nvPr>
        </p:nvSpPr>
        <p:spPr>
          <a:xfrm>
            <a:off x="4729698" y="4485428"/>
            <a:ext cx="2732604" cy="1318199"/>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12" name="Content Placeholder 3"/>
          <p:cNvSpPr>
            <a:spLocks noGrp="1"/>
          </p:cNvSpPr>
          <p:nvPr>
            <p:ph sz="half" idx="11" hasCustomPrompt="1"/>
          </p:nvPr>
        </p:nvSpPr>
        <p:spPr>
          <a:xfrm>
            <a:off x="7966282" y="4485427"/>
            <a:ext cx="2732604" cy="1318199"/>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13" name="Picture Placeholder 2"/>
          <p:cNvSpPr>
            <a:spLocks noGrp="1"/>
          </p:cNvSpPr>
          <p:nvPr>
            <p:ph type="pic" idx="12"/>
          </p:nvPr>
        </p:nvSpPr>
        <p:spPr>
          <a:xfrm>
            <a:off x="1493114" y="2153440"/>
            <a:ext cx="2732605" cy="2202134"/>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14" name="Picture Placeholder 2"/>
          <p:cNvSpPr>
            <a:spLocks noGrp="1"/>
          </p:cNvSpPr>
          <p:nvPr>
            <p:ph type="pic" idx="13"/>
          </p:nvPr>
        </p:nvSpPr>
        <p:spPr>
          <a:xfrm>
            <a:off x="4729698" y="2153440"/>
            <a:ext cx="2732605" cy="2202134"/>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15" name="Picture Placeholder 2"/>
          <p:cNvSpPr>
            <a:spLocks noGrp="1"/>
          </p:cNvSpPr>
          <p:nvPr>
            <p:ph type="pic" idx="14"/>
          </p:nvPr>
        </p:nvSpPr>
        <p:spPr>
          <a:xfrm>
            <a:off x="7966281" y="2153440"/>
            <a:ext cx="2732605" cy="2202134"/>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17" name="Subtitle 2"/>
          <p:cNvSpPr>
            <a:spLocks noGrp="1"/>
          </p:cNvSpPr>
          <p:nvPr>
            <p:ph type="subTitle" idx="1"/>
          </p:nvPr>
        </p:nvSpPr>
        <p:spPr>
          <a:xfrm>
            <a:off x="1493114" y="1390538"/>
            <a:ext cx="9205772" cy="353150"/>
          </a:xfrm>
          <a:prstGeom prst="rect">
            <a:avLst/>
          </a:prstGeo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CA" dirty="0"/>
          </a:p>
        </p:txBody>
      </p:sp>
    </p:spTree>
    <p:extLst>
      <p:ext uri="{BB962C8B-B14F-4D97-AF65-F5344CB8AC3E}">
        <p14:creationId xmlns:p14="http://schemas.microsoft.com/office/powerpoint/2010/main" val="1918813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slideLayout" Target="../slideLayouts/slideLayout41.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image" Target="../media/image7.png"/><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Line"/>
          <p:cNvSpPr/>
          <p:nvPr userDrawn="1"/>
        </p:nvSpPr>
        <p:spPr>
          <a:xfrm>
            <a:off x="11448936" y="6396022"/>
            <a:ext cx="743063" cy="0"/>
          </a:xfrm>
          <a:prstGeom prst="line">
            <a:avLst/>
          </a:prstGeom>
          <a:ln w="38100">
            <a:solidFill>
              <a:schemeClr val="tx2"/>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2" name="Slide Number">
            <a:extLst>
              <a:ext uri="{FF2B5EF4-FFF2-40B4-BE49-F238E27FC236}">
                <a16:creationId xmlns:a16="http://schemas.microsoft.com/office/drawing/2014/main" id="{F9D19220-74F6-4303-AD53-4CB1872D5307}"/>
              </a:ext>
            </a:extLst>
          </p:cNvPr>
          <p:cNvSpPr txBox="1">
            <a:spLocks/>
          </p:cNvSpPr>
          <p:nvPr userDrawn="1"/>
        </p:nvSpPr>
        <p:spPr>
          <a:xfrm>
            <a:off x="10970589" y="6091224"/>
            <a:ext cx="1099676" cy="304798"/>
          </a:xfrm>
          <a:prstGeom prst="rect">
            <a:avLst/>
          </a:prstGeom>
        </p:spPr>
        <p:txBody>
          <a:bodyPr wrap="none" lIns="0" tIns="0" rIns="0" bIns="0">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5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ctr">
              <a:lnSpc>
                <a:spcPct val="100000"/>
              </a:lnSpc>
            </a:pPr>
            <a:fld id="{86CB4B4D-7CA3-9044-876B-883B54F8677D}" type="slidenum">
              <a:rPr lang="en-US" sz="1400" b="0" smtClean="0">
                <a:solidFill>
                  <a:schemeClr val="tx2"/>
                </a:solidFill>
                <a:latin typeface="+mn-lt"/>
                <a:ea typeface="Roboto Light" pitchFamily="2" charset="0"/>
                <a:cs typeface="Adobe Naskh Medium" panose="01010101010101010101" pitchFamily="50" charset="-78"/>
              </a:rPr>
              <a:pPr algn="ctr">
                <a:lnSpc>
                  <a:spcPct val="100000"/>
                </a:lnSpc>
              </a:pPr>
              <a:t>‹#›</a:t>
            </a:fld>
            <a:endParaRPr lang="en-US" sz="1600" b="0" dirty="0">
              <a:solidFill>
                <a:schemeClr val="tx2"/>
              </a:solidFill>
              <a:latin typeface="+mn-lt"/>
              <a:ea typeface="Roboto Light" pitchFamily="2" charset="0"/>
              <a:cs typeface="Adobe Naskh Medium" panose="01010101010101010101" pitchFamily="50" charset="-78"/>
            </a:endParaRPr>
          </a:p>
        </p:txBody>
      </p:sp>
      <p:sp>
        <p:nvSpPr>
          <p:cNvPr id="13" name="Line"/>
          <p:cNvSpPr/>
          <p:nvPr userDrawn="1"/>
        </p:nvSpPr>
        <p:spPr>
          <a:xfrm>
            <a:off x="605545" y="6193103"/>
            <a:ext cx="0" cy="664897"/>
          </a:xfrm>
          <a:prstGeom prst="line">
            <a:avLst/>
          </a:prstGeom>
          <a:ln w="38100">
            <a:solidFill>
              <a:schemeClr val="tx2"/>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14" name="Picture 13"/>
          <p:cNvPicPr>
            <a:picLocks noChangeAspect="1"/>
          </p:cNvPicPr>
          <p:nvPr userDrawn="1"/>
        </p:nvPicPr>
        <p:blipFill>
          <a:blip r:embed="rId22" cstate="print">
            <a:extLst>
              <a:ext uri="{28A0092B-C50C-407E-A947-70E740481C1C}">
                <a14:useLocalDpi xmlns:a14="http://schemas.microsoft.com/office/drawing/2010/main" val="0"/>
              </a:ext>
            </a:extLst>
          </a:blip>
          <a:srcRect/>
          <a:stretch/>
        </p:blipFill>
        <p:spPr>
          <a:xfrm rot="16200000">
            <a:off x="195134" y="5571657"/>
            <a:ext cx="755064" cy="266493"/>
          </a:xfrm>
          <a:prstGeom prst="rect">
            <a:avLst/>
          </a:prstGeom>
        </p:spPr>
      </p:pic>
      <p:sp>
        <p:nvSpPr>
          <p:cNvPr id="6" name="Subtitle 2"/>
          <p:cNvSpPr txBox="1">
            <a:spLocks/>
          </p:cNvSpPr>
          <p:nvPr userDrawn="1"/>
        </p:nvSpPr>
        <p:spPr>
          <a:xfrm rot="16200000">
            <a:off x="-1713634" y="2588345"/>
            <a:ext cx="4701854" cy="289934"/>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baseline="0">
                <a:solidFill>
                  <a:schemeClr val="accent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300" b="1" dirty="0">
                <a:solidFill>
                  <a:schemeClr val="tx2"/>
                </a:solidFill>
              </a:rPr>
              <a:t>First ICAO Global Air Cargo Summit 2025</a:t>
            </a:r>
            <a:endParaRPr lang="en-CA" sz="1300" b="1" dirty="0">
              <a:solidFill>
                <a:schemeClr val="tx2"/>
              </a:solidFill>
            </a:endParaRPr>
          </a:p>
        </p:txBody>
      </p:sp>
    </p:spTree>
    <p:extLst>
      <p:ext uri="{BB962C8B-B14F-4D97-AF65-F5344CB8AC3E}">
        <p14:creationId xmlns:p14="http://schemas.microsoft.com/office/powerpoint/2010/main" val="2675302569"/>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6" r:id="rId3"/>
    <p:sldLayoutId id="2147483663" r:id="rId4"/>
    <p:sldLayoutId id="2147483657" r:id="rId5"/>
    <p:sldLayoutId id="2147483651" r:id="rId6"/>
    <p:sldLayoutId id="2147483665" r:id="rId7"/>
    <p:sldLayoutId id="2147483653" r:id="rId8"/>
    <p:sldLayoutId id="2147483652" r:id="rId9"/>
    <p:sldLayoutId id="2147483654" r:id="rId10"/>
    <p:sldLayoutId id="2147483650" r:id="rId11"/>
    <p:sldLayoutId id="2147483655" r:id="rId12"/>
    <p:sldLayoutId id="2147483656" r:id="rId13"/>
    <p:sldLayoutId id="2147483662" r:id="rId14"/>
    <p:sldLayoutId id="2147483658" r:id="rId15"/>
    <p:sldLayoutId id="2147483659" r:id="rId16"/>
    <p:sldLayoutId id="2147483664" r:id="rId17"/>
    <p:sldLayoutId id="2147483661" r:id="rId18"/>
    <p:sldLayoutId id="2147483669" r:id="rId19"/>
    <p:sldLayoutId id="2147483692" r:id="rId20"/>
  </p:sldLayoutIdLst>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Line"/>
          <p:cNvSpPr/>
          <p:nvPr userDrawn="1"/>
        </p:nvSpPr>
        <p:spPr>
          <a:xfrm>
            <a:off x="11448936" y="893371"/>
            <a:ext cx="743063" cy="0"/>
          </a:xfrm>
          <a:prstGeom prst="line">
            <a:avLst/>
          </a:prstGeom>
          <a:ln w="38100">
            <a:solidFill>
              <a:schemeClr val="tx2"/>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2" name="Slide Number">
            <a:extLst>
              <a:ext uri="{FF2B5EF4-FFF2-40B4-BE49-F238E27FC236}">
                <a16:creationId xmlns:a16="http://schemas.microsoft.com/office/drawing/2014/main" id="{F9D19220-74F6-4303-AD53-4CB1872D5307}"/>
              </a:ext>
            </a:extLst>
          </p:cNvPr>
          <p:cNvSpPr txBox="1">
            <a:spLocks/>
          </p:cNvSpPr>
          <p:nvPr userDrawn="1"/>
        </p:nvSpPr>
        <p:spPr>
          <a:xfrm>
            <a:off x="10970589" y="588573"/>
            <a:ext cx="1099676" cy="304798"/>
          </a:xfrm>
          <a:prstGeom prst="rect">
            <a:avLst/>
          </a:prstGeom>
        </p:spPr>
        <p:txBody>
          <a:bodyPr wrap="none" lIns="0" tIns="0" rIns="0" bIns="0">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5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ctr">
              <a:lnSpc>
                <a:spcPct val="100000"/>
              </a:lnSpc>
            </a:pPr>
            <a:fld id="{86CB4B4D-7CA3-9044-876B-883B54F8677D}" type="slidenum">
              <a:rPr lang="en-US" sz="1400" b="0" smtClean="0">
                <a:solidFill>
                  <a:schemeClr val="tx2"/>
                </a:solidFill>
                <a:latin typeface="+mn-lt"/>
                <a:ea typeface="Roboto Light" pitchFamily="2" charset="0"/>
                <a:cs typeface="Adobe Naskh Medium" panose="01010101010101010101" pitchFamily="50" charset="-78"/>
              </a:rPr>
              <a:pPr algn="ctr">
                <a:lnSpc>
                  <a:spcPct val="100000"/>
                </a:lnSpc>
              </a:pPr>
              <a:t>‹#›</a:t>
            </a:fld>
            <a:endParaRPr lang="en-US" sz="1600" b="0" dirty="0">
              <a:solidFill>
                <a:schemeClr val="tx2"/>
              </a:solidFill>
              <a:latin typeface="+mn-lt"/>
              <a:ea typeface="Roboto Light" pitchFamily="2" charset="0"/>
              <a:cs typeface="Adobe Naskh Medium" panose="01010101010101010101" pitchFamily="50" charset="-78"/>
            </a:endParaRPr>
          </a:p>
        </p:txBody>
      </p:sp>
      <p:sp>
        <p:nvSpPr>
          <p:cNvPr id="13" name="Line"/>
          <p:cNvSpPr/>
          <p:nvPr userDrawn="1"/>
        </p:nvSpPr>
        <p:spPr>
          <a:xfrm>
            <a:off x="605545" y="6193103"/>
            <a:ext cx="0" cy="664897"/>
          </a:xfrm>
          <a:prstGeom prst="line">
            <a:avLst/>
          </a:prstGeom>
          <a:ln w="38100">
            <a:solidFill>
              <a:schemeClr val="tx2"/>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14" name="Picture 13"/>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rot="16200000">
            <a:off x="110893" y="5321266"/>
            <a:ext cx="1015442" cy="506898"/>
          </a:xfrm>
          <a:prstGeom prst="rect">
            <a:avLst/>
          </a:prstGeom>
        </p:spPr>
      </p:pic>
    </p:spTree>
    <p:extLst>
      <p:ext uri="{BB962C8B-B14F-4D97-AF65-F5344CB8AC3E}">
        <p14:creationId xmlns:p14="http://schemas.microsoft.com/office/powerpoint/2010/main" val="3755843688"/>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 id="2147483691" r:id="rId21"/>
  </p:sldLayoutIdLst>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9.xml"/><Relationship Id="rId1" Type="http://schemas.openxmlformats.org/officeDocument/2006/relationships/slideLayout" Target="../slideLayouts/slideLayout19.xml"/><Relationship Id="rId4" Type="http://schemas.openxmlformats.org/officeDocument/2006/relationships/image" Target="../media/image36.jp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39.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microsoft.com/office/2007/relationships/hdphoto" Target="../media/hdphoto1.wdp"/><Relationship Id="rId5" Type="http://schemas.openxmlformats.org/officeDocument/2006/relationships/image" Target="../media/image40.png"/><Relationship Id="rId4" Type="http://schemas.openxmlformats.org/officeDocument/2006/relationships/image" Target="../media/image39.jpe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19.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diagramQuickStyle" Target="../diagrams/quickStyle2.xml"/><Relationship Id="rId18" Type="http://schemas.openxmlformats.org/officeDocument/2006/relationships/diagramQuickStyle" Target="../diagrams/quickStyle3.xml"/><Relationship Id="rId26" Type="http://schemas.openxmlformats.org/officeDocument/2006/relationships/image" Target="../media/image18.png"/><Relationship Id="rId3" Type="http://schemas.openxmlformats.org/officeDocument/2006/relationships/image" Target="../media/image15.png"/><Relationship Id="rId21" Type="http://schemas.openxmlformats.org/officeDocument/2006/relationships/diagramData" Target="../diagrams/data4.xml"/><Relationship Id="rId7" Type="http://schemas.openxmlformats.org/officeDocument/2006/relationships/diagramLayout" Target="../diagrams/layout1.xml"/><Relationship Id="rId12" Type="http://schemas.openxmlformats.org/officeDocument/2006/relationships/diagramLayout" Target="../diagrams/layout2.xml"/><Relationship Id="rId17" Type="http://schemas.openxmlformats.org/officeDocument/2006/relationships/diagramLayout" Target="../diagrams/layout3.xml"/><Relationship Id="rId25" Type="http://schemas.microsoft.com/office/2007/relationships/diagramDrawing" Target="../diagrams/drawing4.xml"/><Relationship Id="rId2" Type="http://schemas.openxmlformats.org/officeDocument/2006/relationships/notesSlide" Target="../notesSlides/notesSlide3.xml"/><Relationship Id="rId16" Type="http://schemas.openxmlformats.org/officeDocument/2006/relationships/diagramData" Target="../diagrams/data3.xml"/><Relationship Id="rId20" Type="http://schemas.microsoft.com/office/2007/relationships/diagramDrawing" Target="../diagrams/drawing3.xml"/><Relationship Id="rId1" Type="http://schemas.openxmlformats.org/officeDocument/2006/relationships/slideLayout" Target="../slideLayouts/slideLayout7.xml"/><Relationship Id="rId6" Type="http://schemas.openxmlformats.org/officeDocument/2006/relationships/diagramData" Target="../diagrams/data1.xml"/><Relationship Id="rId11" Type="http://schemas.openxmlformats.org/officeDocument/2006/relationships/diagramData" Target="../diagrams/data2.xml"/><Relationship Id="rId24" Type="http://schemas.openxmlformats.org/officeDocument/2006/relationships/diagramColors" Target="../diagrams/colors4.xml"/><Relationship Id="rId5" Type="http://schemas.openxmlformats.org/officeDocument/2006/relationships/image" Target="../media/image17.JPG"/><Relationship Id="rId15" Type="http://schemas.microsoft.com/office/2007/relationships/diagramDrawing" Target="../diagrams/drawing2.xml"/><Relationship Id="rId23" Type="http://schemas.openxmlformats.org/officeDocument/2006/relationships/diagramQuickStyle" Target="../diagrams/quickStyle4.xml"/><Relationship Id="rId10" Type="http://schemas.microsoft.com/office/2007/relationships/diagramDrawing" Target="../diagrams/drawing1.xml"/><Relationship Id="rId19" Type="http://schemas.openxmlformats.org/officeDocument/2006/relationships/diagramColors" Target="../diagrams/colors3.xml"/><Relationship Id="rId4" Type="http://schemas.openxmlformats.org/officeDocument/2006/relationships/image" Target="../media/image16.jpeg"/><Relationship Id="rId9" Type="http://schemas.openxmlformats.org/officeDocument/2006/relationships/diagramColors" Target="../diagrams/colors1.xml"/><Relationship Id="rId14" Type="http://schemas.openxmlformats.org/officeDocument/2006/relationships/diagramColors" Target="../diagrams/colors2.xml"/><Relationship Id="rId22"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g"/><Relationship Id="rId7" Type="http://schemas.openxmlformats.org/officeDocument/2006/relationships/image" Target="../media/image23.jpeg"/><Relationship Id="rId12"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image" Target="../media/image22.jpeg"/><Relationship Id="rId11" Type="http://schemas.openxmlformats.org/officeDocument/2006/relationships/image" Target="../media/image27.jpe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30.tif"/><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image" Target="../media/image3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283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z="3200" b="1" i="0" u="none" strike="noStrike" kern="1200" cap="none" spc="0" normalizeH="0" baseline="0" noProof="0" dirty="0">
                <a:ln>
                  <a:noFill/>
                </a:ln>
                <a:solidFill>
                  <a:srgbClr val="0054A4"/>
                </a:solidFill>
                <a:effectLst/>
                <a:uLnTx/>
                <a:uFillTx/>
                <a:latin typeface="Calibri Light" panose="020F0302020204030204"/>
                <a:ea typeface="+mj-ea"/>
                <a:cs typeface="+mj-cs"/>
              </a:rPr>
              <a:t>Managing risk through</a:t>
            </a:r>
            <a:br>
              <a:rPr kumimoji="0" lang="en-US" sz="3200" b="1" i="0" u="none" strike="noStrike" kern="1200" cap="none" spc="0" normalizeH="0" baseline="0" noProof="0" dirty="0">
                <a:ln>
                  <a:noFill/>
                </a:ln>
                <a:solidFill>
                  <a:srgbClr val="0054A4"/>
                </a:solidFill>
                <a:effectLst/>
                <a:uLnTx/>
                <a:uFillTx/>
                <a:latin typeface="Calibri Light" panose="020F0302020204030204"/>
                <a:ea typeface="+mj-ea"/>
                <a:cs typeface="+mj-cs"/>
              </a:rPr>
            </a:br>
            <a:r>
              <a:rPr kumimoji="0" lang="en-US" sz="3200" b="1" i="0" u="none" strike="noStrike" kern="1200" cap="none" spc="0" normalizeH="0" baseline="0" noProof="0" dirty="0">
                <a:ln>
                  <a:noFill/>
                </a:ln>
                <a:solidFill>
                  <a:srgbClr val="0054A4"/>
                </a:solidFill>
                <a:effectLst/>
                <a:uLnTx/>
                <a:uFillTx/>
                <a:latin typeface="Calibri Light" panose="020F0302020204030204"/>
                <a:ea typeface="+mj-ea"/>
                <a:cs typeface="+mj-cs"/>
              </a:rPr>
              <a:t>Technical Instructions</a:t>
            </a:r>
            <a:endParaRPr lang="en-US" dirty="0"/>
          </a:p>
        </p:txBody>
      </p:sp>
      <p:sp>
        <p:nvSpPr>
          <p:cNvPr id="15" name="Content Placeholder 2"/>
          <p:cNvSpPr txBox="1">
            <a:spLocks noGrp="1"/>
          </p:cNvSpPr>
          <p:nvPr>
            <p:ph sz="half" idx="1"/>
          </p:nvPr>
        </p:nvSpPr>
        <p:spPr>
          <a:xfrm>
            <a:off x="829737" y="2660915"/>
            <a:ext cx="5384801" cy="3705275"/>
          </a:xfrm>
          <a:prstGeom prst="rect">
            <a:avLst/>
          </a:prstGeom>
          <a:solidFill>
            <a:schemeClr val="bg1"/>
          </a:solidFill>
          <a:ln>
            <a:noFill/>
          </a:ln>
        </p:spPr>
        <p:txBody>
          <a:bodyPr vert="horz" lIns="121920" tIns="60960" rIns="121920" bIns="60960" rtlCol="0">
            <a:normAutofit fontScale="32500" lnSpcReduction="20000"/>
          </a:bodyPr>
          <a:lstStyle>
            <a:lvl1pPr marL="342900" indent="-342900" algn="l" defTabSz="914400" rtl="0" eaLnBrk="1" latinLnBrk="0" hangingPunct="1">
              <a:spcBef>
                <a:spcPct val="20000"/>
              </a:spcBef>
              <a:buFont typeface="Arial" pitchFamily="34" charset="0"/>
              <a:buChar char="•"/>
              <a:defRPr lang="en-US" sz="2800" kern="1200">
                <a:solidFill>
                  <a:srgbClr val="0054A4"/>
                </a:solidFill>
                <a:latin typeface="+mj-lt"/>
                <a:ea typeface="+mn-ea"/>
                <a:cs typeface="Arial" pitchFamily="34" charset="0"/>
              </a:defRPr>
            </a:lvl1pPr>
            <a:lvl2pPr marL="742950" indent="-285750" algn="l" defTabSz="914400" rtl="0" eaLnBrk="1" latinLnBrk="0" hangingPunct="1">
              <a:spcBef>
                <a:spcPct val="20000"/>
              </a:spcBef>
              <a:buFont typeface="Arial" pitchFamily="34" charset="0"/>
              <a:buChar char="–"/>
              <a:defRPr lang="en-US" sz="2400" kern="1200">
                <a:solidFill>
                  <a:srgbClr val="279DD9"/>
                </a:solidFill>
                <a:latin typeface="+mj-lt"/>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239994" indent="-239994">
              <a:buFont typeface="+mj-lt"/>
              <a:buAutoNum type="arabicPeriod"/>
            </a:pPr>
            <a:r>
              <a:rPr lang="en-US" sz="6400" dirty="0">
                <a:solidFill>
                  <a:schemeClr val="accent1">
                    <a:lumMod val="40000"/>
                    <a:lumOff val="60000"/>
                  </a:schemeClr>
                </a:solidFill>
              </a:rPr>
              <a:t>Hazards are identified</a:t>
            </a:r>
          </a:p>
          <a:p>
            <a:pPr marL="239994" indent="-239994">
              <a:buFont typeface="+mj-lt"/>
              <a:buAutoNum type="arabicPeriod"/>
            </a:pPr>
            <a:r>
              <a:rPr lang="en-US" sz="6400" dirty="0">
                <a:solidFill>
                  <a:schemeClr val="accent1">
                    <a:lumMod val="40000"/>
                    <a:lumOff val="60000"/>
                  </a:schemeClr>
                </a:solidFill>
              </a:rPr>
              <a:t>Hazards are described</a:t>
            </a:r>
          </a:p>
          <a:p>
            <a:pPr marL="239994" indent="-239994">
              <a:buFont typeface="+mj-lt"/>
              <a:buAutoNum type="arabicPeriod"/>
            </a:pPr>
            <a:r>
              <a:rPr lang="en-US" sz="6400" dirty="0">
                <a:solidFill>
                  <a:schemeClr val="accent1">
                    <a:lumMod val="40000"/>
                    <a:lumOff val="60000"/>
                  </a:schemeClr>
                </a:solidFill>
              </a:rPr>
              <a:t>Risks associated with the hazards mitigated at package level through quantity limitations, packing and packaging requirements</a:t>
            </a:r>
          </a:p>
          <a:p>
            <a:pPr marL="239994" indent="-239994">
              <a:buFont typeface="+mj-lt"/>
              <a:buAutoNum type="arabicPeriod"/>
            </a:pPr>
            <a:r>
              <a:rPr lang="en-US" sz="9200" b="1" dirty="0"/>
              <a:t>Hazards and handling information communicated to supply chain</a:t>
            </a:r>
          </a:p>
          <a:p>
            <a:pPr marL="239994" indent="-239994">
              <a:buFont typeface="+mj-lt"/>
              <a:buAutoNum type="arabicPeriod"/>
            </a:pPr>
            <a:r>
              <a:rPr lang="en-US" sz="6400" dirty="0">
                <a:solidFill>
                  <a:schemeClr val="accent1">
                    <a:lumMod val="40000"/>
                    <a:lumOff val="60000"/>
                  </a:schemeClr>
                </a:solidFill>
              </a:rPr>
              <a:t>Risks are further mitigated through operator acceptance, loading and stowage procedures</a:t>
            </a:r>
          </a:p>
        </p:txBody>
      </p:sp>
      <p:sp>
        <p:nvSpPr>
          <p:cNvPr id="3" name="Content Placeholder 2"/>
          <p:cNvSpPr>
            <a:spLocks noGrp="1"/>
          </p:cNvSpPr>
          <p:nvPr>
            <p:ph sz="half" idx="2"/>
          </p:nvPr>
        </p:nvSpPr>
        <p:spPr/>
        <p:txBody>
          <a:bodyPr/>
          <a:lstStyle/>
          <a:p>
            <a:endParaRPr lang="en-US" dirty="0"/>
          </a:p>
        </p:txBody>
      </p:sp>
      <p:grpSp>
        <p:nvGrpSpPr>
          <p:cNvPr id="11" name="Group 10"/>
          <p:cNvGrpSpPr/>
          <p:nvPr/>
        </p:nvGrpSpPr>
        <p:grpSpPr>
          <a:xfrm>
            <a:off x="6890066" y="1316765"/>
            <a:ext cx="4306856" cy="5282977"/>
            <a:chOff x="5666889" y="909293"/>
            <a:chExt cx="2986170" cy="3743281"/>
          </a:xfrm>
        </p:grpSpPr>
        <p:pic>
          <p:nvPicPr>
            <p:cNvPr id="12" name="Content Placeholder 3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666889" y="1412574"/>
              <a:ext cx="2503632" cy="3240000"/>
            </a:xfrm>
            <a:prstGeom prst="rect">
              <a:avLst/>
            </a:prstGeom>
          </p:spPr>
        </p:pic>
        <p:pic>
          <p:nvPicPr>
            <p:cNvPr id="13" name="Picture 12"/>
            <p:cNvPicPr>
              <a:picLocks noChangeAspect="1"/>
            </p:cNvPicPr>
            <p:nvPr/>
          </p:nvPicPr>
          <p:blipFill>
            <a:blip r:embed="rId4"/>
            <a:stretch>
              <a:fillRect/>
            </a:stretch>
          </p:blipFill>
          <p:spPr>
            <a:xfrm>
              <a:off x="6715563" y="909293"/>
              <a:ext cx="1937496" cy="1454074"/>
            </a:xfrm>
            <a:prstGeom prst="rect">
              <a:avLst/>
            </a:prstGeom>
          </p:spPr>
        </p:pic>
      </p:grpSp>
    </p:spTree>
    <p:extLst>
      <p:ext uri="{BB962C8B-B14F-4D97-AF65-F5344CB8AC3E}">
        <p14:creationId xmlns:p14="http://schemas.microsoft.com/office/powerpoint/2010/main" val="197485476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par>
                                <p:cTn id="11" presetID="16" presetClass="emph" presetSubtype="0" fill="hold" grpId="0" nodeType="withEffect">
                                  <p:stCondLst>
                                    <p:cond delay="0"/>
                                  </p:stCondLst>
                                  <p:iterate type="lt">
                                    <p:tmPct val="4000"/>
                                  </p:iterate>
                                  <p:childTnLst>
                                    <p:set>
                                      <p:cBhvr override="childStyle">
                                        <p:cTn id="12" dur="500" fill="hold"/>
                                        <p:tgtEl>
                                          <p:spTgt spid="15">
                                            <p:txEl>
                                              <p:pRg st="3" end="3"/>
                                            </p:txEl>
                                          </p:spTgt>
                                        </p:tgtEl>
                                        <p:attrNameLst>
                                          <p:attrName>style.color</p:attrName>
                                        </p:attrNameLst>
                                      </p:cBhvr>
                                      <p:to>
                                        <p:clrVal>
                                          <a:srgbClr val="FF0000"/>
                                        </p:clrVal>
                                      </p:to>
                                    </p:set>
                                    <p:set>
                                      <p:cBhvr>
                                        <p:cTn id="13" dur="500" fill="hold"/>
                                        <p:tgtEl>
                                          <p:spTgt spid="15">
                                            <p:txEl>
                                              <p:pRg st="3" end="3"/>
                                            </p:txEl>
                                          </p:spTgt>
                                        </p:tgtEl>
                                        <p:attrNameLst>
                                          <p:attrName>fillcolor</p:attrName>
                                        </p:attrNameLst>
                                      </p:cBhvr>
                                      <p:to>
                                        <p:clrVal>
                                          <a:srgbClr val="FF0000"/>
                                        </p:clrVal>
                                      </p:to>
                                    </p:set>
                                    <p:set>
                                      <p:cBhvr>
                                        <p:cTn id="14" dur="500" fill="hold"/>
                                        <p:tgtEl>
                                          <p:spTgt spid="15">
                                            <p:txEl>
                                              <p:pRg st="3" end="3"/>
                                            </p:txEl>
                                          </p:spTgt>
                                        </p:tgtEl>
                                        <p:attrNameLst>
                                          <p:attrName>fill.type</p:attrName>
                                        </p:attrNameLst>
                                      </p:cBhvr>
                                      <p:to>
                                        <p:strVal val="solid"/>
                                      </p:to>
                                    </p:set>
                                  </p:childTnLst>
                                </p:cTn>
                              </p:par>
                              <p:par>
                                <p:cTn id="15" presetID="1" presetClass="exit" presetSubtype="0" fill="hold" grpId="0" nodeType="withEffect">
                                  <p:stCondLst>
                                    <p:cond delay="0"/>
                                  </p:stCondLst>
                                  <p:childTnLst>
                                    <p:set>
                                      <p:cBhvr>
                                        <p:cTn id="16" dur="1" fill="hold">
                                          <p:stCondLst>
                                            <p:cond delay="0"/>
                                          </p:stCondLst>
                                        </p:cTn>
                                        <p:tgtEl>
                                          <p:spTgt spid="15">
                                            <p:txEl>
                                              <p:pRg st="4" end="4"/>
                                            </p:txEl>
                                          </p:spTgt>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15">
                                            <p:bg/>
                                          </p:spTgt>
                                        </p:tgtEl>
                                        <p:attrNameLst>
                                          <p:attrName>style.visibility</p:attrName>
                                        </p:attrNameLst>
                                      </p:cBhvr>
                                      <p:to>
                                        <p:strVal val="hidden"/>
                                      </p:to>
                                    </p:set>
                                  </p:childTnLst>
                                </p:cTn>
                              </p:par>
                            </p:childTnLst>
                          </p:cTn>
                        </p:par>
                        <p:par>
                          <p:cTn id="19" fill="hold">
                            <p:stCondLst>
                              <p:cond delay="1560"/>
                            </p:stCondLst>
                            <p:childTnLst>
                              <p:par>
                                <p:cTn id="20" presetID="1" presetClass="entr" presetSubtype="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animBg="1"/>
      <p:bldP spid="15" grpId="1"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 in achieving goal</a:t>
            </a:r>
          </a:p>
        </p:txBody>
      </p:sp>
      <p:sp>
        <p:nvSpPr>
          <p:cNvPr id="15" name="Content Placeholder 2"/>
          <p:cNvSpPr txBox="1">
            <a:spLocks noGrp="1"/>
          </p:cNvSpPr>
          <p:nvPr>
            <p:ph sz="half" idx="1"/>
          </p:nvPr>
        </p:nvSpPr>
        <p:spPr>
          <a:xfrm>
            <a:off x="829737" y="2660915"/>
            <a:ext cx="5384801" cy="3705275"/>
          </a:xfrm>
          <a:prstGeom prst="rect">
            <a:avLst/>
          </a:prstGeom>
          <a:solidFill>
            <a:schemeClr val="bg1"/>
          </a:solidFill>
          <a:ln>
            <a:noFill/>
          </a:ln>
        </p:spPr>
        <p:txBody>
          <a:bodyPr vert="horz" lIns="121920" tIns="60960" rIns="121920" bIns="60960" rtlCol="0">
            <a:normAutofit fontScale="40000" lnSpcReduction="20000"/>
          </a:bodyPr>
          <a:lstStyle>
            <a:lvl1pPr marL="342900" indent="-342900" algn="l" defTabSz="914400" rtl="0" eaLnBrk="1" latinLnBrk="0" hangingPunct="1">
              <a:spcBef>
                <a:spcPct val="20000"/>
              </a:spcBef>
              <a:buFont typeface="Arial" pitchFamily="34" charset="0"/>
              <a:buChar char="•"/>
              <a:defRPr lang="en-US" sz="2800" kern="1200">
                <a:solidFill>
                  <a:srgbClr val="0054A4"/>
                </a:solidFill>
                <a:latin typeface="+mj-lt"/>
                <a:ea typeface="+mn-ea"/>
                <a:cs typeface="Arial" pitchFamily="34" charset="0"/>
              </a:defRPr>
            </a:lvl1pPr>
            <a:lvl2pPr marL="742950" indent="-285750" algn="l" defTabSz="914400" rtl="0" eaLnBrk="1" latinLnBrk="0" hangingPunct="1">
              <a:spcBef>
                <a:spcPct val="20000"/>
              </a:spcBef>
              <a:buFont typeface="Arial" pitchFamily="34" charset="0"/>
              <a:buChar char="–"/>
              <a:defRPr lang="en-US" sz="2400" kern="1200">
                <a:solidFill>
                  <a:srgbClr val="279DD9"/>
                </a:solidFill>
                <a:latin typeface="+mj-lt"/>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239994" indent="-239994">
              <a:buFont typeface="+mj-lt"/>
              <a:buAutoNum type="arabicPeriod"/>
            </a:pPr>
            <a:r>
              <a:rPr lang="en-US" sz="6400" dirty="0">
                <a:solidFill>
                  <a:schemeClr val="accent1">
                    <a:lumMod val="40000"/>
                    <a:lumOff val="60000"/>
                  </a:schemeClr>
                </a:solidFill>
              </a:rPr>
              <a:t>Hazards are identified</a:t>
            </a:r>
          </a:p>
          <a:p>
            <a:pPr marL="239994" indent="-239994">
              <a:buFont typeface="+mj-lt"/>
              <a:buAutoNum type="arabicPeriod"/>
            </a:pPr>
            <a:r>
              <a:rPr lang="en-US" sz="6400" dirty="0">
                <a:solidFill>
                  <a:schemeClr val="accent1">
                    <a:lumMod val="40000"/>
                    <a:lumOff val="60000"/>
                  </a:schemeClr>
                </a:solidFill>
              </a:rPr>
              <a:t>Hazards are described</a:t>
            </a:r>
          </a:p>
          <a:p>
            <a:pPr marL="239994" indent="-239994">
              <a:buFont typeface="+mj-lt"/>
              <a:buAutoNum type="arabicPeriod"/>
            </a:pPr>
            <a:r>
              <a:rPr lang="en-US" sz="6400" dirty="0">
                <a:solidFill>
                  <a:schemeClr val="accent1">
                    <a:lumMod val="40000"/>
                    <a:lumOff val="60000"/>
                  </a:schemeClr>
                </a:solidFill>
              </a:rPr>
              <a:t>Risks associated with the hazards mitigated at package level through quantity limitations, packing and packaging requirements</a:t>
            </a:r>
          </a:p>
          <a:p>
            <a:pPr marL="239994" indent="-239994">
              <a:buFont typeface="+mj-lt"/>
              <a:buAutoNum type="arabicPeriod"/>
            </a:pPr>
            <a:r>
              <a:rPr lang="en-US" sz="6400" dirty="0">
                <a:solidFill>
                  <a:schemeClr val="accent1">
                    <a:lumMod val="40000"/>
                    <a:lumOff val="60000"/>
                  </a:schemeClr>
                </a:solidFill>
              </a:rPr>
              <a:t>Hazards and handling information communicated to supply chain</a:t>
            </a:r>
          </a:p>
          <a:p>
            <a:pPr marL="239994" indent="-239994">
              <a:buFont typeface="+mj-lt"/>
              <a:buAutoNum type="arabicPeriod"/>
            </a:pPr>
            <a:r>
              <a:rPr lang="en-US" sz="9200" b="1" dirty="0"/>
              <a:t>Shipper declares compliance</a:t>
            </a:r>
            <a:endParaRPr lang="en-US" sz="6400" dirty="0">
              <a:solidFill>
                <a:schemeClr val="accent1">
                  <a:lumMod val="40000"/>
                  <a:lumOff val="60000"/>
                </a:schemeClr>
              </a:solidFill>
            </a:endParaRPr>
          </a:p>
        </p:txBody>
      </p:sp>
      <p:sp>
        <p:nvSpPr>
          <p:cNvPr id="3" name="Content Placeholder 2"/>
          <p:cNvSpPr>
            <a:spLocks noGrp="1"/>
          </p:cNvSpPr>
          <p:nvPr>
            <p:ph sz="half" idx="2"/>
          </p:nvPr>
        </p:nvSpPr>
        <p:spPr/>
        <p:txBody>
          <a:bodyPr/>
          <a:lstStyle/>
          <a:p>
            <a:endParaRPr lang="en-US" dirty="0"/>
          </a:p>
        </p:txBody>
      </p:sp>
      <p:grpSp>
        <p:nvGrpSpPr>
          <p:cNvPr id="9" name="Group 8"/>
          <p:cNvGrpSpPr/>
          <p:nvPr/>
        </p:nvGrpSpPr>
        <p:grpSpPr>
          <a:xfrm>
            <a:off x="6197601" y="2475910"/>
            <a:ext cx="5703667" cy="2909835"/>
            <a:chOff x="4296923" y="1583639"/>
            <a:chExt cx="4847077" cy="2165077"/>
          </a:xfrm>
        </p:grpSpPr>
        <p:pic>
          <p:nvPicPr>
            <p:cNvPr id="10" name="Picture 9"/>
            <p:cNvPicPr>
              <a:picLocks noChangeAspect="1"/>
            </p:cNvPicPr>
            <p:nvPr/>
          </p:nvPicPr>
          <p:blipFill rotWithShape="1">
            <a:blip r:embed="rId3"/>
            <a:srcRect r="5914"/>
            <a:stretch/>
          </p:blipFill>
          <p:spPr>
            <a:xfrm>
              <a:off x="4296923" y="2537391"/>
              <a:ext cx="4847077" cy="1211325"/>
            </a:xfrm>
            <a:prstGeom prst="rect">
              <a:avLst/>
            </a:prstGeom>
          </p:spPr>
        </p:pic>
        <p:sp>
          <p:nvSpPr>
            <p:cNvPr id="16" name="TextBox 15"/>
            <p:cNvSpPr txBox="1"/>
            <p:nvPr/>
          </p:nvSpPr>
          <p:spPr>
            <a:xfrm>
              <a:off x="4789195" y="1583639"/>
              <a:ext cx="3862532" cy="954107"/>
            </a:xfrm>
            <a:prstGeom prst="rect">
              <a:avLst/>
            </a:prstGeom>
            <a:noFill/>
          </p:spPr>
          <p:txBody>
            <a:bodyPr wrap="none" rtlCol="0">
              <a:spAutoFit/>
            </a:bodyPr>
            <a:lstStyle/>
            <a:p>
              <a:pPr algn="ctr"/>
              <a:r>
                <a:rPr lang="en-US" sz="2800" dirty="0">
                  <a:solidFill>
                    <a:srgbClr val="0054A4"/>
                  </a:solidFill>
                  <a:latin typeface="+mj-lt"/>
                  <a:cs typeface="Arial" pitchFamily="34" charset="0"/>
                </a:rPr>
                <a:t>Part 5</a:t>
              </a:r>
              <a:br>
                <a:rPr lang="en-US" sz="2800" dirty="0">
                  <a:solidFill>
                    <a:srgbClr val="0054A4"/>
                  </a:solidFill>
                  <a:latin typeface="+mj-lt"/>
                  <a:cs typeface="Arial" pitchFamily="34" charset="0"/>
                </a:rPr>
              </a:br>
              <a:r>
                <a:rPr lang="en-US" sz="2800" dirty="0">
                  <a:solidFill>
                    <a:srgbClr val="0054A4"/>
                  </a:solidFill>
                  <a:latin typeface="+mj-lt"/>
                  <a:cs typeface="Arial" pitchFamily="34" charset="0"/>
                </a:rPr>
                <a:t>Shipper’s Responsibilities</a:t>
              </a:r>
            </a:p>
          </p:txBody>
        </p:sp>
      </p:grpSp>
    </p:spTree>
    <p:extLst>
      <p:ext uri="{BB962C8B-B14F-4D97-AF65-F5344CB8AC3E}">
        <p14:creationId xmlns:p14="http://schemas.microsoft.com/office/powerpoint/2010/main" val="38696934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xEl>
                                              <p:pRg st="3" end="3"/>
                                            </p:txEl>
                                          </p:spTgt>
                                        </p:tgtEl>
                                        <p:attrNameLst>
                                          <p:attrName>style.visibility</p:attrName>
                                        </p:attrNameLst>
                                      </p:cBhvr>
                                      <p:to>
                                        <p:strVal val="visible"/>
                                      </p:to>
                                    </p:set>
                                  </p:childTnLst>
                                </p:cTn>
                              </p:par>
                              <p:par>
                                <p:cTn id="13" presetID="16" presetClass="emph" presetSubtype="0" fill="hold" grpId="0" nodeType="withEffect">
                                  <p:stCondLst>
                                    <p:cond delay="0"/>
                                  </p:stCondLst>
                                  <p:iterate type="lt">
                                    <p:tmPct val="4000"/>
                                  </p:iterate>
                                  <p:childTnLst>
                                    <p:set>
                                      <p:cBhvr override="childStyle">
                                        <p:cTn id="14" dur="500" fill="hold"/>
                                        <p:tgtEl>
                                          <p:spTgt spid="15">
                                            <p:txEl>
                                              <p:pRg st="4" end="4"/>
                                            </p:txEl>
                                          </p:spTgt>
                                        </p:tgtEl>
                                        <p:attrNameLst>
                                          <p:attrName>style.color</p:attrName>
                                        </p:attrNameLst>
                                      </p:cBhvr>
                                      <p:to>
                                        <p:clrVal>
                                          <a:srgbClr val="FF0000"/>
                                        </p:clrVal>
                                      </p:to>
                                    </p:set>
                                    <p:set>
                                      <p:cBhvr>
                                        <p:cTn id="15" dur="500" fill="hold"/>
                                        <p:tgtEl>
                                          <p:spTgt spid="15">
                                            <p:txEl>
                                              <p:pRg st="4" end="4"/>
                                            </p:txEl>
                                          </p:spTgt>
                                        </p:tgtEl>
                                        <p:attrNameLst>
                                          <p:attrName>fillcolor</p:attrName>
                                        </p:attrNameLst>
                                      </p:cBhvr>
                                      <p:to>
                                        <p:clrVal>
                                          <a:srgbClr val="FF0000"/>
                                        </p:clrVal>
                                      </p:to>
                                    </p:set>
                                    <p:set>
                                      <p:cBhvr>
                                        <p:cTn id="16" dur="500" fill="hold"/>
                                        <p:tgtEl>
                                          <p:spTgt spid="15">
                                            <p:txEl>
                                              <p:pRg st="4" end="4"/>
                                            </p:txEl>
                                          </p:spTgt>
                                        </p:tgtEl>
                                        <p:attrNameLst>
                                          <p:attrName>fill.type</p:attrName>
                                        </p:attrNameLst>
                                      </p:cBhvr>
                                      <p:to>
                                        <p:strVal val="solid"/>
                                      </p:to>
                                    </p:set>
                                  </p:childTnLst>
                                </p:cTn>
                              </p:par>
                              <p:par>
                                <p:cTn id="17" presetID="1" presetClass="exit" presetSubtype="0" fill="hold" grpId="0" nodeType="withEffect">
                                  <p:stCondLst>
                                    <p:cond delay="0"/>
                                  </p:stCondLst>
                                  <p:childTnLst>
                                    <p:set>
                                      <p:cBhvr>
                                        <p:cTn id="18" dur="1" fill="hold">
                                          <p:stCondLst>
                                            <p:cond delay="0"/>
                                          </p:stCondLst>
                                        </p:cTn>
                                        <p:tgtEl>
                                          <p:spTgt spid="15">
                                            <p:bg/>
                                          </p:spTgt>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animBg="1"/>
      <p:bldP spid="15" grpId="1"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z="3200" b="1" i="0" u="none" strike="noStrike" kern="1200" cap="none" spc="0" normalizeH="0" baseline="0" noProof="0" dirty="0">
                <a:ln>
                  <a:noFill/>
                </a:ln>
                <a:solidFill>
                  <a:srgbClr val="0054A4"/>
                </a:solidFill>
                <a:effectLst/>
                <a:uLnTx/>
                <a:uFillTx/>
                <a:latin typeface="Calibri Light" panose="020F0302020204030204"/>
                <a:ea typeface="+mj-ea"/>
                <a:cs typeface="+mj-cs"/>
              </a:rPr>
              <a:t>Managing risk through</a:t>
            </a:r>
            <a:br>
              <a:rPr kumimoji="0" lang="en-US" sz="3200" b="1" i="0" u="none" strike="noStrike" kern="1200" cap="none" spc="0" normalizeH="0" baseline="0" noProof="0" dirty="0">
                <a:ln>
                  <a:noFill/>
                </a:ln>
                <a:solidFill>
                  <a:srgbClr val="0054A4"/>
                </a:solidFill>
                <a:effectLst/>
                <a:uLnTx/>
                <a:uFillTx/>
                <a:latin typeface="Calibri Light" panose="020F0302020204030204"/>
                <a:ea typeface="+mj-ea"/>
                <a:cs typeface="+mj-cs"/>
              </a:rPr>
            </a:br>
            <a:r>
              <a:rPr kumimoji="0" lang="en-US" sz="3200" b="1" i="0" u="none" strike="noStrike" kern="1200" cap="none" spc="0" normalizeH="0" baseline="0" noProof="0" dirty="0">
                <a:ln>
                  <a:noFill/>
                </a:ln>
                <a:solidFill>
                  <a:srgbClr val="0054A4"/>
                </a:solidFill>
                <a:effectLst/>
                <a:uLnTx/>
                <a:uFillTx/>
                <a:latin typeface="Calibri Light" panose="020F0302020204030204"/>
                <a:ea typeface="+mj-ea"/>
                <a:cs typeface="+mj-cs"/>
              </a:rPr>
              <a:t>Technical Instructions</a:t>
            </a:r>
            <a:endParaRPr lang="en-US" dirty="0"/>
          </a:p>
        </p:txBody>
      </p:sp>
      <p:sp>
        <p:nvSpPr>
          <p:cNvPr id="15" name="Content Placeholder 2"/>
          <p:cNvSpPr txBox="1">
            <a:spLocks noGrp="1"/>
          </p:cNvSpPr>
          <p:nvPr>
            <p:ph sz="half" idx="1"/>
          </p:nvPr>
        </p:nvSpPr>
        <p:spPr>
          <a:xfrm>
            <a:off x="829737" y="2660915"/>
            <a:ext cx="5384801" cy="3705275"/>
          </a:xfrm>
          <a:prstGeom prst="rect">
            <a:avLst/>
          </a:prstGeom>
          <a:solidFill>
            <a:schemeClr val="bg1"/>
          </a:solidFill>
          <a:ln>
            <a:noFill/>
          </a:ln>
        </p:spPr>
        <p:txBody>
          <a:bodyPr vert="horz" lIns="121920" tIns="60960" rIns="121920" bIns="60960" rtlCol="0">
            <a:normAutofit fontScale="25000" lnSpcReduction="20000"/>
          </a:bodyPr>
          <a:lstStyle>
            <a:lvl1pPr marL="342900" indent="-342900" algn="l" defTabSz="914400" rtl="0" eaLnBrk="1" latinLnBrk="0" hangingPunct="1">
              <a:spcBef>
                <a:spcPct val="20000"/>
              </a:spcBef>
              <a:buFont typeface="Arial" pitchFamily="34" charset="0"/>
              <a:buChar char="•"/>
              <a:defRPr lang="en-US" sz="2800" kern="1200">
                <a:solidFill>
                  <a:srgbClr val="0054A4"/>
                </a:solidFill>
                <a:latin typeface="+mj-lt"/>
                <a:ea typeface="+mn-ea"/>
                <a:cs typeface="Arial" pitchFamily="34" charset="0"/>
              </a:defRPr>
            </a:lvl1pPr>
            <a:lvl2pPr marL="742950" indent="-285750" algn="l" defTabSz="914400" rtl="0" eaLnBrk="1" latinLnBrk="0" hangingPunct="1">
              <a:spcBef>
                <a:spcPct val="20000"/>
              </a:spcBef>
              <a:buFont typeface="Arial" pitchFamily="34" charset="0"/>
              <a:buChar char="–"/>
              <a:defRPr lang="en-US" sz="2400" kern="1200">
                <a:solidFill>
                  <a:srgbClr val="279DD9"/>
                </a:solidFill>
                <a:latin typeface="+mj-lt"/>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239994" indent="-239994">
              <a:buFont typeface="+mj-lt"/>
              <a:buAutoNum type="arabicPeriod"/>
            </a:pPr>
            <a:r>
              <a:rPr lang="en-US" sz="6400" dirty="0">
                <a:solidFill>
                  <a:schemeClr val="accent1">
                    <a:lumMod val="40000"/>
                    <a:lumOff val="60000"/>
                  </a:schemeClr>
                </a:solidFill>
              </a:rPr>
              <a:t>Hazards are identified</a:t>
            </a:r>
          </a:p>
          <a:p>
            <a:pPr marL="239994" indent="-239994">
              <a:buFont typeface="+mj-lt"/>
              <a:buAutoNum type="arabicPeriod"/>
            </a:pPr>
            <a:r>
              <a:rPr lang="en-US" sz="6400" dirty="0">
                <a:solidFill>
                  <a:schemeClr val="accent1">
                    <a:lumMod val="40000"/>
                    <a:lumOff val="60000"/>
                  </a:schemeClr>
                </a:solidFill>
              </a:rPr>
              <a:t>Hazards are described</a:t>
            </a:r>
          </a:p>
          <a:p>
            <a:pPr marL="239994" indent="-239994">
              <a:buFont typeface="+mj-lt"/>
              <a:buAutoNum type="arabicPeriod"/>
            </a:pPr>
            <a:r>
              <a:rPr lang="en-US" sz="6400" dirty="0">
                <a:solidFill>
                  <a:schemeClr val="accent1">
                    <a:lumMod val="40000"/>
                    <a:lumOff val="60000"/>
                  </a:schemeClr>
                </a:solidFill>
              </a:rPr>
              <a:t>Risks associated with the hazards mitigated at package level through quantity limitations, packing and packaging requirements</a:t>
            </a:r>
          </a:p>
          <a:p>
            <a:pPr marL="239994" indent="-239994">
              <a:buFont typeface="+mj-lt"/>
              <a:buAutoNum type="arabicPeriod"/>
            </a:pPr>
            <a:r>
              <a:rPr lang="en-US" sz="6400" dirty="0">
                <a:solidFill>
                  <a:schemeClr val="accent1">
                    <a:lumMod val="40000"/>
                    <a:lumOff val="60000"/>
                  </a:schemeClr>
                </a:solidFill>
              </a:rPr>
              <a:t>Hazards and handling information communicated to supply chain</a:t>
            </a:r>
          </a:p>
          <a:p>
            <a:pPr marL="239994" indent="-239994">
              <a:buFont typeface="+mj-lt"/>
              <a:buAutoNum type="arabicPeriod"/>
            </a:pPr>
            <a:r>
              <a:rPr lang="en-US" sz="6400" dirty="0">
                <a:solidFill>
                  <a:schemeClr val="accent1">
                    <a:lumMod val="40000"/>
                    <a:lumOff val="60000"/>
                  </a:schemeClr>
                </a:solidFill>
              </a:rPr>
              <a:t>Shipper declares compliance</a:t>
            </a:r>
          </a:p>
          <a:p>
            <a:pPr marL="239994" indent="-239994">
              <a:buFont typeface="+mj-lt"/>
              <a:buAutoNum type="arabicPeriod"/>
            </a:pPr>
            <a:r>
              <a:rPr lang="en-US" sz="9200" b="1" dirty="0"/>
              <a:t>Risks are further mitigated through operator acceptance, loading and stowage procedures</a:t>
            </a:r>
            <a:r>
              <a:rPr lang="en-US" sz="6400" dirty="0">
                <a:solidFill>
                  <a:schemeClr val="accent1">
                    <a:lumMod val="40000"/>
                    <a:lumOff val="60000"/>
                  </a:schemeClr>
                </a:solidFill>
              </a:rPr>
              <a:t> </a:t>
            </a:r>
          </a:p>
          <a:p>
            <a:pPr marL="239994" indent="-239994">
              <a:buFont typeface="+mj-lt"/>
              <a:buAutoNum type="arabicPeriod"/>
            </a:pPr>
            <a:r>
              <a:rPr lang="en-US" sz="6400" dirty="0">
                <a:solidFill>
                  <a:schemeClr val="accent1">
                    <a:lumMod val="40000"/>
                    <a:lumOff val="60000"/>
                  </a:schemeClr>
                </a:solidFill>
              </a:rPr>
              <a:t>Measures to aid in reducing severity of the consequences of a dangerous goods incident are implemented</a:t>
            </a:r>
          </a:p>
          <a:p>
            <a:pPr marL="239994" indent="-239994">
              <a:buFont typeface="+mj-lt"/>
              <a:buAutoNum type="arabicPeriod"/>
            </a:pPr>
            <a:r>
              <a:rPr lang="en-US" sz="6400" dirty="0">
                <a:solidFill>
                  <a:schemeClr val="accent1">
                    <a:lumMod val="40000"/>
                    <a:lumOff val="60000"/>
                  </a:schemeClr>
                </a:solidFill>
              </a:rPr>
              <a:t>Safety data is provided to States to assist with their safety risk management responsibilities</a:t>
            </a:r>
          </a:p>
          <a:p>
            <a:pPr marL="239994" indent="-239994">
              <a:buFont typeface="+mj-lt"/>
              <a:buAutoNum type="arabicPeriod"/>
            </a:pPr>
            <a:r>
              <a:rPr lang="en-US" sz="6400" dirty="0">
                <a:solidFill>
                  <a:schemeClr val="accent1">
                    <a:lumMod val="40000"/>
                    <a:lumOff val="60000"/>
                  </a:schemeClr>
                </a:solidFill>
              </a:rPr>
              <a:t>Personnel are competent to perform any function for which they are responsible prior to performing it</a:t>
            </a:r>
          </a:p>
        </p:txBody>
      </p:sp>
      <p:pic>
        <p:nvPicPr>
          <p:cNvPr id="8" name="Content Placeholder 1"/>
          <p:cNvPicPr>
            <a:picLocks noGrp="1" noChangeAspect="1"/>
          </p:cNvPicPr>
          <p:nvPr/>
        </p:nvPicPr>
        <p:blipFill>
          <a:blip r:embed="rId3">
            <a:extLst>
              <a:ext uri="{28A0092B-C50C-407E-A947-70E740481C1C}">
                <a14:useLocalDpi xmlns:a14="http://schemas.microsoft.com/office/drawing/2010/main"/>
              </a:ext>
            </a:extLst>
          </a:blip>
          <a:stretch>
            <a:fillRect/>
          </a:stretch>
        </p:blipFill>
        <p:spPr>
          <a:xfrm>
            <a:off x="7486542" y="2721215"/>
            <a:ext cx="2260228" cy="1476912"/>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86256" y="4258427"/>
            <a:ext cx="2260800" cy="1764109"/>
          </a:xfrm>
          <a:prstGeom prst="rect">
            <a:avLst/>
          </a:prstGeom>
        </p:spPr>
      </p:pic>
    </p:spTree>
    <p:extLst>
      <p:ext uri="{BB962C8B-B14F-4D97-AF65-F5344CB8AC3E}">
        <p14:creationId xmlns:p14="http://schemas.microsoft.com/office/powerpoint/2010/main" val="288293856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xEl>
                                              <p:pRg st="4" end="4"/>
                                            </p:txEl>
                                          </p:spTgt>
                                        </p:tgtEl>
                                        <p:attrNameLst>
                                          <p:attrName>style.visibility</p:attrName>
                                        </p:attrNameLst>
                                      </p:cBhvr>
                                      <p:to>
                                        <p:strVal val="visible"/>
                                      </p:to>
                                    </p:set>
                                  </p:childTnLst>
                                </p:cTn>
                              </p:par>
                              <p:par>
                                <p:cTn id="15" presetID="16" presetClass="emph" presetSubtype="0" fill="hold" grpId="0" nodeType="withEffect">
                                  <p:stCondLst>
                                    <p:cond delay="0"/>
                                  </p:stCondLst>
                                  <p:iterate type="lt">
                                    <p:tmPct val="4000"/>
                                  </p:iterate>
                                  <p:childTnLst>
                                    <p:set>
                                      <p:cBhvr override="childStyle">
                                        <p:cTn id="16" dur="500" fill="hold"/>
                                        <p:tgtEl>
                                          <p:spTgt spid="15">
                                            <p:txEl>
                                              <p:pRg st="5" end="5"/>
                                            </p:txEl>
                                          </p:spTgt>
                                        </p:tgtEl>
                                        <p:attrNameLst>
                                          <p:attrName>style.color</p:attrName>
                                        </p:attrNameLst>
                                      </p:cBhvr>
                                      <p:to>
                                        <p:clrVal>
                                          <a:srgbClr val="FF0000"/>
                                        </p:clrVal>
                                      </p:to>
                                    </p:set>
                                    <p:set>
                                      <p:cBhvr>
                                        <p:cTn id="17" dur="500" fill="hold"/>
                                        <p:tgtEl>
                                          <p:spTgt spid="15">
                                            <p:txEl>
                                              <p:pRg st="5" end="5"/>
                                            </p:txEl>
                                          </p:spTgt>
                                        </p:tgtEl>
                                        <p:attrNameLst>
                                          <p:attrName>fillcolor</p:attrName>
                                        </p:attrNameLst>
                                      </p:cBhvr>
                                      <p:to>
                                        <p:clrVal>
                                          <a:srgbClr val="FF0000"/>
                                        </p:clrVal>
                                      </p:to>
                                    </p:set>
                                    <p:set>
                                      <p:cBhvr>
                                        <p:cTn id="18" dur="500" fill="hold"/>
                                        <p:tgtEl>
                                          <p:spTgt spid="15">
                                            <p:txEl>
                                              <p:pRg st="5" end="5"/>
                                            </p:txEl>
                                          </p:spTgt>
                                        </p:tgtEl>
                                        <p:attrNameLst>
                                          <p:attrName>fill.type</p:attrName>
                                        </p:attrNameLst>
                                      </p:cBhvr>
                                      <p:to>
                                        <p:strVal val="solid"/>
                                      </p:to>
                                    </p:set>
                                  </p:childTnLst>
                                </p:cTn>
                              </p:par>
                              <p:par>
                                <p:cTn id="19" presetID="1" presetClass="exit" presetSubtype="0" fill="hold" grpId="0" nodeType="withEffect">
                                  <p:stCondLst>
                                    <p:cond delay="0"/>
                                  </p:stCondLst>
                                  <p:childTnLst>
                                    <p:set>
                                      <p:cBhvr>
                                        <p:cTn id="20" dur="1" fill="hold">
                                          <p:stCondLst>
                                            <p:cond delay="0"/>
                                          </p:stCondLst>
                                        </p:cTn>
                                        <p:tgtEl>
                                          <p:spTgt spid="15">
                                            <p:txEl>
                                              <p:pRg st="6" end="6"/>
                                            </p:txEl>
                                          </p:spTgt>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15">
                                            <p:txEl>
                                              <p:pRg st="7" end="7"/>
                                            </p:txEl>
                                          </p:spTgt>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15">
                                            <p:txEl>
                                              <p:pRg st="8" end="8"/>
                                            </p:txEl>
                                          </p:spTgt>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15">
                                            <p:bg/>
                                          </p:spTgt>
                                        </p:tgtEl>
                                        <p:attrNameLst>
                                          <p:attrName>style.visibility</p:attrName>
                                        </p:attrNameLst>
                                      </p:cBhvr>
                                      <p:to>
                                        <p:strVal val="hidden"/>
                                      </p:to>
                                    </p:set>
                                  </p:childTnLst>
                                </p:cTn>
                              </p:par>
                            </p:childTnLst>
                          </p:cTn>
                        </p:par>
                        <p:par>
                          <p:cTn id="27" fill="hold">
                            <p:stCondLst>
                              <p:cond delay="2020"/>
                            </p:stCondLst>
                            <p:childTnLst>
                              <p:par>
                                <p:cTn id="28" presetID="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childTnLst>
                                </p:cTn>
                              </p:par>
                            </p:childTnLst>
                          </p:cTn>
                        </p:par>
                        <p:par>
                          <p:cTn id="30" fill="hold">
                            <p:stCondLst>
                              <p:cond delay="2020"/>
                            </p:stCondLst>
                            <p:childTnLst>
                              <p:par>
                                <p:cTn id="31" presetID="1" presetClass="entr" presetSubtype="0"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animBg="1"/>
      <p:bldP spid="15" grpId="1"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5"/>
          <p:cNvGraphicFramePr>
            <a:graphicFrameLocks noGrp="1"/>
          </p:cNvGraphicFramePr>
          <p:nvPr>
            <p:ph sz="half" idx="2"/>
            <p:extLst>
              <p:ext uri="{D42A27DB-BD31-4B8C-83A1-F6EECF244321}">
                <p14:modId xmlns:p14="http://schemas.microsoft.com/office/powerpoint/2010/main" val="3963947726"/>
              </p:ext>
            </p:extLst>
          </p:nvPr>
        </p:nvGraphicFramePr>
        <p:xfrm>
          <a:off x="1330325" y="2130425"/>
          <a:ext cx="9347200" cy="33099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Subtitle 13"/>
          <p:cNvSpPr>
            <a:spLocks noGrp="1"/>
          </p:cNvSpPr>
          <p:nvPr>
            <p:ph type="subTitle" idx="1"/>
          </p:nvPr>
        </p:nvSpPr>
        <p:spPr/>
        <p:txBody>
          <a:bodyPr>
            <a:normAutofit lnSpcReduction="10000"/>
          </a:bodyPr>
          <a:lstStyle/>
          <a:p>
            <a:endParaRPr lang="en-US"/>
          </a:p>
        </p:txBody>
      </p:sp>
      <p:sp>
        <p:nvSpPr>
          <p:cNvPr id="8" name="Title 7"/>
          <p:cNvSpPr>
            <a:spLocks noGrp="1"/>
          </p:cNvSpPr>
          <p:nvPr>
            <p:ph type="title"/>
          </p:nvPr>
        </p:nvSpPr>
        <p:spPr/>
        <p:txBody>
          <a:bodyPr/>
          <a:lstStyle/>
          <a:p>
            <a:r>
              <a:rPr lang="en-US" dirty="0"/>
              <a:t>Objective of Technical Instructions</a:t>
            </a:r>
          </a:p>
        </p:txBody>
      </p:sp>
    </p:spTree>
    <p:extLst>
      <p:ext uri="{BB962C8B-B14F-4D97-AF65-F5344CB8AC3E}">
        <p14:creationId xmlns:p14="http://schemas.microsoft.com/office/powerpoint/2010/main" val="3491671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Lithium batteries</a:t>
            </a:r>
          </a:p>
        </p:txBody>
      </p:sp>
      <p:sp>
        <p:nvSpPr>
          <p:cNvPr id="7" name="Subtitle 6"/>
          <p:cNvSpPr>
            <a:spLocks noGrp="1"/>
          </p:cNvSpPr>
          <p:nvPr>
            <p:ph type="subTitle" idx="1"/>
          </p:nvPr>
        </p:nvSpPr>
        <p:spPr/>
        <p:txBody>
          <a:bodyPr>
            <a:normAutofit/>
          </a:bodyPr>
          <a:lstStyle/>
          <a:p>
            <a:endParaRPr lang="en-US" dirty="0"/>
          </a:p>
        </p:txBody>
      </p:sp>
      <p:sp>
        <p:nvSpPr>
          <p:cNvPr id="9" name="Text Placeholder 8"/>
          <p:cNvSpPr>
            <a:spLocks noGrp="1"/>
          </p:cNvSpPr>
          <p:nvPr>
            <p:ph type="body" sz="quarter" idx="11"/>
          </p:nvPr>
        </p:nvSpPr>
        <p:spPr/>
        <p:txBody>
          <a:bodyPr/>
          <a:lstStyle/>
          <a:p>
            <a:r>
              <a:rPr lang="en-US" dirty="0"/>
              <a:t>2</a:t>
            </a:r>
          </a:p>
        </p:txBody>
      </p:sp>
      <p:pic>
        <p:nvPicPr>
          <p:cNvPr id="1026" name="Picture 2">
            <a:extLst>
              <a:ext uri="{FF2B5EF4-FFF2-40B4-BE49-F238E27FC236}">
                <a16:creationId xmlns:a16="http://schemas.microsoft.com/office/drawing/2014/main" id="{252D8136-A21E-ED77-BEC0-449E8A515A72}"/>
              </a:ext>
            </a:extLst>
          </p:cNvPr>
          <p:cNvPicPr>
            <a:picLocks noGrp="1" noChangeAspect="1" noChangeArrowheads="1"/>
          </p:cNvPicPr>
          <p:nvPr>
            <p:ph type="pic" idx="10"/>
          </p:nvPr>
        </p:nvPicPr>
        <p:blipFill>
          <a:blip r:embed="rId3">
            <a:extLst>
              <a:ext uri="{28A0092B-C50C-407E-A947-70E740481C1C}">
                <a14:useLocalDpi xmlns:a14="http://schemas.microsoft.com/office/drawing/2010/main" val="0"/>
              </a:ext>
            </a:extLst>
          </a:blip>
          <a:srcRect t="13359" b="13359"/>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6721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459863"/>
            <a:ext cx="10515600" cy="1004594"/>
          </a:xfrm>
        </p:spPr>
        <p:txBody>
          <a:bodyPr vert="horz" lIns="91440" tIns="45720" rIns="91440" bIns="45720" rtlCol="0" anchor="ctr">
            <a:normAutofit/>
          </a:bodyPr>
          <a:lstStyle/>
          <a:p>
            <a:pPr algn="ctr"/>
            <a:r>
              <a:rPr lang="en-US" sz="4400" kern="1200" dirty="0">
                <a:solidFill>
                  <a:srgbClr val="FFFFFF"/>
                </a:solidFill>
                <a:latin typeface="+mj-lt"/>
                <a:ea typeface="+mj-ea"/>
                <a:cs typeface="+mj-cs"/>
              </a:rPr>
              <a:t>Lithium Batteries</a:t>
            </a:r>
          </a:p>
        </p:txBody>
      </p:sp>
      <p:sp>
        <p:nvSpPr>
          <p:cNvPr id="25" name="Rectangle: Rounded Corners 24">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Content Placeholder 17"/>
          <p:cNvSpPr>
            <a:spLocks/>
          </p:cNvSpPr>
          <p:nvPr/>
        </p:nvSpPr>
        <p:spPr>
          <a:xfrm>
            <a:off x="6197601" y="2660915"/>
            <a:ext cx="5384801" cy="3705275"/>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Right Arrow 8"/>
          <p:cNvSpPr/>
          <p:nvPr/>
        </p:nvSpPr>
        <p:spPr>
          <a:xfrm>
            <a:off x="8416930" y="3629848"/>
            <a:ext cx="1509391" cy="533554"/>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p:cNvSpPr>
          <p:nvPr/>
        </p:nvSpPr>
        <p:spPr>
          <a:xfrm>
            <a:off x="838200" y="2263318"/>
            <a:ext cx="4979697" cy="3426524"/>
          </a:xfrm>
        </p:spPr>
        <p:txBody>
          <a:bodyPr>
            <a:normAutofit/>
          </a:bodyPr>
          <a:lstStyle/>
          <a:p>
            <a:pPr marL="0" marR="0" lvl="0" indent="0" algn="l" defTabSz="841248" rtl="0" eaLnBrk="1" fontAlgn="auto" latinLnBrk="0" hangingPunct="1">
              <a:lnSpc>
                <a:spcPct val="90000"/>
              </a:lnSpc>
              <a:spcBef>
                <a:spcPts val="0"/>
              </a:spcBef>
              <a:spcAft>
                <a:spcPts val="6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potential for lithium batteries to catch fire and emit gases that create an explosive atmosphere poses significant risks to aircraft during transport.</a:t>
            </a:r>
          </a:p>
          <a:p>
            <a:pPr marL="0" marR="0" lvl="0" indent="0" algn="l" defTabSz="841248" rtl="0" eaLnBrk="1" fontAlgn="auto" latinLnBrk="0" hangingPunct="1">
              <a:lnSpc>
                <a:spcPct val="90000"/>
              </a:lnSpc>
              <a:spcBef>
                <a:spcPts val="0"/>
              </a:spcBef>
              <a:spcAft>
                <a:spcPts val="600"/>
              </a:spcAft>
              <a:buClrTx/>
              <a:buSzTx/>
              <a:buFontTx/>
              <a:buNone/>
              <a:tabLst/>
              <a:defRPr/>
            </a:pPr>
            <a:endParaRPr lang="en-US" dirty="0">
              <a:solidFill>
                <a:prstClr val="black"/>
              </a:solidFill>
              <a:latin typeface="Calibri" panose="020F0502020204030204"/>
            </a:endParaRPr>
          </a:p>
          <a:p>
            <a:pPr marL="0" marR="0" lvl="0" indent="0" algn="l" defTabSz="841248" rtl="0" eaLnBrk="1" fontAlgn="auto" latinLnBrk="0" hangingPunct="1">
              <a:lnSpc>
                <a:spcPct val="90000"/>
              </a:lnSpc>
              <a:spcBef>
                <a:spcPts val="0"/>
              </a:spcBef>
              <a:spcAft>
                <a:spcPts val="600"/>
              </a:spcAft>
              <a:buClrTx/>
              <a:buSzTx/>
              <a:buFontTx/>
              <a:buNone/>
              <a:tabLst/>
              <a:defRPr/>
            </a:pPr>
            <a:endParaRPr lang="en-US" dirty="0">
              <a:solidFill>
                <a:prstClr val="black"/>
              </a:solidFill>
              <a:latin typeface="Calibri" panose="020F0502020204030204"/>
            </a:endParaRPr>
          </a:p>
          <a:p>
            <a:pPr marL="0" marR="0" lvl="0" indent="0" algn="l" defTabSz="841248" rtl="0" eaLnBrk="1" fontAlgn="auto" latinLnBrk="0" hangingPunct="1">
              <a:lnSpc>
                <a:spcPct val="90000"/>
              </a:lnSpc>
              <a:spcBef>
                <a:spcPts val="0"/>
              </a:spcBef>
              <a:spcAft>
                <a:spcPts val="600"/>
              </a:spcAft>
              <a:buClrTx/>
              <a:buSzTx/>
              <a:buFontTx/>
              <a:buNone/>
              <a:tabLst/>
              <a:defRPr/>
            </a:pPr>
            <a:r>
              <a:rPr lang="en-CA" dirty="0"/>
              <a:t>A fire involving significant </a:t>
            </a:r>
            <a:r>
              <a:rPr lang="en-US" dirty="0"/>
              <a:t>quantities of lithium batteries can exceed the aircraft’s safety protection features.</a:t>
            </a:r>
          </a:p>
          <a:p>
            <a:pPr marL="0" marR="0" lvl="0" indent="0" algn="l" defTabSz="841248" rtl="0" eaLnBrk="1" fontAlgn="auto" latinLnBrk="0" hangingPunct="1">
              <a:lnSpc>
                <a:spcPct val="90000"/>
              </a:lnSpc>
              <a:spcBef>
                <a:spcPts val="0"/>
              </a:spcBef>
              <a:spcAft>
                <a:spcPts val="600"/>
              </a:spcAft>
              <a:buClrTx/>
              <a:buSzTx/>
              <a:buFontTx/>
              <a:buNone/>
              <a:tabLst/>
              <a:defRPr/>
            </a:pPr>
            <a:endParaRPr lang="en-US" dirty="0"/>
          </a:p>
          <a:p>
            <a:pPr marL="0" marR="0" lvl="0" indent="0" algn="l" defTabSz="841248" rtl="0" eaLnBrk="1" fontAlgn="auto" latinLnBrk="0" hangingPunct="1">
              <a:lnSpc>
                <a:spcPct val="90000"/>
              </a:lnSpc>
              <a:spcBef>
                <a:spcPts val="0"/>
              </a:spcBef>
              <a:spcAft>
                <a:spcPts val="600"/>
              </a:spcAft>
              <a:buClrTx/>
              <a:buSzTx/>
              <a:buFontTx/>
              <a:buNone/>
              <a:tabLst/>
              <a:defRPr/>
            </a:pPr>
            <a:endParaRPr lang="en-US" dirty="0"/>
          </a:p>
          <a:p>
            <a:pPr marL="0" marR="0" lvl="0" indent="0" algn="l" defTabSz="841248" rtl="0" eaLnBrk="1" fontAlgn="auto" latinLnBrk="0" hangingPunct="1">
              <a:lnSpc>
                <a:spcPct val="90000"/>
              </a:lnSpc>
              <a:spcBef>
                <a:spcPts val="0"/>
              </a:spcBef>
              <a:spcAft>
                <a:spcPts val="600"/>
              </a:spcAft>
              <a:buClrTx/>
              <a:buSzTx/>
              <a:buFontTx/>
              <a:buNone/>
              <a:tabLst/>
              <a:defRPr/>
            </a:pPr>
            <a:r>
              <a:rPr lang="en-US" dirty="0"/>
              <a:t>Accidents and incidents involving lithium batteries </a:t>
            </a:r>
          </a:p>
        </p:txBody>
      </p:sp>
      <p:sp>
        <p:nvSpPr>
          <p:cNvPr id="4" name="Date Placeholder 3"/>
          <p:cNvSpPr>
            <a:spLocks/>
          </p:cNvSpPr>
          <p:nvPr/>
        </p:nvSpPr>
        <p:spPr>
          <a:xfrm>
            <a:off x="115907" y="-197414"/>
            <a:ext cx="0" cy="0"/>
          </a:xfrm>
        </p:spPr>
        <p:txBody>
          <a:bodyPr/>
          <a:lstStyle>
            <a:lvl1pPr algn="l">
              <a:defRPr sz="1333">
                <a:solidFill>
                  <a:schemeClr val="bg1"/>
                </a:solidFill>
                <a:latin typeface="Arial" pitchFamily="34" charset="0"/>
                <a:cs typeface="Arial" pitchFamily="34" charset="0"/>
              </a:defRPr>
            </a:lvl1pPr>
          </a:lstStyle>
          <a:p>
            <a:pPr marL="0" marR="0" lvl="0" indent="0" algn="l" defTabSz="841248" rtl="0" eaLnBrk="1" fontAlgn="auto" latinLnBrk="0" hangingPunct="1">
              <a:lnSpc>
                <a:spcPct val="100000"/>
              </a:lnSpc>
              <a:spcBef>
                <a:spcPts val="0"/>
              </a:spcBef>
              <a:spcAft>
                <a:spcPts val="600"/>
              </a:spcAft>
              <a:buClrTx/>
              <a:buSzTx/>
              <a:buFontTx/>
              <a:buNone/>
              <a:tabLst/>
              <a:defRPr/>
            </a:pPr>
            <a:endParaRPr kumimoji="0" lang="en-CA" sz="1333"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5" name="Footer Placeholder 4"/>
          <p:cNvSpPr>
            <a:spLocks/>
          </p:cNvSpPr>
          <p:nvPr/>
        </p:nvSpPr>
        <p:spPr>
          <a:xfrm>
            <a:off x="115907" y="-197414"/>
            <a:ext cx="0" cy="0"/>
          </a:xfrm>
        </p:spPr>
        <p:txBody>
          <a:bodyPr/>
          <a:lstStyle>
            <a:lvl1pPr algn="ctr">
              <a:defRPr sz="1333">
                <a:solidFill>
                  <a:schemeClr val="bg1"/>
                </a:solidFill>
                <a:latin typeface="Arial" pitchFamily="34" charset="0"/>
                <a:cs typeface="Arial" pitchFamily="34" charset="0"/>
              </a:defRPr>
            </a:lvl1pPr>
          </a:lstStyle>
          <a:p>
            <a:pPr marL="0" marR="0" lvl="0" indent="0" algn="ctr" defTabSz="841248" rtl="0" eaLnBrk="1" fontAlgn="auto" latinLnBrk="0" hangingPunct="1">
              <a:lnSpc>
                <a:spcPct val="100000"/>
              </a:lnSpc>
              <a:spcBef>
                <a:spcPts val="0"/>
              </a:spcBef>
              <a:spcAft>
                <a:spcPts val="600"/>
              </a:spcAft>
              <a:buClrTx/>
              <a:buSzTx/>
              <a:buFontTx/>
              <a:buNone/>
              <a:tabLst/>
              <a:defRPr/>
            </a:pPr>
            <a:endParaRPr kumimoji="0" lang="en-CA" sz="1333"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6" name="Slide Number Placeholder 5"/>
          <p:cNvSpPr>
            <a:spLocks/>
          </p:cNvSpPr>
          <p:nvPr/>
        </p:nvSpPr>
        <p:spPr>
          <a:xfrm>
            <a:off x="115907" y="-197414"/>
            <a:ext cx="0" cy="0"/>
          </a:xfrm>
        </p:spPr>
        <p:txBody>
          <a:bodyPr/>
          <a:lstStyle>
            <a:lvl1pPr algn="r">
              <a:defRPr sz="1333">
                <a:solidFill>
                  <a:schemeClr val="bg1"/>
                </a:solidFill>
                <a:latin typeface="Arial" pitchFamily="34" charset="0"/>
                <a:cs typeface="Arial" pitchFamily="34" charset="0"/>
              </a:defRPr>
            </a:lvl1pPr>
          </a:lstStyle>
          <a:p>
            <a:pPr marL="0" marR="0" lvl="0" indent="0" algn="r" defTabSz="841248" rtl="0" eaLnBrk="1" fontAlgn="auto" latinLnBrk="0" hangingPunct="1">
              <a:lnSpc>
                <a:spcPct val="100000"/>
              </a:lnSpc>
              <a:spcBef>
                <a:spcPts val="0"/>
              </a:spcBef>
              <a:spcAft>
                <a:spcPts val="600"/>
              </a:spcAft>
              <a:buClrTx/>
              <a:buSzTx/>
              <a:buFontTx/>
              <a:buNone/>
              <a:tabLst/>
              <a:defRPr/>
            </a:pPr>
            <a:fld id="{3FF909EE-2C65-48BC-95E5-26F3591A45A6}" type="slidenum">
              <a:rPr kumimoji="0" lang="en-CA" sz="1226" b="0" i="0" u="none" strike="noStrike" kern="1200" cap="none" spc="0" normalizeH="0" baseline="0" noProof="0">
                <a:ln>
                  <a:noFill/>
                </a:ln>
                <a:solidFill>
                  <a:srgbClr val="555555"/>
                </a:solidFill>
                <a:effectLst/>
                <a:uLnTx/>
                <a:uFillTx/>
                <a:latin typeface="Arial" pitchFamily="34" charset="0"/>
                <a:ea typeface="+mn-ea"/>
                <a:cs typeface="Arial" pitchFamily="34" charset="0"/>
              </a:rPr>
              <a:pPr marL="0" marR="0" lvl="0" indent="0" algn="r" defTabSz="841248" rtl="0" eaLnBrk="1" fontAlgn="auto" latinLnBrk="0" hangingPunct="1">
                <a:lnSpc>
                  <a:spcPct val="100000"/>
                </a:lnSpc>
                <a:spcBef>
                  <a:spcPts val="0"/>
                </a:spcBef>
                <a:spcAft>
                  <a:spcPts val="600"/>
                </a:spcAft>
                <a:buClrTx/>
                <a:buSzTx/>
                <a:buFontTx/>
                <a:buNone/>
                <a:tabLst/>
                <a:defRPr/>
              </a:pPr>
              <a:t>15</a:t>
            </a:fld>
            <a:endParaRPr kumimoji="0" lang="en-CA" sz="1333"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graphicFrame>
        <p:nvGraphicFramePr>
          <p:cNvPr id="8" name="Diagram 7"/>
          <p:cNvGraphicFramePr/>
          <p:nvPr/>
        </p:nvGraphicFramePr>
        <p:xfrm>
          <a:off x="5815771" y="2352105"/>
          <a:ext cx="3839960" cy="32555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10257035" y="2490155"/>
            <a:ext cx="686406" cy="432106"/>
          </a:xfrm>
          <a:prstGeom prst="rect">
            <a:avLst/>
          </a:prstGeom>
          <a:noFill/>
        </p:spPr>
        <p:txBody>
          <a:bodyPr wrap="none" rtlCol="0">
            <a:spAutoFit/>
          </a:bodyPr>
          <a:lstStyle/>
          <a:p>
            <a:pPr marL="0" marR="0" lvl="0" indent="0" algn="l" defTabSz="841248" rtl="0" eaLnBrk="1" fontAlgn="auto" latinLnBrk="0" hangingPunct="1">
              <a:lnSpc>
                <a:spcPct val="100000"/>
              </a:lnSpc>
              <a:spcBef>
                <a:spcPts val="0"/>
              </a:spcBef>
              <a:spcAft>
                <a:spcPts val="600"/>
              </a:spcAft>
              <a:buClrTx/>
              <a:buSzTx/>
              <a:buFontTx/>
              <a:buNone/>
              <a:tabLst/>
              <a:defRPr/>
            </a:pPr>
            <a:r>
              <a:rPr kumimoji="0" lang="en-US" sz="2208" b="1" i="0" u="none" strike="noStrike" kern="1200" cap="none" spc="0" normalizeH="0" baseline="0" noProof="0">
                <a:ln>
                  <a:noFill/>
                </a:ln>
                <a:solidFill>
                  <a:srgbClr val="475C00"/>
                </a:solidFill>
                <a:effectLst/>
                <a:uLnTx/>
                <a:uFillTx/>
                <a:latin typeface="Calibri" panose="020F0502020204030204"/>
                <a:ea typeface="+mn-ea"/>
                <a:cs typeface="+mn-cs"/>
              </a:rPr>
              <a:t>FIRE</a:t>
            </a:r>
            <a:endParaRPr kumimoji="0" lang="en-GB" sz="2400" b="1" i="0" u="none" strike="noStrike" kern="1200" cap="none" spc="0" normalizeH="0" baseline="0" noProof="0">
              <a:ln>
                <a:noFill/>
              </a:ln>
              <a:solidFill>
                <a:srgbClr val="A6CE39">
                  <a:lumMod val="50000"/>
                </a:srgbClr>
              </a:solidFill>
              <a:effectLst/>
              <a:uLnTx/>
              <a:uFillTx/>
              <a:latin typeface="Calibri" panose="020F0502020204030204"/>
              <a:ea typeface="+mn-ea"/>
              <a:cs typeface="+mn-cs"/>
            </a:endParaRPr>
          </a:p>
        </p:txBody>
      </p:sp>
      <p:sp>
        <p:nvSpPr>
          <p:cNvPr id="11" name="TextBox 10"/>
          <p:cNvSpPr txBox="1"/>
          <p:nvPr/>
        </p:nvSpPr>
        <p:spPr>
          <a:xfrm>
            <a:off x="10074205" y="3691331"/>
            <a:ext cx="1048685" cy="432106"/>
          </a:xfrm>
          <a:prstGeom prst="rect">
            <a:avLst/>
          </a:prstGeom>
          <a:noFill/>
        </p:spPr>
        <p:txBody>
          <a:bodyPr wrap="none" rtlCol="0">
            <a:spAutoFit/>
          </a:bodyPr>
          <a:lstStyle>
            <a:defPPr>
              <a:defRPr lang="en-US"/>
            </a:defPPr>
            <a:lvl1pPr>
              <a:defRPr b="1">
                <a:solidFill>
                  <a:schemeClr val="accent6">
                    <a:lumMod val="50000"/>
                  </a:schemeClr>
                </a:solidFill>
              </a:defRPr>
            </a:lvl1pPr>
          </a:lstStyle>
          <a:p>
            <a:pPr marL="0" marR="0" lvl="0" indent="0" algn="l" defTabSz="841248" rtl="0" eaLnBrk="1" fontAlgn="auto" latinLnBrk="0" hangingPunct="1">
              <a:lnSpc>
                <a:spcPct val="100000"/>
              </a:lnSpc>
              <a:spcBef>
                <a:spcPts val="0"/>
              </a:spcBef>
              <a:spcAft>
                <a:spcPts val="600"/>
              </a:spcAft>
              <a:buClrTx/>
              <a:buSzTx/>
              <a:buFontTx/>
              <a:buNone/>
              <a:tabLst/>
              <a:defRPr/>
            </a:pPr>
            <a:r>
              <a:rPr kumimoji="0" lang="en-US" sz="2208" b="1" i="0" u="none" strike="noStrike" kern="1200" cap="none" spc="0" normalizeH="0" baseline="0" noProof="0">
                <a:ln>
                  <a:noFill/>
                </a:ln>
                <a:solidFill>
                  <a:srgbClr val="475C00"/>
                </a:solidFill>
                <a:effectLst/>
                <a:uLnTx/>
                <a:uFillTx/>
                <a:latin typeface="Calibri" panose="020F0502020204030204"/>
                <a:ea typeface="+mn-ea"/>
                <a:cs typeface="+mn-cs"/>
              </a:rPr>
              <a:t>SMOKE</a:t>
            </a:r>
            <a:endParaRPr kumimoji="0" lang="en-GB" sz="2400" b="1" i="0" u="none" strike="noStrike" kern="1200" cap="none" spc="0" normalizeH="0" baseline="0" noProof="0">
              <a:ln>
                <a:noFill/>
              </a:ln>
              <a:solidFill>
                <a:srgbClr val="A6CE39">
                  <a:lumMod val="50000"/>
                </a:srgbClr>
              </a:solidFill>
              <a:effectLst/>
              <a:uLnTx/>
              <a:uFillTx/>
              <a:latin typeface="Calibri" panose="020F0502020204030204"/>
              <a:ea typeface="+mn-ea"/>
              <a:cs typeface="+mn-cs"/>
            </a:endParaRPr>
          </a:p>
        </p:txBody>
      </p:sp>
      <p:sp>
        <p:nvSpPr>
          <p:cNvPr id="12" name="TextBox 11"/>
          <p:cNvSpPr txBox="1"/>
          <p:nvPr/>
        </p:nvSpPr>
        <p:spPr>
          <a:xfrm>
            <a:off x="9837534" y="4830860"/>
            <a:ext cx="1519775" cy="432106"/>
          </a:xfrm>
          <a:prstGeom prst="rect">
            <a:avLst/>
          </a:prstGeom>
          <a:noFill/>
        </p:spPr>
        <p:txBody>
          <a:bodyPr wrap="none" rtlCol="0">
            <a:spAutoFit/>
          </a:bodyPr>
          <a:lstStyle/>
          <a:p>
            <a:pPr marL="0" marR="0" lvl="0" indent="0" algn="l" defTabSz="841248" rtl="0" eaLnBrk="1" fontAlgn="auto" latinLnBrk="0" hangingPunct="1">
              <a:lnSpc>
                <a:spcPct val="100000"/>
              </a:lnSpc>
              <a:spcBef>
                <a:spcPts val="0"/>
              </a:spcBef>
              <a:spcAft>
                <a:spcPts val="600"/>
              </a:spcAft>
              <a:buClrTx/>
              <a:buSzTx/>
              <a:buFontTx/>
              <a:buNone/>
              <a:tabLst/>
              <a:defRPr/>
            </a:pPr>
            <a:r>
              <a:rPr kumimoji="0" lang="en-US" sz="2208" b="1" i="0" u="none" strike="noStrike" kern="1200" cap="none" spc="0" normalizeH="0" baseline="0" noProof="0">
                <a:ln>
                  <a:noFill/>
                </a:ln>
                <a:solidFill>
                  <a:srgbClr val="475C00"/>
                </a:solidFill>
                <a:effectLst/>
                <a:uLnTx/>
                <a:uFillTx/>
                <a:latin typeface="Calibri" panose="020F0502020204030204"/>
                <a:ea typeface="+mn-ea"/>
                <a:cs typeface="+mn-cs"/>
              </a:rPr>
              <a:t>EXPLOSION</a:t>
            </a:r>
            <a:endParaRPr kumimoji="0" lang="en-GB" sz="2400" b="1" i="0" u="none" strike="noStrike" kern="1200" cap="none" spc="0" normalizeH="0" baseline="0" noProof="0">
              <a:ln>
                <a:noFill/>
              </a:ln>
              <a:solidFill>
                <a:srgbClr val="A6CE39">
                  <a:lumMod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0941858"/>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29B420-FD15-F778-BEB0-1B99CD3423BF}"/>
            </a:ext>
          </a:extLst>
        </p:cNvPr>
        <p:cNvGrpSpPr/>
        <p:nvPr/>
      </p:nvGrpSpPr>
      <p:grpSpPr>
        <a:xfrm>
          <a:off x="0" y="0"/>
          <a:ext cx="0" cy="0"/>
          <a:chOff x="0" y="0"/>
          <a:chExt cx="0" cy="0"/>
        </a:xfrm>
      </p:grpSpPr>
      <p:sp>
        <p:nvSpPr>
          <p:cNvPr id="42" name="Title 41">
            <a:extLst>
              <a:ext uri="{FF2B5EF4-FFF2-40B4-BE49-F238E27FC236}">
                <a16:creationId xmlns:a16="http://schemas.microsoft.com/office/drawing/2014/main" id="{FFFAD6B7-BB45-90A2-22B1-EE761721EF77}"/>
              </a:ext>
            </a:extLst>
          </p:cNvPr>
          <p:cNvSpPr>
            <a:spLocks noGrp="1"/>
          </p:cNvSpPr>
          <p:nvPr>
            <p:ph type="title"/>
          </p:nvPr>
        </p:nvSpPr>
        <p:spPr>
          <a:xfrm>
            <a:off x="6839065" y="898783"/>
            <a:ext cx="3895668" cy="497166"/>
          </a:xfrm>
        </p:spPr>
        <p:txBody>
          <a:bodyPr/>
          <a:lstStyle/>
          <a:p>
            <a:r>
              <a:rPr lang="en-CA" dirty="0"/>
              <a:t>Lithium batteries</a:t>
            </a:r>
          </a:p>
        </p:txBody>
      </p:sp>
      <p:sp>
        <p:nvSpPr>
          <p:cNvPr id="43" name="Content Placeholder 42">
            <a:extLst>
              <a:ext uri="{FF2B5EF4-FFF2-40B4-BE49-F238E27FC236}">
                <a16:creationId xmlns:a16="http://schemas.microsoft.com/office/drawing/2014/main" id="{A0DC627B-EBB2-44F1-D7FC-5185FC36F35E}"/>
              </a:ext>
            </a:extLst>
          </p:cNvPr>
          <p:cNvSpPr>
            <a:spLocks noGrp="1"/>
          </p:cNvSpPr>
          <p:nvPr>
            <p:ph sz="half" idx="14"/>
          </p:nvPr>
        </p:nvSpPr>
        <p:spPr>
          <a:xfrm>
            <a:off x="2218803" y="4418925"/>
            <a:ext cx="3077144" cy="280800"/>
          </a:xfrm>
        </p:spPr>
        <p:txBody>
          <a:bodyPr/>
          <a:lstStyle/>
          <a:p>
            <a:r>
              <a:rPr lang="en-US" dirty="0"/>
              <a:t>Compliance with prescriptive regulations and trust</a:t>
            </a:r>
          </a:p>
        </p:txBody>
      </p:sp>
      <p:sp>
        <p:nvSpPr>
          <p:cNvPr id="44" name="Content Placeholder 43">
            <a:extLst>
              <a:ext uri="{FF2B5EF4-FFF2-40B4-BE49-F238E27FC236}">
                <a16:creationId xmlns:a16="http://schemas.microsoft.com/office/drawing/2014/main" id="{E431FE52-FEA6-1081-A946-6E49353109FD}"/>
              </a:ext>
            </a:extLst>
          </p:cNvPr>
          <p:cNvSpPr>
            <a:spLocks noGrp="1"/>
          </p:cNvSpPr>
          <p:nvPr>
            <p:ph sz="half" idx="15"/>
          </p:nvPr>
        </p:nvSpPr>
        <p:spPr>
          <a:xfrm>
            <a:off x="2218803" y="2328196"/>
            <a:ext cx="3077144" cy="280800"/>
          </a:xfrm>
        </p:spPr>
        <p:txBody>
          <a:bodyPr/>
          <a:lstStyle/>
          <a:p>
            <a:r>
              <a:rPr lang="en-US" dirty="0"/>
              <a:t>Hazards are accurately identified</a:t>
            </a:r>
          </a:p>
        </p:txBody>
      </p:sp>
      <p:sp>
        <p:nvSpPr>
          <p:cNvPr id="45" name="Content Placeholder 44">
            <a:extLst>
              <a:ext uri="{FF2B5EF4-FFF2-40B4-BE49-F238E27FC236}">
                <a16:creationId xmlns:a16="http://schemas.microsoft.com/office/drawing/2014/main" id="{6F43032D-A53B-B0A7-692B-EE7A1C171EAB}"/>
              </a:ext>
            </a:extLst>
          </p:cNvPr>
          <p:cNvSpPr>
            <a:spLocks noGrp="1"/>
          </p:cNvSpPr>
          <p:nvPr>
            <p:ph sz="half" idx="16"/>
          </p:nvPr>
        </p:nvSpPr>
        <p:spPr>
          <a:xfrm>
            <a:off x="2218803" y="3353285"/>
            <a:ext cx="3077144" cy="278935"/>
          </a:xfrm>
        </p:spPr>
        <p:txBody>
          <a:bodyPr/>
          <a:lstStyle/>
          <a:p>
            <a:r>
              <a:rPr lang="en-US" dirty="0"/>
              <a:t>Package level mitigation is sufficient</a:t>
            </a:r>
          </a:p>
        </p:txBody>
      </p:sp>
      <p:sp>
        <p:nvSpPr>
          <p:cNvPr id="49" name="Text Placeholder 48">
            <a:extLst>
              <a:ext uri="{FF2B5EF4-FFF2-40B4-BE49-F238E27FC236}">
                <a16:creationId xmlns:a16="http://schemas.microsoft.com/office/drawing/2014/main" id="{43058B50-07FC-A26E-D4F6-1D4BA325ED0E}"/>
              </a:ext>
            </a:extLst>
          </p:cNvPr>
          <p:cNvSpPr>
            <a:spLocks noGrp="1"/>
          </p:cNvSpPr>
          <p:nvPr>
            <p:ph type="body" sz="quarter" idx="22"/>
          </p:nvPr>
        </p:nvSpPr>
        <p:spPr>
          <a:xfrm>
            <a:off x="669408" y="898783"/>
            <a:ext cx="3895670" cy="507736"/>
          </a:xfrm>
        </p:spPr>
        <p:txBody>
          <a:bodyPr/>
          <a:lstStyle/>
          <a:p>
            <a:r>
              <a:rPr lang="en-CA" dirty="0">
                <a:solidFill>
                  <a:schemeClr val="bg1"/>
                </a:solidFill>
              </a:rPr>
              <a:t>Technical Instructions</a:t>
            </a:r>
          </a:p>
        </p:txBody>
      </p:sp>
      <p:sp>
        <p:nvSpPr>
          <p:cNvPr id="50" name="Text Placeholder 49">
            <a:extLst>
              <a:ext uri="{FF2B5EF4-FFF2-40B4-BE49-F238E27FC236}">
                <a16:creationId xmlns:a16="http://schemas.microsoft.com/office/drawing/2014/main" id="{E1DB7F5C-3B0D-5DF0-5D6D-9F1CCC470B4E}"/>
              </a:ext>
            </a:extLst>
          </p:cNvPr>
          <p:cNvSpPr>
            <a:spLocks noGrp="1"/>
          </p:cNvSpPr>
          <p:nvPr>
            <p:ph type="body" sz="quarter" idx="23"/>
          </p:nvPr>
        </p:nvSpPr>
        <p:spPr>
          <a:xfrm>
            <a:off x="669408" y="1311576"/>
            <a:ext cx="3895670" cy="283041"/>
          </a:xfrm>
        </p:spPr>
        <p:txBody>
          <a:bodyPr/>
          <a:lstStyle/>
          <a:p>
            <a:r>
              <a:rPr lang="en-CA" dirty="0"/>
              <a:t>Assumptions </a:t>
            </a:r>
          </a:p>
        </p:txBody>
      </p:sp>
      <p:sp>
        <p:nvSpPr>
          <p:cNvPr id="51" name="Text Placeholder 50">
            <a:extLst>
              <a:ext uri="{FF2B5EF4-FFF2-40B4-BE49-F238E27FC236}">
                <a16:creationId xmlns:a16="http://schemas.microsoft.com/office/drawing/2014/main" id="{94DF72C4-8075-2827-76FC-4060E7883155}"/>
              </a:ext>
            </a:extLst>
          </p:cNvPr>
          <p:cNvSpPr>
            <a:spLocks noGrp="1"/>
          </p:cNvSpPr>
          <p:nvPr>
            <p:ph type="body" sz="quarter" idx="24"/>
          </p:nvPr>
        </p:nvSpPr>
        <p:spPr>
          <a:xfrm>
            <a:off x="6839065" y="1311576"/>
            <a:ext cx="3889450" cy="283041"/>
          </a:xfrm>
        </p:spPr>
        <p:txBody>
          <a:bodyPr/>
          <a:lstStyle/>
          <a:p>
            <a:r>
              <a:rPr lang="en-CA" dirty="0"/>
              <a:t>Reality</a:t>
            </a:r>
          </a:p>
        </p:txBody>
      </p:sp>
      <p:pic>
        <p:nvPicPr>
          <p:cNvPr id="5" name="Content Placeholder 4">
            <a:extLst>
              <a:ext uri="{FF2B5EF4-FFF2-40B4-BE49-F238E27FC236}">
                <a16:creationId xmlns:a16="http://schemas.microsoft.com/office/drawing/2014/main" id="{3DE14CE7-8D74-F35C-41FC-C47193CCCA5C}"/>
              </a:ext>
            </a:extLst>
          </p:cNvPr>
          <p:cNvPicPr>
            <a:picLocks noGrp="1" noChangeAspect="1"/>
          </p:cNvPicPr>
          <p:nvPr>
            <p:ph sz="half" idx="19"/>
          </p:nvPr>
        </p:nvPicPr>
        <p:blipFill>
          <a:blip r:embed="rId3" cstate="print">
            <a:extLst>
              <a:ext uri="{28A0092B-C50C-407E-A947-70E740481C1C}">
                <a14:useLocalDpi xmlns:a14="http://schemas.microsoft.com/office/drawing/2010/main" val="0"/>
              </a:ext>
            </a:extLst>
          </a:blip>
          <a:stretch>
            <a:fillRect/>
          </a:stretch>
        </p:blipFill>
        <p:spPr>
          <a:xfrm>
            <a:off x="1105047" y="4418925"/>
            <a:ext cx="977143" cy="720000"/>
          </a:xfrm>
        </p:spPr>
      </p:pic>
      <p:pic>
        <p:nvPicPr>
          <p:cNvPr id="10" name="Picture 9">
            <a:extLst>
              <a:ext uri="{FF2B5EF4-FFF2-40B4-BE49-F238E27FC236}">
                <a16:creationId xmlns:a16="http://schemas.microsoft.com/office/drawing/2014/main" id="{74CB85F5-5BE0-A091-B8B3-F616CFB3BB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4139" y="3178969"/>
            <a:ext cx="958959" cy="720000"/>
          </a:xfrm>
          <a:prstGeom prst="rect">
            <a:avLst/>
          </a:prstGeom>
        </p:spPr>
      </p:pic>
      <p:sp>
        <p:nvSpPr>
          <p:cNvPr id="35" name="Content Placeholder 43">
            <a:extLst>
              <a:ext uri="{FF2B5EF4-FFF2-40B4-BE49-F238E27FC236}">
                <a16:creationId xmlns:a16="http://schemas.microsoft.com/office/drawing/2014/main" id="{C0445E31-85F6-B7B1-1F8B-0A3111A30CDB}"/>
              </a:ext>
            </a:extLst>
          </p:cNvPr>
          <p:cNvSpPr txBox="1">
            <a:spLocks/>
          </p:cNvSpPr>
          <p:nvPr/>
        </p:nvSpPr>
        <p:spPr>
          <a:xfrm>
            <a:off x="6839063" y="2004252"/>
            <a:ext cx="4554000" cy="2808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dirty="0">
                <a:solidFill>
                  <a:schemeClr val="bg2">
                    <a:lumMod val="75000"/>
                  </a:schemeClr>
                </a:solidFill>
              </a:rPr>
              <a:t>Hazards classified as miscellaneous dangerous goods</a:t>
            </a:r>
          </a:p>
          <a:p>
            <a:pPr marL="285750" indent="-285750">
              <a:spcBef>
                <a:spcPts val="0"/>
              </a:spcBef>
              <a:buFont typeface="Arial" panose="020B0604020202020204" pitchFamily="34" charset="0"/>
              <a:buChar char="•"/>
            </a:pPr>
            <a:r>
              <a:rPr lang="en-US" dirty="0">
                <a:solidFill>
                  <a:schemeClr val="bg2">
                    <a:lumMod val="75000"/>
                  </a:schemeClr>
                </a:solidFill>
              </a:rPr>
              <a:t>“Miscellaneous” does not describe actual hazard, which may vary depending on cell or battery type</a:t>
            </a:r>
          </a:p>
          <a:p>
            <a:pPr marL="285750" indent="-285750">
              <a:spcBef>
                <a:spcPts val="0"/>
              </a:spcBef>
              <a:buFont typeface="Arial" panose="020B0604020202020204" pitchFamily="34" charset="0"/>
              <a:buChar char="•"/>
            </a:pPr>
            <a:r>
              <a:rPr lang="en-US" dirty="0">
                <a:solidFill>
                  <a:schemeClr val="bg2">
                    <a:lumMod val="75000"/>
                  </a:schemeClr>
                </a:solidFill>
              </a:rPr>
              <a:t>Some cells or batteries my be very benign, others too hazardous for air transport</a:t>
            </a:r>
          </a:p>
          <a:p>
            <a:endParaRPr lang="en-US" dirty="0">
              <a:solidFill>
                <a:schemeClr val="bg2">
                  <a:lumMod val="75000"/>
                </a:schemeClr>
              </a:solidFill>
            </a:endParaRPr>
          </a:p>
        </p:txBody>
      </p:sp>
      <p:sp>
        <p:nvSpPr>
          <p:cNvPr id="36" name="Content Placeholder 44">
            <a:extLst>
              <a:ext uri="{FF2B5EF4-FFF2-40B4-BE49-F238E27FC236}">
                <a16:creationId xmlns:a16="http://schemas.microsoft.com/office/drawing/2014/main" id="{71A6B704-3C4F-F9BB-FAA7-AF598715BC43}"/>
              </a:ext>
            </a:extLst>
          </p:cNvPr>
          <p:cNvSpPr txBox="1">
            <a:spLocks/>
          </p:cNvSpPr>
          <p:nvPr/>
        </p:nvSpPr>
        <p:spPr>
          <a:xfrm>
            <a:off x="6839065" y="3178969"/>
            <a:ext cx="4554000" cy="27893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dirty="0">
                <a:solidFill>
                  <a:schemeClr val="bg2">
                    <a:lumMod val="75000"/>
                  </a:schemeClr>
                </a:solidFill>
              </a:rPr>
              <a:t>Packaging mitigation does not prevent propagation of thermal runaway to adjacent packages</a:t>
            </a:r>
          </a:p>
          <a:p>
            <a:pPr marL="285750" indent="-285750">
              <a:spcBef>
                <a:spcPts val="0"/>
              </a:spcBef>
              <a:buFont typeface="Arial" panose="020B0604020202020204" pitchFamily="34" charset="0"/>
              <a:buChar char="•"/>
            </a:pPr>
            <a:r>
              <a:rPr lang="en-US" dirty="0">
                <a:solidFill>
                  <a:schemeClr val="bg2">
                    <a:lumMod val="75000"/>
                  </a:schemeClr>
                </a:solidFill>
              </a:rPr>
              <a:t>Quantity in cargo compartment increases risk</a:t>
            </a:r>
          </a:p>
        </p:txBody>
      </p:sp>
      <p:sp>
        <p:nvSpPr>
          <p:cNvPr id="39" name="Content Placeholder 44">
            <a:extLst>
              <a:ext uri="{FF2B5EF4-FFF2-40B4-BE49-F238E27FC236}">
                <a16:creationId xmlns:a16="http://schemas.microsoft.com/office/drawing/2014/main" id="{2D0D9BF7-A625-BED7-C27F-19F27C5EC4F1}"/>
              </a:ext>
            </a:extLst>
          </p:cNvPr>
          <p:cNvSpPr txBox="1">
            <a:spLocks/>
          </p:cNvSpPr>
          <p:nvPr/>
        </p:nvSpPr>
        <p:spPr>
          <a:xfrm>
            <a:off x="6839063" y="4220625"/>
            <a:ext cx="4554000" cy="434689"/>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0"/>
              </a:spcBef>
              <a:buFont typeface="Arial" panose="020B0604020202020204" pitchFamily="34" charset="0"/>
              <a:buChar char="•"/>
            </a:pPr>
            <a:r>
              <a:rPr lang="en-US" dirty="0">
                <a:solidFill>
                  <a:schemeClr val="bg2">
                    <a:lumMod val="75000"/>
                  </a:schemeClr>
                </a:solidFill>
              </a:rPr>
              <a:t>Increasingly complex supply chain, cargo growth, changing battery technology, increased energy density outpace prescriptive SARPs</a:t>
            </a:r>
            <a:endParaRPr lang="it-IT" dirty="0">
              <a:solidFill>
                <a:schemeClr val="bg2">
                  <a:lumMod val="75000"/>
                </a:schemeClr>
              </a:solidFill>
            </a:endParaRPr>
          </a:p>
          <a:p>
            <a:pPr marL="285750" indent="-285750">
              <a:lnSpc>
                <a:spcPct val="100000"/>
              </a:lnSpc>
              <a:spcBef>
                <a:spcPts val="0"/>
              </a:spcBef>
              <a:buFont typeface="Arial" panose="020B0604020202020204" pitchFamily="34" charset="0"/>
              <a:buChar char="•"/>
            </a:pPr>
            <a:r>
              <a:rPr lang="it-IT" dirty="0">
                <a:solidFill>
                  <a:schemeClr val="bg2">
                    <a:lumMod val="75000"/>
                  </a:schemeClr>
                </a:solidFill>
              </a:rPr>
              <a:t>Cannot rely on trust</a:t>
            </a:r>
          </a:p>
        </p:txBody>
      </p:sp>
      <p:sp>
        <p:nvSpPr>
          <p:cNvPr id="8" name="Right Arrow 7">
            <a:extLst>
              <a:ext uri="{FF2B5EF4-FFF2-40B4-BE49-F238E27FC236}">
                <a16:creationId xmlns:a16="http://schemas.microsoft.com/office/drawing/2014/main" id="{FC6E5A52-0370-D519-3A2D-A4DB26E77BFF}"/>
              </a:ext>
            </a:extLst>
          </p:cNvPr>
          <p:cNvSpPr/>
          <p:nvPr/>
        </p:nvSpPr>
        <p:spPr>
          <a:xfrm>
            <a:off x="5342061" y="2154927"/>
            <a:ext cx="1497002" cy="567558"/>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Right Arrow 22">
            <a:extLst>
              <a:ext uri="{FF2B5EF4-FFF2-40B4-BE49-F238E27FC236}">
                <a16:creationId xmlns:a16="http://schemas.microsoft.com/office/drawing/2014/main" id="{4B386265-5FAE-3386-D6DF-02D7F74154E4}"/>
              </a:ext>
            </a:extLst>
          </p:cNvPr>
          <p:cNvSpPr/>
          <p:nvPr/>
        </p:nvSpPr>
        <p:spPr>
          <a:xfrm>
            <a:off x="5342061" y="3208973"/>
            <a:ext cx="1497002" cy="567558"/>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Right Arrow 24">
            <a:extLst>
              <a:ext uri="{FF2B5EF4-FFF2-40B4-BE49-F238E27FC236}">
                <a16:creationId xmlns:a16="http://schemas.microsoft.com/office/drawing/2014/main" id="{534E5A39-9C4E-1C03-956A-B83D43F5E09C}"/>
              </a:ext>
            </a:extLst>
          </p:cNvPr>
          <p:cNvSpPr/>
          <p:nvPr/>
        </p:nvSpPr>
        <p:spPr>
          <a:xfrm>
            <a:off x="5342061" y="4472915"/>
            <a:ext cx="1497002" cy="567558"/>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a:extLst>
              <a:ext uri="{FF2B5EF4-FFF2-40B4-BE49-F238E27FC236}">
                <a16:creationId xmlns:a16="http://schemas.microsoft.com/office/drawing/2014/main" id="{6A7CD97B-5393-A222-ECBA-9C2886939B53}"/>
              </a:ext>
            </a:extLst>
          </p:cNvPr>
          <p:cNvSpPr/>
          <p:nvPr/>
        </p:nvSpPr>
        <p:spPr>
          <a:xfrm rot="2513256">
            <a:off x="1107243" y="1979169"/>
            <a:ext cx="890904" cy="8795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 name="Picture 3">
            <a:extLst>
              <a:ext uri="{FF2B5EF4-FFF2-40B4-BE49-F238E27FC236}">
                <a16:creationId xmlns:a16="http://schemas.microsoft.com/office/drawing/2014/main" id="{2621D970-BF64-BBF9-5C04-9930C5C87246}"/>
              </a:ext>
            </a:extLst>
          </p:cNvPr>
          <p:cNvPicPr>
            <a:picLocks noChangeAspect="1"/>
          </p:cNvPicPr>
          <p:nvPr/>
        </p:nvPicPr>
        <p:blipFill>
          <a:blip r:embed="rId5" cstate="print">
            <a:clrChange>
              <a:clrFrom>
                <a:srgbClr val="FEFEFD"/>
              </a:clrFrom>
              <a:clrTo>
                <a:srgbClr val="FEFEFD">
                  <a:alpha val="0"/>
                </a:srgbClr>
              </a:clrTo>
            </a:clrChange>
            <a:extLst>
              <a:ext uri="{BEBA8EAE-BF5A-486C-A8C5-ECC9F3942E4B}">
                <a14:imgProps xmlns:a14="http://schemas.microsoft.com/office/drawing/2010/main">
                  <a14:imgLayer r:embed="rId6">
                    <a14:imgEffect>
                      <a14:saturation sat="33000"/>
                    </a14:imgEffect>
                  </a14:imgLayer>
                </a14:imgProps>
              </a:ext>
              <a:ext uri="{28A0092B-C50C-407E-A947-70E740481C1C}">
                <a14:useLocalDpi xmlns:a14="http://schemas.microsoft.com/office/drawing/2010/main" val="0"/>
              </a:ext>
            </a:extLst>
          </a:blip>
          <a:stretch>
            <a:fillRect/>
          </a:stretch>
        </p:blipFill>
        <p:spPr>
          <a:xfrm rot="21432045">
            <a:off x="886844" y="1781746"/>
            <a:ext cx="1328152" cy="1237856"/>
          </a:xfrm>
          <a:prstGeom prst="rect">
            <a:avLst/>
          </a:prstGeom>
        </p:spPr>
      </p:pic>
      <p:pic>
        <p:nvPicPr>
          <p:cNvPr id="2" name="Picture 1">
            <a:extLst>
              <a:ext uri="{FF2B5EF4-FFF2-40B4-BE49-F238E27FC236}">
                <a16:creationId xmlns:a16="http://schemas.microsoft.com/office/drawing/2014/main" id="{EC532C76-CE6B-3A32-EC03-494F17F14F3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8933" y="5714220"/>
            <a:ext cx="977143" cy="720000"/>
          </a:xfrm>
          <a:prstGeom prst="rect">
            <a:avLst/>
          </a:prstGeom>
        </p:spPr>
      </p:pic>
      <p:sp>
        <p:nvSpPr>
          <p:cNvPr id="6" name="Content Placeholder 44">
            <a:extLst>
              <a:ext uri="{FF2B5EF4-FFF2-40B4-BE49-F238E27FC236}">
                <a16:creationId xmlns:a16="http://schemas.microsoft.com/office/drawing/2014/main" id="{A6FA21C3-FC48-094A-3FA8-2B051AE74FD3}"/>
              </a:ext>
            </a:extLst>
          </p:cNvPr>
          <p:cNvSpPr txBox="1">
            <a:spLocks/>
          </p:cNvSpPr>
          <p:nvPr/>
        </p:nvSpPr>
        <p:spPr>
          <a:xfrm>
            <a:off x="2172689" y="5714220"/>
            <a:ext cx="3077144" cy="434689"/>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Aircraft safety systems and containment equipment can mitigate against a severe outcome</a:t>
            </a:r>
          </a:p>
        </p:txBody>
      </p:sp>
      <p:sp>
        <p:nvSpPr>
          <p:cNvPr id="7" name="Content Placeholder 44">
            <a:extLst>
              <a:ext uri="{FF2B5EF4-FFF2-40B4-BE49-F238E27FC236}">
                <a16:creationId xmlns:a16="http://schemas.microsoft.com/office/drawing/2014/main" id="{287D2129-1480-0583-F3B1-FF7DB3944F40}"/>
              </a:ext>
            </a:extLst>
          </p:cNvPr>
          <p:cNvSpPr txBox="1">
            <a:spLocks/>
          </p:cNvSpPr>
          <p:nvPr/>
        </p:nvSpPr>
        <p:spPr>
          <a:xfrm>
            <a:off x="6839063" y="5834542"/>
            <a:ext cx="4554000" cy="434689"/>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dirty="0">
                <a:solidFill>
                  <a:schemeClr val="bg2">
                    <a:lumMod val="75000"/>
                  </a:schemeClr>
                </a:solidFill>
              </a:rPr>
              <a:t>A fire involving lithium batteries can overwhelm cargo compartment and containment equipment protection features</a:t>
            </a:r>
          </a:p>
        </p:txBody>
      </p:sp>
      <p:sp>
        <p:nvSpPr>
          <p:cNvPr id="9" name="Right Arrow 23">
            <a:extLst>
              <a:ext uri="{FF2B5EF4-FFF2-40B4-BE49-F238E27FC236}">
                <a16:creationId xmlns:a16="http://schemas.microsoft.com/office/drawing/2014/main" id="{2DDBB4A9-3F6E-807D-D57F-333F31A38171}"/>
              </a:ext>
            </a:extLst>
          </p:cNvPr>
          <p:cNvSpPr/>
          <p:nvPr/>
        </p:nvSpPr>
        <p:spPr>
          <a:xfrm>
            <a:off x="5295947" y="5797580"/>
            <a:ext cx="1497002" cy="567558"/>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926785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77FC16-3D60-CDB6-7D7E-579A9905DC4A}"/>
              </a:ext>
            </a:extLst>
          </p:cNvPr>
          <p:cNvSpPr>
            <a:spLocks noGrp="1"/>
          </p:cNvSpPr>
          <p:nvPr>
            <p:ph type="title"/>
          </p:nvPr>
        </p:nvSpPr>
        <p:spPr/>
        <p:txBody>
          <a:bodyPr/>
          <a:lstStyle/>
          <a:p>
            <a:r>
              <a:rPr lang="en-CA" dirty="0"/>
              <a:t>Managing risk</a:t>
            </a:r>
            <a:endParaRPr lang="en-GB" dirty="0"/>
          </a:p>
        </p:txBody>
      </p:sp>
      <p:sp>
        <p:nvSpPr>
          <p:cNvPr id="4" name="Subtitle 3">
            <a:extLst>
              <a:ext uri="{FF2B5EF4-FFF2-40B4-BE49-F238E27FC236}">
                <a16:creationId xmlns:a16="http://schemas.microsoft.com/office/drawing/2014/main" id="{B195B370-391D-F75B-267A-662108EAAC4D}"/>
              </a:ext>
            </a:extLst>
          </p:cNvPr>
          <p:cNvSpPr>
            <a:spLocks noGrp="1"/>
          </p:cNvSpPr>
          <p:nvPr>
            <p:ph type="subTitle" idx="1"/>
          </p:nvPr>
        </p:nvSpPr>
        <p:spPr/>
        <p:txBody>
          <a:bodyPr/>
          <a:lstStyle/>
          <a:p>
            <a:r>
              <a:rPr lang="en-CA" dirty="0"/>
              <a:t>Operator role</a:t>
            </a:r>
            <a:endParaRPr lang="en-GB" dirty="0"/>
          </a:p>
        </p:txBody>
      </p:sp>
      <p:pic>
        <p:nvPicPr>
          <p:cNvPr id="7" name="Picture Placeholder 3">
            <a:extLst>
              <a:ext uri="{FF2B5EF4-FFF2-40B4-BE49-F238E27FC236}">
                <a16:creationId xmlns:a16="http://schemas.microsoft.com/office/drawing/2014/main" id="{28A44369-0166-0AAD-1C52-E522711FEDA5}"/>
              </a:ext>
            </a:extLst>
          </p:cNvPr>
          <p:cNvPicPr>
            <a:picLocks noGrp="1" noChangeAspect="1"/>
          </p:cNvPicPr>
          <p:nvPr>
            <p:ph type="pic" idx="10"/>
          </p:nvPr>
        </p:nvPicPr>
        <p:blipFill>
          <a:blip r:embed="rId3">
            <a:extLst>
              <a:ext uri="{28A0092B-C50C-407E-A947-70E740481C1C}">
                <a14:useLocalDpi xmlns:a14="http://schemas.microsoft.com/office/drawing/2010/main" val="0"/>
              </a:ext>
            </a:extLst>
          </a:blip>
          <a:srcRect l="20" r="20"/>
          <a:stretch>
            <a:fillRect/>
          </a:stretch>
        </p:blipFill>
        <p:spPr>
          <a:xfrm>
            <a:off x="4073525" y="893763"/>
            <a:ext cx="6878638" cy="5070475"/>
          </a:xfrm>
        </p:spPr>
      </p:pic>
    </p:spTree>
    <p:extLst>
      <p:ext uri="{BB962C8B-B14F-4D97-AF65-F5344CB8AC3E}">
        <p14:creationId xmlns:p14="http://schemas.microsoft.com/office/powerpoint/2010/main" val="76832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Cargo compartment safety Standards</a:t>
            </a:r>
            <a:endParaRPr lang="en-GB" dirty="0"/>
          </a:p>
        </p:txBody>
      </p:sp>
      <p:sp>
        <p:nvSpPr>
          <p:cNvPr id="3" name="Content Placeholder 2"/>
          <p:cNvSpPr>
            <a:spLocks noGrp="1"/>
          </p:cNvSpPr>
          <p:nvPr>
            <p:ph sz="half" idx="1"/>
          </p:nvPr>
        </p:nvSpPr>
        <p:spPr>
          <a:xfrm>
            <a:off x="921053" y="2544067"/>
            <a:ext cx="5384801" cy="3705275"/>
          </a:xfrm>
        </p:spPr>
        <p:txBody>
          <a:bodyPr>
            <a:noAutofit/>
          </a:bodyPr>
          <a:lstStyle/>
          <a:p>
            <a:r>
              <a:rPr lang="en-US" sz="2400" dirty="0"/>
              <a:t>Cargo compartment safety</a:t>
            </a:r>
          </a:p>
          <a:p>
            <a:pPr lvl="1">
              <a:lnSpc>
                <a:spcPts val="1867"/>
              </a:lnSpc>
            </a:pPr>
            <a:r>
              <a:rPr lang="en-GB" sz="2000" dirty="0"/>
              <a:t>Policy and procedures that address items to be transported in the cargo compartment </a:t>
            </a:r>
            <a:r>
              <a:rPr lang="en-GB" sz="2000" b="1" dirty="0">
                <a:solidFill>
                  <a:schemeClr val="tx2"/>
                </a:solidFill>
              </a:rPr>
              <a:t>including specific safety risk assessment</a:t>
            </a:r>
          </a:p>
          <a:p>
            <a:pPr lvl="1">
              <a:lnSpc>
                <a:spcPts val="1867"/>
              </a:lnSpc>
            </a:pPr>
            <a:r>
              <a:rPr lang="en-GB" sz="2000" dirty="0"/>
              <a:t>Cargo compartment fire protection capabilities in the aeroplane flight manual or other documentation supporting the operation of the aeroplane</a:t>
            </a:r>
          </a:p>
          <a:p>
            <a:pPr lvl="1">
              <a:lnSpc>
                <a:spcPts val="1867"/>
              </a:lnSpc>
            </a:pPr>
            <a:r>
              <a:rPr lang="en-GB" sz="2000" dirty="0"/>
              <a:t>Policies and procedures to ensure with reasonable certainty, that a fire involving items in cargo compartment can be detected and sufficiently supressed</a:t>
            </a:r>
            <a:endParaRPr lang="en-GB" sz="2400" dirty="0"/>
          </a:p>
        </p:txBody>
      </p:sp>
      <p:sp>
        <p:nvSpPr>
          <p:cNvPr id="5" name="Footer Placeholder 4"/>
          <p:cNvSpPr>
            <a:spLocks noGrp="1"/>
          </p:cNvSpPr>
          <p:nvPr>
            <p:ph type="ftr" sz="quarter" idx="11"/>
          </p:nvPr>
        </p:nvSpPr>
        <p:spPr/>
        <p:txBody>
          <a:bodyPr/>
          <a:lstStyle/>
          <a:p>
            <a:pPr defTabSz="1219170"/>
            <a:endParaRPr lang="en-CA">
              <a:solidFill>
                <a:prstClr val="white"/>
              </a:solidFill>
            </a:endParaRPr>
          </a:p>
        </p:txBody>
      </p:sp>
      <p:sp>
        <p:nvSpPr>
          <p:cNvPr id="6" name="Slide Number Placeholder 5"/>
          <p:cNvSpPr>
            <a:spLocks noGrp="1"/>
          </p:cNvSpPr>
          <p:nvPr>
            <p:ph type="sldNum" sz="quarter" idx="12"/>
          </p:nvPr>
        </p:nvSpPr>
        <p:spPr/>
        <p:txBody>
          <a:bodyPr/>
          <a:lstStyle/>
          <a:p>
            <a:pPr defTabSz="1219170"/>
            <a:fld id="{3FF909EE-2C65-48BC-95E5-26F3591A45A6}" type="slidenum">
              <a:rPr lang="en-CA" smtClean="0">
                <a:solidFill>
                  <a:prstClr val="white"/>
                </a:solidFill>
              </a:rPr>
              <a:pPr defTabSz="1219170"/>
              <a:t>18</a:t>
            </a:fld>
            <a:endParaRPr lang="en-CA">
              <a:solidFill>
                <a:prstClr val="white"/>
              </a:solidFill>
            </a:endParaRPr>
          </a:p>
        </p:txBody>
      </p:sp>
      <p:graphicFrame>
        <p:nvGraphicFramePr>
          <p:cNvPr id="17" name="Content Placeholder 12"/>
          <p:cNvGraphicFramePr>
            <a:graphicFrameLocks/>
          </p:cNvGraphicFramePr>
          <p:nvPr>
            <p:extLst>
              <p:ext uri="{D42A27DB-BD31-4B8C-83A1-F6EECF244321}">
                <p14:modId xmlns:p14="http://schemas.microsoft.com/office/powerpoint/2010/main" val="1519034496"/>
              </p:ext>
            </p:extLst>
          </p:nvPr>
        </p:nvGraphicFramePr>
        <p:xfrm>
          <a:off x="6096000" y="2038982"/>
          <a:ext cx="5384800" cy="37062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6"/>
          <p:cNvGrpSpPr/>
          <p:nvPr/>
        </p:nvGrpSpPr>
        <p:grpSpPr>
          <a:xfrm>
            <a:off x="5891475" y="5657054"/>
            <a:ext cx="5554142" cy="421032"/>
            <a:chOff x="5993075" y="6019666"/>
            <a:chExt cx="5554142" cy="421032"/>
          </a:xfrm>
        </p:grpSpPr>
        <p:sp>
          <p:nvSpPr>
            <p:cNvPr id="14" name="Freeform 13"/>
            <p:cNvSpPr/>
            <p:nvPr/>
          </p:nvSpPr>
          <p:spPr>
            <a:xfrm>
              <a:off x="6291217" y="6103968"/>
              <a:ext cx="5256000" cy="336730"/>
            </a:xfrm>
            <a:custGeom>
              <a:avLst/>
              <a:gdLst>
                <a:gd name="connsiteX0" fmla="*/ 0 w 5075413"/>
                <a:gd name="connsiteY0" fmla="*/ 0 h 336730"/>
                <a:gd name="connsiteX1" fmla="*/ 5075413 w 5075413"/>
                <a:gd name="connsiteY1" fmla="*/ 0 h 336730"/>
                <a:gd name="connsiteX2" fmla="*/ 5075413 w 5075413"/>
                <a:gd name="connsiteY2" fmla="*/ 336730 h 336730"/>
                <a:gd name="connsiteX3" fmla="*/ 0 w 5075413"/>
                <a:gd name="connsiteY3" fmla="*/ 336730 h 336730"/>
                <a:gd name="connsiteX4" fmla="*/ 0 w 5075413"/>
                <a:gd name="connsiteY4" fmla="*/ 0 h 336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5413" h="336730">
                  <a:moveTo>
                    <a:pt x="0" y="0"/>
                  </a:moveTo>
                  <a:lnTo>
                    <a:pt x="5075413" y="0"/>
                  </a:lnTo>
                  <a:lnTo>
                    <a:pt x="5075413" y="336730"/>
                  </a:lnTo>
                  <a:lnTo>
                    <a:pt x="0" y="336730"/>
                  </a:lnTo>
                  <a:lnTo>
                    <a:pt x="0" y="0"/>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67280" tIns="43180" rIns="43180" bIns="43180" numCol="1" spcCol="1270" anchor="ctr" anchorCtr="0">
              <a:noAutofit/>
            </a:bodyPr>
            <a:lstStyle/>
            <a:p>
              <a:pPr defTabSz="755650">
                <a:lnSpc>
                  <a:spcPct val="90000"/>
                </a:lnSpc>
                <a:spcBef>
                  <a:spcPct val="0"/>
                </a:spcBef>
                <a:spcAft>
                  <a:spcPct val="35000"/>
                </a:spcAft>
              </a:pPr>
              <a:r>
                <a:rPr lang="en-GB" sz="1600" dirty="0"/>
                <a:t>Supply chain for items transported</a:t>
              </a:r>
            </a:p>
          </p:txBody>
        </p:sp>
        <p:sp>
          <p:nvSpPr>
            <p:cNvPr id="20" name="Oval 19"/>
            <p:cNvSpPr/>
            <p:nvPr/>
          </p:nvSpPr>
          <p:spPr>
            <a:xfrm>
              <a:off x="5993075" y="6019666"/>
              <a:ext cx="421033" cy="421032"/>
            </a:xfrm>
            <a:prstGeom prst="ellipse">
              <a:avLst/>
            </a:prstGeom>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1">
                <a:shade val="80000"/>
                <a:hueOff val="841024"/>
                <a:satOff val="-70489"/>
                <a:lumOff val="38808"/>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en-GB"/>
            </a:p>
          </p:txBody>
        </p:sp>
      </p:grpSp>
    </p:spTree>
    <p:extLst>
      <p:ext uri="{BB962C8B-B14F-4D97-AF65-F5344CB8AC3E}">
        <p14:creationId xmlns:p14="http://schemas.microsoft.com/office/powerpoint/2010/main" val="3329974169"/>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6BC02B-176A-2DCE-6321-844A7D680BA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8EABC82-38B7-A466-91F1-CFC3F315AAAA}"/>
              </a:ext>
            </a:extLst>
          </p:cNvPr>
          <p:cNvSpPr>
            <a:spLocks noGrp="1"/>
          </p:cNvSpPr>
          <p:nvPr>
            <p:ph type="title"/>
          </p:nvPr>
        </p:nvSpPr>
        <p:spPr/>
        <p:txBody>
          <a:bodyPr/>
          <a:lstStyle/>
          <a:p>
            <a:r>
              <a:rPr lang="en-CA" dirty="0"/>
              <a:t>Managing risk</a:t>
            </a:r>
            <a:endParaRPr lang="en-GB" dirty="0"/>
          </a:p>
        </p:txBody>
      </p:sp>
      <p:sp>
        <p:nvSpPr>
          <p:cNvPr id="4" name="Subtitle 3">
            <a:extLst>
              <a:ext uri="{FF2B5EF4-FFF2-40B4-BE49-F238E27FC236}">
                <a16:creationId xmlns:a16="http://schemas.microsoft.com/office/drawing/2014/main" id="{91C10F33-795F-BB9D-32D3-2E01CB8231F9}"/>
              </a:ext>
            </a:extLst>
          </p:cNvPr>
          <p:cNvSpPr>
            <a:spLocks noGrp="1"/>
          </p:cNvSpPr>
          <p:nvPr>
            <p:ph type="subTitle" idx="1"/>
          </p:nvPr>
        </p:nvSpPr>
        <p:spPr/>
        <p:txBody>
          <a:bodyPr/>
          <a:lstStyle/>
          <a:p>
            <a:r>
              <a:rPr lang="en-CA" dirty="0"/>
              <a:t>State role</a:t>
            </a:r>
            <a:endParaRPr lang="en-GB" dirty="0"/>
          </a:p>
        </p:txBody>
      </p:sp>
      <p:pic>
        <p:nvPicPr>
          <p:cNvPr id="7" name="Picture Placeholder 3">
            <a:extLst>
              <a:ext uri="{FF2B5EF4-FFF2-40B4-BE49-F238E27FC236}">
                <a16:creationId xmlns:a16="http://schemas.microsoft.com/office/drawing/2014/main" id="{BAE62A0A-534E-64E2-7129-428A23A11136}"/>
              </a:ext>
            </a:extLst>
          </p:cNvPr>
          <p:cNvPicPr>
            <a:picLocks noGrp="1" noChangeAspect="1"/>
          </p:cNvPicPr>
          <p:nvPr>
            <p:ph type="pic" idx="10"/>
          </p:nvPr>
        </p:nvPicPr>
        <p:blipFill>
          <a:blip r:embed="rId3">
            <a:extLst>
              <a:ext uri="{28A0092B-C50C-407E-A947-70E740481C1C}">
                <a14:useLocalDpi xmlns:a14="http://schemas.microsoft.com/office/drawing/2010/main" val="0"/>
              </a:ext>
            </a:extLst>
          </a:blip>
          <a:srcRect l="20" r="20"/>
          <a:stretch>
            <a:fillRect/>
          </a:stretch>
        </p:blipFill>
        <p:spPr>
          <a:xfrm>
            <a:off x="4073525" y="893763"/>
            <a:ext cx="6878638" cy="5070475"/>
          </a:xfrm>
        </p:spPr>
      </p:pic>
    </p:spTree>
    <p:extLst>
      <p:ext uri="{BB962C8B-B14F-4D97-AF65-F5344CB8AC3E}">
        <p14:creationId xmlns:p14="http://schemas.microsoft.com/office/powerpoint/2010/main" val="2340777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DE16A-BA1E-8AE9-E955-B63B8A39D027}"/>
              </a:ext>
            </a:extLst>
          </p:cNvPr>
          <p:cNvSpPr>
            <a:spLocks noGrp="1"/>
          </p:cNvSpPr>
          <p:nvPr>
            <p:ph type="ctrTitle"/>
          </p:nvPr>
        </p:nvSpPr>
        <p:spPr/>
        <p:txBody>
          <a:bodyPr/>
          <a:lstStyle/>
          <a:p>
            <a:r>
              <a:rPr lang="en-US" dirty="0"/>
              <a:t>Lynn McGuigan</a:t>
            </a:r>
            <a:endParaRPr lang="en-GB" dirty="0"/>
          </a:p>
        </p:txBody>
      </p:sp>
      <p:sp>
        <p:nvSpPr>
          <p:cNvPr id="3" name="Text Placeholder 2">
            <a:extLst>
              <a:ext uri="{FF2B5EF4-FFF2-40B4-BE49-F238E27FC236}">
                <a16:creationId xmlns:a16="http://schemas.microsoft.com/office/drawing/2014/main" id="{3286544C-9859-2C32-95F3-B468888C1234}"/>
              </a:ext>
            </a:extLst>
          </p:cNvPr>
          <p:cNvSpPr>
            <a:spLocks noGrp="1"/>
          </p:cNvSpPr>
          <p:nvPr>
            <p:ph type="body" sz="quarter" idx="10"/>
          </p:nvPr>
        </p:nvSpPr>
        <p:spPr/>
        <p:txBody>
          <a:bodyPr/>
          <a:lstStyle/>
          <a:p>
            <a:r>
              <a:rPr lang="en-US" dirty="0"/>
              <a:t>CARGO SAFETY: AN ICAO PERSPECTIVE</a:t>
            </a:r>
            <a:endParaRPr lang="en-GB" dirty="0"/>
          </a:p>
        </p:txBody>
      </p:sp>
    </p:spTree>
    <p:extLst>
      <p:ext uri="{BB962C8B-B14F-4D97-AF65-F5344CB8AC3E}">
        <p14:creationId xmlns:p14="http://schemas.microsoft.com/office/powerpoint/2010/main" val="32328280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4B1347-3445-AC37-5951-73A27518628C}"/>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80D0135A-96DD-5773-D81F-60DAAB7C4653}"/>
              </a:ext>
            </a:extLst>
          </p:cNvPr>
          <p:cNvSpPr>
            <a:spLocks noGrp="1"/>
          </p:cNvSpPr>
          <p:nvPr>
            <p:ph type="title"/>
          </p:nvPr>
        </p:nvSpPr>
        <p:spPr/>
        <p:txBody>
          <a:bodyPr/>
          <a:lstStyle/>
          <a:p>
            <a:r>
              <a:rPr lang="en-US" dirty="0"/>
              <a:t>Clarifying States’ responsibilities in Annex 18</a:t>
            </a:r>
          </a:p>
        </p:txBody>
      </p:sp>
      <p:graphicFrame>
        <p:nvGraphicFramePr>
          <p:cNvPr id="6" name="Content Placeholder 6">
            <a:extLst>
              <a:ext uri="{FF2B5EF4-FFF2-40B4-BE49-F238E27FC236}">
                <a16:creationId xmlns:a16="http://schemas.microsoft.com/office/drawing/2014/main" id="{373FA2AA-5DAC-3108-8E5A-4A46F6F85A7F}"/>
              </a:ext>
            </a:extLst>
          </p:cNvPr>
          <p:cNvGraphicFramePr>
            <a:graphicFrameLocks noGrp="1"/>
          </p:cNvGraphicFramePr>
          <p:nvPr>
            <p:ph sz="half" idx="2"/>
            <p:extLst>
              <p:ext uri="{D42A27DB-BD31-4B8C-83A1-F6EECF244321}">
                <p14:modId xmlns:p14="http://schemas.microsoft.com/office/powerpoint/2010/main" val="2528216502"/>
              </p:ext>
            </p:extLst>
          </p:nvPr>
        </p:nvGraphicFramePr>
        <p:xfrm>
          <a:off x="1493838" y="1943100"/>
          <a:ext cx="5003800" cy="4003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Picture Placeholder 3">
            <a:extLst>
              <a:ext uri="{FF2B5EF4-FFF2-40B4-BE49-F238E27FC236}">
                <a16:creationId xmlns:a16="http://schemas.microsoft.com/office/drawing/2014/main" id="{49A2D087-1238-4F58-0387-6F287F257D28}"/>
              </a:ext>
            </a:extLst>
          </p:cNvPr>
          <p:cNvSpPr>
            <a:spLocks noGrp="1"/>
          </p:cNvSpPr>
          <p:nvPr>
            <p:ph type="pic" idx="10"/>
          </p:nvPr>
        </p:nvSpPr>
        <p:spPr/>
        <p:txBody>
          <a:bodyPr/>
          <a:lstStyle/>
          <a:p>
            <a:endParaRPr lang="en-GB"/>
          </a:p>
        </p:txBody>
      </p:sp>
      <p:pic>
        <p:nvPicPr>
          <p:cNvPr id="5" name="Picture Placeholder 14">
            <a:extLst>
              <a:ext uri="{FF2B5EF4-FFF2-40B4-BE49-F238E27FC236}">
                <a16:creationId xmlns:a16="http://schemas.microsoft.com/office/drawing/2014/main" id="{3ECEDB03-2506-BB26-EF2C-905EFF423E19}"/>
              </a:ext>
            </a:extLst>
          </p:cNvPr>
          <p:cNvPicPr>
            <a:picLocks noChangeAspect="1"/>
          </p:cNvPicPr>
          <p:nvPr/>
        </p:nvPicPr>
        <p:blipFill>
          <a:blip r:embed="rId8">
            <a:extLst>
              <a:ext uri="{28A0092B-C50C-407E-A947-70E740481C1C}">
                <a14:useLocalDpi xmlns:a14="http://schemas.microsoft.com/office/drawing/2010/main" val="0"/>
              </a:ext>
            </a:extLst>
          </a:blip>
          <a:srcRect t="11193" b="11193"/>
          <a:stretch>
            <a:fillRect/>
          </a:stretch>
        </p:blipFill>
        <p:spPr>
          <a:xfrm>
            <a:off x="7206434" y="0"/>
            <a:ext cx="4985013" cy="6858000"/>
          </a:xfrm>
          <a:prstGeom prst="rect">
            <a:avLst/>
          </a:prstGeom>
          <a:solidFill>
            <a:schemeClr val="bg1">
              <a:lumMod val="95000"/>
            </a:schemeClr>
          </a:solidFill>
        </p:spPr>
      </p:pic>
    </p:spTree>
    <p:extLst>
      <p:ext uri="{BB962C8B-B14F-4D97-AF65-F5344CB8AC3E}">
        <p14:creationId xmlns:p14="http://schemas.microsoft.com/office/powerpoint/2010/main" val="3851176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57702B24-D856-6147-58B6-5977C41D4B86}"/>
              </a:ext>
            </a:extLst>
          </p:cNvPr>
          <p:cNvGraphicFramePr>
            <a:graphicFrameLocks noGrp="1"/>
          </p:cNvGraphicFramePr>
          <p:nvPr>
            <p:ph sz="half" idx="2"/>
            <p:extLst>
              <p:ext uri="{D42A27DB-BD31-4B8C-83A1-F6EECF244321}">
                <p14:modId xmlns:p14="http://schemas.microsoft.com/office/powerpoint/2010/main" val="1585372473"/>
              </p:ext>
            </p:extLst>
          </p:nvPr>
        </p:nvGraphicFramePr>
        <p:xfrm>
          <a:off x="1330325" y="2130425"/>
          <a:ext cx="9347200" cy="33099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ubtitle 4">
            <a:extLst>
              <a:ext uri="{FF2B5EF4-FFF2-40B4-BE49-F238E27FC236}">
                <a16:creationId xmlns:a16="http://schemas.microsoft.com/office/drawing/2014/main" id="{81F9524A-D795-EC23-4016-5D2BB6E783F5}"/>
              </a:ext>
            </a:extLst>
          </p:cNvPr>
          <p:cNvSpPr>
            <a:spLocks noGrp="1"/>
          </p:cNvSpPr>
          <p:nvPr>
            <p:ph type="subTitle" idx="1"/>
          </p:nvPr>
        </p:nvSpPr>
        <p:spPr/>
        <p:txBody>
          <a:bodyPr>
            <a:normAutofit lnSpcReduction="10000"/>
          </a:bodyPr>
          <a:lstStyle/>
          <a:p>
            <a:r>
              <a:rPr lang="en-US" dirty="0"/>
              <a:t>State responsibilities</a:t>
            </a:r>
            <a:endParaRPr lang="en-GB" dirty="0"/>
          </a:p>
        </p:txBody>
      </p:sp>
      <p:sp>
        <p:nvSpPr>
          <p:cNvPr id="4" name="Title 3">
            <a:extLst>
              <a:ext uri="{FF2B5EF4-FFF2-40B4-BE49-F238E27FC236}">
                <a16:creationId xmlns:a16="http://schemas.microsoft.com/office/drawing/2014/main" id="{2FD8F665-D06D-9F69-09D7-DB2B27B23104}"/>
              </a:ext>
            </a:extLst>
          </p:cNvPr>
          <p:cNvSpPr>
            <a:spLocks noGrp="1"/>
          </p:cNvSpPr>
          <p:nvPr>
            <p:ph type="title"/>
          </p:nvPr>
        </p:nvSpPr>
        <p:spPr/>
        <p:txBody>
          <a:bodyPr/>
          <a:lstStyle/>
          <a:p>
            <a:r>
              <a:rPr lang="en-US" dirty="0"/>
              <a:t>Managing supply chain risks</a:t>
            </a:r>
            <a:endParaRPr lang="en-GB" dirty="0"/>
          </a:p>
        </p:txBody>
      </p:sp>
    </p:spTree>
    <p:extLst>
      <p:ext uri="{BB962C8B-B14F-4D97-AF65-F5344CB8AC3E}">
        <p14:creationId xmlns:p14="http://schemas.microsoft.com/office/powerpoint/2010/main" val="13603319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8" descr="A person crossing the street&#10;&#10;AI-generated content may be incorrec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1984" y="894110"/>
            <a:ext cx="6782311" cy="5069780"/>
          </a:xfrm>
          <a:prstGeom prst="rect">
            <a:avLst/>
          </a:prstGeom>
          <a:noFill/>
        </p:spPr>
      </p:pic>
      <p:sp>
        <p:nvSpPr>
          <p:cNvPr id="2" name="Title 1"/>
          <p:cNvSpPr>
            <a:spLocks noGrp="1"/>
          </p:cNvSpPr>
          <p:nvPr>
            <p:ph type="title"/>
          </p:nvPr>
        </p:nvSpPr>
        <p:spPr>
          <a:xfrm>
            <a:off x="1609557" y="2743200"/>
            <a:ext cx="2126611" cy="979330"/>
          </a:xfrm>
        </p:spPr>
        <p:txBody>
          <a:bodyPr>
            <a:normAutofit/>
          </a:bodyPr>
          <a:lstStyle/>
          <a:p>
            <a:r>
              <a:rPr lang="en-CA"/>
              <a:t>Rules? What Rules?</a:t>
            </a:r>
          </a:p>
        </p:txBody>
      </p:sp>
      <p:sp>
        <p:nvSpPr>
          <p:cNvPr id="18" name="Subtitle 3">
            <a:extLst>
              <a:ext uri="{FF2B5EF4-FFF2-40B4-BE49-F238E27FC236}">
                <a16:creationId xmlns:a16="http://schemas.microsoft.com/office/drawing/2014/main" id="{12ADE00C-6C49-DAD4-1C55-0B288B06C8CB}"/>
              </a:ext>
            </a:extLst>
          </p:cNvPr>
          <p:cNvSpPr>
            <a:spLocks noGrp="1"/>
          </p:cNvSpPr>
          <p:nvPr>
            <p:ph type="subTitle" idx="1"/>
          </p:nvPr>
        </p:nvSpPr>
        <p:spPr>
          <a:xfrm>
            <a:off x="1609557" y="3908414"/>
            <a:ext cx="2126611" cy="1051125"/>
          </a:xfrm>
        </p:spPr>
        <p:txBody>
          <a:bodyPr/>
          <a:lstStyle/>
          <a:p>
            <a:endParaRPr lang="en-US"/>
          </a:p>
        </p:txBody>
      </p:sp>
      <p:sp>
        <p:nvSpPr>
          <p:cNvPr id="9" name="Slide Number Placeholder 5" hidden="1"/>
          <p:cNvSpPr>
            <a:spLocks noGrp="1"/>
          </p:cNvSpPr>
          <p:nvPr>
            <p:ph type="sldNum" sz="quarter" idx="4294967295"/>
          </p:nvPr>
        </p:nvSpPr>
        <p:spPr>
          <a:xfrm>
            <a:off x="8737600" y="6525344"/>
            <a:ext cx="2844800" cy="332656"/>
          </a:xfrm>
          <a:prstGeom prst="rect">
            <a:avLst/>
          </a:prstGeom>
        </p:spPr>
        <p:txBody>
          <a:bodyPr/>
          <a:lstStyle>
            <a:lvl1pPr algn="r">
              <a:defRPr sz="1333">
                <a:solidFill>
                  <a:schemeClr val="bg1"/>
                </a:solidFill>
                <a:latin typeface="Arial" pitchFamily="34" charset="0"/>
                <a:cs typeface="Arial" pitchFamily="34" charset="0"/>
              </a:defRPr>
            </a:lvl1pPr>
          </a:lstStyle>
          <a:p>
            <a:pPr>
              <a:spcAft>
                <a:spcPts val="600"/>
              </a:spcAft>
            </a:pPr>
            <a:fld id="{3FF909EE-2C65-48BC-95E5-26F3591A45A6}" type="slidenum">
              <a:rPr lang="en-CA" smtClean="0"/>
              <a:pPr>
                <a:spcAft>
                  <a:spcPts val="600"/>
                </a:spcAft>
              </a:pPr>
              <a:t>22</a:t>
            </a:fld>
            <a:endParaRPr lang="en-CA"/>
          </a:p>
        </p:txBody>
      </p:sp>
    </p:spTree>
    <p:extLst>
      <p:ext uri="{BB962C8B-B14F-4D97-AF65-F5344CB8AC3E}">
        <p14:creationId xmlns:p14="http://schemas.microsoft.com/office/powerpoint/2010/main" val="322430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1A6C2D39-BB53-20DC-F97C-2EA3A9970D78}"/>
              </a:ext>
            </a:extLst>
          </p:cNvPr>
          <p:cNvSpPr>
            <a:spLocks noGrp="1"/>
          </p:cNvSpPr>
          <p:nvPr>
            <p:ph type="subTitle" idx="1"/>
          </p:nvPr>
        </p:nvSpPr>
        <p:spPr>
          <a:xfrm>
            <a:off x="1330258" y="1591975"/>
            <a:ext cx="9346978" cy="353150"/>
          </a:xfrm>
        </p:spPr>
        <p:txBody>
          <a:bodyPr>
            <a:normAutofit lnSpcReduction="10000"/>
          </a:bodyPr>
          <a:lstStyle/>
          <a:p>
            <a:endParaRPr lang="en-US"/>
          </a:p>
        </p:txBody>
      </p:sp>
      <p:sp>
        <p:nvSpPr>
          <p:cNvPr id="12" name="Title 3">
            <a:extLst>
              <a:ext uri="{FF2B5EF4-FFF2-40B4-BE49-F238E27FC236}">
                <a16:creationId xmlns:a16="http://schemas.microsoft.com/office/drawing/2014/main" id="{13E536EE-132C-0ECB-ACEA-94843DBCD3E4}"/>
              </a:ext>
            </a:extLst>
          </p:cNvPr>
          <p:cNvSpPr>
            <a:spLocks noGrp="1"/>
          </p:cNvSpPr>
          <p:nvPr>
            <p:ph type="title"/>
          </p:nvPr>
        </p:nvSpPr>
        <p:spPr>
          <a:xfrm>
            <a:off x="1330258" y="1109977"/>
            <a:ext cx="9346978" cy="421416"/>
          </a:xfrm>
        </p:spPr>
        <p:txBody>
          <a:bodyPr/>
          <a:lstStyle/>
          <a:p>
            <a:endParaRPr lang="en-US" dirty="0"/>
          </a:p>
        </p:txBody>
      </p:sp>
      <p:graphicFrame>
        <p:nvGraphicFramePr>
          <p:cNvPr id="5" name="Content Placeholder 4">
            <a:extLst>
              <a:ext uri="{FF2B5EF4-FFF2-40B4-BE49-F238E27FC236}">
                <a16:creationId xmlns:a16="http://schemas.microsoft.com/office/drawing/2014/main" id="{6A4E723A-9082-E6B6-9EC7-937D63DE06CB}"/>
              </a:ext>
            </a:extLst>
          </p:cNvPr>
          <p:cNvGraphicFramePr>
            <a:graphicFrameLocks noGrp="1"/>
          </p:cNvGraphicFramePr>
          <p:nvPr>
            <p:ph sz="half" idx="2"/>
            <p:extLst>
              <p:ext uri="{D42A27DB-BD31-4B8C-83A1-F6EECF244321}">
                <p14:modId xmlns:p14="http://schemas.microsoft.com/office/powerpoint/2010/main" val="2309929927"/>
              </p:ext>
            </p:extLst>
          </p:nvPr>
        </p:nvGraphicFramePr>
        <p:xfrm>
          <a:off x="1330258" y="2129791"/>
          <a:ext cx="9346978" cy="33104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33200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31962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53C3B3-99B6-D3DA-858D-459B4F7330EE}"/>
              </a:ext>
            </a:extLst>
          </p:cNvPr>
          <p:cNvSpPr>
            <a:spLocks noGrp="1"/>
          </p:cNvSpPr>
          <p:nvPr>
            <p:ph type="title"/>
          </p:nvPr>
        </p:nvSpPr>
        <p:spPr/>
        <p:txBody>
          <a:bodyPr>
            <a:normAutofit/>
          </a:bodyPr>
          <a:lstStyle/>
          <a:p>
            <a:r>
              <a:rPr lang="en-US" dirty="0"/>
              <a:t>Air cargo safety: Dangerous goods transport</a:t>
            </a:r>
            <a:endParaRPr lang="en-GB" dirty="0"/>
          </a:p>
        </p:txBody>
      </p:sp>
      <p:sp>
        <p:nvSpPr>
          <p:cNvPr id="6" name="Text Placeholder 5">
            <a:extLst>
              <a:ext uri="{FF2B5EF4-FFF2-40B4-BE49-F238E27FC236}">
                <a16:creationId xmlns:a16="http://schemas.microsoft.com/office/drawing/2014/main" id="{4621764C-1129-91F3-28FB-6781B394C07E}"/>
              </a:ext>
            </a:extLst>
          </p:cNvPr>
          <p:cNvSpPr>
            <a:spLocks noGrp="1"/>
          </p:cNvSpPr>
          <p:nvPr>
            <p:ph type="body" sz="quarter" idx="11"/>
          </p:nvPr>
        </p:nvSpPr>
        <p:spPr>
          <a:xfrm>
            <a:off x="1493113" y="2122515"/>
            <a:ext cx="1088557" cy="947389"/>
          </a:xfrm>
        </p:spPr>
        <p:txBody>
          <a:bodyPr/>
          <a:lstStyle/>
          <a:p>
            <a:r>
              <a:rPr lang="en-US" dirty="0"/>
              <a:t>1</a:t>
            </a:r>
            <a:endParaRPr lang="en-GB" dirty="0"/>
          </a:p>
        </p:txBody>
      </p:sp>
      <p:sp>
        <p:nvSpPr>
          <p:cNvPr id="5" name="Content Placeholder 4">
            <a:extLst>
              <a:ext uri="{FF2B5EF4-FFF2-40B4-BE49-F238E27FC236}">
                <a16:creationId xmlns:a16="http://schemas.microsoft.com/office/drawing/2014/main" id="{75A78E58-EE89-010F-4FDB-7C8B160AECF9}"/>
              </a:ext>
            </a:extLst>
          </p:cNvPr>
          <p:cNvSpPr>
            <a:spLocks noGrp="1"/>
          </p:cNvSpPr>
          <p:nvPr>
            <p:ph sz="half" idx="2"/>
          </p:nvPr>
        </p:nvSpPr>
        <p:spPr>
          <a:xfrm>
            <a:off x="2635777" y="2500883"/>
            <a:ext cx="3110334" cy="569022"/>
          </a:xfrm>
        </p:spPr>
        <p:txBody>
          <a:bodyPr/>
          <a:lstStyle/>
          <a:p>
            <a:endParaRPr lang="en-CA" dirty="0"/>
          </a:p>
        </p:txBody>
      </p:sp>
      <p:sp>
        <p:nvSpPr>
          <p:cNvPr id="7" name="Text Placeholder 6">
            <a:extLst>
              <a:ext uri="{FF2B5EF4-FFF2-40B4-BE49-F238E27FC236}">
                <a16:creationId xmlns:a16="http://schemas.microsoft.com/office/drawing/2014/main" id="{20EE3C40-E956-2FA8-B959-977C63C70DAC}"/>
              </a:ext>
            </a:extLst>
          </p:cNvPr>
          <p:cNvSpPr>
            <a:spLocks noGrp="1"/>
          </p:cNvSpPr>
          <p:nvPr>
            <p:ph type="body" sz="quarter" idx="12"/>
          </p:nvPr>
        </p:nvSpPr>
        <p:spPr>
          <a:xfrm>
            <a:off x="1493113" y="3557240"/>
            <a:ext cx="1088557" cy="947389"/>
          </a:xfrm>
        </p:spPr>
        <p:txBody>
          <a:bodyPr/>
          <a:lstStyle/>
          <a:p>
            <a:r>
              <a:rPr lang="en-US" dirty="0"/>
              <a:t>3</a:t>
            </a:r>
            <a:endParaRPr lang="en-GB" dirty="0"/>
          </a:p>
        </p:txBody>
      </p:sp>
      <p:sp>
        <p:nvSpPr>
          <p:cNvPr id="8" name="Content Placeholder 7">
            <a:extLst>
              <a:ext uri="{FF2B5EF4-FFF2-40B4-BE49-F238E27FC236}">
                <a16:creationId xmlns:a16="http://schemas.microsoft.com/office/drawing/2014/main" id="{DB5F8975-2F87-13F5-5E90-F95FA28EAF80}"/>
              </a:ext>
            </a:extLst>
          </p:cNvPr>
          <p:cNvSpPr>
            <a:spLocks noGrp="1"/>
          </p:cNvSpPr>
          <p:nvPr>
            <p:ph sz="half" idx="13"/>
          </p:nvPr>
        </p:nvSpPr>
        <p:spPr>
          <a:xfrm>
            <a:off x="2635777" y="3935608"/>
            <a:ext cx="3110334" cy="569022"/>
          </a:xfrm>
        </p:spPr>
        <p:txBody>
          <a:bodyPr/>
          <a:lstStyle/>
          <a:p>
            <a:endParaRPr lang="en-GB" dirty="0"/>
          </a:p>
        </p:txBody>
      </p:sp>
      <p:sp>
        <p:nvSpPr>
          <p:cNvPr id="9" name="Text Placeholder 8">
            <a:extLst>
              <a:ext uri="{FF2B5EF4-FFF2-40B4-BE49-F238E27FC236}">
                <a16:creationId xmlns:a16="http://schemas.microsoft.com/office/drawing/2014/main" id="{61DF000B-5C57-8805-7970-C2415BB0173D}"/>
              </a:ext>
            </a:extLst>
          </p:cNvPr>
          <p:cNvSpPr>
            <a:spLocks noGrp="1"/>
          </p:cNvSpPr>
          <p:nvPr>
            <p:ph type="body" sz="quarter" idx="14"/>
          </p:nvPr>
        </p:nvSpPr>
        <p:spPr>
          <a:xfrm>
            <a:off x="6445888" y="2122515"/>
            <a:ext cx="1088557" cy="947389"/>
          </a:xfrm>
        </p:spPr>
        <p:txBody>
          <a:bodyPr/>
          <a:lstStyle/>
          <a:p>
            <a:r>
              <a:rPr lang="en-US" dirty="0"/>
              <a:t>2</a:t>
            </a:r>
            <a:endParaRPr lang="en-GB" dirty="0"/>
          </a:p>
        </p:txBody>
      </p:sp>
      <p:sp>
        <p:nvSpPr>
          <p:cNvPr id="10" name="Content Placeholder 9">
            <a:extLst>
              <a:ext uri="{FF2B5EF4-FFF2-40B4-BE49-F238E27FC236}">
                <a16:creationId xmlns:a16="http://schemas.microsoft.com/office/drawing/2014/main" id="{52450ED6-8DA6-8CAA-5FC1-85B07250302C}"/>
              </a:ext>
            </a:extLst>
          </p:cNvPr>
          <p:cNvSpPr>
            <a:spLocks noGrp="1"/>
          </p:cNvSpPr>
          <p:nvPr>
            <p:ph sz="half" idx="15"/>
          </p:nvPr>
        </p:nvSpPr>
        <p:spPr>
          <a:xfrm>
            <a:off x="7588552" y="2500883"/>
            <a:ext cx="3110334" cy="569022"/>
          </a:xfrm>
        </p:spPr>
        <p:txBody>
          <a:bodyPr/>
          <a:lstStyle/>
          <a:p>
            <a:endParaRPr lang="en-GB" dirty="0"/>
          </a:p>
        </p:txBody>
      </p:sp>
      <p:sp>
        <p:nvSpPr>
          <p:cNvPr id="11" name="Text Placeholder 10">
            <a:extLst>
              <a:ext uri="{FF2B5EF4-FFF2-40B4-BE49-F238E27FC236}">
                <a16:creationId xmlns:a16="http://schemas.microsoft.com/office/drawing/2014/main" id="{D041B1FD-3752-E13C-212F-5AC592660173}"/>
              </a:ext>
            </a:extLst>
          </p:cNvPr>
          <p:cNvSpPr>
            <a:spLocks noGrp="1"/>
          </p:cNvSpPr>
          <p:nvPr>
            <p:ph type="body" sz="quarter" idx="16"/>
          </p:nvPr>
        </p:nvSpPr>
        <p:spPr>
          <a:xfrm>
            <a:off x="6445888" y="3557240"/>
            <a:ext cx="1088557" cy="947389"/>
          </a:xfrm>
        </p:spPr>
        <p:txBody>
          <a:bodyPr/>
          <a:lstStyle/>
          <a:p>
            <a:r>
              <a:rPr lang="en-US" dirty="0"/>
              <a:t>4</a:t>
            </a:r>
            <a:endParaRPr lang="en-GB" dirty="0"/>
          </a:p>
        </p:txBody>
      </p:sp>
      <p:sp>
        <p:nvSpPr>
          <p:cNvPr id="12" name="Content Placeholder 11">
            <a:extLst>
              <a:ext uri="{FF2B5EF4-FFF2-40B4-BE49-F238E27FC236}">
                <a16:creationId xmlns:a16="http://schemas.microsoft.com/office/drawing/2014/main" id="{504483AC-DD41-10C9-D71F-853A862E4632}"/>
              </a:ext>
            </a:extLst>
          </p:cNvPr>
          <p:cNvSpPr>
            <a:spLocks noGrp="1"/>
          </p:cNvSpPr>
          <p:nvPr>
            <p:ph sz="half" idx="17"/>
          </p:nvPr>
        </p:nvSpPr>
        <p:spPr>
          <a:xfrm>
            <a:off x="7588552" y="3935608"/>
            <a:ext cx="3110334" cy="569022"/>
          </a:xfrm>
        </p:spPr>
        <p:txBody>
          <a:bodyPr/>
          <a:lstStyle/>
          <a:p>
            <a:endParaRPr lang="en-GB" dirty="0"/>
          </a:p>
        </p:txBody>
      </p:sp>
      <p:sp>
        <p:nvSpPr>
          <p:cNvPr id="17" name="Text Placeholder 16">
            <a:extLst>
              <a:ext uri="{FF2B5EF4-FFF2-40B4-BE49-F238E27FC236}">
                <a16:creationId xmlns:a16="http://schemas.microsoft.com/office/drawing/2014/main" id="{7DD265E5-9C7A-711B-DF2E-4D47C2D397CB}"/>
              </a:ext>
            </a:extLst>
          </p:cNvPr>
          <p:cNvSpPr>
            <a:spLocks noGrp="1"/>
          </p:cNvSpPr>
          <p:nvPr>
            <p:ph type="body" sz="quarter" idx="22"/>
          </p:nvPr>
        </p:nvSpPr>
        <p:spPr>
          <a:xfrm>
            <a:off x="2635778" y="2122515"/>
            <a:ext cx="3110334" cy="283041"/>
          </a:xfrm>
        </p:spPr>
        <p:txBody>
          <a:bodyPr/>
          <a:lstStyle/>
          <a:p>
            <a:r>
              <a:rPr lang="en-CA" dirty="0"/>
              <a:t>Regulatory framework</a:t>
            </a:r>
            <a:endParaRPr lang="en-GB" dirty="0"/>
          </a:p>
        </p:txBody>
      </p:sp>
      <p:sp>
        <p:nvSpPr>
          <p:cNvPr id="18" name="Text Placeholder 17">
            <a:extLst>
              <a:ext uri="{FF2B5EF4-FFF2-40B4-BE49-F238E27FC236}">
                <a16:creationId xmlns:a16="http://schemas.microsoft.com/office/drawing/2014/main" id="{0E78CC00-1494-8B87-397D-F861BC06BCDD}"/>
              </a:ext>
            </a:extLst>
          </p:cNvPr>
          <p:cNvSpPr>
            <a:spLocks noGrp="1"/>
          </p:cNvSpPr>
          <p:nvPr>
            <p:ph type="body" sz="quarter" idx="23"/>
          </p:nvPr>
        </p:nvSpPr>
        <p:spPr>
          <a:xfrm>
            <a:off x="7588552" y="2122515"/>
            <a:ext cx="3110334" cy="283041"/>
          </a:xfrm>
        </p:spPr>
        <p:txBody>
          <a:bodyPr/>
          <a:lstStyle/>
          <a:p>
            <a:r>
              <a:rPr lang="en-US" dirty="0"/>
              <a:t>Lithium batteries</a:t>
            </a:r>
            <a:endParaRPr lang="en-GB" dirty="0"/>
          </a:p>
        </p:txBody>
      </p:sp>
      <p:sp>
        <p:nvSpPr>
          <p:cNvPr id="19" name="Text Placeholder 18">
            <a:extLst>
              <a:ext uri="{FF2B5EF4-FFF2-40B4-BE49-F238E27FC236}">
                <a16:creationId xmlns:a16="http://schemas.microsoft.com/office/drawing/2014/main" id="{62044188-1330-4A20-2864-6F54F06D9AD0}"/>
              </a:ext>
            </a:extLst>
          </p:cNvPr>
          <p:cNvSpPr>
            <a:spLocks noGrp="1"/>
          </p:cNvSpPr>
          <p:nvPr>
            <p:ph type="body" sz="quarter" idx="24"/>
          </p:nvPr>
        </p:nvSpPr>
        <p:spPr>
          <a:xfrm>
            <a:off x="2635778" y="3553108"/>
            <a:ext cx="3110334" cy="283041"/>
          </a:xfrm>
        </p:spPr>
        <p:txBody>
          <a:bodyPr/>
          <a:lstStyle/>
          <a:p>
            <a:r>
              <a:rPr lang="en-CA" dirty="0"/>
              <a:t>Managing risk: Operator role</a:t>
            </a:r>
          </a:p>
        </p:txBody>
      </p:sp>
      <p:sp>
        <p:nvSpPr>
          <p:cNvPr id="20" name="Text Placeholder 19">
            <a:extLst>
              <a:ext uri="{FF2B5EF4-FFF2-40B4-BE49-F238E27FC236}">
                <a16:creationId xmlns:a16="http://schemas.microsoft.com/office/drawing/2014/main" id="{3B75307E-8CB1-1E46-9A32-3208956E0286}"/>
              </a:ext>
            </a:extLst>
          </p:cNvPr>
          <p:cNvSpPr>
            <a:spLocks noGrp="1"/>
          </p:cNvSpPr>
          <p:nvPr>
            <p:ph type="body" sz="quarter" idx="25"/>
          </p:nvPr>
        </p:nvSpPr>
        <p:spPr>
          <a:xfrm>
            <a:off x="7588552" y="3553108"/>
            <a:ext cx="3110334" cy="283041"/>
          </a:xfrm>
        </p:spPr>
        <p:txBody>
          <a:bodyPr/>
          <a:lstStyle/>
          <a:p>
            <a:r>
              <a:rPr lang="en-US" dirty="0"/>
              <a:t>Managing risk: State role</a:t>
            </a:r>
            <a:endParaRPr lang="en-GB" dirty="0"/>
          </a:p>
        </p:txBody>
      </p:sp>
    </p:spTree>
    <p:extLst>
      <p:ext uri="{BB962C8B-B14F-4D97-AF65-F5344CB8AC3E}">
        <p14:creationId xmlns:p14="http://schemas.microsoft.com/office/powerpoint/2010/main" val="3416773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r>
              <a:rPr lang="en-CA" dirty="0"/>
              <a:t>ICAO</a:t>
            </a:r>
          </a:p>
        </p:txBody>
      </p:sp>
      <p:sp>
        <p:nvSpPr>
          <p:cNvPr id="19" name="Subtitle 18"/>
          <p:cNvSpPr>
            <a:spLocks noGrp="1"/>
          </p:cNvSpPr>
          <p:nvPr>
            <p:ph type="subTitle" idx="1"/>
          </p:nvPr>
        </p:nvSpPr>
        <p:spPr/>
        <p:txBody>
          <a:bodyPr/>
          <a:lstStyle/>
          <a:p>
            <a:r>
              <a:rPr lang="en-CA" dirty="0"/>
              <a:t>Regulatory framework for dangerous goods</a:t>
            </a:r>
          </a:p>
        </p:txBody>
      </p:sp>
      <p:sp>
        <p:nvSpPr>
          <p:cNvPr id="21" name="Text Placeholder 20"/>
          <p:cNvSpPr>
            <a:spLocks noGrp="1"/>
          </p:cNvSpPr>
          <p:nvPr>
            <p:ph type="body" sz="quarter" idx="11"/>
          </p:nvPr>
        </p:nvSpPr>
        <p:spPr/>
        <p:txBody>
          <a:bodyPr/>
          <a:lstStyle/>
          <a:p>
            <a:r>
              <a:rPr lang="en-CA" dirty="0"/>
              <a:t>1</a:t>
            </a:r>
          </a:p>
        </p:txBody>
      </p:sp>
      <p:pic>
        <p:nvPicPr>
          <p:cNvPr id="6" name="Picture Placeholder 3"/>
          <p:cNvPicPr>
            <a:picLocks noGrp="1" noChangeAspect="1"/>
          </p:cNvPicPr>
          <p:nvPr>
            <p:ph type="pic" idx="10"/>
          </p:nvPr>
        </p:nvPicPr>
        <p:blipFill>
          <a:blip r:embed="rId3">
            <a:extLst>
              <a:ext uri="{28A0092B-C50C-407E-A947-70E740481C1C}">
                <a14:useLocalDpi xmlns:a14="http://schemas.microsoft.com/office/drawing/2010/main" val="0"/>
              </a:ext>
            </a:extLst>
          </a:blip>
          <a:srcRect l="20" r="20"/>
          <a:stretch>
            <a:fillRect/>
          </a:stretch>
        </p:blipFill>
        <p:spPr/>
      </p:pic>
    </p:spTree>
    <p:extLst>
      <p:ext uri="{BB962C8B-B14F-4D97-AF65-F5344CB8AC3E}">
        <p14:creationId xmlns:p14="http://schemas.microsoft.com/office/powerpoint/2010/main" val="1001670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p:cNvPicPr>
            <a:picLocks noGrp="1" noChangeAspect="1"/>
          </p:cNvPicPr>
          <p:nvPr>
            <p:ph type="pic" idx="10"/>
          </p:nvPr>
        </p:nvPicPr>
        <p:blipFill>
          <a:blip r:embed="rId3">
            <a:extLst>
              <a:ext uri="{28A0092B-C50C-407E-A947-70E740481C1C}">
                <a14:useLocalDpi xmlns:a14="http://schemas.microsoft.com/office/drawing/2010/main" val="0"/>
              </a:ext>
            </a:extLst>
          </a:blip>
          <a:srcRect t="11193" b="11193"/>
          <a:stretch>
            <a:fillRect/>
          </a:stretch>
        </p:blipFill>
        <p:spPr/>
      </p:pic>
      <p:sp>
        <p:nvSpPr>
          <p:cNvPr id="11" name="Content Placeholder 10"/>
          <p:cNvSpPr>
            <a:spLocks noGrp="1"/>
          </p:cNvSpPr>
          <p:nvPr>
            <p:ph sz="half" idx="2"/>
          </p:nvPr>
        </p:nvSpPr>
        <p:spPr/>
        <p:txBody>
          <a:bodyPr/>
          <a:lstStyle/>
          <a:p>
            <a:r>
              <a:rPr lang="en-US" sz="2000" dirty="0"/>
              <a:t>Standards and Recommended Practices (SARPs) applicable to all international operations of civil aircraft</a:t>
            </a:r>
            <a:br>
              <a:rPr lang="en-US" sz="2000" dirty="0"/>
            </a:br>
            <a:endParaRPr lang="en-US" sz="2000" dirty="0"/>
          </a:p>
          <a:p>
            <a:pPr marL="457200" lvl="1" indent="0">
              <a:buNone/>
            </a:pPr>
            <a:r>
              <a:rPr lang="en-GB" sz="2400" b="1" dirty="0"/>
              <a:t>“Each Contracting State shall take the necessary measures to achieve compliance with the detailed provisions contained in the Technical Instructions” </a:t>
            </a:r>
            <a:r>
              <a:rPr lang="en-GB" sz="2400" dirty="0"/>
              <a:t>(Standard 2.2.1)</a:t>
            </a:r>
            <a:endParaRPr lang="en-US" sz="2400" dirty="0"/>
          </a:p>
        </p:txBody>
      </p:sp>
      <p:sp>
        <p:nvSpPr>
          <p:cNvPr id="9" name="Title 8"/>
          <p:cNvSpPr>
            <a:spLocks noGrp="1"/>
          </p:cNvSpPr>
          <p:nvPr>
            <p:ph type="title"/>
          </p:nvPr>
        </p:nvSpPr>
        <p:spPr/>
        <p:txBody>
          <a:bodyPr/>
          <a:lstStyle/>
          <a:p>
            <a:r>
              <a:rPr lang="en-US"/>
              <a:t>Annex 18</a:t>
            </a:r>
            <a:endParaRPr lang="en-US" dirty="0"/>
          </a:p>
        </p:txBody>
      </p:sp>
      <p:sp>
        <p:nvSpPr>
          <p:cNvPr id="10" name="Subtitle 9"/>
          <p:cNvSpPr>
            <a:spLocks noGrp="1"/>
          </p:cNvSpPr>
          <p:nvPr>
            <p:ph type="subTitle" idx="1"/>
          </p:nvPr>
        </p:nvSpPr>
        <p:spPr/>
        <p:txBody>
          <a:bodyPr>
            <a:normAutofit lnSpcReduction="10000"/>
          </a:bodyPr>
          <a:lstStyle/>
          <a:p>
            <a:r>
              <a:rPr lang="en-US"/>
              <a:t>The Safe Transport of Dangerous Goods by Air</a:t>
            </a:r>
          </a:p>
        </p:txBody>
      </p:sp>
    </p:spTree>
    <p:extLst>
      <p:ext uri="{BB962C8B-B14F-4D97-AF65-F5344CB8AC3E}">
        <p14:creationId xmlns:p14="http://schemas.microsoft.com/office/powerpoint/2010/main" val="521552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9">
            <a:extLst>
              <a:ext uri="{FF2B5EF4-FFF2-40B4-BE49-F238E27FC236}">
                <a16:creationId xmlns:a16="http://schemas.microsoft.com/office/drawing/2014/main" id="{2B6CF562-868B-FB44-A8A5-EADD74CA4298}"/>
              </a:ext>
            </a:extLst>
          </p:cNvPr>
          <p:cNvSpPr>
            <a:spLocks noGrp="1"/>
          </p:cNvSpPr>
          <p:nvPr>
            <p:ph type="subTitle" idx="1"/>
          </p:nvPr>
        </p:nvSpPr>
        <p:spPr>
          <a:xfrm>
            <a:off x="1055286" y="1591975"/>
            <a:ext cx="9346978" cy="353150"/>
          </a:xfrm>
        </p:spPr>
        <p:txBody>
          <a:bodyPr>
            <a:normAutofit lnSpcReduction="10000"/>
          </a:bodyPr>
          <a:lstStyle/>
          <a:p>
            <a:endParaRPr lang="en-GB"/>
          </a:p>
        </p:txBody>
      </p:sp>
      <p:sp>
        <p:nvSpPr>
          <p:cNvPr id="9" name="Title 8">
            <a:extLst>
              <a:ext uri="{FF2B5EF4-FFF2-40B4-BE49-F238E27FC236}">
                <a16:creationId xmlns:a16="http://schemas.microsoft.com/office/drawing/2014/main" id="{F46A6D8F-9214-9DEC-1278-C441B917773B}"/>
              </a:ext>
            </a:extLst>
          </p:cNvPr>
          <p:cNvSpPr>
            <a:spLocks noGrp="1"/>
          </p:cNvSpPr>
          <p:nvPr>
            <p:ph type="title"/>
          </p:nvPr>
        </p:nvSpPr>
        <p:spPr>
          <a:xfrm>
            <a:off x="1055286" y="1109977"/>
            <a:ext cx="9346978" cy="421416"/>
          </a:xfrm>
        </p:spPr>
        <p:txBody>
          <a:bodyPr/>
          <a:lstStyle/>
          <a:p>
            <a:r>
              <a:rPr lang="en-US" dirty="0"/>
              <a:t>Dangerous goods on aircraft</a:t>
            </a:r>
            <a:endParaRPr lang="en-GB" dirty="0"/>
          </a:p>
        </p:txBody>
      </p:sp>
      <p:pic>
        <p:nvPicPr>
          <p:cNvPr id="12" name="Picture Placeholder 28"/>
          <p:cNvPicPr>
            <a:picLocks noChangeAspect="1"/>
          </p:cNvPicPr>
          <p:nvPr/>
        </p:nvPicPr>
        <p:blipFill>
          <a:blip r:embed="rId3">
            <a:extLst>
              <a:ext uri="{28A0092B-C50C-407E-A947-70E740481C1C}">
                <a14:useLocalDpi xmlns:a14="http://schemas.microsoft.com/office/drawing/2010/main" val="0"/>
              </a:ext>
            </a:extLst>
          </a:blip>
          <a:srcRect l="12972" r="12972"/>
          <a:stretch>
            <a:fillRect/>
          </a:stretch>
        </p:blipFill>
        <p:spPr>
          <a:xfrm>
            <a:off x="1055286" y="2172046"/>
            <a:ext cx="2527706" cy="2513907"/>
          </a:xfrm>
          <a:prstGeom prst="rect">
            <a:avLst/>
          </a:prstGeom>
        </p:spPr>
      </p:pic>
      <p:pic>
        <p:nvPicPr>
          <p:cNvPr id="13" name="Picture Placeholder 10"/>
          <p:cNvPicPr>
            <a:picLocks noChangeAspect="1"/>
          </p:cNvPicPr>
          <p:nvPr/>
        </p:nvPicPr>
        <p:blipFill>
          <a:blip r:embed="rId4" cstate="print">
            <a:extLst>
              <a:ext uri="{28A0092B-C50C-407E-A947-70E740481C1C}">
                <a14:useLocalDpi xmlns:a14="http://schemas.microsoft.com/office/drawing/2010/main" val="0"/>
              </a:ext>
            </a:extLst>
          </a:blip>
          <a:srcRect l="16482" r="16482"/>
          <a:stretch>
            <a:fillRect/>
          </a:stretch>
        </p:blipFill>
        <p:spPr>
          <a:xfrm>
            <a:off x="3698504" y="2172046"/>
            <a:ext cx="2527706" cy="2513907"/>
          </a:xfrm>
          <a:prstGeom prst="rect">
            <a:avLst/>
          </a:prstGeom>
        </p:spPr>
      </p:pic>
      <p:pic>
        <p:nvPicPr>
          <p:cNvPr id="16" name="Picture Placeholder 8"/>
          <p:cNvPicPr>
            <a:picLocks noChangeAspect="1"/>
          </p:cNvPicPr>
          <p:nvPr/>
        </p:nvPicPr>
        <p:blipFill>
          <a:blip r:embed="rId5">
            <a:extLst>
              <a:ext uri="{28A0092B-C50C-407E-A947-70E740481C1C}">
                <a14:useLocalDpi xmlns:a14="http://schemas.microsoft.com/office/drawing/2010/main" val="0"/>
              </a:ext>
            </a:extLst>
          </a:blip>
          <a:srcRect l="12964" r="12964"/>
          <a:stretch>
            <a:fillRect/>
          </a:stretch>
        </p:blipFill>
        <p:spPr>
          <a:xfrm>
            <a:off x="8984940" y="2172046"/>
            <a:ext cx="2527706" cy="2513907"/>
          </a:xfrm>
          <a:prstGeom prst="rect">
            <a:avLst/>
          </a:prstGeom>
        </p:spPr>
      </p:pic>
      <p:sp>
        <p:nvSpPr>
          <p:cNvPr id="17" name="Content Placeholder 2">
            <a:extLst>
              <a:ext uri="{FF2B5EF4-FFF2-40B4-BE49-F238E27FC236}">
                <a16:creationId xmlns:a16="http://schemas.microsoft.com/office/drawing/2014/main" id="{0EDEA78B-B663-607C-CC53-6ED0F977BA02}"/>
              </a:ext>
            </a:extLst>
          </p:cNvPr>
          <p:cNvSpPr txBox="1">
            <a:spLocks/>
          </p:cNvSpPr>
          <p:nvPr/>
        </p:nvSpPr>
        <p:spPr>
          <a:xfrm>
            <a:off x="3698504" y="4685953"/>
            <a:ext cx="2527706" cy="148553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graphicFrame>
        <p:nvGraphicFramePr>
          <p:cNvPr id="19" name="Content Placeholder 1">
            <a:extLst>
              <a:ext uri="{FF2B5EF4-FFF2-40B4-BE49-F238E27FC236}">
                <a16:creationId xmlns:a16="http://schemas.microsoft.com/office/drawing/2014/main" id="{98B5DE60-029F-9613-22FF-173AE1EFEA02}"/>
              </a:ext>
            </a:extLst>
          </p:cNvPr>
          <p:cNvGraphicFramePr>
            <a:graphicFrameLocks/>
          </p:cNvGraphicFramePr>
          <p:nvPr>
            <p:extLst>
              <p:ext uri="{D42A27DB-BD31-4B8C-83A1-F6EECF244321}">
                <p14:modId xmlns:p14="http://schemas.microsoft.com/office/powerpoint/2010/main" val="3490174432"/>
              </p:ext>
            </p:extLst>
          </p:nvPr>
        </p:nvGraphicFramePr>
        <p:xfrm>
          <a:off x="1055286" y="4990290"/>
          <a:ext cx="2397362" cy="131921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20" name="Content Placeholder 1">
            <a:extLst>
              <a:ext uri="{FF2B5EF4-FFF2-40B4-BE49-F238E27FC236}">
                <a16:creationId xmlns:a16="http://schemas.microsoft.com/office/drawing/2014/main" id="{8D8F5477-2306-E93F-6DCF-F94DEE45182F}"/>
              </a:ext>
            </a:extLst>
          </p:cNvPr>
          <p:cNvGraphicFramePr>
            <a:graphicFrameLocks/>
          </p:cNvGraphicFramePr>
          <p:nvPr>
            <p:extLst>
              <p:ext uri="{D42A27DB-BD31-4B8C-83A1-F6EECF244321}">
                <p14:modId xmlns:p14="http://schemas.microsoft.com/office/powerpoint/2010/main" val="3521638600"/>
              </p:ext>
            </p:extLst>
          </p:nvPr>
        </p:nvGraphicFramePr>
        <p:xfrm>
          <a:off x="3698504" y="4990290"/>
          <a:ext cx="2397362" cy="1319212"/>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aphicFrame>
        <p:nvGraphicFramePr>
          <p:cNvPr id="21" name="Content Placeholder 1">
            <a:extLst>
              <a:ext uri="{FF2B5EF4-FFF2-40B4-BE49-F238E27FC236}">
                <a16:creationId xmlns:a16="http://schemas.microsoft.com/office/drawing/2014/main" id="{56B7841F-03FC-E53A-41BA-7A90B8E7622B}"/>
              </a:ext>
            </a:extLst>
          </p:cNvPr>
          <p:cNvGraphicFramePr>
            <a:graphicFrameLocks/>
          </p:cNvGraphicFramePr>
          <p:nvPr>
            <p:extLst>
              <p:ext uri="{D42A27DB-BD31-4B8C-83A1-F6EECF244321}">
                <p14:modId xmlns:p14="http://schemas.microsoft.com/office/powerpoint/2010/main" val="3602002306"/>
              </p:ext>
            </p:extLst>
          </p:nvPr>
        </p:nvGraphicFramePr>
        <p:xfrm>
          <a:off x="6341721" y="4990290"/>
          <a:ext cx="2397362" cy="1319212"/>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graphicFrame>
        <p:nvGraphicFramePr>
          <p:cNvPr id="22" name="Content Placeholder 1">
            <a:extLst>
              <a:ext uri="{FF2B5EF4-FFF2-40B4-BE49-F238E27FC236}">
                <a16:creationId xmlns:a16="http://schemas.microsoft.com/office/drawing/2014/main" id="{8A1F1943-2972-C552-2464-9BF7F38A417A}"/>
              </a:ext>
            </a:extLst>
          </p:cNvPr>
          <p:cNvGraphicFramePr>
            <a:graphicFrameLocks/>
          </p:cNvGraphicFramePr>
          <p:nvPr>
            <p:extLst>
              <p:ext uri="{D42A27DB-BD31-4B8C-83A1-F6EECF244321}">
                <p14:modId xmlns:p14="http://schemas.microsoft.com/office/powerpoint/2010/main" val="4038043409"/>
              </p:ext>
            </p:extLst>
          </p:nvPr>
        </p:nvGraphicFramePr>
        <p:xfrm>
          <a:off x="9146681" y="4990290"/>
          <a:ext cx="2397362" cy="1319212"/>
        </p:xfrm>
        <a:graphic>
          <a:graphicData uri="http://schemas.openxmlformats.org/drawingml/2006/diagram">
            <dgm:relIds xmlns:dgm="http://schemas.openxmlformats.org/drawingml/2006/diagram" xmlns:r="http://schemas.openxmlformats.org/officeDocument/2006/relationships" r:dm="rId21" r:lo="rId22" r:qs="rId23" r:cs="rId24"/>
          </a:graphicData>
        </a:graphic>
      </p:graphicFrame>
      <p:pic>
        <p:nvPicPr>
          <p:cNvPr id="23" name="Picture 22">
            <a:extLst>
              <a:ext uri="{FF2B5EF4-FFF2-40B4-BE49-F238E27FC236}">
                <a16:creationId xmlns:a16="http://schemas.microsoft.com/office/drawing/2014/main" id="{F5F275DF-F469-BD38-36E0-80960B075ADF}"/>
              </a:ext>
            </a:extLst>
          </p:cNvPr>
          <p:cNvPicPr>
            <a:picLocks noChangeAspect="1"/>
          </p:cNvPicPr>
          <p:nvPr/>
        </p:nvPicPr>
        <p:blipFill>
          <a:blip r:embed="rId26"/>
          <a:stretch>
            <a:fillRect/>
          </a:stretch>
        </p:blipFill>
        <p:spPr>
          <a:xfrm>
            <a:off x="6282628" y="2112149"/>
            <a:ext cx="2645893" cy="2633700"/>
          </a:xfrm>
          <a:prstGeom prst="rect">
            <a:avLst/>
          </a:prstGeom>
        </p:spPr>
      </p:pic>
    </p:spTree>
    <p:extLst>
      <p:ext uri="{BB962C8B-B14F-4D97-AF65-F5344CB8AC3E}">
        <p14:creationId xmlns:p14="http://schemas.microsoft.com/office/powerpoint/2010/main" val="2397754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Managing safety risk through</a:t>
            </a:r>
            <a:br>
              <a:rPr lang="en-US" sz="3200" dirty="0"/>
            </a:br>
            <a:r>
              <a:rPr lang="en-US" sz="3200" dirty="0"/>
              <a:t>Technical Instructions</a:t>
            </a:r>
          </a:p>
        </p:txBody>
      </p:sp>
      <p:sp>
        <p:nvSpPr>
          <p:cNvPr id="15" name="Content Placeholder 2"/>
          <p:cNvSpPr txBox="1">
            <a:spLocks noGrp="1"/>
          </p:cNvSpPr>
          <p:nvPr>
            <p:ph sz="half" idx="1"/>
          </p:nvPr>
        </p:nvSpPr>
        <p:spPr>
          <a:xfrm>
            <a:off x="829737" y="2660915"/>
            <a:ext cx="5384801" cy="3705275"/>
          </a:xfrm>
          <a:prstGeom prst="rect">
            <a:avLst/>
          </a:prstGeom>
          <a:solidFill>
            <a:schemeClr val="bg1"/>
          </a:solidFill>
          <a:ln>
            <a:noFill/>
          </a:ln>
        </p:spPr>
        <p:txBody>
          <a:bodyPr vert="horz" lIns="121920" tIns="60960" rIns="121920" bIns="60960" rtlCol="0">
            <a:normAutofit fontScale="32500" lnSpcReduction="20000"/>
          </a:bodyPr>
          <a:lstStyle>
            <a:lvl1pPr marL="342900" indent="-342900" algn="l" defTabSz="914400" rtl="0" eaLnBrk="1" latinLnBrk="0" hangingPunct="1">
              <a:spcBef>
                <a:spcPct val="20000"/>
              </a:spcBef>
              <a:buFont typeface="Arial" pitchFamily="34" charset="0"/>
              <a:buChar char="•"/>
              <a:defRPr lang="en-US" sz="2800" kern="1200">
                <a:solidFill>
                  <a:srgbClr val="0054A4"/>
                </a:solidFill>
                <a:latin typeface="+mj-lt"/>
                <a:ea typeface="+mn-ea"/>
                <a:cs typeface="Arial" pitchFamily="34" charset="0"/>
              </a:defRPr>
            </a:lvl1pPr>
            <a:lvl2pPr marL="742950" indent="-285750" algn="l" defTabSz="914400" rtl="0" eaLnBrk="1" latinLnBrk="0" hangingPunct="1">
              <a:spcBef>
                <a:spcPct val="20000"/>
              </a:spcBef>
              <a:buFont typeface="Arial" pitchFamily="34" charset="0"/>
              <a:buChar char="–"/>
              <a:defRPr lang="en-US" sz="2400" kern="1200">
                <a:solidFill>
                  <a:srgbClr val="279DD9"/>
                </a:solidFill>
                <a:latin typeface="+mj-lt"/>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239994" indent="-239994">
              <a:buFont typeface="+mj-lt"/>
              <a:buAutoNum type="arabicPeriod"/>
            </a:pPr>
            <a:r>
              <a:rPr lang="en-US" sz="9200" b="1" dirty="0"/>
              <a:t>Hazards are identified</a:t>
            </a:r>
          </a:p>
          <a:p>
            <a:pPr marL="239994" indent="-239994">
              <a:buFont typeface="+mj-lt"/>
              <a:buAutoNum type="arabicPeriod"/>
            </a:pPr>
            <a:r>
              <a:rPr lang="en-US" sz="6400" dirty="0">
                <a:solidFill>
                  <a:schemeClr val="accent1">
                    <a:lumMod val="40000"/>
                    <a:lumOff val="60000"/>
                  </a:schemeClr>
                </a:solidFill>
              </a:rPr>
              <a:t>Hazards are described</a:t>
            </a:r>
          </a:p>
          <a:p>
            <a:pPr marL="239994" indent="-239994">
              <a:buFont typeface="+mj-lt"/>
              <a:buAutoNum type="arabicPeriod"/>
            </a:pPr>
            <a:r>
              <a:rPr lang="en-US" sz="6400" dirty="0">
                <a:solidFill>
                  <a:schemeClr val="accent1">
                    <a:lumMod val="40000"/>
                    <a:lumOff val="60000"/>
                  </a:schemeClr>
                </a:solidFill>
              </a:rPr>
              <a:t>Risks associated with the hazards mitigated at package level through quantity limitations, packing and packaging requirements</a:t>
            </a:r>
          </a:p>
          <a:p>
            <a:pPr marL="239994" indent="-239994">
              <a:buFont typeface="+mj-lt"/>
              <a:buAutoNum type="arabicPeriod"/>
            </a:pPr>
            <a:r>
              <a:rPr lang="en-US" sz="6400" dirty="0">
                <a:solidFill>
                  <a:schemeClr val="accent1">
                    <a:lumMod val="40000"/>
                    <a:lumOff val="60000"/>
                  </a:schemeClr>
                </a:solidFill>
              </a:rPr>
              <a:t>Dangerous goods are forbidden for transport if risk cannot be mitigated to an acceptable level</a:t>
            </a:r>
          </a:p>
          <a:p>
            <a:pPr marL="239994" indent="-239994">
              <a:buFont typeface="+mj-lt"/>
              <a:buAutoNum type="arabicPeriod"/>
            </a:pPr>
            <a:r>
              <a:rPr lang="en-US" sz="6400" dirty="0">
                <a:solidFill>
                  <a:schemeClr val="accent1">
                    <a:lumMod val="40000"/>
                    <a:lumOff val="60000"/>
                  </a:schemeClr>
                </a:solidFill>
              </a:rPr>
              <a:t>Hazards and handling information communicated to supply chain</a:t>
            </a:r>
          </a:p>
          <a:p>
            <a:pPr marL="239994" indent="-239994">
              <a:buFont typeface="+mj-lt"/>
              <a:buAutoNum type="arabicPeriod"/>
            </a:pPr>
            <a:r>
              <a:rPr lang="en-US" sz="6400" dirty="0">
                <a:solidFill>
                  <a:schemeClr val="accent1">
                    <a:lumMod val="40000"/>
                    <a:lumOff val="60000"/>
                  </a:schemeClr>
                </a:solidFill>
              </a:rPr>
              <a:t>Risks are further mitigated through operator acceptance, loading and stowage procedures</a:t>
            </a:r>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338450" y="2660650"/>
            <a:ext cx="3699999" cy="3705225"/>
          </a:xfrm>
        </p:spPr>
      </p:pic>
      <p:grpSp>
        <p:nvGrpSpPr>
          <p:cNvPr id="7" name="Group 6"/>
          <p:cNvGrpSpPr/>
          <p:nvPr/>
        </p:nvGrpSpPr>
        <p:grpSpPr>
          <a:xfrm>
            <a:off x="7418877" y="2156013"/>
            <a:ext cx="3600000" cy="3600000"/>
            <a:chOff x="7450420" y="3645253"/>
            <a:chExt cx="2913037" cy="2898380"/>
          </a:xfrm>
        </p:grpSpPr>
        <p:pic>
          <p:nvPicPr>
            <p:cNvPr id="11" name="Content Placeholder 1"/>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450420" y="4643470"/>
              <a:ext cx="964026" cy="964025"/>
            </a:xfrm>
            <a:prstGeom prst="rect">
              <a:avLst/>
            </a:prstGeom>
          </p:spPr>
        </p:pic>
        <p:pic>
          <p:nvPicPr>
            <p:cNvPr id="12" name="Picture 11"/>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926401" y="4143533"/>
              <a:ext cx="1013430" cy="1007973"/>
            </a:xfrm>
            <a:prstGeom prst="rect">
              <a:avLst/>
            </a:prstGeom>
          </p:spPr>
        </p:pic>
        <p:pic>
          <p:nvPicPr>
            <p:cNvPr id="13" name="Picture 12"/>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932521" y="4154830"/>
              <a:ext cx="965171" cy="959975"/>
            </a:xfrm>
            <a:prstGeom prst="rect">
              <a:avLst/>
            </a:prstGeom>
          </p:spPr>
        </p:pic>
        <p:pic>
          <p:nvPicPr>
            <p:cNvPr id="14" name="Picture 13"/>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398286" y="4634818"/>
              <a:ext cx="965171" cy="959975"/>
            </a:xfrm>
            <a:prstGeom prst="rect">
              <a:avLst/>
            </a:prstGeom>
          </p:spPr>
        </p:pic>
        <p:pic>
          <p:nvPicPr>
            <p:cNvPr id="20" name="Picture 19"/>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950530" y="5101762"/>
              <a:ext cx="965171" cy="959975"/>
            </a:xfrm>
            <a:prstGeom prst="rect">
              <a:avLst/>
            </a:prstGeom>
          </p:spPr>
        </p:pic>
        <p:pic>
          <p:nvPicPr>
            <p:cNvPr id="21" name="Picture 20"/>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921161" y="5135654"/>
              <a:ext cx="945120" cy="959975"/>
            </a:xfrm>
            <a:prstGeom prst="rect">
              <a:avLst/>
            </a:prstGeom>
          </p:spPr>
        </p:pic>
        <p:pic>
          <p:nvPicPr>
            <p:cNvPr id="23" name="Picture 22"/>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456318" y="4647520"/>
              <a:ext cx="965171" cy="959975"/>
            </a:xfrm>
            <a:prstGeom prst="rect">
              <a:avLst/>
            </a:prstGeom>
          </p:spPr>
        </p:pic>
        <p:pic>
          <p:nvPicPr>
            <p:cNvPr id="24" name="Picture 23"/>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438573" y="5583658"/>
              <a:ext cx="954250" cy="959975"/>
            </a:xfrm>
            <a:prstGeom prst="rect">
              <a:avLst/>
            </a:prstGeom>
          </p:spPr>
        </p:pic>
        <p:pic>
          <p:nvPicPr>
            <p:cNvPr id="16" name="Picture 15"/>
            <p:cNvPicPr>
              <a:picLocks noChangeAspect="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414447" y="3645253"/>
              <a:ext cx="1013430" cy="1009389"/>
            </a:xfrm>
            <a:prstGeom prst="rect">
              <a:avLst/>
            </a:prstGeom>
          </p:spPr>
        </p:pic>
      </p:grpSp>
    </p:spTree>
    <p:extLst>
      <p:ext uri="{BB962C8B-B14F-4D97-AF65-F5344CB8AC3E}">
        <p14:creationId xmlns:p14="http://schemas.microsoft.com/office/powerpoint/2010/main" val="46315733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5">
                                            <p:txEl>
                                              <p:pRg st="1" end="1"/>
                                            </p:txEl>
                                          </p:spTgt>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5">
                                            <p:txEl>
                                              <p:pRg st="2" end="2"/>
                                            </p:txEl>
                                          </p:spTgt>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5">
                                            <p:txEl>
                                              <p:pRg st="3" end="3"/>
                                            </p:txEl>
                                          </p:spTgt>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5">
                                            <p:txEl>
                                              <p:pRg st="4" end="4"/>
                                            </p:txEl>
                                          </p:spTgt>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5">
                                            <p:txEl>
                                              <p:pRg st="5" end="5"/>
                                            </p:txEl>
                                          </p:spTgt>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5">
                                            <p:bg/>
                                          </p:spTgt>
                                        </p:tgtEl>
                                        <p:attrNameLst>
                                          <p:attrName>style.visibility</p:attrName>
                                        </p:attrNameLst>
                                      </p:cBhvr>
                                      <p:to>
                                        <p:strVal val="hidden"/>
                                      </p:to>
                                    </p:set>
                                  </p:childTnLst>
                                </p:cTn>
                              </p:par>
                              <p:par>
                                <p:cTn id="17" presetID="16" presetClass="emph" presetSubtype="0" fill="hold" grpId="1" nodeType="withEffect">
                                  <p:stCondLst>
                                    <p:cond delay="0"/>
                                  </p:stCondLst>
                                  <p:iterate type="lt">
                                    <p:tmPct val="4000"/>
                                  </p:iterate>
                                  <p:childTnLst>
                                    <p:set>
                                      <p:cBhvr override="childStyle">
                                        <p:cTn id="18" dur="500" fill="hold"/>
                                        <p:tgtEl>
                                          <p:spTgt spid="15">
                                            <p:txEl>
                                              <p:pRg st="0" end="0"/>
                                            </p:txEl>
                                          </p:spTgt>
                                        </p:tgtEl>
                                        <p:attrNameLst>
                                          <p:attrName>style.color</p:attrName>
                                        </p:attrNameLst>
                                      </p:cBhvr>
                                      <p:to>
                                        <p:clrVal>
                                          <a:srgbClr val="FF0000"/>
                                        </p:clrVal>
                                      </p:to>
                                    </p:set>
                                    <p:set>
                                      <p:cBhvr>
                                        <p:cTn id="19" dur="500" fill="hold"/>
                                        <p:tgtEl>
                                          <p:spTgt spid="15">
                                            <p:txEl>
                                              <p:pRg st="0" end="0"/>
                                            </p:txEl>
                                          </p:spTgt>
                                        </p:tgtEl>
                                        <p:attrNameLst>
                                          <p:attrName>fillcolor</p:attrName>
                                        </p:attrNameLst>
                                      </p:cBhvr>
                                      <p:to>
                                        <p:clrVal>
                                          <a:srgbClr val="FF0000"/>
                                        </p:clrVal>
                                      </p:to>
                                    </p:set>
                                    <p:set>
                                      <p:cBhvr>
                                        <p:cTn id="20" dur="500" fill="hold"/>
                                        <p:tgtEl>
                                          <p:spTgt spid="15">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animBg="1"/>
      <p:bldP spid="15" grpId="1"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Managing risk through</a:t>
            </a:r>
            <a:br>
              <a:rPr lang="en-US" sz="3200" dirty="0"/>
            </a:br>
            <a:r>
              <a:rPr lang="en-US" sz="3200" dirty="0"/>
              <a:t>Technical Instructions</a:t>
            </a:r>
          </a:p>
        </p:txBody>
      </p:sp>
      <p:sp>
        <p:nvSpPr>
          <p:cNvPr id="15" name="Content Placeholder 2"/>
          <p:cNvSpPr txBox="1">
            <a:spLocks noGrp="1"/>
          </p:cNvSpPr>
          <p:nvPr>
            <p:ph sz="half" idx="1"/>
          </p:nvPr>
        </p:nvSpPr>
        <p:spPr>
          <a:xfrm>
            <a:off x="829737" y="2660915"/>
            <a:ext cx="5384801" cy="3705275"/>
          </a:xfrm>
          <a:prstGeom prst="rect">
            <a:avLst/>
          </a:prstGeom>
          <a:solidFill>
            <a:schemeClr val="bg1"/>
          </a:solidFill>
          <a:ln>
            <a:noFill/>
          </a:ln>
        </p:spPr>
        <p:txBody>
          <a:bodyPr vert="horz" lIns="121920" tIns="60960" rIns="121920" bIns="60960" rtlCol="0">
            <a:normAutofit fontScale="40000" lnSpcReduction="20000"/>
          </a:bodyPr>
          <a:lstStyle>
            <a:lvl1pPr marL="342900" indent="-342900" algn="l" defTabSz="914400" rtl="0" eaLnBrk="1" latinLnBrk="0" hangingPunct="1">
              <a:spcBef>
                <a:spcPct val="20000"/>
              </a:spcBef>
              <a:buFont typeface="Arial" pitchFamily="34" charset="0"/>
              <a:buChar char="•"/>
              <a:defRPr lang="en-US" sz="2800" kern="1200">
                <a:solidFill>
                  <a:srgbClr val="0054A4"/>
                </a:solidFill>
                <a:latin typeface="+mj-lt"/>
                <a:ea typeface="+mn-ea"/>
                <a:cs typeface="Arial" pitchFamily="34" charset="0"/>
              </a:defRPr>
            </a:lvl1pPr>
            <a:lvl2pPr marL="742950" indent="-285750" algn="l" defTabSz="914400" rtl="0" eaLnBrk="1" latinLnBrk="0" hangingPunct="1">
              <a:spcBef>
                <a:spcPct val="20000"/>
              </a:spcBef>
              <a:buFont typeface="Arial" pitchFamily="34" charset="0"/>
              <a:buChar char="–"/>
              <a:defRPr lang="en-US" sz="2400" kern="1200">
                <a:solidFill>
                  <a:srgbClr val="279DD9"/>
                </a:solidFill>
                <a:latin typeface="+mj-lt"/>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239994" indent="-239994">
              <a:buFont typeface="+mj-lt"/>
              <a:buAutoNum type="arabicPeriod"/>
            </a:pPr>
            <a:r>
              <a:rPr lang="en-US" sz="6400" dirty="0">
                <a:solidFill>
                  <a:schemeClr val="accent1">
                    <a:lumMod val="40000"/>
                    <a:lumOff val="60000"/>
                  </a:schemeClr>
                </a:solidFill>
              </a:rPr>
              <a:t>Hazards are identified</a:t>
            </a:r>
          </a:p>
          <a:p>
            <a:pPr marL="239994" indent="-239994">
              <a:buFont typeface="+mj-lt"/>
              <a:buAutoNum type="arabicPeriod"/>
            </a:pPr>
            <a:r>
              <a:rPr lang="en-US" sz="9200" b="1" dirty="0"/>
              <a:t>Hazards are described</a:t>
            </a:r>
          </a:p>
          <a:p>
            <a:pPr marL="239994" indent="-239994">
              <a:buFont typeface="+mj-lt"/>
              <a:buAutoNum type="arabicPeriod"/>
            </a:pPr>
            <a:r>
              <a:rPr lang="en-US" sz="6400" dirty="0">
                <a:solidFill>
                  <a:schemeClr val="accent1">
                    <a:lumMod val="40000"/>
                    <a:lumOff val="60000"/>
                  </a:schemeClr>
                </a:solidFill>
              </a:rPr>
              <a:t>Risks associated with the hazards mitigated at package level through quantity limitations, packing and packaging requirements</a:t>
            </a:r>
          </a:p>
          <a:p>
            <a:pPr marL="239994" indent="-239994">
              <a:buFont typeface="+mj-lt"/>
              <a:buAutoNum type="arabicPeriod"/>
            </a:pPr>
            <a:r>
              <a:rPr lang="en-US" sz="6400" dirty="0">
                <a:solidFill>
                  <a:schemeClr val="accent1">
                    <a:lumMod val="40000"/>
                    <a:lumOff val="60000"/>
                  </a:schemeClr>
                </a:solidFill>
              </a:rPr>
              <a:t>Hazards and handling information communicated to supply chain</a:t>
            </a:r>
          </a:p>
          <a:p>
            <a:pPr marL="239994" indent="-239994">
              <a:buFont typeface="+mj-lt"/>
              <a:buAutoNum type="arabicPeriod"/>
            </a:pPr>
            <a:r>
              <a:rPr lang="en-US" sz="6400" dirty="0">
                <a:solidFill>
                  <a:schemeClr val="accent1">
                    <a:lumMod val="40000"/>
                    <a:lumOff val="60000"/>
                  </a:schemeClr>
                </a:solidFill>
              </a:rPr>
              <a:t>Risks are further mitigated through operator acceptance, loading and stowage procedures</a:t>
            </a:r>
          </a:p>
        </p:txBody>
      </p:sp>
      <p:sp>
        <p:nvSpPr>
          <p:cNvPr id="8" name="Content Placeholder 7">
            <a:extLst>
              <a:ext uri="{FF2B5EF4-FFF2-40B4-BE49-F238E27FC236}">
                <a16:creationId xmlns:a16="http://schemas.microsoft.com/office/drawing/2014/main" id="{38236B77-3060-1A4D-73A7-4565FE178F70}"/>
              </a:ext>
            </a:extLst>
          </p:cNvPr>
          <p:cNvSpPr>
            <a:spLocks noGrp="1"/>
          </p:cNvSpPr>
          <p:nvPr>
            <p:ph sz="half" idx="2"/>
          </p:nvPr>
        </p:nvSpPr>
        <p:spPr/>
        <p:txBody>
          <a:bodyPr/>
          <a:lstStyle/>
          <a:p>
            <a:endParaRPr lang="en-GB"/>
          </a:p>
        </p:txBody>
      </p:sp>
      <p:pic>
        <p:nvPicPr>
          <p:cNvPr id="9" name="Content Placeholder 5" descr="A black and white page with text&#10;&#10;Description automatically generated">
            <a:extLst>
              <a:ext uri="{FF2B5EF4-FFF2-40B4-BE49-F238E27FC236}">
                <a16:creationId xmlns:a16="http://schemas.microsoft.com/office/drawing/2014/main" id="{BAF8AEB1-6642-FFAA-6D96-7E300C6C12AC}"/>
              </a:ext>
            </a:extLst>
          </p:cNvPr>
          <p:cNvPicPr>
            <a:picLocks noChangeAspect="1"/>
          </p:cNvPicPr>
          <p:nvPr/>
        </p:nvPicPr>
        <p:blipFill>
          <a:blip r:embed="rId3" cstate="print">
            <a:duotone>
              <a:prstClr val="black"/>
              <a:schemeClr val="accent1">
                <a:lumMod val="40000"/>
                <a:lumOff val="60000"/>
                <a:tint val="45000"/>
                <a:satMod val="400000"/>
              </a:schemeClr>
            </a:duotone>
            <a:extLst>
              <a:ext uri="{28A0092B-C50C-407E-A947-70E740481C1C}">
                <a14:useLocalDpi xmlns:a14="http://schemas.microsoft.com/office/drawing/2010/main" val="0"/>
              </a:ext>
            </a:extLst>
          </a:blip>
          <a:stretch>
            <a:fillRect/>
          </a:stretch>
        </p:blipFill>
        <p:spPr>
          <a:xfrm>
            <a:off x="6905319" y="7200"/>
            <a:ext cx="5286681" cy="6843600"/>
          </a:xfrm>
          <a:prstGeom prst="rect">
            <a:avLst/>
          </a:prstGeom>
        </p:spPr>
      </p:pic>
    </p:spTree>
    <p:extLst>
      <p:ext uri="{BB962C8B-B14F-4D97-AF65-F5344CB8AC3E}">
        <p14:creationId xmlns:p14="http://schemas.microsoft.com/office/powerpoint/2010/main" val="338520707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6" presetClass="emph" presetSubtype="0" fill="hold" grpId="0" nodeType="withEffect">
                                  <p:stCondLst>
                                    <p:cond delay="0"/>
                                  </p:stCondLst>
                                  <p:iterate type="lt">
                                    <p:tmPct val="4000"/>
                                  </p:iterate>
                                  <p:childTnLst>
                                    <p:set>
                                      <p:cBhvr override="childStyle">
                                        <p:cTn id="8" dur="500" fill="hold"/>
                                        <p:tgtEl>
                                          <p:spTgt spid="15">
                                            <p:txEl>
                                              <p:pRg st="1" end="1"/>
                                            </p:txEl>
                                          </p:spTgt>
                                        </p:tgtEl>
                                        <p:attrNameLst>
                                          <p:attrName>style.color</p:attrName>
                                        </p:attrNameLst>
                                      </p:cBhvr>
                                      <p:to>
                                        <p:clrVal>
                                          <a:srgbClr val="FF0000"/>
                                        </p:clrVal>
                                      </p:to>
                                    </p:set>
                                    <p:set>
                                      <p:cBhvr>
                                        <p:cTn id="9" dur="500" fill="hold"/>
                                        <p:tgtEl>
                                          <p:spTgt spid="15">
                                            <p:txEl>
                                              <p:pRg st="1" end="1"/>
                                            </p:txEl>
                                          </p:spTgt>
                                        </p:tgtEl>
                                        <p:attrNameLst>
                                          <p:attrName>fillcolor</p:attrName>
                                        </p:attrNameLst>
                                      </p:cBhvr>
                                      <p:to>
                                        <p:clrVal>
                                          <a:srgbClr val="FF0000"/>
                                        </p:clrVal>
                                      </p:to>
                                    </p:set>
                                    <p:set>
                                      <p:cBhvr>
                                        <p:cTn id="10" dur="500" fill="hold"/>
                                        <p:tgtEl>
                                          <p:spTgt spid="15">
                                            <p:txEl>
                                              <p:pRg st="1" end="1"/>
                                            </p:txEl>
                                          </p:spTgt>
                                        </p:tgtEl>
                                        <p:attrNameLst>
                                          <p:attrName>fill.type</p:attrName>
                                        </p:attrNameLst>
                                      </p:cBhvr>
                                      <p:to>
                                        <p:strVal val="solid"/>
                                      </p:to>
                                    </p:set>
                                  </p:childTnLst>
                                </p:cTn>
                              </p:par>
                              <p:par>
                                <p:cTn id="11" presetID="1" presetClass="exit" presetSubtype="0" fill="hold" grpId="0" nodeType="withEffect">
                                  <p:stCondLst>
                                    <p:cond delay="0"/>
                                  </p:stCondLst>
                                  <p:childTnLst>
                                    <p:set>
                                      <p:cBhvr>
                                        <p:cTn id="12" dur="1" fill="hold">
                                          <p:stCondLst>
                                            <p:cond delay="0"/>
                                          </p:stCondLst>
                                        </p:cTn>
                                        <p:tgtEl>
                                          <p:spTgt spid="15">
                                            <p:txEl>
                                              <p:pRg st="2" end="2"/>
                                            </p:txEl>
                                          </p:spTgt>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5">
                                            <p:txEl>
                                              <p:pRg st="3" end="3"/>
                                            </p:txEl>
                                          </p:spTgt>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5">
                                            <p:txEl>
                                              <p:pRg st="4" end="4"/>
                                            </p:txEl>
                                          </p:spTgt>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15">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animBg="1"/>
      <p:bldP spid="15" grpId="1"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z="3200" b="1" i="0" u="none" strike="noStrike" kern="1200" cap="none" spc="0" normalizeH="0" baseline="0" noProof="0" dirty="0">
                <a:ln>
                  <a:noFill/>
                </a:ln>
                <a:solidFill>
                  <a:srgbClr val="0054A4"/>
                </a:solidFill>
                <a:effectLst/>
                <a:uLnTx/>
                <a:uFillTx/>
                <a:latin typeface="Calibri Light" panose="020F0302020204030204"/>
                <a:ea typeface="+mj-ea"/>
                <a:cs typeface="+mj-cs"/>
              </a:rPr>
              <a:t>Managing risk through</a:t>
            </a:r>
            <a:br>
              <a:rPr kumimoji="0" lang="en-US" sz="3200" b="1" i="0" u="none" strike="noStrike" kern="1200" cap="none" spc="0" normalizeH="0" baseline="0" noProof="0" dirty="0">
                <a:ln>
                  <a:noFill/>
                </a:ln>
                <a:solidFill>
                  <a:srgbClr val="0054A4"/>
                </a:solidFill>
                <a:effectLst/>
                <a:uLnTx/>
                <a:uFillTx/>
                <a:latin typeface="Calibri Light" panose="020F0302020204030204"/>
                <a:ea typeface="+mj-ea"/>
                <a:cs typeface="+mj-cs"/>
              </a:rPr>
            </a:br>
            <a:r>
              <a:rPr kumimoji="0" lang="en-US" sz="3200" b="1" i="0" u="none" strike="noStrike" kern="1200" cap="none" spc="0" normalizeH="0" baseline="0" noProof="0" dirty="0">
                <a:ln>
                  <a:noFill/>
                </a:ln>
                <a:solidFill>
                  <a:srgbClr val="0054A4"/>
                </a:solidFill>
                <a:effectLst/>
                <a:uLnTx/>
                <a:uFillTx/>
                <a:latin typeface="Calibri Light" panose="020F0302020204030204"/>
                <a:ea typeface="+mj-ea"/>
                <a:cs typeface="+mj-cs"/>
              </a:rPr>
              <a:t>Technical Instructions</a:t>
            </a:r>
            <a:endParaRPr lang="en-US" dirty="0"/>
          </a:p>
        </p:txBody>
      </p:sp>
      <p:sp>
        <p:nvSpPr>
          <p:cNvPr id="15" name="Content Placeholder 2"/>
          <p:cNvSpPr txBox="1">
            <a:spLocks noGrp="1"/>
          </p:cNvSpPr>
          <p:nvPr>
            <p:ph sz="half" idx="1"/>
          </p:nvPr>
        </p:nvSpPr>
        <p:spPr>
          <a:xfrm>
            <a:off x="829737" y="2660915"/>
            <a:ext cx="5384801" cy="3705275"/>
          </a:xfrm>
          <a:prstGeom prst="rect">
            <a:avLst/>
          </a:prstGeom>
          <a:solidFill>
            <a:schemeClr val="bg1"/>
          </a:solidFill>
          <a:ln>
            <a:noFill/>
          </a:ln>
        </p:spPr>
        <p:txBody>
          <a:bodyPr vert="horz" lIns="121920" tIns="60960" rIns="121920" bIns="60960" rtlCol="0">
            <a:normAutofit fontScale="32500" lnSpcReduction="20000"/>
          </a:bodyPr>
          <a:lstStyle>
            <a:lvl1pPr marL="342900" indent="-342900" algn="l" defTabSz="914400" rtl="0" eaLnBrk="1" latinLnBrk="0" hangingPunct="1">
              <a:spcBef>
                <a:spcPct val="20000"/>
              </a:spcBef>
              <a:buFont typeface="Arial" pitchFamily="34" charset="0"/>
              <a:buChar char="•"/>
              <a:defRPr lang="en-US" sz="2800" kern="1200">
                <a:solidFill>
                  <a:srgbClr val="0054A4"/>
                </a:solidFill>
                <a:latin typeface="+mj-lt"/>
                <a:ea typeface="+mn-ea"/>
                <a:cs typeface="Arial" pitchFamily="34" charset="0"/>
              </a:defRPr>
            </a:lvl1pPr>
            <a:lvl2pPr marL="742950" indent="-285750" algn="l" defTabSz="914400" rtl="0" eaLnBrk="1" latinLnBrk="0" hangingPunct="1">
              <a:spcBef>
                <a:spcPct val="20000"/>
              </a:spcBef>
              <a:buFont typeface="Arial" pitchFamily="34" charset="0"/>
              <a:buChar char="–"/>
              <a:defRPr lang="en-US" sz="2400" kern="1200">
                <a:solidFill>
                  <a:srgbClr val="279DD9"/>
                </a:solidFill>
                <a:latin typeface="+mj-lt"/>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239994" indent="-239994">
              <a:buFont typeface="+mj-lt"/>
              <a:buAutoNum type="arabicPeriod"/>
            </a:pPr>
            <a:r>
              <a:rPr lang="en-US" sz="6400" dirty="0">
                <a:solidFill>
                  <a:schemeClr val="accent1">
                    <a:lumMod val="40000"/>
                    <a:lumOff val="60000"/>
                  </a:schemeClr>
                </a:solidFill>
              </a:rPr>
              <a:t>Hazards are identified</a:t>
            </a:r>
          </a:p>
          <a:p>
            <a:pPr marL="239994" indent="-239994">
              <a:buFont typeface="+mj-lt"/>
              <a:buAutoNum type="arabicPeriod"/>
            </a:pPr>
            <a:r>
              <a:rPr lang="en-US" sz="6400" dirty="0">
                <a:solidFill>
                  <a:schemeClr val="accent1">
                    <a:lumMod val="40000"/>
                    <a:lumOff val="60000"/>
                  </a:schemeClr>
                </a:solidFill>
              </a:rPr>
              <a:t>Hazards are described</a:t>
            </a:r>
          </a:p>
          <a:p>
            <a:pPr marL="239994" indent="-239994">
              <a:buFont typeface="+mj-lt"/>
              <a:buAutoNum type="arabicPeriod"/>
            </a:pPr>
            <a:r>
              <a:rPr lang="en-US" sz="9200" b="1" dirty="0"/>
              <a:t>Risks associated with the hazards mitigated at package level through quantity limitations, packing and packaging requirements</a:t>
            </a:r>
          </a:p>
          <a:p>
            <a:pPr marL="239994" indent="-239994">
              <a:buFont typeface="+mj-lt"/>
              <a:buAutoNum type="arabicPeriod"/>
            </a:pPr>
            <a:r>
              <a:rPr lang="en-US" sz="6400" dirty="0">
                <a:solidFill>
                  <a:schemeClr val="accent1">
                    <a:lumMod val="40000"/>
                    <a:lumOff val="60000"/>
                  </a:schemeClr>
                </a:solidFill>
              </a:rPr>
              <a:t>Hazards and handling information communicated to supply chain</a:t>
            </a:r>
          </a:p>
          <a:p>
            <a:pPr marL="239994" indent="-239994">
              <a:buFont typeface="+mj-lt"/>
              <a:buAutoNum type="arabicPeriod"/>
            </a:pPr>
            <a:r>
              <a:rPr lang="en-US" sz="6400" dirty="0">
                <a:solidFill>
                  <a:schemeClr val="accent1">
                    <a:lumMod val="40000"/>
                    <a:lumOff val="60000"/>
                  </a:schemeClr>
                </a:solidFill>
              </a:rPr>
              <a:t>Risks are further mitigated through operator acceptance, loading and stowage procedures</a:t>
            </a:r>
          </a:p>
        </p:txBody>
      </p:sp>
      <p:sp>
        <p:nvSpPr>
          <p:cNvPr id="3" name="Content Placeholder 2"/>
          <p:cNvSpPr>
            <a:spLocks noGrp="1"/>
          </p:cNvSpPr>
          <p:nvPr>
            <p:ph sz="half" idx="2"/>
          </p:nvPr>
        </p:nvSpPr>
        <p:spPr/>
        <p:txBody>
          <a:bodyPr/>
          <a:lstStyle/>
          <a:p>
            <a:endParaRPr lang="en-US" dirty="0"/>
          </a:p>
        </p:txBody>
      </p:sp>
      <p:grpSp>
        <p:nvGrpSpPr>
          <p:cNvPr id="7" name="Group 6"/>
          <p:cNvGrpSpPr/>
          <p:nvPr/>
        </p:nvGrpSpPr>
        <p:grpSpPr>
          <a:xfrm>
            <a:off x="7301350" y="1592151"/>
            <a:ext cx="4026007" cy="4965646"/>
            <a:chOff x="7284417" y="1067217"/>
            <a:chExt cx="4026007" cy="4965646"/>
          </a:xfrm>
        </p:grpSpPr>
        <p:pic>
          <p:nvPicPr>
            <p:cNvPr id="8" name="Content Placeholder 1"/>
            <p:cNvPicPr>
              <a:picLocks noChangeAspect="1"/>
            </p:cNvPicPr>
            <p:nvPr/>
          </p:nvPicPr>
          <p:blipFill>
            <a:blip r:embed="rId3" cstate="print">
              <a:duotone>
                <a:prstClr val="black"/>
                <a:srgbClr val="FFFFB3">
                  <a:tint val="45000"/>
                  <a:satMod val="400000"/>
                </a:srgbClr>
              </a:duotone>
              <a:extLst>
                <a:ext uri="{28A0092B-C50C-407E-A947-70E740481C1C}">
                  <a14:useLocalDpi xmlns:a14="http://schemas.microsoft.com/office/drawing/2010/main"/>
                </a:ext>
              </a:extLst>
            </a:blip>
            <a:stretch>
              <a:fillRect/>
            </a:stretch>
          </p:blipFill>
          <p:spPr>
            <a:xfrm>
              <a:off x="7284417" y="1067217"/>
              <a:ext cx="3837089" cy="4965646"/>
            </a:xfrm>
            <a:prstGeom prst="rect">
              <a:avLst/>
            </a:prstGeom>
          </p:spPr>
        </p:pic>
        <p:grpSp>
          <p:nvGrpSpPr>
            <p:cNvPr id="9" name="Group 8"/>
            <p:cNvGrpSpPr/>
            <p:nvPr/>
          </p:nvGrpSpPr>
          <p:grpSpPr>
            <a:xfrm>
              <a:off x="8396593" y="4023360"/>
              <a:ext cx="2913831" cy="2009503"/>
              <a:chOff x="542828" y="1817824"/>
              <a:chExt cx="3090551" cy="2313657"/>
            </a:xfrm>
          </p:grpSpPr>
          <p:grpSp>
            <p:nvGrpSpPr>
              <p:cNvPr id="12" name="Group 11"/>
              <p:cNvGrpSpPr/>
              <p:nvPr/>
            </p:nvGrpSpPr>
            <p:grpSpPr>
              <a:xfrm>
                <a:off x="576639" y="1817824"/>
                <a:ext cx="3056740" cy="2313657"/>
                <a:chOff x="400448" y="1007223"/>
                <a:chExt cx="4700590" cy="3811368"/>
              </a:xfrm>
            </p:grpSpPr>
            <p:grpSp>
              <p:nvGrpSpPr>
                <p:cNvPr id="14" name="Group 13"/>
                <p:cNvGrpSpPr/>
                <p:nvPr/>
              </p:nvGrpSpPr>
              <p:grpSpPr>
                <a:xfrm>
                  <a:off x="400448" y="1025840"/>
                  <a:ext cx="4700590" cy="3792751"/>
                  <a:chOff x="2221705" y="1561667"/>
                  <a:chExt cx="4700590" cy="3792751"/>
                </a:xfrm>
              </p:grpSpPr>
              <p:grpSp>
                <p:nvGrpSpPr>
                  <p:cNvPr id="19" name="Group 102"/>
                  <p:cNvGrpSpPr/>
                  <p:nvPr/>
                </p:nvGrpSpPr>
                <p:grpSpPr>
                  <a:xfrm>
                    <a:off x="2221705" y="1561667"/>
                    <a:ext cx="4700590" cy="3792751"/>
                    <a:chOff x="423860" y="1190624"/>
                    <a:chExt cx="4700590" cy="3792751"/>
                  </a:xfrm>
                </p:grpSpPr>
                <p:sp>
                  <p:nvSpPr>
                    <p:cNvPr id="21" name="Rectangle 3"/>
                    <p:cNvSpPr/>
                    <p:nvPr/>
                  </p:nvSpPr>
                  <p:spPr>
                    <a:xfrm>
                      <a:off x="2120566" y="1195386"/>
                      <a:ext cx="3003884" cy="3009900"/>
                    </a:xfrm>
                    <a:prstGeom prst="rect">
                      <a:avLst/>
                    </a:prstGeom>
                    <a:solidFill>
                      <a:srgbClr val="EEECE1">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a:endParaRPr>
                    </a:p>
                  </p:txBody>
                </p:sp>
                <p:sp>
                  <p:nvSpPr>
                    <p:cNvPr id="22" name="Rectangle 21"/>
                    <p:cNvSpPr/>
                    <p:nvPr/>
                  </p:nvSpPr>
                  <p:spPr>
                    <a:xfrm>
                      <a:off x="423860" y="2029124"/>
                      <a:ext cx="3348040" cy="2909589"/>
                    </a:xfrm>
                    <a:prstGeom prst="rect">
                      <a:avLst/>
                    </a:prstGeom>
                    <a:solidFill>
                      <a:srgbClr val="EEECE1">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 lastClr="FFFFFF"/>
                        </a:solidFill>
                        <a:effectLst/>
                        <a:uLnTx/>
                        <a:uFillTx/>
                        <a:latin typeface="Calibri"/>
                      </a:endParaRPr>
                    </a:p>
                  </p:txBody>
                </p:sp>
                <p:sp>
                  <p:nvSpPr>
                    <p:cNvPr id="23" name="Right Triangle 22"/>
                    <p:cNvSpPr/>
                    <p:nvPr/>
                  </p:nvSpPr>
                  <p:spPr>
                    <a:xfrm flipV="1">
                      <a:off x="3781425" y="4197666"/>
                      <a:ext cx="1328736" cy="717234"/>
                    </a:xfrm>
                    <a:prstGeom prst="rtTriangle">
                      <a:avLst/>
                    </a:prstGeom>
                    <a:solidFill>
                      <a:srgbClr val="EEECE1">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a:endParaRPr>
                    </a:p>
                  </p:txBody>
                </p:sp>
                <p:cxnSp>
                  <p:nvCxnSpPr>
                    <p:cNvPr id="24" name="Straight Connector 23"/>
                    <p:cNvCxnSpPr>
                      <a:stCxn id="23" idx="4"/>
                    </p:cNvCxnSpPr>
                    <p:nvPr/>
                  </p:nvCxnSpPr>
                  <p:spPr>
                    <a:xfrm rot="16200000" flipH="1" flipV="1">
                      <a:off x="4080032" y="3894297"/>
                      <a:ext cx="726760" cy="1333498"/>
                    </a:xfrm>
                    <a:prstGeom prst="line">
                      <a:avLst/>
                    </a:prstGeom>
                    <a:noFill/>
                    <a:ln w="25400" cap="flat" cmpd="sng" algn="ctr">
                      <a:solidFill>
                        <a:srgbClr val="EEECE1">
                          <a:lumMod val="50000"/>
                        </a:srgbClr>
                      </a:solidFill>
                      <a:prstDash val="solid"/>
                    </a:ln>
                    <a:effectLst/>
                  </p:spPr>
                </p:cxnSp>
                <p:cxnSp>
                  <p:nvCxnSpPr>
                    <p:cNvPr id="25" name="Straight Connector 24"/>
                    <p:cNvCxnSpPr/>
                    <p:nvPr/>
                  </p:nvCxnSpPr>
                  <p:spPr>
                    <a:xfrm rot="5400000">
                      <a:off x="2338388" y="3481387"/>
                      <a:ext cx="2886075" cy="0"/>
                    </a:xfrm>
                    <a:prstGeom prst="line">
                      <a:avLst/>
                    </a:prstGeom>
                    <a:noFill/>
                    <a:ln w="25400" cap="flat" cmpd="sng" algn="ctr">
                      <a:solidFill>
                        <a:srgbClr val="EEECE1">
                          <a:lumMod val="50000"/>
                        </a:srgbClr>
                      </a:solidFill>
                      <a:prstDash val="solid"/>
                    </a:ln>
                    <a:effectLst/>
                  </p:spPr>
                </p:cxnSp>
                <p:cxnSp>
                  <p:nvCxnSpPr>
                    <p:cNvPr id="26" name="Straight Connector 25"/>
                    <p:cNvCxnSpPr/>
                    <p:nvPr/>
                  </p:nvCxnSpPr>
                  <p:spPr>
                    <a:xfrm rot="5400000">
                      <a:off x="3600451" y="2700337"/>
                      <a:ext cx="3019425" cy="0"/>
                    </a:xfrm>
                    <a:prstGeom prst="line">
                      <a:avLst/>
                    </a:prstGeom>
                    <a:noFill/>
                    <a:ln w="25400" cap="flat" cmpd="sng" algn="ctr">
                      <a:solidFill>
                        <a:srgbClr val="EEECE1">
                          <a:lumMod val="50000"/>
                        </a:srgbClr>
                      </a:solidFill>
                      <a:prstDash val="solid"/>
                    </a:ln>
                    <a:effectLst/>
                  </p:spPr>
                </p:cxnSp>
                <p:cxnSp>
                  <p:nvCxnSpPr>
                    <p:cNvPr id="27" name="Straight Connector 26"/>
                    <p:cNvCxnSpPr/>
                    <p:nvPr/>
                  </p:nvCxnSpPr>
                  <p:spPr>
                    <a:xfrm rot="10800000">
                      <a:off x="438152" y="4924425"/>
                      <a:ext cx="3338513" cy="0"/>
                    </a:xfrm>
                    <a:prstGeom prst="line">
                      <a:avLst/>
                    </a:prstGeom>
                    <a:noFill/>
                    <a:ln w="25400" cap="flat" cmpd="sng" algn="ctr">
                      <a:solidFill>
                        <a:srgbClr val="EEECE1">
                          <a:lumMod val="50000"/>
                        </a:srgbClr>
                      </a:solidFill>
                      <a:prstDash val="solid"/>
                    </a:ln>
                    <a:effectLst/>
                  </p:spPr>
                </p:cxnSp>
                <p:cxnSp>
                  <p:nvCxnSpPr>
                    <p:cNvPr id="28" name="Straight Connector 27"/>
                    <p:cNvCxnSpPr/>
                    <p:nvPr/>
                  </p:nvCxnSpPr>
                  <p:spPr>
                    <a:xfrm rot="5400000">
                      <a:off x="-1014412" y="3481388"/>
                      <a:ext cx="2886075" cy="0"/>
                    </a:xfrm>
                    <a:prstGeom prst="line">
                      <a:avLst/>
                    </a:prstGeom>
                    <a:noFill/>
                    <a:ln w="25400" cap="flat" cmpd="sng" algn="ctr">
                      <a:solidFill>
                        <a:srgbClr val="EEECE1">
                          <a:lumMod val="50000"/>
                        </a:srgbClr>
                      </a:solidFill>
                      <a:prstDash val="solid"/>
                    </a:ln>
                    <a:effectLst/>
                  </p:spPr>
                </p:cxnSp>
                <p:sp>
                  <p:nvSpPr>
                    <p:cNvPr id="29" name="TextBox 28"/>
                    <p:cNvSpPr txBox="1"/>
                    <p:nvPr/>
                  </p:nvSpPr>
                  <p:spPr>
                    <a:xfrm>
                      <a:off x="4322808" y="3128490"/>
                      <a:ext cx="184731" cy="261610"/>
                    </a:xfrm>
                    <a:prstGeom prst="rect">
                      <a:avLst/>
                    </a:prstGeom>
                    <a:noFill/>
                    <a:scene3d>
                      <a:camera prst="isometricRightUp"/>
                      <a:lightRig rig="threePt" dir="t"/>
                    </a:scene3d>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sysClr val="window" lastClr="FFFFFF"/>
                        </a:solidFill>
                        <a:effectLst/>
                        <a:uLnTx/>
                        <a:uFillTx/>
                      </a:endParaRPr>
                    </a:p>
                  </p:txBody>
                </p:sp>
                <p:pic>
                  <p:nvPicPr>
                    <p:cNvPr id="30" name="Picture 4"/>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25720" y="4395447"/>
                      <a:ext cx="428245" cy="428244"/>
                    </a:xfrm>
                    <a:prstGeom prst="rect">
                      <a:avLst/>
                    </a:prstGeom>
                    <a:noFill/>
                    <a:ln w="9525">
                      <a:noFill/>
                      <a:miter lim="800000"/>
                      <a:headEnd/>
                      <a:tailEnd/>
                    </a:ln>
                  </p:spPr>
                </p:pic>
                <p:sp>
                  <p:nvSpPr>
                    <p:cNvPr id="31" name="TextBox 30"/>
                    <p:cNvSpPr txBox="1"/>
                    <p:nvPr/>
                  </p:nvSpPr>
                  <p:spPr>
                    <a:xfrm>
                      <a:off x="877764" y="4395448"/>
                      <a:ext cx="3061481" cy="587927"/>
                    </a:xfrm>
                    <a:prstGeom prst="rect">
                      <a:avLst/>
                    </a:prstGeom>
                    <a:noFill/>
                  </p:spPr>
                  <p:txBody>
                    <a:bodyPr wrap="none" rtlCol="0">
                      <a:spAutoFit/>
                    </a:bodyPr>
                    <a:lstStyle/>
                    <a:p>
                      <a:pPr lvl="0">
                        <a:defRPr/>
                      </a:pPr>
                      <a:r>
                        <a:rPr lang="en-US" sz="1000" kern="0" dirty="0">
                          <a:solidFill>
                            <a:sysClr val="windowText" lastClr="000000"/>
                          </a:solidFill>
                        </a:rPr>
                        <a:t>4G/Y/25/S/06/GB/XXX</a:t>
                      </a:r>
                      <a:endParaRPr kumimoji="0" lang="en-GB" sz="1000" b="0" i="0" u="none" strike="noStrike" kern="0" cap="none" spc="0" normalizeH="0" baseline="0" noProof="0" dirty="0">
                        <a:ln>
                          <a:noFill/>
                        </a:ln>
                        <a:solidFill>
                          <a:sysClr val="windowText" lastClr="000000"/>
                        </a:solidFill>
                        <a:effectLst/>
                        <a:uLnTx/>
                        <a:uFillTx/>
                      </a:endParaRPr>
                    </a:p>
                  </p:txBody>
                </p:sp>
              </p:grpSp>
              <p:sp>
                <p:nvSpPr>
                  <p:cNvPr id="20" name="Flowchart: Process 19"/>
                  <p:cNvSpPr/>
                  <p:nvPr/>
                </p:nvSpPr>
                <p:spPr>
                  <a:xfrm rot="18864349">
                    <a:off x="5113091" y="2691648"/>
                    <a:ext cx="124899" cy="276225"/>
                  </a:xfrm>
                  <a:prstGeom prst="flowChartProcess">
                    <a:avLst/>
                  </a:prstGeom>
                  <a:solidFill>
                    <a:srgbClr val="EEECE1">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 lastClr="FFFFFF"/>
                      </a:solidFill>
                      <a:effectLst/>
                      <a:uLnTx/>
                      <a:uFillTx/>
                      <a:latin typeface="Calibri"/>
                    </a:endParaRPr>
                  </a:p>
                </p:txBody>
              </p:sp>
            </p:grpSp>
            <p:cxnSp>
              <p:nvCxnSpPr>
                <p:cNvPr id="18" name="Straight Connector 17"/>
                <p:cNvCxnSpPr/>
                <p:nvPr/>
              </p:nvCxnSpPr>
              <p:spPr>
                <a:xfrm flipV="1">
                  <a:off x="1988505" y="1007223"/>
                  <a:ext cx="1280160" cy="845820"/>
                </a:xfrm>
                <a:prstGeom prst="line">
                  <a:avLst/>
                </a:prstGeom>
                <a:noFill/>
                <a:ln w="25400" cap="flat" cmpd="sng" algn="ctr">
                  <a:solidFill>
                    <a:srgbClr val="EEECE1">
                      <a:lumMod val="50000"/>
                    </a:srgbClr>
                  </a:solidFill>
                  <a:prstDash val="solid"/>
                </a:ln>
                <a:effectLst/>
              </p:spPr>
            </p:cxnSp>
          </p:grpSp>
          <p:sp>
            <p:nvSpPr>
              <p:cNvPr id="13" name="Parallelogram 12"/>
              <p:cNvSpPr/>
              <p:nvPr/>
            </p:nvSpPr>
            <p:spPr>
              <a:xfrm>
                <a:off x="542828" y="1824051"/>
                <a:ext cx="3041254" cy="514079"/>
              </a:xfrm>
              <a:prstGeom prst="parallelogram">
                <a:avLst>
                  <a:gd name="adj" fmla="val 157524"/>
                </a:avLst>
              </a:prstGeom>
              <a:solidFill>
                <a:srgbClr val="C4BD97"/>
              </a:solidFill>
              <a:ln w="25400" cap="flat" cmpd="sng" algn="ctr">
                <a:solidFill>
                  <a:srgbClr val="EEECE1">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 lastClr="FFFFFF"/>
                  </a:solidFill>
                  <a:effectLst/>
                  <a:uLnTx/>
                  <a:uFillTx/>
                  <a:latin typeface="Calibri"/>
                </a:endParaRPr>
              </a:p>
            </p:txBody>
          </p:sp>
        </p:grpSp>
      </p:grpSp>
    </p:spTree>
    <p:extLst>
      <p:ext uri="{BB962C8B-B14F-4D97-AF65-F5344CB8AC3E}">
        <p14:creationId xmlns:p14="http://schemas.microsoft.com/office/powerpoint/2010/main" val="55674066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xEl>
                                              <p:pRg st="1" end="1"/>
                                            </p:txEl>
                                          </p:spTgt>
                                        </p:tgtEl>
                                        <p:attrNameLst>
                                          <p:attrName>style.visibility</p:attrName>
                                        </p:attrNameLst>
                                      </p:cBhvr>
                                      <p:to>
                                        <p:strVal val="visible"/>
                                      </p:to>
                                    </p:set>
                                  </p:childTnLst>
                                </p:cTn>
                              </p:par>
                              <p:par>
                                <p:cTn id="9" presetID="16" presetClass="emph" presetSubtype="0" fill="hold" grpId="0" nodeType="withEffect">
                                  <p:stCondLst>
                                    <p:cond delay="0"/>
                                  </p:stCondLst>
                                  <p:iterate type="lt">
                                    <p:tmPct val="4000"/>
                                  </p:iterate>
                                  <p:childTnLst>
                                    <p:set>
                                      <p:cBhvr override="childStyle">
                                        <p:cTn id="10" dur="500" fill="hold"/>
                                        <p:tgtEl>
                                          <p:spTgt spid="15">
                                            <p:txEl>
                                              <p:pRg st="2" end="2"/>
                                            </p:txEl>
                                          </p:spTgt>
                                        </p:tgtEl>
                                        <p:attrNameLst>
                                          <p:attrName>style.color</p:attrName>
                                        </p:attrNameLst>
                                      </p:cBhvr>
                                      <p:to>
                                        <p:clrVal>
                                          <a:srgbClr val="FF0000"/>
                                        </p:clrVal>
                                      </p:to>
                                    </p:set>
                                    <p:set>
                                      <p:cBhvr>
                                        <p:cTn id="11" dur="500" fill="hold"/>
                                        <p:tgtEl>
                                          <p:spTgt spid="15">
                                            <p:txEl>
                                              <p:pRg st="2" end="2"/>
                                            </p:txEl>
                                          </p:spTgt>
                                        </p:tgtEl>
                                        <p:attrNameLst>
                                          <p:attrName>fillcolor</p:attrName>
                                        </p:attrNameLst>
                                      </p:cBhvr>
                                      <p:to>
                                        <p:clrVal>
                                          <a:srgbClr val="FF0000"/>
                                        </p:clrVal>
                                      </p:to>
                                    </p:set>
                                    <p:set>
                                      <p:cBhvr>
                                        <p:cTn id="12" dur="500" fill="hold"/>
                                        <p:tgtEl>
                                          <p:spTgt spid="15">
                                            <p:txEl>
                                              <p:pRg st="2" end="2"/>
                                            </p:txEl>
                                          </p:spTgt>
                                        </p:tgtEl>
                                        <p:attrNameLst>
                                          <p:attrName>fill.type</p:attrName>
                                        </p:attrNameLst>
                                      </p:cBhvr>
                                      <p:to>
                                        <p:strVal val="solid"/>
                                      </p:to>
                                    </p:set>
                                  </p:childTnLst>
                                </p:cTn>
                              </p:par>
                              <p:par>
                                <p:cTn id="13" presetID="1" presetClass="exit" presetSubtype="0" fill="hold" grpId="0" nodeType="withEffect">
                                  <p:stCondLst>
                                    <p:cond delay="0"/>
                                  </p:stCondLst>
                                  <p:childTnLst>
                                    <p:set>
                                      <p:cBhvr>
                                        <p:cTn id="14" dur="1" fill="hold">
                                          <p:stCondLst>
                                            <p:cond delay="0"/>
                                          </p:stCondLst>
                                        </p:cTn>
                                        <p:tgtEl>
                                          <p:spTgt spid="15">
                                            <p:txEl>
                                              <p:pRg st="3" end="3"/>
                                            </p:txEl>
                                          </p:spTgt>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5">
                                            <p:txEl>
                                              <p:pRg st="4" end="4"/>
                                            </p:txEl>
                                          </p:spTgt>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15">
                                            <p:bg/>
                                          </p:spTgt>
                                        </p:tgtEl>
                                        <p:attrNameLst>
                                          <p:attrName>style.visibility</p:attrName>
                                        </p:attrNameLst>
                                      </p:cBhvr>
                                      <p:to>
                                        <p:strVal val="hidden"/>
                                      </p:to>
                                    </p:set>
                                  </p:childTnLst>
                                </p:cTn>
                              </p:par>
                            </p:childTnLst>
                          </p:cTn>
                        </p:par>
                        <p:par>
                          <p:cTn id="19" fill="hold">
                            <p:stCondLst>
                              <p:cond delay="2680"/>
                            </p:stCondLst>
                            <p:childTnLst>
                              <p:par>
                                <p:cTn id="20" presetID="1"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animBg="1"/>
      <p:bldP spid="15" grpId="1" uiExpand="1" build="p"/>
    </p:bldLst>
  </p:timing>
</p:sld>
</file>

<file path=ppt/theme/theme1.xml><?xml version="1.0" encoding="utf-8"?>
<a:theme xmlns:a="http://schemas.openxmlformats.org/drawingml/2006/main" name="Office Theme">
  <a:themeElements>
    <a:clrScheme name="ICAO Colour Palette">
      <a:dk1>
        <a:sysClr val="windowText" lastClr="000000"/>
      </a:dk1>
      <a:lt1>
        <a:sysClr val="window" lastClr="FFFFFF"/>
      </a:lt1>
      <a:dk2>
        <a:srgbClr val="0055A5"/>
      </a:dk2>
      <a:lt2>
        <a:srgbClr val="8C99A1"/>
      </a:lt2>
      <a:accent1>
        <a:srgbClr val="289DD8"/>
      </a:accent1>
      <a:accent2>
        <a:srgbClr val="F58220"/>
      </a:accent2>
      <a:accent3>
        <a:srgbClr val="A74233"/>
      </a:accent3>
      <a:accent4>
        <a:srgbClr val="FAA61A"/>
      </a:accent4>
      <a:accent5>
        <a:srgbClr val="008739"/>
      </a:accent5>
      <a:accent6>
        <a:srgbClr val="A6CE39"/>
      </a:accent6>
      <a:hlink>
        <a:srgbClr val="A00064"/>
      </a:hlink>
      <a:folHlink>
        <a:srgbClr val="E6A7C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ICAO Colour Palette">
      <a:dk1>
        <a:sysClr val="windowText" lastClr="000000"/>
      </a:dk1>
      <a:lt1>
        <a:sysClr val="window" lastClr="FFFFFF"/>
      </a:lt1>
      <a:dk2>
        <a:srgbClr val="0055A5"/>
      </a:dk2>
      <a:lt2>
        <a:srgbClr val="8C99A1"/>
      </a:lt2>
      <a:accent1>
        <a:srgbClr val="289DD8"/>
      </a:accent1>
      <a:accent2>
        <a:srgbClr val="F58220"/>
      </a:accent2>
      <a:accent3>
        <a:srgbClr val="A74233"/>
      </a:accent3>
      <a:accent4>
        <a:srgbClr val="FAA61A"/>
      </a:accent4>
      <a:accent5>
        <a:srgbClr val="008739"/>
      </a:accent5>
      <a:accent6>
        <a:srgbClr val="A6CE39"/>
      </a:accent6>
      <a:hlink>
        <a:srgbClr val="A00064"/>
      </a:hlink>
      <a:folHlink>
        <a:srgbClr val="E6A7C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22402619F489142AF53EB74451B6FE6" ma:contentTypeVersion="1" ma:contentTypeDescription="Create a new document." ma:contentTypeScope="" ma:versionID="b5f0ab2932f22f320b5d47302f80b1a7">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4BE2C75D-67FE-4F83-A73F-90D2CBF8E463}">
  <ds:schemaRefs>
    <ds:schemaRef ds:uri="http://schemas.microsoft.com/sharepoint/v3/contenttype/forms"/>
  </ds:schemaRefs>
</ds:datastoreItem>
</file>

<file path=customXml/itemProps2.xml><?xml version="1.0" encoding="utf-8"?>
<ds:datastoreItem xmlns:ds="http://schemas.openxmlformats.org/officeDocument/2006/customXml" ds:itemID="{ADD03CF1-6A60-41A7-9C26-6FB2E9BEBD85}"/>
</file>

<file path=customXml/itemProps3.xml><?xml version="1.0" encoding="utf-8"?>
<ds:datastoreItem xmlns:ds="http://schemas.openxmlformats.org/officeDocument/2006/customXml" ds:itemID="{FAA3B7BE-1799-443D-B718-94557BC5C485}">
  <ds:schemaRefs>
    <ds:schemaRef ds:uri="http://www.w3.org/XML/1998/namespace"/>
    <ds:schemaRef ds:uri="http://purl.org/dc/terms/"/>
    <ds:schemaRef ds:uri="http://schemas.microsoft.com/office/infopath/2007/PartnerControls"/>
    <ds:schemaRef ds:uri="http://purl.org/dc/dcmitype/"/>
    <ds:schemaRef ds:uri="http://schemas.openxmlformats.org/package/2006/metadata/core-properties"/>
    <ds:schemaRef ds:uri="http://purl.org/dc/elements/1.1/"/>
    <ds:schemaRef ds:uri="http://schemas.microsoft.com/office/2006/documentManagement/types"/>
    <ds:schemaRef ds:uri="54d7ebe1-8bb4-46bd-bad4-44306c4e955d"/>
    <ds:schemaRef ds:uri="e525594f-72ac-4b2e-b838-1578de0d2916"/>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2842</TotalTime>
  <Words>4292</Words>
  <Application>Microsoft Office PowerPoint</Application>
  <PresentationFormat>Widescreen</PresentationFormat>
  <Paragraphs>257</Paragraphs>
  <Slides>24</Slides>
  <Notes>18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24</vt:i4>
      </vt:variant>
    </vt:vector>
  </HeadingPairs>
  <TitlesOfParts>
    <vt:vector size="33" baseType="lpstr">
      <vt:lpstr>Aptos</vt:lpstr>
      <vt:lpstr>Arial</vt:lpstr>
      <vt:lpstr>Calibri</vt:lpstr>
      <vt:lpstr>Calibri Light</vt:lpstr>
      <vt:lpstr>Source Sans Pro</vt:lpstr>
      <vt:lpstr>Tahoma</vt:lpstr>
      <vt:lpstr>Times New Roman</vt:lpstr>
      <vt:lpstr>Office Theme</vt:lpstr>
      <vt:lpstr>1_Office Theme</vt:lpstr>
      <vt:lpstr>PowerPoint Presentation</vt:lpstr>
      <vt:lpstr>Lynn McGuigan</vt:lpstr>
      <vt:lpstr>Air cargo safety: Dangerous goods transport</vt:lpstr>
      <vt:lpstr>ICAO</vt:lpstr>
      <vt:lpstr>Annex 18</vt:lpstr>
      <vt:lpstr>Dangerous goods on aircraft</vt:lpstr>
      <vt:lpstr>Managing safety risk through Technical Instructions</vt:lpstr>
      <vt:lpstr>Managing risk through Technical Instructions</vt:lpstr>
      <vt:lpstr>Managing risk through Technical Instructions</vt:lpstr>
      <vt:lpstr>Managing risk through Technical Instructions</vt:lpstr>
      <vt:lpstr>Role in achieving goal</vt:lpstr>
      <vt:lpstr>Managing risk through Technical Instructions</vt:lpstr>
      <vt:lpstr>Objective of Technical Instructions</vt:lpstr>
      <vt:lpstr>Lithium batteries</vt:lpstr>
      <vt:lpstr>Lithium Batteries</vt:lpstr>
      <vt:lpstr>Lithium batteries</vt:lpstr>
      <vt:lpstr>Managing risk</vt:lpstr>
      <vt:lpstr>Cargo compartment safety Standards</vt:lpstr>
      <vt:lpstr>Managing risk</vt:lpstr>
      <vt:lpstr>Clarifying States’ responsibilities in Annex 18</vt:lpstr>
      <vt:lpstr>Managing supply chain risks</vt:lpstr>
      <vt:lpstr>Rules? What Rules?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Atallah, Cynthia</dc:creator>
  <cp:lastModifiedBy>McGuigan, Lynn</cp:lastModifiedBy>
  <cp:revision>91</cp:revision>
  <dcterms:created xsi:type="dcterms:W3CDTF">2020-01-08T15:21:02Z</dcterms:created>
  <dcterms:modified xsi:type="dcterms:W3CDTF">2025-04-11T09:24:28Z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0x010100C22402619F489142AF53EB74451B6FE6</vt:lpwstr>
  </property>
  <property fmtid="{D5CDD505-2E9C-101B-9397-08002B2CF9AE}" pid="3" name="MediaServiceImageTags">
    <vt:lpwstr/>
  </property>
  <property fmtid="{D5CDD505-2E9C-101B-9397-08002B2CF9AE}" pid="4" name="Order">
    <vt:r8>3231500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