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3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4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  <p:sldMasterId id="2147483761" r:id="rId6"/>
    <p:sldMasterId id="2147483844" r:id="rId7"/>
    <p:sldMasterId id="2147483946" r:id="rId8"/>
  </p:sldMasterIdLst>
  <p:notesMasterIdLst>
    <p:notesMasterId r:id="rId27"/>
  </p:notesMasterIdLst>
  <p:sldIdLst>
    <p:sldId id="270" r:id="rId9"/>
    <p:sldId id="2147478854" r:id="rId10"/>
    <p:sldId id="2147478855" r:id="rId11"/>
    <p:sldId id="2147478856" r:id="rId12"/>
    <p:sldId id="2147478857" r:id="rId13"/>
    <p:sldId id="2147478858" r:id="rId14"/>
    <p:sldId id="2147478860" r:id="rId15"/>
    <p:sldId id="2147478861" r:id="rId16"/>
    <p:sldId id="2147478862" r:id="rId17"/>
    <p:sldId id="2147478863" r:id="rId18"/>
    <p:sldId id="2147478865" r:id="rId19"/>
    <p:sldId id="2147478864" r:id="rId20"/>
    <p:sldId id="2147478866" r:id="rId21"/>
    <p:sldId id="2147478867" r:id="rId22"/>
    <p:sldId id="2147478868" r:id="rId23"/>
    <p:sldId id="2147478870" r:id="rId24"/>
    <p:sldId id="274" r:id="rId25"/>
    <p:sldId id="21474788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A95F8F-4138-C2FC-583A-E9A255678217}" name="McClelland, Bob" initials="BM" userId="S::Bob.McClelland@UL.org::9df269ef-2aa0-46cb-9a26-5be84c762c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EDAE2-B401-4C13-AB43-32391D1D9DC5}" v="296" dt="2025-04-10T09:14:21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50" autoAdjust="0"/>
    <p:restoredTop sz="75476" autoAdjust="0"/>
  </p:normalViewPr>
  <p:slideViewPr>
    <p:cSldViewPr snapToGrid="0">
      <p:cViewPr varScale="1">
        <p:scale>
          <a:sx n="92" d="100"/>
          <a:sy n="92" d="100"/>
        </p:scale>
        <p:origin x="51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D6F07-FC6E-4B8F-8663-243F50461EF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0F72-033B-4ABC-B47B-6F49B854B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2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0F72-033B-4ABC-B47B-6F49B854B7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9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67D6F-E172-1EAC-AAFA-F533DF643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" y="0"/>
            <a:ext cx="121802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rgbClr val="006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E66117-72BF-1E45-B9D0-9AE888C6F44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881261" y="2455089"/>
            <a:ext cx="5037110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1"/>
                </a:solidFill>
              </a:rPr>
              <a:t>First ICAO Global Air Cargo Summit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688AB-C025-F480-2032-DAF28FE6B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2142" y="5568496"/>
            <a:ext cx="750269" cy="2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pic>
        <p:nvPicPr>
          <p:cNvPr id="4" name="UL Standards &amp; Engagement" descr="UL Standards &amp; Engagement">
            <a:extLst>
              <a:ext uri="{FF2B5EF4-FFF2-40B4-BE49-F238E27FC236}">
                <a16:creationId xmlns:a16="http://schemas.microsoft.com/office/drawing/2014/main" id="{102E3585-7254-AF08-E3B9-F9EEBDD1C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02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3D580596-CBE3-AD11-15A4-26C9E50BA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AEFB5B56-C671-0046-2603-5F5C052B7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96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CAAC59B6-FBDC-907D-BD84-DAC0E14ED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99935" y="2514600"/>
            <a:ext cx="47921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7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7C7CE0F7-354B-B530-A793-91459182A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3699935" y="2514600"/>
            <a:ext cx="47921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74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L Standards &amp; Engagement" descr="UL Standards &amp; Engagement">
            <a:extLst>
              <a:ext uri="{FF2B5EF4-FFF2-40B4-BE49-F238E27FC236}">
                <a16:creationId xmlns:a16="http://schemas.microsoft.com/office/drawing/2014/main" id="{BDCB2FFB-BD77-BFA0-C757-12F11E546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6" name="TextBox">
            <a:extLst>
              <a:ext uri="{FF2B5EF4-FFF2-40B4-BE49-F238E27FC236}">
                <a16:creationId xmlns:a16="http://schemas.microsoft.com/office/drawing/2014/main" id="{2ADB2FFF-9792-CBD5-DE27-2C44B6E7546F}"/>
              </a:ext>
            </a:extLst>
          </p:cNvPr>
          <p:cNvSpPr txBox="1"/>
          <p:nvPr userDrawn="1"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>
                <a:latin typeface="+mj-lt"/>
              </a:rPr>
              <a:t>Thank you</a:t>
            </a: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1B7FC7B8-1536-555C-F704-25EA930370F2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err="1"/>
              <a:t>ULSE.org</a:t>
            </a:r>
            <a:endParaRPr lang="en-US" sz="1333" b="1"/>
          </a:p>
        </p:txBody>
      </p:sp>
    </p:spTree>
    <p:extLst>
      <p:ext uri="{BB962C8B-B14F-4D97-AF65-F5344CB8AC3E}">
        <p14:creationId xmlns:p14="http://schemas.microsoft.com/office/powerpoint/2010/main" val="1234555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 Strap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A6A2AFE1-53D3-1EEC-FC0E-8A6B5ED5B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E696D3B1-BF46-CEA7-9A8F-917AFCC52B37}"/>
              </a:ext>
            </a:extLst>
          </p:cNvPr>
          <p:cNvSpPr txBox="1"/>
          <p:nvPr userDrawn="1"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>
                <a:latin typeface="+mj-lt"/>
              </a:rPr>
              <a:t>Thank you</a:t>
            </a: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59412250-5B50-8283-BC31-C2FD1BD247AE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err="1"/>
              <a:t>ULSE.org</a:t>
            </a:r>
            <a:endParaRPr lang="en-US" sz="1333" b="1"/>
          </a:p>
        </p:txBody>
      </p:sp>
      <p:sp>
        <p:nvSpPr>
          <p:cNvPr id="9" name="Safety Science in Action" descr="Safety Science in Action">
            <a:extLst>
              <a:ext uri="{FF2B5EF4-FFF2-40B4-BE49-F238E27FC236}">
                <a16:creationId xmlns:a16="http://schemas.microsoft.com/office/drawing/2014/main" id="{52890163-6D3E-7026-3F08-51429E19968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4792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L Standards &amp; Engagement" descr="UL Standards &amp; Engagement">
            <a:extLst>
              <a:ext uri="{FF2B5EF4-FFF2-40B4-BE49-F238E27FC236}">
                <a16:creationId xmlns:a16="http://schemas.microsoft.com/office/drawing/2014/main" id="{E72FD556-7D02-4E25-A036-AD1B931D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6" name="TextBox">
            <a:extLst>
              <a:ext uri="{FF2B5EF4-FFF2-40B4-BE49-F238E27FC236}">
                <a16:creationId xmlns:a16="http://schemas.microsoft.com/office/drawing/2014/main" id="{6AE47B75-9239-6D2B-5126-5C09A3763928}"/>
              </a:ext>
            </a:extLst>
          </p:cNvPr>
          <p:cNvSpPr txBox="1"/>
          <p:nvPr userDrawn="1"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0" name="TextBox">
            <a:extLst>
              <a:ext uri="{FF2B5EF4-FFF2-40B4-BE49-F238E27FC236}">
                <a16:creationId xmlns:a16="http://schemas.microsoft.com/office/drawing/2014/main" id="{9F9BE270-A94C-A4F7-9175-E573313E0245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err="1">
                <a:solidFill>
                  <a:schemeClr val="bg1"/>
                </a:solidFill>
              </a:rPr>
              <a:t>ULSE.org</a:t>
            </a:r>
            <a:endParaRPr lang="en-US" sz="1333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5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Green Straplin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3BDFF117-7D71-0909-D2D9-F68B4BC08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AC535B10-9A07-B38D-2360-2B762AAD6744}"/>
              </a:ext>
            </a:extLst>
          </p:cNvPr>
          <p:cNvSpPr txBox="1"/>
          <p:nvPr userDrawn="1"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82067133-5098-6340-C3F1-9CE8F5AF8569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err="1">
                <a:solidFill>
                  <a:schemeClr val="bg1"/>
                </a:solidFill>
              </a:rPr>
              <a:t>ULSE.org</a:t>
            </a:r>
            <a:endParaRPr lang="en-US" sz="1333" b="1">
              <a:solidFill>
                <a:schemeClr val="bg1"/>
              </a:solidFill>
            </a:endParaRPr>
          </a:p>
        </p:txBody>
      </p:sp>
      <p:sp>
        <p:nvSpPr>
          <p:cNvPr id="9" name="Safety Science in Action" descr="Safety Science in Action">
            <a:extLst>
              <a:ext uri="{FF2B5EF4-FFF2-40B4-BE49-F238E27FC236}">
                <a16:creationId xmlns:a16="http://schemas.microsoft.com/office/drawing/2014/main" id="{BDD2FE22-B6E2-5D38-E37F-6412E50C455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E7402-3E1A-91F8-FB91-880357446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36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8EE18B2F-4DC4-8129-AAE5-5EA00929B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1077266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Strap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62EF5123-5744-98BD-440C-9ECBAF559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  <p:sp>
        <p:nvSpPr>
          <p:cNvPr id="7" name="Safety Science in Action" descr="Safety Science in Action">
            <a:extLst>
              <a:ext uri="{FF2B5EF4-FFF2-40B4-BE49-F238E27FC236}">
                <a16:creationId xmlns:a16="http://schemas.microsoft.com/office/drawing/2014/main" id="{473423C1-911D-A255-E589-5335DA4DE8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05941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00A451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20BA05E3-4015-7CAD-A10C-04C324E45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108534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Circle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00A451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D951D3F5-3D41-E407-8485-57A15703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  <p:sp>
        <p:nvSpPr>
          <p:cNvPr id="12" name="Safety Science in Action" descr="Safety Science in Action">
            <a:extLst>
              <a:ext uri="{FF2B5EF4-FFF2-40B4-BE49-F238E27FC236}">
                <a16:creationId xmlns:a16="http://schemas.microsoft.com/office/drawing/2014/main" id="{76F5B989-E3DC-7C89-F086-6E74FAA42C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534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B79C3FD2-6723-C8CF-8BD1-E52B1B863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296252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Straplin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DA5E6132-AF6D-B024-E032-83EB61B44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  <p:sp>
        <p:nvSpPr>
          <p:cNvPr id="10" name="Safety Science in Action" descr="Safety Science in Action">
            <a:extLst>
              <a:ext uri="{FF2B5EF4-FFF2-40B4-BE49-F238E27FC236}">
                <a16:creationId xmlns:a16="http://schemas.microsoft.com/office/drawing/2014/main" id="{C7FB9080-B22B-9F4E-3427-F0E3B00C6B1C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79512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Circl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67E86D2F-C88F-5A3D-644F-7FB0407C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123A28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160626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Circle Straplin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123A28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9C85E286-5094-C1B2-C2CF-82346E1C7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  <p:sp>
        <p:nvSpPr>
          <p:cNvPr id="12" name="Safety Science in Action" descr="Safety Science in Action">
            <a:extLst>
              <a:ext uri="{FF2B5EF4-FFF2-40B4-BE49-F238E27FC236}">
                <a16:creationId xmlns:a16="http://schemas.microsoft.com/office/drawing/2014/main" id="{CC6D985A-164F-F430-038C-B84562031198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63465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BD1BDBDC-7404-AF80-7E18-CBB8EB334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9504" y="0"/>
            <a:ext cx="603249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890F88EA-1624-17C9-C613-184F2BE2D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rIns="274320"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 rIns="27432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 rIns="274320"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36385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Half Image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BD1BDBDC-7404-AF80-7E18-CBB8EB334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9504" y="0"/>
            <a:ext cx="603249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UL Standards &amp; Engagement" descr="UL Standards &amp; Engagement">
            <a:extLst>
              <a:ext uri="{FF2B5EF4-FFF2-40B4-BE49-F238E27FC236}">
                <a16:creationId xmlns:a16="http://schemas.microsoft.com/office/drawing/2014/main" id="{52C9D277-CFBD-DD53-CE94-A1875C3C8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rIns="274320"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 rIns="27432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 rIns="274320"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  <p:sp>
        <p:nvSpPr>
          <p:cNvPr id="10" name="Safety Science in Action" descr="Safety Science in Action">
            <a:extLst>
              <a:ext uri="{FF2B5EF4-FFF2-40B4-BE49-F238E27FC236}">
                <a16:creationId xmlns:a16="http://schemas.microsoft.com/office/drawing/2014/main" id="{53E68870-A0C9-9889-8311-6F0AFC780F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012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033"/>
            <a:ext cx="5486400" cy="4491567"/>
          </a:xfrm>
        </p:spPr>
        <p:txBody>
          <a:bodyPr/>
          <a:lstStyle>
            <a:lvl1pPr marL="426709" indent="-426709">
              <a:buFont typeface="+mj-lt"/>
              <a:buAutoNum type="arabicPeriod"/>
              <a:tabLst>
                <a:tab pos="5482030" algn="r"/>
              </a:tabLst>
              <a:defRPr/>
            </a:lvl1pPr>
            <a:lvl2pPr marL="609585">
              <a:defRPr/>
            </a:lvl2pPr>
            <a:lvl3pPr marL="792460">
              <a:defRPr/>
            </a:lvl3pPr>
            <a:lvl4pPr marL="975336">
              <a:defRPr/>
            </a:lvl4pPr>
            <a:lvl5pPr marL="1158211">
              <a:defRPr/>
            </a:lvl5pPr>
            <a:lvl6pPr marL="1341086">
              <a:defRPr/>
            </a:lvl6pPr>
            <a:lvl7pPr marL="1523962">
              <a:defRPr/>
            </a:lvl7pPr>
            <a:lvl8pPr marL="1706837">
              <a:defRPr/>
            </a:lvl8pPr>
            <a:lvl9pPr marL="18897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1B45C402-B827-1E7D-FE07-FC4FC0656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267" y="548640"/>
            <a:ext cx="5486400" cy="5648960"/>
          </a:xfrm>
        </p:spPr>
        <p:txBody>
          <a:bodyPr/>
          <a:lstStyle>
            <a:lvl1pPr marL="426709" indent="-426709">
              <a:buFont typeface="+mj-lt"/>
              <a:buAutoNum type="arabicPeriod"/>
              <a:tabLst>
                <a:tab pos="5482030" algn="r"/>
              </a:tabLst>
              <a:defRPr/>
            </a:lvl1pPr>
            <a:lvl2pPr marL="609585">
              <a:defRPr/>
            </a:lvl2pPr>
            <a:lvl3pPr marL="792460">
              <a:defRPr/>
            </a:lvl3pPr>
            <a:lvl4pPr marL="975336">
              <a:defRPr/>
            </a:lvl4pPr>
            <a:lvl5pPr marL="1158211">
              <a:defRPr/>
            </a:lvl5pPr>
            <a:lvl6pPr marL="1341086">
              <a:defRPr/>
            </a:lvl6pPr>
            <a:lvl7pPr marL="1523962">
              <a:defRPr/>
            </a:lvl7pPr>
            <a:lvl8pPr marL="1706837">
              <a:defRPr/>
            </a:lvl8pPr>
            <a:lvl9pPr marL="18897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1B45C402-B827-1E7D-FE07-FC4FC0656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een Left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033"/>
            <a:ext cx="5486400" cy="4491567"/>
          </a:xfrm>
        </p:spPr>
        <p:txBody>
          <a:bodyPr/>
          <a:lstStyle>
            <a:lvl1pPr marL="426709" indent="-426709">
              <a:buClr>
                <a:schemeClr val="bg1"/>
              </a:buClr>
              <a:buFont typeface="+mj-lt"/>
              <a:buAutoNum type="arabicPeriod"/>
              <a:tabLst>
                <a:tab pos="5482030" algn="r"/>
              </a:tabLst>
              <a:defRPr>
                <a:solidFill>
                  <a:schemeClr val="bg1"/>
                </a:solidFill>
              </a:defRPr>
            </a:lvl1pPr>
            <a:lvl2pPr marL="609585">
              <a:defRPr>
                <a:solidFill>
                  <a:schemeClr val="bg1"/>
                </a:solidFill>
              </a:defRPr>
            </a:lvl2pPr>
            <a:lvl3pPr marL="792460">
              <a:defRPr>
                <a:solidFill>
                  <a:schemeClr val="bg1"/>
                </a:solidFill>
              </a:defRPr>
            </a:lvl3pPr>
            <a:lvl4pPr marL="975336">
              <a:defRPr>
                <a:solidFill>
                  <a:schemeClr val="bg1"/>
                </a:solidFill>
              </a:defRPr>
            </a:lvl4pPr>
            <a:lvl5pPr marL="1158211">
              <a:defRPr>
                <a:solidFill>
                  <a:schemeClr val="bg1"/>
                </a:solidFill>
              </a:defRPr>
            </a:lvl5pPr>
            <a:lvl6pPr marL="1341086">
              <a:defRPr>
                <a:solidFill>
                  <a:schemeClr val="bg1"/>
                </a:solidFill>
              </a:defRPr>
            </a:lvl6pPr>
            <a:lvl7pPr marL="1523962">
              <a:defRPr>
                <a:solidFill>
                  <a:schemeClr val="bg1"/>
                </a:solidFill>
              </a:defRPr>
            </a:lvl7pPr>
            <a:lvl8pPr marL="1706837">
              <a:defRPr>
                <a:solidFill>
                  <a:schemeClr val="bg1"/>
                </a:solidFill>
              </a:defRPr>
            </a:lvl8pPr>
            <a:lvl9pPr marL="1889713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3BB6CAA-A686-C128-F4B6-F0EFCFB7A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9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een Right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267" y="548640"/>
            <a:ext cx="5486400" cy="5648960"/>
          </a:xfrm>
        </p:spPr>
        <p:txBody>
          <a:bodyPr/>
          <a:lstStyle>
            <a:lvl1pPr marL="426709" indent="-426709">
              <a:buClr>
                <a:schemeClr val="bg1"/>
              </a:buClr>
              <a:buFont typeface="+mj-lt"/>
              <a:buAutoNum type="arabicPeriod"/>
              <a:tabLst>
                <a:tab pos="5482030" algn="r"/>
              </a:tabLst>
              <a:defRPr>
                <a:solidFill>
                  <a:schemeClr val="bg1"/>
                </a:solidFill>
              </a:defRPr>
            </a:lvl1pPr>
            <a:lvl2pPr marL="609585">
              <a:defRPr>
                <a:solidFill>
                  <a:schemeClr val="bg1"/>
                </a:solidFill>
              </a:defRPr>
            </a:lvl2pPr>
            <a:lvl3pPr marL="792460">
              <a:defRPr>
                <a:solidFill>
                  <a:schemeClr val="bg1"/>
                </a:solidFill>
              </a:defRPr>
            </a:lvl3pPr>
            <a:lvl4pPr marL="975336">
              <a:defRPr>
                <a:solidFill>
                  <a:schemeClr val="bg1"/>
                </a:solidFill>
              </a:defRPr>
            </a:lvl4pPr>
            <a:lvl5pPr marL="1158211">
              <a:defRPr>
                <a:solidFill>
                  <a:schemeClr val="bg1"/>
                </a:solidFill>
              </a:defRPr>
            </a:lvl5pPr>
            <a:lvl6pPr marL="1341086">
              <a:defRPr>
                <a:solidFill>
                  <a:schemeClr val="bg1"/>
                </a:solidFill>
              </a:defRPr>
            </a:lvl6pPr>
            <a:lvl7pPr marL="1523962">
              <a:defRPr>
                <a:solidFill>
                  <a:schemeClr val="bg1"/>
                </a:solidFill>
              </a:defRPr>
            </a:lvl7pPr>
            <a:lvl8pPr marL="1706837">
              <a:defRPr>
                <a:solidFill>
                  <a:schemeClr val="bg1"/>
                </a:solidFill>
              </a:defRPr>
            </a:lvl8pPr>
            <a:lvl9pPr marL="1889713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3BB6CAA-A686-C128-F4B6-F0EFCFB7A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ECA36E92-1AD2-D975-4A6C-548AB630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5996093" y="550333"/>
            <a:ext cx="5647268" cy="5647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550334"/>
            <a:ext cx="5484283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18288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99E91B51-D934-C5E8-8854-A29B9433A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9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Dark Green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B96B3C88-7E04-FB43-1983-D19CB62FE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4156799" y="2062056"/>
            <a:ext cx="8035200" cy="3779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550334"/>
            <a:ext cx="5484283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18288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25132F45-3A8B-14BB-6428-CDEE8436D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13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Midnight Blue">
    <p:bg>
      <p:bgPr>
        <a:solidFill>
          <a:srgbClr val="122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453428DD-3C81-3AA9-D919-6BDE96CB8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5996093" y="550333"/>
            <a:ext cx="5647268" cy="5647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550334"/>
            <a:ext cx="5484283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18288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5D7EA3AA-8FFF-C24F-E5E4-FB43D8339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21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Pebble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">
            <a:extLst>
              <a:ext uri="{FF2B5EF4-FFF2-40B4-BE49-F238E27FC236}">
                <a16:creationId xmlns:a16="http://schemas.microsoft.com/office/drawing/2014/main" id="{23B4D68E-D843-0C40-CEBC-13E1C3F2F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5996093" y="550333"/>
            <a:ext cx="5647268" cy="5647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550334"/>
            <a:ext cx="5484283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18288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8D75AD47-E575-2AA4-BE4E-4B6B80B25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56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Green Imag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5AACA9F-30CA-B558-FBE4-1AC9B5A93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7530" y="0"/>
            <a:ext cx="6494471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220" y="550334"/>
            <a:ext cx="4671481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48220" y="1828800"/>
            <a:ext cx="4671480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0485B414-8C3F-B681-B596-B6C69AA72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69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ebble Image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5AACA9F-30CA-B558-FBE4-1AC9B5A93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7530" y="0"/>
            <a:ext cx="6494471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220" y="550334"/>
            <a:ext cx="4671481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48220" y="1828800"/>
            <a:ext cx="4671480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B1167841-79D5-7C7E-72C4-1CFE76565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76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706877"/>
            <a:ext cx="7354993" cy="4490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UL Standards &amp; Engagement" descr="UL Standards &amp; Engagement">
            <a:extLst>
              <a:ext uri="{FF2B5EF4-FFF2-40B4-BE49-F238E27FC236}">
                <a16:creationId xmlns:a16="http://schemas.microsoft.com/office/drawing/2014/main" id="{5C73DFAB-17B6-2820-FD49-04F5550E8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D576F-BAFA-C12A-1C92-6805F01E1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5071872" cy="4490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9" y="1706880"/>
            <a:ext cx="5071872" cy="4490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3F231FF5-819A-F2E9-3DA3-8A3BC1C0E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UL Standards &amp; Engagement" descr="UL Standards &amp; Engagement">
            <a:extLst>
              <a:ext uri="{FF2B5EF4-FFF2-40B4-BE49-F238E27FC236}">
                <a16:creationId xmlns:a16="http://schemas.microsoft.com/office/drawing/2014/main" id="{BF9E5711-4915-F07D-6243-391FC087B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55296295-377E-CD23-B847-2B5AA0CF7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39" y="1706880"/>
            <a:ext cx="50718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7" y="1767840"/>
            <a:ext cx="5071872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39" y="2560321"/>
            <a:ext cx="5071872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B42FDDB8-0927-C75B-EEB0-871CF9E2D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56957" y="1706880"/>
            <a:ext cx="50718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959" y="1767840"/>
            <a:ext cx="5071872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156959" y="2560320"/>
            <a:ext cx="5071872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6257C322-3AF8-E659-4002-F8C4378EB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91DF36-EE34-3E5C-8364-70D7A1671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3206496" cy="449072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4135" y="1706880"/>
            <a:ext cx="3206496" cy="449072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23860" y="1706880"/>
            <a:ext cx="3206496" cy="449072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A5976397-22F7-7681-2F0A-AA0401E2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CD643B-1FB9-118A-25D7-E4C584E55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3EA55A60-5534-35A1-AD10-B25CEA744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1706880"/>
            <a:ext cx="320649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D155B5-FD23-07D9-113C-71980B5D5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217" y="1767840"/>
            <a:ext cx="3206496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39" y="2560320"/>
            <a:ext cx="3206496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6CD976CB-1E36-9B13-AA15-99AA99B94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84135" y="1706880"/>
            <a:ext cx="320649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42690E-CBBB-B5AF-B373-43671B4F5F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4135" y="1767840"/>
            <a:ext cx="3206496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284135" y="2560320"/>
            <a:ext cx="3206496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1459A3F2-32EB-2457-5BFC-EF6D673F7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23860" y="1706880"/>
            <a:ext cx="320649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B5CA165-7261-655A-D28F-41F1CF09F4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3860" y="1767840"/>
            <a:ext cx="3206496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23860" y="2560320"/>
            <a:ext cx="3206496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UL Standards &amp; Engagement" descr="UL Standards &amp; Engagement">
            <a:extLst>
              <a:ext uri="{FF2B5EF4-FFF2-40B4-BE49-F238E27FC236}">
                <a16:creationId xmlns:a16="http://schemas.microsoft.com/office/drawing/2014/main" id="{3A870601-C583-635D-73CD-18E7AFAA4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C737428-EF33-12C2-BA58-ED00E0752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0260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55267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35AEAEE-4559-41C0-0932-55C2FCF2979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60273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AB787E49-0573-75A7-BFED-AA6CA4E78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39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50260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0260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3350260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55267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55267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12225921-4024-62C1-A3E3-0324ACF7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60273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003BB9E-E230-0D44-17E0-2DF100D7FA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73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5AEAEE-4559-41C0-0932-55C2FCF2979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60273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5193E9DA-910F-56C0-0443-9E596F2FF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0CF54E-B91D-AE0D-4EDD-0C91D0511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1" y="1706880"/>
            <a:ext cx="4552527" cy="268224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4572000"/>
            <a:ext cx="4547616" cy="16256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buFontTx/>
              <a:buNone/>
              <a:defRPr sz="1200"/>
            </a:lvl2pPr>
            <a:lvl3pPr marL="182875" indent="-182875">
              <a:spcBef>
                <a:spcPts val="8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6959" y="1706880"/>
            <a:ext cx="4552527" cy="268224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156959" y="4572000"/>
            <a:ext cx="4547616" cy="16256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buFontTx/>
              <a:buNone/>
              <a:defRPr sz="1200"/>
            </a:lvl2pPr>
            <a:lvl3pPr marL="182875" indent="-182875">
              <a:spcBef>
                <a:spcPts val="8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57F37F6F-8039-AD23-5439-550129656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427AB3-78D5-EE8F-D3F1-EFBE1EAF7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" y="1706880"/>
            <a:ext cx="3206496" cy="201168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4135" y="1706880"/>
            <a:ext cx="3206496" cy="201168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4135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97533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2D7C08B-2181-912A-4CB2-44F94951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3860" y="1706880"/>
            <a:ext cx="3206496" cy="201168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79B6D3B-0380-383F-395E-0C17D2A7E98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23860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0D2E62B1-20F1-CF60-B0DA-5BE530F1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B560BC-5974-DABA-5FCD-52E528EDA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" y="1706881"/>
            <a:ext cx="2279904" cy="158371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0260" y="1706881"/>
            <a:ext cx="2279904" cy="158371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350260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2D7C08B-2181-912A-4CB2-44F94951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5267" y="1706881"/>
            <a:ext cx="2279904" cy="158371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79B6D3B-0380-383F-395E-0C17D2A7E98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55267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8AC8CBB-E644-200F-7EE7-7DC38A0D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273" y="1706881"/>
            <a:ext cx="2279904" cy="158371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09F2FC0C-005C-B86A-3254-60ECC0DC63F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960273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30E5BE97-67AB-BA01-6D2E-E180E020C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15F71EC6-E9EB-06ED-0149-EB9CA3499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9701" y="0"/>
            <a:ext cx="69723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361696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48641" y="1706877"/>
            <a:ext cx="3616960" cy="4490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AFAB763F-8961-8CAA-C4EE-2485DE23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Image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15F71EC6-E9EB-06ED-0149-EB9CA3499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9701" y="0"/>
            <a:ext cx="69723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361696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48641" y="1706877"/>
            <a:ext cx="3616960" cy="449072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B127E76E-691A-B163-FDEC-67F29371A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53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2980625D-9516-A511-9544-399DA8FB8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2980625D-9516-A511-9544-399DA8FB8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483860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E01B28-EE08-ABBF-1EBC-DAE370A62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5267" y="0"/>
            <a:ext cx="6036733" cy="2682240"/>
          </a:xfrm>
          <a:solidFill>
            <a:srgbClr val="FFFFFF">
              <a:alpha val="90000"/>
            </a:srgbClr>
          </a:solidFill>
        </p:spPr>
        <p:txBody>
          <a:bodyPr lIns="301752" tIns="411480" rIns="41148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/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600"/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9pPr>
          </a:lstStyle>
          <a:p>
            <a:pPr lvl="0"/>
            <a:r>
              <a:rPr lang="en-US" dirty="0"/>
              <a:t>[Quote or statement. If needed, pull bottom edge of white box down to accommodate long text.]</a:t>
            </a:r>
          </a:p>
          <a:p>
            <a:pPr lvl="1"/>
            <a:r>
              <a:rPr lang="en-US" dirty="0"/>
              <a:t>[Attribution]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B578585F-A6D5-5020-1F27-FBE827D0C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hidden">
          <a:xfrm>
            <a:off x="548216" y="550333"/>
            <a:ext cx="487680" cy="487680"/>
          </a:xfrm>
          <a:prstGeom prst="ellipse">
            <a:avLst/>
          </a:prstGeom>
          <a:solidFill>
            <a:srgbClr val="00A451"/>
          </a:solidFill>
          <a:ln w="635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867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F5DD07D-BC16-7B11-1883-7107E1E31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3000" y="550333"/>
            <a:ext cx="9230784" cy="564726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/>
            </a:lvl1pPr>
            <a:lvl2pPr marL="182875">
              <a:spcBef>
                <a:spcPts val="1200"/>
              </a:spcBef>
              <a:defRPr/>
            </a:lvl2pPr>
            <a:lvl3pPr marL="365751">
              <a:defRPr/>
            </a:lvl3pPr>
            <a:lvl4pPr marL="548626">
              <a:defRPr/>
            </a:lvl4pPr>
            <a:lvl5pPr marL="731502">
              <a:defRPr/>
            </a:lvl5pPr>
            <a:lvl6pPr marL="914377">
              <a:defRPr/>
            </a:lvl6pPr>
            <a:lvl7pPr marL="1097253">
              <a:defRPr/>
            </a:lvl7pPr>
            <a:lvl8pPr marL="1280128">
              <a:defRPr/>
            </a:lvl8pPr>
            <a:lvl9pPr marL="1463003">
              <a:defRPr/>
            </a:lvl9pPr>
          </a:lstStyle>
          <a:p>
            <a:pPr lvl="0"/>
            <a:r>
              <a:rPr lang="en-US" dirty="0"/>
              <a:t>[Quote or statement]</a:t>
            </a:r>
          </a:p>
          <a:p>
            <a:pPr lvl="1"/>
            <a:r>
              <a:rPr lang="en-US" dirty="0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3708AB54-1682-8E45-73C6-7B29AC83C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59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[Meet your team]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481667" y="1706034"/>
            <a:ext cx="2683933" cy="2683933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9701" y="1706034"/>
            <a:ext cx="5490633" cy="4491567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1"/>
            </a:lvl1pPr>
            <a:lvl2pPr marL="0" indent="0" algn="l">
              <a:spcBef>
                <a:spcPts val="400"/>
              </a:spcBef>
              <a:buFontTx/>
              <a:buNone/>
              <a:defRPr sz="1600"/>
            </a:lvl2pPr>
            <a:lvl3pPr marL="0" indent="0" algn="l">
              <a:spcBef>
                <a:spcPts val="1200"/>
              </a:spcBef>
              <a:buFontTx/>
              <a:buNone/>
              <a:defRPr sz="1600"/>
            </a:lvl3pPr>
            <a:lvl4pPr marL="182875" indent="-182875" algn="l"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/>
            </a:lvl4pPr>
            <a:lvl5pPr marL="365751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5pPr>
            <a:lvl6pPr marL="548626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6pPr>
            <a:lvl7pPr marL="731502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7pPr>
            <a:lvl8pPr marL="914377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8pPr>
            <a:lvl9pPr marL="1097253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73F01122-1218-B7CB-87CC-E65065F3F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Bios Fou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[Meet your team]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48640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7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1F463E9-5AC6-6466-78EE-CC83F7425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50260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753739F-DFF9-00BF-1C7F-19E7B8619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260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9B860CA-3A55-FA4B-9E59-15149091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155267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A38558A-2C99-0383-AD53-B1EAA98A3F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3E0AB31-16B0-593B-F958-F65C1106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60273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B9932E7-ADBC-42A4-847E-89B04AAFA2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0273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5" name="UL Standards &amp; Engagement" descr="UL Standards &amp; Engagement">
            <a:extLst>
              <a:ext uri="{FF2B5EF4-FFF2-40B4-BE49-F238E27FC236}">
                <a16:creationId xmlns:a16="http://schemas.microsoft.com/office/drawing/2014/main" id="{A1EE0ABA-1F9F-C86A-9EDB-25225A4B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Bios Eight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[Meet your team]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017608" y="1706033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6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1F463E9-5AC6-6466-78EE-CC83F7425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819652" y="1706033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753739F-DFF9-00BF-1C7F-19E7B8619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260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9B860CA-3A55-FA4B-9E59-15149091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624659" y="1706033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A38558A-2C99-0383-AD53-B1EAA98A3F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3E0AB31-16B0-593B-F958-F65C1106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429665" y="1706033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B9932E7-ADBC-42A4-847E-89B04AAFA2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0273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1E50208-1CE9-CC00-D522-27D5776C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17608" y="4108704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BA2A844-1E24-C551-582C-4AC419E2A6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10737A8-0456-1FF2-4C13-274607E8B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819652" y="4108704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B578FD8-BEA6-5D97-B8C8-DB63745FE1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0260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14DBDA3-1F27-F873-D825-2B219D4EF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24659" y="4108704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2186E951-8BC9-FFEB-AA93-9A42D882D8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5267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C42C1799-CDC9-704B-55BD-A2C393E4F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429665" y="4108704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F7D17DE-6A83-DAA6-8C0A-DEF67C1481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0273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267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7" name="UL Standards &amp; Engagement" descr="UL Standards &amp; Engagement">
            <a:extLst>
              <a:ext uri="{FF2B5EF4-FFF2-40B4-BE49-F238E27FC236}">
                <a16:creationId xmlns:a16="http://schemas.microsoft.com/office/drawing/2014/main" id="{AC8712B8-F1B5-A79F-30D1-54A572A9D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Data Point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706033"/>
            <a:ext cx="8290561" cy="1828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9pPr>
          </a:lstStyle>
          <a:p>
            <a:pPr lvl="0"/>
            <a:r>
              <a:rPr lang="en-US" dirty="0"/>
              <a:t>[000%]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7C99A8-FAF6-7670-F514-2D6398475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3535680"/>
            <a:ext cx="8290983" cy="2661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Clr>
                <a:srgbClr val="CA0123"/>
              </a:buClr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7500ABA-C8FE-3912-7E53-963106173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45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1706880"/>
            <a:ext cx="1109472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28800"/>
            <a:ext cx="11094719" cy="2560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9pPr>
          </a:lstStyle>
          <a:p>
            <a:pPr lvl="0"/>
            <a:r>
              <a:rPr lang="en-US" dirty="0"/>
              <a:t>[Statement]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D5535CE-2DD7-6689-4024-8A73CE1CD8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516966"/>
            <a:ext cx="7355416" cy="1680633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Clr>
                <a:srgbClr val="CA0123"/>
              </a:buClr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[Supporting text]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41D67364-30DC-1DAD-79D0-9B6988710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1706880"/>
            <a:ext cx="8290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89761"/>
            <a:ext cx="8290561" cy="430099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9pPr>
          </a:lstStyle>
          <a:p>
            <a:pPr lvl="0"/>
            <a:r>
              <a:rPr lang="en-US" dirty="0"/>
              <a:t>[Statement]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5990F1A5-ACF1-10DC-1E82-27B9FEBA9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39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52799" y="548640"/>
            <a:ext cx="829056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799" y="731521"/>
            <a:ext cx="829056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733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 dirty="0"/>
              <a:t>[Quote or statement]</a:t>
            </a:r>
          </a:p>
          <a:p>
            <a:pPr lvl="1"/>
            <a:r>
              <a:rPr lang="en-US" dirty="0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A73198C1-D008-18C2-BD46-6B776EA77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4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tatement Light Blue">
    <p:bg>
      <p:bgPr>
        <a:solidFill>
          <a:srgbClr val="9EC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52799" y="548640"/>
            <a:ext cx="8290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799" y="731521"/>
            <a:ext cx="829056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733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 dirty="0"/>
              <a:t>[Quote or statement]</a:t>
            </a:r>
          </a:p>
          <a:p>
            <a:pPr lvl="1"/>
            <a:r>
              <a:rPr lang="en-US" dirty="0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D4BBE93D-8AA4-5EC7-11E3-2ACBE976E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tatement Green Circl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1706880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89761"/>
            <a:ext cx="5486400" cy="43078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 dirty="0"/>
              <a:t>[Quote or statement]</a:t>
            </a:r>
          </a:p>
          <a:p>
            <a:pPr lvl="1"/>
            <a:r>
              <a:rPr lang="en-US" dirty="0"/>
              <a:t>[Attribution]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A10E811-72B3-6D1D-7759-27F7B8A39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562514" y="914400"/>
            <a:ext cx="4675717" cy="4675717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E5DDC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03903752-E07C-6534-D54C-FF0E86F8C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18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tatement White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">
            <a:extLst>
              <a:ext uri="{FF2B5EF4-FFF2-40B4-BE49-F238E27FC236}">
                <a16:creationId xmlns:a16="http://schemas.microsoft.com/office/drawing/2014/main" id="{1D7B0A16-D61B-5101-9D64-BCFEB8845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6556503" y="1091142"/>
            <a:ext cx="4681728" cy="4692445"/>
          </a:xfrm>
          <a:prstGeom prst="ellipse">
            <a:avLst/>
          </a:prstGeom>
          <a:solidFill>
            <a:srgbClr val="577E9E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548640"/>
            <a:ext cx="5486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731521"/>
            <a:ext cx="548640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 dirty="0"/>
              <a:t>[Quote or statement]</a:t>
            </a:r>
          </a:p>
          <a:p>
            <a:pPr lvl="1"/>
            <a:r>
              <a:rPr lang="en-US" dirty="0"/>
              <a:t>[Attribution]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EF96DE94-A482-010E-1C6E-55DF4A6AE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8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1706880"/>
            <a:ext cx="362102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362102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2926080"/>
            <a:ext cx="3621024" cy="32715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85488" y="1706880"/>
            <a:ext cx="362102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5488" y="1828800"/>
            <a:ext cx="3621024" cy="9753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1pPr>
            <a:lvl2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2pPr>
            <a:lvl3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3pPr>
            <a:lvl4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4pPr>
            <a:lvl5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5pPr>
            <a:lvl6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6pPr>
            <a:lvl7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7pPr>
            <a:lvl8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8pPr>
            <a:lvl9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5488" y="2926080"/>
            <a:ext cx="3621024" cy="32715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21489" y="1706880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1489" y="1828800"/>
            <a:ext cx="3621024" cy="9753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5pPr>
            <a:lvl6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6pPr>
            <a:lvl7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7pPr>
            <a:lvl8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8pPr>
            <a:lvl9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1489" y="2926080"/>
            <a:ext cx="3621024" cy="32715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6" name="UL Standards &amp; Engagement" descr="UL Standards &amp; Engagement">
            <a:extLst>
              <a:ext uri="{FF2B5EF4-FFF2-40B4-BE49-F238E27FC236}">
                <a16:creationId xmlns:a16="http://schemas.microsoft.com/office/drawing/2014/main" id="{B53F7EFA-0E11-BE41-32D7-D6BA82D7A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706033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2925235"/>
            <a:ext cx="2682240" cy="1645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51166C6-AB1D-5E70-17DC-8078717EE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8459" y="1706033"/>
            <a:ext cx="0" cy="286512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tx1"/>
          </a:lnRef>
          <a:fillRef idx="0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6039" y="1706033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6039" y="2925235"/>
            <a:ext cx="2682240" cy="1645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1CADF247-3F64-73F9-F1E2-DDE9E62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96069" y="1706033"/>
            <a:ext cx="0" cy="286512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tx1"/>
          </a:lnRef>
          <a:fillRef idx="0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3860" y="1706033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3860" y="2925235"/>
            <a:ext cx="2682240" cy="1645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4" name="UL Standards &amp; Engagement" descr="UL Standards &amp; Engagement">
            <a:extLst>
              <a:ext uri="{FF2B5EF4-FFF2-40B4-BE49-F238E27FC236}">
                <a16:creationId xmlns:a16="http://schemas.microsoft.com/office/drawing/2014/main" id="{0DEC6338-6895-DA90-936C-FA9FC5C4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1706880"/>
            <a:ext cx="268224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50260" y="1706880"/>
            <a:ext cx="268224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0260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350260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55267" y="1706880"/>
            <a:ext cx="268224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55267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12225921-4024-62C1-A3E3-0324ACF7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60273" y="1706880"/>
            <a:ext cx="268224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003BB9E-E230-0D44-17E0-2DF100D7FA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73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5AEAEE-4559-41C0-0932-55C2FCF2979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960273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02902A4F-779F-E5E9-2562-EEC2CABCA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Numbers Blue">
    <p:bg>
      <p:bgPr>
        <a:solidFill>
          <a:srgbClr val="9EC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A8406C48-E97B-0D89-83BC-A4B4FB485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hidden">
          <a:xfrm>
            <a:off x="0" y="0"/>
            <a:ext cx="4284133" cy="68580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3616960" cy="5648960"/>
          </a:xfrm>
        </p:spPr>
        <p:txBody>
          <a:bodyPr rIns="91440"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 or statement]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BD0E9FDC-629A-87CD-B99A-3730C62AF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19701" y="550333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57FD278-3B66-C9B6-FE02-C48A630C29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1" y="670560"/>
            <a:ext cx="812800" cy="1036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BAF42FC-4213-E207-E35F-579F4D779D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9296" y="670560"/>
            <a:ext cx="5084488" cy="10363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F2DB1599-E5B6-D209-1E82-4350F65DE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19701" y="2011680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05CFA0D-D01E-34C3-4D7D-648C7F2BDC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9701" y="2133600"/>
            <a:ext cx="812800" cy="1036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F4FA2CC-4925-F0A7-CD95-8F8CA39F8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9296" y="2133600"/>
            <a:ext cx="5084488" cy="10363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A216048-F4AE-3D5D-743E-C28384B81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19701" y="3474720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6B35AE7-B374-CF3B-A387-861DE388A5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9701" y="3596640"/>
            <a:ext cx="812800" cy="1036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0AB060C-F3B9-484A-B148-6DC28A4C9B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9296" y="3596640"/>
            <a:ext cx="5084488" cy="10363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EF870320-F1CE-FE61-EC7A-C99ABA223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19701" y="4937760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C1455EB-5B26-575D-DB32-F6DE87120E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9701" y="5059680"/>
            <a:ext cx="812800" cy="11379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64C75ED-335E-E4C5-A3CA-5D574BE62C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9296" y="5059680"/>
            <a:ext cx="5084488" cy="1137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25" name="UL Standards &amp; Engagement" descr="UL Standards &amp; Engagement">
            <a:extLst>
              <a:ext uri="{FF2B5EF4-FFF2-40B4-BE49-F238E27FC236}">
                <a16:creationId xmlns:a16="http://schemas.microsoft.com/office/drawing/2014/main" id="{EBEC98C3-2BA1-1936-C62A-5A7AC99E6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78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x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8149-288D-B9B1-8122-6D6FC2792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[Optional slide title]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170688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1481665" y="182880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85488" y="170688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5487" y="182880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5221393" y="182880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21489" y="170688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1489" y="182880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960273" y="182880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A2E5A445-9921-81B5-3D1A-C59D90B82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377952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BD9B60D-AF96-E34C-DEE9-C411D3C06F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217" y="390144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BBAABEB5-5517-8DFE-BF89-28E5848138A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481665" y="390144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D3BBBD03-63A9-5680-A668-AD734D9A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85488" y="377952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FCAC2B4-2A12-AC71-D2FF-A47B1A7F47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5487" y="390144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8253893-B570-7293-17A1-71E27CB3F1F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221393" y="390144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0" name="Line">
            <a:extLst>
              <a:ext uri="{FF2B5EF4-FFF2-40B4-BE49-F238E27FC236}">
                <a16:creationId xmlns:a16="http://schemas.microsoft.com/office/drawing/2014/main" id="{E68F0E95-0F10-85D0-3F82-18B46C62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21489" y="377952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06FE20AB-0650-08D3-7059-A9237D1EC5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489" y="390144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57C5898C-7B53-1B70-97CE-C94C8933378D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960273" y="390144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27" name="UL Standards &amp; Engagement" descr="UL Standards &amp; Engagement">
            <a:extLst>
              <a:ext uri="{FF2B5EF4-FFF2-40B4-BE49-F238E27FC236}">
                <a16:creationId xmlns:a16="http://schemas.microsoft.com/office/drawing/2014/main" id="{2BD5A9E6-BE91-8E5C-1D71-D1E910694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Imag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594D873B-19E9-7716-12D6-EC3B1319D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7603" y="0"/>
            <a:ext cx="5634397" cy="6858000"/>
          </a:xfrm>
          <a:solidFill>
            <a:schemeClr val="tx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071872" cy="914400"/>
          </a:xfrm>
        </p:spPr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1706880"/>
            <a:ext cx="50718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89761"/>
            <a:ext cx="5071872" cy="430099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9pPr>
          </a:lstStyle>
          <a:p>
            <a:pPr lvl="0"/>
            <a:r>
              <a:rPr lang="en-US" dirty="0"/>
              <a:t>[Statement]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06E6F37C-6047-11A2-D1BE-DA3C1D0D9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21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706031"/>
            <a:ext cx="5486400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5267" y="1706031"/>
            <a:ext cx="5486400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5120640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1"/>
            <a:ext cx="5120640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39840" y="1888911"/>
            <a:ext cx="5120640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339840" y="3108961"/>
            <a:ext cx="5120640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E7A2AD41-D2E9-F366-5F7B-8F4D1F4DE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706031"/>
            <a:ext cx="3621024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5488" y="1706031"/>
            <a:ext cx="3621024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EC8DABD9-0903-42DA-E802-AA4DBD0C1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336" y="1706031"/>
            <a:ext cx="3621024" cy="12192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3255264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1"/>
            <a:ext cx="3255264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68368" y="1888911"/>
            <a:ext cx="3255264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468368" y="3108961"/>
            <a:ext cx="3255264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80CCE7-DA13-C32F-71C6-2F68819603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05216" y="1888911"/>
            <a:ext cx="3255264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34EA740-024C-94E3-A7F1-E1648E067B5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05216" y="3108961"/>
            <a:ext cx="3255264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7" name="UL Standards &amp; Engagement" descr="UL Standards &amp; Engagement">
            <a:extLst>
              <a:ext uri="{FF2B5EF4-FFF2-40B4-BE49-F238E27FC236}">
                <a16:creationId xmlns:a16="http://schemas.microsoft.com/office/drawing/2014/main" id="{57227F55-DEE8-09F8-BC8D-C6F9A45C8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706031"/>
            <a:ext cx="2682240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800" y="1706031"/>
            <a:ext cx="2682240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EC8DABD9-0903-42DA-E802-AA4DBD0C1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6960" y="1706031"/>
            <a:ext cx="2682240" cy="12192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394DA616-4043-7AEE-C683-5321B11E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1120" y="1706031"/>
            <a:ext cx="2682240" cy="1219200"/>
          </a:xfrm>
          <a:prstGeom prst="rect">
            <a:avLst/>
          </a:prstGeom>
          <a:solidFill>
            <a:srgbClr val="9EC5D9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3568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3568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80CCE7-DA13-C32F-71C6-2F68819603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3984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34EA740-024C-94E3-A7F1-E1648E067B5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3984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8792819-EBC9-9659-F3E9-C008809BE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14400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556C798A-4B62-3EF8-C56D-E91F6E87A6F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14400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3C9F413B-E2C1-8C0B-2D1E-1942F6B7C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706031"/>
            <a:ext cx="5486400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5267" y="1706031"/>
            <a:ext cx="5486400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53568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400800" y="195072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400800" y="353568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DCFCE448-4A60-5ED3-DBDA-9BE9F2A6F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706031"/>
            <a:ext cx="5486400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5267" y="1706031"/>
            <a:ext cx="5486400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67172C6C-385E-93D1-829B-FF5069783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2480" y="1950720"/>
            <a:ext cx="499872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71856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1ACC422A-790B-ECC4-67E8-2464F414C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00800" y="1950720"/>
            <a:ext cx="499872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400800" y="213360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400800" y="371856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4" name="UL Standards &amp; Engagement" descr="UL Standards &amp; Engagement">
            <a:extLst>
              <a:ext uri="{FF2B5EF4-FFF2-40B4-BE49-F238E27FC236}">
                <a16:creationId xmlns:a16="http://schemas.microsoft.com/office/drawing/2014/main" id="{76E8DE3B-C59A-F76F-F3D5-CB5423F11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706031"/>
            <a:ext cx="3621024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5488" y="1706031"/>
            <a:ext cx="3621024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336" y="1706029"/>
            <a:ext cx="3621024" cy="39624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53568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29328" y="195072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529328" y="353568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66176" y="195072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6176" y="353568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6" name="UL Standards &amp; Engagement" descr="UL Standards &amp; Engagement">
            <a:extLst>
              <a:ext uri="{FF2B5EF4-FFF2-40B4-BE49-F238E27FC236}">
                <a16:creationId xmlns:a16="http://schemas.microsoft.com/office/drawing/2014/main" id="{38511212-2349-4547-0687-F6ACDBD04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706031"/>
            <a:ext cx="3621024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5488" y="1706031"/>
            <a:ext cx="3621024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336" y="1706028"/>
            <a:ext cx="3621024" cy="414528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45C712C8-771E-7626-CE58-B49EC160A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2480" y="1950720"/>
            <a:ext cx="3133344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71856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3B7C83D9-CDEE-E86A-98C9-BA492416B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29328" y="1950720"/>
            <a:ext cx="3133344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29328" y="213360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529328" y="371856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8" name="Line">
            <a:extLst>
              <a:ext uri="{FF2B5EF4-FFF2-40B4-BE49-F238E27FC236}">
                <a16:creationId xmlns:a16="http://schemas.microsoft.com/office/drawing/2014/main" id="{F1762E8D-F27D-AFA3-F0B6-034D7611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66176" y="1950720"/>
            <a:ext cx="313334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66176" y="213360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6176" y="371856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7948A8AD-1062-EA8A-1BDC-8656F6F99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706031"/>
            <a:ext cx="2682240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800" y="1706031"/>
            <a:ext cx="2682240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6960" y="1706028"/>
            <a:ext cx="2682240" cy="39624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430DB131-8430-7A8C-B9F9-5088DDD3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1120" y="1706031"/>
            <a:ext cx="2682240" cy="3962400"/>
          </a:xfrm>
          <a:prstGeom prst="rect">
            <a:avLst/>
          </a:prstGeom>
          <a:solidFill>
            <a:srgbClr val="9EC5D9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664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9664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0080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080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A12488C-CA11-B17A-D388-811A0FF5E2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20496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4BAE372-6078-E81D-C926-C7FDFEC1B0C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20496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972D8219-ACF2-544B-E770-FF31FCCDC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706031"/>
            <a:ext cx="2682240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800" y="1706031"/>
            <a:ext cx="2682240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6960" y="1706028"/>
            <a:ext cx="2682240" cy="414528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5CE7F363-9871-2C20-DD0F-4CCEE85F0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1120" y="1706031"/>
            <a:ext cx="2682240" cy="4145280"/>
          </a:xfrm>
          <a:prstGeom prst="rect">
            <a:avLst/>
          </a:prstGeom>
          <a:solidFill>
            <a:srgbClr val="9EC5D9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CF7DADE1-C3EF-BB88-5CD6-B46AC03EA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2480" y="1950720"/>
            <a:ext cx="219456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0" name="Line">
            <a:extLst>
              <a:ext uri="{FF2B5EF4-FFF2-40B4-BE49-F238E27FC236}">
                <a16:creationId xmlns:a16="http://schemas.microsoft.com/office/drawing/2014/main" id="{68D95A14-E1E9-6B79-39D6-D59DC7397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96640" y="1950720"/>
            <a:ext cx="219456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664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9664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5C8215A8-C4F9-71B8-465D-6C92ACA05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00800" y="1950720"/>
            <a:ext cx="2194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0080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080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54C0BBA5-F632-0222-767D-7050465DC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04960" y="1950720"/>
            <a:ext cx="2194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A12488C-CA11-B17A-D388-811A0FF5E2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20496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4BAE372-6078-E81D-C926-C7FDFEC1B0C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20496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23" name="UL Standards &amp; Engagement" descr="UL Standards &amp; Engagement">
            <a:extLst>
              <a:ext uri="{FF2B5EF4-FFF2-40B4-BE49-F238E27FC236}">
                <a16:creationId xmlns:a16="http://schemas.microsoft.com/office/drawing/2014/main" id="{977CA48A-0D2F-8E17-95CD-F4DBC85B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oint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42EA9144-5373-7BAA-E41E-77C3C399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0"/>
            <a:ext cx="51054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39"/>
            <a:ext cx="5483860" cy="18288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39" y="3291840"/>
            <a:ext cx="2438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8567" y="3291840"/>
            <a:ext cx="2438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567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348567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3" name="UL Standards &amp; Engagement" descr="UL Standards &amp; Engagement">
            <a:extLst>
              <a:ext uri="{FF2B5EF4-FFF2-40B4-BE49-F238E27FC236}">
                <a16:creationId xmlns:a16="http://schemas.microsoft.com/office/drawing/2014/main" id="{AD35F0E0-BB55-C072-C8DE-651C8C6A3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oints Data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4B3917AC-923A-89FA-37CD-07399579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hidden">
          <a:xfrm>
            <a:off x="0" y="0"/>
            <a:ext cx="8424501" cy="6858000"/>
          </a:xfrm>
          <a:prstGeom prst="rect">
            <a:avLst/>
          </a:prstGeom>
          <a:solidFill>
            <a:srgbClr val="FFFFFF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3A219B-8D99-C000-CE54-7909ED2FC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39" y="1706033"/>
            <a:ext cx="3206496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27951"/>
            <a:ext cx="3206496" cy="975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9E52634-3878-4103-9FC6-C1B19D85879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48217" y="3108960"/>
            <a:ext cx="3206496" cy="3088640"/>
          </a:xfrm>
        </p:spPr>
        <p:txBody>
          <a:bodyPr/>
          <a:lstStyle>
            <a:lvl1pPr>
              <a:defRPr sz="21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84133" y="1706033"/>
            <a:ext cx="3206496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33" y="1827951"/>
            <a:ext cx="3206496" cy="975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68B1C423-24D4-DD4C-5194-CB6316A01CD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84133" y="3108960"/>
            <a:ext cx="3206496" cy="3088640"/>
          </a:xfrm>
        </p:spPr>
        <p:txBody>
          <a:bodyPr/>
          <a:lstStyle>
            <a:lvl1pPr>
              <a:defRPr sz="21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207DE8-7A54-A2DE-C9DA-AAE09EFE42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3922" y="1706033"/>
            <a:ext cx="2689863" cy="13411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E5C7EA8-6425-0221-33B2-2F97EE063E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3922" y="3108960"/>
            <a:ext cx="2689439" cy="308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7" name="UL Standards &amp; Engagement" descr="UL Standards &amp; Engagement">
            <a:extLst>
              <a:ext uri="{FF2B5EF4-FFF2-40B4-BE49-F238E27FC236}">
                <a16:creationId xmlns:a16="http://schemas.microsoft.com/office/drawing/2014/main" id="{F85F01CD-2019-A626-0EDB-4D5CE6BDE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7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548639"/>
            <a:ext cx="5483860" cy="18288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39" y="3291840"/>
            <a:ext cx="337718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337718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511040"/>
            <a:ext cx="3377184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84133" y="3291840"/>
            <a:ext cx="337718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33" y="3413760"/>
            <a:ext cx="337718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84133" y="4511040"/>
            <a:ext cx="3377184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4B423371-4EEB-1647-F8AC-BE37D259F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22167" y="3291840"/>
            <a:ext cx="337718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6F5FC24-92AD-FDC2-FD82-D127ADE63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2167" y="3413760"/>
            <a:ext cx="337718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9A1AD93-A4A6-876F-66B8-D6FA4988595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22167" y="4511040"/>
            <a:ext cx="3377184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15479438-0089-E39B-34C0-9E5956781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oint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EF8FA2-5DBA-03BF-350B-1AF47AFF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39" y="1706033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27953"/>
            <a:ext cx="3621024" cy="731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2621280"/>
            <a:ext cx="3621024" cy="7924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C34CC0F-06CB-59EA-6E96-A3D191379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39" y="3596640"/>
            <a:ext cx="3621024" cy="207264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84133" y="1706033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33" y="1827953"/>
            <a:ext cx="3621024" cy="731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84133" y="2621280"/>
            <a:ext cx="3621024" cy="7924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9B6F9D6D-1285-51F7-638B-2327058D9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84133" y="3596640"/>
            <a:ext cx="3621024" cy="207264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4B423371-4EEB-1647-F8AC-BE37D259F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22167" y="1706033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6F5FC24-92AD-FDC2-FD82-D127ADE63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2167" y="1827953"/>
            <a:ext cx="3621024" cy="731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69A1AD93-A4A6-876F-66B8-D6FA4988595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22167" y="2621280"/>
            <a:ext cx="3621024" cy="7924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90151EF7-99D4-9093-F374-919C26A59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22167" y="3596640"/>
            <a:ext cx="3621024" cy="207264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7D2160D4-5342-D6D1-E8EF-4303480B1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Points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5DB677-4182-8A8A-A686-2BC02FDAB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D34425-6723-ADCC-9251-106A0D9885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216" y="1706033"/>
            <a:ext cx="8045451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9pPr>
          </a:lstStyle>
          <a:p>
            <a:pPr lvl="0"/>
            <a:r>
              <a:rPr lang="en-US" dirty="0"/>
              <a:t>[Statement]</a:t>
            </a:r>
          </a:p>
        </p:txBody>
      </p:sp>
      <p:cxnSp>
        <p:nvCxnSpPr>
          <p:cNvPr id="18" name="Line">
            <a:extLst>
              <a:ext uri="{FF2B5EF4-FFF2-40B4-BE49-F238E27FC236}">
                <a16:creationId xmlns:a16="http://schemas.microsoft.com/office/drawing/2014/main" id="{461C5959-4737-763A-FD5A-9658DD405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39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E601BF4-DAEF-133B-EE30-3239C5863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C90670E-AE06-3C75-5492-E891C2E2943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4" name="Line">
            <a:extLst>
              <a:ext uri="{FF2B5EF4-FFF2-40B4-BE49-F238E27FC236}">
                <a16:creationId xmlns:a16="http://schemas.microsoft.com/office/drawing/2014/main" id="{63C6B581-253E-219F-92B7-D3A6352F3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8567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65EF0A5-3D33-4238-5195-34801B66BE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567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C38CB995-C913-3728-3008-ADFFA2ACEC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348567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FF52919A-3538-27C6-49FF-7336E74CA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55267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F41111F-69DE-7800-1A30-A77264CFC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5267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5CCB6FBB-870D-DCCA-7330-04B4FFE5795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55267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685B4FA-34F7-B692-3FD7-327581E6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55195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65AEA5A7-5C89-BF37-6984-D405C32179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5195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F550F705-B329-2D27-76CF-ABB5C9A5C49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55195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21" name="UL Standards &amp; Engagement" descr="UL Standards &amp; Engagement">
            <a:extLst>
              <a:ext uri="{FF2B5EF4-FFF2-40B4-BE49-F238E27FC236}">
                <a16:creationId xmlns:a16="http://schemas.microsoft.com/office/drawing/2014/main" id="{DA7D4189-1109-3F38-3EE3-1B31EA34F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age 01">
    <p:bg>
      <p:bgPr>
        <a:solidFill>
          <a:srgbClr val="9EC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5748F38-9D08-2B92-960F-D12D75240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hidden">
          <a:xfrm>
            <a:off x="0" y="3688080"/>
            <a:ext cx="7086600" cy="316992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3C55073-B850-8FDD-06A4-411315BDA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3688080"/>
            <a:ext cx="5105400" cy="316992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C0214A-1F74-44C9-F8C0-8FFAE6154D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216" y="1706033"/>
            <a:ext cx="11095568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 dirty="0"/>
              <a:t>[Statement]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00C2A02-8E52-208C-4764-B30149B54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0553" y="4389120"/>
            <a:ext cx="4671484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5234115-8955-619E-ECC9-B610BE9A21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0552" y="4572000"/>
            <a:ext cx="2812712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DA57281-0B97-D604-AC46-2A843B5489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63265" y="4572000"/>
            <a:ext cx="1858772" cy="121920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1" name="UL Standards &amp; Engagement" descr="UL Standards &amp; Engagement">
            <a:extLst>
              <a:ext uri="{FF2B5EF4-FFF2-40B4-BE49-F238E27FC236}">
                <a16:creationId xmlns:a16="http://schemas.microsoft.com/office/drawing/2014/main" id="{39FAD9B2-01A7-9D5F-BEAB-4961BE121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21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age 02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">
            <a:extLst>
              <a:ext uri="{FF2B5EF4-FFF2-40B4-BE49-F238E27FC236}">
                <a16:creationId xmlns:a16="http://schemas.microsoft.com/office/drawing/2014/main" id="{1916F76D-DD49-1113-0C41-8C035754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hidden">
          <a:xfrm>
            <a:off x="0" y="1"/>
            <a:ext cx="12192000" cy="1706033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A97BC7FD-E8D3-4F77-E75D-CCCEE868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706034"/>
            <a:ext cx="5105400" cy="5151967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095144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 or statement]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2EF9056F-E9BF-3433-D3D7-95475CFBF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2438400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E99C21A-E90A-6F23-3825-23860F4974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2560320"/>
            <a:ext cx="1745827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08263E5-72CC-A3FF-EA5B-2A0BA5C09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5336" y="2560320"/>
            <a:ext cx="3217163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4441901B-312A-2F3A-D305-D3F96454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3656391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28F46EA-4F21-19B5-DFFF-353C9C40E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8640" y="3779520"/>
            <a:ext cx="1745827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2D29268-DC46-1E23-8D73-343A45EB10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5336" y="3779520"/>
            <a:ext cx="3217163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458339CC-E97A-E65F-4872-4DDC1EEA3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4876800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CCBADD2-4D09-4DAD-019A-BF71EE22B2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4998720"/>
            <a:ext cx="1745827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99ED109-9CA8-2632-1D16-D567A9B0E7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5336" y="4998720"/>
            <a:ext cx="3217163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6" name="UL Standards &amp; Engagement" descr="UL Standards &amp; Engagement">
            <a:extLst>
              <a:ext uri="{FF2B5EF4-FFF2-40B4-BE49-F238E27FC236}">
                <a16:creationId xmlns:a16="http://schemas.microsoft.com/office/drawing/2014/main" id="{E1BF9755-348C-D0E3-B118-4206873F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0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age 03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1088585-4FE4-9AE8-7638-F5E30671C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hidden">
          <a:xfrm>
            <a:off x="0" y="0"/>
            <a:ext cx="6155267" cy="6858000"/>
          </a:xfrm>
          <a:prstGeom prst="rect">
            <a:avLst/>
          </a:prstGeom>
          <a:solidFill>
            <a:srgbClr val="9EC5D9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D88A166F-9AE9-E3FE-AD53-0952B92D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55267" cy="3425952"/>
          </a:xfrm>
          <a:solidFill>
            <a:schemeClr val="tx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3779519"/>
            <a:ext cx="5073396" cy="1215468"/>
          </a:xfrm>
        </p:spPr>
        <p:txBody>
          <a:bodyPr/>
          <a:lstStyle>
            <a:lvl1pPr>
              <a:lnSpc>
                <a:spcPct val="100000"/>
              </a:lnSpc>
              <a:defRPr sz="2133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A3E17121-5847-4188-4F6C-41D50FA0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86600" y="1712253"/>
            <a:ext cx="362102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8E2CBC8-88CD-1CB8-C93E-67D43C8181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6599" y="1889759"/>
            <a:ext cx="3621024" cy="10972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891CBF-8718-4124-AA14-6DA6121F5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6600" y="3169920"/>
            <a:ext cx="3621024" cy="30276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254537A9-6F65-4364-CF63-5E8AC4FAF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1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age 04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1088585-4FE4-9AE8-7638-F5E30671C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hidden">
          <a:xfrm>
            <a:off x="6036733" y="0"/>
            <a:ext cx="6155267" cy="68580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D88A166F-9AE9-E3FE-AD53-0952B92D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36733" y="3432048"/>
            <a:ext cx="6155267" cy="3425952"/>
          </a:xfrm>
          <a:solidFill>
            <a:schemeClr val="tx1">
              <a:lumMod val="7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32676-E35C-A086-E70D-94BD4ECA9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073396" cy="1828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 or statement]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B73AA4-C30B-BD5F-9D90-FBF17BBC92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39" y="3429000"/>
            <a:ext cx="5073396" cy="182880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A3E17121-5847-4188-4F6C-41D50FA0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57603" y="548640"/>
            <a:ext cx="5086181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8E2CBC8-88CD-1CB8-C93E-67D43C8181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7603" y="731519"/>
            <a:ext cx="5085757" cy="1828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[Statement]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29C4836D-E79E-7153-285F-7FE61D109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5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lage 05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805EB92D-3A37-0CF0-B7A2-6071D4DB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5267" y="1"/>
            <a:ext cx="6036733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4552527" cy="9144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EF35DCB6-E00B-EA3F-E4B2-0E2FA3AEF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8640" y="2502245"/>
            <a:ext cx="454761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07DE6A9-ED6D-C9A6-1BC7-25C20B2144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2679751"/>
            <a:ext cx="4547616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86E79B1-B898-7313-C7D0-B891897DF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023360"/>
            <a:ext cx="4547616" cy="217424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87E144F9-44E6-F305-0293-7C8227CAD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pic>
        <p:nvPicPr>
          <p:cNvPr id="4" name="UL Standards &amp; Engagement" descr="UL Standards &amp; Engagement">
            <a:extLst>
              <a:ext uri="{FF2B5EF4-FFF2-40B4-BE49-F238E27FC236}">
                <a16:creationId xmlns:a16="http://schemas.microsoft.com/office/drawing/2014/main" id="{319A2D3C-E7C3-91FF-7296-FB2FC06BF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0A47D-9907-BFB8-806A-6047E793A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4625"/>
          </a:xfrm>
          <a:prstGeom prst="rect">
            <a:avLst/>
          </a:prstGeom>
        </p:spPr>
      </p:pic>
      <p:sp>
        <p:nvSpPr>
          <p:cNvPr id="5" name="Line"/>
          <p:cNvSpPr/>
          <p:nvPr userDrawn="1"/>
        </p:nvSpPr>
        <p:spPr>
          <a:xfrm>
            <a:off x="5854325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17727" y="901287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9D7C2A-880B-01CF-A12D-F8F096A7E8C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901139" y="2465028"/>
            <a:ext cx="5037110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1"/>
                </a:solidFill>
              </a:rPr>
              <a:t>First ICAO Global Air Cargo Summit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6CDA1-0DD5-57DF-89B3-BBF93463C8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2142" y="5568496"/>
            <a:ext cx="750269" cy="2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4" name="UL Standards &amp; Engagement" descr="UL Standards &amp; Engagement">
            <a:extLst>
              <a:ext uri="{FF2B5EF4-FFF2-40B4-BE49-F238E27FC236}">
                <a16:creationId xmlns:a16="http://schemas.microsoft.com/office/drawing/2014/main" id="{102E3585-7254-AF08-E3B9-F9EEBDD1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20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3D580596-CBE3-AD11-15A4-26C9E50BA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AEFB5B56-C671-0046-2603-5F5C052B7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76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CAAC59B6-FBDC-907D-BD84-DAC0E14ED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99935" y="2514600"/>
            <a:ext cx="47921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53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7C7CE0F7-354B-B530-A793-91459182A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3699935" y="2514600"/>
            <a:ext cx="47921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95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L Standards &amp; Engagement" descr="UL Standards &amp; Engagement">
            <a:extLst>
              <a:ext uri="{FF2B5EF4-FFF2-40B4-BE49-F238E27FC236}">
                <a16:creationId xmlns:a16="http://schemas.microsoft.com/office/drawing/2014/main" id="{BDCB2FFB-BD77-BFA0-C757-12F11E546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6" name="TextBox">
            <a:extLst>
              <a:ext uri="{FF2B5EF4-FFF2-40B4-BE49-F238E27FC236}">
                <a16:creationId xmlns:a16="http://schemas.microsoft.com/office/drawing/2014/main" id="{2ADB2FFF-9792-CBD5-DE27-2C44B6E7546F}"/>
              </a:ext>
            </a:extLst>
          </p:cNvPr>
          <p:cNvSpPr txBox="1"/>
          <p:nvPr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 dirty="0">
                <a:latin typeface="+mj-lt"/>
              </a:rPr>
              <a:t>Thank you</a:t>
            </a: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1B7FC7B8-1536-555C-F704-25EA930370F2}"/>
              </a:ext>
            </a:extLst>
          </p:cNvPr>
          <p:cNvSpPr txBox="1"/>
          <p:nvPr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dirty="0" err="1"/>
              <a:t>ULSE.org</a:t>
            </a:r>
            <a:endParaRPr lang="en-US" sz="1333" b="1" dirty="0"/>
          </a:p>
        </p:txBody>
      </p:sp>
    </p:spTree>
    <p:extLst>
      <p:ext uri="{BB962C8B-B14F-4D97-AF65-F5344CB8AC3E}">
        <p14:creationId xmlns:p14="http://schemas.microsoft.com/office/powerpoint/2010/main" val="2528347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White Strap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A6A2AFE1-53D3-1EEC-FC0E-8A6B5ED5B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E696D3B1-BF46-CEA7-9A8F-917AFCC52B37}"/>
              </a:ext>
            </a:extLst>
          </p:cNvPr>
          <p:cNvSpPr txBox="1"/>
          <p:nvPr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 dirty="0">
                <a:latin typeface="+mj-lt"/>
              </a:rPr>
              <a:t>Thank you</a:t>
            </a: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59412250-5B50-8283-BC31-C2FD1BD247AE}"/>
              </a:ext>
            </a:extLst>
          </p:cNvPr>
          <p:cNvSpPr txBox="1"/>
          <p:nvPr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dirty="0" err="1"/>
              <a:t>ULSE.org</a:t>
            </a:r>
            <a:endParaRPr lang="en-US" sz="1333" b="1" dirty="0"/>
          </a:p>
        </p:txBody>
      </p:sp>
      <p:sp>
        <p:nvSpPr>
          <p:cNvPr id="9" name="Safety Science in Action" descr="Safety Science in Action">
            <a:extLst>
              <a:ext uri="{FF2B5EF4-FFF2-40B4-BE49-F238E27FC236}">
                <a16:creationId xmlns:a16="http://schemas.microsoft.com/office/drawing/2014/main" id="{52890163-6D3E-7026-3F08-51429E19968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98696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L Standards &amp; Engagement" descr="UL Standards &amp; Engagement">
            <a:extLst>
              <a:ext uri="{FF2B5EF4-FFF2-40B4-BE49-F238E27FC236}">
                <a16:creationId xmlns:a16="http://schemas.microsoft.com/office/drawing/2014/main" id="{E72FD556-7D02-4E25-A036-AD1B931DC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6" name="TextBox">
            <a:extLst>
              <a:ext uri="{FF2B5EF4-FFF2-40B4-BE49-F238E27FC236}">
                <a16:creationId xmlns:a16="http://schemas.microsoft.com/office/drawing/2014/main" id="{6AE47B75-9239-6D2B-5126-5C09A3763928}"/>
              </a:ext>
            </a:extLst>
          </p:cNvPr>
          <p:cNvSpPr txBox="1"/>
          <p:nvPr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0" name="TextBox">
            <a:extLst>
              <a:ext uri="{FF2B5EF4-FFF2-40B4-BE49-F238E27FC236}">
                <a16:creationId xmlns:a16="http://schemas.microsoft.com/office/drawing/2014/main" id="{9F9BE270-A94C-A4F7-9175-E573313E0245}"/>
              </a:ext>
            </a:extLst>
          </p:cNvPr>
          <p:cNvSpPr txBox="1"/>
          <p:nvPr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dirty="0" err="1">
                <a:solidFill>
                  <a:schemeClr val="bg1"/>
                </a:solidFill>
              </a:rPr>
              <a:t>ULSE.org</a:t>
            </a:r>
            <a:endParaRPr lang="en-US" sz="133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26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Green Straplin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3BDFF117-7D71-0909-D2D9-F68B4BC0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AC535B10-9A07-B38D-2360-2B762AAD6744}"/>
              </a:ext>
            </a:extLst>
          </p:cNvPr>
          <p:cNvSpPr txBox="1"/>
          <p:nvPr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82067133-5098-6340-C3F1-9CE8F5AF8569}"/>
              </a:ext>
            </a:extLst>
          </p:cNvPr>
          <p:cNvSpPr txBox="1"/>
          <p:nvPr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dirty="0" err="1">
                <a:solidFill>
                  <a:schemeClr val="bg1"/>
                </a:solidFill>
              </a:rPr>
              <a:t>ULSE.org</a:t>
            </a:r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9" name="Safety Science in Action" descr="Safety Science in Action">
            <a:extLst>
              <a:ext uri="{FF2B5EF4-FFF2-40B4-BE49-F238E27FC236}">
                <a16:creationId xmlns:a16="http://schemas.microsoft.com/office/drawing/2014/main" id="{BDD2FE22-B6E2-5D38-E37F-6412E50C455B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97176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BA0D-AB8C-4FCF-9778-AFF485340752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 NOV 2023 lithium battery air safety advisory committee public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9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8EE18B2F-4DC4-8129-AAE5-5EA00929B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2071014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D576F-BAFA-C12A-1C92-6805F01E1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5071872" cy="4490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9" y="1706880"/>
            <a:ext cx="5071872" cy="4490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3F231FF5-819A-F2E9-3DA3-8A3BC1C0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8EE18B2F-4DC4-8129-AAE5-5EA00929B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1221516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trap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62EF5123-5744-98BD-440C-9ECBAF559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  <p:sp>
        <p:nvSpPr>
          <p:cNvPr id="7" name="Safety Science in Action" descr="Safety Science in Action">
            <a:extLst>
              <a:ext uri="{FF2B5EF4-FFF2-40B4-BE49-F238E27FC236}">
                <a16:creationId xmlns:a16="http://schemas.microsoft.com/office/drawing/2014/main" id="{473423C1-911D-A255-E589-5335DA4DE8E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0725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00A451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20BA05E3-4015-7CAD-A10C-04C324E45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376311733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Circle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00A451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D951D3F5-3D41-E407-8485-57A157037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  <p:sp>
        <p:nvSpPr>
          <p:cNvPr id="12" name="Safety Science in Action" descr="Safety Science in Action">
            <a:extLst>
              <a:ext uri="{FF2B5EF4-FFF2-40B4-BE49-F238E27FC236}">
                <a16:creationId xmlns:a16="http://schemas.microsoft.com/office/drawing/2014/main" id="{76F5B989-E3DC-7C89-F086-6E74FAA42C7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994093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B79C3FD2-6723-C8CF-8BD1-E52B1B863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103453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 Straplin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DA5E6132-AF6D-B024-E032-83EB61B4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  <p:sp>
        <p:nvSpPr>
          <p:cNvPr id="10" name="Safety Science in Action" descr="Safety Science in Action">
            <a:extLst>
              <a:ext uri="{FF2B5EF4-FFF2-40B4-BE49-F238E27FC236}">
                <a16:creationId xmlns:a16="http://schemas.microsoft.com/office/drawing/2014/main" id="{C7FB9080-B22B-9F4E-3427-F0E3B00C6B1C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1069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 Circl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67E86D2F-C88F-5A3D-644F-7FB0407C5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123A28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250174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 Circle Straplin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123A28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9C85E286-5094-C1B2-C2CF-82346E1C7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  <p:sp>
        <p:nvSpPr>
          <p:cNvPr id="12" name="Safety Science in Action" descr="Safety Science in Action">
            <a:extLst>
              <a:ext uri="{FF2B5EF4-FFF2-40B4-BE49-F238E27FC236}">
                <a16:creationId xmlns:a16="http://schemas.microsoft.com/office/drawing/2014/main" id="{CC6D985A-164F-F430-038C-B84562031198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50432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BD1BDBDC-7404-AF80-7E18-CBB8EB334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9504" y="0"/>
            <a:ext cx="603249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890F88EA-1624-17C9-C613-184F2BE2D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rIns="274320"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 rIns="27432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 rIns="274320"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91808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1" y="3370551"/>
            <a:ext cx="5251937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 and/or company name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9AB2-1F37-ED2C-C73E-30CCE29B8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3" cy="1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trap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62EF5123-5744-98BD-440C-9ECBAF559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  <p:sp>
        <p:nvSpPr>
          <p:cNvPr id="7" name="Safety Science in Action" descr="Safety Science in Action">
            <a:extLst>
              <a:ext uri="{FF2B5EF4-FFF2-40B4-BE49-F238E27FC236}">
                <a16:creationId xmlns:a16="http://schemas.microsoft.com/office/drawing/2014/main" id="{473423C1-911D-A255-E589-5335DA4DE8E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6249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Half Image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BD1BDBDC-7404-AF80-7E18-CBB8EB334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9504" y="0"/>
            <a:ext cx="6032496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UL Standards &amp; Engagement" descr="UL Standards &amp; Engagement">
            <a:extLst>
              <a:ext uri="{FF2B5EF4-FFF2-40B4-BE49-F238E27FC236}">
                <a16:creationId xmlns:a16="http://schemas.microsoft.com/office/drawing/2014/main" id="{52C9D277-CFBD-DD53-CE94-A1875C3C8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rIns="274320"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 rIns="27432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 rIns="274320"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[Month 00, 0000]</a:t>
            </a:r>
          </a:p>
        </p:txBody>
      </p:sp>
      <p:sp>
        <p:nvSpPr>
          <p:cNvPr id="10" name="Safety Science in Action" descr="Safety Science in Action">
            <a:extLst>
              <a:ext uri="{FF2B5EF4-FFF2-40B4-BE49-F238E27FC236}">
                <a16:creationId xmlns:a16="http://schemas.microsoft.com/office/drawing/2014/main" id="{53E68870-A0C9-9889-8311-6F0AFC780F3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472353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033"/>
            <a:ext cx="5486400" cy="4491567"/>
          </a:xfrm>
        </p:spPr>
        <p:txBody>
          <a:bodyPr/>
          <a:lstStyle>
            <a:lvl1pPr marL="426709" indent="-426709">
              <a:buFont typeface="+mj-lt"/>
              <a:buAutoNum type="arabicPeriod"/>
              <a:tabLst>
                <a:tab pos="5482030" algn="r"/>
              </a:tabLst>
              <a:defRPr/>
            </a:lvl1pPr>
            <a:lvl2pPr marL="609585">
              <a:defRPr/>
            </a:lvl2pPr>
            <a:lvl3pPr marL="792460">
              <a:defRPr/>
            </a:lvl3pPr>
            <a:lvl4pPr marL="975336">
              <a:defRPr/>
            </a:lvl4pPr>
            <a:lvl5pPr marL="1158211">
              <a:defRPr/>
            </a:lvl5pPr>
            <a:lvl6pPr marL="1341086">
              <a:defRPr/>
            </a:lvl6pPr>
            <a:lvl7pPr marL="1523962">
              <a:defRPr/>
            </a:lvl7pPr>
            <a:lvl8pPr marL="1706837">
              <a:defRPr/>
            </a:lvl8pPr>
            <a:lvl9pPr marL="18897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1B45C402-B827-1E7D-FE07-FC4FC0656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4981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267" y="548640"/>
            <a:ext cx="5486400" cy="5648960"/>
          </a:xfrm>
        </p:spPr>
        <p:txBody>
          <a:bodyPr/>
          <a:lstStyle>
            <a:lvl1pPr marL="426709" indent="-426709">
              <a:buFont typeface="+mj-lt"/>
              <a:buAutoNum type="arabicPeriod"/>
              <a:tabLst>
                <a:tab pos="5482030" algn="r"/>
              </a:tabLst>
              <a:defRPr/>
            </a:lvl1pPr>
            <a:lvl2pPr marL="609585">
              <a:defRPr/>
            </a:lvl2pPr>
            <a:lvl3pPr marL="792460">
              <a:defRPr/>
            </a:lvl3pPr>
            <a:lvl4pPr marL="975336">
              <a:defRPr/>
            </a:lvl4pPr>
            <a:lvl5pPr marL="1158211">
              <a:defRPr/>
            </a:lvl5pPr>
            <a:lvl6pPr marL="1341086">
              <a:defRPr/>
            </a:lvl6pPr>
            <a:lvl7pPr marL="1523962">
              <a:defRPr/>
            </a:lvl7pPr>
            <a:lvl8pPr marL="1706837">
              <a:defRPr/>
            </a:lvl8pPr>
            <a:lvl9pPr marL="18897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1B45C402-B827-1E7D-FE07-FC4FC0656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159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een Left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033"/>
            <a:ext cx="5486400" cy="4491567"/>
          </a:xfrm>
        </p:spPr>
        <p:txBody>
          <a:bodyPr/>
          <a:lstStyle>
            <a:lvl1pPr marL="426709" indent="-426709">
              <a:buClr>
                <a:schemeClr val="bg1"/>
              </a:buClr>
              <a:buFont typeface="+mj-lt"/>
              <a:buAutoNum type="arabicPeriod"/>
              <a:tabLst>
                <a:tab pos="5482030" algn="r"/>
              </a:tabLst>
              <a:defRPr>
                <a:solidFill>
                  <a:schemeClr val="bg1"/>
                </a:solidFill>
              </a:defRPr>
            </a:lvl1pPr>
            <a:lvl2pPr marL="609585">
              <a:defRPr>
                <a:solidFill>
                  <a:schemeClr val="bg1"/>
                </a:solidFill>
              </a:defRPr>
            </a:lvl2pPr>
            <a:lvl3pPr marL="792460">
              <a:defRPr>
                <a:solidFill>
                  <a:schemeClr val="bg1"/>
                </a:solidFill>
              </a:defRPr>
            </a:lvl3pPr>
            <a:lvl4pPr marL="975336">
              <a:defRPr>
                <a:solidFill>
                  <a:schemeClr val="bg1"/>
                </a:solidFill>
              </a:defRPr>
            </a:lvl4pPr>
            <a:lvl5pPr marL="1158211">
              <a:defRPr>
                <a:solidFill>
                  <a:schemeClr val="bg1"/>
                </a:solidFill>
              </a:defRPr>
            </a:lvl5pPr>
            <a:lvl6pPr marL="1341086">
              <a:defRPr>
                <a:solidFill>
                  <a:schemeClr val="bg1"/>
                </a:solidFill>
              </a:defRPr>
            </a:lvl6pPr>
            <a:lvl7pPr marL="1523962">
              <a:defRPr>
                <a:solidFill>
                  <a:schemeClr val="bg1"/>
                </a:solidFill>
              </a:defRPr>
            </a:lvl7pPr>
            <a:lvl8pPr marL="1706837">
              <a:defRPr>
                <a:solidFill>
                  <a:schemeClr val="bg1"/>
                </a:solidFill>
              </a:defRPr>
            </a:lvl8pPr>
            <a:lvl9pPr marL="1889713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3BB6CAA-A686-C128-F4B6-F0EFCFB7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58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een Right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267" y="548640"/>
            <a:ext cx="5486400" cy="5648960"/>
          </a:xfrm>
        </p:spPr>
        <p:txBody>
          <a:bodyPr/>
          <a:lstStyle>
            <a:lvl1pPr marL="426709" indent="-426709">
              <a:buClr>
                <a:schemeClr val="bg1"/>
              </a:buClr>
              <a:buFont typeface="+mj-lt"/>
              <a:buAutoNum type="arabicPeriod"/>
              <a:tabLst>
                <a:tab pos="5482030" algn="r"/>
              </a:tabLst>
              <a:defRPr>
                <a:solidFill>
                  <a:schemeClr val="bg1"/>
                </a:solidFill>
              </a:defRPr>
            </a:lvl1pPr>
            <a:lvl2pPr marL="609585">
              <a:defRPr>
                <a:solidFill>
                  <a:schemeClr val="bg1"/>
                </a:solidFill>
              </a:defRPr>
            </a:lvl2pPr>
            <a:lvl3pPr marL="792460">
              <a:defRPr>
                <a:solidFill>
                  <a:schemeClr val="bg1"/>
                </a:solidFill>
              </a:defRPr>
            </a:lvl3pPr>
            <a:lvl4pPr marL="975336">
              <a:defRPr>
                <a:solidFill>
                  <a:schemeClr val="bg1"/>
                </a:solidFill>
              </a:defRPr>
            </a:lvl4pPr>
            <a:lvl5pPr marL="1158211">
              <a:defRPr>
                <a:solidFill>
                  <a:schemeClr val="bg1"/>
                </a:solidFill>
              </a:defRPr>
            </a:lvl5pPr>
            <a:lvl6pPr marL="1341086">
              <a:defRPr>
                <a:solidFill>
                  <a:schemeClr val="bg1"/>
                </a:solidFill>
              </a:defRPr>
            </a:lvl6pPr>
            <a:lvl7pPr marL="1523962">
              <a:defRPr>
                <a:solidFill>
                  <a:schemeClr val="bg1"/>
                </a:solidFill>
              </a:defRPr>
            </a:lvl7pPr>
            <a:lvl8pPr marL="1706837">
              <a:defRPr>
                <a:solidFill>
                  <a:schemeClr val="bg1"/>
                </a:solidFill>
              </a:defRPr>
            </a:lvl8pPr>
            <a:lvl9pPr marL="1889713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3BB6CAA-A686-C128-F4B6-F0EFCFB7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55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ECA36E92-1AD2-D975-4A6C-548AB630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5996093" y="550333"/>
            <a:ext cx="5647268" cy="5647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550334"/>
            <a:ext cx="5484283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18288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99E91B51-D934-C5E8-8854-A29B9433A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Dark Green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B96B3C88-7E04-FB43-1983-D19CB62FE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4156799" y="2062056"/>
            <a:ext cx="8035200" cy="3779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550334"/>
            <a:ext cx="5484283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18288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25132F45-3A8B-14BB-6428-CDEE8436DA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53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Midnight Blue">
    <p:bg>
      <p:bgPr>
        <a:solidFill>
          <a:srgbClr val="122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453428DD-3C81-3AA9-D919-6BDE96CB8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5996093" y="550333"/>
            <a:ext cx="5647268" cy="5647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550334"/>
            <a:ext cx="5484283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18288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5D7EA3AA-8FFF-C24F-E5E4-FB43D83399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25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Pebble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">
            <a:extLst>
              <a:ext uri="{FF2B5EF4-FFF2-40B4-BE49-F238E27FC236}">
                <a16:creationId xmlns:a16="http://schemas.microsoft.com/office/drawing/2014/main" id="{23B4D68E-D843-0C40-CEBC-13E1C3F2F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5996093" y="550333"/>
            <a:ext cx="5647268" cy="5647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550334"/>
            <a:ext cx="5484283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18288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8D75AD47-E575-2AA4-BE4E-4B6B80B257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16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Imag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5AACA9F-30CA-B558-FBE4-1AC9B5A93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7530" y="0"/>
            <a:ext cx="6494471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220" y="550334"/>
            <a:ext cx="4671481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48220" y="1828800"/>
            <a:ext cx="4671480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0485B414-8C3F-B681-B596-B6C69AA72E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26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00A451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20BA05E3-4015-7CAD-A10C-04C324E45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29615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bble Image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5AACA9F-30CA-B558-FBE4-1AC9B5A93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7530" y="0"/>
            <a:ext cx="6494471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220" y="550334"/>
            <a:ext cx="4671481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48220" y="1828800"/>
            <a:ext cx="4671480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B1167841-79D5-7C7E-72C4-1CFE76565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3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706877"/>
            <a:ext cx="7354993" cy="4490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UL Standards &amp; Engagement" descr="UL Standards &amp; Engagement">
            <a:extLst>
              <a:ext uri="{FF2B5EF4-FFF2-40B4-BE49-F238E27FC236}">
                <a16:creationId xmlns:a16="http://schemas.microsoft.com/office/drawing/2014/main" id="{5C73DFAB-17B6-2820-FD49-04F5550E8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9493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D576F-BAFA-C12A-1C92-6805F01E1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5071872" cy="4490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9" y="1706880"/>
            <a:ext cx="5071872" cy="4490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3F231FF5-819A-F2E9-3DA3-8A3BC1C0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5485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55296295-377E-CD23-B847-2B5AA0CF7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1706880"/>
            <a:ext cx="50718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7" y="1767840"/>
            <a:ext cx="5071872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39" y="2560321"/>
            <a:ext cx="5071872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B42FDDB8-0927-C75B-EEB0-871CF9E2D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6957" y="1706880"/>
            <a:ext cx="50718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959" y="1767840"/>
            <a:ext cx="5071872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156959" y="2560320"/>
            <a:ext cx="5071872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6257C322-3AF8-E659-4002-F8C4378EB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465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91DF36-EE34-3E5C-8364-70D7A1671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3206496" cy="449072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4135" y="1706880"/>
            <a:ext cx="3206496" cy="449072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23860" y="1706880"/>
            <a:ext cx="3206496" cy="449072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A5976397-22F7-7681-2F0A-AA0401E2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775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CD643B-1FB9-118A-25D7-E4C584E55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3EA55A60-5534-35A1-AD10-B25CEA744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320649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D155B5-FD23-07D9-113C-71980B5D5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217" y="1767840"/>
            <a:ext cx="3206496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39" y="2560320"/>
            <a:ext cx="3206496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6CD976CB-1E36-9B13-AA15-99AA99B94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135" y="1706880"/>
            <a:ext cx="320649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42690E-CBBB-B5AF-B373-43671B4F5F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4135" y="1767840"/>
            <a:ext cx="3206496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284135" y="2560320"/>
            <a:ext cx="3206496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1459A3F2-32EB-2457-5BFC-EF6D673F7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3860" y="1706880"/>
            <a:ext cx="320649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B5CA165-7261-655A-D28F-41F1CF09F4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3860" y="1767840"/>
            <a:ext cx="3206496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23860" y="2560320"/>
            <a:ext cx="3206496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UL Standards &amp; Engagement" descr="UL Standards &amp; Engagement">
            <a:extLst>
              <a:ext uri="{FF2B5EF4-FFF2-40B4-BE49-F238E27FC236}">
                <a16:creationId xmlns:a16="http://schemas.microsoft.com/office/drawing/2014/main" id="{3A870601-C583-635D-73CD-18E7AFAA4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1761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C737428-EF33-12C2-BA58-ED00E0752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0260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55267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35AEAEE-4559-41C0-0932-55C2FCF2979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60273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AB787E49-0573-75A7-BFED-AA6CA4E78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6159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39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50260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0260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3350260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5267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55267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12225921-4024-62C1-A3E3-0324ACF7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0273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003BB9E-E230-0D44-17E0-2DF100D7FA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73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5AEAEE-4559-41C0-0932-55C2FCF2979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60273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5193E9DA-910F-56C0-0443-9E596F2FF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71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0CF54E-B91D-AE0D-4EDD-0C91D0511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1" y="1706880"/>
            <a:ext cx="4552527" cy="268224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4572000"/>
            <a:ext cx="4547616" cy="16256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buFontTx/>
              <a:buNone/>
              <a:defRPr sz="1200"/>
            </a:lvl2pPr>
            <a:lvl3pPr marL="182875" indent="-182875">
              <a:spcBef>
                <a:spcPts val="8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6959" y="1706880"/>
            <a:ext cx="4552527" cy="268224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156959" y="4572000"/>
            <a:ext cx="4547616" cy="16256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buFontTx/>
              <a:buNone/>
              <a:defRPr sz="1200"/>
            </a:lvl2pPr>
            <a:lvl3pPr marL="182875" indent="-182875">
              <a:spcBef>
                <a:spcPts val="8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57F37F6F-8039-AD23-5439-550129656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3550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427AB3-78D5-EE8F-D3F1-EFBE1EAF7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" y="1706880"/>
            <a:ext cx="3206496" cy="201168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4135" y="1706880"/>
            <a:ext cx="3206496" cy="201168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4135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97533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2D7C08B-2181-912A-4CB2-44F94951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3860" y="1706880"/>
            <a:ext cx="3206496" cy="201168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79B6D3B-0380-383F-395E-0C17D2A7E98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23860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0D2E62B1-20F1-CF60-B0DA-5BE530F17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62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Circle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00A451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D951D3F5-3D41-E407-8485-57A157037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  <p:sp>
        <p:nvSpPr>
          <p:cNvPr id="12" name="Safety Science in Action" descr="Safety Science in Action">
            <a:extLst>
              <a:ext uri="{FF2B5EF4-FFF2-40B4-BE49-F238E27FC236}">
                <a16:creationId xmlns:a16="http://schemas.microsoft.com/office/drawing/2014/main" id="{76F5B989-E3DC-7C89-F086-6E74FAA42C7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220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B560BC-5974-DABA-5FCD-52E528EDA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" y="1706881"/>
            <a:ext cx="2279904" cy="158371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0260" y="1706881"/>
            <a:ext cx="2279904" cy="158371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350260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2D7C08B-2181-912A-4CB2-44F94951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5267" y="1706881"/>
            <a:ext cx="2279904" cy="158371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79B6D3B-0380-383F-395E-0C17D2A7E98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55267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8AC8CBB-E644-200F-7EE7-7DC38A0D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273" y="1706881"/>
            <a:ext cx="2279904" cy="158371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09F2FC0C-005C-B86A-3254-60ECC0DC63F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960273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30E5BE97-67AB-BA01-6D2E-E180E020CB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8890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15F71EC6-E9EB-06ED-0149-EB9CA3499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9701" y="0"/>
            <a:ext cx="69723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361696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48641" y="1706877"/>
            <a:ext cx="3616960" cy="4490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AFAB763F-8961-8CAA-C4EE-2485DE23C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5057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Image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15F71EC6-E9EB-06ED-0149-EB9CA3499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9701" y="0"/>
            <a:ext cx="69723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361696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48641" y="1706877"/>
            <a:ext cx="3616960" cy="449072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B127E76E-691A-B163-FDEC-67F29371A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3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2980625D-9516-A511-9544-399DA8FB8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1212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2980625D-9516-A511-9544-399DA8FB8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483860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E01B28-EE08-ABBF-1EBC-DAE370A62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5267" y="0"/>
            <a:ext cx="6036733" cy="2682240"/>
          </a:xfrm>
          <a:solidFill>
            <a:srgbClr val="FFFFFF">
              <a:alpha val="90000"/>
            </a:srgbClr>
          </a:solidFill>
        </p:spPr>
        <p:txBody>
          <a:bodyPr lIns="301752" tIns="411480" rIns="41148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/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600"/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9pPr>
          </a:lstStyle>
          <a:p>
            <a:pPr lvl="0"/>
            <a:r>
              <a:rPr lang="en-US" dirty="0"/>
              <a:t>[Quote or statement. If needed, pull bottom edge of white box down to accommodate long text.]</a:t>
            </a:r>
          </a:p>
          <a:p>
            <a:pPr lvl="1"/>
            <a:r>
              <a:rPr lang="en-US" dirty="0"/>
              <a:t>[Attribution]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3762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B578585F-A6D5-5020-1F27-FBE827D0C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548216" y="550333"/>
            <a:ext cx="487680" cy="487680"/>
          </a:xfrm>
          <a:prstGeom prst="ellipse">
            <a:avLst/>
          </a:prstGeom>
          <a:solidFill>
            <a:srgbClr val="00A451"/>
          </a:solidFill>
          <a:ln w="635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867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F5DD07D-BC16-7B11-1883-7107E1E31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3000" y="550333"/>
            <a:ext cx="9230784" cy="564726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/>
            </a:lvl1pPr>
            <a:lvl2pPr marL="182875">
              <a:spcBef>
                <a:spcPts val="1200"/>
              </a:spcBef>
              <a:defRPr/>
            </a:lvl2pPr>
            <a:lvl3pPr marL="365751">
              <a:defRPr/>
            </a:lvl3pPr>
            <a:lvl4pPr marL="548626">
              <a:defRPr/>
            </a:lvl4pPr>
            <a:lvl5pPr marL="731502">
              <a:defRPr/>
            </a:lvl5pPr>
            <a:lvl6pPr marL="914377">
              <a:defRPr/>
            </a:lvl6pPr>
            <a:lvl7pPr marL="1097253">
              <a:defRPr/>
            </a:lvl7pPr>
            <a:lvl8pPr marL="1280128">
              <a:defRPr/>
            </a:lvl8pPr>
            <a:lvl9pPr marL="1463003">
              <a:defRPr/>
            </a:lvl9pPr>
          </a:lstStyle>
          <a:p>
            <a:pPr lvl="0"/>
            <a:r>
              <a:rPr lang="en-US" dirty="0"/>
              <a:t>[Quote or statement]</a:t>
            </a:r>
          </a:p>
          <a:p>
            <a:pPr lvl="1"/>
            <a:r>
              <a:rPr lang="en-US" dirty="0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3708AB54-1682-8E45-73C6-7B29AC83C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58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[Meet your team]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481667" y="1706034"/>
            <a:ext cx="2683933" cy="2683933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9701" y="1706034"/>
            <a:ext cx="5490633" cy="4491567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1"/>
            </a:lvl1pPr>
            <a:lvl2pPr marL="0" indent="0" algn="l">
              <a:spcBef>
                <a:spcPts val="400"/>
              </a:spcBef>
              <a:buFontTx/>
              <a:buNone/>
              <a:defRPr sz="1600"/>
            </a:lvl2pPr>
            <a:lvl3pPr marL="0" indent="0" algn="l">
              <a:spcBef>
                <a:spcPts val="1200"/>
              </a:spcBef>
              <a:buFontTx/>
              <a:buNone/>
              <a:defRPr sz="1600"/>
            </a:lvl3pPr>
            <a:lvl4pPr marL="182875" indent="-182875" algn="l"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/>
            </a:lvl4pPr>
            <a:lvl5pPr marL="365751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5pPr>
            <a:lvl6pPr marL="548626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6pPr>
            <a:lvl7pPr marL="731502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7pPr>
            <a:lvl8pPr marL="914377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8pPr>
            <a:lvl9pPr marL="1097253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73F01122-1218-B7CB-87CC-E65065F3F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6173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Bios Fou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[Meet your team]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48640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7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1F463E9-5AC6-6466-78EE-CC83F7425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50260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753739F-DFF9-00BF-1C7F-19E7B8619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260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9B860CA-3A55-FA4B-9E59-15149091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155267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A38558A-2C99-0383-AD53-B1EAA98A3F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3E0AB31-16B0-593B-F958-F65C1106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60273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B9932E7-ADBC-42A4-847E-89B04AAFA2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0273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5" name="UL Standards &amp; Engagement" descr="UL Standards &amp; Engagement">
            <a:extLst>
              <a:ext uri="{FF2B5EF4-FFF2-40B4-BE49-F238E27FC236}">
                <a16:creationId xmlns:a16="http://schemas.microsoft.com/office/drawing/2014/main" id="{A1EE0ABA-1F9F-C86A-9EDB-25225A4B9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6111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Bios Eight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[Meet your team]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017608" y="1706033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6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1F463E9-5AC6-6466-78EE-CC83F7425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819652" y="1706033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753739F-DFF9-00BF-1C7F-19E7B8619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260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9B860CA-3A55-FA4B-9E59-15149091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624659" y="1706033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A38558A-2C99-0383-AD53-B1EAA98A3F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3E0AB31-16B0-593B-F958-F65C1106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429665" y="1706033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B9932E7-ADBC-42A4-847E-89B04AAFA2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0273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1E50208-1CE9-CC00-D522-27D5776C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17608" y="4108704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BA2A844-1E24-C551-582C-4AC419E2A6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10737A8-0456-1FF2-4C13-274607E8B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819652" y="4108704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B578FD8-BEA6-5D97-B8C8-DB63745FE1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0260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14DBDA3-1F27-F873-D825-2B219D4EF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24659" y="4108704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2186E951-8BC9-FFEB-AA93-9A42D882D8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5267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C42C1799-CDC9-704B-55BD-A2C393E4F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429665" y="4108704"/>
            <a:ext cx="1341120" cy="13411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F7D17DE-6A83-DAA6-8C0A-DEF67C1481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0273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267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7" name="UL Standards &amp; Engagement" descr="UL Standards &amp; Engagement">
            <a:extLst>
              <a:ext uri="{FF2B5EF4-FFF2-40B4-BE49-F238E27FC236}">
                <a16:creationId xmlns:a16="http://schemas.microsoft.com/office/drawing/2014/main" id="{AC8712B8-F1B5-A79F-30D1-54A572A9D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7142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Data Point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706033"/>
            <a:ext cx="8290561" cy="1828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9pPr>
          </a:lstStyle>
          <a:p>
            <a:pPr lvl="0"/>
            <a:r>
              <a:rPr lang="en-US" dirty="0"/>
              <a:t>[000%]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7C99A8-FAF6-7670-F514-2D6398475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3535680"/>
            <a:ext cx="8290983" cy="2661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Clr>
                <a:srgbClr val="CA0123"/>
              </a:buClr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7500ABA-C8FE-3912-7E53-963106173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00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B79C3FD2-6723-C8CF-8BD1-E52B1B863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2170039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1109472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28800"/>
            <a:ext cx="11094719" cy="2560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9pPr>
          </a:lstStyle>
          <a:p>
            <a:pPr lvl="0"/>
            <a:r>
              <a:rPr lang="en-US" dirty="0"/>
              <a:t>[Statement]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D5535CE-2DD7-6689-4024-8A73CE1CD8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516966"/>
            <a:ext cx="7355416" cy="1680633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Clr>
                <a:srgbClr val="CA0123"/>
              </a:buClr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[Supporting text]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41D67364-30DC-1DAD-79D0-9B6988710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7634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8290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89761"/>
            <a:ext cx="8290561" cy="430099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9pPr>
          </a:lstStyle>
          <a:p>
            <a:pPr lvl="0"/>
            <a:r>
              <a:rPr lang="en-US" dirty="0"/>
              <a:t>[Statement]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5990F1A5-ACF1-10DC-1E82-27B9FEBA9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76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52799" y="548640"/>
            <a:ext cx="829056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799" y="731521"/>
            <a:ext cx="829056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733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 dirty="0"/>
              <a:t>[Quote or statement]</a:t>
            </a:r>
          </a:p>
          <a:p>
            <a:pPr lvl="1"/>
            <a:r>
              <a:rPr lang="en-US" dirty="0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A73198C1-D008-18C2-BD46-6B776EA77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tatement Light Blue">
    <p:bg>
      <p:bgPr>
        <a:solidFill>
          <a:srgbClr val="9EC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52799" y="548640"/>
            <a:ext cx="8290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799" y="731521"/>
            <a:ext cx="829056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733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 dirty="0"/>
              <a:t>[Quote or statement]</a:t>
            </a:r>
          </a:p>
          <a:p>
            <a:pPr lvl="1"/>
            <a:r>
              <a:rPr lang="en-US" dirty="0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D4BBE93D-8AA4-5EC7-11E3-2ACBE976E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628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tatement Green Circl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89761"/>
            <a:ext cx="5486400" cy="43078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 dirty="0"/>
              <a:t>[Quote or statement]</a:t>
            </a:r>
          </a:p>
          <a:p>
            <a:pPr lvl="1"/>
            <a:r>
              <a:rPr lang="en-US" dirty="0"/>
              <a:t>[Attribution]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A10E811-72B3-6D1D-7759-27F7B8A39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562514" y="914400"/>
            <a:ext cx="4675717" cy="4675717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E5DDC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03903752-E07C-6534-D54C-FF0E86F8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26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tatement White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">
            <a:extLst>
              <a:ext uri="{FF2B5EF4-FFF2-40B4-BE49-F238E27FC236}">
                <a16:creationId xmlns:a16="http://schemas.microsoft.com/office/drawing/2014/main" id="{1D7B0A16-D61B-5101-9D64-BCFEB8845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556503" y="1091142"/>
            <a:ext cx="4681728" cy="4692445"/>
          </a:xfrm>
          <a:prstGeom prst="ellipse">
            <a:avLst/>
          </a:prstGeom>
          <a:solidFill>
            <a:srgbClr val="577E9E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548640"/>
            <a:ext cx="5486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731521"/>
            <a:ext cx="548640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 dirty="0"/>
              <a:t>[Quote or statement]</a:t>
            </a:r>
          </a:p>
          <a:p>
            <a:pPr lvl="1"/>
            <a:r>
              <a:rPr lang="en-US" dirty="0"/>
              <a:t>[Attribution]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EF96DE94-A482-010E-1C6E-55DF4A6AE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10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362102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362102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2926080"/>
            <a:ext cx="3621024" cy="32715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5488" y="1706880"/>
            <a:ext cx="362102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5488" y="1828800"/>
            <a:ext cx="3621024" cy="9753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1pPr>
            <a:lvl2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2pPr>
            <a:lvl3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3pPr>
            <a:lvl4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4pPr>
            <a:lvl5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5pPr>
            <a:lvl6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6pPr>
            <a:lvl7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7pPr>
            <a:lvl8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8pPr>
            <a:lvl9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5488" y="2926080"/>
            <a:ext cx="3621024" cy="32715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1489" y="1706880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1489" y="1828800"/>
            <a:ext cx="3621024" cy="9753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5pPr>
            <a:lvl6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6pPr>
            <a:lvl7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7pPr>
            <a:lvl8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8pPr>
            <a:lvl9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1489" y="2926080"/>
            <a:ext cx="3621024" cy="32715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6" name="UL Standards &amp; Engagement" descr="UL Standards &amp; Engagement">
            <a:extLst>
              <a:ext uri="{FF2B5EF4-FFF2-40B4-BE49-F238E27FC236}">
                <a16:creationId xmlns:a16="http://schemas.microsoft.com/office/drawing/2014/main" id="{B53F7EFA-0E11-BE41-32D7-D6BA82D7A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0664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706033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2925235"/>
            <a:ext cx="2682240" cy="1645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51166C6-AB1D-5E70-17DC-8078717EE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8459" y="1706033"/>
            <a:ext cx="0" cy="286512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tx1"/>
          </a:lnRef>
          <a:fillRef idx="0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6039" y="1706033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6039" y="2925235"/>
            <a:ext cx="2682240" cy="1645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1CADF247-3F64-73F9-F1E2-DDE9E62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96069" y="1706033"/>
            <a:ext cx="0" cy="286512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tx1"/>
          </a:lnRef>
          <a:fillRef idx="0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3860" y="1706033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3860" y="2925235"/>
            <a:ext cx="2682240" cy="1645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4" name="UL Standards &amp; Engagement" descr="UL Standards &amp; Engagement">
            <a:extLst>
              <a:ext uri="{FF2B5EF4-FFF2-40B4-BE49-F238E27FC236}">
                <a16:creationId xmlns:a16="http://schemas.microsoft.com/office/drawing/2014/main" id="{0DEC6338-6895-DA90-936C-FA9FC5C41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73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268224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50260" y="1706880"/>
            <a:ext cx="268224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0260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350260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5267" y="1706880"/>
            <a:ext cx="268224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55267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12225921-4024-62C1-A3E3-0324ACF7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0273" y="1706880"/>
            <a:ext cx="268224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003BB9E-E230-0D44-17E0-2DF100D7FA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73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5AEAEE-4559-41C0-0932-55C2FCF2979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960273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02902A4F-779F-E5E9-2562-EEC2CABCA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7617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Numbers Blue">
    <p:bg>
      <p:bgPr>
        <a:solidFill>
          <a:srgbClr val="9EC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A8406C48-E97B-0D89-83BC-A4B4FB485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0"/>
            <a:ext cx="4284133" cy="68580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3616960" cy="5648960"/>
          </a:xfrm>
        </p:spPr>
        <p:txBody>
          <a:bodyPr rIns="91440"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 or statement]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BD0E9FDC-629A-87CD-B99A-3730C62AF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19701" y="550333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57FD278-3B66-C9B6-FE02-C48A630C29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1" y="670560"/>
            <a:ext cx="812800" cy="1036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BAF42FC-4213-E207-E35F-579F4D779D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9296" y="670560"/>
            <a:ext cx="5084488" cy="10363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F2DB1599-E5B6-D209-1E82-4350F65DE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19701" y="2011680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05CFA0D-D01E-34C3-4D7D-648C7F2BDC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9701" y="2133600"/>
            <a:ext cx="812800" cy="1036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F4FA2CC-4925-F0A7-CD95-8F8CA39F8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9296" y="2133600"/>
            <a:ext cx="5084488" cy="10363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A216048-F4AE-3D5D-743E-C28384B81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19701" y="3474720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6B35AE7-B374-CF3B-A387-861DE388A5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9701" y="3596640"/>
            <a:ext cx="812800" cy="1036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0AB060C-F3B9-484A-B148-6DC28A4C9B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9296" y="3596640"/>
            <a:ext cx="5084488" cy="10363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EF870320-F1CE-FE61-EC7A-C99ABA223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19701" y="4937760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C1455EB-5B26-575D-DB32-F6DE87120E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9701" y="5059680"/>
            <a:ext cx="812800" cy="11379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64C75ED-335E-E4C5-A3CA-5D574BE62C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9296" y="5059680"/>
            <a:ext cx="5084488" cy="1137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25" name="UL Standards &amp; Engagement" descr="UL Standards &amp; Engagement">
            <a:extLst>
              <a:ext uri="{FF2B5EF4-FFF2-40B4-BE49-F238E27FC236}">
                <a16:creationId xmlns:a16="http://schemas.microsoft.com/office/drawing/2014/main" id="{EBEC98C3-2BA1-1936-C62A-5A7AC99E6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8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 Straplin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DA5E6132-AF6D-B024-E032-83EB61B4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  <p:sp>
        <p:nvSpPr>
          <p:cNvPr id="10" name="Safety Science in Action" descr="Safety Science in Action">
            <a:extLst>
              <a:ext uri="{FF2B5EF4-FFF2-40B4-BE49-F238E27FC236}">
                <a16:creationId xmlns:a16="http://schemas.microsoft.com/office/drawing/2014/main" id="{C7FB9080-B22B-9F4E-3427-F0E3B00C6B1C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289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8149-288D-B9B1-8122-6D6FC2792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[Optional slide title]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1481665" y="182880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5488" y="170688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5487" y="182880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5221393" y="182880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1489" y="170688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1489" y="182880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960273" y="182880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A2E5A445-9921-81B5-3D1A-C59D90B82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77952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BD9B60D-AF96-E34C-DEE9-C411D3C06F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217" y="390144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BBAABEB5-5517-8DFE-BF89-28E5848138A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481665" y="390144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D3BBBD03-63A9-5680-A668-AD734D9A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5488" y="377952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FCAC2B4-2A12-AC71-D2FF-A47B1A7F47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5487" y="390144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8253893-B570-7293-17A1-71E27CB3F1F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221393" y="390144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0" name="Line">
            <a:extLst>
              <a:ext uri="{FF2B5EF4-FFF2-40B4-BE49-F238E27FC236}">
                <a16:creationId xmlns:a16="http://schemas.microsoft.com/office/drawing/2014/main" id="{E68F0E95-0F10-85D0-3F82-18B46C62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1489" y="377952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06FE20AB-0650-08D3-7059-A9237D1EC5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489" y="390144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57C5898C-7B53-1B70-97CE-C94C8933378D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960273" y="390144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27" name="UL Standards &amp; Engagement" descr="UL Standards &amp; Engagement">
            <a:extLst>
              <a:ext uri="{FF2B5EF4-FFF2-40B4-BE49-F238E27FC236}">
                <a16:creationId xmlns:a16="http://schemas.microsoft.com/office/drawing/2014/main" id="{2BD5A9E6-BE91-8E5C-1D71-D1E910694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9329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Imag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594D873B-19E9-7716-12D6-EC3B1319D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7603" y="0"/>
            <a:ext cx="5634397" cy="6858000"/>
          </a:xfrm>
          <a:solidFill>
            <a:schemeClr val="tx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071872" cy="914400"/>
          </a:xfrm>
        </p:spPr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50718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89761"/>
            <a:ext cx="5071872" cy="430099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9pPr>
          </a:lstStyle>
          <a:p>
            <a:pPr lvl="0"/>
            <a:r>
              <a:rPr lang="en-US" dirty="0"/>
              <a:t>[Statement]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06E6F37C-6047-11A2-D1BE-DA3C1D0D9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7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5486400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5267" y="1706031"/>
            <a:ext cx="5486400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5120640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1"/>
            <a:ext cx="5120640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39840" y="1888911"/>
            <a:ext cx="5120640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339840" y="3108961"/>
            <a:ext cx="5120640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E7A2AD41-D2E9-F366-5F7B-8F4D1F4DE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999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3621024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5488" y="1706031"/>
            <a:ext cx="3621024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EC8DABD9-0903-42DA-E802-AA4DBD0C1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2336" y="1706031"/>
            <a:ext cx="3621024" cy="12192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3255264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1"/>
            <a:ext cx="3255264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68368" y="1888911"/>
            <a:ext cx="3255264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468368" y="3108961"/>
            <a:ext cx="3255264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80CCE7-DA13-C32F-71C6-2F68819603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05216" y="1888911"/>
            <a:ext cx="3255264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34EA740-024C-94E3-A7F1-E1648E067B5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05216" y="3108961"/>
            <a:ext cx="3255264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7" name="UL Standards &amp; Engagement" descr="UL Standards &amp; Engagement">
            <a:extLst>
              <a:ext uri="{FF2B5EF4-FFF2-40B4-BE49-F238E27FC236}">
                <a16:creationId xmlns:a16="http://schemas.microsoft.com/office/drawing/2014/main" id="{57227F55-DEE8-09F8-BC8D-C6F9A45C8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970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2682240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2800" y="1706031"/>
            <a:ext cx="2682240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EC8DABD9-0903-42DA-E802-AA4DBD0C1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6960" y="1706031"/>
            <a:ext cx="2682240" cy="12192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394DA616-4043-7AEE-C683-5321B11E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1120" y="1706031"/>
            <a:ext cx="2682240" cy="1219200"/>
          </a:xfrm>
          <a:prstGeom prst="rect">
            <a:avLst/>
          </a:prstGeom>
          <a:solidFill>
            <a:srgbClr val="9EC5D9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3568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3568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80CCE7-DA13-C32F-71C6-2F68819603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3984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34EA740-024C-94E3-A7F1-E1648E067B5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3984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8792819-EBC9-9659-F3E9-C008809BE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14400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556C798A-4B62-3EF8-C56D-E91F6E87A6F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14400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3C9F413B-E2C1-8C0B-2D1E-1942F6B7C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764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5486400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5267" y="1706031"/>
            <a:ext cx="5486400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53568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400800" y="195072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400800" y="353568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DCFCE448-4A60-5ED3-DBDA-9BE9F2A6F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9583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5486400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5267" y="1706031"/>
            <a:ext cx="5486400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67172C6C-385E-93D1-829B-FF5069783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2480" y="1950720"/>
            <a:ext cx="499872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71856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1ACC422A-790B-ECC4-67E8-2464F414C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400800" y="1950720"/>
            <a:ext cx="499872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400800" y="213360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400800" y="371856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4" name="UL Standards &amp; Engagement" descr="UL Standards &amp; Engagement">
            <a:extLst>
              <a:ext uri="{FF2B5EF4-FFF2-40B4-BE49-F238E27FC236}">
                <a16:creationId xmlns:a16="http://schemas.microsoft.com/office/drawing/2014/main" id="{76E8DE3B-C59A-F76F-F3D5-CB5423F11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401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3621024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5488" y="1706031"/>
            <a:ext cx="3621024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2336" y="1706029"/>
            <a:ext cx="3621024" cy="39624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53568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29328" y="195072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529328" y="353568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66176" y="195072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6176" y="353568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6" name="UL Standards &amp; Engagement" descr="UL Standards &amp; Engagement">
            <a:extLst>
              <a:ext uri="{FF2B5EF4-FFF2-40B4-BE49-F238E27FC236}">
                <a16:creationId xmlns:a16="http://schemas.microsoft.com/office/drawing/2014/main" id="{38511212-2349-4547-0687-F6ACDBD04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1214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3621024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5488" y="1706031"/>
            <a:ext cx="3621024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2336" y="1706028"/>
            <a:ext cx="3621024" cy="414528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45C712C8-771E-7626-CE58-B49EC160A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2480" y="1950720"/>
            <a:ext cx="3133344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71856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3B7C83D9-CDEE-E86A-98C9-BA492416B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29328" y="1950720"/>
            <a:ext cx="3133344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29328" y="213360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529328" y="371856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8" name="Line">
            <a:extLst>
              <a:ext uri="{FF2B5EF4-FFF2-40B4-BE49-F238E27FC236}">
                <a16:creationId xmlns:a16="http://schemas.microsoft.com/office/drawing/2014/main" id="{F1762E8D-F27D-AFA3-F0B6-034D7611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66176" y="1950720"/>
            <a:ext cx="313334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66176" y="213360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6176" y="371856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7948A8AD-1062-EA8A-1BDC-8656F6F99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0745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2682240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2800" y="1706031"/>
            <a:ext cx="2682240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6960" y="1706028"/>
            <a:ext cx="2682240" cy="39624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430DB131-8430-7A8C-B9F9-5088DDD3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1120" y="1706031"/>
            <a:ext cx="2682240" cy="3962400"/>
          </a:xfrm>
          <a:prstGeom prst="rect">
            <a:avLst/>
          </a:prstGeom>
          <a:solidFill>
            <a:srgbClr val="9EC5D9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664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9664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0080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080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A12488C-CA11-B17A-D388-811A0FF5E2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20496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4BAE372-6078-E81D-C926-C7FDFEC1B0C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20496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972D8219-ACF2-544B-E770-FF31FCCDC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78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 Circl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67E86D2F-C88F-5A3D-644F-7FB0407C5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123A28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1789305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2682240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2800" y="1706031"/>
            <a:ext cx="2682240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6960" y="1706028"/>
            <a:ext cx="2682240" cy="414528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5CE7F363-9871-2C20-DD0F-4CCEE85F0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1120" y="1706031"/>
            <a:ext cx="2682240" cy="4145280"/>
          </a:xfrm>
          <a:prstGeom prst="rect">
            <a:avLst/>
          </a:prstGeom>
          <a:solidFill>
            <a:srgbClr val="9EC5D9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CF7DADE1-C3EF-BB88-5CD6-B46AC03EA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2480" y="1950720"/>
            <a:ext cx="219456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0" name="Line">
            <a:extLst>
              <a:ext uri="{FF2B5EF4-FFF2-40B4-BE49-F238E27FC236}">
                <a16:creationId xmlns:a16="http://schemas.microsoft.com/office/drawing/2014/main" id="{68D95A14-E1E9-6B79-39D6-D59DC7397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6640" y="1950720"/>
            <a:ext cx="219456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664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9664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5C8215A8-C4F9-71B8-465D-6C92ACA05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400800" y="1950720"/>
            <a:ext cx="2194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0080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080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54C0BBA5-F632-0222-767D-7050465DC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04960" y="1950720"/>
            <a:ext cx="2194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A12488C-CA11-B17A-D388-811A0FF5E2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20496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4BAE372-6078-E81D-C926-C7FDFEC1B0C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20496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23" name="UL Standards &amp; Engagement" descr="UL Standards &amp; Engagement">
            <a:extLst>
              <a:ext uri="{FF2B5EF4-FFF2-40B4-BE49-F238E27FC236}">
                <a16:creationId xmlns:a16="http://schemas.microsoft.com/office/drawing/2014/main" id="{977CA48A-0D2F-8E17-95CD-F4DBC85B9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157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oint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42EA9144-5373-7BAA-E41E-77C3C399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0"/>
            <a:ext cx="51054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39"/>
            <a:ext cx="5483860" cy="18288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3291840"/>
            <a:ext cx="2438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8567" y="3291840"/>
            <a:ext cx="2438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567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348567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3" name="UL Standards &amp; Engagement" descr="UL Standards &amp; Engagement">
            <a:extLst>
              <a:ext uri="{FF2B5EF4-FFF2-40B4-BE49-F238E27FC236}">
                <a16:creationId xmlns:a16="http://schemas.microsoft.com/office/drawing/2014/main" id="{AD35F0E0-BB55-C072-C8DE-651C8C6A3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2823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oints Data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4B3917AC-923A-89FA-37CD-07399579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0"/>
            <a:ext cx="8424501" cy="6858000"/>
          </a:xfrm>
          <a:prstGeom prst="rect">
            <a:avLst/>
          </a:prstGeom>
          <a:solidFill>
            <a:srgbClr val="FFFFFF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3A219B-8D99-C000-CE54-7909ED2FC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1706033"/>
            <a:ext cx="3206496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27951"/>
            <a:ext cx="3206496" cy="975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9E52634-3878-4103-9FC6-C1B19D85879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48217" y="3108960"/>
            <a:ext cx="3206496" cy="3088640"/>
          </a:xfrm>
        </p:spPr>
        <p:txBody>
          <a:bodyPr/>
          <a:lstStyle>
            <a:lvl1pPr>
              <a:defRPr sz="21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133" y="1706033"/>
            <a:ext cx="3206496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33" y="1827951"/>
            <a:ext cx="3206496" cy="975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68B1C423-24D4-DD4C-5194-CB6316A01CD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84133" y="3108960"/>
            <a:ext cx="3206496" cy="3088640"/>
          </a:xfrm>
        </p:spPr>
        <p:txBody>
          <a:bodyPr/>
          <a:lstStyle>
            <a:lvl1pPr>
              <a:defRPr sz="21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207DE8-7A54-A2DE-C9DA-AAE09EFE42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3922" y="1706033"/>
            <a:ext cx="2689863" cy="13411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E5C7EA8-6425-0221-33B2-2F97EE063E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3922" y="3108960"/>
            <a:ext cx="2689439" cy="308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7" name="UL Standards &amp; Engagement" descr="UL Standards &amp; Engagement">
            <a:extLst>
              <a:ext uri="{FF2B5EF4-FFF2-40B4-BE49-F238E27FC236}">
                <a16:creationId xmlns:a16="http://schemas.microsoft.com/office/drawing/2014/main" id="{F85F01CD-2019-A626-0EDB-4D5CE6BDE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9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548639"/>
            <a:ext cx="5483860" cy="18288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3291840"/>
            <a:ext cx="337718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337718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511040"/>
            <a:ext cx="3377184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133" y="3291840"/>
            <a:ext cx="337718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33" y="3413760"/>
            <a:ext cx="337718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84133" y="4511040"/>
            <a:ext cx="3377184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4B423371-4EEB-1647-F8AC-BE37D259F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2167" y="3291840"/>
            <a:ext cx="337718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6F5FC24-92AD-FDC2-FD82-D127ADE63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2167" y="3413760"/>
            <a:ext cx="337718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9A1AD93-A4A6-876F-66B8-D6FA4988595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22167" y="4511040"/>
            <a:ext cx="3377184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15479438-0089-E39B-34C0-9E5956781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3613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oint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EF8FA2-5DBA-03BF-350B-1AF47AFF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1706033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27953"/>
            <a:ext cx="3621024" cy="731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2621280"/>
            <a:ext cx="3621024" cy="7924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C34CC0F-06CB-59EA-6E96-A3D191379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39" y="3596640"/>
            <a:ext cx="3621024" cy="207264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133" y="1706033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33" y="1827953"/>
            <a:ext cx="3621024" cy="731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84133" y="2621280"/>
            <a:ext cx="3621024" cy="7924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9B6F9D6D-1285-51F7-638B-2327058D9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84133" y="3596640"/>
            <a:ext cx="3621024" cy="207264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4B423371-4EEB-1647-F8AC-BE37D259F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2167" y="1706033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6F5FC24-92AD-FDC2-FD82-D127ADE63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2167" y="1827953"/>
            <a:ext cx="3621024" cy="731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69A1AD93-A4A6-876F-66B8-D6FA4988595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22167" y="2621280"/>
            <a:ext cx="3621024" cy="7924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90151EF7-99D4-9093-F374-919C26A59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22167" y="3596640"/>
            <a:ext cx="3621024" cy="207264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7D2160D4-5342-D6D1-E8EF-4303480B1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9147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oints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5DB677-4182-8A8A-A686-2BC02FDAB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D34425-6723-ADCC-9251-106A0D9885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216" y="1706033"/>
            <a:ext cx="8045451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9pPr>
          </a:lstStyle>
          <a:p>
            <a:pPr lvl="0"/>
            <a:r>
              <a:rPr lang="en-US" dirty="0"/>
              <a:t>[Statement]</a:t>
            </a:r>
          </a:p>
        </p:txBody>
      </p:sp>
      <p:cxnSp>
        <p:nvCxnSpPr>
          <p:cNvPr id="18" name="Line">
            <a:extLst>
              <a:ext uri="{FF2B5EF4-FFF2-40B4-BE49-F238E27FC236}">
                <a16:creationId xmlns:a16="http://schemas.microsoft.com/office/drawing/2014/main" id="{461C5959-4737-763A-FD5A-9658DD405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E601BF4-DAEF-133B-EE30-3239C5863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C90670E-AE06-3C75-5492-E891C2E2943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4" name="Line">
            <a:extLst>
              <a:ext uri="{FF2B5EF4-FFF2-40B4-BE49-F238E27FC236}">
                <a16:creationId xmlns:a16="http://schemas.microsoft.com/office/drawing/2014/main" id="{63C6B581-253E-219F-92B7-D3A6352F3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8567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65EF0A5-3D33-4238-5195-34801B66BE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567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C38CB995-C913-3728-3008-ADFFA2ACEC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348567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FF52919A-3538-27C6-49FF-7336E74CA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5267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F41111F-69DE-7800-1A30-A77264CFC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5267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5CCB6FBB-870D-DCCA-7330-04B4FFE5795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55267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685B4FA-34F7-B692-3FD7-327581E6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55195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65AEA5A7-5C89-BF37-6984-D405C32179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5195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F550F705-B329-2D27-76CF-ABB5C9A5C49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55195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21" name="UL Standards &amp; Engagement" descr="UL Standards &amp; Engagement">
            <a:extLst>
              <a:ext uri="{FF2B5EF4-FFF2-40B4-BE49-F238E27FC236}">
                <a16:creationId xmlns:a16="http://schemas.microsoft.com/office/drawing/2014/main" id="{DA7D4189-1109-3F38-3EE3-1B31EA34F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9976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1">
    <p:bg>
      <p:bgPr>
        <a:solidFill>
          <a:srgbClr val="9EC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5748F38-9D08-2B92-960F-D12D75240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3688080"/>
            <a:ext cx="7086600" cy="316992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3C55073-B850-8FDD-06A4-411315BDA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3688080"/>
            <a:ext cx="5105400" cy="316992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C0214A-1F74-44C9-F8C0-8FFAE6154D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216" y="1706033"/>
            <a:ext cx="11095568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 dirty="0"/>
              <a:t>[Statement]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00C2A02-8E52-208C-4764-B30149B54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0553" y="4389120"/>
            <a:ext cx="4671484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5234115-8955-619E-ECC9-B610BE9A21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0552" y="4572000"/>
            <a:ext cx="2812712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DA57281-0B97-D604-AC46-2A843B5489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63265" y="4572000"/>
            <a:ext cx="1858772" cy="121920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1" name="UL Standards &amp; Engagement" descr="UL Standards &amp; Engagement">
            <a:extLst>
              <a:ext uri="{FF2B5EF4-FFF2-40B4-BE49-F238E27FC236}">
                <a16:creationId xmlns:a16="http://schemas.microsoft.com/office/drawing/2014/main" id="{39FAD9B2-01A7-9D5F-BEAB-4961BE121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70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2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">
            <a:extLst>
              <a:ext uri="{FF2B5EF4-FFF2-40B4-BE49-F238E27FC236}">
                <a16:creationId xmlns:a16="http://schemas.microsoft.com/office/drawing/2014/main" id="{1916F76D-DD49-1113-0C41-8C035754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1"/>
            <a:ext cx="12192000" cy="1706033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A97BC7FD-E8D3-4F77-E75D-CCCEE868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706034"/>
            <a:ext cx="5105400" cy="5151967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095144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 or statement]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2EF9056F-E9BF-3433-D3D7-95475CFBF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2438400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E99C21A-E90A-6F23-3825-23860F4974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2560320"/>
            <a:ext cx="1745827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08263E5-72CC-A3FF-EA5B-2A0BA5C09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5336" y="2560320"/>
            <a:ext cx="3217163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4441901B-312A-2F3A-D305-D3F96454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656391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28F46EA-4F21-19B5-DFFF-353C9C40E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8640" y="3779520"/>
            <a:ext cx="1745827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2D29268-DC46-1E23-8D73-343A45EB10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5336" y="3779520"/>
            <a:ext cx="3217163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458339CC-E97A-E65F-4872-4DDC1EEA3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4876800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CCBADD2-4D09-4DAD-019A-BF71EE22B2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4998720"/>
            <a:ext cx="1745827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99ED109-9CA8-2632-1D16-D567A9B0E7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5336" y="4998720"/>
            <a:ext cx="3217163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6" name="UL Standards &amp; Engagement" descr="UL Standards &amp; Engagement">
            <a:extLst>
              <a:ext uri="{FF2B5EF4-FFF2-40B4-BE49-F238E27FC236}">
                <a16:creationId xmlns:a16="http://schemas.microsoft.com/office/drawing/2014/main" id="{E1BF9755-348C-D0E3-B118-4206873FC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12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3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1088585-4FE4-9AE8-7638-F5E30671C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0"/>
            <a:ext cx="6155267" cy="6858000"/>
          </a:xfrm>
          <a:prstGeom prst="rect">
            <a:avLst/>
          </a:prstGeom>
          <a:solidFill>
            <a:srgbClr val="9EC5D9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D88A166F-9AE9-E3FE-AD53-0952B92D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55267" cy="3425952"/>
          </a:xfrm>
          <a:solidFill>
            <a:schemeClr val="tx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3779519"/>
            <a:ext cx="5073396" cy="1215468"/>
          </a:xfrm>
        </p:spPr>
        <p:txBody>
          <a:bodyPr/>
          <a:lstStyle>
            <a:lvl1pPr>
              <a:lnSpc>
                <a:spcPct val="100000"/>
              </a:lnSpc>
              <a:defRPr sz="2133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A3E17121-5847-4188-4F6C-41D50FA0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86600" y="1712253"/>
            <a:ext cx="362102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8E2CBC8-88CD-1CB8-C93E-67D43C8181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6599" y="1889759"/>
            <a:ext cx="3621024" cy="10972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891CBF-8718-4124-AA14-6DA6121F5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6600" y="3169920"/>
            <a:ext cx="3621024" cy="30276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254537A9-6F65-4364-CF63-5E8AC4FAF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93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4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1088585-4FE4-9AE8-7638-F5E30671C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6036733" y="0"/>
            <a:ext cx="6155267" cy="68580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D88A166F-9AE9-E3FE-AD53-0952B92D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36733" y="3432048"/>
            <a:ext cx="6155267" cy="3425952"/>
          </a:xfrm>
          <a:solidFill>
            <a:schemeClr val="tx1">
              <a:lumMod val="7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32676-E35C-A086-E70D-94BD4ECA9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073396" cy="1828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 or statement]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B73AA4-C30B-BD5F-9D90-FBF17BBC92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39" y="3429000"/>
            <a:ext cx="5073396" cy="182880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A3E17121-5847-4188-4F6C-41D50FA0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557603" y="548640"/>
            <a:ext cx="5086181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8E2CBC8-88CD-1CB8-C93E-67D43C8181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7603" y="731519"/>
            <a:ext cx="5085757" cy="1828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[Statement]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29C4836D-E79E-7153-285F-7FE61D109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55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 Circle Straplin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123A28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9C85E286-5094-C1B2-C2CF-82346E1C7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  <p:sp>
        <p:nvSpPr>
          <p:cNvPr id="12" name="Safety Science in Action" descr="Safety Science in Action">
            <a:extLst>
              <a:ext uri="{FF2B5EF4-FFF2-40B4-BE49-F238E27FC236}">
                <a16:creationId xmlns:a16="http://schemas.microsoft.com/office/drawing/2014/main" id="{CC6D985A-164F-F430-038C-B84562031198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08284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5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805EB92D-3A37-0CF0-B7A2-6071D4DB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5267" y="1"/>
            <a:ext cx="6036733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4552527" cy="9144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EF35DCB6-E00B-EA3F-E4B2-0E2FA3AEF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2502245"/>
            <a:ext cx="454761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07DE6A9-ED6D-C9A6-1BC7-25C20B2144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2679751"/>
            <a:ext cx="4547616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86E79B1-B898-7313-C7D0-B891897DF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023360"/>
            <a:ext cx="4547616" cy="217424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87E144F9-44E6-F305-0293-7C8227CAD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7777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pic>
        <p:nvPicPr>
          <p:cNvPr id="4" name="UL Standards &amp; Engagement" descr="UL Standards &amp; Engagement">
            <a:extLst>
              <a:ext uri="{FF2B5EF4-FFF2-40B4-BE49-F238E27FC236}">
                <a16:creationId xmlns:a16="http://schemas.microsoft.com/office/drawing/2014/main" id="{319A2D3C-E7C3-91FF-7296-FB2FC06BF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3090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4" name="UL Standards &amp; Engagement" descr="UL Standards &amp; Engagement">
            <a:extLst>
              <a:ext uri="{FF2B5EF4-FFF2-40B4-BE49-F238E27FC236}">
                <a16:creationId xmlns:a16="http://schemas.microsoft.com/office/drawing/2014/main" id="{102E3585-7254-AF08-E3B9-F9EEBDD1C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8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3D580596-CBE3-AD11-15A4-26C9E50BA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4243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AEFB5B56-C671-0046-2603-5F5C052B7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CAAC59B6-FBDC-907D-BD84-DAC0E14ED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99935" y="2514600"/>
            <a:ext cx="47921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0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7C7CE0F7-354B-B530-A793-91459182A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3699935" y="2514600"/>
            <a:ext cx="47921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4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L Standards &amp; Engagement" descr="UL Standards &amp; Engagement">
            <a:extLst>
              <a:ext uri="{FF2B5EF4-FFF2-40B4-BE49-F238E27FC236}">
                <a16:creationId xmlns:a16="http://schemas.microsoft.com/office/drawing/2014/main" id="{BDCB2FFB-BD77-BFA0-C757-12F11E546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6" name="TextBox">
            <a:extLst>
              <a:ext uri="{FF2B5EF4-FFF2-40B4-BE49-F238E27FC236}">
                <a16:creationId xmlns:a16="http://schemas.microsoft.com/office/drawing/2014/main" id="{2ADB2FFF-9792-CBD5-DE27-2C44B6E7546F}"/>
              </a:ext>
            </a:extLst>
          </p:cNvPr>
          <p:cNvSpPr txBox="1"/>
          <p:nvPr userDrawn="1"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 dirty="0">
                <a:latin typeface="+mj-lt"/>
              </a:rPr>
              <a:t>Thank you</a:t>
            </a: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1B7FC7B8-1536-555C-F704-25EA930370F2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dirty="0" err="1"/>
              <a:t>ULSE.org</a:t>
            </a:r>
            <a:endParaRPr lang="en-US" sz="1333" b="1" dirty="0"/>
          </a:p>
        </p:txBody>
      </p:sp>
    </p:spTree>
    <p:extLst>
      <p:ext uri="{BB962C8B-B14F-4D97-AF65-F5344CB8AC3E}">
        <p14:creationId xmlns:p14="http://schemas.microsoft.com/office/powerpoint/2010/main" val="1351897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 Strap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A6A2AFE1-53D3-1EEC-FC0E-8A6B5ED5B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E696D3B1-BF46-CEA7-9A8F-917AFCC52B37}"/>
              </a:ext>
            </a:extLst>
          </p:cNvPr>
          <p:cNvSpPr txBox="1"/>
          <p:nvPr userDrawn="1"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 dirty="0">
                <a:latin typeface="+mj-lt"/>
              </a:rPr>
              <a:t>Thank you</a:t>
            </a: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59412250-5B50-8283-BC31-C2FD1BD247AE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dirty="0" err="1"/>
              <a:t>ULSE.org</a:t>
            </a:r>
            <a:endParaRPr lang="en-US" sz="1333" b="1" dirty="0"/>
          </a:p>
        </p:txBody>
      </p:sp>
      <p:sp>
        <p:nvSpPr>
          <p:cNvPr id="9" name="Safety Science in Action" descr="Safety Science in Action">
            <a:extLst>
              <a:ext uri="{FF2B5EF4-FFF2-40B4-BE49-F238E27FC236}">
                <a16:creationId xmlns:a16="http://schemas.microsoft.com/office/drawing/2014/main" id="{52890163-6D3E-7026-3F08-51429E19968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63018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L Standards &amp; Engagement" descr="UL Standards &amp; Engagement">
            <a:extLst>
              <a:ext uri="{FF2B5EF4-FFF2-40B4-BE49-F238E27FC236}">
                <a16:creationId xmlns:a16="http://schemas.microsoft.com/office/drawing/2014/main" id="{E72FD556-7D02-4E25-A036-AD1B931D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6" name="TextBox">
            <a:extLst>
              <a:ext uri="{FF2B5EF4-FFF2-40B4-BE49-F238E27FC236}">
                <a16:creationId xmlns:a16="http://schemas.microsoft.com/office/drawing/2014/main" id="{6AE47B75-9239-6D2B-5126-5C09A3763928}"/>
              </a:ext>
            </a:extLst>
          </p:cNvPr>
          <p:cNvSpPr txBox="1"/>
          <p:nvPr userDrawn="1"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0" name="TextBox">
            <a:extLst>
              <a:ext uri="{FF2B5EF4-FFF2-40B4-BE49-F238E27FC236}">
                <a16:creationId xmlns:a16="http://schemas.microsoft.com/office/drawing/2014/main" id="{9F9BE270-A94C-A4F7-9175-E573313E0245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dirty="0" err="1">
                <a:solidFill>
                  <a:schemeClr val="bg1"/>
                </a:solidFill>
              </a:rPr>
              <a:t>ULSE.org</a:t>
            </a:r>
            <a:endParaRPr lang="en-US" sz="133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68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BD1BDBDC-7404-AF80-7E18-CBB8EB334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9504" y="0"/>
            <a:ext cx="6032496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890F88EA-1624-17C9-C613-184F2BE2D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rIns="274320"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 rIns="27432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 rIns="274320"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39814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Green Straplin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3BDFF117-7D71-0909-D2D9-F68B4BC08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AC535B10-9A07-B38D-2360-2B762AAD6744}"/>
              </a:ext>
            </a:extLst>
          </p:cNvPr>
          <p:cNvSpPr txBox="1"/>
          <p:nvPr userDrawn="1"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82067133-5098-6340-C3F1-9CE8F5AF8569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dirty="0" err="1">
                <a:solidFill>
                  <a:schemeClr val="bg1"/>
                </a:solidFill>
              </a:rPr>
              <a:t>ULSE.org</a:t>
            </a:r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9" name="Safety Science in Action" descr="Safety Science in Action">
            <a:extLst>
              <a:ext uri="{FF2B5EF4-FFF2-40B4-BE49-F238E27FC236}">
                <a16:creationId xmlns:a16="http://schemas.microsoft.com/office/drawing/2014/main" id="{BDD2FE22-B6E2-5D38-E37F-6412E50C455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70357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Agend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034"/>
            <a:ext cx="5486400" cy="4491567"/>
          </a:xfrm>
        </p:spPr>
        <p:txBody>
          <a:bodyPr/>
          <a:lstStyle>
            <a:lvl1pPr marL="426699" indent="-426699">
              <a:buFont typeface="+mj-lt"/>
              <a:buAutoNum type="arabicPeriod"/>
              <a:tabLst>
                <a:tab pos="5481894" algn="r"/>
              </a:tabLst>
              <a:defRPr/>
            </a:lvl1pPr>
            <a:lvl2pPr marL="609570">
              <a:defRPr/>
            </a:lvl2pPr>
            <a:lvl3pPr marL="792440">
              <a:defRPr/>
            </a:lvl3pPr>
            <a:lvl4pPr marL="975312">
              <a:defRPr/>
            </a:lvl4pPr>
            <a:lvl5pPr marL="1158182">
              <a:defRPr/>
            </a:lvl5pPr>
            <a:lvl6pPr marL="1341053">
              <a:defRPr/>
            </a:lvl6pPr>
            <a:lvl7pPr marL="1523925">
              <a:defRPr/>
            </a:lvl7pPr>
            <a:lvl8pPr marL="1706795">
              <a:defRPr/>
            </a:lvl8pPr>
            <a:lvl9pPr marL="188966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1B45C402-B827-1E7D-FE07-FC4FC0656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6547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Agend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267" y="548640"/>
            <a:ext cx="5486400" cy="5648960"/>
          </a:xfrm>
        </p:spPr>
        <p:txBody>
          <a:bodyPr/>
          <a:lstStyle>
            <a:lvl1pPr marL="426699" indent="-426699">
              <a:buFont typeface="+mj-lt"/>
              <a:buAutoNum type="arabicPeriod"/>
              <a:tabLst>
                <a:tab pos="5481894" algn="r"/>
              </a:tabLst>
              <a:defRPr/>
            </a:lvl1pPr>
            <a:lvl2pPr marL="609570">
              <a:defRPr/>
            </a:lvl2pPr>
            <a:lvl3pPr marL="792440">
              <a:defRPr/>
            </a:lvl3pPr>
            <a:lvl4pPr marL="975312">
              <a:defRPr/>
            </a:lvl4pPr>
            <a:lvl5pPr marL="1158182">
              <a:defRPr/>
            </a:lvl5pPr>
            <a:lvl6pPr marL="1341053">
              <a:defRPr/>
            </a:lvl6pPr>
            <a:lvl7pPr marL="1523925">
              <a:defRPr/>
            </a:lvl7pPr>
            <a:lvl8pPr marL="1706795">
              <a:defRPr/>
            </a:lvl8pPr>
            <a:lvl9pPr marL="188966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1B45C402-B827-1E7D-FE07-FC4FC0656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3507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Agenda Green Left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034"/>
            <a:ext cx="5486400" cy="4491567"/>
          </a:xfrm>
        </p:spPr>
        <p:txBody>
          <a:bodyPr/>
          <a:lstStyle>
            <a:lvl1pPr marL="426699" indent="-426699">
              <a:buClr>
                <a:schemeClr val="bg1"/>
              </a:buClr>
              <a:buFont typeface="+mj-lt"/>
              <a:buAutoNum type="arabicPeriod"/>
              <a:tabLst>
                <a:tab pos="5481894" algn="r"/>
              </a:tabLst>
              <a:defRPr>
                <a:solidFill>
                  <a:schemeClr val="bg1"/>
                </a:solidFill>
              </a:defRPr>
            </a:lvl1pPr>
            <a:lvl2pPr marL="609570">
              <a:defRPr>
                <a:solidFill>
                  <a:schemeClr val="bg1"/>
                </a:solidFill>
              </a:defRPr>
            </a:lvl2pPr>
            <a:lvl3pPr marL="792440">
              <a:defRPr>
                <a:solidFill>
                  <a:schemeClr val="bg1"/>
                </a:solidFill>
              </a:defRPr>
            </a:lvl3pPr>
            <a:lvl4pPr marL="975312">
              <a:defRPr>
                <a:solidFill>
                  <a:schemeClr val="bg1"/>
                </a:solidFill>
              </a:defRPr>
            </a:lvl4pPr>
            <a:lvl5pPr marL="1158182">
              <a:defRPr>
                <a:solidFill>
                  <a:schemeClr val="bg1"/>
                </a:solidFill>
              </a:defRPr>
            </a:lvl5pPr>
            <a:lvl6pPr marL="1341053">
              <a:defRPr>
                <a:solidFill>
                  <a:schemeClr val="bg1"/>
                </a:solidFill>
              </a:defRPr>
            </a:lvl6pPr>
            <a:lvl7pPr marL="1523925">
              <a:defRPr>
                <a:solidFill>
                  <a:schemeClr val="bg1"/>
                </a:solidFill>
              </a:defRPr>
            </a:lvl7pPr>
            <a:lvl8pPr marL="1706795">
              <a:defRPr>
                <a:solidFill>
                  <a:schemeClr val="bg1"/>
                </a:solidFill>
              </a:defRPr>
            </a:lvl8pPr>
            <a:lvl9pPr marL="1889666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3BB6CAA-A686-C128-F4B6-F0EFCFB7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70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Agenda Green Right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267" y="548640"/>
            <a:ext cx="5486400" cy="5648960"/>
          </a:xfrm>
        </p:spPr>
        <p:txBody>
          <a:bodyPr/>
          <a:lstStyle>
            <a:lvl1pPr marL="426699" indent="-426699">
              <a:buClr>
                <a:schemeClr val="bg1"/>
              </a:buClr>
              <a:buFont typeface="+mj-lt"/>
              <a:buAutoNum type="arabicPeriod"/>
              <a:tabLst>
                <a:tab pos="5481894" algn="r"/>
              </a:tabLst>
              <a:defRPr>
                <a:solidFill>
                  <a:schemeClr val="bg1"/>
                </a:solidFill>
              </a:defRPr>
            </a:lvl1pPr>
            <a:lvl2pPr marL="609570">
              <a:defRPr>
                <a:solidFill>
                  <a:schemeClr val="bg1"/>
                </a:solidFill>
              </a:defRPr>
            </a:lvl2pPr>
            <a:lvl3pPr marL="792440">
              <a:defRPr>
                <a:solidFill>
                  <a:schemeClr val="bg1"/>
                </a:solidFill>
              </a:defRPr>
            </a:lvl3pPr>
            <a:lvl4pPr marL="975312">
              <a:defRPr>
                <a:solidFill>
                  <a:schemeClr val="bg1"/>
                </a:solidFill>
              </a:defRPr>
            </a:lvl4pPr>
            <a:lvl5pPr marL="1158182">
              <a:defRPr>
                <a:solidFill>
                  <a:schemeClr val="bg1"/>
                </a:solidFill>
              </a:defRPr>
            </a:lvl5pPr>
            <a:lvl6pPr marL="1341053">
              <a:defRPr>
                <a:solidFill>
                  <a:schemeClr val="bg1"/>
                </a:solidFill>
              </a:defRPr>
            </a:lvl6pPr>
            <a:lvl7pPr marL="1523925">
              <a:defRPr>
                <a:solidFill>
                  <a:schemeClr val="bg1"/>
                </a:solidFill>
              </a:defRPr>
            </a:lvl7pPr>
            <a:lvl8pPr marL="1706795">
              <a:defRPr>
                <a:solidFill>
                  <a:schemeClr val="bg1"/>
                </a:solidFill>
              </a:defRPr>
            </a:lvl8pPr>
            <a:lvl9pPr marL="1889666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3BB6CAA-A686-C128-F4B6-F0EFCFB7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26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Divid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ECA36E92-1AD2-D975-4A6C-548AB630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5996094" y="550334"/>
            <a:ext cx="5647268" cy="5647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550335"/>
            <a:ext cx="5484283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18288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0" indent="-182870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42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13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48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5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2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09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296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99E91B51-D934-C5E8-8854-A29B9433A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95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Divider Dark Green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B96B3C88-7E04-FB43-1983-D19CB62FE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4156799" y="2062056"/>
            <a:ext cx="8035200" cy="3779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550335"/>
            <a:ext cx="5484283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18288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0" indent="-18287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42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13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48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5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2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09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296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25132F45-3A8B-14BB-6428-CDEE8436DA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0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Divider Midnight Blue">
    <p:bg>
      <p:bgPr>
        <a:solidFill>
          <a:srgbClr val="122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453428DD-3C81-3AA9-D919-6BDE96CB8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5996094" y="550334"/>
            <a:ext cx="5647268" cy="5647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550335"/>
            <a:ext cx="5484283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18288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0" indent="-18287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42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13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48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5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2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09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296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5D7EA3AA-8FFF-C24F-E5E4-FB43D83399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6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Divider Pebble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">
            <a:extLst>
              <a:ext uri="{FF2B5EF4-FFF2-40B4-BE49-F238E27FC236}">
                <a16:creationId xmlns:a16="http://schemas.microsoft.com/office/drawing/2014/main" id="{23B4D68E-D843-0C40-CEBC-13E1C3F2F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5996094" y="550334"/>
            <a:ext cx="5647268" cy="5647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550335"/>
            <a:ext cx="5484283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18288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0" indent="-182870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42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13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48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5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2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09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296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8D75AD47-E575-2AA4-BE4E-4B6B80B257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80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Green Imag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5AACA9F-30CA-B558-FBE4-1AC9B5A93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7531" y="0"/>
            <a:ext cx="6494471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221" y="550335"/>
            <a:ext cx="4671481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48220" y="1828800"/>
            <a:ext cx="4671480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182870" indent="-18287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365742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3pPr>
            <a:lvl4pPr marL="548613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73148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5pPr>
            <a:lvl6pPr marL="91435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109722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7pPr>
            <a:lvl8pPr marL="128009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8pPr>
            <a:lvl9pPr marL="146296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0485B414-8C3F-B681-B596-B6C69AA72E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4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Half Image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BD1BDBDC-7404-AF80-7E18-CBB8EB334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9504" y="0"/>
            <a:ext cx="6032496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UL Standards &amp; Engagement" descr="UL Standards &amp; Engagement">
            <a:extLst>
              <a:ext uri="{FF2B5EF4-FFF2-40B4-BE49-F238E27FC236}">
                <a16:creationId xmlns:a16="http://schemas.microsoft.com/office/drawing/2014/main" id="{52C9D277-CFBD-DD53-CE94-A1875C3C8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rIns="274320"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 rIns="27432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 rIns="274320"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  <p:sp>
        <p:nvSpPr>
          <p:cNvPr id="10" name="Safety Science in Action" descr="Safety Science in Action">
            <a:extLst>
              <a:ext uri="{FF2B5EF4-FFF2-40B4-BE49-F238E27FC236}">
                <a16:creationId xmlns:a16="http://schemas.microsoft.com/office/drawing/2014/main" id="{53E68870-A0C9-9889-8311-6F0AFC780F3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440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Pebble Image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5AACA9F-30CA-B558-FBE4-1AC9B5A93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7531" y="0"/>
            <a:ext cx="6494471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221" y="550335"/>
            <a:ext cx="4671481" cy="1155700"/>
          </a:xfrm>
        </p:spPr>
        <p:txBody>
          <a:bodyPr anchor="b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 dirty="0"/>
              <a:t>[Divider title]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48220" y="1828800"/>
            <a:ext cx="4671480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0" indent="-182870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42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13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48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5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2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09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296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[Divider subtitle]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B1167841-79D5-7C7E-72C4-1CFE76565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92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0CF54E-B91D-AE0D-4EDD-0C91D0511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2" y="1706880"/>
            <a:ext cx="4552527" cy="268224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4572001"/>
            <a:ext cx="4547616" cy="16256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buFontTx/>
              <a:buNone/>
              <a:defRPr sz="1200"/>
            </a:lvl2pPr>
            <a:lvl3pPr marL="182870" indent="-182870">
              <a:spcBef>
                <a:spcPts val="8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42" indent="-182870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4pPr>
            <a:lvl5pPr marL="548613" indent="-182870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5pPr>
            <a:lvl6pPr marL="731484" indent="-182870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6pPr>
            <a:lvl7pPr marL="914354" indent="-182870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7pPr>
            <a:lvl8pPr marL="1097226" indent="-182870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8pPr>
            <a:lvl9pPr marL="1280096" indent="-182870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6961" y="1706880"/>
            <a:ext cx="4552527" cy="268224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156959" y="4572001"/>
            <a:ext cx="4547616" cy="16256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buFontTx/>
              <a:buNone/>
              <a:defRPr sz="1200"/>
            </a:lvl2pPr>
            <a:lvl3pPr marL="182870" indent="-182870">
              <a:spcBef>
                <a:spcPts val="8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42" indent="-182870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4pPr>
            <a:lvl5pPr marL="548613" indent="-182870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5pPr>
            <a:lvl6pPr marL="731484" indent="-182870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6pPr>
            <a:lvl7pPr marL="914354" indent="-182870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7pPr>
            <a:lvl8pPr marL="1097226" indent="-182870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8pPr>
            <a:lvl9pPr marL="1280096" indent="-182870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57F37F6F-8039-AD23-5439-550129656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58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427AB3-78D5-EE8F-D3F1-EFBE1EAF7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" y="1706880"/>
            <a:ext cx="3206496" cy="201168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0" indent="-182870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42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13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48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5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2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09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4135" y="1706880"/>
            <a:ext cx="3206496" cy="201168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4135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0" indent="-182870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42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13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48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5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975312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09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2D7C08B-2181-912A-4CB2-44F94951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3860" y="1706880"/>
            <a:ext cx="3206496" cy="201168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79B6D3B-0380-383F-395E-0C17D2A7E98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23860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0" indent="-182870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42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13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48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5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2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09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0D2E62B1-20F1-CF60-B0DA-5BE530F17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8431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B560BC-5974-DABA-5FCD-52E528EDA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" y="1706882"/>
            <a:ext cx="2279904" cy="158371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474721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0" indent="-182870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42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13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48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5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2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09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0260" y="1706882"/>
            <a:ext cx="2279904" cy="158371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350260" y="3474721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0" indent="-182870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42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13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48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5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2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09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2D7C08B-2181-912A-4CB2-44F94951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5267" y="1706882"/>
            <a:ext cx="2279904" cy="158371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79B6D3B-0380-383F-395E-0C17D2A7E98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55267" y="3474721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0" indent="-182870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42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13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48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5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2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09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8AC8CBB-E644-200F-7EE7-7DC38A0D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273" y="1706882"/>
            <a:ext cx="2279904" cy="158371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09F2FC0C-005C-B86A-3254-60ECC0DC63F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960273" y="3474721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0" indent="-182870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42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13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48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54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2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096" indent="-18287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[Heading]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30E5BE97-67AB-BA01-6D2E-E180E020CB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1188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Im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2980625D-9516-A511-9544-399DA8FB8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2" y="548640"/>
            <a:ext cx="5483860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E01B28-EE08-ABBF-1EBC-DAE370A62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5268" y="0"/>
            <a:ext cx="6036733" cy="2682240"/>
          </a:xfrm>
          <a:solidFill>
            <a:srgbClr val="FFFFFF">
              <a:alpha val="90000"/>
            </a:srgbClr>
          </a:solidFill>
        </p:spPr>
        <p:txBody>
          <a:bodyPr lIns="301752" tIns="411480" rIns="41148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/>
            </a:lvl1pPr>
            <a:lvl2pPr marL="182870" indent="-18287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600"/>
            </a:lvl2pPr>
            <a:lvl3pPr marL="365742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3pPr>
            <a:lvl4pPr marL="548613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4pPr>
            <a:lvl5pPr marL="73148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5pPr>
            <a:lvl6pPr marL="914354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6pPr>
            <a:lvl7pPr marL="109722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7pPr>
            <a:lvl8pPr marL="128009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8pPr>
            <a:lvl9pPr marL="1462966" indent="-18287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9pPr>
          </a:lstStyle>
          <a:p>
            <a:pPr lvl="0"/>
            <a:r>
              <a:rPr lang="en-US" dirty="0"/>
              <a:t>[Quote or statement. If needed, pull bottom edge of white box down to accommodate long text.]</a:t>
            </a:r>
          </a:p>
          <a:p>
            <a:pPr lvl="1"/>
            <a:r>
              <a:rPr lang="en-US" dirty="0"/>
              <a:t>[Attribution]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6380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B578585F-A6D5-5020-1F27-FBE827D0C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548216" y="550333"/>
            <a:ext cx="487680" cy="487680"/>
          </a:xfrm>
          <a:prstGeom prst="ellipse">
            <a:avLst/>
          </a:prstGeom>
          <a:solidFill>
            <a:srgbClr val="00A451"/>
          </a:solidFill>
          <a:ln w="635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867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F5DD07D-BC16-7B11-1883-7107E1E31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3000" y="550334"/>
            <a:ext cx="9230784" cy="564726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/>
            </a:lvl1pPr>
            <a:lvl2pPr marL="182870">
              <a:spcBef>
                <a:spcPts val="1200"/>
              </a:spcBef>
              <a:defRPr/>
            </a:lvl2pPr>
            <a:lvl3pPr marL="365742">
              <a:defRPr/>
            </a:lvl3pPr>
            <a:lvl4pPr marL="548613">
              <a:defRPr/>
            </a:lvl4pPr>
            <a:lvl5pPr marL="731484">
              <a:defRPr/>
            </a:lvl5pPr>
            <a:lvl6pPr marL="914354">
              <a:defRPr/>
            </a:lvl6pPr>
            <a:lvl7pPr marL="1097226">
              <a:defRPr/>
            </a:lvl7pPr>
            <a:lvl8pPr marL="1280096">
              <a:defRPr/>
            </a:lvl8pPr>
            <a:lvl9pPr marL="1462966">
              <a:defRPr/>
            </a:lvl9pPr>
          </a:lstStyle>
          <a:p>
            <a:pPr lvl="0"/>
            <a:r>
              <a:rPr lang="en-US" dirty="0"/>
              <a:t>[Quote or statement]</a:t>
            </a:r>
          </a:p>
          <a:p>
            <a:pPr lvl="1"/>
            <a:r>
              <a:rPr lang="en-US" dirty="0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3708AB54-1682-8E45-73C6-7B29AC83C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2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ng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[Meet your team]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481668" y="1706035"/>
            <a:ext cx="2683933" cy="2683933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9702" y="1706035"/>
            <a:ext cx="5490633" cy="4491567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1"/>
            </a:lvl1pPr>
            <a:lvl2pPr marL="0" indent="0" algn="l">
              <a:spcBef>
                <a:spcPts val="400"/>
              </a:spcBef>
              <a:buFontTx/>
              <a:buNone/>
              <a:defRPr sz="1600"/>
            </a:lvl2pPr>
            <a:lvl3pPr marL="0" indent="0" algn="l">
              <a:spcBef>
                <a:spcPts val="1200"/>
              </a:spcBef>
              <a:buFontTx/>
              <a:buNone/>
              <a:defRPr sz="1600"/>
            </a:lvl3pPr>
            <a:lvl4pPr marL="182870" indent="-182870" algn="l"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/>
            </a:lvl4pPr>
            <a:lvl5pPr marL="365742" indent="-182870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5pPr>
            <a:lvl6pPr marL="548613" indent="-182870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6pPr>
            <a:lvl7pPr marL="731484" indent="-182870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7pPr>
            <a:lvl8pPr marL="914354" indent="-182870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8pPr>
            <a:lvl9pPr marL="1097226" indent="-182870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9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73F01122-1218-B7CB-87CC-E65065F3F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9062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tatement White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">
            <a:extLst>
              <a:ext uri="{FF2B5EF4-FFF2-40B4-BE49-F238E27FC236}">
                <a16:creationId xmlns:a16="http://schemas.microsoft.com/office/drawing/2014/main" id="{1D7B0A16-D61B-5101-9D64-BCFEB8845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556503" y="1091143"/>
            <a:ext cx="4681728" cy="4692445"/>
          </a:xfrm>
          <a:prstGeom prst="ellipse">
            <a:avLst/>
          </a:prstGeom>
          <a:solidFill>
            <a:srgbClr val="577E9E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548640"/>
            <a:ext cx="5486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731521"/>
            <a:ext cx="548640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 dirty="0"/>
              <a:t>[Quote or statement]</a:t>
            </a:r>
          </a:p>
          <a:p>
            <a:pPr lvl="1"/>
            <a:r>
              <a:rPr lang="en-US" dirty="0"/>
              <a:t>[Attribution]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EF96DE94-A482-010E-1C6E-55DF4A6AE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9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ur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2682240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2800" y="1706031"/>
            <a:ext cx="2682240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EC8DABD9-0903-42DA-E802-AA4DBD0C1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6960" y="1706031"/>
            <a:ext cx="2682240" cy="12192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394DA616-4043-7AEE-C683-5321B11E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1120" y="1706031"/>
            <a:ext cx="2682240" cy="1219200"/>
          </a:xfrm>
          <a:prstGeom prst="rect">
            <a:avLst/>
          </a:prstGeom>
          <a:solidFill>
            <a:srgbClr val="9EC5D9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2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2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3568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35680" y="3108962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80CCE7-DA13-C32F-71C6-2F68819603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3984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34EA740-024C-94E3-A7F1-E1648E067B5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39840" y="3108962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8792819-EBC9-9659-F3E9-C008809BE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14400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556C798A-4B62-3EF8-C56D-E91F6E87A6F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144000" y="3108962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3C9F413B-E2C1-8C0B-2D1E-1942F6B7C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0855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ur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2682240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2800" y="1706031"/>
            <a:ext cx="2682240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6960" y="1706028"/>
            <a:ext cx="2682240" cy="39624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430DB131-8430-7A8C-B9F9-5088DDD3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1120" y="1706031"/>
            <a:ext cx="2682240" cy="3962400"/>
          </a:xfrm>
          <a:prstGeom prst="rect">
            <a:avLst/>
          </a:prstGeom>
          <a:solidFill>
            <a:srgbClr val="9EC5D9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2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664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9664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0080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080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A12488C-CA11-B17A-D388-811A0FF5E2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20496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4BAE372-6078-E81D-C926-C7FDFEC1B0C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20496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972D8219-ACF2-544B-E770-FF31FCCDC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094720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033"/>
            <a:ext cx="5486400" cy="4491567"/>
          </a:xfrm>
        </p:spPr>
        <p:txBody>
          <a:bodyPr/>
          <a:lstStyle>
            <a:lvl1pPr marL="426709" indent="-426709">
              <a:buFont typeface="+mj-lt"/>
              <a:buAutoNum type="arabicPeriod"/>
              <a:tabLst>
                <a:tab pos="5482030" algn="r"/>
              </a:tabLst>
              <a:defRPr/>
            </a:lvl1pPr>
            <a:lvl2pPr marL="609585">
              <a:defRPr/>
            </a:lvl2pPr>
            <a:lvl3pPr marL="792460">
              <a:defRPr/>
            </a:lvl3pPr>
            <a:lvl4pPr marL="975336">
              <a:defRPr/>
            </a:lvl4pPr>
            <a:lvl5pPr marL="1158211">
              <a:defRPr/>
            </a:lvl5pPr>
            <a:lvl6pPr marL="1341086">
              <a:defRPr/>
            </a:lvl6pPr>
            <a:lvl7pPr marL="1523962">
              <a:defRPr/>
            </a:lvl7pPr>
            <a:lvl8pPr marL="1706837">
              <a:defRPr/>
            </a:lvl8pPr>
            <a:lvl9pPr marL="18897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1B45C402-B827-1E7D-FE07-FC4FC0656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ur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2682240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2800" y="1706031"/>
            <a:ext cx="2682240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6960" y="1706028"/>
            <a:ext cx="2682240" cy="414528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5CE7F363-9871-2C20-DD0F-4CCEE85F0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1120" y="1706031"/>
            <a:ext cx="2682240" cy="4145280"/>
          </a:xfrm>
          <a:prstGeom prst="rect">
            <a:avLst/>
          </a:prstGeom>
          <a:solidFill>
            <a:srgbClr val="9EC5D9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2" y="548640"/>
            <a:ext cx="7354993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CF7DADE1-C3EF-BB88-5CD6-B46AC03EA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2480" y="1950720"/>
            <a:ext cx="219456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0" name="Line">
            <a:extLst>
              <a:ext uri="{FF2B5EF4-FFF2-40B4-BE49-F238E27FC236}">
                <a16:creationId xmlns:a16="http://schemas.microsoft.com/office/drawing/2014/main" id="{68D95A14-E1E9-6B79-39D6-D59DC7397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6640" y="1950720"/>
            <a:ext cx="219456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664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9664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5C8215A8-C4F9-71B8-465D-6C92ACA05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400800" y="1950720"/>
            <a:ext cx="2194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0080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080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54C0BBA5-F632-0222-767D-7050465DC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04960" y="1950720"/>
            <a:ext cx="2194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A12488C-CA11-B17A-D388-811A0FF5E2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20496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4BAE372-6078-E81D-C926-C7FDFEC1B0C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20496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23" name="UL Standards &amp; Engagement" descr="UL Standards &amp; Engagement">
            <a:extLst>
              <a:ext uri="{FF2B5EF4-FFF2-40B4-BE49-F238E27FC236}">
                <a16:creationId xmlns:a16="http://schemas.microsoft.com/office/drawing/2014/main" id="{977CA48A-0D2F-8E17-95CD-F4DBC85B9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4457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llage 05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805EB92D-3A37-0CF0-B7A2-6071D4DB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5268" y="1"/>
            <a:ext cx="6036733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2" y="548640"/>
            <a:ext cx="4552527" cy="914400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7" cap="all" spc="27" baseline="0"/>
            </a:lvl1pPr>
          </a:lstStyle>
          <a:p>
            <a:r>
              <a:rPr lang="en-US" dirty="0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EF35DCB6-E00B-EA3F-E4B2-0E2FA3AEF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2502245"/>
            <a:ext cx="454761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07DE6A9-ED6D-C9A6-1BC7-25C20B2144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2679751"/>
            <a:ext cx="4547616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86E79B1-B898-7313-C7D0-B891897DF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023360"/>
            <a:ext cx="4547616" cy="217424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 dirty="0"/>
              <a:t>[Text]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87E144F9-44E6-F305-0293-7C8227CAD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4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4881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8EE18B2F-4DC4-8129-AAE5-5EA00929B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4237843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Strap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62EF5123-5744-98BD-440C-9ECBAF559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  <p:sp>
        <p:nvSpPr>
          <p:cNvPr id="7" name="Safety Science in Action" descr="Safety Science in Action">
            <a:extLst>
              <a:ext uri="{FF2B5EF4-FFF2-40B4-BE49-F238E27FC236}">
                <a16:creationId xmlns:a16="http://schemas.microsoft.com/office/drawing/2014/main" id="{473423C1-911D-A255-E589-5335DA4DE8E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88176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00A451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20BA05E3-4015-7CAD-A10C-04C324E45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37629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Circle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00A451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D951D3F5-3D41-E407-8485-57A157037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  <p:sp>
        <p:nvSpPr>
          <p:cNvPr id="12" name="Safety Science in Action" descr="Safety Science in Action">
            <a:extLst>
              <a:ext uri="{FF2B5EF4-FFF2-40B4-BE49-F238E27FC236}">
                <a16:creationId xmlns:a16="http://schemas.microsoft.com/office/drawing/2014/main" id="{76F5B989-E3DC-7C89-F086-6E74FAA42C7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870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B79C3FD2-6723-C8CF-8BD1-E52B1B863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980971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 Straplin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DA5E6132-AF6D-B024-E032-83EB61B4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  <p:sp>
        <p:nvSpPr>
          <p:cNvPr id="10" name="Safety Science in Action" descr="Safety Science in Action">
            <a:extLst>
              <a:ext uri="{FF2B5EF4-FFF2-40B4-BE49-F238E27FC236}">
                <a16:creationId xmlns:a16="http://schemas.microsoft.com/office/drawing/2014/main" id="{C7FB9080-B22B-9F4E-3427-F0E3B00C6B1C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16101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 Circl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67E86D2F-C88F-5A3D-644F-7FB0407C5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123A28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4103056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 Circle Straplin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057C3A1-C288-4623-971F-816D37643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703907" y="959062"/>
            <a:ext cx="4939877" cy="4939877"/>
          </a:xfrm>
          <a:custGeom>
            <a:avLst/>
            <a:gdLst>
              <a:gd name="connsiteX0" fmla="*/ 1852454 w 3704908"/>
              <a:gd name="connsiteY0" fmla="*/ 0 h 3704908"/>
              <a:gd name="connsiteX1" fmla="*/ 3704908 w 3704908"/>
              <a:gd name="connsiteY1" fmla="*/ 1852454 h 3704908"/>
              <a:gd name="connsiteX2" fmla="*/ 1852454 w 3704908"/>
              <a:gd name="connsiteY2" fmla="*/ 3704908 h 3704908"/>
              <a:gd name="connsiteX3" fmla="*/ 0 w 3704908"/>
              <a:gd name="connsiteY3" fmla="*/ 1852454 h 3704908"/>
              <a:gd name="connsiteX4" fmla="*/ 1852454 w 3704908"/>
              <a:gd name="connsiteY4" fmla="*/ 0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8" h="3704908">
                <a:moveTo>
                  <a:pt x="1852454" y="0"/>
                </a:moveTo>
                <a:cubicBezTo>
                  <a:pt x="2875536" y="0"/>
                  <a:pt x="3704908" y="829372"/>
                  <a:pt x="3704908" y="1852454"/>
                </a:cubicBezTo>
                <a:cubicBezTo>
                  <a:pt x="3704908" y="2875536"/>
                  <a:pt x="2875536" y="3704908"/>
                  <a:pt x="1852454" y="3704908"/>
                </a:cubicBezTo>
                <a:cubicBezTo>
                  <a:pt x="829372" y="3704908"/>
                  <a:pt x="0" y="2875536"/>
                  <a:pt x="0" y="1852454"/>
                </a:cubicBezTo>
                <a:cubicBezTo>
                  <a:pt x="0" y="829372"/>
                  <a:pt x="829372" y="0"/>
                  <a:pt x="1852454" y="0"/>
                </a:cubicBezTo>
                <a:close/>
              </a:path>
            </a:pathLst>
          </a:custGeom>
          <a:solidFill>
            <a:srgbClr val="123A28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9C85E286-5094-C1B2-C2CF-82346E1C7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  <p:sp>
        <p:nvSpPr>
          <p:cNvPr id="12" name="Safety Science in Action" descr="Safety Science in Action">
            <a:extLst>
              <a:ext uri="{FF2B5EF4-FFF2-40B4-BE49-F238E27FC236}">
                <a16:creationId xmlns:a16="http://schemas.microsoft.com/office/drawing/2014/main" id="{CC6D985A-164F-F430-038C-B84562031198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15866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/>
          <p:cNvSpPr/>
          <p:nvPr userDrawn="1"/>
        </p:nvSpPr>
        <p:spPr>
          <a:xfrm>
            <a:off x="5854325" y="1854404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F739710-8D5D-AA6E-76D5-55428F9F61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6386" y="2988372"/>
            <a:ext cx="9865318" cy="30485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E99200-9956-9056-E031-88AAFE5B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386" y="2506374"/>
            <a:ext cx="9865318" cy="410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66FFA2-36EA-86F1-7329-DDB07AAB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86" y="2024376"/>
            <a:ext cx="9865318" cy="4107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B54254-C468-54CC-9AED-1213C9361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1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7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267" y="548640"/>
            <a:ext cx="5486400" cy="5648960"/>
          </a:xfrm>
        </p:spPr>
        <p:txBody>
          <a:bodyPr/>
          <a:lstStyle>
            <a:lvl1pPr marL="426709" indent="-426709">
              <a:buFont typeface="+mj-lt"/>
              <a:buAutoNum type="arabicPeriod"/>
              <a:tabLst>
                <a:tab pos="5482030" algn="r"/>
              </a:tabLst>
              <a:defRPr/>
            </a:lvl1pPr>
            <a:lvl2pPr marL="609585">
              <a:defRPr/>
            </a:lvl2pPr>
            <a:lvl3pPr marL="792460">
              <a:defRPr/>
            </a:lvl3pPr>
            <a:lvl4pPr marL="975336">
              <a:defRPr/>
            </a:lvl4pPr>
            <a:lvl5pPr marL="1158211">
              <a:defRPr/>
            </a:lvl5pPr>
            <a:lvl6pPr marL="1341086">
              <a:defRPr/>
            </a:lvl6pPr>
            <a:lvl7pPr marL="1523962">
              <a:defRPr/>
            </a:lvl7pPr>
            <a:lvl8pPr marL="1706837">
              <a:defRPr/>
            </a:lvl8pPr>
            <a:lvl9pPr marL="18897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1B45C402-B827-1E7D-FE07-FC4FC0656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BD1BDBDC-7404-AF80-7E18-CBB8EB334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9504" y="0"/>
            <a:ext cx="6032496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890F88EA-1624-17C9-C613-184F2BE2D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rIns="274320"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 rIns="27432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 rIns="274320"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23710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Half Image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BD1BDBDC-7404-AF80-7E18-CBB8EB334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9504" y="0"/>
            <a:ext cx="6032496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UL Standards &amp; Engagement" descr="UL Standards &amp; Engagement">
            <a:extLst>
              <a:ext uri="{FF2B5EF4-FFF2-40B4-BE49-F238E27FC236}">
                <a16:creationId xmlns:a16="http://schemas.microsoft.com/office/drawing/2014/main" id="{52C9D277-CFBD-DD53-CE94-A1875C3C8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548641" y="1706880"/>
            <a:ext cx="5483860" cy="2072640"/>
          </a:xfrm>
        </p:spPr>
        <p:txBody>
          <a:bodyPr rIns="274320" anchor="b"/>
          <a:lstStyle>
            <a:lvl1pPr algn="l">
              <a:lnSpc>
                <a:spcPct val="85000"/>
              </a:lnSpc>
              <a:defRPr sz="4800" b="0"/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48641" y="3901440"/>
            <a:ext cx="5483860" cy="731520"/>
          </a:xfrm>
        </p:spPr>
        <p:txBody>
          <a:bodyPr rIns="27432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4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6E6F4-1D5B-D559-C2E7-C70CCCDA7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876800"/>
            <a:ext cx="5484283" cy="609600"/>
          </a:xfrm>
        </p:spPr>
        <p:txBody>
          <a:bodyPr rIns="274320"/>
          <a:lstStyle>
            <a:lvl1pPr marL="0" indent="0">
              <a:spcBef>
                <a:spcPts val="0"/>
              </a:spcBef>
              <a:buFontTx/>
              <a:buNone/>
              <a:defRPr sz="1467"/>
            </a:lvl1pPr>
            <a:lvl2pPr marL="0" indent="0">
              <a:spcBef>
                <a:spcPts val="0"/>
              </a:spcBef>
              <a:buFontTx/>
              <a:buNone/>
              <a:defRPr sz="1467"/>
            </a:lvl2pPr>
            <a:lvl3pPr marL="0" indent="0">
              <a:spcBef>
                <a:spcPts val="0"/>
              </a:spcBef>
              <a:buFontTx/>
              <a:buNone/>
              <a:defRPr sz="1467"/>
            </a:lvl3pPr>
            <a:lvl4pPr marL="0" indent="0">
              <a:spcBef>
                <a:spcPts val="0"/>
              </a:spcBef>
              <a:buFontTx/>
              <a:buNone/>
              <a:defRPr sz="1467"/>
            </a:lvl4pPr>
            <a:lvl5pPr marL="0" indent="0">
              <a:spcBef>
                <a:spcPts val="0"/>
              </a:spcBef>
              <a:buFontTx/>
              <a:buNone/>
              <a:defRPr sz="1467"/>
            </a:lvl5pPr>
            <a:lvl6pPr marL="0" indent="0">
              <a:spcBef>
                <a:spcPts val="0"/>
              </a:spcBef>
              <a:buFontTx/>
              <a:buNone/>
              <a:defRPr sz="1467"/>
            </a:lvl6pPr>
            <a:lvl7pPr marL="0" indent="0">
              <a:spcBef>
                <a:spcPts val="0"/>
              </a:spcBef>
              <a:buFontTx/>
              <a:buNone/>
              <a:defRPr sz="1467"/>
            </a:lvl7pPr>
            <a:lvl8pPr marL="0" indent="0">
              <a:spcBef>
                <a:spcPts val="0"/>
              </a:spcBef>
              <a:buFontTx/>
              <a:buNone/>
              <a:defRPr sz="1467"/>
            </a:lvl8pPr>
            <a:lvl9pPr marL="0" indent="0">
              <a:spcBef>
                <a:spcPts val="0"/>
              </a:spcBef>
              <a:buFontTx/>
              <a:buNone/>
              <a:defRPr sz="14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[Month 00, 0000]</a:t>
            </a:r>
          </a:p>
        </p:txBody>
      </p:sp>
      <p:sp>
        <p:nvSpPr>
          <p:cNvPr id="10" name="Safety Science in Action" descr="Safety Science in Action">
            <a:extLst>
              <a:ext uri="{FF2B5EF4-FFF2-40B4-BE49-F238E27FC236}">
                <a16:creationId xmlns:a16="http://schemas.microsoft.com/office/drawing/2014/main" id="{53E68870-A0C9-9889-8311-6F0AFC780F3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793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094720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033"/>
            <a:ext cx="5486400" cy="4491567"/>
          </a:xfrm>
        </p:spPr>
        <p:txBody>
          <a:bodyPr/>
          <a:lstStyle>
            <a:lvl1pPr marL="426709" indent="-426709">
              <a:buFont typeface="+mj-lt"/>
              <a:buAutoNum type="arabicPeriod"/>
              <a:tabLst>
                <a:tab pos="5482030" algn="r"/>
              </a:tabLst>
              <a:defRPr/>
            </a:lvl1pPr>
            <a:lvl2pPr marL="609585">
              <a:defRPr/>
            </a:lvl2pPr>
            <a:lvl3pPr marL="792460">
              <a:defRPr/>
            </a:lvl3pPr>
            <a:lvl4pPr marL="975336">
              <a:defRPr/>
            </a:lvl4pPr>
            <a:lvl5pPr marL="1158211">
              <a:defRPr/>
            </a:lvl5pPr>
            <a:lvl6pPr marL="1341086">
              <a:defRPr/>
            </a:lvl6pPr>
            <a:lvl7pPr marL="1523962">
              <a:defRPr/>
            </a:lvl7pPr>
            <a:lvl8pPr marL="1706837">
              <a:defRPr/>
            </a:lvl8pPr>
            <a:lvl9pPr marL="18897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1B45C402-B827-1E7D-FE07-FC4FC0656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267" y="548640"/>
            <a:ext cx="5486400" cy="5648960"/>
          </a:xfrm>
        </p:spPr>
        <p:txBody>
          <a:bodyPr/>
          <a:lstStyle>
            <a:lvl1pPr marL="426709" indent="-426709">
              <a:buFont typeface="+mj-lt"/>
              <a:buAutoNum type="arabicPeriod"/>
              <a:tabLst>
                <a:tab pos="5482030" algn="r"/>
              </a:tabLst>
              <a:defRPr/>
            </a:lvl1pPr>
            <a:lvl2pPr marL="609585">
              <a:defRPr/>
            </a:lvl2pPr>
            <a:lvl3pPr marL="792460">
              <a:defRPr/>
            </a:lvl3pPr>
            <a:lvl4pPr marL="975336">
              <a:defRPr/>
            </a:lvl4pPr>
            <a:lvl5pPr marL="1158211">
              <a:defRPr/>
            </a:lvl5pPr>
            <a:lvl6pPr marL="1341086">
              <a:defRPr/>
            </a:lvl6pPr>
            <a:lvl7pPr marL="1523962">
              <a:defRPr/>
            </a:lvl7pPr>
            <a:lvl8pPr marL="1706837">
              <a:defRPr/>
            </a:lvl8pPr>
            <a:lvl9pPr marL="18897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1B45C402-B827-1E7D-FE07-FC4FC0656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2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een Left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09472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033"/>
            <a:ext cx="5486400" cy="4491567"/>
          </a:xfrm>
        </p:spPr>
        <p:txBody>
          <a:bodyPr/>
          <a:lstStyle>
            <a:lvl1pPr marL="426709" indent="-426709">
              <a:buClr>
                <a:schemeClr val="bg1"/>
              </a:buClr>
              <a:buFont typeface="+mj-lt"/>
              <a:buAutoNum type="arabicPeriod"/>
              <a:tabLst>
                <a:tab pos="5482030" algn="r"/>
              </a:tabLst>
              <a:defRPr>
                <a:solidFill>
                  <a:schemeClr val="bg1"/>
                </a:solidFill>
              </a:defRPr>
            </a:lvl1pPr>
            <a:lvl2pPr marL="609585">
              <a:defRPr>
                <a:solidFill>
                  <a:schemeClr val="bg1"/>
                </a:solidFill>
              </a:defRPr>
            </a:lvl2pPr>
            <a:lvl3pPr marL="792460">
              <a:defRPr>
                <a:solidFill>
                  <a:schemeClr val="bg1"/>
                </a:solidFill>
              </a:defRPr>
            </a:lvl3pPr>
            <a:lvl4pPr marL="975336">
              <a:defRPr>
                <a:solidFill>
                  <a:schemeClr val="bg1"/>
                </a:solidFill>
              </a:defRPr>
            </a:lvl4pPr>
            <a:lvl5pPr marL="1158211">
              <a:defRPr>
                <a:solidFill>
                  <a:schemeClr val="bg1"/>
                </a:solidFill>
              </a:defRPr>
            </a:lvl5pPr>
            <a:lvl6pPr marL="1341086">
              <a:defRPr>
                <a:solidFill>
                  <a:schemeClr val="bg1"/>
                </a:solidFill>
              </a:defRPr>
            </a:lvl6pPr>
            <a:lvl7pPr marL="1523962">
              <a:defRPr>
                <a:solidFill>
                  <a:schemeClr val="bg1"/>
                </a:solidFill>
              </a:defRPr>
            </a:lvl7pPr>
            <a:lvl8pPr marL="1706837">
              <a:defRPr>
                <a:solidFill>
                  <a:schemeClr val="bg1"/>
                </a:solidFill>
              </a:defRPr>
            </a:lvl8pPr>
            <a:lvl9pPr marL="1889713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3BB6CAA-A686-C128-F4B6-F0EFCFB7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83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een Right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267" y="548640"/>
            <a:ext cx="5486400" cy="5648960"/>
          </a:xfrm>
        </p:spPr>
        <p:txBody>
          <a:bodyPr/>
          <a:lstStyle>
            <a:lvl1pPr marL="426709" indent="-426709">
              <a:buClr>
                <a:schemeClr val="bg1"/>
              </a:buClr>
              <a:buFont typeface="+mj-lt"/>
              <a:buAutoNum type="arabicPeriod"/>
              <a:tabLst>
                <a:tab pos="5482030" algn="r"/>
              </a:tabLst>
              <a:defRPr>
                <a:solidFill>
                  <a:schemeClr val="bg1"/>
                </a:solidFill>
              </a:defRPr>
            </a:lvl1pPr>
            <a:lvl2pPr marL="609585">
              <a:defRPr>
                <a:solidFill>
                  <a:schemeClr val="bg1"/>
                </a:solidFill>
              </a:defRPr>
            </a:lvl2pPr>
            <a:lvl3pPr marL="792460">
              <a:defRPr>
                <a:solidFill>
                  <a:schemeClr val="bg1"/>
                </a:solidFill>
              </a:defRPr>
            </a:lvl3pPr>
            <a:lvl4pPr marL="975336">
              <a:defRPr>
                <a:solidFill>
                  <a:schemeClr val="bg1"/>
                </a:solidFill>
              </a:defRPr>
            </a:lvl4pPr>
            <a:lvl5pPr marL="1158211">
              <a:defRPr>
                <a:solidFill>
                  <a:schemeClr val="bg1"/>
                </a:solidFill>
              </a:defRPr>
            </a:lvl5pPr>
            <a:lvl6pPr marL="1341086">
              <a:defRPr>
                <a:solidFill>
                  <a:schemeClr val="bg1"/>
                </a:solidFill>
              </a:defRPr>
            </a:lvl6pPr>
            <a:lvl7pPr marL="1523962">
              <a:defRPr>
                <a:solidFill>
                  <a:schemeClr val="bg1"/>
                </a:solidFill>
              </a:defRPr>
            </a:lvl7pPr>
            <a:lvl8pPr marL="1706837">
              <a:defRPr>
                <a:solidFill>
                  <a:schemeClr val="bg1"/>
                </a:solidFill>
              </a:defRPr>
            </a:lvl8pPr>
            <a:lvl9pPr marL="1889713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3BB6CAA-A686-C128-F4B6-F0EFCFB7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0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ECA36E92-1AD2-D975-4A6C-548AB630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6340266" y="777242"/>
            <a:ext cx="5303519" cy="5303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1706031"/>
            <a:ext cx="5484283" cy="2316480"/>
          </a:xfrm>
        </p:spPr>
        <p:txBody>
          <a:bodyPr anchor="t" anchorCtr="0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42672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[Divider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99E91B51-D934-C5E8-8854-A29B9433A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2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 Green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">
            <a:extLst>
              <a:ext uri="{FF2B5EF4-FFF2-40B4-BE49-F238E27FC236}">
                <a16:creationId xmlns:a16="http://schemas.microsoft.com/office/drawing/2014/main" id="{12BDA304-7749-22C3-80BD-EF166B1DF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6278880" y="1560926"/>
            <a:ext cx="5913120" cy="3736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1706031"/>
            <a:ext cx="5484283" cy="2316480"/>
          </a:xfrm>
        </p:spPr>
        <p:txBody>
          <a:bodyPr anchor="t" anchorCtr="0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42672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[Divider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25132F45-3A8B-14BB-6428-CDEE8436DA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1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Midnight Blue">
    <p:bg>
      <p:bgPr>
        <a:solidFill>
          <a:srgbClr val="122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453428DD-3C81-3AA9-D919-6BDE96CB8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6340266" y="777242"/>
            <a:ext cx="5303519" cy="5303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1706031"/>
            <a:ext cx="5484283" cy="2316480"/>
          </a:xfrm>
        </p:spPr>
        <p:txBody>
          <a:bodyPr anchor="t" anchorCtr="0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42672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[Divider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5D7EA3AA-8FFF-C24F-E5E4-FB43D83399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97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bble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">
            <a:extLst>
              <a:ext uri="{FF2B5EF4-FFF2-40B4-BE49-F238E27FC236}">
                <a16:creationId xmlns:a16="http://schemas.microsoft.com/office/drawing/2014/main" id="{23B4D68E-D843-0C40-CEBC-13E1C3F2F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6340266" y="777242"/>
            <a:ext cx="5303519" cy="5303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1706031"/>
            <a:ext cx="5484283" cy="2316480"/>
          </a:xfrm>
        </p:spPr>
        <p:txBody>
          <a:bodyPr anchor="t" anchorCtr="0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42672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[Divider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8D75AD47-E575-2AA4-BE4E-4B6B80B257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57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een Left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09472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033"/>
            <a:ext cx="5486400" cy="4491567"/>
          </a:xfrm>
        </p:spPr>
        <p:txBody>
          <a:bodyPr/>
          <a:lstStyle>
            <a:lvl1pPr marL="426709" indent="-426709">
              <a:buClr>
                <a:schemeClr val="bg1"/>
              </a:buClr>
              <a:buFont typeface="+mj-lt"/>
              <a:buAutoNum type="arabicPeriod"/>
              <a:tabLst>
                <a:tab pos="5482030" algn="r"/>
              </a:tabLst>
              <a:defRPr>
                <a:solidFill>
                  <a:schemeClr val="bg1"/>
                </a:solidFill>
              </a:defRPr>
            </a:lvl1pPr>
            <a:lvl2pPr marL="609585">
              <a:defRPr>
                <a:solidFill>
                  <a:schemeClr val="bg1"/>
                </a:solidFill>
              </a:defRPr>
            </a:lvl2pPr>
            <a:lvl3pPr marL="792460">
              <a:defRPr>
                <a:solidFill>
                  <a:schemeClr val="bg1"/>
                </a:solidFill>
              </a:defRPr>
            </a:lvl3pPr>
            <a:lvl4pPr marL="975336">
              <a:defRPr>
                <a:solidFill>
                  <a:schemeClr val="bg1"/>
                </a:solidFill>
              </a:defRPr>
            </a:lvl4pPr>
            <a:lvl5pPr marL="1158211">
              <a:defRPr>
                <a:solidFill>
                  <a:schemeClr val="bg1"/>
                </a:solidFill>
              </a:defRPr>
            </a:lvl5pPr>
            <a:lvl6pPr marL="1341086">
              <a:defRPr>
                <a:solidFill>
                  <a:schemeClr val="bg1"/>
                </a:solidFill>
              </a:defRPr>
            </a:lvl6pPr>
            <a:lvl7pPr marL="1523962">
              <a:defRPr>
                <a:solidFill>
                  <a:schemeClr val="bg1"/>
                </a:solidFill>
              </a:defRPr>
            </a:lvl7pPr>
            <a:lvl8pPr marL="1706837">
              <a:defRPr>
                <a:solidFill>
                  <a:schemeClr val="bg1"/>
                </a:solidFill>
              </a:defRPr>
            </a:lvl8pPr>
            <a:lvl9pPr marL="1889713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3BB6CAA-A686-C128-F4B6-F0EFCFB7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6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Imag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5AACA9F-30CA-B558-FBE4-1AC9B5A93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7530" y="0"/>
            <a:ext cx="6494471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220" y="1706031"/>
            <a:ext cx="4671481" cy="2316480"/>
          </a:xfrm>
        </p:spPr>
        <p:txBody>
          <a:bodyPr anchor="t" anchorCtr="0"/>
          <a:lstStyle>
            <a:lvl1pPr>
              <a:lnSpc>
                <a:spcPct val="85000"/>
              </a:lnSpc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en-US"/>
              <a:t>[Divider title]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48220" y="4267200"/>
            <a:ext cx="4671480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[Divider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0485B414-8C3F-B681-B596-B6C69AA72E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0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bble Image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5AACA9F-30CA-B558-FBE4-1AC9B5A93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7530" y="0"/>
            <a:ext cx="6494471" cy="6858000"/>
          </a:xfrm>
          <a:solidFill>
            <a:srgbClr val="BCBEC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220" y="1706031"/>
            <a:ext cx="4671481" cy="2316480"/>
          </a:xfrm>
        </p:spPr>
        <p:txBody>
          <a:bodyPr anchor="t" anchorCtr="0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/>
              <a:t>[Divider title]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48220" y="4267200"/>
            <a:ext cx="4671480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[Divider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B1167841-79D5-7C7E-72C4-1CFE76565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8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ECA36E92-1AD2-D975-4A6C-548AB630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6340266" y="777242"/>
            <a:ext cx="5303519" cy="5303519"/>
          </a:xfrm>
          <a:prstGeom prst="rect">
            <a:avLst/>
          </a:prstGeom>
        </p:spPr>
      </p:pic>
      <p:sp>
        <p:nvSpPr>
          <p:cNvPr id="5" name="TextBox">
            <a:extLst>
              <a:ext uri="{FF2B5EF4-FFF2-40B4-BE49-F238E27FC236}">
                <a16:creationId xmlns:a16="http://schemas.microsoft.com/office/drawing/2014/main" id="{7A344147-A9DF-0749-A40A-F0325B5332EB}"/>
              </a:ext>
            </a:extLst>
          </p:cNvPr>
          <p:cNvSpPr txBox="1"/>
          <p:nvPr userDrawn="1"/>
        </p:nvSpPr>
        <p:spPr>
          <a:xfrm>
            <a:off x="548218" y="1706029"/>
            <a:ext cx="5484281" cy="2316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CA0123"/>
              </a:buClr>
              <a:buSzPct val="100000"/>
              <a:buFontTx/>
              <a:buNone/>
            </a:pPr>
            <a:r>
              <a:rPr lang="en-US" sz="4267">
                <a:latin typeface="+mj-lt"/>
              </a:rPr>
              <a:t>Questions?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06D634C-5C5A-B4E6-EF89-730E757B86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7" y="4267200"/>
            <a:ext cx="5484283" cy="97536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333" b="1"/>
            </a:lvl1pPr>
            <a:lvl2pPr marL="0" indent="0">
              <a:spcBef>
                <a:spcPts val="0"/>
              </a:spcBef>
              <a:buFontTx/>
              <a:buNone/>
              <a:defRPr sz="1333" b="1"/>
            </a:lvl2pPr>
            <a:lvl3pPr marL="0" indent="0">
              <a:spcBef>
                <a:spcPts val="0"/>
              </a:spcBef>
              <a:buFontTx/>
              <a:buNone/>
              <a:defRPr sz="1333" b="1"/>
            </a:lvl3pPr>
            <a:lvl4pPr marL="0" indent="0">
              <a:spcBef>
                <a:spcPts val="0"/>
              </a:spcBef>
              <a:buFontTx/>
              <a:buNone/>
              <a:defRPr sz="1333" b="1"/>
            </a:lvl4pPr>
            <a:lvl5pPr marL="0" indent="0">
              <a:spcBef>
                <a:spcPts val="0"/>
              </a:spcBef>
              <a:buFontTx/>
              <a:buNone/>
              <a:defRPr sz="1333" b="1"/>
            </a:lvl5pPr>
            <a:lvl6pPr marL="0" indent="0">
              <a:spcBef>
                <a:spcPts val="0"/>
              </a:spcBef>
              <a:buFontTx/>
              <a:buNone/>
              <a:defRPr sz="1333" b="1"/>
            </a:lvl6pPr>
            <a:lvl7pPr marL="0" indent="0">
              <a:spcBef>
                <a:spcPts val="0"/>
              </a:spcBef>
              <a:buFontTx/>
              <a:buNone/>
              <a:defRPr sz="1333" b="1"/>
            </a:lvl7pPr>
            <a:lvl8pPr marL="0" indent="0">
              <a:spcBef>
                <a:spcPts val="0"/>
              </a:spcBef>
              <a:buFontTx/>
              <a:buNone/>
              <a:defRPr sz="1333" b="1"/>
            </a:lvl8pPr>
            <a:lvl9pPr marL="0" indent="0">
              <a:spcBef>
                <a:spcPts val="0"/>
              </a:spcBef>
              <a:buFontTx/>
              <a:buNone/>
              <a:defRPr sz="1333" b="1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[Title]</a:t>
            </a:r>
          </a:p>
        </p:txBody>
      </p:sp>
      <p:sp>
        <p:nvSpPr>
          <p:cNvPr id="4" name="TextBox">
            <a:extLst>
              <a:ext uri="{FF2B5EF4-FFF2-40B4-BE49-F238E27FC236}">
                <a16:creationId xmlns:a16="http://schemas.microsoft.com/office/drawing/2014/main" id="{7AC5163B-D4D9-9BA4-1DBB-033665ABFD9E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/>
              <a:t>ULSE.org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99E91B51-D934-C5E8-8854-A29B9433A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3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706877"/>
            <a:ext cx="7354993" cy="4490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UL Standards &amp; Engagement" descr="UL Standards &amp; Engagement">
            <a:extLst>
              <a:ext uri="{FF2B5EF4-FFF2-40B4-BE49-F238E27FC236}">
                <a16:creationId xmlns:a16="http://schemas.microsoft.com/office/drawing/2014/main" id="{5C73DFAB-17B6-2820-FD49-04F5550E8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D576F-BAFA-C12A-1C92-6805F01E1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5071872" cy="4490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9" y="1706880"/>
            <a:ext cx="5071872" cy="4490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3F231FF5-819A-F2E9-3DA3-8A3BC1C0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55296295-377E-CD23-B847-2B5AA0CF7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1706880"/>
            <a:ext cx="50718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7" y="1767840"/>
            <a:ext cx="5071872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39" y="2560321"/>
            <a:ext cx="5071872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B42FDDB8-0927-C75B-EEB0-871CF9E2D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6957" y="1706880"/>
            <a:ext cx="50718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959" y="1767840"/>
            <a:ext cx="5071872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156959" y="2560320"/>
            <a:ext cx="5071872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6257C322-3AF8-E659-4002-F8C4378EB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91DF36-EE34-3E5C-8364-70D7A1671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3206496" cy="449072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4135" y="1706880"/>
            <a:ext cx="3206496" cy="449072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23860" y="1706880"/>
            <a:ext cx="3206496" cy="449072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A5976397-22F7-7681-2F0A-AA0401E2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CD643B-1FB9-118A-25D7-E4C584E55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3EA55A60-5534-35A1-AD10-B25CEA744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320649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D155B5-FD23-07D9-113C-71980B5D5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217" y="1767840"/>
            <a:ext cx="3206496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39" y="2560320"/>
            <a:ext cx="3206496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6CD976CB-1E36-9B13-AA15-99AA99B94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135" y="1706880"/>
            <a:ext cx="320649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42690E-CBBB-B5AF-B373-43671B4F5F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4135" y="1767840"/>
            <a:ext cx="3206496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284135" y="2560320"/>
            <a:ext cx="3206496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1459A3F2-32EB-2457-5BFC-EF6D673F7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3860" y="1706880"/>
            <a:ext cx="320649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B5CA165-7261-655A-D28F-41F1CF09F4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3860" y="1767840"/>
            <a:ext cx="3206496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23860" y="2560320"/>
            <a:ext cx="3206496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UL Standards &amp; Engagement" descr="UL Standards &amp; Engagement">
            <a:extLst>
              <a:ext uri="{FF2B5EF4-FFF2-40B4-BE49-F238E27FC236}">
                <a16:creationId xmlns:a16="http://schemas.microsoft.com/office/drawing/2014/main" id="{3A870601-C583-635D-73CD-18E7AFAA4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4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C737428-EF33-12C2-BA58-ED00E0752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0260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55267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35AEAEE-4559-41C0-0932-55C2FCF2979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60273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AB787E49-0573-75A7-BFED-AA6CA4E78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39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50260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0260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3350260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5267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55267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12225921-4024-62C1-A3E3-0324ACF7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0273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003BB9E-E230-0D44-17E0-2DF100D7FA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73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5AEAEE-4559-41C0-0932-55C2FCF2979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60273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5193E9DA-910F-56C0-0443-9E596F2FF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een Right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5486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267" y="548640"/>
            <a:ext cx="5486400" cy="5648960"/>
          </a:xfrm>
        </p:spPr>
        <p:txBody>
          <a:bodyPr/>
          <a:lstStyle>
            <a:lvl1pPr marL="426709" indent="-426709">
              <a:buClr>
                <a:schemeClr val="bg1"/>
              </a:buClr>
              <a:buFont typeface="+mj-lt"/>
              <a:buAutoNum type="arabicPeriod"/>
              <a:tabLst>
                <a:tab pos="5482030" algn="r"/>
              </a:tabLst>
              <a:defRPr>
                <a:solidFill>
                  <a:schemeClr val="bg1"/>
                </a:solidFill>
              </a:defRPr>
            </a:lvl1pPr>
            <a:lvl2pPr marL="609585">
              <a:defRPr>
                <a:solidFill>
                  <a:schemeClr val="bg1"/>
                </a:solidFill>
              </a:defRPr>
            </a:lvl2pPr>
            <a:lvl3pPr marL="792460">
              <a:defRPr>
                <a:solidFill>
                  <a:schemeClr val="bg1"/>
                </a:solidFill>
              </a:defRPr>
            </a:lvl3pPr>
            <a:lvl4pPr marL="975336">
              <a:defRPr>
                <a:solidFill>
                  <a:schemeClr val="bg1"/>
                </a:solidFill>
              </a:defRPr>
            </a:lvl4pPr>
            <a:lvl5pPr marL="1158211">
              <a:defRPr>
                <a:solidFill>
                  <a:schemeClr val="bg1"/>
                </a:solidFill>
              </a:defRPr>
            </a:lvl5pPr>
            <a:lvl6pPr marL="1341086">
              <a:defRPr>
                <a:solidFill>
                  <a:schemeClr val="bg1"/>
                </a:solidFill>
              </a:defRPr>
            </a:lvl6pPr>
            <a:lvl7pPr marL="1523962">
              <a:defRPr>
                <a:solidFill>
                  <a:schemeClr val="bg1"/>
                </a:solidFill>
              </a:defRPr>
            </a:lvl7pPr>
            <a:lvl8pPr marL="1706837">
              <a:defRPr>
                <a:solidFill>
                  <a:schemeClr val="bg1"/>
                </a:solidFill>
              </a:defRPr>
            </a:lvl8pPr>
            <a:lvl9pPr marL="1889713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3BB6CAA-A686-C128-F4B6-F0EFCFB7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07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0CF54E-B91D-AE0D-4EDD-0C91D0511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1" y="1706880"/>
            <a:ext cx="4552527" cy="268224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4572000"/>
            <a:ext cx="4547616" cy="16256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buFontTx/>
              <a:buNone/>
              <a:defRPr sz="1200"/>
            </a:lvl2pPr>
            <a:lvl3pPr marL="182875" indent="-182875">
              <a:spcBef>
                <a:spcPts val="8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6959" y="1706880"/>
            <a:ext cx="4552527" cy="268224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156959" y="4572000"/>
            <a:ext cx="4547616" cy="16256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buFontTx/>
              <a:buNone/>
              <a:defRPr sz="1200"/>
            </a:lvl2pPr>
            <a:lvl3pPr marL="182875" indent="-182875">
              <a:spcBef>
                <a:spcPts val="8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57F37F6F-8039-AD23-5439-550129656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427AB3-78D5-EE8F-D3F1-EFBE1EAF7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" y="1706880"/>
            <a:ext cx="3206496" cy="201168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4135" y="1706880"/>
            <a:ext cx="3206496" cy="201168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4135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97533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2D7C08B-2181-912A-4CB2-44F94951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3860" y="1706880"/>
            <a:ext cx="3206496" cy="201168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79B6D3B-0380-383F-395E-0C17D2A7E98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23860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0D2E62B1-20F1-CF60-B0DA-5BE530F17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B560BC-5974-DABA-5FCD-52E528EDA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" y="1706881"/>
            <a:ext cx="2279904" cy="1583716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0260" y="1706881"/>
            <a:ext cx="2279904" cy="1583716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350260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2D7C08B-2181-912A-4CB2-44F94951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5267" y="1706881"/>
            <a:ext cx="2279904" cy="1583716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79B6D3B-0380-383F-395E-0C17D2A7E98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55267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8AC8CBB-E644-200F-7EE7-7DC38A0D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273" y="1706881"/>
            <a:ext cx="2279904" cy="1583716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09F2FC0C-005C-B86A-3254-60ECC0DC63F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960273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30E5BE97-67AB-BA01-6D2E-E180E020CB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15F71EC6-E9EB-06ED-0149-EB9CA3499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9701" y="0"/>
            <a:ext cx="6972300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4552527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48641" y="1706877"/>
            <a:ext cx="3616960" cy="4490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AFAB763F-8961-8CAA-C4EE-2485DE23C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Image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15F71EC6-E9EB-06ED-0149-EB9CA3499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9701" y="0"/>
            <a:ext cx="6972300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4552527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48641" y="1706877"/>
            <a:ext cx="3616960" cy="449072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B127E76E-691A-B163-FDEC-67F29371A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71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2980625D-9516-A511-9544-399DA8FB8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2980625D-9516-A511-9544-399DA8FB8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48386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E01B28-EE08-ABBF-1EBC-DAE370A62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5267" y="0"/>
            <a:ext cx="6036733" cy="2682240"/>
          </a:xfrm>
          <a:solidFill>
            <a:srgbClr val="FFFFFF">
              <a:alpha val="90000"/>
            </a:srgbClr>
          </a:solidFill>
        </p:spPr>
        <p:txBody>
          <a:bodyPr lIns="301752" tIns="411480" rIns="41148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/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600"/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9pPr>
          </a:lstStyle>
          <a:p>
            <a:pPr lvl="0"/>
            <a:r>
              <a:rPr lang="en-US"/>
              <a:t>[Quote or statement. If needed, pull bottom edge of white box down to accommodate long text.]</a:t>
            </a:r>
          </a:p>
          <a:p>
            <a:pPr lvl="1"/>
            <a:r>
              <a:rPr lang="en-US"/>
              <a:t>[Attribution]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B578585F-A6D5-5020-1F27-FBE827D0C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548216" y="550333"/>
            <a:ext cx="487680" cy="487680"/>
          </a:xfrm>
          <a:prstGeom prst="ellipse">
            <a:avLst/>
          </a:prstGeom>
          <a:solidFill>
            <a:srgbClr val="00A451"/>
          </a:solidFill>
          <a:ln w="635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867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F5DD07D-BC16-7B11-1883-7107E1E31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3000" y="550333"/>
            <a:ext cx="9230784" cy="564726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/>
            </a:lvl1pPr>
            <a:lvl2pPr marL="182875">
              <a:spcBef>
                <a:spcPts val="1200"/>
              </a:spcBef>
              <a:defRPr/>
            </a:lvl2pPr>
            <a:lvl3pPr marL="365751">
              <a:defRPr/>
            </a:lvl3pPr>
            <a:lvl4pPr marL="548626">
              <a:defRPr/>
            </a:lvl4pPr>
            <a:lvl5pPr marL="731502">
              <a:defRPr/>
            </a:lvl5pPr>
            <a:lvl6pPr marL="914377">
              <a:defRPr/>
            </a:lvl6pPr>
            <a:lvl7pPr marL="1097253">
              <a:defRPr/>
            </a:lvl7pPr>
            <a:lvl8pPr marL="1280128">
              <a:defRPr/>
            </a:lvl8pPr>
            <a:lvl9pPr marL="1463003">
              <a:defRPr/>
            </a:lvl9pPr>
          </a:lstStyle>
          <a:p>
            <a:pPr lvl="0"/>
            <a:r>
              <a:rPr lang="en-US"/>
              <a:t>[Quote or statement]</a:t>
            </a:r>
          </a:p>
          <a:p>
            <a:pPr lvl="1"/>
            <a:r>
              <a:rPr lang="en-US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3708AB54-1682-8E45-73C6-7B29AC83C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2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[Meet your team]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481667" y="1706034"/>
            <a:ext cx="2683933" cy="2683933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9701" y="1706034"/>
            <a:ext cx="5490633" cy="4491567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1"/>
            </a:lvl1pPr>
            <a:lvl2pPr marL="0" indent="0" algn="l">
              <a:spcBef>
                <a:spcPts val="400"/>
              </a:spcBef>
              <a:buFontTx/>
              <a:buNone/>
              <a:defRPr sz="1600"/>
            </a:lvl2pPr>
            <a:lvl3pPr marL="0" indent="0" algn="l">
              <a:spcBef>
                <a:spcPts val="1200"/>
              </a:spcBef>
              <a:buFontTx/>
              <a:buNone/>
              <a:defRPr sz="1600"/>
            </a:lvl3pPr>
            <a:lvl4pPr marL="182875" indent="-182875" algn="l"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/>
            </a:lvl4pPr>
            <a:lvl5pPr marL="365751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5pPr>
            <a:lvl6pPr marL="548626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6pPr>
            <a:lvl7pPr marL="731502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7pPr>
            <a:lvl8pPr marL="914377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8pPr>
            <a:lvl9pPr marL="1097253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73F01122-1218-B7CB-87CC-E65065F3F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Bios Fou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[Meet your team]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48640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7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1F463E9-5AC6-6466-78EE-CC83F7425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50260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753739F-DFF9-00BF-1C7F-19E7B8619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260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9B860CA-3A55-FA4B-9E59-15149091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155267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A38558A-2C99-0383-AD53-B1EAA98A3F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3E0AB31-16B0-593B-F958-F65C1106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60273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B9932E7-ADBC-42A4-847E-89B04AAFA2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0273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15" name="UL Standards &amp; Engagement" descr="UL Standards &amp; Engagement">
            <a:extLst>
              <a:ext uri="{FF2B5EF4-FFF2-40B4-BE49-F238E27FC236}">
                <a16:creationId xmlns:a16="http://schemas.microsoft.com/office/drawing/2014/main" id="{A1EE0ABA-1F9F-C86A-9EDB-25225A4B9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ECA36E92-1AD2-D975-4A6C-548AB630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6340266" y="777242"/>
            <a:ext cx="5303519" cy="5303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1706031"/>
            <a:ext cx="5484283" cy="2316480"/>
          </a:xfrm>
        </p:spPr>
        <p:txBody>
          <a:bodyPr anchor="t" anchorCtr="0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42672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[Divider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99E91B51-D934-C5E8-8854-A29B9433A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08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Bios Eight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[Meet your team]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017608" y="1706033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6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1F463E9-5AC6-6466-78EE-CC83F7425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819652" y="1706033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753739F-DFF9-00BF-1C7F-19E7B8619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260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9B860CA-3A55-FA4B-9E59-15149091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624659" y="1706033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A38558A-2C99-0383-AD53-B1EAA98A3F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3E0AB31-16B0-593B-F958-F65C1106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429665" y="1706033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B9932E7-ADBC-42A4-847E-89B04AAFA2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0273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1E50208-1CE9-CC00-D522-27D5776C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17608" y="4108704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BA2A844-1E24-C551-582C-4AC419E2A6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10737A8-0456-1FF2-4C13-274607E8B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819652" y="4108704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B578FD8-BEA6-5D97-B8C8-DB63745FE1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0260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14DBDA3-1F27-F873-D825-2B219D4EF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24659" y="4108704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2186E951-8BC9-FFEB-AA93-9A42D882D8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5267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C42C1799-CDC9-704B-55BD-A2C393E4F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429665" y="4108704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F7D17DE-6A83-DAA6-8C0A-DEF67C1481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0273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267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7" name="UL Standards &amp; Engagement" descr="UL Standards &amp; Engagement">
            <a:extLst>
              <a:ext uri="{FF2B5EF4-FFF2-40B4-BE49-F238E27FC236}">
                <a16:creationId xmlns:a16="http://schemas.microsoft.com/office/drawing/2014/main" id="{AC8712B8-F1B5-A79F-30D1-54A572A9D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Data Point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706033"/>
            <a:ext cx="8290561" cy="1828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9pPr>
          </a:lstStyle>
          <a:p>
            <a:pPr lvl="0"/>
            <a:r>
              <a:rPr lang="en-US"/>
              <a:t>[000%]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7C99A8-FAF6-7670-F514-2D6398475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3535680"/>
            <a:ext cx="8290983" cy="2661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Clr>
                <a:srgbClr val="CA0123"/>
              </a:buClr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7500ABA-C8FE-3912-7E53-963106173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69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1109472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28800"/>
            <a:ext cx="11094719" cy="2560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9pPr>
          </a:lstStyle>
          <a:p>
            <a:pPr lvl="0"/>
            <a:r>
              <a:rPr lang="en-US"/>
              <a:t>[Statement]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D5535CE-2DD7-6689-4024-8A73CE1CD8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516966"/>
            <a:ext cx="7355416" cy="1680633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Clr>
                <a:srgbClr val="CA0123"/>
              </a:buClr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[Supporting text]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41D67364-30DC-1DAD-79D0-9B6988710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8290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89761"/>
            <a:ext cx="8290561" cy="430099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9pPr>
          </a:lstStyle>
          <a:p>
            <a:pPr lvl="0"/>
            <a:r>
              <a:rPr lang="en-US"/>
              <a:t>[Statement]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5990F1A5-ACF1-10DC-1E82-27B9FEBA9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85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52799" y="548640"/>
            <a:ext cx="829056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799" y="731521"/>
            <a:ext cx="829056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733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/>
              <a:t>[Quote or statement]</a:t>
            </a:r>
          </a:p>
          <a:p>
            <a:pPr lvl="1"/>
            <a:r>
              <a:rPr lang="en-US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A73198C1-D008-18C2-BD46-6B776EA77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tatement Light Blue">
    <p:bg>
      <p:bgPr>
        <a:solidFill>
          <a:srgbClr val="BCE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52799" y="548640"/>
            <a:ext cx="8290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799" y="731521"/>
            <a:ext cx="829056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733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/>
              <a:t>[Quote or statement]</a:t>
            </a:r>
          </a:p>
          <a:p>
            <a:pPr lvl="1"/>
            <a:r>
              <a:rPr lang="en-US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D4BBE93D-8AA4-5EC7-11E3-2ACBE976E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tatement Green Circl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89761"/>
            <a:ext cx="5486400" cy="43078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/>
              <a:t>[Quote or statement]</a:t>
            </a:r>
          </a:p>
          <a:p>
            <a:pPr lvl="1"/>
            <a:r>
              <a:rPr lang="en-US"/>
              <a:t>[Attribution]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A10E811-72B3-6D1D-7759-27F7B8A39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562514" y="914400"/>
            <a:ext cx="4675717" cy="4675717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E5DDC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03903752-E07C-6534-D54C-FF0E86F8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42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tatement White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">
            <a:extLst>
              <a:ext uri="{FF2B5EF4-FFF2-40B4-BE49-F238E27FC236}">
                <a16:creationId xmlns:a16="http://schemas.microsoft.com/office/drawing/2014/main" id="{1D7B0A16-D61B-5101-9D64-BCFEB8845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556503" y="1091142"/>
            <a:ext cx="4681728" cy="4692445"/>
          </a:xfrm>
          <a:prstGeom prst="ellipse">
            <a:avLst/>
          </a:prstGeom>
          <a:solidFill>
            <a:srgbClr val="577E9E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548640"/>
            <a:ext cx="5486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731521"/>
            <a:ext cx="548640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/>
              <a:t>[Quote or statement]</a:t>
            </a:r>
          </a:p>
          <a:p>
            <a:pPr lvl="1"/>
            <a:r>
              <a:rPr lang="en-US"/>
              <a:t>[Attribution]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EF96DE94-A482-010E-1C6E-55DF4A6AE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41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Green 01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31188D34-CA4F-35C8-F16A-00D20887D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0" y="0"/>
            <a:ext cx="12192000" cy="61976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2362287 h 4648200"/>
              <a:gd name="connsiteX3" fmla="*/ 8981972 w 9144000"/>
              <a:gd name="connsiteY3" fmla="*/ 2568471 h 4648200"/>
              <a:gd name="connsiteX4" fmla="*/ 4572000 w 9144000"/>
              <a:gd name="connsiteY4" fmla="*/ 4648200 h 4648200"/>
              <a:gd name="connsiteX5" fmla="*/ 162029 w 9144000"/>
              <a:gd name="connsiteY5" fmla="*/ 2568471 h 4648200"/>
              <a:gd name="connsiteX6" fmla="*/ 0 w 9144000"/>
              <a:gd name="connsiteY6" fmla="*/ 2362287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648200">
                <a:moveTo>
                  <a:pt x="0" y="0"/>
                </a:moveTo>
                <a:lnTo>
                  <a:pt x="9144000" y="0"/>
                </a:lnTo>
                <a:lnTo>
                  <a:pt x="9144000" y="2362287"/>
                </a:lnTo>
                <a:lnTo>
                  <a:pt x="8981972" y="2568471"/>
                </a:lnTo>
                <a:cubicBezTo>
                  <a:pt x="7933757" y="3838614"/>
                  <a:pt x="6347423" y="4648200"/>
                  <a:pt x="4572000" y="4648200"/>
                </a:cubicBezTo>
                <a:cubicBezTo>
                  <a:pt x="2796578" y="4648200"/>
                  <a:pt x="1210244" y="3838614"/>
                  <a:pt x="162029" y="2568471"/>
                </a:cubicBezTo>
                <a:lnTo>
                  <a:pt x="0" y="2362287"/>
                </a:lnTo>
                <a:close/>
              </a:path>
            </a:pathLst>
          </a:cu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C47B6-291D-93DF-FF84-E413B3F37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095144" cy="3108961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7200" spc="-133" baseline="0"/>
            </a:lvl1pPr>
          </a:lstStyle>
          <a:p>
            <a:r>
              <a:rPr lang="en-US"/>
              <a:t>[Big text or statement]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8587151-D03F-3223-AC8C-567C6A98FE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3779520"/>
            <a:ext cx="5486400" cy="1219200"/>
          </a:xfrm>
        </p:spPr>
        <p:txBody>
          <a:bodyPr/>
          <a:lstStyle>
            <a:lvl1pPr marL="0" indent="0" algn="ctr">
              <a:spcBef>
                <a:spcPts val="1200"/>
              </a:spcBef>
              <a:buFontTx/>
              <a:buNone/>
              <a:defRPr sz="2667"/>
            </a:lvl1pPr>
            <a:lvl2pPr marL="0" indent="0" algn="ctr">
              <a:spcBef>
                <a:spcPts val="1200"/>
              </a:spcBef>
              <a:buFontTx/>
              <a:buNone/>
              <a:defRPr sz="2667"/>
            </a:lvl2pPr>
            <a:lvl3pPr marL="0" indent="0" algn="ctr">
              <a:spcBef>
                <a:spcPts val="1200"/>
              </a:spcBef>
              <a:buFontTx/>
              <a:buNone/>
              <a:defRPr sz="2667"/>
            </a:lvl3pPr>
            <a:lvl4pPr marL="0" indent="0" algn="ctr">
              <a:spcBef>
                <a:spcPts val="1200"/>
              </a:spcBef>
              <a:buFontTx/>
              <a:buNone/>
              <a:defRPr sz="2667"/>
            </a:lvl4pPr>
            <a:lvl5pPr marL="0" indent="0" algn="ctr">
              <a:spcBef>
                <a:spcPts val="1200"/>
              </a:spcBef>
              <a:buFontTx/>
              <a:buNone/>
              <a:defRPr sz="2667"/>
            </a:lvl5pPr>
            <a:lvl6pPr marL="0" indent="0" algn="ctr">
              <a:spcBef>
                <a:spcPts val="1200"/>
              </a:spcBef>
              <a:buFontTx/>
              <a:buNone/>
              <a:defRPr sz="2667"/>
            </a:lvl6pPr>
            <a:lvl7pPr marL="0" indent="0" algn="ctr">
              <a:spcBef>
                <a:spcPts val="1200"/>
              </a:spcBef>
              <a:buFontTx/>
              <a:buNone/>
              <a:defRPr sz="2667"/>
            </a:lvl7pPr>
            <a:lvl8pPr marL="0" indent="0" algn="ctr">
              <a:spcBef>
                <a:spcPts val="1200"/>
              </a:spcBef>
              <a:buFontTx/>
              <a:buNone/>
              <a:defRPr sz="2667"/>
            </a:lvl8pPr>
            <a:lvl9pPr marL="0" indent="0" algn="ctr">
              <a:spcBef>
                <a:spcPts val="1200"/>
              </a:spcBef>
              <a:buFontTx/>
              <a:buNone/>
              <a:defRPr sz="2667"/>
            </a:lvl9pPr>
          </a:lstStyle>
          <a:p>
            <a:pPr lvl="0"/>
            <a:r>
              <a:rPr lang="en-US"/>
              <a:t>[Optional support text]</a:t>
            </a:r>
          </a:p>
        </p:txBody>
      </p:sp>
      <p:pic>
        <p:nvPicPr>
          <p:cNvPr id="4" name="UL Standards &amp; Engagement" descr="UL Standards &amp; Engagement">
            <a:extLst>
              <a:ext uri="{FF2B5EF4-FFF2-40B4-BE49-F238E27FC236}">
                <a16:creationId xmlns:a16="http://schemas.microsoft.com/office/drawing/2014/main" id="{802F62C1-3BEA-C555-E1B0-B4CC2C855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47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Green 02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31188D34-CA4F-35C8-F16A-00D20887D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0" y="0"/>
            <a:ext cx="12192000" cy="61976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2362287 h 4648200"/>
              <a:gd name="connsiteX3" fmla="*/ 8981972 w 9144000"/>
              <a:gd name="connsiteY3" fmla="*/ 2568471 h 4648200"/>
              <a:gd name="connsiteX4" fmla="*/ 4572000 w 9144000"/>
              <a:gd name="connsiteY4" fmla="*/ 4648200 h 4648200"/>
              <a:gd name="connsiteX5" fmla="*/ 162029 w 9144000"/>
              <a:gd name="connsiteY5" fmla="*/ 2568471 h 4648200"/>
              <a:gd name="connsiteX6" fmla="*/ 0 w 9144000"/>
              <a:gd name="connsiteY6" fmla="*/ 2362287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648200">
                <a:moveTo>
                  <a:pt x="0" y="0"/>
                </a:moveTo>
                <a:lnTo>
                  <a:pt x="9144000" y="0"/>
                </a:lnTo>
                <a:lnTo>
                  <a:pt x="9144000" y="2362287"/>
                </a:lnTo>
                <a:lnTo>
                  <a:pt x="8981972" y="2568471"/>
                </a:lnTo>
                <a:cubicBezTo>
                  <a:pt x="7933757" y="3838614"/>
                  <a:pt x="6347423" y="4648200"/>
                  <a:pt x="4572000" y="4648200"/>
                </a:cubicBezTo>
                <a:cubicBezTo>
                  <a:pt x="2796578" y="4648200"/>
                  <a:pt x="1210244" y="3838614"/>
                  <a:pt x="162029" y="2568471"/>
                </a:cubicBezTo>
                <a:lnTo>
                  <a:pt x="0" y="2362287"/>
                </a:lnTo>
                <a:close/>
              </a:path>
            </a:pathLst>
          </a:cu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0DB90835-D8A6-722E-A61E-5A9D6DDB6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1" y="567267"/>
            <a:ext cx="7354993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13753DE-5CAE-18E8-D6C3-B63BF25FE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731520"/>
            <a:ext cx="7354993" cy="2682240"/>
          </a:xfrm>
        </p:spPr>
        <p:txBody>
          <a:bodyPr/>
          <a:lstStyle>
            <a:lvl1pPr>
              <a:defRPr sz="5333" spc="-133" baseline="0"/>
            </a:lvl1pPr>
          </a:lstStyle>
          <a:p>
            <a:r>
              <a:rPr lang="en-US"/>
              <a:t>[Big text or statement]</a:t>
            </a:r>
          </a:p>
        </p:txBody>
      </p:sp>
      <p:pic>
        <p:nvPicPr>
          <p:cNvPr id="4" name="UL Standards &amp; Engagement" descr="UL Standards &amp; Engagement">
            <a:extLst>
              <a:ext uri="{FF2B5EF4-FFF2-40B4-BE49-F238E27FC236}">
                <a16:creationId xmlns:a16="http://schemas.microsoft.com/office/drawing/2014/main" id="{DF299B74-90FD-51BD-7288-BF9548C1D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22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 Green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">
            <a:extLst>
              <a:ext uri="{FF2B5EF4-FFF2-40B4-BE49-F238E27FC236}">
                <a16:creationId xmlns:a16="http://schemas.microsoft.com/office/drawing/2014/main" id="{12BDA304-7749-22C3-80BD-EF166B1DF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6278880" y="1560926"/>
            <a:ext cx="5913120" cy="3736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1706031"/>
            <a:ext cx="5484283" cy="2316480"/>
          </a:xfrm>
        </p:spPr>
        <p:txBody>
          <a:bodyPr anchor="t" anchorCtr="0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42672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[Divider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25132F45-3A8B-14BB-6428-CDEE8436DA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Green 03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>
            <a:extLst>
              <a:ext uri="{FF2B5EF4-FFF2-40B4-BE49-F238E27FC236}">
                <a16:creationId xmlns:a16="http://schemas.microsoft.com/office/drawing/2014/main" id="{54B24621-6394-EC18-2AE2-7C86C5979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1" y="-1"/>
            <a:ext cx="9443729" cy="6857999"/>
          </a:xfrm>
          <a:custGeom>
            <a:avLst/>
            <a:gdLst>
              <a:gd name="connsiteX0" fmla="*/ 0 w 7082799"/>
              <a:gd name="connsiteY0" fmla="*/ 0 h 5143500"/>
              <a:gd name="connsiteX1" fmla="*/ 6503430 w 7082799"/>
              <a:gd name="connsiteY1" fmla="*/ 0 h 5143500"/>
              <a:gd name="connsiteX2" fmla="*/ 6612129 w 7082799"/>
              <a:gd name="connsiteY2" fmla="*/ 240436 h 5143500"/>
              <a:gd name="connsiteX3" fmla="*/ 7082799 w 7082799"/>
              <a:gd name="connsiteY3" fmla="*/ 2571750 h 5143500"/>
              <a:gd name="connsiteX4" fmla="*/ 6612129 w 7082799"/>
              <a:gd name="connsiteY4" fmla="*/ 4903064 h 5143500"/>
              <a:gd name="connsiteX5" fmla="*/ 6503430 w 7082799"/>
              <a:gd name="connsiteY5" fmla="*/ 5143500 h 5143500"/>
              <a:gd name="connsiteX6" fmla="*/ 0 w 7082799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2799" h="5143500">
                <a:moveTo>
                  <a:pt x="0" y="0"/>
                </a:moveTo>
                <a:lnTo>
                  <a:pt x="6503430" y="0"/>
                </a:lnTo>
                <a:lnTo>
                  <a:pt x="6612129" y="240436"/>
                </a:lnTo>
                <a:cubicBezTo>
                  <a:pt x="6915205" y="956989"/>
                  <a:pt x="7082799" y="1744798"/>
                  <a:pt x="7082799" y="2571750"/>
                </a:cubicBezTo>
                <a:cubicBezTo>
                  <a:pt x="7082799" y="3398703"/>
                  <a:pt x="6915205" y="4186511"/>
                  <a:pt x="6612129" y="4903064"/>
                </a:cubicBezTo>
                <a:lnTo>
                  <a:pt x="650343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584B2DA-9105-AD42-C121-16AB3BFE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" y="0"/>
            <a:ext cx="6096001" cy="6858000"/>
          </a:xfrm>
          <a:custGeom>
            <a:avLst/>
            <a:gdLst>
              <a:gd name="connsiteX0" fmla="*/ 0 w 4572001"/>
              <a:gd name="connsiteY0" fmla="*/ 0 h 5143500"/>
              <a:gd name="connsiteX1" fmla="*/ 3992632 w 4572001"/>
              <a:gd name="connsiteY1" fmla="*/ 0 h 5143500"/>
              <a:gd name="connsiteX2" fmla="*/ 4101331 w 4572001"/>
              <a:gd name="connsiteY2" fmla="*/ 240436 h 5143500"/>
              <a:gd name="connsiteX3" fmla="*/ 4572001 w 4572001"/>
              <a:gd name="connsiteY3" fmla="*/ 2571750 h 5143500"/>
              <a:gd name="connsiteX4" fmla="*/ 4101331 w 4572001"/>
              <a:gd name="connsiteY4" fmla="*/ 4903064 h 5143500"/>
              <a:gd name="connsiteX5" fmla="*/ 3992632 w 4572001"/>
              <a:gd name="connsiteY5" fmla="*/ 5143500 h 5143500"/>
              <a:gd name="connsiteX6" fmla="*/ 0 w 4572001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1" h="5143500">
                <a:moveTo>
                  <a:pt x="0" y="0"/>
                </a:moveTo>
                <a:lnTo>
                  <a:pt x="3992632" y="0"/>
                </a:lnTo>
                <a:lnTo>
                  <a:pt x="4101331" y="240436"/>
                </a:lnTo>
                <a:cubicBezTo>
                  <a:pt x="4404407" y="956989"/>
                  <a:pt x="4572001" y="1744798"/>
                  <a:pt x="4572001" y="2571750"/>
                </a:cubicBezTo>
                <a:cubicBezTo>
                  <a:pt x="4572001" y="3398703"/>
                  <a:pt x="4404407" y="4186511"/>
                  <a:pt x="4101331" y="4903064"/>
                </a:cubicBezTo>
                <a:lnTo>
                  <a:pt x="3992632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20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Green 04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id="{6CC12FE4-BC2E-4904-40BD-4F2D6C84EB8B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7901252" y="-1"/>
            <a:ext cx="4290749" cy="6858001"/>
          </a:xfrm>
          <a:custGeom>
            <a:avLst/>
            <a:gdLst>
              <a:gd name="connsiteX0" fmla="*/ 628668 w 3216275"/>
              <a:gd name="connsiteY0" fmla="*/ 0 h 5140645"/>
              <a:gd name="connsiteX1" fmla="*/ 3216275 w 3216275"/>
              <a:gd name="connsiteY1" fmla="*/ 0 h 5140645"/>
              <a:gd name="connsiteX2" fmla="*/ 3216275 w 3216275"/>
              <a:gd name="connsiteY2" fmla="*/ 5140645 h 5140645"/>
              <a:gd name="connsiteX3" fmla="*/ 627205 w 3216275"/>
              <a:gd name="connsiteY3" fmla="*/ 5140645 h 5140645"/>
              <a:gd name="connsiteX4" fmla="*/ 550036 w 3216275"/>
              <a:gd name="connsiteY4" fmla="*/ 4989976 h 5140645"/>
              <a:gd name="connsiteX5" fmla="*/ 0 w 3216275"/>
              <a:gd name="connsiteY5" fmla="*/ 2571751 h 5140645"/>
              <a:gd name="connsiteX6" fmla="*/ 550036 w 3216275"/>
              <a:gd name="connsiteY6" fmla="*/ 153527 h 514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6275" h="5140645">
                <a:moveTo>
                  <a:pt x="628668" y="0"/>
                </a:moveTo>
                <a:lnTo>
                  <a:pt x="3216275" y="0"/>
                </a:lnTo>
                <a:lnTo>
                  <a:pt x="3216275" y="5140645"/>
                </a:lnTo>
                <a:lnTo>
                  <a:pt x="627205" y="5140645"/>
                </a:lnTo>
                <a:lnTo>
                  <a:pt x="550036" y="4989976"/>
                </a:lnTo>
                <a:cubicBezTo>
                  <a:pt x="197539" y="4258426"/>
                  <a:pt x="0" y="3438157"/>
                  <a:pt x="0" y="2571751"/>
                </a:cubicBezTo>
                <a:cubicBezTo>
                  <a:pt x="0" y="1705345"/>
                  <a:pt x="197539" y="885076"/>
                  <a:pt x="550036" y="153527"/>
                </a:cubicBezTo>
                <a:close/>
              </a:path>
            </a:pathLst>
          </a:cu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F97E2-C767-61FD-952A-27E42603F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133"/>
            </a:lvl1pPr>
          </a:lstStyle>
          <a:p>
            <a:r>
              <a:rPr lang="en-US"/>
              <a:t>[Optional slide title]</a:t>
            </a:r>
          </a:p>
        </p:txBody>
      </p:sp>
      <p:cxnSp>
        <p:nvCxnSpPr>
          <p:cNvPr id="6" name="Line">
            <a:extLst>
              <a:ext uri="{FF2B5EF4-FFF2-40B4-BE49-F238E27FC236}">
                <a16:creationId xmlns:a16="http://schemas.microsoft.com/office/drawing/2014/main" id="{D1DD45F0-0193-4C45-9C32-7694337D0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32430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B7BBB57-C473-FF46-ABA8-F53F131DC4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3243072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73A2042-A3C2-6169-3C33-2DAA1B3A0D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2926080"/>
            <a:ext cx="3243072" cy="32714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0B55C4AC-8E88-7233-0CEB-3AA9CE57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5488" y="1706880"/>
            <a:ext cx="32430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7F1AFB-B3BB-4F76-F4AA-0106C663BD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5488" y="1828800"/>
            <a:ext cx="3243072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42357AAA-C70D-BE49-75D6-ECF59DB9CD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85488" y="2926080"/>
            <a:ext cx="3243072" cy="32714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93926CC-0D56-D936-3312-751D91FEE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57733" y="1828800"/>
            <a:ext cx="2686051" cy="436876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[Text, statement, or infographic]</a:t>
            </a:r>
          </a:p>
        </p:txBody>
      </p:sp>
      <p:pic>
        <p:nvPicPr>
          <p:cNvPr id="11" name="UL Standards &amp; Engagement" descr="UL Standards &amp; Engagement">
            <a:extLst>
              <a:ext uri="{FF2B5EF4-FFF2-40B4-BE49-F238E27FC236}">
                <a16:creationId xmlns:a16="http://schemas.microsoft.com/office/drawing/2014/main" id="{57DD56F0-E6C4-A2D9-2749-8C23601B1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D4A507B-A817-B169-57A9-B89571095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2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Gray 01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00300358-0267-6F17-9BDD-B076A716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686468" y="0"/>
            <a:ext cx="7505533" cy="6858000"/>
          </a:xfrm>
          <a:custGeom>
            <a:avLst/>
            <a:gdLst>
              <a:gd name="connsiteX0" fmla="*/ 946110 w 5629149"/>
              <a:gd name="connsiteY0" fmla="*/ 0 h 5143499"/>
              <a:gd name="connsiteX1" fmla="*/ 5629149 w 5629149"/>
              <a:gd name="connsiteY1" fmla="*/ 0 h 5143499"/>
              <a:gd name="connsiteX2" fmla="*/ 5629149 w 5629149"/>
              <a:gd name="connsiteY2" fmla="*/ 5143499 h 5143499"/>
              <a:gd name="connsiteX3" fmla="*/ 946109 w 5629149"/>
              <a:gd name="connsiteY3" fmla="*/ 5143499 h 5143499"/>
              <a:gd name="connsiteX4" fmla="*/ 908300 w 5629149"/>
              <a:gd name="connsiteY4" fmla="*/ 5101899 h 5143499"/>
              <a:gd name="connsiteX5" fmla="*/ 0 w 5629149"/>
              <a:gd name="connsiteY5" fmla="*/ 2571750 h 5143499"/>
              <a:gd name="connsiteX6" fmla="*/ 908300 w 5629149"/>
              <a:gd name="connsiteY6" fmla="*/ 4160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9149" h="5143499">
                <a:moveTo>
                  <a:pt x="946110" y="0"/>
                </a:moveTo>
                <a:lnTo>
                  <a:pt x="5629149" y="0"/>
                </a:lnTo>
                <a:lnTo>
                  <a:pt x="5629149" y="5143499"/>
                </a:lnTo>
                <a:lnTo>
                  <a:pt x="946109" y="5143499"/>
                </a:lnTo>
                <a:lnTo>
                  <a:pt x="908300" y="5101899"/>
                </a:lnTo>
                <a:cubicBezTo>
                  <a:pt x="340866" y="4414328"/>
                  <a:pt x="0" y="3532846"/>
                  <a:pt x="0" y="2571750"/>
                </a:cubicBezTo>
                <a:cubicBezTo>
                  <a:pt x="0" y="1610654"/>
                  <a:pt x="340866" y="729172"/>
                  <a:pt x="908300" y="41602"/>
                </a:cubicBezTo>
                <a:close/>
              </a:path>
            </a:pathLst>
          </a:custGeom>
          <a:solidFill>
            <a:srgbClr val="BCBEC0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0C33506-3B2A-725F-634D-DABBFC2DB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3616960" cy="914400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[Optional slide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E3B46C6-B11C-2846-C849-7BD6E91071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8217" y="1706033"/>
            <a:ext cx="3616959" cy="347472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/>
            </a:lvl1pPr>
            <a:lvl2pPr marL="182875" indent="-1828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65751">
              <a:defRPr/>
            </a:lvl3pPr>
            <a:lvl4pPr marL="548626">
              <a:defRPr/>
            </a:lvl4pPr>
            <a:lvl5pPr marL="731502">
              <a:defRPr/>
            </a:lvl5pPr>
            <a:lvl6pPr marL="914377">
              <a:defRPr/>
            </a:lvl6pPr>
            <a:lvl7pPr marL="1097253">
              <a:defRPr/>
            </a:lvl7pPr>
            <a:lvl8pPr marL="1280128">
              <a:defRPr/>
            </a:lvl8pPr>
            <a:lvl9pPr marL="146300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B985FAC8-99FC-9792-B861-EA0CBADF4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FB2C4D3-4705-5546-74A0-78FF265F5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Gray 02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DE5D2EB2-10D7-AAC7-BDA0-06737C5A0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7505533" cy="6858000"/>
          </a:xfrm>
          <a:custGeom>
            <a:avLst/>
            <a:gdLst>
              <a:gd name="connsiteX0" fmla="*/ 0 w 5629150"/>
              <a:gd name="connsiteY0" fmla="*/ 0 h 5143500"/>
              <a:gd name="connsiteX1" fmla="*/ 4683041 w 5629150"/>
              <a:gd name="connsiteY1" fmla="*/ 0 h 5143500"/>
              <a:gd name="connsiteX2" fmla="*/ 4720851 w 5629150"/>
              <a:gd name="connsiteY2" fmla="*/ 41602 h 5143500"/>
              <a:gd name="connsiteX3" fmla="*/ 5629150 w 5629150"/>
              <a:gd name="connsiteY3" fmla="*/ 2571750 h 5143500"/>
              <a:gd name="connsiteX4" fmla="*/ 4720851 w 5629150"/>
              <a:gd name="connsiteY4" fmla="*/ 5101899 h 5143500"/>
              <a:gd name="connsiteX5" fmla="*/ 4683041 w 5629150"/>
              <a:gd name="connsiteY5" fmla="*/ 5143500 h 5143500"/>
              <a:gd name="connsiteX6" fmla="*/ 0 w 562915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9150" h="5143500">
                <a:moveTo>
                  <a:pt x="0" y="0"/>
                </a:moveTo>
                <a:lnTo>
                  <a:pt x="4683041" y="0"/>
                </a:lnTo>
                <a:lnTo>
                  <a:pt x="4720851" y="41602"/>
                </a:lnTo>
                <a:cubicBezTo>
                  <a:pt x="5288284" y="729172"/>
                  <a:pt x="5629150" y="1610654"/>
                  <a:pt x="5629150" y="2571750"/>
                </a:cubicBezTo>
                <a:cubicBezTo>
                  <a:pt x="5629150" y="3532846"/>
                  <a:pt x="5288284" y="4414328"/>
                  <a:pt x="4720851" y="5101899"/>
                </a:cubicBezTo>
                <a:lnTo>
                  <a:pt x="4683041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0C33506-3B2A-725F-634D-DABBFC2DB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7251" y="548640"/>
            <a:ext cx="361696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[Slide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55825A-49E0-BC05-3C7A-DACC6BF125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6825" y="1706034"/>
            <a:ext cx="3616959" cy="449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FB2C4D3-4705-5546-74A0-78FF265F5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7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362102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362102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2926080"/>
            <a:ext cx="3621024" cy="32715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5488" y="1706880"/>
            <a:ext cx="362102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5488" y="1828800"/>
            <a:ext cx="3621024" cy="9753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1pPr>
            <a:lvl2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2pPr>
            <a:lvl3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3pPr>
            <a:lvl4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4pPr>
            <a:lvl5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5pPr>
            <a:lvl6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6pPr>
            <a:lvl7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7pPr>
            <a:lvl8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8pPr>
            <a:lvl9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5488" y="2926080"/>
            <a:ext cx="3621024" cy="32715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1489" y="1706880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1489" y="1828800"/>
            <a:ext cx="3621024" cy="9753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5pPr>
            <a:lvl6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6pPr>
            <a:lvl7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7pPr>
            <a:lvl8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8pPr>
            <a:lvl9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1489" y="2926080"/>
            <a:ext cx="3621024" cy="32715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6" name="UL Standards &amp; Engagement" descr="UL Standards &amp; Engagement">
            <a:extLst>
              <a:ext uri="{FF2B5EF4-FFF2-40B4-BE49-F238E27FC236}">
                <a16:creationId xmlns:a16="http://schemas.microsoft.com/office/drawing/2014/main" id="{B53F7EFA-0E11-BE41-32D7-D6BA82D7A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706033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2925235"/>
            <a:ext cx="2682240" cy="1645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51166C6-AB1D-5E70-17DC-8078717EE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8459" y="1706033"/>
            <a:ext cx="0" cy="286512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tx1"/>
          </a:lnRef>
          <a:fillRef idx="0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6039" y="1706033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6039" y="2925235"/>
            <a:ext cx="2682240" cy="1645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1CADF247-3F64-73F9-F1E2-DDE9E62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96069" y="1706033"/>
            <a:ext cx="0" cy="286512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tx1"/>
          </a:lnRef>
          <a:fillRef idx="0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3860" y="1706033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3860" y="2925235"/>
            <a:ext cx="2682240" cy="1645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4" name="UL Standards &amp; Engagement" descr="UL Standards &amp; Engagement">
            <a:extLst>
              <a:ext uri="{FF2B5EF4-FFF2-40B4-BE49-F238E27FC236}">
                <a16:creationId xmlns:a16="http://schemas.microsoft.com/office/drawing/2014/main" id="{0DEC6338-6895-DA90-936C-FA9FC5C41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268224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50260" y="1706880"/>
            <a:ext cx="268224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0260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350260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5267" y="1706880"/>
            <a:ext cx="268224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55267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12225921-4024-62C1-A3E3-0324ACF7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0273" y="1706880"/>
            <a:ext cx="268224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003BB9E-E230-0D44-17E0-2DF100D7FA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73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5AEAEE-4559-41C0-0932-55C2FCF2979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960273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02902A4F-779F-E5E9-2562-EEC2CABCA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Numbers Blue">
    <p:bg>
      <p:bgPr>
        <a:solidFill>
          <a:srgbClr val="BCE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A8406C48-E97B-0D89-83BC-A4B4FB485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0"/>
            <a:ext cx="4284133" cy="68580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3616960" cy="5648960"/>
          </a:xfrm>
        </p:spPr>
        <p:txBody>
          <a:bodyPr rIns="91440"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 or statement]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BD0E9FDC-629A-87CD-B99A-3730C62AF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19701" y="550333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57FD278-3B66-C9B6-FE02-C48A630C29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1" y="670560"/>
            <a:ext cx="812800" cy="1036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BAF42FC-4213-E207-E35F-579F4D779D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9296" y="670560"/>
            <a:ext cx="5084488" cy="10363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F2DB1599-E5B6-D209-1E82-4350F65DE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19701" y="2011680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05CFA0D-D01E-34C3-4D7D-648C7F2BDC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9701" y="2133600"/>
            <a:ext cx="812800" cy="1036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F4FA2CC-4925-F0A7-CD95-8F8CA39F8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9296" y="2133600"/>
            <a:ext cx="5084488" cy="10363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A216048-F4AE-3D5D-743E-C28384B81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19701" y="3474720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6B35AE7-B374-CF3B-A387-861DE388A5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9701" y="3596640"/>
            <a:ext cx="812800" cy="1036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0AB060C-F3B9-484A-B148-6DC28A4C9B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9296" y="3596640"/>
            <a:ext cx="5084488" cy="10363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EF870320-F1CE-FE61-EC7A-C99ABA223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19701" y="4937760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C1455EB-5B26-575D-DB32-F6DE87120E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9701" y="5059680"/>
            <a:ext cx="812800" cy="11379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64C75ED-335E-E4C5-A3CA-5D574BE62C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9296" y="5059680"/>
            <a:ext cx="5084488" cy="1137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25" name="UL Standards &amp; Engagement" descr="UL Standards &amp; Engagement">
            <a:extLst>
              <a:ext uri="{FF2B5EF4-FFF2-40B4-BE49-F238E27FC236}">
                <a16:creationId xmlns:a16="http://schemas.microsoft.com/office/drawing/2014/main" id="{EBEC98C3-2BA1-1936-C62A-5A7AC99E6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4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8149-288D-B9B1-8122-6D6FC2792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[Optional slide title]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1481665" y="182880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5488" y="170688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5487" y="182880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5221393" y="182880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1489" y="170688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1489" y="182880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960273" y="182880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A2E5A445-9921-81B5-3D1A-C59D90B82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77952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BD9B60D-AF96-E34C-DEE9-C411D3C06F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217" y="390144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BBAABEB5-5517-8DFE-BF89-28E5848138A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481665" y="390144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D3BBBD03-63A9-5680-A668-AD734D9A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5488" y="377952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FCAC2B4-2A12-AC71-D2FF-A47B1A7F47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5487" y="390144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8253893-B570-7293-17A1-71E27CB3F1F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221393" y="390144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0" name="Line">
            <a:extLst>
              <a:ext uri="{FF2B5EF4-FFF2-40B4-BE49-F238E27FC236}">
                <a16:creationId xmlns:a16="http://schemas.microsoft.com/office/drawing/2014/main" id="{E68F0E95-0F10-85D0-3F82-18B46C62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1489" y="377952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06FE20AB-0650-08D3-7059-A9237D1EC5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489" y="390144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57C5898C-7B53-1B70-97CE-C94C8933378D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960273" y="390144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27" name="UL Standards &amp; Engagement" descr="UL Standards &amp; Engagement">
            <a:extLst>
              <a:ext uri="{FF2B5EF4-FFF2-40B4-BE49-F238E27FC236}">
                <a16:creationId xmlns:a16="http://schemas.microsoft.com/office/drawing/2014/main" id="{2BD5A9E6-BE91-8E5C-1D71-D1E910694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Imag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594D873B-19E9-7716-12D6-EC3B1319D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7603" y="0"/>
            <a:ext cx="5634397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071872" cy="914400"/>
          </a:xfrm>
        </p:spPr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50718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89761"/>
            <a:ext cx="5071872" cy="430099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9pPr>
          </a:lstStyle>
          <a:p>
            <a:pPr lvl="0"/>
            <a:r>
              <a:rPr lang="en-US"/>
              <a:t>[Statement]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06E6F37C-6047-11A2-D1BE-DA3C1D0D9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Midnight Blue">
    <p:bg>
      <p:bgPr>
        <a:solidFill>
          <a:srgbClr val="122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453428DD-3C81-3AA9-D919-6BDE96CB8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6340266" y="777242"/>
            <a:ext cx="5303519" cy="5303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1706031"/>
            <a:ext cx="5484283" cy="2316480"/>
          </a:xfrm>
        </p:spPr>
        <p:txBody>
          <a:bodyPr anchor="t" anchorCtr="0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42672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[Divider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5D7EA3AA-8FFF-C24F-E5E4-FB43D83399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48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5486400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5267" y="1706031"/>
            <a:ext cx="5486400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5120640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1"/>
            <a:ext cx="5120640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39840" y="1888911"/>
            <a:ext cx="5120640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339840" y="3108961"/>
            <a:ext cx="5120640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E7A2AD41-D2E9-F366-5F7B-8F4D1F4DE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3621024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5488" y="1706031"/>
            <a:ext cx="3621024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EC8DABD9-0903-42DA-E802-AA4DBD0C1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2336" y="1706031"/>
            <a:ext cx="3621024" cy="12192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3255264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1"/>
            <a:ext cx="3255264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68368" y="1888911"/>
            <a:ext cx="3255264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468368" y="3108961"/>
            <a:ext cx="3255264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80CCE7-DA13-C32F-71C6-2F68819603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05216" y="1888911"/>
            <a:ext cx="3255264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34EA740-024C-94E3-A7F1-E1648E067B5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05216" y="3108961"/>
            <a:ext cx="3255264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7" name="UL Standards &amp; Engagement" descr="UL Standards &amp; Engagement">
            <a:extLst>
              <a:ext uri="{FF2B5EF4-FFF2-40B4-BE49-F238E27FC236}">
                <a16:creationId xmlns:a16="http://schemas.microsoft.com/office/drawing/2014/main" id="{57227F55-DEE8-09F8-BC8D-C6F9A45C8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2682240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2800" y="1706031"/>
            <a:ext cx="2682240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EC8DABD9-0903-42DA-E802-AA4DBD0C1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6960" y="1706031"/>
            <a:ext cx="2682240" cy="12192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394DA616-4043-7AEE-C683-5321B11E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1120" y="1706031"/>
            <a:ext cx="2682240" cy="1219200"/>
          </a:xfrm>
          <a:prstGeom prst="rect">
            <a:avLst/>
          </a:prstGeom>
          <a:solidFill>
            <a:srgbClr val="BCE4F7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3568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3568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80CCE7-DA13-C32F-71C6-2F68819603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3984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34EA740-024C-94E3-A7F1-E1648E067B5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3984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8792819-EBC9-9659-F3E9-C008809BE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14400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556C798A-4B62-3EF8-C56D-E91F6E87A6F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14400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3C9F413B-E2C1-8C0B-2D1E-1942F6B7C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5486400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5267" y="1706031"/>
            <a:ext cx="5486400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53568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400800" y="195072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400800" y="353568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DCFCE448-4A60-5ED3-DBDA-9BE9F2A6F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5486400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5267" y="1706031"/>
            <a:ext cx="5486400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67172C6C-385E-93D1-829B-FF5069783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2480" y="1950720"/>
            <a:ext cx="499872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71856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1ACC422A-790B-ECC4-67E8-2464F414C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400800" y="1950720"/>
            <a:ext cx="499872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400800" y="213360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400800" y="371856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4" name="UL Standards &amp; Engagement" descr="UL Standards &amp; Engagement">
            <a:extLst>
              <a:ext uri="{FF2B5EF4-FFF2-40B4-BE49-F238E27FC236}">
                <a16:creationId xmlns:a16="http://schemas.microsoft.com/office/drawing/2014/main" id="{76E8DE3B-C59A-F76F-F3D5-CB5423F11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3621024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5488" y="1706031"/>
            <a:ext cx="3621024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2336" y="1706029"/>
            <a:ext cx="3621024" cy="39624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53568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29328" y="195072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529328" y="353568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66176" y="195072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6176" y="353568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6" name="UL Standards &amp; Engagement" descr="UL Standards &amp; Engagement">
            <a:extLst>
              <a:ext uri="{FF2B5EF4-FFF2-40B4-BE49-F238E27FC236}">
                <a16:creationId xmlns:a16="http://schemas.microsoft.com/office/drawing/2014/main" id="{38511212-2349-4547-0687-F6ACDBD04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3621024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5488" y="1706031"/>
            <a:ext cx="3621024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2336" y="1706028"/>
            <a:ext cx="3621024" cy="414528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45C712C8-771E-7626-CE58-B49EC160A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2480" y="1950720"/>
            <a:ext cx="3133344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71856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3B7C83D9-CDEE-E86A-98C9-BA492416B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29328" y="1950720"/>
            <a:ext cx="3133344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29328" y="213360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529328" y="371856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8" name="Line">
            <a:extLst>
              <a:ext uri="{FF2B5EF4-FFF2-40B4-BE49-F238E27FC236}">
                <a16:creationId xmlns:a16="http://schemas.microsoft.com/office/drawing/2014/main" id="{F1762E8D-F27D-AFA3-F0B6-034D7611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66176" y="1950720"/>
            <a:ext cx="313334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66176" y="213360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6176" y="371856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7948A8AD-1062-EA8A-1BDC-8656F6F99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2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2682240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2800" y="1706031"/>
            <a:ext cx="2682240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6960" y="1706028"/>
            <a:ext cx="2682240" cy="39624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430DB131-8430-7A8C-B9F9-5088DDD3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1120" y="1706031"/>
            <a:ext cx="2682240" cy="3962400"/>
          </a:xfrm>
          <a:prstGeom prst="rect">
            <a:avLst/>
          </a:prstGeom>
          <a:solidFill>
            <a:srgbClr val="BCE4F7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664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9664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0080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080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A12488C-CA11-B17A-D388-811A0FF5E2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20496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4BAE372-6078-E81D-C926-C7FDFEC1B0C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20496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972D8219-ACF2-544B-E770-FF31FCCDC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2682240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2800" y="1706031"/>
            <a:ext cx="2682240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6960" y="1706028"/>
            <a:ext cx="2682240" cy="414528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5CE7F363-9871-2C20-DD0F-4CCEE85F0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1120" y="1706031"/>
            <a:ext cx="2682240" cy="4145280"/>
          </a:xfrm>
          <a:prstGeom prst="rect">
            <a:avLst/>
          </a:prstGeom>
          <a:solidFill>
            <a:srgbClr val="BCE4F7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CF7DADE1-C3EF-BB88-5CD6-B46AC03EA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2480" y="1950720"/>
            <a:ext cx="219456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0" name="Line">
            <a:extLst>
              <a:ext uri="{FF2B5EF4-FFF2-40B4-BE49-F238E27FC236}">
                <a16:creationId xmlns:a16="http://schemas.microsoft.com/office/drawing/2014/main" id="{68D95A14-E1E9-6B79-39D6-D59DC7397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6640" y="1950720"/>
            <a:ext cx="219456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664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9664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5C8215A8-C4F9-71B8-465D-6C92ACA05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400800" y="1950720"/>
            <a:ext cx="2194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0080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080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54C0BBA5-F632-0222-767D-7050465DC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04960" y="1950720"/>
            <a:ext cx="2194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A12488C-CA11-B17A-D388-811A0FF5E2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20496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4BAE372-6078-E81D-C926-C7FDFEC1B0C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20496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23" name="UL Standards &amp; Engagement" descr="UL Standards &amp; Engagement">
            <a:extLst>
              <a:ext uri="{FF2B5EF4-FFF2-40B4-BE49-F238E27FC236}">
                <a16:creationId xmlns:a16="http://schemas.microsoft.com/office/drawing/2014/main" id="{977CA48A-0D2F-8E17-95CD-F4DBC85B9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548639"/>
            <a:ext cx="5483860" cy="18288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3291840"/>
            <a:ext cx="5071872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5071872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511040"/>
            <a:ext cx="5071872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6959" y="3291840"/>
            <a:ext cx="5071872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959" y="3413760"/>
            <a:ext cx="5071872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56959" y="4511040"/>
            <a:ext cx="5071872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6D65331E-B7E6-E024-289F-ED2EFB78D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bble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">
            <a:extLst>
              <a:ext uri="{FF2B5EF4-FFF2-40B4-BE49-F238E27FC236}">
                <a16:creationId xmlns:a16="http://schemas.microsoft.com/office/drawing/2014/main" id="{23B4D68E-D843-0C40-CEBC-13E1C3F2F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6340266" y="777242"/>
            <a:ext cx="5303519" cy="5303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218" y="1706031"/>
            <a:ext cx="5484283" cy="2316480"/>
          </a:xfrm>
        </p:spPr>
        <p:txBody>
          <a:bodyPr anchor="t" anchorCtr="0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/>
              <a:t>[Divider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219" y="4267200"/>
            <a:ext cx="5484281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[Divider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8D75AD47-E575-2AA4-BE4E-4B6B80B257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oint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42EA9144-5373-7BAA-E41E-77C3C399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0"/>
            <a:ext cx="5105400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39"/>
            <a:ext cx="5483860" cy="18288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3291840"/>
            <a:ext cx="2438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8567" y="3291840"/>
            <a:ext cx="2438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567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348567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3" name="UL Standards &amp; Engagement" descr="UL Standards &amp; Engagement">
            <a:extLst>
              <a:ext uri="{FF2B5EF4-FFF2-40B4-BE49-F238E27FC236}">
                <a16:creationId xmlns:a16="http://schemas.microsoft.com/office/drawing/2014/main" id="{AD35F0E0-BB55-C072-C8DE-651C8C6A3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oints Data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4B3917AC-923A-89FA-37CD-07399579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0"/>
            <a:ext cx="8424501" cy="6858000"/>
          </a:xfrm>
          <a:prstGeom prst="rect">
            <a:avLst/>
          </a:prstGeom>
          <a:solidFill>
            <a:srgbClr val="FFFFFF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3A219B-8D99-C000-CE54-7909ED2FC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7354995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1706033"/>
            <a:ext cx="3206496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27951"/>
            <a:ext cx="3206496" cy="975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9E52634-3878-4103-9FC6-C1B19D85879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48217" y="3108960"/>
            <a:ext cx="3206496" cy="3088640"/>
          </a:xfrm>
        </p:spPr>
        <p:txBody>
          <a:bodyPr/>
          <a:lstStyle>
            <a:lvl1pPr>
              <a:defRPr sz="21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133" y="1706033"/>
            <a:ext cx="3206496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33" y="1827951"/>
            <a:ext cx="3206496" cy="975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68B1C423-24D4-DD4C-5194-CB6316A01CD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84133" y="3108960"/>
            <a:ext cx="3206496" cy="3088640"/>
          </a:xfrm>
        </p:spPr>
        <p:txBody>
          <a:bodyPr/>
          <a:lstStyle>
            <a:lvl1pPr>
              <a:defRPr sz="21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207DE8-7A54-A2DE-C9DA-AAE09EFE42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3922" y="1706033"/>
            <a:ext cx="2689863" cy="13411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E5C7EA8-6425-0221-33B2-2F97EE063E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3922" y="3108960"/>
            <a:ext cx="2689439" cy="308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7" name="UL Standards &amp; Engagement" descr="UL Standards &amp; Engagement">
            <a:extLst>
              <a:ext uri="{FF2B5EF4-FFF2-40B4-BE49-F238E27FC236}">
                <a16:creationId xmlns:a16="http://schemas.microsoft.com/office/drawing/2014/main" id="{F85F01CD-2019-A626-0EDB-4D5CE6BDE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548639"/>
            <a:ext cx="5483860" cy="18288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3291840"/>
            <a:ext cx="337718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337718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511040"/>
            <a:ext cx="3377184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133" y="3291840"/>
            <a:ext cx="337718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33" y="3413760"/>
            <a:ext cx="337718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84133" y="4511040"/>
            <a:ext cx="3377184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4B423371-4EEB-1647-F8AC-BE37D259F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2167" y="3291840"/>
            <a:ext cx="337718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6F5FC24-92AD-FDC2-FD82-D127ADE63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2167" y="3413760"/>
            <a:ext cx="337718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9A1AD93-A4A6-876F-66B8-D6FA4988595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22167" y="4511040"/>
            <a:ext cx="3377184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15479438-0089-E39B-34C0-9E5956781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oint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EF8FA2-5DBA-03BF-350B-1AF47AFF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1706033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27953"/>
            <a:ext cx="3621024" cy="731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2621280"/>
            <a:ext cx="3621024" cy="7924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C34CC0F-06CB-59EA-6E96-A3D191379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39" y="3596640"/>
            <a:ext cx="3621024" cy="207264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133" y="1706033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33" y="1827953"/>
            <a:ext cx="3621024" cy="731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84133" y="2621280"/>
            <a:ext cx="3621024" cy="7924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9B6F9D6D-1285-51F7-638B-2327058D9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84133" y="3596640"/>
            <a:ext cx="3621024" cy="207264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4B423371-4EEB-1647-F8AC-BE37D259F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2167" y="1706033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6F5FC24-92AD-FDC2-FD82-D127ADE63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2167" y="1827953"/>
            <a:ext cx="3621024" cy="731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69A1AD93-A4A6-876F-66B8-D6FA4988595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22167" y="2621280"/>
            <a:ext cx="3621024" cy="7924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90151EF7-99D4-9093-F374-919C26A59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22167" y="3596640"/>
            <a:ext cx="3621024" cy="207264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7D2160D4-5342-D6D1-E8EF-4303480B1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oints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5DB677-4182-8A8A-A686-2BC02FDAB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D34425-6723-ADCC-9251-106A0D9885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216" y="1706033"/>
            <a:ext cx="8045451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9pPr>
          </a:lstStyle>
          <a:p>
            <a:pPr lvl="0"/>
            <a:r>
              <a:rPr lang="en-US"/>
              <a:t>[Statement]</a:t>
            </a:r>
          </a:p>
        </p:txBody>
      </p:sp>
      <p:cxnSp>
        <p:nvCxnSpPr>
          <p:cNvPr id="18" name="Line">
            <a:extLst>
              <a:ext uri="{FF2B5EF4-FFF2-40B4-BE49-F238E27FC236}">
                <a16:creationId xmlns:a16="http://schemas.microsoft.com/office/drawing/2014/main" id="{461C5959-4737-763A-FD5A-9658DD405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E601BF4-DAEF-133B-EE30-3239C5863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C90670E-AE06-3C75-5492-E891C2E2943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4" name="Line">
            <a:extLst>
              <a:ext uri="{FF2B5EF4-FFF2-40B4-BE49-F238E27FC236}">
                <a16:creationId xmlns:a16="http://schemas.microsoft.com/office/drawing/2014/main" id="{63C6B581-253E-219F-92B7-D3A6352F3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8567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65EF0A5-3D33-4238-5195-34801B66BE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567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C38CB995-C913-3728-3008-ADFFA2ACEC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348567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FF52919A-3538-27C6-49FF-7336E74CA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5267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F41111F-69DE-7800-1A30-A77264CFC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5267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5CCB6FBB-870D-DCCA-7330-04B4FFE5795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55267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685B4FA-34F7-B692-3FD7-327581E6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55195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65AEA5A7-5C89-BF37-6984-D405C32179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5195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F550F705-B329-2D27-76CF-ABB5C9A5C49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55195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21" name="UL Standards &amp; Engagement" descr="UL Standards &amp; Engagement">
            <a:extLst>
              <a:ext uri="{FF2B5EF4-FFF2-40B4-BE49-F238E27FC236}">
                <a16:creationId xmlns:a16="http://schemas.microsoft.com/office/drawing/2014/main" id="{DA7D4189-1109-3F38-3EE3-1B31EA34F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1">
    <p:bg>
      <p:bgPr>
        <a:solidFill>
          <a:srgbClr val="BCE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5748F38-9D08-2B92-960F-D12D75240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3688080"/>
            <a:ext cx="7086600" cy="316992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3C55073-B850-8FDD-06A4-411315BDA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3688080"/>
            <a:ext cx="5105400" cy="3169920"/>
          </a:xfrm>
          <a:solidFill>
            <a:srgbClr val="BCBEC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C0214A-1F74-44C9-F8C0-8FFAE6154D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216" y="1706033"/>
            <a:ext cx="11095568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/>
              <a:t>[Statement]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00C2A02-8E52-208C-4764-B30149B54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0553" y="4389120"/>
            <a:ext cx="4671484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5234115-8955-619E-ECC9-B610BE9A21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0552" y="4572000"/>
            <a:ext cx="2812712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DA57281-0B97-D604-AC46-2A843B5489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63265" y="4572000"/>
            <a:ext cx="1858772" cy="121920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1" name="UL Standards &amp; Engagement" descr="UL Standards &amp; Engagement">
            <a:extLst>
              <a:ext uri="{FF2B5EF4-FFF2-40B4-BE49-F238E27FC236}">
                <a16:creationId xmlns:a16="http://schemas.microsoft.com/office/drawing/2014/main" id="{39FAD9B2-01A7-9D5F-BEAB-4961BE121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0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2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">
            <a:extLst>
              <a:ext uri="{FF2B5EF4-FFF2-40B4-BE49-F238E27FC236}">
                <a16:creationId xmlns:a16="http://schemas.microsoft.com/office/drawing/2014/main" id="{1916F76D-DD49-1113-0C41-8C035754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1"/>
            <a:ext cx="12192000" cy="1706033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A97BC7FD-E8D3-4F77-E75D-CCCEE868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706034"/>
            <a:ext cx="5105400" cy="5151967"/>
          </a:xfrm>
          <a:solidFill>
            <a:srgbClr val="BCBEC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095144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 or statement]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2EF9056F-E9BF-3433-D3D7-95475CFBF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2438400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E99C21A-E90A-6F23-3825-23860F4974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2560320"/>
            <a:ext cx="1745827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08263E5-72CC-A3FF-EA5B-2A0BA5C09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5336" y="2560320"/>
            <a:ext cx="3217163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4441901B-312A-2F3A-D305-D3F96454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656391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28F46EA-4F21-19B5-DFFF-353C9C40E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8640" y="3779520"/>
            <a:ext cx="1745827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2D29268-DC46-1E23-8D73-343A45EB10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5336" y="3779520"/>
            <a:ext cx="3217163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458339CC-E97A-E65F-4872-4DDC1EEA3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4876800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CCBADD2-4D09-4DAD-019A-BF71EE22B2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4998720"/>
            <a:ext cx="1745827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99ED109-9CA8-2632-1D16-D567A9B0E7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5336" y="4998720"/>
            <a:ext cx="3217163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6" name="UL Standards &amp; Engagement" descr="UL Standards &amp; Engagement">
            <a:extLst>
              <a:ext uri="{FF2B5EF4-FFF2-40B4-BE49-F238E27FC236}">
                <a16:creationId xmlns:a16="http://schemas.microsoft.com/office/drawing/2014/main" id="{E1BF9755-348C-D0E3-B118-4206873FC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30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3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1088585-4FE4-9AE8-7638-F5E30671C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0"/>
            <a:ext cx="6155267" cy="6858000"/>
          </a:xfrm>
          <a:prstGeom prst="rect">
            <a:avLst/>
          </a:prstGeom>
          <a:solidFill>
            <a:srgbClr val="BCE4F7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D88A166F-9AE9-E3FE-AD53-0952B92D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55267" cy="3425952"/>
          </a:xfrm>
          <a:solidFill>
            <a:srgbClr val="BCBEC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3779519"/>
            <a:ext cx="5073396" cy="1215468"/>
          </a:xfrm>
        </p:spPr>
        <p:txBody>
          <a:bodyPr/>
          <a:lstStyle>
            <a:lvl1pPr>
              <a:lnSpc>
                <a:spcPct val="100000"/>
              </a:lnSpc>
              <a:defRPr sz="2133" b="0"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A3E17121-5847-4188-4F6C-41D50FA0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86600" y="1712253"/>
            <a:ext cx="362102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8E2CBC8-88CD-1CB8-C93E-67D43C8181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6599" y="1889759"/>
            <a:ext cx="3621024" cy="10972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891CBF-8718-4124-AA14-6DA6121F5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6600" y="3169920"/>
            <a:ext cx="3621024" cy="30276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254537A9-6F65-4364-CF63-5E8AC4FAF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23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4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1088585-4FE4-9AE8-7638-F5E30671C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6036733" y="0"/>
            <a:ext cx="6155267" cy="68580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D88A166F-9AE9-E3FE-AD53-0952B92D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36733" y="3432048"/>
            <a:ext cx="6155267" cy="3425952"/>
          </a:xfrm>
          <a:solidFill>
            <a:srgbClr val="BCBEC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32676-E35C-A086-E70D-94BD4ECA9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073396" cy="1828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[Slide title or statement]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B73AA4-C30B-BD5F-9D90-FBF17BBC92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39" y="3429000"/>
            <a:ext cx="5073396" cy="182880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A3E17121-5847-4188-4F6C-41D50FA0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557603" y="548640"/>
            <a:ext cx="5086181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8E2CBC8-88CD-1CB8-C93E-67D43C8181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7603" y="731519"/>
            <a:ext cx="5085757" cy="1828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[Statement]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29C4836D-E79E-7153-285F-7FE61D109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6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5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805EB92D-3A37-0CF0-B7A2-6071D4DB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5267" y="1"/>
            <a:ext cx="6036733" cy="6858000"/>
          </a:xfrm>
          <a:solidFill>
            <a:srgbClr val="BCBEC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4552527" cy="9144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EF35DCB6-E00B-EA3F-E4B2-0E2FA3AEF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2502245"/>
            <a:ext cx="454761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07DE6A9-ED6D-C9A6-1BC7-25C20B2144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2679751"/>
            <a:ext cx="4547616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86E79B1-B898-7313-C7D0-B891897DF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023360"/>
            <a:ext cx="4547616" cy="217424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87E144F9-44E6-F305-0293-7C8227CAD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Imag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5AACA9F-30CA-B558-FBE4-1AC9B5A93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7530" y="0"/>
            <a:ext cx="6494471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220" y="1706031"/>
            <a:ext cx="4671481" cy="2316480"/>
          </a:xfrm>
        </p:spPr>
        <p:txBody>
          <a:bodyPr anchor="t" anchorCtr="0"/>
          <a:lstStyle>
            <a:lvl1pPr>
              <a:lnSpc>
                <a:spcPct val="85000"/>
              </a:lnSpc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en-US"/>
              <a:t>[Divider title]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48220" y="4267200"/>
            <a:ext cx="4671480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[Divider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0485B414-8C3F-B681-B596-B6C69AA72E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9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6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D136E6F-7EBA-C0F8-4E83-D0423008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6155267" y="0"/>
            <a:ext cx="6036733" cy="6858000"/>
          </a:xfrm>
          <a:prstGeom prst="rect">
            <a:avLst/>
          </a:prstGeom>
          <a:solidFill>
            <a:srgbClr val="BCBEC0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B909AD7D-8DD5-379C-4018-DD4726DCD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5267" y="0"/>
            <a:ext cx="6036733" cy="3425952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01C4B4E-A8D6-4FCA-7DEE-079661641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073396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55825A-49E0-BC05-3C7A-DACC6BF125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1706034"/>
            <a:ext cx="5073396" cy="449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730DC0-223C-2B58-8EF7-4A0C518173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5601" y="3738466"/>
            <a:ext cx="4937759" cy="24383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[Statement]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A15D11FC-9EF5-E50F-3D87-E3019C68C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FB2C4D3-4705-5546-74A0-78FF265F5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7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A78B66E6-8FDB-374D-68C5-AE0E871FB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-1" y="0"/>
            <a:ext cx="12192001" cy="2804160"/>
          </a:xfrm>
          <a:prstGeom prst="rect">
            <a:avLst/>
          </a:prstGeom>
          <a:solidFill>
            <a:srgbClr val="BCBEC0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B909AD7D-8DD5-379C-4018-DD4726DCD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8067" y="0"/>
            <a:ext cx="5223933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01C4B4E-A8D6-4FCA-7DEE-079661641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2" y="548637"/>
            <a:ext cx="5238325" cy="1828800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/>
              <a:t>[Slide title </a:t>
            </a:r>
            <a:br>
              <a:rPr lang="en-US"/>
            </a:br>
            <a:r>
              <a:rPr lang="en-US"/>
              <a:t>or statement]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5A66D3A3-34B7-FEE0-AEB1-BE50FE81E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291840"/>
            <a:ext cx="2438399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78DF2F-4068-63F7-7480-EB0179D479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3352800"/>
            <a:ext cx="2438399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67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55825A-49E0-BC05-3C7A-DACC6BF125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3360"/>
            <a:ext cx="2438399" cy="217424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ADC84B74-CF8A-96DE-0CB6-466040D15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8567" y="3291840"/>
            <a:ext cx="2438399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173C230-5337-3A33-7043-2F5C8DB037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8567" y="3352800"/>
            <a:ext cx="2438399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67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E99D5CA-4ADD-4167-3C4E-0D9D818CE1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8567" y="4023360"/>
            <a:ext cx="2438399" cy="217424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A15D11FC-9EF5-E50F-3D87-E3019C68C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FB2C4D3-4705-5546-74A0-78FF265F5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pic>
        <p:nvPicPr>
          <p:cNvPr id="4" name="UL Standards &amp; Engagement" descr="UL Standards &amp; Engagement">
            <a:extLst>
              <a:ext uri="{FF2B5EF4-FFF2-40B4-BE49-F238E27FC236}">
                <a16:creationId xmlns:a16="http://schemas.microsoft.com/office/drawing/2014/main" id="{319A2D3C-E7C3-91FF-7296-FB2FC06BF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pic>
        <p:nvPicPr>
          <p:cNvPr id="4" name="UL Standards &amp; Engagement" descr="UL Standards &amp; Engagement">
            <a:extLst>
              <a:ext uri="{FF2B5EF4-FFF2-40B4-BE49-F238E27FC236}">
                <a16:creationId xmlns:a16="http://schemas.microsoft.com/office/drawing/2014/main" id="{102E3585-7254-AF08-E3B9-F9EEBDD1C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53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3D580596-CBE3-AD11-15A4-26C9E50BA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AEFB5B56-C671-0046-2603-5F5C052B7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8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CAAC59B6-FBDC-907D-BD84-DAC0E14ED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99935" y="2514600"/>
            <a:ext cx="47921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8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L Standards &amp; Engagement" descr="UL Standards &amp; Engagement">
            <a:extLst>
              <a:ext uri="{FF2B5EF4-FFF2-40B4-BE49-F238E27FC236}">
                <a16:creationId xmlns:a16="http://schemas.microsoft.com/office/drawing/2014/main" id="{7C7CE0F7-354B-B530-A793-91459182A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3699935" y="2514600"/>
            <a:ext cx="47921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07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L Standards &amp; Engagement" descr="UL Standards &amp; Engagement">
            <a:extLst>
              <a:ext uri="{FF2B5EF4-FFF2-40B4-BE49-F238E27FC236}">
                <a16:creationId xmlns:a16="http://schemas.microsoft.com/office/drawing/2014/main" id="{BDCB2FFB-BD77-BFA0-C757-12F11E546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6" name="TextBox">
            <a:extLst>
              <a:ext uri="{FF2B5EF4-FFF2-40B4-BE49-F238E27FC236}">
                <a16:creationId xmlns:a16="http://schemas.microsoft.com/office/drawing/2014/main" id="{2ADB2FFF-9792-CBD5-DE27-2C44B6E7546F}"/>
              </a:ext>
            </a:extLst>
          </p:cNvPr>
          <p:cNvSpPr txBox="1"/>
          <p:nvPr userDrawn="1"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>
                <a:latin typeface="+mj-lt"/>
              </a:rPr>
              <a:t>Thank you</a:t>
            </a: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1B7FC7B8-1536-555C-F704-25EA930370F2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/>
              <a:t>ULSE.org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B844A7-F6F1-BECA-E1E9-F212D3F3D193}"/>
              </a:ext>
            </a:extLst>
          </p:cNvPr>
          <p:cNvSpPr txBox="1"/>
          <p:nvPr userDrawn="1"/>
        </p:nvSpPr>
        <p:spPr>
          <a:xfrm>
            <a:off x="816077" y="65089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7160" indent="-137160">
              <a:lnSpc>
                <a:spcPct val="100000"/>
              </a:lnSpc>
              <a:spcBef>
                <a:spcPts val="900"/>
              </a:spcBef>
              <a:buClr>
                <a:srgbClr val="00A451"/>
              </a:buClr>
              <a:buSzPct val="100000"/>
              <a:buFont typeface="Arial"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71814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 Strap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A6A2AFE1-53D3-1EEC-FC0E-8A6B5ED5B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E696D3B1-BF46-CEA7-9A8F-917AFCC52B37}"/>
              </a:ext>
            </a:extLst>
          </p:cNvPr>
          <p:cNvSpPr txBox="1"/>
          <p:nvPr userDrawn="1"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>
                <a:latin typeface="+mj-lt"/>
              </a:rPr>
              <a:t>Thank you</a:t>
            </a: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59412250-5B50-8283-BC31-C2FD1BD247AE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/>
              <a:t>ULSE.org</a:t>
            </a:r>
          </a:p>
        </p:txBody>
      </p:sp>
      <p:sp>
        <p:nvSpPr>
          <p:cNvPr id="9" name="Safety Science in Action" descr="Safety Science in Action">
            <a:extLst>
              <a:ext uri="{FF2B5EF4-FFF2-40B4-BE49-F238E27FC236}">
                <a16:creationId xmlns:a16="http://schemas.microsoft.com/office/drawing/2014/main" id="{52890163-6D3E-7026-3F08-51429E19968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00A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2472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bble Image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5AACA9F-30CA-B558-FBE4-1AC9B5A93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7530" y="0"/>
            <a:ext cx="6494471" cy="6858000"/>
          </a:xfrm>
          <a:solidFill>
            <a:srgbClr val="BCBEC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220" y="1706031"/>
            <a:ext cx="4671481" cy="2316480"/>
          </a:xfrm>
        </p:spPr>
        <p:txBody>
          <a:bodyPr anchor="t" anchorCtr="0"/>
          <a:lstStyle>
            <a:lvl1pPr>
              <a:lnSpc>
                <a:spcPct val="85000"/>
              </a:lnSpc>
              <a:defRPr sz="4267" b="0"/>
            </a:lvl1pPr>
          </a:lstStyle>
          <a:p>
            <a:r>
              <a:rPr lang="en-US"/>
              <a:t>[Divider title]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48220" y="4267200"/>
            <a:ext cx="4671480" cy="7315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[Divider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B1167841-79D5-7C7E-72C4-1CFE76565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60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L Standards &amp; Engagement" descr="UL Standards &amp; Engagement">
            <a:extLst>
              <a:ext uri="{FF2B5EF4-FFF2-40B4-BE49-F238E27FC236}">
                <a16:creationId xmlns:a16="http://schemas.microsoft.com/office/drawing/2014/main" id="{E72FD556-7D02-4E25-A036-AD1B931D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6" name="TextBox">
            <a:extLst>
              <a:ext uri="{FF2B5EF4-FFF2-40B4-BE49-F238E27FC236}">
                <a16:creationId xmlns:a16="http://schemas.microsoft.com/office/drawing/2014/main" id="{6AE47B75-9239-6D2B-5126-5C09A3763928}"/>
              </a:ext>
            </a:extLst>
          </p:cNvPr>
          <p:cNvSpPr txBox="1"/>
          <p:nvPr userDrawn="1"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0" name="TextBox">
            <a:extLst>
              <a:ext uri="{FF2B5EF4-FFF2-40B4-BE49-F238E27FC236}">
                <a16:creationId xmlns:a16="http://schemas.microsoft.com/office/drawing/2014/main" id="{9F9BE270-A94C-A4F7-9175-E573313E0245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>
                <a:solidFill>
                  <a:schemeClr val="bg1"/>
                </a:solidFill>
              </a:rPr>
              <a:t>ULSE.org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581CA-302A-9D8B-7485-7F332EE5622C}"/>
              </a:ext>
            </a:extLst>
          </p:cNvPr>
          <p:cNvSpPr txBox="1"/>
          <p:nvPr userDrawn="1"/>
        </p:nvSpPr>
        <p:spPr>
          <a:xfrm>
            <a:off x="855406" y="653845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7160" indent="-137160">
              <a:lnSpc>
                <a:spcPct val="100000"/>
              </a:lnSpc>
              <a:spcBef>
                <a:spcPts val="900"/>
              </a:spcBef>
              <a:buClr>
                <a:srgbClr val="00A451"/>
              </a:buClr>
              <a:buSzPct val="100000"/>
              <a:buFont typeface="Arial"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4423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Green Straplin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3BDFF117-7D71-0909-D2D9-F68B4BC08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548641" y="548640"/>
            <a:ext cx="1916852" cy="731520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AC535B10-9A07-B38D-2360-2B762AAD6744}"/>
              </a:ext>
            </a:extLst>
          </p:cNvPr>
          <p:cNvSpPr txBox="1"/>
          <p:nvPr userDrawn="1"/>
        </p:nvSpPr>
        <p:spPr>
          <a:xfrm>
            <a:off x="548216" y="1706879"/>
            <a:ext cx="5486400" cy="20726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8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82067133-5098-6340-C3F1-9CE8F5AF8569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>
                <a:solidFill>
                  <a:schemeClr val="bg1"/>
                </a:solidFill>
              </a:rPr>
              <a:t>ULSE.org</a:t>
            </a:r>
          </a:p>
        </p:txBody>
      </p:sp>
      <p:sp>
        <p:nvSpPr>
          <p:cNvPr id="9" name="Safety Science in Action" descr="Safety Science in Action">
            <a:extLst>
              <a:ext uri="{FF2B5EF4-FFF2-40B4-BE49-F238E27FC236}">
                <a16:creationId xmlns:a16="http://schemas.microsoft.com/office/drawing/2014/main" id="{BDD2FE22-B6E2-5D38-E37F-6412E50C455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548641" y="6056896"/>
            <a:ext cx="1955700" cy="182880"/>
          </a:xfrm>
          <a:custGeom>
            <a:avLst/>
            <a:gdLst>
              <a:gd name="T0" fmla="*/ 5204 w 5226"/>
              <a:gd name="T1" fmla="*/ 41 h 488"/>
              <a:gd name="T2" fmla="*/ 5140 w 5226"/>
              <a:gd name="T3" fmla="*/ 32 h 488"/>
              <a:gd name="T4" fmla="*/ 5172 w 5226"/>
              <a:gd name="T5" fmla="*/ 92 h 488"/>
              <a:gd name="T6" fmla="*/ 5071 w 5226"/>
              <a:gd name="T7" fmla="*/ 116 h 488"/>
              <a:gd name="T8" fmla="*/ 4883 w 5226"/>
              <a:gd name="T9" fmla="*/ 169 h 488"/>
              <a:gd name="T10" fmla="*/ 4835 w 5226"/>
              <a:gd name="T11" fmla="*/ 118 h 488"/>
              <a:gd name="T12" fmla="*/ 4915 w 5226"/>
              <a:gd name="T13" fmla="*/ 378 h 488"/>
              <a:gd name="T14" fmla="*/ 4626 w 5226"/>
              <a:gd name="T15" fmla="*/ 169 h 488"/>
              <a:gd name="T16" fmla="*/ 4735 w 5226"/>
              <a:gd name="T17" fmla="*/ 248 h 488"/>
              <a:gd name="T18" fmla="*/ 4471 w 5226"/>
              <a:gd name="T19" fmla="*/ 378 h 488"/>
              <a:gd name="T20" fmla="*/ 4439 w 5226"/>
              <a:gd name="T21" fmla="*/ 84 h 488"/>
              <a:gd name="T22" fmla="*/ 4246 w 5226"/>
              <a:gd name="T23" fmla="*/ 173 h 488"/>
              <a:gd name="T24" fmla="*/ 4312 w 5226"/>
              <a:gd name="T25" fmla="*/ 44 h 488"/>
              <a:gd name="T26" fmla="*/ 4344 w 5226"/>
              <a:gd name="T27" fmla="*/ 328 h 488"/>
              <a:gd name="T28" fmla="*/ 4083 w 5226"/>
              <a:gd name="T29" fmla="*/ 111 h 488"/>
              <a:gd name="T30" fmla="*/ 4119 w 5226"/>
              <a:gd name="T31" fmla="*/ 288 h 488"/>
              <a:gd name="T32" fmla="*/ 3818 w 5226"/>
              <a:gd name="T33" fmla="*/ 97 h 488"/>
              <a:gd name="T34" fmla="*/ 3861 w 5226"/>
              <a:gd name="T35" fmla="*/ 16 h 488"/>
              <a:gd name="T36" fmla="*/ 3681 w 5226"/>
              <a:gd name="T37" fmla="*/ 378 h 488"/>
              <a:gd name="T38" fmla="*/ 3309 w 5226"/>
              <a:gd name="T39" fmla="*/ 378 h 488"/>
              <a:gd name="T40" fmla="*/ 3509 w 5226"/>
              <a:gd name="T41" fmla="*/ 196 h 488"/>
              <a:gd name="T42" fmla="*/ 3186 w 5226"/>
              <a:gd name="T43" fmla="*/ 118 h 488"/>
              <a:gd name="T44" fmla="*/ 3219 w 5226"/>
              <a:gd name="T45" fmla="*/ 3 h 488"/>
              <a:gd name="T46" fmla="*/ 2939 w 5226"/>
              <a:gd name="T47" fmla="*/ 219 h 488"/>
              <a:gd name="T48" fmla="*/ 2903 w 5226"/>
              <a:gd name="T49" fmla="*/ 111 h 488"/>
              <a:gd name="T50" fmla="*/ 3004 w 5226"/>
              <a:gd name="T51" fmla="*/ 298 h 488"/>
              <a:gd name="T52" fmla="*/ 2766 w 5226"/>
              <a:gd name="T53" fmla="*/ 212 h 488"/>
              <a:gd name="T54" fmla="*/ 2766 w 5226"/>
              <a:gd name="T55" fmla="*/ 288 h 488"/>
              <a:gd name="T56" fmla="*/ 2372 w 5226"/>
              <a:gd name="T57" fmla="*/ 378 h 488"/>
              <a:gd name="T58" fmla="*/ 2430 w 5226"/>
              <a:gd name="T59" fmla="*/ 111 h 488"/>
              <a:gd name="T60" fmla="*/ 2192 w 5226"/>
              <a:gd name="T61" fmla="*/ 219 h 488"/>
              <a:gd name="T62" fmla="*/ 2051 w 5226"/>
              <a:gd name="T63" fmla="*/ 248 h 488"/>
              <a:gd name="T64" fmla="*/ 2192 w 5226"/>
              <a:gd name="T65" fmla="*/ 298 h 488"/>
              <a:gd name="T66" fmla="*/ 2003 w 5226"/>
              <a:gd name="T67" fmla="*/ 118 h 488"/>
              <a:gd name="T68" fmla="*/ 2012 w 5226"/>
              <a:gd name="T69" fmla="*/ 43 h 488"/>
              <a:gd name="T70" fmla="*/ 1791 w 5226"/>
              <a:gd name="T71" fmla="*/ 111 h 488"/>
              <a:gd name="T72" fmla="*/ 1827 w 5226"/>
              <a:gd name="T73" fmla="*/ 288 h 488"/>
              <a:gd name="T74" fmla="*/ 1499 w 5226"/>
              <a:gd name="T75" fmla="*/ 275 h 488"/>
              <a:gd name="T76" fmla="*/ 1536 w 5226"/>
              <a:gd name="T77" fmla="*/ 10 h 488"/>
              <a:gd name="T78" fmla="*/ 1576 w 5226"/>
              <a:gd name="T79" fmla="*/ 174 h 488"/>
              <a:gd name="T80" fmla="*/ 1155 w 5226"/>
              <a:gd name="T81" fmla="*/ 401 h 488"/>
              <a:gd name="T82" fmla="*/ 1233 w 5226"/>
              <a:gd name="T83" fmla="*/ 118 h 488"/>
              <a:gd name="T84" fmla="*/ 1117 w 5226"/>
              <a:gd name="T85" fmla="*/ 431 h 488"/>
              <a:gd name="T86" fmla="*/ 891 w 5226"/>
              <a:gd name="T87" fmla="*/ 118 h 488"/>
              <a:gd name="T88" fmla="*/ 1058 w 5226"/>
              <a:gd name="T89" fmla="*/ 118 h 488"/>
              <a:gd name="T90" fmla="*/ 1054 w 5226"/>
              <a:gd name="T91" fmla="*/ 379 h 488"/>
              <a:gd name="T92" fmla="*/ 804 w 5226"/>
              <a:gd name="T93" fmla="*/ 219 h 488"/>
              <a:gd name="T94" fmla="*/ 729 w 5226"/>
              <a:gd name="T95" fmla="*/ 264 h 488"/>
              <a:gd name="T96" fmla="*/ 608 w 5226"/>
              <a:gd name="T97" fmla="*/ 0 h 488"/>
              <a:gd name="T98" fmla="*/ 590 w 5226"/>
              <a:gd name="T99" fmla="*/ 118 h 488"/>
              <a:gd name="T100" fmla="*/ 524 w 5226"/>
              <a:gd name="T101" fmla="*/ 173 h 488"/>
              <a:gd name="T102" fmla="*/ 344 w 5226"/>
              <a:gd name="T103" fmla="*/ 329 h 488"/>
              <a:gd name="T104" fmla="*/ 344 w 5226"/>
              <a:gd name="T105" fmla="*/ 329 h 488"/>
              <a:gd name="T106" fmla="*/ 354 w 5226"/>
              <a:gd name="T107" fmla="*/ 168 h 488"/>
              <a:gd name="T108" fmla="*/ 464 w 5226"/>
              <a:gd name="T109" fmla="*/ 333 h 488"/>
              <a:gd name="T110" fmla="*/ 253 w 5226"/>
              <a:gd name="T111" fmla="*/ 310 h 488"/>
              <a:gd name="T112" fmla="*/ 103 w 5226"/>
              <a:gd name="T113" fmla="*/ 228 h 488"/>
              <a:gd name="T114" fmla="*/ 107 w 5226"/>
              <a:gd name="T115" fmla="*/ 71 h 488"/>
              <a:gd name="T116" fmla="*/ 0 w 5226"/>
              <a:gd name="T117" fmla="*/ 27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26" h="488">
                <a:moveTo>
                  <a:pt x="5193" y="5"/>
                </a:moveTo>
                <a:lnTo>
                  <a:pt x="5193" y="5"/>
                </a:lnTo>
                <a:lnTo>
                  <a:pt x="5226" y="5"/>
                </a:lnTo>
                <a:lnTo>
                  <a:pt x="5226" y="116"/>
                </a:lnTo>
                <a:lnTo>
                  <a:pt x="5204" y="116"/>
                </a:lnTo>
                <a:lnTo>
                  <a:pt x="5204" y="41"/>
                </a:lnTo>
                <a:cubicBezTo>
                  <a:pt x="5204" y="39"/>
                  <a:pt x="5204" y="36"/>
                  <a:pt x="5205" y="32"/>
                </a:cubicBezTo>
                <a:cubicBezTo>
                  <a:pt x="5205" y="28"/>
                  <a:pt x="5205" y="25"/>
                  <a:pt x="5205" y="23"/>
                </a:cubicBezTo>
                <a:lnTo>
                  <a:pt x="5183" y="116"/>
                </a:lnTo>
                <a:lnTo>
                  <a:pt x="5161" y="116"/>
                </a:lnTo>
                <a:lnTo>
                  <a:pt x="5140" y="23"/>
                </a:lnTo>
                <a:cubicBezTo>
                  <a:pt x="5140" y="25"/>
                  <a:pt x="5140" y="28"/>
                  <a:pt x="5140" y="32"/>
                </a:cubicBezTo>
                <a:cubicBezTo>
                  <a:pt x="5140" y="36"/>
                  <a:pt x="5140" y="39"/>
                  <a:pt x="5140" y="41"/>
                </a:cubicBezTo>
                <a:lnTo>
                  <a:pt x="5140" y="116"/>
                </a:lnTo>
                <a:lnTo>
                  <a:pt x="5118" y="116"/>
                </a:lnTo>
                <a:lnTo>
                  <a:pt x="5118" y="5"/>
                </a:lnTo>
                <a:lnTo>
                  <a:pt x="5152" y="5"/>
                </a:lnTo>
                <a:lnTo>
                  <a:pt x="5172" y="92"/>
                </a:lnTo>
                <a:lnTo>
                  <a:pt x="5193" y="5"/>
                </a:lnTo>
                <a:close/>
                <a:moveTo>
                  <a:pt x="5105" y="5"/>
                </a:moveTo>
                <a:lnTo>
                  <a:pt x="5105" y="5"/>
                </a:lnTo>
                <a:lnTo>
                  <a:pt x="5105" y="24"/>
                </a:lnTo>
                <a:lnTo>
                  <a:pt x="5071" y="24"/>
                </a:lnTo>
                <a:lnTo>
                  <a:pt x="5071" y="116"/>
                </a:lnTo>
                <a:lnTo>
                  <a:pt x="5048" y="116"/>
                </a:lnTo>
                <a:lnTo>
                  <a:pt x="5048" y="24"/>
                </a:lnTo>
                <a:lnTo>
                  <a:pt x="5014" y="24"/>
                </a:lnTo>
                <a:lnTo>
                  <a:pt x="5014" y="5"/>
                </a:lnTo>
                <a:lnTo>
                  <a:pt x="5105" y="5"/>
                </a:lnTo>
                <a:close/>
                <a:moveTo>
                  <a:pt x="4883" y="169"/>
                </a:moveTo>
                <a:lnTo>
                  <a:pt x="4883" y="169"/>
                </a:lnTo>
                <a:cubicBezTo>
                  <a:pt x="4864" y="169"/>
                  <a:pt x="4846" y="182"/>
                  <a:pt x="4846" y="213"/>
                </a:cubicBezTo>
                <a:lnTo>
                  <a:pt x="4846" y="378"/>
                </a:lnTo>
                <a:lnTo>
                  <a:pt x="4780" y="378"/>
                </a:lnTo>
                <a:lnTo>
                  <a:pt x="4780" y="118"/>
                </a:lnTo>
                <a:lnTo>
                  <a:pt x="4835" y="118"/>
                </a:lnTo>
                <a:lnTo>
                  <a:pt x="4840" y="144"/>
                </a:lnTo>
                <a:lnTo>
                  <a:pt x="4843" y="144"/>
                </a:lnTo>
                <a:cubicBezTo>
                  <a:pt x="4851" y="131"/>
                  <a:pt x="4870" y="111"/>
                  <a:pt x="4903" y="111"/>
                </a:cubicBezTo>
                <a:cubicBezTo>
                  <a:pt x="4947" y="111"/>
                  <a:pt x="4980" y="142"/>
                  <a:pt x="4980" y="196"/>
                </a:cubicBezTo>
                <a:lnTo>
                  <a:pt x="4980" y="378"/>
                </a:lnTo>
                <a:lnTo>
                  <a:pt x="4915" y="378"/>
                </a:lnTo>
                <a:lnTo>
                  <a:pt x="4915" y="210"/>
                </a:lnTo>
                <a:cubicBezTo>
                  <a:pt x="4915" y="182"/>
                  <a:pt x="4901" y="169"/>
                  <a:pt x="4883" y="169"/>
                </a:cubicBezTo>
                <a:close/>
                <a:moveTo>
                  <a:pt x="4626" y="327"/>
                </a:moveTo>
                <a:lnTo>
                  <a:pt x="4626" y="327"/>
                </a:lnTo>
                <a:cubicBezTo>
                  <a:pt x="4652" y="327"/>
                  <a:pt x="4668" y="297"/>
                  <a:pt x="4668" y="248"/>
                </a:cubicBezTo>
                <a:cubicBezTo>
                  <a:pt x="4668" y="199"/>
                  <a:pt x="4652" y="169"/>
                  <a:pt x="4626" y="169"/>
                </a:cubicBezTo>
                <a:cubicBezTo>
                  <a:pt x="4599" y="169"/>
                  <a:pt x="4583" y="199"/>
                  <a:pt x="4583" y="248"/>
                </a:cubicBezTo>
                <a:cubicBezTo>
                  <a:pt x="4583" y="297"/>
                  <a:pt x="4599" y="327"/>
                  <a:pt x="4626" y="327"/>
                </a:cubicBezTo>
                <a:close/>
                <a:moveTo>
                  <a:pt x="4517" y="248"/>
                </a:moveTo>
                <a:lnTo>
                  <a:pt x="4517" y="248"/>
                </a:lnTo>
                <a:cubicBezTo>
                  <a:pt x="4517" y="164"/>
                  <a:pt x="4560" y="111"/>
                  <a:pt x="4626" y="111"/>
                </a:cubicBezTo>
                <a:cubicBezTo>
                  <a:pt x="4691" y="111"/>
                  <a:pt x="4735" y="164"/>
                  <a:pt x="4735" y="248"/>
                </a:cubicBezTo>
                <a:cubicBezTo>
                  <a:pt x="4735" y="332"/>
                  <a:pt x="4691" y="385"/>
                  <a:pt x="4626" y="385"/>
                </a:cubicBezTo>
                <a:cubicBezTo>
                  <a:pt x="4560" y="385"/>
                  <a:pt x="4517" y="332"/>
                  <a:pt x="4517" y="248"/>
                </a:cubicBezTo>
                <a:close/>
                <a:moveTo>
                  <a:pt x="4406" y="118"/>
                </a:moveTo>
                <a:lnTo>
                  <a:pt x="4406" y="118"/>
                </a:lnTo>
                <a:lnTo>
                  <a:pt x="4471" y="118"/>
                </a:lnTo>
                <a:lnTo>
                  <a:pt x="4471" y="378"/>
                </a:lnTo>
                <a:lnTo>
                  <a:pt x="4406" y="378"/>
                </a:lnTo>
                <a:lnTo>
                  <a:pt x="4406" y="118"/>
                </a:lnTo>
                <a:close/>
                <a:moveTo>
                  <a:pt x="4439" y="3"/>
                </a:moveTo>
                <a:lnTo>
                  <a:pt x="4439" y="3"/>
                </a:lnTo>
                <a:cubicBezTo>
                  <a:pt x="4461" y="3"/>
                  <a:pt x="4480" y="21"/>
                  <a:pt x="4480" y="43"/>
                </a:cubicBezTo>
                <a:cubicBezTo>
                  <a:pt x="4480" y="66"/>
                  <a:pt x="4461" y="84"/>
                  <a:pt x="4439" y="84"/>
                </a:cubicBezTo>
                <a:cubicBezTo>
                  <a:pt x="4417" y="84"/>
                  <a:pt x="4398" y="66"/>
                  <a:pt x="4398" y="43"/>
                </a:cubicBezTo>
                <a:cubicBezTo>
                  <a:pt x="4398" y="21"/>
                  <a:pt x="4417" y="3"/>
                  <a:pt x="4439" y="3"/>
                </a:cubicBezTo>
                <a:close/>
                <a:moveTo>
                  <a:pt x="4330" y="385"/>
                </a:moveTo>
                <a:lnTo>
                  <a:pt x="4330" y="385"/>
                </a:lnTo>
                <a:cubicBezTo>
                  <a:pt x="4279" y="385"/>
                  <a:pt x="4246" y="349"/>
                  <a:pt x="4246" y="304"/>
                </a:cubicBezTo>
                <a:lnTo>
                  <a:pt x="4246" y="173"/>
                </a:lnTo>
                <a:lnTo>
                  <a:pt x="4200" y="173"/>
                </a:lnTo>
                <a:lnTo>
                  <a:pt x="4200" y="118"/>
                </a:lnTo>
                <a:lnTo>
                  <a:pt x="4207" y="118"/>
                </a:lnTo>
                <a:cubicBezTo>
                  <a:pt x="4238" y="118"/>
                  <a:pt x="4253" y="100"/>
                  <a:pt x="4255" y="69"/>
                </a:cubicBezTo>
                <a:lnTo>
                  <a:pt x="4256" y="44"/>
                </a:lnTo>
                <a:lnTo>
                  <a:pt x="4312" y="44"/>
                </a:lnTo>
                <a:lnTo>
                  <a:pt x="4312" y="118"/>
                </a:lnTo>
                <a:lnTo>
                  <a:pt x="4367" y="118"/>
                </a:lnTo>
                <a:lnTo>
                  <a:pt x="4367" y="173"/>
                </a:lnTo>
                <a:lnTo>
                  <a:pt x="4312" y="173"/>
                </a:lnTo>
                <a:lnTo>
                  <a:pt x="4312" y="297"/>
                </a:lnTo>
                <a:cubicBezTo>
                  <a:pt x="4312" y="315"/>
                  <a:pt x="4325" y="328"/>
                  <a:pt x="4344" y="328"/>
                </a:cubicBezTo>
                <a:cubicBezTo>
                  <a:pt x="4351" y="328"/>
                  <a:pt x="4358" y="326"/>
                  <a:pt x="4363" y="325"/>
                </a:cubicBezTo>
                <a:lnTo>
                  <a:pt x="4363" y="379"/>
                </a:lnTo>
                <a:cubicBezTo>
                  <a:pt x="4353" y="383"/>
                  <a:pt x="4341" y="385"/>
                  <a:pt x="4330" y="385"/>
                </a:cubicBezTo>
                <a:close/>
                <a:moveTo>
                  <a:pt x="3973" y="248"/>
                </a:moveTo>
                <a:lnTo>
                  <a:pt x="3973" y="248"/>
                </a:lnTo>
                <a:cubicBezTo>
                  <a:pt x="3973" y="165"/>
                  <a:pt x="4016" y="111"/>
                  <a:pt x="4083" y="111"/>
                </a:cubicBezTo>
                <a:cubicBezTo>
                  <a:pt x="4140" y="111"/>
                  <a:pt x="4181" y="151"/>
                  <a:pt x="4186" y="212"/>
                </a:cubicBezTo>
                <a:lnTo>
                  <a:pt x="4119" y="212"/>
                </a:lnTo>
                <a:cubicBezTo>
                  <a:pt x="4117" y="184"/>
                  <a:pt x="4102" y="170"/>
                  <a:pt x="4083" y="170"/>
                </a:cubicBezTo>
                <a:cubicBezTo>
                  <a:pt x="4056" y="170"/>
                  <a:pt x="4039" y="198"/>
                  <a:pt x="4039" y="248"/>
                </a:cubicBezTo>
                <a:cubicBezTo>
                  <a:pt x="4039" y="299"/>
                  <a:pt x="4056" y="326"/>
                  <a:pt x="4083" y="326"/>
                </a:cubicBezTo>
                <a:cubicBezTo>
                  <a:pt x="4102" y="326"/>
                  <a:pt x="4116" y="312"/>
                  <a:pt x="4119" y="288"/>
                </a:cubicBezTo>
                <a:lnTo>
                  <a:pt x="4186" y="288"/>
                </a:lnTo>
                <a:cubicBezTo>
                  <a:pt x="4180" y="347"/>
                  <a:pt x="4139" y="385"/>
                  <a:pt x="4083" y="385"/>
                </a:cubicBezTo>
                <a:cubicBezTo>
                  <a:pt x="4016" y="385"/>
                  <a:pt x="3973" y="332"/>
                  <a:pt x="3973" y="248"/>
                </a:cubicBezTo>
                <a:close/>
                <a:moveTo>
                  <a:pt x="3849" y="234"/>
                </a:moveTo>
                <a:lnTo>
                  <a:pt x="3849" y="234"/>
                </a:lnTo>
                <a:lnTo>
                  <a:pt x="3818" y="97"/>
                </a:lnTo>
                <a:lnTo>
                  <a:pt x="3815" y="97"/>
                </a:lnTo>
                <a:lnTo>
                  <a:pt x="3784" y="234"/>
                </a:lnTo>
                <a:lnTo>
                  <a:pt x="3849" y="234"/>
                </a:lnTo>
                <a:close/>
                <a:moveTo>
                  <a:pt x="3771" y="16"/>
                </a:moveTo>
                <a:lnTo>
                  <a:pt x="3771" y="16"/>
                </a:lnTo>
                <a:lnTo>
                  <a:pt x="3861" y="16"/>
                </a:lnTo>
                <a:lnTo>
                  <a:pt x="3952" y="378"/>
                </a:lnTo>
                <a:lnTo>
                  <a:pt x="3881" y="378"/>
                </a:lnTo>
                <a:lnTo>
                  <a:pt x="3862" y="294"/>
                </a:lnTo>
                <a:lnTo>
                  <a:pt x="3771" y="294"/>
                </a:lnTo>
                <a:lnTo>
                  <a:pt x="3752" y="378"/>
                </a:lnTo>
                <a:lnTo>
                  <a:pt x="3681" y="378"/>
                </a:lnTo>
                <a:lnTo>
                  <a:pt x="3771" y="16"/>
                </a:lnTo>
                <a:close/>
                <a:moveTo>
                  <a:pt x="3412" y="169"/>
                </a:moveTo>
                <a:lnTo>
                  <a:pt x="3412" y="169"/>
                </a:lnTo>
                <a:cubicBezTo>
                  <a:pt x="3393" y="169"/>
                  <a:pt x="3375" y="182"/>
                  <a:pt x="3375" y="213"/>
                </a:cubicBezTo>
                <a:lnTo>
                  <a:pt x="3375" y="378"/>
                </a:lnTo>
                <a:lnTo>
                  <a:pt x="3309" y="378"/>
                </a:lnTo>
                <a:lnTo>
                  <a:pt x="3309" y="118"/>
                </a:lnTo>
                <a:lnTo>
                  <a:pt x="3364" y="118"/>
                </a:lnTo>
                <a:lnTo>
                  <a:pt x="3369" y="144"/>
                </a:lnTo>
                <a:lnTo>
                  <a:pt x="3372" y="144"/>
                </a:lnTo>
                <a:cubicBezTo>
                  <a:pt x="3380" y="131"/>
                  <a:pt x="3399" y="111"/>
                  <a:pt x="3432" y="111"/>
                </a:cubicBezTo>
                <a:cubicBezTo>
                  <a:pt x="3476" y="111"/>
                  <a:pt x="3509" y="142"/>
                  <a:pt x="3509" y="196"/>
                </a:cubicBezTo>
                <a:lnTo>
                  <a:pt x="3509" y="378"/>
                </a:lnTo>
                <a:lnTo>
                  <a:pt x="3444" y="378"/>
                </a:lnTo>
                <a:lnTo>
                  <a:pt x="3444" y="210"/>
                </a:lnTo>
                <a:cubicBezTo>
                  <a:pt x="3444" y="182"/>
                  <a:pt x="3430" y="169"/>
                  <a:pt x="3412" y="169"/>
                </a:cubicBezTo>
                <a:close/>
                <a:moveTo>
                  <a:pt x="3186" y="118"/>
                </a:moveTo>
                <a:lnTo>
                  <a:pt x="3186" y="118"/>
                </a:lnTo>
                <a:lnTo>
                  <a:pt x="3252" y="118"/>
                </a:lnTo>
                <a:lnTo>
                  <a:pt x="3252" y="378"/>
                </a:lnTo>
                <a:lnTo>
                  <a:pt x="3186" y="378"/>
                </a:lnTo>
                <a:lnTo>
                  <a:pt x="3186" y="118"/>
                </a:lnTo>
                <a:close/>
                <a:moveTo>
                  <a:pt x="3219" y="3"/>
                </a:moveTo>
                <a:lnTo>
                  <a:pt x="3219" y="3"/>
                </a:lnTo>
                <a:cubicBezTo>
                  <a:pt x="3241" y="3"/>
                  <a:pt x="3260" y="21"/>
                  <a:pt x="3260" y="43"/>
                </a:cubicBezTo>
                <a:cubicBezTo>
                  <a:pt x="3260" y="66"/>
                  <a:pt x="3241" y="84"/>
                  <a:pt x="3219" y="84"/>
                </a:cubicBezTo>
                <a:cubicBezTo>
                  <a:pt x="3197" y="84"/>
                  <a:pt x="3178" y="66"/>
                  <a:pt x="3178" y="43"/>
                </a:cubicBezTo>
                <a:cubicBezTo>
                  <a:pt x="3178" y="21"/>
                  <a:pt x="3197" y="3"/>
                  <a:pt x="3219" y="3"/>
                </a:cubicBezTo>
                <a:close/>
                <a:moveTo>
                  <a:pt x="2939" y="219"/>
                </a:moveTo>
                <a:lnTo>
                  <a:pt x="2939" y="219"/>
                </a:lnTo>
                <a:cubicBezTo>
                  <a:pt x="2937" y="186"/>
                  <a:pt x="2924" y="167"/>
                  <a:pt x="2903" y="167"/>
                </a:cubicBezTo>
                <a:cubicBezTo>
                  <a:pt x="2882" y="167"/>
                  <a:pt x="2868" y="186"/>
                  <a:pt x="2864" y="219"/>
                </a:cubicBezTo>
                <a:lnTo>
                  <a:pt x="2939" y="219"/>
                </a:lnTo>
                <a:close/>
                <a:moveTo>
                  <a:pt x="2798" y="248"/>
                </a:moveTo>
                <a:lnTo>
                  <a:pt x="2798" y="248"/>
                </a:lnTo>
                <a:cubicBezTo>
                  <a:pt x="2798" y="164"/>
                  <a:pt x="2839" y="111"/>
                  <a:pt x="2903" y="111"/>
                </a:cubicBezTo>
                <a:cubicBezTo>
                  <a:pt x="2966" y="111"/>
                  <a:pt x="3006" y="162"/>
                  <a:pt x="3006" y="246"/>
                </a:cubicBezTo>
                <a:cubicBezTo>
                  <a:pt x="3006" y="250"/>
                  <a:pt x="3006" y="255"/>
                  <a:pt x="3005" y="264"/>
                </a:cubicBezTo>
                <a:lnTo>
                  <a:pt x="2863" y="264"/>
                </a:lnTo>
                <a:cubicBezTo>
                  <a:pt x="2864" y="303"/>
                  <a:pt x="2879" y="330"/>
                  <a:pt x="2905" y="330"/>
                </a:cubicBezTo>
                <a:cubicBezTo>
                  <a:pt x="2922" y="330"/>
                  <a:pt x="2936" y="319"/>
                  <a:pt x="2938" y="298"/>
                </a:cubicBezTo>
                <a:lnTo>
                  <a:pt x="3004" y="298"/>
                </a:lnTo>
                <a:cubicBezTo>
                  <a:pt x="2998" y="351"/>
                  <a:pt x="2960" y="385"/>
                  <a:pt x="2906" y="385"/>
                </a:cubicBezTo>
                <a:cubicBezTo>
                  <a:pt x="2838" y="385"/>
                  <a:pt x="2798" y="331"/>
                  <a:pt x="2798" y="248"/>
                </a:cubicBezTo>
                <a:close/>
                <a:moveTo>
                  <a:pt x="2553" y="248"/>
                </a:moveTo>
                <a:lnTo>
                  <a:pt x="2553" y="248"/>
                </a:lnTo>
                <a:cubicBezTo>
                  <a:pt x="2553" y="165"/>
                  <a:pt x="2596" y="111"/>
                  <a:pt x="2662" y="111"/>
                </a:cubicBezTo>
                <a:cubicBezTo>
                  <a:pt x="2720" y="111"/>
                  <a:pt x="2761" y="151"/>
                  <a:pt x="2766" y="212"/>
                </a:cubicBezTo>
                <a:lnTo>
                  <a:pt x="2699" y="212"/>
                </a:lnTo>
                <a:cubicBezTo>
                  <a:pt x="2696" y="184"/>
                  <a:pt x="2682" y="170"/>
                  <a:pt x="2662" y="170"/>
                </a:cubicBezTo>
                <a:cubicBezTo>
                  <a:pt x="2636" y="170"/>
                  <a:pt x="2619" y="198"/>
                  <a:pt x="2619" y="248"/>
                </a:cubicBezTo>
                <a:cubicBezTo>
                  <a:pt x="2619" y="299"/>
                  <a:pt x="2636" y="326"/>
                  <a:pt x="2663" y="326"/>
                </a:cubicBezTo>
                <a:cubicBezTo>
                  <a:pt x="2682" y="326"/>
                  <a:pt x="2696" y="312"/>
                  <a:pt x="2699" y="288"/>
                </a:cubicBezTo>
                <a:lnTo>
                  <a:pt x="2766" y="288"/>
                </a:lnTo>
                <a:cubicBezTo>
                  <a:pt x="2760" y="347"/>
                  <a:pt x="2719" y="385"/>
                  <a:pt x="2663" y="385"/>
                </a:cubicBezTo>
                <a:cubicBezTo>
                  <a:pt x="2596" y="385"/>
                  <a:pt x="2553" y="332"/>
                  <a:pt x="2553" y="248"/>
                </a:cubicBezTo>
                <a:close/>
                <a:moveTo>
                  <a:pt x="2409" y="169"/>
                </a:moveTo>
                <a:lnTo>
                  <a:pt x="2409" y="169"/>
                </a:lnTo>
                <a:cubicBezTo>
                  <a:pt x="2390" y="169"/>
                  <a:pt x="2372" y="182"/>
                  <a:pt x="2372" y="213"/>
                </a:cubicBezTo>
                <a:lnTo>
                  <a:pt x="2372" y="378"/>
                </a:lnTo>
                <a:lnTo>
                  <a:pt x="2306" y="378"/>
                </a:lnTo>
                <a:lnTo>
                  <a:pt x="2306" y="118"/>
                </a:lnTo>
                <a:lnTo>
                  <a:pt x="2361" y="118"/>
                </a:lnTo>
                <a:lnTo>
                  <a:pt x="2366" y="144"/>
                </a:lnTo>
                <a:lnTo>
                  <a:pt x="2370" y="144"/>
                </a:lnTo>
                <a:cubicBezTo>
                  <a:pt x="2377" y="131"/>
                  <a:pt x="2396" y="111"/>
                  <a:pt x="2430" y="111"/>
                </a:cubicBezTo>
                <a:cubicBezTo>
                  <a:pt x="2473" y="111"/>
                  <a:pt x="2507" y="142"/>
                  <a:pt x="2507" y="196"/>
                </a:cubicBezTo>
                <a:lnTo>
                  <a:pt x="2507" y="378"/>
                </a:lnTo>
                <a:lnTo>
                  <a:pt x="2441" y="378"/>
                </a:lnTo>
                <a:lnTo>
                  <a:pt x="2441" y="210"/>
                </a:lnTo>
                <a:cubicBezTo>
                  <a:pt x="2441" y="182"/>
                  <a:pt x="2427" y="169"/>
                  <a:pt x="2409" y="169"/>
                </a:cubicBezTo>
                <a:close/>
                <a:moveTo>
                  <a:pt x="2192" y="219"/>
                </a:moveTo>
                <a:lnTo>
                  <a:pt x="2192" y="219"/>
                </a:lnTo>
                <a:cubicBezTo>
                  <a:pt x="2190" y="186"/>
                  <a:pt x="2177" y="167"/>
                  <a:pt x="2156" y="167"/>
                </a:cubicBezTo>
                <a:cubicBezTo>
                  <a:pt x="2135" y="167"/>
                  <a:pt x="2121" y="186"/>
                  <a:pt x="2118" y="219"/>
                </a:cubicBezTo>
                <a:lnTo>
                  <a:pt x="2192" y="219"/>
                </a:lnTo>
                <a:close/>
                <a:moveTo>
                  <a:pt x="2051" y="248"/>
                </a:moveTo>
                <a:lnTo>
                  <a:pt x="2051" y="248"/>
                </a:lnTo>
                <a:cubicBezTo>
                  <a:pt x="2051" y="164"/>
                  <a:pt x="2092" y="111"/>
                  <a:pt x="2156" y="111"/>
                </a:cubicBezTo>
                <a:cubicBezTo>
                  <a:pt x="2219" y="111"/>
                  <a:pt x="2259" y="162"/>
                  <a:pt x="2259" y="246"/>
                </a:cubicBezTo>
                <a:cubicBezTo>
                  <a:pt x="2259" y="250"/>
                  <a:pt x="2259" y="255"/>
                  <a:pt x="2258" y="264"/>
                </a:cubicBezTo>
                <a:lnTo>
                  <a:pt x="2117" y="264"/>
                </a:lnTo>
                <a:cubicBezTo>
                  <a:pt x="2118" y="303"/>
                  <a:pt x="2133" y="330"/>
                  <a:pt x="2158" y="330"/>
                </a:cubicBezTo>
                <a:cubicBezTo>
                  <a:pt x="2176" y="330"/>
                  <a:pt x="2189" y="319"/>
                  <a:pt x="2192" y="298"/>
                </a:cubicBezTo>
                <a:lnTo>
                  <a:pt x="2257" y="298"/>
                </a:lnTo>
                <a:cubicBezTo>
                  <a:pt x="2252" y="351"/>
                  <a:pt x="2213" y="385"/>
                  <a:pt x="2159" y="385"/>
                </a:cubicBezTo>
                <a:cubicBezTo>
                  <a:pt x="2091" y="385"/>
                  <a:pt x="2051" y="331"/>
                  <a:pt x="2051" y="248"/>
                </a:cubicBezTo>
                <a:close/>
                <a:moveTo>
                  <a:pt x="1938" y="118"/>
                </a:moveTo>
                <a:lnTo>
                  <a:pt x="1938" y="118"/>
                </a:lnTo>
                <a:lnTo>
                  <a:pt x="2003" y="118"/>
                </a:lnTo>
                <a:lnTo>
                  <a:pt x="2003" y="378"/>
                </a:lnTo>
                <a:lnTo>
                  <a:pt x="1938" y="378"/>
                </a:lnTo>
                <a:lnTo>
                  <a:pt x="1938" y="118"/>
                </a:lnTo>
                <a:close/>
                <a:moveTo>
                  <a:pt x="1971" y="3"/>
                </a:moveTo>
                <a:lnTo>
                  <a:pt x="1971" y="3"/>
                </a:lnTo>
                <a:cubicBezTo>
                  <a:pt x="1992" y="3"/>
                  <a:pt x="2012" y="21"/>
                  <a:pt x="2012" y="43"/>
                </a:cubicBezTo>
                <a:cubicBezTo>
                  <a:pt x="2012" y="66"/>
                  <a:pt x="1992" y="84"/>
                  <a:pt x="1971" y="84"/>
                </a:cubicBezTo>
                <a:cubicBezTo>
                  <a:pt x="1948" y="84"/>
                  <a:pt x="1930" y="66"/>
                  <a:pt x="1930" y="43"/>
                </a:cubicBezTo>
                <a:cubicBezTo>
                  <a:pt x="1930" y="21"/>
                  <a:pt x="1948" y="3"/>
                  <a:pt x="1971" y="3"/>
                </a:cubicBezTo>
                <a:close/>
                <a:moveTo>
                  <a:pt x="1681" y="248"/>
                </a:moveTo>
                <a:lnTo>
                  <a:pt x="1681" y="248"/>
                </a:lnTo>
                <a:cubicBezTo>
                  <a:pt x="1681" y="165"/>
                  <a:pt x="1724" y="111"/>
                  <a:pt x="1791" y="111"/>
                </a:cubicBezTo>
                <a:cubicBezTo>
                  <a:pt x="1848" y="111"/>
                  <a:pt x="1889" y="151"/>
                  <a:pt x="1894" y="212"/>
                </a:cubicBezTo>
                <a:lnTo>
                  <a:pt x="1827" y="212"/>
                </a:lnTo>
                <a:cubicBezTo>
                  <a:pt x="1825" y="184"/>
                  <a:pt x="1810" y="170"/>
                  <a:pt x="1791" y="170"/>
                </a:cubicBezTo>
                <a:cubicBezTo>
                  <a:pt x="1764" y="170"/>
                  <a:pt x="1747" y="198"/>
                  <a:pt x="1747" y="248"/>
                </a:cubicBezTo>
                <a:cubicBezTo>
                  <a:pt x="1747" y="299"/>
                  <a:pt x="1764" y="326"/>
                  <a:pt x="1791" y="326"/>
                </a:cubicBezTo>
                <a:cubicBezTo>
                  <a:pt x="1810" y="326"/>
                  <a:pt x="1824" y="312"/>
                  <a:pt x="1827" y="288"/>
                </a:cubicBezTo>
                <a:lnTo>
                  <a:pt x="1894" y="288"/>
                </a:lnTo>
                <a:cubicBezTo>
                  <a:pt x="1889" y="347"/>
                  <a:pt x="1848" y="385"/>
                  <a:pt x="1791" y="385"/>
                </a:cubicBezTo>
                <a:cubicBezTo>
                  <a:pt x="1724" y="385"/>
                  <a:pt x="1681" y="332"/>
                  <a:pt x="1681" y="248"/>
                </a:cubicBezTo>
                <a:close/>
                <a:moveTo>
                  <a:pt x="1428" y="275"/>
                </a:moveTo>
                <a:lnTo>
                  <a:pt x="1428" y="275"/>
                </a:lnTo>
                <a:lnTo>
                  <a:pt x="1499" y="275"/>
                </a:lnTo>
                <a:cubicBezTo>
                  <a:pt x="1501" y="309"/>
                  <a:pt x="1517" y="324"/>
                  <a:pt x="1541" y="324"/>
                </a:cubicBezTo>
                <a:cubicBezTo>
                  <a:pt x="1564" y="324"/>
                  <a:pt x="1579" y="310"/>
                  <a:pt x="1579" y="286"/>
                </a:cubicBezTo>
                <a:cubicBezTo>
                  <a:pt x="1579" y="264"/>
                  <a:pt x="1565" y="248"/>
                  <a:pt x="1531" y="228"/>
                </a:cubicBezTo>
                <a:lnTo>
                  <a:pt x="1499" y="210"/>
                </a:lnTo>
                <a:cubicBezTo>
                  <a:pt x="1451" y="183"/>
                  <a:pt x="1431" y="149"/>
                  <a:pt x="1431" y="107"/>
                </a:cubicBezTo>
                <a:cubicBezTo>
                  <a:pt x="1431" y="56"/>
                  <a:pt x="1475" y="10"/>
                  <a:pt x="1536" y="10"/>
                </a:cubicBezTo>
                <a:cubicBezTo>
                  <a:pt x="1599" y="10"/>
                  <a:pt x="1642" y="50"/>
                  <a:pt x="1644" y="112"/>
                </a:cubicBezTo>
                <a:lnTo>
                  <a:pt x="1572" y="112"/>
                </a:lnTo>
                <a:cubicBezTo>
                  <a:pt x="1569" y="86"/>
                  <a:pt x="1557" y="71"/>
                  <a:pt x="1535" y="71"/>
                </a:cubicBezTo>
                <a:cubicBezTo>
                  <a:pt x="1517" y="71"/>
                  <a:pt x="1502" y="85"/>
                  <a:pt x="1502" y="104"/>
                </a:cubicBezTo>
                <a:cubicBezTo>
                  <a:pt x="1502" y="124"/>
                  <a:pt x="1514" y="139"/>
                  <a:pt x="1551" y="160"/>
                </a:cubicBezTo>
                <a:lnTo>
                  <a:pt x="1576" y="174"/>
                </a:lnTo>
                <a:cubicBezTo>
                  <a:pt x="1625" y="201"/>
                  <a:pt x="1649" y="240"/>
                  <a:pt x="1649" y="286"/>
                </a:cubicBezTo>
                <a:cubicBezTo>
                  <a:pt x="1649" y="344"/>
                  <a:pt x="1606" y="385"/>
                  <a:pt x="1541" y="385"/>
                </a:cubicBezTo>
                <a:cubicBezTo>
                  <a:pt x="1472" y="385"/>
                  <a:pt x="1429" y="342"/>
                  <a:pt x="1428" y="275"/>
                </a:cubicBezTo>
                <a:close/>
                <a:moveTo>
                  <a:pt x="1117" y="431"/>
                </a:moveTo>
                <a:lnTo>
                  <a:pt x="1117" y="431"/>
                </a:lnTo>
                <a:cubicBezTo>
                  <a:pt x="1131" y="431"/>
                  <a:pt x="1149" y="423"/>
                  <a:pt x="1155" y="401"/>
                </a:cubicBezTo>
                <a:lnTo>
                  <a:pt x="1161" y="377"/>
                </a:lnTo>
                <a:lnTo>
                  <a:pt x="1080" y="118"/>
                </a:lnTo>
                <a:lnTo>
                  <a:pt x="1147" y="118"/>
                </a:lnTo>
                <a:lnTo>
                  <a:pt x="1192" y="287"/>
                </a:lnTo>
                <a:lnTo>
                  <a:pt x="1195" y="287"/>
                </a:lnTo>
                <a:lnTo>
                  <a:pt x="1233" y="118"/>
                </a:lnTo>
                <a:lnTo>
                  <a:pt x="1301" y="118"/>
                </a:lnTo>
                <a:lnTo>
                  <a:pt x="1221" y="405"/>
                </a:lnTo>
                <a:cubicBezTo>
                  <a:pt x="1204" y="465"/>
                  <a:pt x="1163" y="488"/>
                  <a:pt x="1126" y="488"/>
                </a:cubicBezTo>
                <a:cubicBezTo>
                  <a:pt x="1111" y="488"/>
                  <a:pt x="1101" y="486"/>
                  <a:pt x="1091" y="483"/>
                </a:cubicBezTo>
                <a:lnTo>
                  <a:pt x="1091" y="427"/>
                </a:lnTo>
                <a:cubicBezTo>
                  <a:pt x="1100" y="430"/>
                  <a:pt x="1109" y="431"/>
                  <a:pt x="1117" y="431"/>
                </a:cubicBezTo>
                <a:close/>
                <a:moveTo>
                  <a:pt x="1021" y="385"/>
                </a:moveTo>
                <a:lnTo>
                  <a:pt x="1021" y="385"/>
                </a:lnTo>
                <a:cubicBezTo>
                  <a:pt x="970" y="385"/>
                  <a:pt x="937" y="349"/>
                  <a:pt x="937" y="304"/>
                </a:cubicBezTo>
                <a:lnTo>
                  <a:pt x="937" y="173"/>
                </a:lnTo>
                <a:lnTo>
                  <a:pt x="891" y="173"/>
                </a:lnTo>
                <a:lnTo>
                  <a:pt x="891" y="118"/>
                </a:lnTo>
                <a:lnTo>
                  <a:pt x="898" y="118"/>
                </a:lnTo>
                <a:cubicBezTo>
                  <a:pt x="929" y="118"/>
                  <a:pt x="944" y="100"/>
                  <a:pt x="946" y="69"/>
                </a:cubicBezTo>
                <a:lnTo>
                  <a:pt x="947" y="44"/>
                </a:lnTo>
                <a:lnTo>
                  <a:pt x="1003" y="44"/>
                </a:lnTo>
                <a:lnTo>
                  <a:pt x="1003" y="118"/>
                </a:lnTo>
                <a:lnTo>
                  <a:pt x="1058" y="118"/>
                </a:lnTo>
                <a:lnTo>
                  <a:pt x="1058" y="173"/>
                </a:lnTo>
                <a:lnTo>
                  <a:pt x="1003" y="173"/>
                </a:lnTo>
                <a:lnTo>
                  <a:pt x="1003" y="297"/>
                </a:lnTo>
                <a:cubicBezTo>
                  <a:pt x="1003" y="315"/>
                  <a:pt x="1016" y="328"/>
                  <a:pt x="1035" y="328"/>
                </a:cubicBezTo>
                <a:cubicBezTo>
                  <a:pt x="1042" y="328"/>
                  <a:pt x="1049" y="326"/>
                  <a:pt x="1054" y="325"/>
                </a:cubicBezTo>
                <a:lnTo>
                  <a:pt x="1054" y="379"/>
                </a:lnTo>
                <a:cubicBezTo>
                  <a:pt x="1044" y="383"/>
                  <a:pt x="1032" y="385"/>
                  <a:pt x="1021" y="385"/>
                </a:cubicBezTo>
                <a:close/>
                <a:moveTo>
                  <a:pt x="804" y="219"/>
                </a:moveTo>
                <a:lnTo>
                  <a:pt x="804" y="219"/>
                </a:lnTo>
                <a:cubicBezTo>
                  <a:pt x="802" y="186"/>
                  <a:pt x="789" y="167"/>
                  <a:pt x="769" y="167"/>
                </a:cubicBezTo>
                <a:cubicBezTo>
                  <a:pt x="747" y="167"/>
                  <a:pt x="733" y="186"/>
                  <a:pt x="730" y="219"/>
                </a:cubicBezTo>
                <a:lnTo>
                  <a:pt x="804" y="219"/>
                </a:lnTo>
                <a:close/>
                <a:moveTo>
                  <a:pt x="663" y="248"/>
                </a:moveTo>
                <a:lnTo>
                  <a:pt x="663" y="248"/>
                </a:lnTo>
                <a:cubicBezTo>
                  <a:pt x="663" y="164"/>
                  <a:pt x="705" y="111"/>
                  <a:pt x="769" y="111"/>
                </a:cubicBezTo>
                <a:cubicBezTo>
                  <a:pt x="831" y="111"/>
                  <a:pt x="872" y="162"/>
                  <a:pt x="872" y="246"/>
                </a:cubicBezTo>
                <a:cubicBezTo>
                  <a:pt x="872" y="250"/>
                  <a:pt x="872" y="255"/>
                  <a:pt x="871" y="264"/>
                </a:cubicBezTo>
                <a:lnTo>
                  <a:pt x="729" y="264"/>
                </a:lnTo>
                <a:cubicBezTo>
                  <a:pt x="730" y="303"/>
                  <a:pt x="745" y="330"/>
                  <a:pt x="771" y="330"/>
                </a:cubicBezTo>
                <a:cubicBezTo>
                  <a:pt x="788" y="330"/>
                  <a:pt x="801" y="319"/>
                  <a:pt x="804" y="298"/>
                </a:cubicBezTo>
                <a:lnTo>
                  <a:pt x="870" y="298"/>
                </a:lnTo>
                <a:cubicBezTo>
                  <a:pt x="864" y="351"/>
                  <a:pt x="825" y="385"/>
                  <a:pt x="771" y="385"/>
                </a:cubicBezTo>
                <a:cubicBezTo>
                  <a:pt x="703" y="385"/>
                  <a:pt x="663" y="331"/>
                  <a:pt x="663" y="248"/>
                </a:cubicBezTo>
                <a:close/>
                <a:moveTo>
                  <a:pt x="608" y="0"/>
                </a:moveTo>
                <a:lnTo>
                  <a:pt x="608" y="0"/>
                </a:lnTo>
                <a:cubicBezTo>
                  <a:pt x="631" y="0"/>
                  <a:pt x="653" y="7"/>
                  <a:pt x="664" y="17"/>
                </a:cubicBezTo>
                <a:lnTo>
                  <a:pt x="641" y="65"/>
                </a:lnTo>
                <a:cubicBezTo>
                  <a:pt x="633" y="61"/>
                  <a:pt x="626" y="58"/>
                  <a:pt x="618" y="58"/>
                </a:cubicBezTo>
                <a:cubicBezTo>
                  <a:pt x="600" y="58"/>
                  <a:pt x="590" y="70"/>
                  <a:pt x="590" y="90"/>
                </a:cubicBezTo>
                <a:lnTo>
                  <a:pt x="590" y="118"/>
                </a:lnTo>
                <a:lnTo>
                  <a:pt x="645" y="118"/>
                </a:lnTo>
                <a:lnTo>
                  <a:pt x="645" y="173"/>
                </a:lnTo>
                <a:lnTo>
                  <a:pt x="590" y="173"/>
                </a:lnTo>
                <a:lnTo>
                  <a:pt x="590" y="378"/>
                </a:lnTo>
                <a:lnTo>
                  <a:pt x="524" y="378"/>
                </a:lnTo>
                <a:lnTo>
                  <a:pt x="524" y="173"/>
                </a:lnTo>
                <a:lnTo>
                  <a:pt x="478" y="173"/>
                </a:lnTo>
                <a:lnTo>
                  <a:pt x="478" y="118"/>
                </a:lnTo>
                <a:lnTo>
                  <a:pt x="524" y="118"/>
                </a:lnTo>
                <a:lnTo>
                  <a:pt x="524" y="85"/>
                </a:lnTo>
                <a:cubicBezTo>
                  <a:pt x="524" y="30"/>
                  <a:pt x="562" y="0"/>
                  <a:pt x="608" y="0"/>
                </a:cubicBezTo>
                <a:close/>
                <a:moveTo>
                  <a:pt x="344" y="329"/>
                </a:moveTo>
                <a:lnTo>
                  <a:pt x="344" y="329"/>
                </a:lnTo>
                <a:cubicBezTo>
                  <a:pt x="367" y="329"/>
                  <a:pt x="383" y="309"/>
                  <a:pt x="383" y="278"/>
                </a:cubicBezTo>
                <a:lnTo>
                  <a:pt x="383" y="261"/>
                </a:lnTo>
                <a:lnTo>
                  <a:pt x="368" y="264"/>
                </a:lnTo>
                <a:cubicBezTo>
                  <a:pt x="336" y="269"/>
                  <a:pt x="319" y="283"/>
                  <a:pt x="319" y="303"/>
                </a:cubicBezTo>
                <a:cubicBezTo>
                  <a:pt x="319" y="319"/>
                  <a:pt x="330" y="329"/>
                  <a:pt x="344" y="329"/>
                </a:cubicBezTo>
                <a:close/>
                <a:moveTo>
                  <a:pt x="253" y="310"/>
                </a:moveTo>
                <a:lnTo>
                  <a:pt x="253" y="310"/>
                </a:lnTo>
                <a:cubicBezTo>
                  <a:pt x="253" y="260"/>
                  <a:pt x="290" y="229"/>
                  <a:pt x="354" y="221"/>
                </a:cubicBezTo>
                <a:lnTo>
                  <a:pt x="383" y="217"/>
                </a:lnTo>
                <a:lnTo>
                  <a:pt x="383" y="200"/>
                </a:lnTo>
                <a:cubicBezTo>
                  <a:pt x="383" y="179"/>
                  <a:pt x="372" y="168"/>
                  <a:pt x="354" y="168"/>
                </a:cubicBezTo>
                <a:cubicBezTo>
                  <a:pt x="336" y="168"/>
                  <a:pt x="323" y="180"/>
                  <a:pt x="322" y="199"/>
                </a:cubicBezTo>
                <a:lnTo>
                  <a:pt x="256" y="199"/>
                </a:lnTo>
                <a:cubicBezTo>
                  <a:pt x="260" y="147"/>
                  <a:pt x="299" y="111"/>
                  <a:pt x="355" y="111"/>
                </a:cubicBezTo>
                <a:cubicBezTo>
                  <a:pt x="410" y="111"/>
                  <a:pt x="448" y="147"/>
                  <a:pt x="448" y="204"/>
                </a:cubicBezTo>
                <a:lnTo>
                  <a:pt x="448" y="316"/>
                </a:lnTo>
                <a:cubicBezTo>
                  <a:pt x="448" y="326"/>
                  <a:pt x="454" y="333"/>
                  <a:pt x="464" y="333"/>
                </a:cubicBezTo>
                <a:cubicBezTo>
                  <a:pt x="466" y="333"/>
                  <a:pt x="468" y="333"/>
                  <a:pt x="471" y="332"/>
                </a:cubicBezTo>
                <a:lnTo>
                  <a:pt x="471" y="380"/>
                </a:lnTo>
                <a:cubicBezTo>
                  <a:pt x="463" y="382"/>
                  <a:pt x="455" y="383"/>
                  <a:pt x="447" y="383"/>
                </a:cubicBezTo>
                <a:cubicBezTo>
                  <a:pt x="422" y="383"/>
                  <a:pt x="400" y="372"/>
                  <a:pt x="394" y="346"/>
                </a:cubicBezTo>
                <a:cubicBezTo>
                  <a:pt x="384" y="365"/>
                  <a:pt x="364" y="385"/>
                  <a:pt x="329" y="385"/>
                </a:cubicBezTo>
                <a:cubicBezTo>
                  <a:pt x="284" y="385"/>
                  <a:pt x="253" y="356"/>
                  <a:pt x="253" y="310"/>
                </a:cubicBezTo>
                <a:close/>
                <a:moveTo>
                  <a:pt x="0" y="275"/>
                </a:moveTo>
                <a:lnTo>
                  <a:pt x="0" y="275"/>
                </a:lnTo>
                <a:lnTo>
                  <a:pt x="71" y="275"/>
                </a:lnTo>
                <a:cubicBezTo>
                  <a:pt x="73" y="309"/>
                  <a:pt x="89" y="324"/>
                  <a:pt x="113" y="324"/>
                </a:cubicBezTo>
                <a:cubicBezTo>
                  <a:pt x="136" y="324"/>
                  <a:pt x="151" y="310"/>
                  <a:pt x="151" y="286"/>
                </a:cubicBezTo>
                <a:cubicBezTo>
                  <a:pt x="151" y="264"/>
                  <a:pt x="137" y="248"/>
                  <a:pt x="103" y="228"/>
                </a:cubicBezTo>
                <a:lnTo>
                  <a:pt x="71" y="210"/>
                </a:lnTo>
                <a:cubicBezTo>
                  <a:pt x="23" y="183"/>
                  <a:pt x="3" y="149"/>
                  <a:pt x="3" y="107"/>
                </a:cubicBezTo>
                <a:cubicBezTo>
                  <a:pt x="3" y="56"/>
                  <a:pt x="47" y="10"/>
                  <a:pt x="108" y="10"/>
                </a:cubicBezTo>
                <a:cubicBezTo>
                  <a:pt x="171" y="10"/>
                  <a:pt x="214" y="50"/>
                  <a:pt x="216" y="112"/>
                </a:cubicBezTo>
                <a:lnTo>
                  <a:pt x="144" y="112"/>
                </a:lnTo>
                <a:cubicBezTo>
                  <a:pt x="141" y="86"/>
                  <a:pt x="129" y="71"/>
                  <a:pt x="107" y="71"/>
                </a:cubicBezTo>
                <a:cubicBezTo>
                  <a:pt x="89" y="71"/>
                  <a:pt x="74" y="85"/>
                  <a:pt x="74" y="104"/>
                </a:cubicBezTo>
                <a:cubicBezTo>
                  <a:pt x="74" y="124"/>
                  <a:pt x="86" y="139"/>
                  <a:pt x="123" y="160"/>
                </a:cubicBezTo>
                <a:lnTo>
                  <a:pt x="148" y="174"/>
                </a:lnTo>
                <a:cubicBezTo>
                  <a:pt x="197" y="201"/>
                  <a:pt x="220" y="240"/>
                  <a:pt x="220" y="286"/>
                </a:cubicBezTo>
                <a:cubicBezTo>
                  <a:pt x="220" y="344"/>
                  <a:pt x="178" y="385"/>
                  <a:pt x="113" y="385"/>
                </a:cubicBezTo>
                <a:cubicBezTo>
                  <a:pt x="44" y="385"/>
                  <a:pt x="1" y="342"/>
                  <a:pt x="0" y="27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E7402-3E1A-91F8-FB91-880357446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53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ECA36E92-1AD2-D975-4A6C-548AB630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hidden">
          <a:xfrm>
            <a:off x="6340266" y="777242"/>
            <a:ext cx="5303519" cy="5303519"/>
          </a:xfrm>
          <a:prstGeom prst="rect">
            <a:avLst/>
          </a:prstGeom>
        </p:spPr>
      </p:pic>
      <p:sp>
        <p:nvSpPr>
          <p:cNvPr id="5" name="TextBox">
            <a:extLst>
              <a:ext uri="{FF2B5EF4-FFF2-40B4-BE49-F238E27FC236}">
                <a16:creationId xmlns:a16="http://schemas.microsoft.com/office/drawing/2014/main" id="{7A344147-A9DF-0749-A40A-F0325B5332EB}"/>
              </a:ext>
            </a:extLst>
          </p:cNvPr>
          <p:cNvSpPr txBox="1"/>
          <p:nvPr userDrawn="1"/>
        </p:nvSpPr>
        <p:spPr>
          <a:xfrm>
            <a:off x="548218" y="1706029"/>
            <a:ext cx="5484281" cy="2316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CA0123"/>
              </a:buClr>
              <a:buSzPct val="100000"/>
              <a:buFontTx/>
              <a:buNone/>
            </a:pPr>
            <a:r>
              <a:rPr lang="en-US" sz="4267">
                <a:latin typeface="+mj-lt"/>
              </a:rPr>
              <a:t>Questions?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06D634C-5C5A-B4E6-EF89-730E757B86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7" y="4267200"/>
            <a:ext cx="5484283" cy="97536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333" b="1"/>
            </a:lvl1pPr>
            <a:lvl2pPr marL="0" indent="0">
              <a:spcBef>
                <a:spcPts val="0"/>
              </a:spcBef>
              <a:buFontTx/>
              <a:buNone/>
              <a:defRPr sz="1333" b="1"/>
            </a:lvl2pPr>
            <a:lvl3pPr marL="0" indent="0">
              <a:spcBef>
                <a:spcPts val="0"/>
              </a:spcBef>
              <a:buFontTx/>
              <a:buNone/>
              <a:defRPr sz="1333" b="1"/>
            </a:lvl3pPr>
            <a:lvl4pPr marL="0" indent="0">
              <a:spcBef>
                <a:spcPts val="0"/>
              </a:spcBef>
              <a:buFontTx/>
              <a:buNone/>
              <a:defRPr sz="1333" b="1"/>
            </a:lvl4pPr>
            <a:lvl5pPr marL="0" indent="0">
              <a:spcBef>
                <a:spcPts val="0"/>
              </a:spcBef>
              <a:buFontTx/>
              <a:buNone/>
              <a:defRPr sz="1333" b="1"/>
            </a:lvl5pPr>
            <a:lvl6pPr marL="0" indent="0">
              <a:spcBef>
                <a:spcPts val="0"/>
              </a:spcBef>
              <a:buFontTx/>
              <a:buNone/>
              <a:defRPr sz="1333" b="1"/>
            </a:lvl6pPr>
            <a:lvl7pPr marL="0" indent="0">
              <a:spcBef>
                <a:spcPts val="0"/>
              </a:spcBef>
              <a:buFontTx/>
              <a:buNone/>
              <a:defRPr sz="1333" b="1"/>
            </a:lvl7pPr>
            <a:lvl8pPr marL="0" indent="0">
              <a:spcBef>
                <a:spcPts val="0"/>
              </a:spcBef>
              <a:buFontTx/>
              <a:buNone/>
              <a:defRPr sz="1333" b="1"/>
            </a:lvl8pPr>
            <a:lvl9pPr marL="0" indent="0">
              <a:spcBef>
                <a:spcPts val="0"/>
              </a:spcBef>
              <a:buFontTx/>
              <a:buNone/>
              <a:defRPr sz="1333" b="1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  <a:br>
              <a:rPr lang="en-US"/>
            </a:br>
            <a:r>
              <a:rPr lang="en-US"/>
              <a:t>[Title]</a:t>
            </a:r>
          </a:p>
        </p:txBody>
      </p:sp>
      <p:sp>
        <p:nvSpPr>
          <p:cNvPr id="4" name="TextBox">
            <a:extLst>
              <a:ext uri="{FF2B5EF4-FFF2-40B4-BE49-F238E27FC236}">
                <a16:creationId xmlns:a16="http://schemas.microsoft.com/office/drawing/2014/main" id="{7AC5163B-D4D9-9BA4-1DBB-033665ABFD9E}"/>
              </a:ext>
            </a:extLst>
          </p:cNvPr>
          <p:cNvSpPr txBox="1"/>
          <p:nvPr userDrawn="1"/>
        </p:nvSpPr>
        <p:spPr>
          <a:xfrm>
            <a:off x="548217" y="542544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333" b="1" err="1"/>
              <a:t>ULSE.org</a:t>
            </a:r>
            <a:endParaRPr lang="en-US" sz="1333" b="1"/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99E91B51-D934-C5E8-8854-A29B9433A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8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706877"/>
            <a:ext cx="7354993" cy="4490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UL Standards &amp; Engagement" descr="UL Standards &amp; Engagement">
            <a:extLst>
              <a:ext uri="{FF2B5EF4-FFF2-40B4-BE49-F238E27FC236}">
                <a16:creationId xmlns:a16="http://schemas.microsoft.com/office/drawing/2014/main" id="{5C73DFAB-17B6-2820-FD49-04F5550E8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D576F-BAFA-C12A-1C92-6805F01E1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5071872" cy="4490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9" y="1706880"/>
            <a:ext cx="5071872" cy="4490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3F231FF5-819A-F2E9-3DA3-8A3BC1C0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55296295-377E-CD23-B847-2B5AA0CF7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1706880"/>
            <a:ext cx="50718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7" y="1767840"/>
            <a:ext cx="5071872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39" y="2560321"/>
            <a:ext cx="5071872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B42FDDB8-0927-C75B-EEB0-871CF9E2D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6957" y="1706880"/>
            <a:ext cx="50718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959" y="1767840"/>
            <a:ext cx="5071872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156959" y="2560320"/>
            <a:ext cx="5071872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6257C322-3AF8-E659-4002-F8C4378EB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91DF36-EE34-3E5C-8364-70D7A1671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3206496" cy="449072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4135" y="1706880"/>
            <a:ext cx="3206496" cy="449072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23860" y="1706880"/>
            <a:ext cx="3206496" cy="449072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A5976397-22F7-7681-2F0A-AA0401E2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CD643B-1FB9-118A-25D7-E4C584E55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3EA55A60-5534-35A1-AD10-B25CEA744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320649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D155B5-FD23-07D9-113C-71980B5D5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217" y="1767840"/>
            <a:ext cx="3206496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39" y="2560320"/>
            <a:ext cx="3206496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6CD976CB-1E36-9B13-AA15-99AA99B94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135" y="1706880"/>
            <a:ext cx="320649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42690E-CBBB-B5AF-B373-43671B4F5F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4135" y="1767840"/>
            <a:ext cx="3206496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284135" y="2560320"/>
            <a:ext cx="3206496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1459A3F2-32EB-2457-5BFC-EF6D673F7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3860" y="1706880"/>
            <a:ext cx="320649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B5CA165-7261-655A-D28F-41F1CF09F4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3860" y="1767840"/>
            <a:ext cx="3206496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23860" y="2560320"/>
            <a:ext cx="3206496" cy="3637281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UL Standards &amp; Engagement" descr="UL Standards &amp; Engagement">
            <a:extLst>
              <a:ext uri="{FF2B5EF4-FFF2-40B4-BE49-F238E27FC236}">
                <a16:creationId xmlns:a16="http://schemas.microsoft.com/office/drawing/2014/main" id="{3A870601-C583-635D-73CD-18E7AFAA4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C737428-EF33-12C2-BA58-ED00E0752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39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0260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55267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35AEAEE-4559-41C0-0932-55C2FCF2979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60273" y="1706880"/>
            <a:ext cx="2279904" cy="449072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AB787E49-0573-75A7-BFED-AA6CA4E78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8639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50260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0260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3350260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5267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55267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12225921-4024-62C1-A3E3-0324ACF7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0273" y="1706880"/>
            <a:ext cx="227990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003BB9E-E230-0D44-17E0-2DF100D7FA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73" y="1767840"/>
            <a:ext cx="2279904" cy="54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5AEAEE-4559-41C0-0932-55C2FCF2979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60273" y="2438400"/>
            <a:ext cx="2279904" cy="37592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5193E9DA-910F-56C0-0443-9E596F2FF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3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0CF54E-B91D-AE0D-4EDD-0C91D0511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1" y="1706880"/>
            <a:ext cx="4552527" cy="268224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4572000"/>
            <a:ext cx="4547616" cy="16256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buFontTx/>
              <a:buNone/>
              <a:defRPr sz="1200"/>
            </a:lvl2pPr>
            <a:lvl3pPr marL="182875" indent="-182875">
              <a:spcBef>
                <a:spcPts val="8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6959" y="1706880"/>
            <a:ext cx="4552527" cy="268224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156959" y="4572000"/>
            <a:ext cx="4547616" cy="16256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buFontTx/>
              <a:buNone/>
              <a:defRPr sz="1200"/>
            </a:lvl2pPr>
            <a:lvl3pPr marL="182875" indent="-182875">
              <a:spcBef>
                <a:spcPts val="8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57F37F6F-8039-AD23-5439-550129656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427AB3-78D5-EE8F-D3F1-EFBE1EAF7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" y="1706880"/>
            <a:ext cx="3206496" cy="201168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4135" y="1706880"/>
            <a:ext cx="3206496" cy="201168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4135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97533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2D7C08B-2181-912A-4CB2-44F94951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3860" y="1706880"/>
            <a:ext cx="3206496" cy="201168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79B6D3B-0380-383F-395E-0C17D2A7E98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23860" y="3901440"/>
            <a:ext cx="3206496" cy="2296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0D2E62B1-20F1-CF60-B0DA-5BE530F17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B560BC-5974-DABA-5FCD-52E528EDA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F65674-B006-7891-981A-1EE3551E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" y="1706881"/>
            <a:ext cx="2279904" cy="1583716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8D263F6-8A50-64C6-129C-46B77BBD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0260" y="1706881"/>
            <a:ext cx="2279904" cy="1583716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350260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2D7C08B-2181-912A-4CB2-44F94951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5267" y="1706881"/>
            <a:ext cx="2279904" cy="1583716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79B6D3B-0380-383F-395E-0C17D2A7E98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55267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8AC8CBB-E644-200F-7EE7-7DC38A0D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273" y="1706881"/>
            <a:ext cx="2279904" cy="1583716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09F2FC0C-005C-B86A-3254-60ECC0DC63F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960273" y="3474720"/>
            <a:ext cx="2279904" cy="272288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/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200"/>
            </a:lvl2pPr>
            <a:lvl3pPr marL="182875" indent="-182875">
              <a:spcBef>
                <a:spcPts val="800"/>
              </a:spcBef>
              <a:spcAft>
                <a:spcPts val="0"/>
              </a:spcAft>
              <a:buClr>
                <a:srgbClr val="00A451"/>
              </a:buClr>
              <a:buFont typeface="Arial" panose="020B0604020202020204" pitchFamily="34" charset="0"/>
              <a:buChar char="•"/>
              <a:defRPr sz="1200"/>
            </a:lvl3pPr>
            <a:lvl4pPr marL="365751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4pPr>
            <a:lvl5pPr marL="548626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731502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6pPr>
            <a:lvl7pPr marL="914377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7pPr>
            <a:lvl8pPr marL="1097253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8pPr>
            <a:lvl9pPr marL="1280128" indent="-1828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[Heading]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30E5BE97-67AB-BA01-6D2E-E180E020CB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rgbClr val="006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15F71EC6-E9EB-06ED-0149-EB9CA3499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9701" y="0"/>
            <a:ext cx="6972300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4552527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48641" y="1706877"/>
            <a:ext cx="3616960" cy="4490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AFAB763F-8961-8CAA-C4EE-2485DE23C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Image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15F71EC6-E9EB-06ED-0149-EB9CA3499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9701" y="0"/>
            <a:ext cx="6972300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4552527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48641" y="1706877"/>
            <a:ext cx="3616960" cy="449072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B127E76E-691A-B163-FDEC-67F29371A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06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2980625D-9516-A511-9544-399DA8FB8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2980625D-9516-A511-9544-399DA8FB8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48386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E01B28-EE08-ABBF-1EBC-DAE370A62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5267" y="0"/>
            <a:ext cx="6036733" cy="2682240"/>
          </a:xfrm>
          <a:solidFill>
            <a:srgbClr val="FFFFFF">
              <a:alpha val="90000"/>
            </a:srgbClr>
          </a:solidFill>
        </p:spPr>
        <p:txBody>
          <a:bodyPr lIns="301752" tIns="411480" rIns="41148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/>
            </a:lvl1pPr>
            <a:lvl2pPr marL="182875" indent="-18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600"/>
            </a:lvl2pPr>
            <a:lvl3pPr marL="365751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3pPr>
            <a:lvl4pPr marL="548626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4pPr>
            <a:lvl5pPr marL="731502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5pPr>
            <a:lvl6pPr marL="914377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6pPr>
            <a:lvl7pPr marL="109725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7pPr>
            <a:lvl8pPr marL="1280128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8pPr>
            <a:lvl9pPr marL="1463003" indent="-182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9pPr>
          </a:lstStyle>
          <a:p>
            <a:pPr lvl="0"/>
            <a:r>
              <a:rPr lang="en-US"/>
              <a:t>[Quote or statement. If needed, pull bottom edge of white box down to accommodate long text.]</a:t>
            </a:r>
          </a:p>
          <a:p>
            <a:pPr lvl="1"/>
            <a:r>
              <a:rPr lang="en-US"/>
              <a:t>[Attribution]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B578585F-A6D5-5020-1F27-FBE827D0C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548216" y="550333"/>
            <a:ext cx="487680" cy="487680"/>
          </a:xfrm>
          <a:prstGeom prst="ellipse">
            <a:avLst/>
          </a:prstGeom>
          <a:solidFill>
            <a:srgbClr val="00A451"/>
          </a:solidFill>
          <a:ln w="635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867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F5DD07D-BC16-7B11-1883-7107E1E31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3000" y="550333"/>
            <a:ext cx="9230784" cy="564726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/>
            </a:lvl1pPr>
            <a:lvl2pPr marL="182875">
              <a:spcBef>
                <a:spcPts val="1200"/>
              </a:spcBef>
              <a:defRPr/>
            </a:lvl2pPr>
            <a:lvl3pPr marL="365751">
              <a:defRPr/>
            </a:lvl3pPr>
            <a:lvl4pPr marL="548626">
              <a:defRPr/>
            </a:lvl4pPr>
            <a:lvl5pPr marL="731502">
              <a:defRPr/>
            </a:lvl5pPr>
            <a:lvl6pPr marL="914377">
              <a:defRPr/>
            </a:lvl6pPr>
            <a:lvl7pPr marL="1097253">
              <a:defRPr/>
            </a:lvl7pPr>
            <a:lvl8pPr marL="1280128">
              <a:defRPr/>
            </a:lvl8pPr>
            <a:lvl9pPr marL="1463003">
              <a:defRPr/>
            </a:lvl9pPr>
          </a:lstStyle>
          <a:p>
            <a:pPr lvl="0"/>
            <a:r>
              <a:rPr lang="en-US"/>
              <a:t>[Quote or statement]</a:t>
            </a:r>
          </a:p>
          <a:p>
            <a:pPr lvl="1"/>
            <a:r>
              <a:rPr lang="en-US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3708AB54-1682-8E45-73C6-7B29AC83C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9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[Meet your team]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481667" y="1706034"/>
            <a:ext cx="2683933" cy="2683933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9701" y="1706034"/>
            <a:ext cx="5490633" cy="4491567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1"/>
            </a:lvl1pPr>
            <a:lvl2pPr marL="0" indent="0" algn="l">
              <a:spcBef>
                <a:spcPts val="400"/>
              </a:spcBef>
              <a:buFontTx/>
              <a:buNone/>
              <a:defRPr sz="1600"/>
            </a:lvl2pPr>
            <a:lvl3pPr marL="0" indent="0" algn="l">
              <a:spcBef>
                <a:spcPts val="1200"/>
              </a:spcBef>
              <a:buFontTx/>
              <a:buNone/>
              <a:defRPr sz="1600"/>
            </a:lvl3pPr>
            <a:lvl4pPr marL="182875" indent="-182875" algn="l">
              <a:spcBef>
                <a:spcPts val="1200"/>
              </a:spcBef>
              <a:buClr>
                <a:srgbClr val="00A451"/>
              </a:buClr>
              <a:buFont typeface="Arial" panose="020B0604020202020204" pitchFamily="34" charset="0"/>
              <a:buChar char="•"/>
              <a:defRPr sz="1600"/>
            </a:lvl4pPr>
            <a:lvl5pPr marL="365751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5pPr>
            <a:lvl6pPr marL="548626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6pPr>
            <a:lvl7pPr marL="731502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7pPr>
            <a:lvl8pPr marL="914377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8pPr>
            <a:lvl9pPr marL="1097253" indent="-182875" algn="l">
              <a:spcBef>
                <a:spcPts val="400"/>
              </a:spcBef>
              <a:buFont typeface="Arial" panose="020B0604020202020204" pitchFamily="34" charset="0"/>
              <a:buChar char="–"/>
              <a:defRPr sz="1600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6" name="UL Standards &amp; Engagement" descr="UL Standards &amp; Engagement">
            <a:extLst>
              <a:ext uri="{FF2B5EF4-FFF2-40B4-BE49-F238E27FC236}">
                <a16:creationId xmlns:a16="http://schemas.microsoft.com/office/drawing/2014/main" id="{73F01122-1218-B7CB-87CC-E65065F3F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Bios Fou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[Meet your team]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48640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7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1F463E9-5AC6-6466-78EE-CC83F7425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50260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753739F-DFF9-00BF-1C7F-19E7B8619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260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9B860CA-3A55-FA4B-9E59-15149091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155267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A38558A-2C99-0383-AD53-B1EAA98A3F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3E0AB31-16B0-593B-F958-F65C1106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60273" y="1706033"/>
            <a:ext cx="2279904" cy="227990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B9932E7-ADBC-42A4-847E-89B04AAFA2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0273" y="4267201"/>
            <a:ext cx="2279904" cy="19304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800"/>
              </a:spcAft>
              <a:buFontTx/>
              <a:buNone/>
              <a:defRPr sz="1600" b="1"/>
            </a:lvl1pPr>
            <a:lvl2pPr marL="0" indent="0" algn="ctr">
              <a:spcBef>
                <a:spcPts val="0"/>
              </a:spcBef>
              <a:buFontTx/>
              <a:buNone/>
              <a:defRPr sz="1200"/>
            </a:lvl2pPr>
            <a:lvl3pPr marL="0" indent="0" algn="ctr">
              <a:spcBef>
                <a:spcPts val="0"/>
              </a:spcBef>
              <a:buFontTx/>
              <a:buNone/>
              <a:defRPr sz="1200"/>
            </a:lvl3pPr>
            <a:lvl4pPr marL="0" indent="0" algn="ctr">
              <a:spcBef>
                <a:spcPts val="0"/>
              </a:spcBef>
              <a:buFontTx/>
              <a:buNone/>
              <a:defRPr sz="1200"/>
            </a:lvl4pPr>
            <a:lvl5pPr marL="0" indent="0" algn="ctr">
              <a:spcBef>
                <a:spcPts val="0"/>
              </a:spcBef>
              <a:buFontTx/>
              <a:buNone/>
              <a:defRPr sz="1200"/>
            </a:lvl5pPr>
            <a:lvl6pPr marL="0" indent="0" algn="ctr">
              <a:spcBef>
                <a:spcPts val="0"/>
              </a:spcBef>
              <a:buFontTx/>
              <a:buNone/>
              <a:defRPr sz="1200"/>
            </a:lvl6pPr>
            <a:lvl7pPr marL="0" indent="0" algn="ctr">
              <a:spcBef>
                <a:spcPts val="0"/>
              </a:spcBef>
              <a:buFontTx/>
              <a:buNone/>
              <a:defRPr sz="1200"/>
            </a:lvl7pPr>
            <a:lvl8pPr marL="0" indent="0" algn="ctr">
              <a:spcBef>
                <a:spcPts val="0"/>
              </a:spcBef>
              <a:buFontTx/>
              <a:buNone/>
              <a:defRPr sz="1200"/>
            </a:lvl8pPr>
            <a:lvl9pPr marL="0" indent="0" algn="ctr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15" name="UL Standards &amp; Engagement" descr="UL Standards &amp; Engagement">
            <a:extLst>
              <a:ext uri="{FF2B5EF4-FFF2-40B4-BE49-F238E27FC236}">
                <a16:creationId xmlns:a16="http://schemas.microsoft.com/office/drawing/2014/main" id="{A1EE0ABA-1F9F-C86A-9EDB-25225A4B9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Bios Eight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[Meet your team]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2B4CFC-2E3D-4312-B3BC-8A2285DC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017608" y="1706033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440B-F74F-98BD-F567-0ACE0260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16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1F463E9-5AC6-6466-78EE-CC83F7425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819652" y="1706033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753739F-DFF9-00BF-1C7F-19E7B8619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260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9B860CA-3A55-FA4B-9E59-15149091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624659" y="1706033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A38558A-2C99-0383-AD53-B1EAA98A3F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3E0AB31-16B0-593B-F958-F65C1106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429665" y="1706033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B9932E7-ADBC-42A4-847E-89B04AAFA2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0273" y="3169920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1E50208-1CE9-CC00-D522-27D5776C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17608" y="4108704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BA2A844-1E24-C551-582C-4AC419E2A6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10737A8-0456-1FF2-4C13-274607E8B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819652" y="4108704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B578FD8-BEA6-5D97-B8C8-DB63745FE1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0260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14DBDA3-1F27-F873-D825-2B219D4EF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24659" y="4108704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2186E951-8BC9-FFEB-AA93-9A42D882D8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5267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400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C42C1799-CDC9-704B-55BD-A2C393E4F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429665" y="4108704"/>
            <a:ext cx="1341120" cy="1341120"/>
          </a:xfrm>
          <a:prstGeom prst="ellipse">
            <a:avLst/>
          </a:pr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F7D17DE-6A83-DAA6-8C0A-DEF67C1481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0273" y="5583936"/>
            <a:ext cx="2279904" cy="6096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267"/>
              </a:spcAft>
              <a:buFontTx/>
              <a:buNone/>
              <a:defRPr sz="1333" b="1"/>
            </a:lvl1pPr>
            <a:lvl2pPr marL="0" indent="0" algn="ctr">
              <a:spcBef>
                <a:spcPts val="0"/>
              </a:spcBef>
              <a:buFontTx/>
              <a:buNone/>
              <a:defRPr sz="1067"/>
            </a:lvl2pPr>
            <a:lvl3pPr marL="0" indent="0" algn="ctr">
              <a:spcBef>
                <a:spcPts val="0"/>
              </a:spcBef>
              <a:buFontTx/>
              <a:buNone/>
              <a:defRPr sz="1067"/>
            </a:lvl3pPr>
            <a:lvl4pPr marL="0" indent="0" algn="ctr">
              <a:spcBef>
                <a:spcPts val="0"/>
              </a:spcBef>
              <a:buFontTx/>
              <a:buNone/>
              <a:defRPr sz="1067"/>
            </a:lvl4pPr>
            <a:lvl5pPr marL="0" indent="0" algn="ctr">
              <a:spcBef>
                <a:spcPts val="0"/>
              </a:spcBef>
              <a:buFontTx/>
              <a:buNone/>
              <a:defRPr sz="1067"/>
            </a:lvl5pPr>
            <a:lvl6pPr marL="0" indent="0" algn="ctr">
              <a:spcBef>
                <a:spcPts val="0"/>
              </a:spcBef>
              <a:buFontTx/>
              <a:buNone/>
              <a:defRPr sz="1067"/>
            </a:lvl6pPr>
            <a:lvl7pPr marL="0" indent="0" algn="ctr">
              <a:spcBef>
                <a:spcPts val="0"/>
              </a:spcBef>
              <a:buFontTx/>
              <a:buNone/>
              <a:defRPr sz="1067"/>
            </a:lvl7pPr>
            <a:lvl8pPr marL="0" indent="0" algn="ctr">
              <a:spcBef>
                <a:spcPts val="0"/>
              </a:spcBef>
              <a:buFontTx/>
              <a:buNone/>
              <a:defRPr sz="1067"/>
            </a:lvl8pPr>
            <a:lvl9pPr marL="0" indent="0" algn="ctr">
              <a:spcBef>
                <a:spcPts val="0"/>
              </a:spcBef>
              <a:buFontTx/>
              <a:buNone/>
              <a:defRPr sz="1067"/>
            </a:lvl9pPr>
          </a:lstStyle>
          <a:p>
            <a:pPr lvl="0"/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7" name="UL Standards &amp; Engagement" descr="UL Standards &amp; Engagement">
            <a:extLst>
              <a:ext uri="{FF2B5EF4-FFF2-40B4-BE49-F238E27FC236}">
                <a16:creationId xmlns:a16="http://schemas.microsoft.com/office/drawing/2014/main" id="{AC8712B8-F1B5-A79F-30D1-54A572A9D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Data Point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706033"/>
            <a:ext cx="8290561" cy="1828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4666" b="1" spc="-333"/>
            </a:lvl9pPr>
          </a:lstStyle>
          <a:p>
            <a:pPr lvl="0"/>
            <a:r>
              <a:rPr lang="en-US"/>
              <a:t>[000%]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7C99A8-FAF6-7670-F514-2D6398475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3535680"/>
            <a:ext cx="8290983" cy="2661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Clr>
                <a:srgbClr val="CA0123"/>
              </a:buClr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C7500ABA-C8FE-3912-7E53-963106173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51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1109472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28800"/>
            <a:ext cx="11094719" cy="2560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5867" b="1"/>
            </a:lvl9pPr>
          </a:lstStyle>
          <a:p>
            <a:pPr lvl="0"/>
            <a:r>
              <a:rPr lang="en-US"/>
              <a:t>[Statement]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D5535CE-2DD7-6689-4024-8A73CE1CD8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4516966"/>
            <a:ext cx="7355416" cy="1680633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Clr>
                <a:srgbClr val="CA0123"/>
              </a:buClr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[Supporting text]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41D67364-30DC-1DAD-79D0-9B6988710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Green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8290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89761"/>
            <a:ext cx="8290561" cy="430099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0"/>
            </a:lvl9pPr>
          </a:lstStyle>
          <a:p>
            <a:pPr lvl="0"/>
            <a:r>
              <a:rPr lang="en-US"/>
              <a:t>[Statement]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5990F1A5-ACF1-10DC-1E82-27B9FEBA9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20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52799" y="548640"/>
            <a:ext cx="829056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799" y="731521"/>
            <a:ext cx="829056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733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/>
              <a:t>[Quote or statement]</a:t>
            </a:r>
          </a:p>
          <a:p>
            <a:pPr lvl="1"/>
            <a:r>
              <a:rPr lang="en-US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A73198C1-D008-18C2-BD46-6B776EA77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6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tatement Light Blue">
    <p:bg>
      <p:bgPr>
        <a:solidFill>
          <a:srgbClr val="BCE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52799" y="548640"/>
            <a:ext cx="8290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799" y="731521"/>
            <a:ext cx="829056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733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/>
              <a:t>[Quote or statement]</a:t>
            </a:r>
          </a:p>
          <a:p>
            <a:pPr lvl="1"/>
            <a:r>
              <a:rPr lang="en-US"/>
              <a:t>[Attribution]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D4BBE93D-8AA4-5EC7-11E3-2ACBE976E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tatement Green Circl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89761"/>
            <a:ext cx="5486400" cy="43078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/>
              <a:t>[Quote or statement]</a:t>
            </a:r>
          </a:p>
          <a:p>
            <a:pPr lvl="1"/>
            <a:r>
              <a:rPr lang="en-US"/>
              <a:t>[Attribution]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A10E811-72B3-6D1D-7759-27F7B8A39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562514" y="914400"/>
            <a:ext cx="4675717" cy="4675717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solidFill>
            <a:srgbClr val="E5DDC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03903752-E07C-6534-D54C-FF0E86F8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95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tatement White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">
            <a:extLst>
              <a:ext uri="{FF2B5EF4-FFF2-40B4-BE49-F238E27FC236}">
                <a16:creationId xmlns:a16="http://schemas.microsoft.com/office/drawing/2014/main" id="{1D7B0A16-D61B-5101-9D64-BCFEB8845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556503" y="1091142"/>
            <a:ext cx="4681728" cy="4692445"/>
          </a:xfrm>
          <a:prstGeom prst="ellipse">
            <a:avLst/>
          </a:prstGeom>
          <a:solidFill>
            <a:srgbClr val="577E9E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548640"/>
            <a:ext cx="5486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E57322-AF53-8597-B59E-D20B1AFD3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731521"/>
            <a:ext cx="5486400" cy="54660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1467" b="1"/>
            </a:lvl2pPr>
            <a:lvl3pPr marL="0" indent="0">
              <a:spcBef>
                <a:spcPts val="0"/>
              </a:spcBef>
              <a:buFontTx/>
              <a:buNone/>
              <a:defRPr sz="1467" b="1"/>
            </a:lvl3pPr>
            <a:lvl4pPr marL="0" indent="0">
              <a:spcBef>
                <a:spcPts val="0"/>
              </a:spcBef>
              <a:buFontTx/>
              <a:buNone/>
              <a:defRPr sz="1467" b="1"/>
            </a:lvl4pPr>
            <a:lvl5pPr marL="0" indent="0">
              <a:spcBef>
                <a:spcPts val="0"/>
              </a:spcBef>
              <a:buFontTx/>
              <a:buNone/>
              <a:defRPr sz="1467" b="1"/>
            </a:lvl5pPr>
            <a:lvl6pPr marL="0" indent="0">
              <a:spcBef>
                <a:spcPts val="0"/>
              </a:spcBef>
              <a:buFontTx/>
              <a:buNone/>
              <a:defRPr sz="1467" b="1"/>
            </a:lvl6pPr>
            <a:lvl7pPr marL="0" indent="0">
              <a:spcBef>
                <a:spcPts val="0"/>
              </a:spcBef>
              <a:buFontTx/>
              <a:buNone/>
              <a:defRPr sz="1467" b="1"/>
            </a:lvl7pPr>
            <a:lvl8pPr marL="0" indent="0">
              <a:spcBef>
                <a:spcPts val="0"/>
              </a:spcBef>
              <a:buFontTx/>
              <a:buNone/>
              <a:defRPr sz="1467" b="1"/>
            </a:lvl8pPr>
            <a:lvl9pPr marL="0" indent="0">
              <a:spcBef>
                <a:spcPts val="0"/>
              </a:spcBef>
              <a:buFontTx/>
              <a:buNone/>
              <a:defRPr sz="1467" b="1"/>
            </a:lvl9pPr>
          </a:lstStyle>
          <a:p>
            <a:pPr lvl="0"/>
            <a:r>
              <a:rPr lang="en-US"/>
              <a:t>[Quote or statement]</a:t>
            </a:r>
          </a:p>
          <a:p>
            <a:pPr lvl="1"/>
            <a:r>
              <a:rPr lang="en-US"/>
              <a:t>[Attribution]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EF96DE94-A482-010E-1C6E-55DF4A6AE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Green 01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31188D34-CA4F-35C8-F16A-00D20887D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0" y="0"/>
            <a:ext cx="12192000" cy="61976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2362287 h 4648200"/>
              <a:gd name="connsiteX3" fmla="*/ 8981972 w 9144000"/>
              <a:gd name="connsiteY3" fmla="*/ 2568471 h 4648200"/>
              <a:gd name="connsiteX4" fmla="*/ 4572000 w 9144000"/>
              <a:gd name="connsiteY4" fmla="*/ 4648200 h 4648200"/>
              <a:gd name="connsiteX5" fmla="*/ 162029 w 9144000"/>
              <a:gd name="connsiteY5" fmla="*/ 2568471 h 4648200"/>
              <a:gd name="connsiteX6" fmla="*/ 0 w 9144000"/>
              <a:gd name="connsiteY6" fmla="*/ 2362287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648200">
                <a:moveTo>
                  <a:pt x="0" y="0"/>
                </a:moveTo>
                <a:lnTo>
                  <a:pt x="9144000" y="0"/>
                </a:lnTo>
                <a:lnTo>
                  <a:pt x="9144000" y="2362287"/>
                </a:lnTo>
                <a:lnTo>
                  <a:pt x="8981972" y="2568471"/>
                </a:lnTo>
                <a:cubicBezTo>
                  <a:pt x="7933757" y="3838614"/>
                  <a:pt x="6347423" y="4648200"/>
                  <a:pt x="4572000" y="4648200"/>
                </a:cubicBezTo>
                <a:cubicBezTo>
                  <a:pt x="2796578" y="4648200"/>
                  <a:pt x="1210244" y="3838614"/>
                  <a:pt x="162029" y="2568471"/>
                </a:cubicBezTo>
                <a:lnTo>
                  <a:pt x="0" y="2362287"/>
                </a:lnTo>
                <a:close/>
              </a:path>
            </a:pathLst>
          </a:cu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C47B6-291D-93DF-FF84-E413B3F37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095144" cy="3108961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7200" spc="-133" baseline="0"/>
            </a:lvl1pPr>
          </a:lstStyle>
          <a:p>
            <a:r>
              <a:rPr lang="en-US"/>
              <a:t>[Big text or statement]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8587151-D03F-3223-AC8C-567C6A98FE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3779520"/>
            <a:ext cx="5486400" cy="1219200"/>
          </a:xfrm>
        </p:spPr>
        <p:txBody>
          <a:bodyPr/>
          <a:lstStyle>
            <a:lvl1pPr marL="0" indent="0" algn="ctr">
              <a:spcBef>
                <a:spcPts val="1200"/>
              </a:spcBef>
              <a:buFontTx/>
              <a:buNone/>
              <a:defRPr sz="2667"/>
            </a:lvl1pPr>
            <a:lvl2pPr marL="0" indent="0" algn="ctr">
              <a:spcBef>
                <a:spcPts val="1200"/>
              </a:spcBef>
              <a:buFontTx/>
              <a:buNone/>
              <a:defRPr sz="2667"/>
            </a:lvl2pPr>
            <a:lvl3pPr marL="0" indent="0" algn="ctr">
              <a:spcBef>
                <a:spcPts val="1200"/>
              </a:spcBef>
              <a:buFontTx/>
              <a:buNone/>
              <a:defRPr sz="2667"/>
            </a:lvl3pPr>
            <a:lvl4pPr marL="0" indent="0" algn="ctr">
              <a:spcBef>
                <a:spcPts val="1200"/>
              </a:spcBef>
              <a:buFontTx/>
              <a:buNone/>
              <a:defRPr sz="2667"/>
            </a:lvl4pPr>
            <a:lvl5pPr marL="0" indent="0" algn="ctr">
              <a:spcBef>
                <a:spcPts val="1200"/>
              </a:spcBef>
              <a:buFontTx/>
              <a:buNone/>
              <a:defRPr sz="2667"/>
            </a:lvl5pPr>
            <a:lvl6pPr marL="0" indent="0" algn="ctr">
              <a:spcBef>
                <a:spcPts val="1200"/>
              </a:spcBef>
              <a:buFontTx/>
              <a:buNone/>
              <a:defRPr sz="2667"/>
            </a:lvl6pPr>
            <a:lvl7pPr marL="0" indent="0" algn="ctr">
              <a:spcBef>
                <a:spcPts val="1200"/>
              </a:spcBef>
              <a:buFontTx/>
              <a:buNone/>
              <a:defRPr sz="2667"/>
            </a:lvl7pPr>
            <a:lvl8pPr marL="0" indent="0" algn="ctr">
              <a:spcBef>
                <a:spcPts val="1200"/>
              </a:spcBef>
              <a:buFontTx/>
              <a:buNone/>
              <a:defRPr sz="2667"/>
            </a:lvl8pPr>
            <a:lvl9pPr marL="0" indent="0" algn="ctr">
              <a:spcBef>
                <a:spcPts val="1200"/>
              </a:spcBef>
              <a:buFontTx/>
              <a:buNone/>
              <a:defRPr sz="2667"/>
            </a:lvl9pPr>
          </a:lstStyle>
          <a:p>
            <a:pPr lvl="0"/>
            <a:r>
              <a:rPr lang="en-US"/>
              <a:t>[Optional support text]</a:t>
            </a:r>
          </a:p>
        </p:txBody>
      </p:sp>
      <p:pic>
        <p:nvPicPr>
          <p:cNvPr id="4" name="UL Standards &amp; Engagement" descr="UL Standards &amp; Engagement">
            <a:extLst>
              <a:ext uri="{FF2B5EF4-FFF2-40B4-BE49-F238E27FC236}">
                <a16:creationId xmlns:a16="http://schemas.microsoft.com/office/drawing/2014/main" id="{802F62C1-3BEA-C555-E1B0-B4CC2C855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70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Green 02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31188D34-CA4F-35C8-F16A-00D20887D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0" y="0"/>
            <a:ext cx="12192000" cy="61976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2362287 h 4648200"/>
              <a:gd name="connsiteX3" fmla="*/ 8981972 w 9144000"/>
              <a:gd name="connsiteY3" fmla="*/ 2568471 h 4648200"/>
              <a:gd name="connsiteX4" fmla="*/ 4572000 w 9144000"/>
              <a:gd name="connsiteY4" fmla="*/ 4648200 h 4648200"/>
              <a:gd name="connsiteX5" fmla="*/ 162029 w 9144000"/>
              <a:gd name="connsiteY5" fmla="*/ 2568471 h 4648200"/>
              <a:gd name="connsiteX6" fmla="*/ 0 w 9144000"/>
              <a:gd name="connsiteY6" fmla="*/ 2362287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648200">
                <a:moveTo>
                  <a:pt x="0" y="0"/>
                </a:moveTo>
                <a:lnTo>
                  <a:pt x="9144000" y="0"/>
                </a:lnTo>
                <a:lnTo>
                  <a:pt x="9144000" y="2362287"/>
                </a:lnTo>
                <a:lnTo>
                  <a:pt x="8981972" y="2568471"/>
                </a:lnTo>
                <a:cubicBezTo>
                  <a:pt x="7933757" y="3838614"/>
                  <a:pt x="6347423" y="4648200"/>
                  <a:pt x="4572000" y="4648200"/>
                </a:cubicBezTo>
                <a:cubicBezTo>
                  <a:pt x="2796578" y="4648200"/>
                  <a:pt x="1210244" y="3838614"/>
                  <a:pt x="162029" y="2568471"/>
                </a:cubicBezTo>
                <a:lnTo>
                  <a:pt x="0" y="2362287"/>
                </a:lnTo>
                <a:close/>
              </a:path>
            </a:pathLst>
          </a:cu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0DB90835-D8A6-722E-A61E-5A9D6DDB6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1" y="567267"/>
            <a:ext cx="7354993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13753DE-5CAE-18E8-D6C3-B63BF25FE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731520"/>
            <a:ext cx="7354993" cy="2682240"/>
          </a:xfrm>
        </p:spPr>
        <p:txBody>
          <a:bodyPr/>
          <a:lstStyle>
            <a:lvl1pPr>
              <a:defRPr sz="5333" spc="-133" baseline="0"/>
            </a:lvl1pPr>
          </a:lstStyle>
          <a:p>
            <a:r>
              <a:rPr lang="en-US"/>
              <a:t>[Big text or statement]</a:t>
            </a:r>
          </a:p>
        </p:txBody>
      </p:sp>
      <p:pic>
        <p:nvPicPr>
          <p:cNvPr id="4" name="UL Standards &amp; Engagement" descr="UL Standards &amp; Engagement">
            <a:extLst>
              <a:ext uri="{FF2B5EF4-FFF2-40B4-BE49-F238E27FC236}">
                <a16:creationId xmlns:a16="http://schemas.microsoft.com/office/drawing/2014/main" id="{DF299B74-90FD-51BD-7288-BF9548C1D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77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Green 03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>
            <a:extLst>
              <a:ext uri="{FF2B5EF4-FFF2-40B4-BE49-F238E27FC236}">
                <a16:creationId xmlns:a16="http://schemas.microsoft.com/office/drawing/2014/main" id="{54B24621-6394-EC18-2AE2-7C86C5979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1" y="-1"/>
            <a:ext cx="9443729" cy="6857999"/>
          </a:xfrm>
          <a:custGeom>
            <a:avLst/>
            <a:gdLst>
              <a:gd name="connsiteX0" fmla="*/ 0 w 7082799"/>
              <a:gd name="connsiteY0" fmla="*/ 0 h 5143500"/>
              <a:gd name="connsiteX1" fmla="*/ 6503430 w 7082799"/>
              <a:gd name="connsiteY1" fmla="*/ 0 h 5143500"/>
              <a:gd name="connsiteX2" fmla="*/ 6612129 w 7082799"/>
              <a:gd name="connsiteY2" fmla="*/ 240436 h 5143500"/>
              <a:gd name="connsiteX3" fmla="*/ 7082799 w 7082799"/>
              <a:gd name="connsiteY3" fmla="*/ 2571750 h 5143500"/>
              <a:gd name="connsiteX4" fmla="*/ 6612129 w 7082799"/>
              <a:gd name="connsiteY4" fmla="*/ 4903064 h 5143500"/>
              <a:gd name="connsiteX5" fmla="*/ 6503430 w 7082799"/>
              <a:gd name="connsiteY5" fmla="*/ 5143500 h 5143500"/>
              <a:gd name="connsiteX6" fmla="*/ 0 w 7082799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2799" h="5143500">
                <a:moveTo>
                  <a:pt x="0" y="0"/>
                </a:moveTo>
                <a:lnTo>
                  <a:pt x="6503430" y="0"/>
                </a:lnTo>
                <a:lnTo>
                  <a:pt x="6612129" y="240436"/>
                </a:lnTo>
                <a:cubicBezTo>
                  <a:pt x="6915205" y="956989"/>
                  <a:pt x="7082799" y="1744798"/>
                  <a:pt x="7082799" y="2571750"/>
                </a:cubicBezTo>
                <a:cubicBezTo>
                  <a:pt x="7082799" y="3398703"/>
                  <a:pt x="6915205" y="4186511"/>
                  <a:pt x="6612129" y="4903064"/>
                </a:cubicBezTo>
                <a:lnTo>
                  <a:pt x="650343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584B2DA-9105-AD42-C121-16AB3BFE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" y="0"/>
            <a:ext cx="6096001" cy="6858000"/>
          </a:xfrm>
          <a:custGeom>
            <a:avLst/>
            <a:gdLst>
              <a:gd name="connsiteX0" fmla="*/ 0 w 4572001"/>
              <a:gd name="connsiteY0" fmla="*/ 0 h 5143500"/>
              <a:gd name="connsiteX1" fmla="*/ 3992632 w 4572001"/>
              <a:gd name="connsiteY1" fmla="*/ 0 h 5143500"/>
              <a:gd name="connsiteX2" fmla="*/ 4101331 w 4572001"/>
              <a:gd name="connsiteY2" fmla="*/ 240436 h 5143500"/>
              <a:gd name="connsiteX3" fmla="*/ 4572001 w 4572001"/>
              <a:gd name="connsiteY3" fmla="*/ 2571750 h 5143500"/>
              <a:gd name="connsiteX4" fmla="*/ 4101331 w 4572001"/>
              <a:gd name="connsiteY4" fmla="*/ 4903064 h 5143500"/>
              <a:gd name="connsiteX5" fmla="*/ 3992632 w 4572001"/>
              <a:gd name="connsiteY5" fmla="*/ 5143500 h 5143500"/>
              <a:gd name="connsiteX6" fmla="*/ 0 w 4572001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1" h="5143500">
                <a:moveTo>
                  <a:pt x="0" y="0"/>
                </a:moveTo>
                <a:lnTo>
                  <a:pt x="3992632" y="0"/>
                </a:lnTo>
                <a:lnTo>
                  <a:pt x="4101331" y="240436"/>
                </a:lnTo>
                <a:cubicBezTo>
                  <a:pt x="4404407" y="956989"/>
                  <a:pt x="4572001" y="1744798"/>
                  <a:pt x="4572001" y="2571750"/>
                </a:cubicBezTo>
                <a:cubicBezTo>
                  <a:pt x="4572001" y="3398703"/>
                  <a:pt x="4404407" y="4186511"/>
                  <a:pt x="4101331" y="4903064"/>
                </a:cubicBezTo>
                <a:lnTo>
                  <a:pt x="3992632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D8D9DA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13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Green 04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id="{6CC12FE4-BC2E-4904-40BD-4F2D6C84EB8B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7901252" y="-1"/>
            <a:ext cx="4290749" cy="6858001"/>
          </a:xfrm>
          <a:custGeom>
            <a:avLst/>
            <a:gdLst>
              <a:gd name="connsiteX0" fmla="*/ 628668 w 3216275"/>
              <a:gd name="connsiteY0" fmla="*/ 0 h 5140645"/>
              <a:gd name="connsiteX1" fmla="*/ 3216275 w 3216275"/>
              <a:gd name="connsiteY1" fmla="*/ 0 h 5140645"/>
              <a:gd name="connsiteX2" fmla="*/ 3216275 w 3216275"/>
              <a:gd name="connsiteY2" fmla="*/ 5140645 h 5140645"/>
              <a:gd name="connsiteX3" fmla="*/ 627205 w 3216275"/>
              <a:gd name="connsiteY3" fmla="*/ 5140645 h 5140645"/>
              <a:gd name="connsiteX4" fmla="*/ 550036 w 3216275"/>
              <a:gd name="connsiteY4" fmla="*/ 4989976 h 5140645"/>
              <a:gd name="connsiteX5" fmla="*/ 0 w 3216275"/>
              <a:gd name="connsiteY5" fmla="*/ 2571751 h 5140645"/>
              <a:gd name="connsiteX6" fmla="*/ 550036 w 3216275"/>
              <a:gd name="connsiteY6" fmla="*/ 153527 h 514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6275" h="5140645">
                <a:moveTo>
                  <a:pt x="628668" y="0"/>
                </a:moveTo>
                <a:lnTo>
                  <a:pt x="3216275" y="0"/>
                </a:lnTo>
                <a:lnTo>
                  <a:pt x="3216275" y="5140645"/>
                </a:lnTo>
                <a:lnTo>
                  <a:pt x="627205" y="5140645"/>
                </a:lnTo>
                <a:lnTo>
                  <a:pt x="550036" y="4989976"/>
                </a:lnTo>
                <a:cubicBezTo>
                  <a:pt x="197539" y="4258426"/>
                  <a:pt x="0" y="3438157"/>
                  <a:pt x="0" y="2571751"/>
                </a:cubicBezTo>
                <a:cubicBezTo>
                  <a:pt x="0" y="1705345"/>
                  <a:pt x="197539" y="885076"/>
                  <a:pt x="550036" y="153527"/>
                </a:cubicBezTo>
                <a:close/>
              </a:path>
            </a:pathLst>
          </a:cu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F97E2-C767-61FD-952A-27E42603F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133"/>
            </a:lvl1pPr>
          </a:lstStyle>
          <a:p>
            <a:r>
              <a:rPr lang="en-US"/>
              <a:t>[Optional slide title]</a:t>
            </a:r>
          </a:p>
        </p:txBody>
      </p:sp>
      <p:cxnSp>
        <p:nvCxnSpPr>
          <p:cNvPr id="6" name="Line">
            <a:extLst>
              <a:ext uri="{FF2B5EF4-FFF2-40B4-BE49-F238E27FC236}">
                <a16:creationId xmlns:a16="http://schemas.microsoft.com/office/drawing/2014/main" id="{D1DD45F0-0193-4C45-9C32-7694337D0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32430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B7BBB57-C473-FF46-ABA8-F53F131DC4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3243072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73A2042-A3C2-6169-3C33-2DAA1B3A0D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2926080"/>
            <a:ext cx="3243072" cy="32714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0B55C4AC-8E88-7233-0CEB-3AA9CE57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5488" y="1706880"/>
            <a:ext cx="32430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7F1AFB-B3BB-4F76-F4AA-0106C663BD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5488" y="1828800"/>
            <a:ext cx="3243072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42357AAA-C70D-BE49-75D6-ECF59DB9CD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85488" y="2926080"/>
            <a:ext cx="3243072" cy="32714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93926CC-0D56-D936-3312-751D91FEE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57733" y="1828800"/>
            <a:ext cx="2686051" cy="436876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[Text, statement, or infographic]</a:t>
            </a:r>
          </a:p>
        </p:txBody>
      </p:sp>
      <p:pic>
        <p:nvPicPr>
          <p:cNvPr id="11" name="UL Standards &amp; Engagement" descr="UL Standards &amp; Engagement">
            <a:extLst>
              <a:ext uri="{FF2B5EF4-FFF2-40B4-BE49-F238E27FC236}">
                <a16:creationId xmlns:a16="http://schemas.microsoft.com/office/drawing/2014/main" id="{57DD56F0-E6C4-A2D9-2749-8C23601B1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D4A507B-A817-B169-57A9-B89571095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02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Gray 01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00300358-0267-6F17-9BDD-B076A716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686468" y="0"/>
            <a:ext cx="7505533" cy="6858000"/>
          </a:xfrm>
          <a:custGeom>
            <a:avLst/>
            <a:gdLst>
              <a:gd name="connsiteX0" fmla="*/ 946110 w 5629149"/>
              <a:gd name="connsiteY0" fmla="*/ 0 h 5143499"/>
              <a:gd name="connsiteX1" fmla="*/ 5629149 w 5629149"/>
              <a:gd name="connsiteY1" fmla="*/ 0 h 5143499"/>
              <a:gd name="connsiteX2" fmla="*/ 5629149 w 5629149"/>
              <a:gd name="connsiteY2" fmla="*/ 5143499 h 5143499"/>
              <a:gd name="connsiteX3" fmla="*/ 946109 w 5629149"/>
              <a:gd name="connsiteY3" fmla="*/ 5143499 h 5143499"/>
              <a:gd name="connsiteX4" fmla="*/ 908300 w 5629149"/>
              <a:gd name="connsiteY4" fmla="*/ 5101899 h 5143499"/>
              <a:gd name="connsiteX5" fmla="*/ 0 w 5629149"/>
              <a:gd name="connsiteY5" fmla="*/ 2571750 h 5143499"/>
              <a:gd name="connsiteX6" fmla="*/ 908300 w 5629149"/>
              <a:gd name="connsiteY6" fmla="*/ 4160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9149" h="5143499">
                <a:moveTo>
                  <a:pt x="946110" y="0"/>
                </a:moveTo>
                <a:lnTo>
                  <a:pt x="5629149" y="0"/>
                </a:lnTo>
                <a:lnTo>
                  <a:pt x="5629149" y="5143499"/>
                </a:lnTo>
                <a:lnTo>
                  <a:pt x="946109" y="5143499"/>
                </a:lnTo>
                <a:lnTo>
                  <a:pt x="908300" y="5101899"/>
                </a:lnTo>
                <a:cubicBezTo>
                  <a:pt x="340866" y="4414328"/>
                  <a:pt x="0" y="3532846"/>
                  <a:pt x="0" y="2571750"/>
                </a:cubicBezTo>
                <a:cubicBezTo>
                  <a:pt x="0" y="1610654"/>
                  <a:pt x="340866" y="729172"/>
                  <a:pt x="908300" y="41602"/>
                </a:cubicBezTo>
                <a:close/>
              </a:path>
            </a:pathLst>
          </a:custGeom>
          <a:solidFill>
            <a:srgbClr val="BCBEC0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0C33506-3B2A-725F-634D-DABBFC2DB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3616960" cy="914400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[Optional slide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E3B46C6-B11C-2846-C849-7BD6E91071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8217" y="1706033"/>
            <a:ext cx="3616959" cy="347472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/>
            </a:lvl1pPr>
            <a:lvl2pPr marL="182875" indent="-1828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65751">
              <a:defRPr/>
            </a:lvl3pPr>
            <a:lvl4pPr marL="548626">
              <a:defRPr/>
            </a:lvl4pPr>
            <a:lvl5pPr marL="731502">
              <a:defRPr/>
            </a:lvl5pPr>
            <a:lvl6pPr marL="914377">
              <a:defRPr/>
            </a:lvl6pPr>
            <a:lvl7pPr marL="1097253">
              <a:defRPr/>
            </a:lvl7pPr>
            <a:lvl8pPr marL="1280128">
              <a:defRPr/>
            </a:lvl8pPr>
            <a:lvl9pPr marL="146300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UL Standards &amp; Engagement" descr="UL Standards &amp; Engagement">
            <a:extLst>
              <a:ext uri="{FF2B5EF4-FFF2-40B4-BE49-F238E27FC236}">
                <a16:creationId xmlns:a16="http://schemas.microsoft.com/office/drawing/2014/main" id="{B985FAC8-99FC-9792-B861-EA0CBADF4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FB2C4D3-4705-5546-74A0-78FF265F5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Gray 02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DE5D2EB2-10D7-AAC7-BDA0-06737C5A0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7505533" cy="6858000"/>
          </a:xfrm>
          <a:custGeom>
            <a:avLst/>
            <a:gdLst>
              <a:gd name="connsiteX0" fmla="*/ 0 w 5629150"/>
              <a:gd name="connsiteY0" fmla="*/ 0 h 5143500"/>
              <a:gd name="connsiteX1" fmla="*/ 4683041 w 5629150"/>
              <a:gd name="connsiteY1" fmla="*/ 0 h 5143500"/>
              <a:gd name="connsiteX2" fmla="*/ 4720851 w 5629150"/>
              <a:gd name="connsiteY2" fmla="*/ 41602 h 5143500"/>
              <a:gd name="connsiteX3" fmla="*/ 5629150 w 5629150"/>
              <a:gd name="connsiteY3" fmla="*/ 2571750 h 5143500"/>
              <a:gd name="connsiteX4" fmla="*/ 4720851 w 5629150"/>
              <a:gd name="connsiteY4" fmla="*/ 5101899 h 5143500"/>
              <a:gd name="connsiteX5" fmla="*/ 4683041 w 5629150"/>
              <a:gd name="connsiteY5" fmla="*/ 5143500 h 5143500"/>
              <a:gd name="connsiteX6" fmla="*/ 0 w 562915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9150" h="5143500">
                <a:moveTo>
                  <a:pt x="0" y="0"/>
                </a:moveTo>
                <a:lnTo>
                  <a:pt x="4683041" y="0"/>
                </a:lnTo>
                <a:lnTo>
                  <a:pt x="4720851" y="41602"/>
                </a:lnTo>
                <a:cubicBezTo>
                  <a:pt x="5288284" y="729172"/>
                  <a:pt x="5629150" y="1610654"/>
                  <a:pt x="5629150" y="2571750"/>
                </a:cubicBezTo>
                <a:cubicBezTo>
                  <a:pt x="5629150" y="3532846"/>
                  <a:pt x="5288284" y="4414328"/>
                  <a:pt x="4720851" y="5101899"/>
                </a:cubicBezTo>
                <a:lnTo>
                  <a:pt x="4683041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0C33506-3B2A-725F-634D-DABBFC2DB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7251" y="548640"/>
            <a:ext cx="361696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[Slide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55825A-49E0-BC05-3C7A-DACC6BF125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6825" y="1706034"/>
            <a:ext cx="3616959" cy="449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FB2C4D3-4705-5546-74A0-78FF265F5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3621024" cy="0"/>
          </a:xfrm>
          <a:prstGeom prst="line">
            <a:avLst/>
          </a:prstGeom>
          <a:ln>
            <a:solidFill>
              <a:srgbClr val="00A45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362102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1"/>
            </a:lvl9pPr>
          </a:lstStyle>
          <a:p>
            <a:pPr lvl="0"/>
            <a:r>
              <a:rPr lang="en-US" dirty="0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2926080"/>
            <a:ext cx="3621024" cy="32715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5488" y="1706880"/>
            <a:ext cx="3621024" cy="0"/>
          </a:xfrm>
          <a:prstGeom prst="line">
            <a:avLst/>
          </a:prstGeom>
          <a:ln>
            <a:solidFill>
              <a:srgbClr val="00A45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5488" y="1828800"/>
            <a:ext cx="3621024" cy="9753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2pPr>
            <a:lvl3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3pPr>
            <a:lvl4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4pPr>
            <a:lvl5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5pPr>
            <a:lvl6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6pPr>
            <a:lvl7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7pPr>
            <a:lvl8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8pPr>
            <a:lvl9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5488" y="2926080"/>
            <a:ext cx="3621024" cy="32715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1489" y="1706880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1489" y="1828800"/>
            <a:ext cx="3621024" cy="9753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5pPr>
            <a:lvl6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6pPr>
            <a:lvl7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7pPr>
            <a:lvl8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8pPr>
            <a:lvl9pPr marL="0" indent="0">
              <a:lnSpc>
                <a:spcPct val="89000"/>
              </a:lnSpc>
              <a:spcBef>
                <a:spcPts val="0"/>
              </a:spcBef>
              <a:buFontTx/>
              <a:buNone/>
              <a:defRPr sz="4800" b="1">
                <a:solidFill>
                  <a:srgbClr val="00A45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1489" y="2926080"/>
            <a:ext cx="3621024" cy="32715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6" name="UL Standards &amp; Engagement" descr="UL Standards &amp; Engagement">
            <a:extLst>
              <a:ext uri="{FF2B5EF4-FFF2-40B4-BE49-F238E27FC236}">
                <a16:creationId xmlns:a16="http://schemas.microsoft.com/office/drawing/2014/main" id="{B53F7EFA-0E11-BE41-32D7-D6BA82D7A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706033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2925235"/>
            <a:ext cx="2682240" cy="1645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51166C6-AB1D-5E70-17DC-8078717EE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8459" y="1706033"/>
            <a:ext cx="0" cy="286512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tx1"/>
          </a:lnRef>
          <a:fillRef idx="0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6039" y="1706033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286039" y="2925235"/>
            <a:ext cx="2682240" cy="1645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1CADF247-3F64-73F9-F1E2-DDE9E62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96069" y="1706033"/>
            <a:ext cx="0" cy="286512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tx1"/>
          </a:lnRef>
          <a:fillRef idx="0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3860" y="1706033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3860" y="2925235"/>
            <a:ext cx="2682240" cy="16459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4" name="UL Standards &amp; Engagement" descr="UL Standards &amp; Engagement">
            <a:extLst>
              <a:ext uri="{FF2B5EF4-FFF2-40B4-BE49-F238E27FC236}">
                <a16:creationId xmlns:a16="http://schemas.microsoft.com/office/drawing/2014/main" id="{0DEC6338-6895-DA90-936C-FA9FC5C41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C2551-90A7-193F-B553-D6F95FA4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268224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48639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50260" y="1706880"/>
            <a:ext cx="268224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0260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350260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5267" y="1706880"/>
            <a:ext cx="268224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5267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55267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12225921-4024-62C1-A3E3-0324ACF7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0273" y="1706880"/>
            <a:ext cx="268224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003BB9E-E230-0D44-17E0-2DF100D7FA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73" y="1828800"/>
            <a:ext cx="2682240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rgbClr val="00A451"/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5AEAEE-4559-41C0-0932-55C2FCF2979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960273" y="3048001"/>
            <a:ext cx="2682240" cy="3149585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02902A4F-779F-E5E9-2562-EEC2CABCA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Numbers Blue">
    <p:bg>
      <p:bgPr>
        <a:solidFill>
          <a:srgbClr val="BCE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A8406C48-E97B-0D89-83BC-A4B4FB485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0"/>
            <a:ext cx="4284133" cy="68580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3616960" cy="5648960"/>
          </a:xfrm>
        </p:spPr>
        <p:txBody>
          <a:bodyPr rIns="91440"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 or statement]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BD0E9FDC-629A-87CD-B99A-3730C62AF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19701" y="550333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57FD278-3B66-C9B6-FE02-C48A630C29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1" y="670560"/>
            <a:ext cx="812800" cy="1036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BAF42FC-4213-E207-E35F-579F4D779D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9296" y="670560"/>
            <a:ext cx="5084488" cy="10363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F2DB1599-E5B6-D209-1E82-4350F65DE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19701" y="2011680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05CFA0D-D01E-34C3-4D7D-648C7F2BDC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9701" y="2133600"/>
            <a:ext cx="812800" cy="1036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F4FA2CC-4925-F0A7-CD95-8F8CA39F8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9296" y="2133600"/>
            <a:ext cx="5084488" cy="10363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FA216048-F4AE-3D5D-743E-C28384B81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19701" y="3474720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6B35AE7-B374-CF3B-A387-861DE388A5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9701" y="3596640"/>
            <a:ext cx="812800" cy="10363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0AB060C-F3B9-484A-B148-6DC28A4C9B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9296" y="3596640"/>
            <a:ext cx="5084488" cy="10363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EF870320-F1CE-FE61-EC7A-C99ABA223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19701" y="4937760"/>
            <a:ext cx="64236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C1455EB-5B26-575D-DB32-F6DE87120E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9701" y="5059680"/>
            <a:ext cx="812800" cy="11379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64C75ED-335E-E4C5-A3CA-5D574BE62C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9296" y="5059680"/>
            <a:ext cx="5084488" cy="1137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25" name="UL Standards &amp; Engagement" descr="UL Standards &amp; Engagement">
            <a:extLst>
              <a:ext uri="{FF2B5EF4-FFF2-40B4-BE49-F238E27FC236}">
                <a16:creationId xmlns:a16="http://schemas.microsoft.com/office/drawing/2014/main" id="{EBEC98C3-2BA1-1936-C62A-5A7AC99E6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8149-288D-B9B1-8122-6D6FC2792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[Optional slide title]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32B760A-E50F-E25B-3508-583C3BC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A9B0B1-E83C-48C2-0292-E1C897BD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17" y="182880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1481665" y="182880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EEFED67B-961F-A2C3-3CE7-424FC170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5488" y="170688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CE7084-89AB-BBE8-C02F-6C5675190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85487" y="182880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5221393" y="182880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EEF417DB-4D37-0127-48CE-E03CDF0B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1489" y="170688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43C39E5-D474-202F-723B-0B1D4B141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1489" y="182880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B3509B-3D79-ECD2-5B02-BC1E0F0B4A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960273" y="182880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A2E5A445-9921-81B5-3D1A-C59D90B82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77952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BD9B60D-AF96-E34C-DEE9-C411D3C06F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217" y="390144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BBAABEB5-5517-8DFE-BF89-28E5848138A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481665" y="390144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D3BBBD03-63A9-5680-A668-AD734D9A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5488" y="377952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FCAC2B4-2A12-AC71-D2FF-A47B1A7F47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5487" y="390144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8253893-B570-7293-17A1-71E27CB3F1F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221393" y="390144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0" name="Line">
            <a:extLst>
              <a:ext uri="{FF2B5EF4-FFF2-40B4-BE49-F238E27FC236}">
                <a16:creationId xmlns:a16="http://schemas.microsoft.com/office/drawing/2014/main" id="{E68F0E95-0F10-85D0-3F82-18B46C62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1489" y="3779520"/>
            <a:ext cx="349910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06FE20AB-0650-08D3-7059-A9237D1EC5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489" y="3901440"/>
            <a:ext cx="816864" cy="1706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57C5898C-7B53-1B70-97CE-C94C8933378D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960273" y="3901440"/>
            <a:ext cx="2560320" cy="170688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27" name="UL Standards &amp; Engagement" descr="UL Standards &amp; Engagement">
            <a:extLst>
              <a:ext uri="{FF2B5EF4-FFF2-40B4-BE49-F238E27FC236}">
                <a16:creationId xmlns:a16="http://schemas.microsoft.com/office/drawing/2014/main" id="{2BD5A9E6-BE91-8E5C-1D71-D1E910694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Image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594D873B-19E9-7716-12D6-EC3B1319D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7603" y="0"/>
            <a:ext cx="5634397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071872" cy="914400"/>
          </a:xfrm>
        </p:spPr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A181CAC-CFA4-9D8F-C8D2-36FAD53E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1706880"/>
            <a:ext cx="5071872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C2985D-6568-E842-6143-6B36C3983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89761"/>
            <a:ext cx="5071872" cy="430099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/>
            </a:lvl9pPr>
          </a:lstStyle>
          <a:p>
            <a:pPr lvl="0"/>
            <a:r>
              <a:rPr lang="en-US"/>
              <a:t>[Statement]</a:t>
            </a:r>
          </a:p>
        </p:txBody>
      </p:sp>
      <p:pic>
        <p:nvPicPr>
          <p:cNvPr id="8" name="UL Standards &amp; Engagement" descr="UL Standards &amp; Engagement">
            <a:extLst>
              <a:ext uri="{FF2B5EF4-FFF2-40B4-BE49-F238E27FC236}">
                <a16:creationId xmlns:a16="http://schemas.microsoft.com/office/drawing/2014/main" id="{06E6F37C-6047-11A2-D1BE-DA3C1D0D9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06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5486400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5267" y="1706031"/>
            <a:ext cx="5486400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5120640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1"/>
            <a:ext cx="5120640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39840" y="1888911"/>
            <a:ext cx="5120640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339840" y="3108961"/>
            <a:ext cx="5120640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E7A2AD41-D2E9-F366-5F7B-8F4D1F4DE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3621024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5488" y="1706031"/>
            <a:ext cx="3621024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EC8DABD9-0903-42DA-E802-AA4DBD0C1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2336" y="1706031"/>
            <a:ext cx="3621024" cy="12192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3255264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1"/>
            <a:ext cx="3255264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68368" y="1888911"/>
            <a:ext cx="3255264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468368" y="3108961"/>
            <a:ext cx="3255264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80CCE7-DA13-C32F-71C6-2F68819603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05216" y="1888911"/>
            <a:ext cx="3255264" cy="85344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34EA740-024C-94E3-A7F1-E1648E067B5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05216" y="3108961"/>
            <a:ext cx="3255264" cy="3088639"/>
          </a:xfrm>
        </p:spPr>
        <p:txBody>
          <a:bodyPr/>
          <a:lstStyle>
            <a:lvl1pPr marL="0" indent="0">
              <a:spcBef>
                <a:spcPts val="1600"/>
              </a:spcBef>
              <a:buFontTx/>
              <a:buNone/>
              <a:defRPr sz="2133"/>
            </a:lvl1pPr>
            <a:lvl2pPr marL="0" indent="0">
              <a:spcBef>
                <a:spcPts val="1600"/>
              </a:spcBef>
              <a:buFontTx/>
              <a:buNone/>
              <a:defRPr sz="2133"/>
            </a:lvl2pPr>
            <a:lvl3pPr marL="0" indent="0">
              <a:spcBef>
                <a:spcPts val="1600"/>
              </a:spcBef>
              <a:buFontTx/>
              <a:buNone/>
              <a:defRPr sz="2133"/>
            </a:lvl3pPr>
            <a:lvl4pPr marL="0" indent="0">
              <a:spcBef>
                <a:spcPts val="1600"/>
              </a:spcBef>
              <a:buFontTx/>
              <a:buNone/>
              <a:defRPr sz="2133"/>
            </a:lvl4pPr>
            <a:lvl5pPr marL="0" indent="0">
              <a:spcBef>
                <a:spcPts val="1600"/>
              </a:spcBef>
              <a:buFontTx/>
              <a:buNone/>
              <a:defRPr sz="2133"/>
            </a:lvl5pPr>
            <a:lvl6pPr marL="0" indent="0">
              <a:spcBef>
                <a:spcPts val="1600"/>
              </a:spcBef>
              <a:buFontTx/>
              <a:buNone/>
              <a:defRPr sz="2133"/>
            </a:lvl6pPr>
            <a:lvl7pPr marL="0" indent="0">
              <a:spcBef>
                <a:spcPts val="1600"/>
              </a:spcBef>
              <a:buFontTx/>
              <a:buNone/>
              <a:defRPr sz="2133"/>
            </a:lvl7pPr>
            <a:lvl8pPr marL="0" indent="0">
              <a:spcBef>
                <a:spcPts val="1600"/>
              </a:spcBef>
              <a:buFontTx/>
              <a:buNone/>
              <a:defRPr sz="2133"/>
            </a:lvl8pPr>
            <a:lvl9pPr marL="0" indent="0">
              <a:spcBef>
                <a:spcPts val="16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7" name="UL Standards &amp; Engagement" descr="UL Standards &amp; Engagement">
            <a:extLst>
              <a:ext uri="{FF2B5EF4-FFF2-40B4-BE49-F238E27FC236}">
                <a16:creationId xmlns:a16="http://schemas.microsoft.com/office/drawing/2014/main" id="{57227F55-DEE8-09F8-BC8D-C6F9A45C8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oxe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2682240" cy="12192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2800" y="1706031"/>
            <a:ext cx="2682240" cy="12192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EC8DABD9-0903-42DA-E802-AA4DBD0C1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6960" y="1706031"/>
            <a:ext cx="2682240" cy="12192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394DA616-4043-7AEE-C683-5321B11E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1120" y="1706031"/>
            <a:ext cx="2682240" cy="1219200"/>
          </a:xfrm>
          <a:prstGeom prst="rect">
            <a:avLst/>
          </a:prstGeom>
          <a:solidFill>
            <a:srgbClr val="BCE4F7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152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3152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3568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3568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80CCE7-DA13-C32F-71C6-2F68819603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3984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34EA740-024C-94E3-A7F1-E1648E067B5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3984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8792819-EBC9-9659-F3E9-C008809BE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144000" y="1888911"/>
            <a:ext cx="2316480" cy="9144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556C798A-4B62-3EF8-C56D-E91F6E87A6F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144000" y="3108961"/>
            <a:ext cx="2316480" cy="3088639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3C9F413B-E2C1-8C0B-2D1E-1942F6B7C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93114" y="0"/>
            <a:ext cx="9205772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5486400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5267" y="1706031"/>
            <a:ext cx="5486400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53568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400800" y="195072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400800" y="353568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DCFCE448-4A60-5ED3-DBDA-9BE9F2A6F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5486400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5267" y="1706031"/>
            <a:ext cx="5486400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67172C6C-385E-93D1-829B-FF5069783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2480" y="1950720"/>
            <a:ext cx="499872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71856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1ACC422A-790B-ECC4-67E8-2464F414C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400800" y="1950720"/>
            <a:ext cx="499872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400800" y="2133600"/>
            <a:ext cx="4998720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4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6400800" y="3718560"/>
            <a:ext cx="4998720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8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4" name="UL Standards &amp; Engagement" descr="UL Standards &amp; Engagement">
            <a:extLst>
              <a:ext uri="{FF2B5EF4-FFF2-40B4-BE49-F238E27FC236}">
                <a16:creationId xmlns:a16="http://schemas.microsoft.com/office/drawing/2014/main" id="{76E8DE3B-C59A-F76F-F3D5-CB5423F11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3621024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5488" y="1706031"/>
            <a:ext cx="3621024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2336" y="1706029"/>
            <a:ext cx="3621024" cy="39624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53568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29328" y="195072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529328" y="353568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66176" y="195072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6176" y="353568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6" name="UL Standards &amp; Engagement" descr="UL Standards &amp; Engagement">
            <a:extLst>
              <a:ext uri="{FF2B5EF4-FFF2-40B4-BE49-F238E27FC236}">
                <a16:creationId xmlns:a16="http://schemas.microsoft.com/office/drawing/2014/main" id="{38511212-2349-4547-0687-F6ACDBD04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3621024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85488" y="1706031"/>
            <a:ext cx="3621024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2336" y="1706028"/>
            <a:ext cx="3621024" cy="414528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45C712C8-771E-7626-CE58-B49EC160A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2480" y="1950720"/>
            <a:ext cx="3133344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71856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3B7C83D9-CDEE-E86A-98C9-BA492416B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29328" y="1950720"/>
            <a:ext cx="3133344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29328" y="213360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4529328" y="371856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8" name="Line">
            <a:extLst>
              <a:ext uri="{FF2B5EF4-FFF2-40B4-BE49-F238E27FC236}">
                <a16:creationId xmlns:a16="http://schemas.microsoft.com/office/drawing/2014/main" id="{F1762E8D-F27D-AFA3-F0B6-034D7611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66176" y="1950720"/>
            <a:ext cx="313334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266176" y="2133600"/>
            <a:ext cx="3133344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6176" y="3718560"/>
            <a:ext cx="3133344" cy="18897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7948A8AD-1062-EA8A-1BDC-8656F6F99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oxe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2682240" cy="396240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2800" y="1706031"/>
            <a:ext cx="2682240" cy="396240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6960" y="1706028"/>
            <a:ext cx="2682240" cy="39624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430DB131-8430-7A8C-B9F9-5088DDD3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1120" y="1706031"/>
            <a:ext cx="2682240" cy="3962400"/>
          </a:xfrm>
          <a:prstGeom prst="rect">
            <a:avLst/>
          </a:prstGeom>
          <a:solidFill>
            <a:srgbClr val="BCE4F7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664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9664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0080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080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A12488C-CA11-B17A-D388-811A0FF5E2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204960" y="195072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4BAE372-6078-E81D-C926-C7FDFEC1B0C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204960" y="329184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972D8219-ACF2-544B-E770-FF31FCCDC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3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oxes Tall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86B91B5-07E3-AC57-4C8F-41D0A22A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640" y="1706031"/>
            <a:ext cx="2682240" cy="414528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661630-825C-E6BA-3402-58415021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2800" y="1706031"/>
            <a:ext cx="2682240" cy="4145280"/>
          </a:xfrm>
          <a:prstGeom prst="rect">
            <a:avLst/>
          </a:prstGeom>
          <a:solidFill>
            <a:srgbClr val="123A28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3B4CEB8-39ED-9EBC-4781-F712A248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6960" y="1706028"/>
            <a:ext cx="2682240" cy="414528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5CE7F363-9871-2C20-DD0F-4CCEE85F0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1120" y="1706031"/>
            <a:ext cx="2682240" cy="4145280"/>
          </a:xfrm>
          <a:prstGeom prst="rect">
            <a:avLst/>
          </a:prstGeom>
          <a:solidFill>
            <a:srgbClr val="BCE4F7"/>
          </a:solidFill>
          <a:ln w="19050" cap="flat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123F2-12EB-3B7C-52AE-3F5EB6AE7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094720" cy="914400"/>
          </a:xfrm>
        </p:spPr>
        <p:txBody>
          <a:bodyPr/>
          <a:lstStyle/>
          <a:p>
            <a:r>
              <a:rPr lang="en-US"/>
              <a:t>[Optional slide title]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CF7DADE1-C3EF-BB88-5CD6-B46AC03EA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2480" y="1950720"/>
            <a:ext cx="219456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F9F1F6-03E1-D06C-AD65-0FED52E09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9248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79248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0" name="Line">
            <a:extLst>
              <a:ext uri="{FF2B5EF4-FFF2-40B4-BE49-F238E27FC236}">
                <a16:creationId xmlns:a16="http://schemas.microsoft.com/office/drawing/2014/main" id="{68D95A14-E1E9-6B79-39D6-D59DC7397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6640" y="1950720"/>
            <a:ext cx="2194560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9B07D4-7E8D-77F2-8EFA-83A5D46D5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664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359664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5C8215A8-C4F9-71B8-465D-6C92ACA05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400800" y="1950720"/>
            <a:ext cx="2194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317A05C-0F69-F05E-D0F2-870512D7D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0080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B790F2-E1C5-F9A9-0108-06A2C652F23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080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54C0BBA5-F632-0222-767D-7050465DC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04960" y="1950720"/>
            <a:ext cx="219456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A12488C-CA11-B17A-D388-811A0FF5E2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204960" y="2133600"/>
            <a:ext cx="2194560" cy="1097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4BAE372-6078-E81D-C926-C7FDFEC1B0C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204960" y="3474720"/>
            <a:ext cx="2194560" cy="21336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5pPr>
            <a:lvl6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6pPr>
            <a:lvl7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7pPr>
            <a:lvl8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8pPr>
            <a:lvl9pPr marL="0" indent="0">
              <a:spcBef>
                <a:spcPts val="800"/>
              </a:spcBef>
              <a:buFontTx/>
              <a:buNone/>
              <a:defRPr sz="14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23" name="UL Standards &amp; Engagement" descr="UL Standards &amp; Engagement">
            <a:extLst>
              <a:ext uri="{FF2B5EF4-FFF2-40B4-BE49-F238E27FC236}">
                <a16:creationId xmlns:a16="http://schemas.microsoft.com/office/drawing/2014/main" id="{977CA48A-0D2F-8E17-95CD-F4DBC85B9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548639"/>
            <a:ext cx="5483860" cy="18288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3291840"/>
            <a:ext cx="5071872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5071872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511040"/>
            <a:ext cx="5071872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6959" y="3291840"/>
            <a:ext cx="5071872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959" y="3413760"/>
            <a:ext cx="5071872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56959" y="4511040"/>
            <a:ext cx="5071872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9" name="UL Standards &amp; Engagement" descr="UL Standards &amp; Engagement">
            <a:extLst>
              <a:ext uri="{FF2B5EF4-FFF2-40B4-BE49-F238E27FC236}">
                <a16:creationId xmlns:a16="http://schemas.microsoft.com/office/drawing/2014/main" id="{6D65331E-B7E6-E024-289F-ED2EFB78D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oint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42EA9144-5373-7BAA-E41E-77C3C399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0"/>
            <a:ext cx="5105400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39"/>
            <a:ext cx="5483860" cy="18288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3291840"/>
            <a:ext cx="2438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8567" y="3291840"/>
            <a:ext cx="2438400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567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348567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3" name="UL Standards &amp; Engagement" descr="UL Standards &amp; Engagement">
            <a:extLst>
              <a:ext uri="{FF2B5EF4-FFF2-40B4-BE49-F238E27FC236}">
                <a16:creationId xmlns:a16="http://schemas.microsoft.com/office/drawing/2014/main" id="{AD35F0E0-BB55-C072-C8DE-651C8C6A3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oints Data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4B3917AC-923A-89FA-37CD-07399579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0"/>
            <a:ext cx="8424501" cy="6858000"/>
          </a:xfrm>
          <a:prstGeom prst="rect">
            <a:avLst/>
          </a:prstGeom>
          <a:solidFill>
            <a:srgbClr val="FFFFFF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3A219B-8D99-C000-CE54-7909ED2FC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" y="548640"/>
            <a:ext cx="7354995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1706033"/>
            <a:ext cx="3206496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27951"/>
            <a:ext cx="3206496" cy="975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9E52634-3878-4103-9FC6-C1B19D85879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48217" y="3108960"/>
            <a:ext cx="3206496" cy="3088640"/>
          </a:xfrm>
        </p:spPr>
        <p:txBody>
          <a:bodyPr/>
          <a:lstStyle>
            <a:lvl1pPr>
              <a:defRPr sz="21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133" y="1706033"/>
            <a:ext cx="3206496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33" y="1827951"/>
            <a:ext cx="3206496" cy="9753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2933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68B1C423-24D4-DD4C-5194-CB6316A01CD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84133" y="3108960"/>
            <a:ext cx="3206496" cy="3088640"/>
          </a:xfrm>
        </p:spPr>
        <p:txBody>
          <a:bodyPr/>
          <a:lstStyle>
            <a:lvl1pPr>
              <a:defRPr sz="21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207DE8-7A54-A2DE-C9DA-AAE09EFE42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3922" y="1706033"/>
            <a:ext cx="2689863" cy="134112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600" b="1"/>
            </a:lvl9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E5C7EA8-6425-0221-33B2-2F97EE063E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3922" y="3108960"/>
            <a:ext cx="2689439" cy="30886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2933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7" name="UL Standards &amp; Engagement" descr="UL Standards &amp; Engagement">
            <a:extLst>
              <a:ext uri="{FF2B5EF4-FFF2-40B4-BE49-F238E27FC236}">
                <a16:creationId xmlns:a16="http://schemas.microsoft.com/office/drawing/2014/main" id="{F85F01CD-2019-A626-0EDB-4D5CE6BDE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548639"/>
            <a:ext cx="5483860" cy="18288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3291840"/>
            <a:ext cx="337718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337718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511040"/>
            <a:ext cx="3377184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133" y="3291840"/>
            <a:ext cx="337718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33" y="3413760"/>
            <a:ext cx="337718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84133" y="4511040"/>
            <a:ext cx="3377184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4B423371-4EEB-1647-F8AC-BE37D259F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2167" y="3291840"/>
            <a:ext cx="337718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6F5FC24-92AD-FDC2-FD82-D127ADE63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2167" y="3413760"/>
            <a:ext cx="3377184" cy="9753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9A1AD93-A4A6-876F-66B8-D6FA4988595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22167" y="4511040"/>
            <a:ext cx="3377184" cy="168656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15479438-0089-E39B-34C0-9E5956781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oint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EF8FA2-5DBA-03BF-350B-1AF47AFF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C58C9E06-4AEF-DA65-311E-BEFB8C9C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1706033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60E9B-B4EB-B766-4FC6-296C5DD18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827953"/>
            <a:ext cx="3621024" cy="731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434B936-E687-474E-50E0-DCADF2199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2621280"/>
            <a:ext cx="3621024" cy="7924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C34CC0F-06CB-59EA-6E96-A3D191379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39" y="3596640"/>
            <a:ext cx="3621024" cy="207264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8E965249-130A-8530-D378-40B17EFD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84133" y="1706033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AA15A12-C8DC-9D74-7F77-CDB32CB5D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33" y="1827953"/>
            <a:ext cx="3621024" cy="731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9B89E1F-7FC3-8E69-1063-7D80A178D85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84133" y="2621280"/>
            <a:ext cx="3621024" cy="7924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9B6F9D6D-1285-51F7-638B-2327058D9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84133" y="3596640"/>
            <a:ext cx="3621024" cy="207264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4B423371-4EEB-1647-F8AC-BE37D259F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22167" y="1706033"/>
            <a:ext cx="3621024" cy="0"/>
          </a:xfrm>
          <a:prstGeom prst="line">
            <a:avLst/>
          </a:prstGeom>
          <a:ln w="19050" cap="flat">
            <a:solidFill>
              <a:srgbClr val="00A45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6F5FC24-92AD-FDC2-FD82-D127ADE63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2167" y="1827953"/>
            <a:ext cx="3621024" cy="731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69A1AD93-A4A6-876F-66B8-D6FA4988595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22167" y="2621280"/>
            <a:ext cx="3621024" cy="7924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90151EF7-99D4-9093-F374-919C26A59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22167" y="3596640"/>
            <a:ext cx="3621024" cy="207264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8" name="UL Standards &amp; Engagement" descr="UL Standards &amp; Engagement">
            <a:extLst>
              <a:ext uri="{FF2B5EF4-FFF2-40B4-BE49-F238E27FC236}">
                <a16:creationId xmlns:a16="http://schemas.microsoft.com/office/drawing/2014/main" id="{7D2160D4-5342-D6D1-E8EF-4303480B1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oints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5DB677-4182-8A8A-A686-2BC02FDAB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D34425-6723-ADCC-9251-106A0D9885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216" y="1706033"/>
            <a:ext cx="8045451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/>
            </a:lvl9pPr>
          </a:lstStyle>
          <a:p>
            <a:pPr lvl="0"/>
            <a:r>
              <a:rPr lang="en-US"/>
              <a:t>[Statement]</a:t>
            </a:r>
          </a:p>
        </p:txBody>
      </p:sp>
      <p:cxnSp>
        <p:nvCxnSpPr>
          <p:cNvPr id="18" name="Line">
            <a:extLst>
              <a:ext uri="{FF2B5EF4-FFF2-40B4-BE49-F238E27FC236}">
                <a16:creationId xmlns:a16="http://schemas.microsoft.com/office/drawing/2014/main" id="{461C5959-4737-763A-FD5A-9658DD405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39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E601BF4-DAEF-133B-EE30-3239C5863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C90670E-AE06-3C75-5492-E891C2E2943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8639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4" name="Line">
            <a:extLst>
              <a:ext uri="{FF2B5EF4-FFF2-40B4-BE49-F238E27FC236}">
                <a16:creationId xmlns:a16="http://schemas.microsoft.com/office/drawing/2014/main" id="{63C6B581-253E-219F-92B7-D3A6352F3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8567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65EF0A5-3D33-4238-5195-34801B66BE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567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C38CB995-C913-3728-3008-ADFFA2ACEC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348567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FF52919A-3538-27C6-49FF-7336E74CA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5267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F41111F-69DE-7800-1A30-A77264CFC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5267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5CCB6FBB-870D-DCCA-7330-04B4FFE5795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55267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685B4FA-34F7-B692-3FD7-327581E6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55195" y="3291840"/>
            <a:ext cx="2438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65AEA5A7-5C89-BF37-6984-D405C32179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5195" y="3413760"/>
            <a:ext cx="2438400" cy="6705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67" b="1"/>
            </a:lvl1pPr>
            <a:lvl2pPr marL="0" indent="0">
              <a:spcBef>
                <a:spcPts val="0"/>
              </a:spcBef>
              <a:buFontTx/>
              <a:buNone/>
              <a:defRPr sz="1867" b="1"/>
            </a:lvl2pPr>
            <a:lvl3pPr marL="0" indent="0">
              <a:spcBef>
                <a:spcPts val="0"/>
              </a:spcBef>
              <a:buFontTx/>
              <a:buNone/>
              <a:defRPr sz="1867" b="1"/>
            </a:lvl3pPr>
            <a:lvl4pPr marL="0" indent="0">
              <a:spcBef>
                <a:spcPts val="0"/>
              </a:spcBef>
              <a:buFontTx/>
              <a:buNone/>
              <a:defRPr sz="1867" b="1"/>
            </a:lvl4pPr>
            <a:lvl5pPr marL="0" indent="0">
              <a:spcBef>
                <a:spcPts val="0"/>
              </a:spcBef>
              <a:buFontTx/>
              <a:buNone/>
              <a:defRPr sz="1867" b="1"/>
            </a:lvl5pPr>
            <a:lvl6pPr marL="0" indent="0">
              <a:spcBef>
                <a:spcPts val="0"/>
              </a:spcBef>
              <a:buFontTx/>
              <a:buNone/>
              <a:defRPr sz="1867" b="1"/>
            </a:lvl6pPr>
            <a:lvl7pPr marL="0" indent="0">
              <a:spcBef>
                <a:spcPts val="0"/>
              </a:spcBef>
              <a:buFontTx/>
              <a:buNone/>
              <a:defRPr sz="1867" b="1"/>
            </a:lvl7pPr>
            <a:lvl8pPr marL="0" indent="0">
              <a:spcBef>
                <a:spcPts val="0"/>
              </a:spcBef>
              <a:buFontTx/>
              <a:buNone/>
              <a:defRPr sz="1867" b="1"/>
            </a:lvl8pPr>
            <a:lvl9pPr marL="0" indent="0">
              <a:spcBef>
                <a:spcPts val="0"/>
              </a:spcBef>
              <a:buFontTx/>
              <a:buNone/>
              <a:defRPr sz="18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F550F705-B329-2D27-76CF-ABB5C9A5C49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55195" y="4145280"/>
            <a:ext cx="2438400" cy="205232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600"/>
            </a:lvl1pPr>
            <a:lvl2pPr marL="0" indent="0">
              <a:spcBef>
                <a:spcPts val="1200"/>
              </a:spcBef>
              <a:buFontTx/>
              <a:buNone/>
              <a:defRPr sz="1600"/>
            </a:lvl2pPr>
            <a:lvl3pPr marL="0" indent="0">
              <a:spcBef>
                <a:spcPts val="1200"/>
              </a:spcBef>
              <a:buFontTx/>
              <a:buNone/>
              <a:defRPr sz="1600"/>
            </a:lvl3pPr>
            <a:lvl4pPr marL="0" indent="0">
              <a:spcBef>
                <a:spcPts val="1200"/>
              </a:spcBef>
              <a:buFontTx/>
              <a:buNone/>
              <a:defRPr sz="1600"/>
            </a:lvl4pPr>
            <a:lvl5pPr marL="0" indent="0">
              <a:spcBef>
                <a:spcPts val="1200"/>
              </a:spcBef>
              <a:buFontTx/>
              <a:buNone/>
              <a:defRPr sz="1600"/>
            </a:lvl5pPr>
            <a:lvl6pPr marL="0" indent="0">
              <a:spcBef>
                <a:spcPts val="1200"/>
              </a:spcBef>
              <a:buFontTx/>
              <a:buNone/>
              <a:defRPr sz="1600"/>
            </a:lvl6pPr>
            <a:lvl7pPr marL="0" indent="0">
              <a:spcBef>
                <a:spcPts val="1200"/>
              </a:spcBef>
              <a:buFontTx/>
              <a:buNone/>
              <a:defRPr sz="1600"/>
            </a:lvl7pPr>
            <a:lvl8pPr marL="0" indent="0">
              <a:spcBef>
                <a:spcPts val="1200"/>
              </a:spcBef>
              <a:buFontTx/>
              <a:buNone/>
              <a:defRPr sz="1600"/>
            </a:lvl8pPr>
            <a:lvl9pPr marL="0" indent="0">
              <a:spcBef>
                <a:spcPts val="120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21" name="UL Standards &amp; Engagement" descr="UL Standards &amp; Engagement">
            <a:extLst>
              <a:ext uri="{FF2B5EF4-FFF2-40B4-BE49-F238E27FC236}">
                <a16:creationId xmlns:a16="http://schemas.microsoft.com/office/drawing/2014/main" id="{DA7D4189-1109-3F38-3EE3-1B31EA34F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3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1">
    <p:bg>
      <p:bgPr>
        <a:solidFill>
          <a:srgbClr val="BCE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5748F38-9D08-2B92-960F-D12D75240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3688080"/>
            <a:ext cx="7086600" cy="3169920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3C55073-B850-8FDD-06A4-411315BDA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3688080"/>
            <a:ext cx="5105400" cy="3169920"/>
          </a:xfrm>
          <a:solidFill>
            <a:srgbClr val="BCBEC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C0214A-1F74-44C9-F8C0-8FFAE6154D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216" y="1706033"/>
            <a:ext cx="11095568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933" b="1"/>
            </a:lvl9pPr>
          </a:lstStyle>
          <a:p>
            <a:pPr lvl="0"/>
            <a:r>
              <a:rPr lang="en-US"/>
              <a:t>[Statement]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D00C2A02-8E52-208C-4764-B30149B54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0553" y="4389120"/>
            <a:ext cx="4671484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5234115-8955-619E-ECC9-B610BE9A21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0552" y="4572000"/>
            <a:ext cx="2812712" cy="12192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9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DA57281-0B97-D604-AC46-2A843B5489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63265" y="4572000"/>
            <a:ext cx="1858772" cy="121920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 sz="2133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1" name="UL Standards &amp; Engagement" descr="UL Standards &amp; Engagement">
            <a:extLst>
              <a:ext uri="{FF2B5EF4-FFF2-40B4-BE49-F238E27FC236}">
                <a16:creationId xmlns:a16="http://schemas.microsoft.com/office/drawing/2014/main" id="{39FAD9B2-01A7-9D5F-BEAB-4961BE121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38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2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">
            <a:extLst>
              <a:ext uri="{FF2B5EF4-FFF2-40B4-BE49-F238E27FC236}">
                <a16:creationId xmlns:a16="http://schemas.microsoft.com/office/drawing/2014/main" id="{1916F76D-DD49-1113-0C41-8C035754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1"/>
            <a:ext cx="12192000" cy="1706033"/>
          </a:xfrm>
          <a:prstGeom prst="rect">
            <a:avLst/>
          </a:prstGeom>
          <a:solidFill>
            <a:srgbClr val="00A451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A97BC7FD-E8D3-4F77-E75D-CCCEE868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706034"/>
            <a:ext cx="5105400" cy="5151967"/>
          </a:xfrm>
          <a:solidFill>
            <a:srgbClr val="BCBEC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095144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 or statement]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2EF9056F-E9BF-3433-D3D7-95475CFBF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2438400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E99C21A-E90A-6F23-3825-23860F4974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2560320"/>
            <a:ext cx="1745827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08263E5-72CC-A3FF-EA5B-2A0BA5C09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5336" y="2560320"/>
            <a:ext cx="3217163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4441901B-312A-2F3A-D305-D3F96454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656391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28F46EA-4F21-19B5-DFFF-353C9C40E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8640" y="3779520"/>
            <a:ext cx="1745827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2D29268-DC46-1E23-8D73-343A45EB10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5336" y="3779520"/>
            <a:ext cx="3217163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458339CC-E97A-E65F-4872-4DDC1EEA3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4876800"/>
            <a:ext cx="548640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CCBADD2-4D09-4DAD-019A-BF71EE22B2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4998720"/>
            <a:ext cx="1745827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 marL="0" indent="0">
              <a:spcBef>
                <a:spcPts val="0"/>
              </a:spcBef>
              <a:buFontTx/>
              <a:buNone/>
              <a:defRPr sz="1600" b="1"/>
            </a:lvl5pPr>
            <a:lvl6pPr marL="0" indent="0">
              <a:spcBef>
                <a:spcPts val="0"/>
              </a:spcBef>
              <a:buFontTx/>
              <a:buNone/>
              <a:defRPr sz="1600" b="1"/>
            </a:lvl6pPr>
            <a:lvl7pPr marL="0" indent="0">
              <a:spcBef>
                <a:spcPts val="0"/>
              </a:spcBef>
              <a:buFontTx/>
              <a:buNone/>
              <a:defRPr sz="1600" b="1"/>
            </a:lvl7pPr>
            <a:lvl8pPr marL="0" indent="0">
              <a:spcBef>
                <a:spcPts val="0"/>
              </a:spcBef>
              <a:buFontTx/>
              <a:buNone/>
              <a:defRPr sz="1600" b="1"/>
            </a:lvl8pPr>
            <a:lvl9pPr marL="0" indent="0">
              <a:spcBef>
                <a:spcPts val="0"/>
              </a:spcBef>
              <a:buFontTx/>
              <a:buNone/>
              <a:defRPr sz="1600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99ED109-9CA8-2632-1D16-D567A9B0E7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5336" y="4998720"/>
            <a:ext cx="3217163" cy="8534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6" name="UL Standards &amp; Engagement" descr="UL Standards &amp; Engagement">
            <a:extLst>
              <a:ext uri="{FF2B5EF4-FFF2-40B4-BE49-F238E27FC236}">
                <a16:creationId xmlns:a16="http://schemas.microsoft.com/office/drawing/2014/main" id="{E1BF9755-348C-D0E3-B118-4206873FC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24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3">
    <p:bg>
      <p:bgPr>
        <a:solidFill>
          <a:srgbClr val="123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1088585-4FE4-9AE8-7638-F5E30671C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0" y="0"/>
            <a:ext cx="6155267" cy="6858000"/>
          </a:xfrm>
          <a:prstGeom prst="rect">
            <a:avLst/>
          </a:prstGeom>
          <a:solidFill>
            <a:srgbClr val="BCE4F7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D88A166F-9AE9-E3FE-AD53-0952B92D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55267" cy="3425952"/>
          </a:xfrm>
          <a:solidFill>
            <a:srgbClr val="BCBEC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3779519"/>
            <a:ext cx="5073396" cy="1215468"/>
          </a:xfrm>
        </p:spPr>
        <p:txBody>
          <a:bodyPr/>
          <a:lstStyle>
            <a:lvl1pPr>
              <a:lnSpc>
                <a:spcPct val="100000"/>
              </a:lnSpc>
              <a:defRPr sz="2133" b="0">
                <a:solidFill>
                  <a:schemeClr val="bg1"/>
                </a:solidFill>
              </a:defRPr>
            </a:lvl1pPr>
          </a:lstStyle>
          <a:p>
            <a:r>
              <a:rPr lang="en-US"/>
              <a:t>[Slide title or statement]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A3E17121-5847-4188-4F6C-41D50FA0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86600" y="1712253"/>
            <a:ext cx="3621024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8E2CBC8-88CD-1CB8-C93E-67D43C8181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6599" y="1889759"/>
            <a:ext cx="3621024" cy="10972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7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891CBF-8718-4124-AA14-6DA6121F5C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6600" y="3169920"/>
            <a:ext cx="3621024" cy="302768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12" name="UL Standards &amp; Engagement" descr="UL Standards &amp; Engagement">
            <a:extLst>
              <a:ext uri="{FF2B5EF4-FFF2-40B4-BE49-F238E27FC236}">
                <a16:creationId xmlns:a16="http://schemas.microsoft.com/office/drawing/2014/main" id="{254537A9-6F65-4364-CF63-5E8AC4FAF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0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4">
    <p:bg>
      <p:bgPr>
        <a:solidFill>
          <a:srgbClr val="00A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1088585-4FE4-9AE8-7638-F5E30671C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6036733" y="0"/>
            <a:ext cx="6155267" cy="6858000"/>
          </a:xfrm>
          <a:prstGeom prst="rect">
            <a:avLst/>
          </a:prstGeom>
          <a:solidFill>
            <a:srgbClr val="E5DDCA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D88A166F-9AE9-E3FE-AD53-0952B92D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36733" y="3432048"/>
            <a:ext cx="6155267" cy="3425952"/>
          </a:xfrm>
          <a:solidFill>
            <a:srgbClr val="BCBEC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32676-E35C-A086-E70D-94BD4ECA9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073396" cy="1828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[Slide title or statement]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B73AA4-C30B-BD5F-9D90-FBF17BBC92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39" y="3429000"/>
            <a:ext cx="5073396" cy="182880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[Text]</a:t>
            </a:r>
          </a:p>
        </p:txBody>
      </p:sp>
      <p:cxnSp>
        <p:nvCxnSpPr>
          <p:cNvPr id="11" name="Line">
            <a:extLst>
              <a:ext uri="{FF2B5EF4-FFF2-40B4-BE49-F238E27FC236}">
                <a16:creationId xmlns:a16="http://schemas.microsoft.com/office/drawing/2014/main" id="{A3E17121-5847-4188-4F6C-41D50FA0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557603" y="548640"/>
            <a:ext cx="5086181" cy="0"/>
          </a:xfrm>
          <a:prstGeom prst="line">
            <a:avLst/>
          </a:prstGeom>
          <a:ln w="19050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8E2CBC8-88CD-1CB8-C93E-67D43C8181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7603" y="731519"/>
            <a:ext cx="5085757" cy="1828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[Statement]</a:t>
            </a:r>
          </a:p>
        </p:txBody>
      </p:sp>
      <p:pic>
        <p:nvPicPr>
          <p:cNvPr id="10" name="UL Standards &amp; Engagement" descr="UL Standards &amp; Engagement">
            <a:extLst>
              <a:ext uri="{FF2B5EF4-FFF2-40B4-BE49-F238E27FC236}">
                <a16:creationId xmlns:a16="http://schemas.microsoft.com/office/drawing/2014/main" id="{29C4836D-E79E-7153-285F-7FE61D109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8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5">
    <p:bg>
      <p:bgPr>
        <a:solidFill>
          <a:srgbClr val="E5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805EB92D-3A37-0CF0-B7A2-6071D4DB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5267" y="1"/>
            <a:ext cx="6036733" cy="6858000"/>
          </a:xfrm>
          <a:solidFill>
            <a:srgbClr val="BCBEC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4552527" cy="9144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7" cap="all" spc="27" baseline="0"/>
            </a:lvl1pPr>
          </a:lstStyle>
          <a:p>
            <a:r>
              <a:rPr lang="en-US"/>
              <a:t>[OPTIONAL SLIDE TITLE/EYEBROW]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EF35DCB6-E00B-EA3F-E4B2-0E2FA3AEF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2502245"/>
            <a:ext cx="4547616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07DE6A9-ED6D-C9A6-1BC7-25C20B2144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640" y="2679751"/>
            <a:ext cx="4547616" cy="1219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267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86E79B1-B898-7313-C7D0-B891897DF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023360"/>
            <a:ext cx="4547616" cy="217424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133"/>
            </a:lvl1pPr>
            <a:lvl2pPr marL="0" indent="0">
              <a:spcBef>
                <a:spcPts val="1200"/>
              </a:spcBef>
              <a:buFontTx/>
              <a:buNone/>
              <a:defRPr sz="2133"/>
            </a:lvl2pPr>
            <a:lvl3pPr marL="0" indent="0">
              <a:spcBef>
                <a:spcPts val="1200"/>
              </a:spcBef>
              <a:buFontTx/>
              <a:buNone/>
              <a:defRPr sz="2133"/>
            </a:lvl3pPr>
            <a:lvl4pPr marL="0" indent="0">
              <a:spcBef>
                <a:spcPts val="1200"/>
              </a:spcBef>
              <a:buFontTx/>
              <a:buNone/>
              <a:defRPr sz="2133"/>
            </a:lvl4pPr>
            <a:lvl5pPr marL="0" indent="0">
              <a:spcBef>
                <a:spcPts val="1200"/>
              </a:spcBef>
              <a:buFontTx/>
              <a:buNone/>
              <a:defRPr sz="2133"/>
            </a:lvl5pPr>
            <a:lvl6pPr marL="0" indent="0">
              <a:spcBef>
                <a:spcPts val="1200"/>
              </a:spcBef>
              <a:buFontTx/>
              <a:buNone/>
              <a:defRPr sz="2133"/>
            </a:lvl6pPr>
            <a:lvl7pPr marL="0" indent="0">
              <a:spcBef>
                <a:spcPts val="1200"/>
              </a:spcBef>
              <a:buFontTx/>
              <a:buNone/>
              <a:defRPr sz="2133"/>
            </a:lvl7pPr>
            <a:lvl8pPr marL="0" indent="0">
              <a:spcBef>
                <a:spcPts val="1200"/>
              </a:spcBef>
              <a:buFontTx/>
              <a:buNone/>
              <a:defRPr sz="2133"/>
            </a:lvl8pPr>
            <a:lvl9pPr marL="0" indent="0">
              <a:spcBef>
                <a:spcPts val="1200"/>
              </a:spcBef>
              <a:buFontTx/>
              <a:buNone/>
              <a:defRPr sz="2133"/>
            </a:lvl9pPr>
          </a:lstStyle>
          <a:p>
            <a:pPr lvl="0"/>
            <a:r>
              <a:rPr lang="en-US"/>
              <a:t>[Text]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87E144F9-44E6-F305-0293-7C8227CAD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6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D136E6F-7EBA-C0F8-4E83-D0423008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6155267" y="0"/>
            <a:ext cx="6036733" cy="6858000"/>
          </a:xfrm>
          <a:prstGeom prst="rect">
            <a:avLst/>
          </a:prstGeom>
          <a:solidFill>
            <a:srgbClr val="BCBEC0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B909AD7D-8DD5-379C-4018-DD4726DCD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5267" y="0"/>
            <a:ext cx="6036733" cy="3425952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01C4B4E-A8D6-4FCA-7DEE-079661641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8640"/>
            <a:ext cx="5073396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55825A-49E0-BC05-3C7A-DACC6BF125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1706034"/>
            <a:ext cx="5073396" cy="449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730DC0-223C-2B58-8EF7-4A0C518173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5601" y="3738466"/>
            <a:ext cx="4937759" cy="24383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667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[Statement]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A15D11FC-9EF5-E50F-3D87-E3019C68C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FB2C4D3-4705-5546-74A0-78FF265F5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07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A78B66E6-8FDB-374D-68C5-AE0E871FB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-1" y="0"/>
            <a:ext cx="12192001" cy="2804160"/>
          </a:xfrm>
          <a:prstGeom prst="rect">
            <a:avLst/>
          </a:prstGeom>
          <a:solidFill>
            <a:srgbClr val="BCBEC0"/>
          </a:solidFill>
          <a:ln w="19050" cap="flat">
            <a:miter lim="800000"/>
          </a:ln>
        </p:spPr>
        <p:style>
          <a:lnRef idx="0">
            <a:schemeClr val="tx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67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B909AD7D-8DD5-379C-4018-DD4726DCD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8067" y="0"/>
            <a:ext cx="5223933" cy="6858000"/>
          </a:xfrm>
          <a:solidFill>
            <a:srgbClr val="D8D9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01C4B4E-A8D6-4FCA-7DEE-079661641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2" y="548637"/>
            <a:ext cx="5238325" cy="1828800"/>
          </a:xfrm>
        </p:spPr>
        <p:txBody>
          <a:bodyPr/>
          <a:lstStyle>
            <a:lvl1pPr>
              <a:defRPr sz="4267"/>
            </a:lvl1pPr>
          </a:lstStyle>
          <a:p>
            <a:r>
              <a:rPr lang="en-US"/>
              <a:t>[Slide title </a:t>
            </a:r>
            <a:br>
              <a:rPr lang="en-US"/>
            </a:br>
            <a:r>
              <a:rPr lang="en-US"/>
              <a:t>or statement]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5A66D3A3-34B7-FEE0-AEB1-BE50FE81E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640" y="3291840"/>
            <a:ext cx="2438399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78DF2F-4068-63F7-7480-EB0179D479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3352800"/>
            <a:ext cx="2438399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67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55825A-49E0-BC05-3C7A-DACC6BF125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3360"/>
            <a:ext cx="2438399" cy="217424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ADC84B74-CF8A-96DE-0CB6-466040D15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8567" y="3291840"/>
            <a:ext cx="2438399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173C230-5337-3A33-7043-2F5C8DB037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8567" y="3352800"/>
            <a:ext cx="2438399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67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33" b="1"/>
            </a:lvl9pPr>
          </a:lstStyle>
          <a:p>
            <a:pPr lvl="0"/>
            <a:r>
              <a:rPr lang="en-US"/>
              <a:t>[Heading]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E99D5CA-4ADD-4167-3C4E-0D9D818CE1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8567" y="4023360"/>
            <a:ext cx="2438399" cy="217424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67"/>
            </a:lvl1pPr>
            <a:lvl2pPr marL="0" indent="0">
              <a:spcBef>
                <a:spcPts val="1200"/>
              </a:spcBef>
              <a:buFontTx/>
              <a:buNone/>
              <a:defRPr sz="1867"/>
            </a:lvl2pPr>
            <a:lvl3pPr marL="0" indent="0">
              <a:spcBef>
                <a:spcPts val="1200"/>
              </a:spcBef>
              <a:buFontTx/>
              <a:buNone/>
              <a:defRPr sz="1867"/>
            </a:lvl3pPr>
            <a:lvl4pPr marL="0" indent="0">
              <a:spcBef>
                <a:spcPts val="1200"/>
              </a:spcBef>
              <a:buFontTx/>
              <a:buNone/>
              <a:defRPr sz="1867"/>
            </a:lvl4pPr>
            <a:lvl5pPr marL="0" indent="0">
              <a:spcBef>
                <a:spcPts val="1200"/>
              </a:spcBef>
              <a:buFontTx/>
              <a:buNone/>
              <a:defRPr sz="1867"/>
            </a:lvl5pPr>
            <a:lvl6pPr marL="0" indent="0">
              <a:spcBef>
                <a:spcPts val="1200"/>
              </a:spcBef>
              <a:buFontTx/>
              <a:buNone/>
              <a:defRPr sz="1867"/>
            </a:lvl6pPr>
            <a:lvl7pPr marL="0" indent="0">
              <a:spcBef>
                <a:spcPts val="1200"/>
              </a:spcBef>
              <a:buFontTx/>
              <a:buNone/>
              <a:defRPr sz="1867"/>
            </a:lvl7pPr>
            <a:lvl8pPr marL="0" indent="0">
              <a:spcBef>
                <a:spcPts val="1200"/>
              </a:spcBef>
              <a:buFontTx/>
              <a:buNone/>
              <a:defRPr sz="1867"/>
            </a:lvl8pPr>
            <a:lvl9pPr marL="0" indent="0">
              <a:spcBef>
                <a:spcPts val="1200"/>
              </a:spcBef>
              <a:buFontTx/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UL Standards &amp; Engagement" descr="UL Standards &amp; Engagement">
            <a:extLst>
              <a:ext uri="{FF2B5EF4-FFF2-40B4-BE49-F238E27FC236}">
                <a16:creationId xmlns:a16="http://schemas.microsoft.com/office/drawing/2014/main" id="{A15D11FC-9EF5-E50F-3D87-E3019C68C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FB2C4D3-4705-5546-74A0-78FF265F5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pic>
        <p:nvPicPr>
          <p:cNvPr id="4" name="UL Standards &amp; Engagement" descr="UL Standards &amp; Engagement">
            <a:extLst>
              <a:ext uri="{FF2B5EF4-FFF2-40B4-BE49-F238E27FC236}">
                <a16:creationId xmlns:a16="http://schemas.microsoft.com/office/drawing/2014/main" id="{319A2D3C-E7C3-91FF-7296-FB2FC06BF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233" y="6306991"/>
            <a:ext cx="1022321" cy="3901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3A9-F313-624D-BF6F-1C4E70BA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63" Type="http://schemas.openxmlformats.org/officeDocument/2006/relationships/slideLayout" Target="../slideLayouts/slideLayout81.xml"/><Relationship Id="rId68" Type="http://schemas.openxmlformats.org/officeDocument/2006/relationships/slideLayout" Target="../slideLayouts/slideLayout86.xml"/><Relationship Id="rId84" Type="http://schemas.openxmlformats.org/officeDocument/2006/relationships/slideLayout" Target="../slideLayouts/slideLayout102.xml"/><Relationship Id="rId89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53" Type="http://schemas.openxmlformats.org/officeDocument/2006/relationships/slideLayout" Target="../slideLayouts/slideLayout71.xml"/><Relationship Id="rId58" Type="http://schemas.openxmlformats.org/officeDocument/2006/relationships/slideLayout" Target="../slideLayouts/slideLayout76.xml"/><Relationship Id="rId74" Type="http://schemas.openxmlformats.org/officeDocument/2006/relationships/slideLayout" Target="../slideLayouts/slideLayout92.xml"/><Relationship Id="rId79" Type="http://schemas.openxmlformats.org/officeDocument/2006/relationships/slideLayout" Target="../slideLayouts/slideLayout97.xml"/><Relationship Id="rId5" Type="http://schemas.openxmlformats.org/officeDocument/2006/relationships/slideLayout" Target="../slideLayouts/slideLayout23.xml"/><Relationship Id="rId90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82.xml"/><Relationship Id="rId69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26.xml"/><Relationship Id="rId51" Type="http://schemas.openxmlformats.org/officeDocument/2006/relationships/slideLayout" Target="../slideLayouts/slideLayout69.xml"/><Relationship Id="rId72" Type="http://schemas.openxmlformats.org/officeDocument/2006/relationships/slideLayout" Target="../slideLayouts/slideLayout90.xml"/><Relationship Id="rId80" Type="http://schemas.openxmlformats.org/officeDocument/2006/relationships/slideLayout" Target="../slideLayouts/slideLayout98.xml"/><Relationship Id="rId85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59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9.xml"/><Relationship Id="rId54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80.xml"/><Relationship Id="rId70" Type="http://schemas.openxmlformats.org/officeDocument/2006/relationships/slideLayout" Target="../slideLayouts/slideLayout88.xml"/><Relationship Id="rId75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101.xml"/><Relationship Id="rId88" Type="http://schemas.openxmlformats.org/officeDocument/2006/relationships/slideLayout" Target="../slideLayouts/slideLayout106.xml"/><Relationship Id="rId91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70.xml"/><Relationship Id="rId60" Type="http://schemas.openxmlformats.org/officeDocument/2006/relationships/slideLayout" Target="../slideLayouts/slideLayout78.xml"/><Relationship Id="rId65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91.xml"/><Relationship Id="rId78" Type="http://schemas.openxmlformats.org/officeDocument/2006/relationships/slideLayout" Target="../slideLayouts/slideLayout96.xml"/><Relationship Id="rId81" Type="http://schemas.openxmlformats.org/officeDocument/2006/relationships/slideLayout" Target="../slideLayouts/slideLayout99.xml"/><Relationship Id="rId86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68.xml"/><Relationship Id="rId55" Type="http://schemas.openxmlformats.org/officeDocument/2006/relationships/slideLayout" Target="../slideLayouts/slideLayout73.xml"/><Relationship Id="rId7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25.xml"/><Relationship Id="rId7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84.xml"/><Relationship Id="rId87" Type="http://schemas.openxmlformats.org/officeDocument/2006/relationships/slideLayout" Target="../slideLayouts/slideLayout105.xml"/><Relationship Id="rId61" Type="http://schemas.openxmlformats.org/officeDocument/2006/relationships/slideLayout" Target="../slideLayouts/slideLayout79.xml"/><Relationship Id="rId82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29.xml"/><Relationship Id="rId42" Type="http://schemas.openxmlformats.org/officeDocument/2006/relationships/slideLayout" Target="../slideLayouts/slideLayout150.xml"/><Relationship Id="rId47" Type="http://schemas.openxmlformats.org/officeDocument/2006/relationships/slideLayout" Target="../slideLayouts/slideLayout155.xml"/><Relationship Id="rId63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53" Type="http://schemas.openxmlformats.org/officeDocument/2006/relationships/slideLayout" Target="../slideLayouts/slideLayout161.xml"/><Relationship Id="rId58" Type="http://schemas.openxmlformats.org/officeDocument/2006/relationships/slideLayout" Target="../slideLayouts/slideLayout166.xml"/><Relationship Id="rId74" Type="http://schemas.openxmlformats.org/officeDocument/2006/relationships/slideLayout" Target="../slideLayouts/slideLayout182.xml"/><Relationship Id="rId79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13.xml"/><Relationship Id="rId61" Type="http://schemas.openxmlformats.org/officeDocument/2006/relationships/slideLayout" Target="../slideLayouts/slideLayout169.xml"/><Relationship Id="rId82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43" Type="http://schemas.openxmlformats.org/officeDocument/2006/relationships/slideLayout" Target="../slideLayouts/slideLayout151.xml"/><Relationship Id="rId48" Type="http://schemas.openxmlformats.org/officeDocument/2006/relationships/slideLayout" Target="../slideLayouts/slideLayout156.xml"/><Relationship Id="rId56" Type="http://schemas.openxmlformats.org/officeDocument/2006/relationships/slideLayout" Target="../slideLayouts/slideLayout164.xml"/><Relationship Id="rId64" Type="http://schemas.openxmlformats.org/officeDocument/2006/relationships/slideLayout" Target="../slideLayouts/slideLayout172.xml"/><Relationship Id="rId69" Type="http://schemas.openxmlformats.org/officeDocument/2006/relationships/slideLayout" Target="../slideLayouts/slideLayout177.xml"/><Relationship Id="rId7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16.xml"/><Relationship Id="rId51" Type="http://schemas.openxmlformats.org/officeDocument/2006/relationships/slideLayout" Target="../slideLayouts/slideLayout159.xml"/><Relationship Id="rId72" Type="http://schemas.openxmlformats.org/officeDocument/2006/relationships/slideLayout" Target="../slideLayouts/slideLayout180.xml"/><Relationship Id="rId80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46" Type="http://schemas.openxmlformats.org/officeDocument/2006/relationships/slideLayout" Target="../slideLayouts/slideLayout154.xml"/><Relationship Id="rId59" Type="http://schemas.openxmlformats.org/officeDocument/2006/relationships/slideLayout" Target="../slideLayouts/slideLayout167.xml"/><Relationship Id="rId67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28.xml"/><Relationship Id="rId41" Type="http://schemas.openxmlformats.org/officeDocument/2006/relationships/slideLayout" Target="../slideLayouts/slideLayout149.xml"/><Relationship Id="rId54" Type="http://schemas.openxmlformats.org/officeDocument/2006/relationships/slideLayout" Target="../slideLayouts/slideLayout162.xml"/><Relationship Id="rId62" Type="http://schemas.openxmlformats.org/officeDocument/2006/relationships/slideLayout" Target="../slideLayouts/slideLayout170.xml"/><Relationship Id="rId70" Type="http://schemas.openxmlformats.org/officeDocument/2006/relationships/slideLayout" Target="../slideLayouts/slideLayout178.xml"/><Relationship Id="rId75" Type="http://schemas.openxmlformats.org/officeDocument/2006/relationships/slideLayout" Target="../slideLayouts/slideLayout183.xml"/><Relationship Id="rId83" Type="http://schemas.openxmlformats.org/officeDocument/2006/relationships/theme" Target="../theme/theme3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49" Type="http://schemas.openxmlformats.org/officeDocument/2006/relationships/slideLayout" Target="../slideLayouts/slideLayout157.xml"/><Relationship Id="rId57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9.xml"/><Relationship Id="rId44" Type="http://schemas.openxmlformats.org/officeDocument/2006/relationships/slideLayout" Target="../slideLayouts/slideLayout152.xml"/><Relationship Id="rId52" Type="http://schemas.openxmlformats.org/officeDocument/2006/relationships/slideLayout" Target="../slideLayouts/slideLayout160.xml"/><Relationship Id="rId60" Type="http://schemas.openxmlformats.org/officeDocument/2006/relationships/slideLayout" Target="../slideLayouts/slideLayout168.xml"/><Relationship Id="rId65" Type="http://schemas.openxmlformats.org/officeDocument/2006/relationships/slideLayout" Target="../slideLayouts/slideLayout173.xml"/><Relationship Id="rId73" Type="http://schemas.openxmlformats.org/officeDocument/2006/relationships/slideLayout" Target="../slideLayouts/slideLayout181.xml"/><Relationship Id="rId78" Type="http://schemas.openxmlformats.org/officeDocument/2006/relationships/slideLayout" Target="../slideLayouts/slideLayout186.xml"/><Relationship Id="rId81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9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42.xml"/><Relationship Id="rId50" Type="http://schemas.openxmlformats.org/officeDocument/2006/relationships/slideLayout" Target="../slideLayouts/slideLayout158.xml"/><Relationship Id="rId55" Type="http://schemas.openxmlformats.org/officeDocument/2006/relationships/slideLayout" Target="../slideLayouts/slideLayout163.xml"/><Relationship Id="rId7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15.xml"/><Relationship Id="rId71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32.xml"/><Relationship Id="rId40" Type="http://schemas.openxmlformats.org/officeDocument/2006/relationships/slideLayout" Target="../slideLayouts/slideLayout148.xml"/><Relationship Id="rId45" Type="http://schemas.openxmlformats.org/officeDocument/2006/relationships/slideLayout" Target="../slideLayouts/slideLayout153.xml"/><Relationship Id="rId66" Type="http://schemas.openxmlformats.org/officeDocument/2006/relationships/slideLayout" Target="../slideLayouts/slideLayout174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16.xml"/><Relationship Id="rId21" Type="http://schemas.openxmlformats.org/officeDocument/2006/relationships/slideLayout" Target="../slideLayouts/slideLayout211.xml"/><Relationship Id="rId42" Type="http://schemas.openxmlformats.org/officeDocument/2006/relationships/slideLayout" Target="../slideLayouts/slideLayout232.xml"/><Relationship Id="rId47" Type="http://schemas.openxmlformats.org/officeDocument/2006/relationships/slideLayout" Target="../slideLayouts/slideLayout237.xml"/><Relationship Id="rId63" Type="http://schemas.openxmlformats.org/officeDocument/2006/relationships/slideLayout" Target="../slideLayouts/slideLayout253.xml"/><Relationship Id="rId68" Type="http://schemas.openxmlformats.org/officeDocument/2006/relationships/slideLayout" Target="../slideLayouts/slideLayout258.xml"/><Relationship Id="rId84" Type="http://schemas.openxmlformats.org/officeDocument/2006/relationships/slideLayout" Target="../slideLayouts/slideLayout274.xml"/><Relationship Id="rId89" Type="http://schemas.openxmlformats.org/officeDocument/2006/relationships/slideLayout" Target="../slideLayouts/slideLayout279.xml"/><Relationship Id="rId1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01.xml"/><Relationship Id="rId32" Type="http://schemas.openxmlformats.org/officeDocument/2006/relationships/slideLayout" Target="../slideLayouts/slideLayout222.xml"/><Relationship Id="rId37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43.xml"/><Relationship Id="rId58" Type="http://schemas.openxmlformats.org/officeDocument/2006/relationships/slideLayout" Target="../slideLayouts/slideLayout248.xml"/><Relationship Id="rId74" Type="http://schemas.openxmlformats.org/officeDocument/2006/relationships/slideLayout" Target="../slideLayouts/slideLayout264.xml"/><Relationship Id="rId79" Type="http://schemas.openxmlformats.org/officeDocument/2006/relationships/slideLayout" Target="../slideLayouts/slideLayout269.xml"/><Relationship Id="rId102" Type="http://schemas.openxmlformats.org/officeDocument/2006/relationships/theme" Target="../theme/theme4.xml"/><Relationship Id="rId5" Type="http://schemas.openxmlformats.org/officeDocument/2006/relationships/slideLayout" Target="../slideLayouts/slideLayout195.xml"/><Relationship Id="rId90" Type="http://schemas.openxmlformats.org/officeDocument/2006/relationships/slideLayout" Target="../slideLayouts/slideLayout280.xml"/><Relationship Id="rId95" Type="http://schemas.openxmlformats.org/officeDocument/2006/relationships/slideLayout" Target="../slideLayouts/slideLayout285.xml"/><Relationship Id="rId22" Type="http://schemas.openxmlformats.org/officeDocument/2006/relationships/slideLayout" Target="../slideLayouts/slideLayout212.xml"/><Relationship Id="rId27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33.xml"/><Relationship Id="rId48" Type="http://schemas.openxmlformats.org/officeDocument/2006/relationships/slideLayout" Target="../slideLayouts/slideLayout238.xml"/><Relationship Id="rId64" Type="http://schemas.openxmlformats.org/officeDocument/2006/relationships/slideLayout" Target="../slideLayouts/slideLayout254.xml"/><Relationship Id="rId69" Type="http://schemas.openxmlformats.org/officeDocument/2006/relationships/slideLayout" Target="../slideLayouts/slideLayout259.xml"/><Relationship Id="rId80" Type="http://schemas.openxmlformats.org/officeDocument/2006/relationships/slideLayout" Target="../slideLayouts/slideLayout270.xml"/><Relationship Id="rId85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15.xml"/><Relationship Id="rId33" Type="http://schemas.openxmlformats.org/officeDocument/2006/relationships/slideLayout" Target="../slideLayouts/slideLayout223.xml"/><Relationship Id="rId38" Type="http://schemas.openxmlformats.org/officeDocument/2006/relationships/slideLayout" Target="../slideLayouts/slideLayout228.xml"/><Relationship Id="rId46" Type="http://schemas.openxmlformats.org/officeDocument/2006/relationships/slideLayout" Target="../slideLayouts/slideLayout236.xml"/><Relationship Id="rId59" Type="http://schemas.openxmlformats.org/officeDocument/2006/relationships/slideLayout" Target="../slideLayouts/slideLayout249.xml"/><Relationship Id="rId67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10.xml"/><Relationship Id="rId41" Type="http://schemas.openxmlformats.org/officeDocument/2006/relationships/slideLayout" Target="../slideLayouts/slideLayout231.xml"/><Relationship Id="rId54" Type="http://schemas.openxmlformats.org/officeDocument/2006/relationships/slideLayout" Target="../slideLayouts/slideLayout244.xml"/><Relationship Id="rId62" Type="http://schemas.openxmlformats.org/officeDocument/2006/relationships/slideLayout" Target="../slideLayouts/slideLayout252.xml"/><Relationship Id="rId70" Type="http://schemas.openxmlformats.org/officeDocument/2006/relationships/slideLayout" Target="../slideLayouts/slideLayout260.xml"/><Relationship Id="rId75" Type="http://schemas.openxmlformats.org/officeDocument/2006/relationships/slideLayout" Target="../slideLayouts/slideLayout265.xml"/><Relationship Id="rId83" Type="http://schemas.openxmlformats.org/officeDocument/2006/relationships/slideLayout" Target="../slideLayouts/slideLayout273.xml"/><Relationship Id="rId88" Type="http://schemas.openxmlformats.org/officeDocument/2006/relationships/slideLayout" Target="../slideLayouts/slideLayout278.xml"/><Relationship Id="rId91" Type="http://schemas.openxmlformats.org/officeDocument/2006/relationships/slideLayout" Target="../slideLayouts/slideLayout281.xml"/><Relationship Id="rId96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5.xml"/><Relationship Id="rId23" Type="http://schemas.openxmlformats.org/officeDocument/2006/relationships/slideLayout" Target="../slideLayouts/slideLayout213.xml"/><Relationship Id="rId28" Type="http://schemas.openxmlformats.org/officeDocument/2006/relationships/slideLayout" Target="../slideLayouts/slideLayout218.xml"/><Relationship Id="rId36" Type="http://schemas.openxmlformats.org/officeDocument/2006/relationships/slideLayout" Target="../slideLayouts/slideLayout226.xml"/><Relationship Id="rId49" Type="http://schemas.openxmlformats.org/officeDocument/2006/relationships/slideLayout" Target="../slideLayouts/slideLayout239.xml"/><Relationship Id="rId57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00.xml"/><Relationship Id="rId31" Type="http://schemas.openxmlformats.org/officeDocument/2006/relationships/slideLayout" Target="../slideLayouts/slideLayout221.xml"/><Relationship Id="rId44" Type="http://schemas.openxmlformats.org/officeDocument/2006/relationships/slideLayout" Target="../slideLayouts/slideLayout234.xml"/><Relationship Id="rId52" Type="http://schemas.openxmlformats.org/officeDocument/2006/relationships/slideLayout" Target="../slideLayouts/slideLayout242.xml"/><Relationship Id="rId60" Type="http://schemas.openxmlformats.org/officeDocument/2006/relationships/slideLayout" Target="../slideLayouts/slideLayout250.xml"/><Relationship Id="rId65" Type="http://schemas.openxmlformats.org/officeDocument/2006/relationships/slideLayout" Target="../slideLayouts/slideLayout255.xml"/><Relationship Id="rId73" Type="http://schemas.openxmlformats.org/officeDocument/2006/relationships/slideLayout" Target="../slideLayouts/slideLayout263.xml"/><Relationship Id="rId78" Type="http://schemas.openxmlformats.org/officeDocument/2006/relationships/slideLayout" Target="../slideLayouts/slideLayout268.xml"/><Relationship Id="rId81" Type="http://schemas.openxmlformats.org/officeDocument/2006/relationships/slideLayout" Target="../slideLayouts/slideLayout271.xml"/><Relationship Id="rId86" Type="http://schemas.openxmlformats.org/officeDocument/2006/relationships/slideLayout" Target="../slideLayouts/slideLayout276.xml"/><Relationship Id="rId94" Type="http://schemas.openxmlformats.org/officeDocument/2006/relationships/slideLayout" Target="../slideLayouts/slideLayout284.xml"/><Relationship Id="rId99" Type="http://schemas.openxmlformats.org/officeDocument/2006/relationships/slideLayout" Target="../slideLayouts/slideLayout289.xml"/><Relationship Id="rId101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9.xml"/><Relationship Id="rId34" Type="http://schemas.openxmlformats.org/officeDocument/2006/relationships/slideLayout" Target="../slideLayouts/slideLayout224.xml"/><Relationship Id="rId50" Type="http://schemas.openxmlformats.org/officeDocument/2006/relationships/slideLayout" Target="../slideLayouts/slideLayout240.xml"/><Relationship Id="rId55" Type="http://schemas.openxmlformats.org/officeDocument/2006/relationships/slideLayout" Target="../slideLayouts/slideLayout245.xml"/><Relationship Id="rId76" Type="http://schemas.openxmlformats.org/officeDocument/2006/relationships/slideLayout" Target="../slideLayouts/slideLayout266.xml"/><Relationship Id="rId97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197.xml"/><Relationship Id="rId71" Type="http://schemas.openxmlformats.org/officeDocument/2006/relationships/slideLayout" Target="../slideLayouts/slideLayout261.xml"/><Relationship Id="rId92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14.xml"/><Relationship Id="rId40" Type="http://schemas.openxmlformats.org/officeDocument/2006/relationships/slideLayout" Target="../slideLayouts/slideLayout230.xml"/><Relationship Id="rId45" Type="http://schemas.openxmlformats.org/officeDocument/2006/relationships/slideLayout" Target="../slideLayouts/slideLayout235.xml"/><Relationship Id="rId66" Type="http://schemas.openxmlformats.org/officeDocument/2006/relationships/slideLayout" Target="../slideLayouts/slideLayout256.xml"/><Relationship Id="rId87" Type="http://schemas.openxmlformats.org/officeDocument/2006/relationships/slideLayout" Target="../slideLayouts/slideLayout277.xml"/><Relationship Id="rId61" Type="http://schemas.openxmlformats.org/officeDocument/2006/relationships/slideLayout" Target="../slideLayouts/slideLayout251.xml"/><Relationship Id="rId82" Type="http://schemas.openxmlformats.org/officeDocument/2006/relationships/slideLayout" Target="../slideLayouts/slideLayout272.xml"/><Relationship Id="rId1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04.xml"/><Relationship Id="rId30" Type="http://schemas.openxmlformats.org/officeDocument/2006/relationships/slideLayout" Target="../slideLayouts/slideLayout220.xml"/><Relationship Id="rId35" Type="http://schemas.openxmlformats.org/officeDocument/2006/relationships/slideLayout" Target="../slideLayouts/slideLayout225.xml"/><Relationship Id="rId56" Type="http://schemas.openxmlformats.org/officeDocument/2006/relationships/slideLayout" Target="../slideLayouts/slideLayout246.xml"/><Relationship Id="rId77" Type="http://schemas.openxmlformats.org/officeDocument/2006/relationships/slideLayout" Target="../slideLayouts/slideLayout267.xml"/><Relationship Id="rId100" Type="http://schemas.openxmlformats.org/officeDocument/2006/relationships/slideLayout" Target="../slideLayouts/slideLayout290.xml"/><Relationship Id="rId8" Type="http://schemas.openxmlformats.org/officeDocument/2006/relationships/slideLayout" Target="../slideLayouts/slideLayout198.xml"/><Relationship Id="rId51" Type="http://schemas.openxmlformats.org/officeDocument/2006/relationships/slideLayout" Target="../slideLayouts/slideLayout241.xml"/><Relationship Id="rId72" Type="http://schemas.openxmlformats.org/officeDocument/2006/relationships/slideLayout" Target="../slideLayouts/slideLayout262.xml"/><Relationship Id="rId93" Type="http://schemas.openxmlformats.org/officeDocument/2006/relationships/slideLayout" Target="../slideLayouts/slideLayout283.xml"/><Relationship Id="rId9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193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17.xml"/><Relationship Id="rId21" Type="http://schemas.openxmlformats.org/officeDocument/2006/relationships/slideLayout" Target="../slideLayouts/slideLayout312.xml"/><Relationship Id="rId42" Type="http://schemas.openxmlformats.org/officeDocument/2006/relationships/slideLayout" Target="../slideLayouts/slideLayout333.xml"/><Relationship Id="rId47" Type="http://schemas.openxmlformats.org/officeDocument/2006/relationships/slideLayout" Target="../slideLayouts/slideLayout338.xml"/><Relationship Id="rId63" Type="http://schemas.openxmlformats.org/officeDocument/2006/relationships/slideLayout" Target="../slideLayouts/slideLayout354.xml"/><Relationship Id="rId68" Type="http://schemas.openxmlformats.org/officeDocument/2006/relationships/slideLayout" Target="../slideLayouts/slideLayout359.xml"/><Relationship Id="rId84" Type="http://schemas.openxmlformats.org/officeDocument/2006/relationships/slideLayout" Target="../slideLayouts/slideLayout375.xml"/><Relationship Id="rId89" Type="http://schemas.openxmlformats.org/officeDocument/2006/relationships/slideLayout" Target="../slideLayouts/slideLayout380.xml"/><Relationship Id="rId1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02.xml"/><Relationship Id="rId32" Type="http://schemas.openxmlformats.org/officeDocument/2006/relationships/slideLayout" Target="../slideLayouts/slideLayout323.xml"/><Relationship Id="rId37" Type="http://schemas.openxmlformats.org/officeDocument/2006/relationships/slideLayout" Target="../slideLayouts/slideLayout328.xml"/><Relationship Id="rId53" Type="http://schemas.openxmlformats.org/officeDocument/2006/relationships/slideLayout" Target="../slideLayouts/slideLayout344.xml"/><Relationship Id="rId58" Type="http://schemas.openxmlformats.org/officeDocument/2006/relationships/slideLayout" Target="../slideLayouts/slideLayout349.xml"/><Relationship Id="rId74" Type="http://schemas.openxmlformats.org/officeDocument/2006/relationships/slideLayout" Target="../slideLayouts/slideLayout365.xml"/><Relationship Id="rId79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296.xml"/><Relationship Id="rId90" Type="http://schemas.openxmlformats.org/officeDocument/2006/relationships/slideLayout" Target="../slideLayouts/slideLayout381.xml"/><Relationship Id="rId14" Type="http://schemas.openxmlformats.org/officeDocument/2006/relationships/slideLayout" Target="../slideLayouts/slideLayout305.xml"/><Relationship Id="rId22" Type="http://schemas.openxmlformats.org/officeDocument/2006/relationships/slideLayout" Target="../slideLayouts/slideLayout313.xml"/><Relationship Id="rId27" Type="http://schemas.openxmlformats.org/officeDocument/2006/relationships/slideLayout" Target="../slideLayouts/slideLayout318.xml"/><Relationship Id="rId30" Type="http://schemas.openxmlformats.org/officeDocument/2006/relationships/slideLayout" Target="../slideLayouts/slideLayout321.xml"/><Relationship Id="rId35" Type="http://schemas.openxmlformats.org/officeDocument/2006/relationships/slideLayout" Target="../slideLayouts/slideLayout326.xml"/><Relationship Id="rId43" Type="http://schemas.openxmlformats.org/officeDocument/2006/relationships/slideLayout" Target="../slideLayouts/slideLayout334.xml"/><Relationship Id="rId48" Type="http://schemas.openxmlformats.org/officeDocument/2006/relationships/slideLayout" Target="../slideLayouts/slideLayout339.xml"/><Relationship Id="rId56" Type="http://schemas.openxmlformats.org/officeDocument/2006/relationships/slideLayout" Target="../slideLayouts/slideLayout347.xml"/><Relationship Id="rId64" Type="http://schemas.openxmlformats.org/officeDocument/2006/relationships/slideLayout" Target="../slideLayouts/slideLayout355.xml"/><Relationship Id="rId69" Type="http://schemas.openxmlformats.org/officeDocument/2006/relationships/slideLayout" Target="../slideLayouts/slideLayout360.xml"/><Relationship Id="rId77" Type="http://schemas.openxmlformats.org/officeDocument/2006/relationships/slideLayout" Target="../slideLayouts/slideLayout368.xml"/><Relationship Id="rId8" Type="http://schemas.openxmlformats.org/officeDocument/2006/relationships/slideLayout" Target="../slideLayouts/slideLayout299.xml"/><Relationship Id="rId51" Type="http://schemas.openxmlformats.org/officeDocument/2006/relationships/slideLayout" Target="../slideLayouts/slideLayout342.xml"/><Relationship Id="rId72" Type="http://schemas.openxmlformats.org/officeDocument/2006/relationships/slideLayout" Target="../slideLayouts/slideLayout363.xml"/><Relationship Id="rId80" Type="http://schemas.openxmlformats.org/officeDocument/2006/relationships/slideLayout" Target="../slideLayouts/slideLayout371.xml"/><Relationship Id="rId85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8.xml"/><Relationship Id="rId25" Type="http://schemas.openxmlformats.org/officeDocument/2006/relationships/slideLayout" Target="../slideLayouts/slideLayout316.xml"/><Relationship Id="rId33" Type="http://schemas.openxmlformats.org/officeDocument/2006/relationships/slideLayout" Target="../slideLayouts/slideLayout324.xml"/><Relationship Id="rId38" Type="http://schemas.openxmlformats.org/officeDocument/2006/relationships/slideLayout" Target="../slideLayouts/slideLayout329.xml"/><Relationship Id="rId46" Type="http://schemas.openxmlformats.org/officeDocument/2006/relationships/slideLayout" Target="../slideLayouts/slideLayout337.xml"/><Relationship Id="rId59" Type="http://schemas.openxmlformats.org/officeDocument/2006/relationships/slideLayout" Target="../slideLayouts/slideLayout350.xml"/><Relationship Id="rId67" Type="http://schemas.openxmlformats.org/officeDocument/2006/relationships/slideLayout" Target="../slideLayouts/slideLayout358.xml"/><Relationship Id="rId20" Type="http://schemas.openxmlformats.org/officeDocument/2006/relationships/slideLayout" Target="../slideLayouts/slideLayout311.xml"/><Relationship Id="rId41" Type="http://schemas.openxmlformats.org/officeDocument/2006/relationships/slideLayout" Target="../slideLayouts/slideLayout332.xml"/><Relationship Id="rId54" Type="http://schemas.openxmlformats.org/officeDocument/2006/relationships/slideLayout" Target="../slideLayouts/slideLayout345.xml"/><Relationship Id="rId62" Type="http://schemas.openxmlformats.org/officeDocument/2006/relationships/slideLayout" Target="../slideLayouts/slideLayout353.xml"/><Relationship Id="rId70" Type="http://schemas.openxmlformats.org/officeDocument/2006/relationships/slideLayout" Target="../slideLayouts/slideLayout361.xml"/><Relationship Id="rId75" Type="http://schemas.openxmlformats.org/officeDocument/2006/relationships/slideLayout" Target="../slideLayouts/slideLayout366.xml"/><Relationship Id="rId83" Type="http://schemas.openxmlformats.org/officeDocument/2006/relationships/slideLayout" Target="../slideLayouts/slideLayout374.xml"/><Relationship Id="rId88" Type="http://schemas.openxmlformats.org/officeDocument/2006/relationships/slideLayout" Target="../slideLayouts/slideLayout379.xml"/><Relationship Id="rId91" Type="http://schemas.openxmlformats.org/officeDocument/2006/relationships/theme" Target="../theme/theme5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5" Type="http://schemas.openxmlformats.org/officeDocument/2006/relationships/slideLayout" Target="../slideLayouts/slideLayout306.xml"/><Relationship Id="rId23" Type="http://schemas.openxmlformats.org/officeDocument/2006/relationships/slideLayout" Target="../slideLayouts/slideLayout314.xml"/><Relationship Id="rId28" Type="http://schemas.openxmlformats.org/officeDocument/2006/relationships/slideLayout" Target="../slideLayouts/slideLayout319.xml"/><Relationship Id="rId36" Type="http://schemas.openxmlformats.org/officeDocument/2006/relationships/slideLayout" Target="../slideLayouts/slideLayout327.xml"/><Relationship Id="rId49" Type="http://schemas.openxmlformats.org/officeDocument/2006/relationships/slideLayout" Target="../slideLayouts/slideLayout340.xml"/><Relationship Id="rId57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01.xml"/><Relationship Id="rId31" Type="http://schemas.openxmlformats.org/officeDocument/2006/relationships/slideLayout" Target="../slideLayouts/slideLayout322.xml"/><Relationship Id="rId44" Type="http://schemas.openxmlformats.org/officeDocument/2006/relationships/slideLayout" Target="../slideLayouts/slideLayout335.xml"/><Relationship Id="rId52" Type="http://schemas.openxmlformats.org/officeDocument/2006/relationships/slideLayout" Target="../slideLayouts/slideLayout343.xml"/><Relationship Id="rId60" Type="http://schemas.openxmlformats.org/officeDocument/2006/relationships/slideLayout" Target="../slideLayouts/slideLayout351.xml"/><Relationship Id="rId65" Type="http://schemas.openxmlformats.org/officeDocument/2006/relationships/slideLayout" Target="../slideLayouts/slideLayout356.xml"/><Relationship Id="rId73" Type="http://schemas.openxmlformats.org/officeDocument/2006/relationships/slideLayout" Target="../slideLayouts/slideLayout364.xml"/><Relationship Id="rId78" Type="http://schemas.openxmlformats.org/officeDocument/2006/relationships/slideLayout" Target="../slideLayouts/slideLayout369.xml"/><Relationship Id="rId81" Type="http://schemas.openxmlformats.org/officeDocument/2006/relationships/slideLayout" Target="../slideLayouts/slideLayout372.xml"/><Relationship Id="rId86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3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9.xml"/><Relationship Id="rId39" Type="http://schemas.openxmlformats.org/officeDocument/2006/relationships/slideLayout" Target="../slideLayouts/slideLayout330.xml"/><Relationship Id="rId34" Type="http://schemas.openxmlformats.org/officeDocument/2006/relationships/slideLayout" Target="../slideLayouts/slideLayout325.xml"/><Relationship Id="rId50" Type="http://schemas.openxmlformats.org/officeDocument/2006/relationships/slideLayout" Target="../slideLayouts/slideLayout341.xml"/><Relationship Id="rId55" Type="http://schemas.openxmlformats.org/officeDocument/2006/relationships/slideLayout" Target="../slideLayouts/slideLayout346.xml"/><Relationship Id="rId76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298.xml"/><Relationship Id="rId71" Type="http://schemas.openxmlformats.org/officeDocument/2006/relationships/slideLayout" Target="../slideLayouts/slideLayout362.xml"/><Relationship Id="rId2" Type="http://schemas.openxmlformats.org/officeDocument/2006/relationships/slideLayout" Target="../slideLayouts/slideLayout293.xml"/><Relationship Id="rId29" Type="http://schemas.openxmlformats.org/officeDocument/2006/relationships/slideLayout" Target="../slideLayouts/slideLayout320.xml"/><Relationship Id="rId24" Type="http://schemas.openxmlformats.org/officeDocument/2006/relationships/slideLayout" Target="../slideLayouts/slideLayout315.xml"/><Relationship Id="rId40" Type="http://schemas.openxmlformats.org/officeDocument/2006/relationships/slideLayout" Target="../slideLayouts/slideLayout331.xml"/><Relationship Id="rId45" Type="http://schemas.openxmlformats.org/officeDocument/2006/relationships/slideLayout" Target="../slideLayouts/slideLayout336.xml"/><Relationship Id="rId66" Type="http://schemas.openxmlformats.org/officeDocument/2006/relationships/slideLayout" Target="../slideLayouts/slideLayout357.xml"/><Relationship Id="rId87" Type="http://schemas.openxmlformats.org/officeDocument/2006/relationships/slideLayout" Target="../slideLayouts/slideLayout378.xml"/><Relationship Id="rId61" Type="http://schemas.openxmlformats.org/officeDocument/2006/relationships/slideLayout" Target="../slideLayouts/slideLayout352.xml"/><Relationship Id="rId82" Type="http://schemas.openxmlformats.org/officeDocument/2006/relationships/slideLayout" Target="../slideLayouts/slideLayout373.xml"/><Relationship Id="rId19" Type="http://schemas.openxmlformats.org/officeDocument/2006/relationships/slideLayout" Target="../slideLayouts/slideLayout3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6396022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6091224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95134" y="5571657"/>
            <a:ext cx="755064" cy="26649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 rot="16200000">
            <a:off x="-1713634" y="2588345"/>
            <a:ext cx="4701854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tx2"/>
                </a:solidFill>
              </a:rPr>
              <a:t>First ICAO Global Air Cargo Summit 2025</a:t>
            </a:r>
            <a:endParaRPr lang="en-CA" sz="1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6" r:id="rId3"/>
    <p:sldLayoutId id="2147483663" r:id="rId4"/>
    <p:sldLayoutId id="2147483657" r:id="rId5"/>
    <p:sldLayoutId id="2147483651" r:id="rId6"/>
    <p:sldLayoutId id="2147483665" r:id="rId7"/>
    <p:sldLayoutId id="2147483653" r:id="rId8"/>
    <p:sldLayoutId id="2147483652" r:id="rId9"/>
    <p:sldLayoutId id="2147483654" r:id="rId10"/>
    <p:sldLayoutId id="2147483650" r:id="rId11"/>
    <p:sldLayoutId id="2147483655" r:id="rId12"/>
    <p:sldLayoutId id="2147483656" r:id="rId13"/>
    <p:sldLayoutId id="2147483662" r:id="rId14"/>
    <p:sldLayoutId id="2147483658" r:id="rId15"/>
    <p:sldLayoutId id="2147483659" r:id="rId16"/>
    <p:sldLayoutId id="2147483664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39" y="548640"/>
            <a:ext cx="11094720" cy="9144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77"/>
            <a:ext cx="11094720" cy="4486656"/>
          </a:xfrm>
          <a:prstGeom prst="rect">
            <a:avLst/>
          </a:prstGeom>
        </p:spPr>
        <p:txBody>
          <a:bodyPr vert="horz" lIns="0" tIns="0" rIns="0" bIns="0" spcCol="9144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3360" y="6389793"/>
            <a:ext cx="268224" cy="18288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F073CF92-BE09-0B9E-1157-A8F1EF11F1D8}"/>
              </a:ext>
            </a:extLst>
          </p:cNvPr>
          <p:cNvSpPr txBox="1"/>
          <p:nvPr userDrawn="1"/>
        </p:nvSpPr>
        <p:spPr>
          <a:xfrm>
            <a:off x="548639" y="6389793"/>
            <a:ext cx="2682240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/>
              <a:t>© 2024 ULSE Inc.</a:t>
            </a:r>
          </a:p>
        </p:txBody>
      </p:sp>
    </p:spTree>
    <p:extLst>
      <p:ext uri="{BB962C8B-B14F-4D97-AF65-F5344CB8AC3E}">
        <p14:creationId xmlns:p14="http://schemas.microsoft.com/office/powerpoint/2010/main" val="357226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  <p:sldLayoutId id="2147483720" r:id="rId50"/>
    <p:sldLayoutId id="2147483721" r:id="rId51"/>
    <p:sldLayoutId id="2147483722" r:id="rId52"/>
    <p:sldLayoutId id="2147483723" r:id="rId53"/>
    <p:sldLayoutId id="2147483724" r:id="rId54"/>
    <p:sldLayoutId id="2147483725" r:id="rId55"/>
    <p:sldLayoutId id="2147483726" r:id="rId56"/>
    <p:sldLayoutId id="2147483727" r:id="rId57"/>
    <p:sldLayoutId id="2147483728" r:id="rId58"/>
    <p:sldLayoutId id="2147483729" r:id="rId59"/>
    <p:sldLayoutId id="2147483730" r:id="rId60"/>
    <p:sldLayoutId id="2147483731" r:id="rId61"/>
    <p:sldLayoutId id="2147483732" r:id="rId62"/>
    <p:sldLayoutId id="2147483733" r:id="rId63"/>
    <p:sldLayoutId id="2147483734" r:id="rId64"/>
    <p:sldLayoutId id="2147483735" r:id="rId65"/>
    <p:sldLayoutId id="2147483736" r:id="rId66"/>
    <p:sldLayoutId id="2147483737" r:id="rId67"/>
    <p:sldLayoutId id="2147483738" r:id="rId68"/>
    <p:sldLayoutId id="2147483739" r:id="rId69"/>
    <p:sldLayoutId id="2147483740" r:id="rId70"/>
    <p:sldLayoutId id="2147483741" r:id="rId71"/>
    <p:sldLayoutId id="2147483742" r:id="rId72"/>
    <p:sldLayoutId id="2147483743" r:id="rId73"/>
    <p:sldLayoutId id="2147483744" r:id="rId74"/>
    <p:sldLayoutId id="2147483745" r:id="rId75"/>
    <p:sldLayoutId id="2147483746" r:id="rId76"/>
    <p:sldLayoutId id="2147483747" r:id="rId77"/>
    <p:sldLayoutId id="2147483748" r:id="rId78"/>
    <p:sldLayoutId id="2147483749" r:id="rId79"/>
    <p:sldLayoutId id="2147483750" r:id="rId80"/>
    <p:sldLayoutId id="2147483751" r:id="rId81"/>
    <p:sldLayoutId id="2147483752" r:id="rId82"/>
    <p:sldLayoutId id="2147483753" r:id="rId83"/>
    <p:sldLayoutId id="2147483754" r:id="rId84"/>
    <p:sldLayoutId id="2147483755" r:id="rId85"/>
    <p:sldLayoutId id="2147483756" r:id="rId86"/>
    <p:sldLayoutId id="2147483757" r:id="rId87"/>
    <p:sldLayoutId id="2147483758" r:id="rId88"/>
    <p:sldLayoutId id="2147483759" r:id="rId89"/>
    <p:sldLayoutId id="2147483760" r:id="rId9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100000"/>
        </a:lnSpc>
        <a:spcBef>
          <a:spcPts val="1200"/>
        </a:spcBef>
        <a:buClr>
          <a:srgbClr val="00A45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365751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6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02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3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28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03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79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9">
          <p15:clr>
            <a:srgbClr val="F26B43"/>
          </p15:clr>
        </p15:guide>
        <p15:guide id="3" pos="5501">
          <p15:clr>
            <a:srgbClr val="F26B43"/>
          </p15:clr>
        </p15:guide>
        <p15:guide id="4" orient="horz" pos="806">
          <p15:clr>
            <a:srgbClr val="F26B43"/>
          </p15:clr>
        </p15:guide>
        <p15:guide id="5" orient="horz" pos="260">
          <p15:clr>
            <a:srgbClr val="F26B43"/>
          </p15:clr>
        </p15:guide>
        <p15:guide id="6" orient="horz" pos="2928">
          <p15:clr>
            <a:srgbClr val="F26B43"/>
          </p15:clr>
        </p15:guide>
        <p15:guide id="7" pos="642">
          <p15:clr>
            <a:srgbClr val="A4A3A4"/>
          </p15:clr>
        </p15:guide>
        <p15:guide id="8" pos="700">
          <p15:clr>
            <a:srgbClr val="A4A3A4"/>
          </p15:clr>
        </p15:guide>
        <p15:guide id="9" pos="1084">
          <p15:clr>
            <a:srgbClr val="A4A3A4"/>
          </p15:clr>
        </p15:guide>
        <p15:guide id="10" pos="1140">
          <p15:clr>
            <a:srgbClr val="A4A3A4"/>
          </p15:clr>
        </p15:guide>
        <p15:guide id="11" pos="1526">
          <p15:clr>
            <a:srgbClr val="A4A3A4"/>
          </p15:clr>
        </p15:guide>
        <p15:guide id="12" pos="1582">
          <p15:clr>
            <a:srgbClr val="A4A3A4"/>
          </p15:clr>
        </p15:guide>
        <p15:guide id="13" pos="1968">
          <p15:clr>
            <a:srgbClr val="A4A3A4"/>
          </p15:clr>
        </p15:guide>
        <p15:guide id="14" pos="2024">
          <p15:clr>
            <a:srgbClr val="A4A3A4"/>
          </p15:clr>
        </p15:guide>
        <p15:guide id="15" pos="2410">
          <p15:clr>
            <a:srgbClr val="A4A3A4"/>
          </p15:clr>
        </p15:guide>
        <p15:guide id="16" pos="2466">
          <p15:clr>
            <a:srgbClr val="A4A3A4"/>
          </p15:clr>
        </p15:guide>
        <p15:guide id="17" pos="2850">
          <p15:clr>
            <a:srgbClr val="A4A3A4"/>
          </p15:clr>
        </p15:guide>
        <p15:guide id="18" pos="2908">
          <p15:clr>
            <a:srgbClr val="A4A3A4"/>
          </p15:clr>
        </p15:guide>
        <p15:guide id="19" pos="3292">
          <p15:clr>
            <a:srgbClr val="A4A3A4"/>
          </p15:clr>
        </p15:guide>
        <p15:guide id="20" pos="3348">
          <p15:clr>
            <a:srgbClr val="A4A3A4"/>
          </p15:clr>
        </p15:guide>
        <p15:guide id="21" pos="3734">
          <p15:clr>
            <a:srgbClr val="A4A3A4"/>
          </p15:clr>
        </p15:guide>
        <p15:guide id="22" pos="3790">
          <p15:clr>
            <a:srgbClr val="A4A3A4"/>
          </p15:clr>
        </p15:guide>
        <p15:guide id="23" pos="4176">
          <p15:clr>
            <a:srgbClr val="A4A3A4"/>
          </p15:clr>
        </p15:guide>
        <p15:guide id="24" pos="4232">
          <p15:clr>
            <a:srgbClr val="A4A3A4"/>
          </p15:clr>
        </p15:guide>
        <p15:guide id="25" pos="4618">
          <p15:clr>
            <a:srgbClr val="A4A3A4"/>
          </p15:clr>
        </p15:guide>
        <p15:guide id="26" pos="4674">
          <p15:clr>
            <a:srgbClr val="A4A3A4"/>
          </p15:clr>
        </p15:guide>
        <p15:guide id="27" pos="5058">
          <p15:clr>
            <a:srgbClr val="A4A3A4"/>
          </p15:clr>
        </p15:guide>
        <p15:guide id="28" pos="5116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1" y="548640"/>
            <a:ext cx="7354993" cy="9144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77"/>
            <a:ext cx="11094720" cy="4486656"/>
          </a:xfrm>
          <a:prstGeom prst="rect">
            <a:avLst/>
          </a:prstGeom>
        </p:spPr>
        <p:txBody>
          <a:bodyPr vert="horz" lIns="0" tIns="0" rIns="0" bIns="0" spcCol="9144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41024" y="6389793"/>
            <a:ext cx="402336" cy="18288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F073CF92-BE09-0B9E-1157-A8F1EF11F1D8}"/>
              </a:ext>
            </a:extLst>
          </p:cNvPr>
          <p:cNvSpPr txBox="1"/>
          <p:nvPr/>
        </p:nvSpPr>
        <p:spPr>
          <a:xfrm>
            <a:off x="548639" y="6389793"/>
            <a:ext cx="2682240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dirty="0"/>
              <a:t>© 2024 ULSE Inc.</a:t>
            </a:r>
          </a:p>
        </p:txBody>
      </p:sp>
    </p:spTree>
    <p:extLst>
      <p:ext uri="{BB962C8B-B14F-4D97-AF65-F5344CB8AC3E}">
        <p14:creationId xmlns:p14="http://schemas.microsoft.com/office/powerpoint/2010/main" val="345792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  <p:sldLayoutId id="2147483795" r:id="rId34"/>
    <p:sldLayoutId id="2147483796" r:id="rId35"/>
    <p:sldLayoutId id="2147483797" r:id="rId36"/>
    <p:sldLayoutId id="2147483798" r:id="rId37"/>
    <p:sldLayoutId id="2147483799" r:id="rId38"/>
    <p:sldLayoutId id="2147483800" r:id="rId39"/>
    <p:sldLayoutId id="2147483801" r:id="rId40"/>
    <p:sldLayoutId id="2147483802" r:id="rId41"/>
    <p:sldLayoutId id="2147483803" r:id="rId42"/>
    <p:sldLayoutId id="2147483804" r:id="rId43"/>
    <p:sldLayoutId id="2147483805" r:id="rId44"/>
    <p:sldLayoutId id="2147483806" r:id="rId45"/>
    <p:sldLayoutId id="2147483807" r:id="rId46"/>
    <p:sldLayoutId id="2147483808" r:id="rId47"/>
    <p:sldLayoutId id="2147483809" r:id="rId48"/>
    <p:sldLayoutId id="2147483810" r:id="rId49"/>
    <p:sldLayoutId id="2147483811" r:id="rId50"/>
    <p:sldLayoutId id="2147483812" r:id="rId51"/>
    <p:sldLayoutId id="2147483813" r:id="rId52"/>
    <p:sldLayoutId id="2147483814" r:id="rId53"/>
    <p:sldLayoutId id="2147483815" r:id="rId54"/>
    <p:sldLayoutId id="2147483816" r:id="rId55"/>
    <p:sldLayoutId id="2147483817" r:id="rId56"/>
    <p:sldLayoutId id="2147483818" r:id="rId57"/>
    <p:sldLayoutId id="2147483819" r:id="rId58"/>
    <p:sldLayoutId id="2147483820" r:id="rId59"/>
    <p:sldLayoutId id="2147483821" r:id="rId60"/>
    <p:sldLayoutId id="2147483822" r:id="rId61"/>
    <p:sldLayoutId id="2147483823" r:id="rId62"/>
    <p:sldLayoutId id="2147483824" r:id="rId63"/>
    <p:sldLayoutId id="2147483825" r:id="rId64"/>
    <p:sldLayoutId id="2147483826" r:id="rId65"/>
    <p:sldLayoutId id="2147483827" r:id="rId66"/>
    <p:sldLayoutId id="2147483828" r:id="rId67"/>
    <p:sldLayoutId id="2147483829" r:id="rId68"/>
    <p:sldLayoutId id="2147483830" r:id="rId69"/>
    <p:sldLayoutId id="2147483831" r:id="rId70"/>
    <p:sldLayoutId id="2147483832" r:id="rId71"/>
    <p:sldLayoutId id="2147483833" r:id="rId72"/>
    <p:sldLayoutId id="2147483834" r:id="rId73"/>
    <p:sldLayoutId id="2147483835" r:id="rId74"/>
    <p:sldLayoutId id="2147483836" r:id="rId75"/>
    <p:sldLayoutId id="2147483837" r:id="rId76"/>
    <p:sldLayoutId id="2147483838" r:id="rId77"/>
    <p:sldLayoutId id="2147483839" r:id="rId78"/>
    <p:sldLayoutId id="2147483840" r:id="rId79"/>
    <p:sldLayoutId id="2147483841" r:id="rId80"/>
    <p:sldLayoutId id="2147483842" r:id="rId81"/>
    <p:sldLayoutId id="2147483843" r:id="rId8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100000"/>
        </a:lnSpc>
        <a:spcBef>
          <a:spcPts val="1200"/>
        </a:spcBef>
        <a:buClr>
          <a:srgbClr val="00A45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365751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6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02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3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28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03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79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9">
          <p15:clr>
            <a:srgbClr val="F26B43"/>
          </p15:clr>
        </p15:guide>
        <p15:guide id="3" pos="5501">
          <p15:clr>
            <a:srgbClr val="F26B43"/>
          </p15:clr>
        </p15:guide>
        <p15:guide id="4" orient="horz" pos="806">
          <p15:clr>
            <a:srgbClr val="F26B43"/>
          </p15:clr>
        </p15:guide>
        <p15:guide id="5" orient="horz" pos="260">
          <p15:clr>
            <a:srgbClr val="F26B43"/>
          </p15:clr>
        </p15:guide>
        <p15:guide id="6" orient="horz" pos="2928">
          <p15:clr>
            <a:srgbClr val="F26B43"/>
          </p15:clr>
        </p15:guide>
        <p15:guide id="7" pos="642">
          <p15:clr>
            <a:srgbClr val="A4A3A4"/>
          </p15:clr>
        </p15:guide>
        <p15:guide id="8" pos="700">
          <p15:clr>
            <a:srgbClr val="A4A3A4"/>
          </p15:clr>
        </p15:guide>
        <p15:guide id="9" pos="1084">
          <p15:clr>
            <a:srgbClr val="A4A3A4"/>
          </p15:clr>
        </p15:guide>
        <p15:guide id="10" pos="1140">
          <p15:clr>
            <a:srgbClr val="A4A3A4"/>
          </p15:clr>
        </p15:guide>
        <p15:guide id="11" pos="1526">
          <p15:clr>
            <a:srgbClr val="A4A3A4"/>
          </p15:clr>
        </p15:guide>
        <p15:guide id="12" pos="1582">
          <p15:clr>
            <a:srgbClr val="A4A3A4"/>
          </p15:clr>
        </p15:guide>
        <p15:guide id="13" pos="1968">
          <p15:clr>
            <a:srgbClr val="A4A3A4"/>
          </p15:clr>
        </p15:guide>
        <p15:guide id="14" pos="2024">
          <p15:clr>
            <a:srgbClr val="A4A3A4"/>
          </p15:clr>
        </p15:guide>
        <p15:guide id="15" pos="2410">
          <p15:clr>
            <a:srgbClr val="A4A3A4"/>
          </p15:clr>
        </p15:guide>
        <p15:guide id="16" pos="2466">
          <p15:clr>
            <a:srgbClr val="A4A3A4"/>
          </p15:clr>
        </p15:guide>
        <p15:guide id="17" pos="2850">
          <p15:clr>
            <a:srgbClr val="A4A3A4"/>
          </p15:clr>
        </p15:guide>
        <p15:guide id="18" pos="2908">
          <p15:clr>
            <a:srgbClr val="A4A3A4"/>
          </p15:clr>
        </p15:guide>
        <p15:guide id="19" pos="3292">
          <p15:clr>
            <a:srgbClr val="A4A3A4"/>
          </p15:clr>
        </p15:guide>
        <p15:guide id="20" pos="3348">
          <p15:clr>
            <a:srgbClr val="A4A3A4"/>
          </p15:clr>
        </p15:guide>
        <p15:guide id="21" pos="3734">
          <p15:clr>
            <a:srgbClr val="A4A3A4"/>
          </p15:clr>
        </p15:guide>
        <p15:guide id="22" pos="3790">
          <p15:clr>
            <a:srgbClr val="A4A3A4"/>
          </p15:clr>
        </p15:guide>
        <p15:guide id="23" pos="4176">
          <p15:clr>
            <a:srgbClr val="A4A3A4"/>
          </p15:clr>
        </p15:guide>
        <p15:guide id="24" pos="4232">
          <p15:clr>
            <a:srgbClr val="A4A3A4"/>
          </p15:clr>
        </p15:guide>
        <p15:guide id="25" pos="4618">
          <p15:clr>
            <a:srgbClr val="A4A3A4"/>
          </p15:clr>
        </p15:guide>
        <p15:guide id="26" pos="4674">
          <p15:clr>
            <a:srgbClr val="A4A3A4"/>
          </p15:clr>
        </p15:guide>
        <p15:guide id="27" pos="5058">
          <p15:clr>
            <a:srgbClr val="A4A3A4"/>
          </p15:clr>
        </p15:guide>
        <p15:guide id="28" pos="5116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1" y="548640"/>
            <a:ext cx="7354993" cy="9144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77"/>
            <a:ext cx="11094720" cy="4486656"/>
          </a:xfrm>
          <a:prstGeom prst="rect">
            <a:avLst/>
          </a:prstGeom>
        </p:spPr>
        <p:txBody>
          <a:bodyPr vert="horz" lIns="0" tIns="0" rIns="0" bIns="0" spcCol="9144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41024" y="6389793"/>
            <a:ext cx="402336" cy="18288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F073CF92-BE09-0B9E-1157-A8F1EF11F1D8}"/>
              </a:ext>
            </a:extLst>
          </p:cNvPr>
          <p:cNvSpPr txBox="1"/>
          <p:nvPr userDrawn="1"/>
        </p:nvSpPr>
        <p:spPr>
          <a:xfrm>
            <a:off x="548639" y="6389793"/>
            <a:ext cx="2682240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dirty="0"/>
              <a:t>© 2025 ULSE Inc.</a:t>
            </a:r>
          </a:p>
        </p:txBody>
      </p:sp>
    </p:spTree>
    <p:extLst>
      <p:ext uri="{BB962C8B-B14F-4D97-AF65-F5344CB8AC3E}">
        <p14:creationId xmlns:p14="http://schemas.microsoft.com/office/powerpoint/2010/main" val="59606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  <p:sldLayoutId id="2147483870" r:id="rId26"/>
    <p:sldLayoutId id="2147483871" r:id="rId27"/>
    <p:sldLayoutId id="2147483872" r:id="rId28"/>
    <p:sldLayoutId id="2147483873" r:id="rId29"/>
    <p:sldLayoutId id="2147483874" r:id="rId30"/>
    <p:sldLayoutId id="2147483875" r:id="rId31"/>
    <p:sldLayoutId id="2147483876" r:id="rId32"/>
    <p:sldLayoutId id="2147483877" r:id="rId33"/>
    <p:sldLayoutId id="2147483878" r:id="rId34"/>
    <p:sldLayoutId id="2147483879" r:id="rId35"/>
    <p:sldLayoutId id="2147483880" r:id="rId36"/>
    <p:sldLayoutId id="2147483881" r:id="rId37"/>
    <p:sldLayoutId id="2147483882" r:id="rId38"/>
    <p:sldLayoutId id="2147483883" r:id="rId39"/>
    <p:sldLayoutId id="2147483884" r:id="rId40"/>
    <p:sldLayoutId id="2147483885" r:id="rId41"/>
    <p:sldLayoutId id="2147483886" r:id="rId42"/>
    <p:sldLayoutId id="2147483887" r:id="rId43"/>
    <p:sldLayoutId id="2147483888" r:id="rId44"/>
    <p:sldLayoutId id="2147483889" r:id="rId45"/>
    <p:sldLayoutId id="2147483890" r:id="rId46"/>
    <p:sldLayoutId id="2147483891" r:id="rId47"/>
    <p:sldLayoutId id="2147483892" r:id="rId48"/>
    <p:sldLayoutId id="2147483893" r:id="rId49"/>
    <p:sldLayoutId id="2147483894" r:id="rId50"/>
    <p:sldLayoutId id="2147483895" r:id="rId51"/>
    <p:sldLayoutId id="2147483896" r:id="rId52"/>
    <p:sldLayoutId id="2147483897" r:id="rId53"/>
    <p:sldLayoutId id="2147483898" r:id="rId54"/>
    <p:sldLayoutId id="2147483899" r:id="rId55"/>
    <p:sldLayoutId id="2147483900" r:id="rId56"/>
    <p:sldLayoutId id="2147483901" r:id="rId57"/>
    <p:sldLayoutId id="2147483902" r:id="rId58"/>
    <p:sldLayoutId id="2147483903" r:id="rId59"/>
    <p:sldLayoutId id="2147483904" r:id="rId60"/>
    <p:sldLayoutId id="2147483905" r:id="rId61"/>
    <p:sldLayoutId id="2147483906" r:id="rId62"/>
    <p:sldLayoutId id="2147483907" r:id="rId63"/>
    <p:sldLayoutId id="2147483908" r:id="rId64"/>
    <p:sldLayoutId id="2147483909" r:id="rId65"/>
    <p:sldLayoutId id="2147483910" r:id="rId66"/>
    <p:sldLayoutId id="2147483911" r:id="rId67"/>
    <p:sldLayoutId id="2147483912" r:id="rId68"/>
    <p:sldLayoutId id="2147483913" r:id="rId69"/>
    <p:sldLayoutId id="2147483914" r:id="rId70"/>
    <p:sldLayoutId id="2147483915" r:id="rId71"/>
    <p:sldLayoutId id="2147483916" r:id="rId72"/>
    <p:sldLayoutId id="2147483917" r:id="rId73"/>
    <p:sldLayoutId id="2147483918" r:id="rId74"/>
    <p:sldLayoutId id="2147483919" r:id="rId75"/>
    <p:sldLayoutId id="2147483920" r:id="rId76"/>
    <p:sldLayoutId id="2147483921" r:id="rId77"/>
    <p:sldLayoutId id="2147483922" r:id="rId78"/>
    <p:sldLayoutId id="2147483923" r:id="rId79"/>
    <p:sldLayoutId id="2147483924" r:id="rId80"/>
    <p:sldLayoutId id="2147483925" r:id="rId81"/>
    <p:sldLayoutId id="2147483926" r:id="rId82"/>
    <p:sldLayoutId id="2147483927" r:id="rId83"/>
    <p:sldLayoutId id="2147483928" r:id="rId84"/>
    <p:sldLayoutId id="2147483929" r:id="rId85"/>
    <p:sldLayoutId id="2147483930" r:id="rId86"/>
    <p:sldLayoutId id="2147483931" r:id="rId87"/>
    <p:sldLayoutId id="2147483932" r:id="rId88"/>
    <p:sldLayoutId id="2147483933" r:id="rId89"/>
    <p:sldLayoutId id="2147483934" r:id="rId90"/>
    <p:sldLayoutId id="2147483935" r:id="rId91"/>
    <p:sldLayoutId id="2147483936" r:id="rId92"/>
    <p:sldLayoutId id="2147483937" r:id="rId93"/>
    <p:sldLayoutId id="2147483938" r:id="rId94"/>
    <p:sldLayoutId id="2147483939" r:id="rId95"/>
    <p:sldLayoutId id="2147483940" r:id="rId96"/>
    <p:sldLayoutId id="2147483941" r:id="rId97"/>
    <p:sldLayoutId id="2147483942" r:id="rId98"/>
    <p:sldLayoutId id="2147483943" r:id="rId99"/>
    <p:sldLayoutId id="2147483944" r:id="rId100"/>
    <p:sldLayoutId id="2147483945" r:id="rId10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100000"/>
        </a:lnSpc>
        <a:spcBef>
          <a:spcPts val="1200"/>
        </a:spcBef>
        <a:buClr>
          <a:srgbClr val="00A45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365751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6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02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3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28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03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79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9">
          <p15:clr>
            <a:srgbClr val="F26B43"/>
          </p15:clr>
        </p15:guide>
        <p15:guide id="3" pos="5501">
          <p15:clr>
            <a:srgbClr val="F26B43"/>
          </p15:clr>
        </p15:guide>
        <p15:guide id="4" orient="horz" pos="806">
          <p15:clr>
            <a:srgbClr val="F26B43"/>
          </p15:clr>
        </p15:guide>
        <p15:guide id="5" orient="horz" pos="260">
          <p15:clr>
            <a:srgbClr val="F26B43"/>
          </p15:clr>
        </p15:guide>
        <p15:guide id="6" orient="horz" pos="2928">
          <p15:clr>
            <a:srgbClr val="F26B43"/>
          </p15:clr>
        </p15:guide>
        <p15:guide id="7" pos="642">
          <p15:clr>
            <a:srgbClr val="A4A3A4"/>
          </p15:clr>
        </p15:guide>
        <p15:guide id="8" pos="700">
          <p15:clr>
            <a:srgbClr val="A4A3A4"/>
          </p15:clr>
        </p15:guide>
        <p15:guide id="9" pos="1084">
          <p15:clr>
            <a:srgbClr val="A4A3A4"/>
          </p15:clr>
        </p15:guide>
        <p15:guide id="10" pos="1140">
          <p15:clr>
            <a:srgbClr val="A4A3A4"/>
          </p15:clr>
        </p15:guide>
        <p15:guide id="11" pos="1526">
          <p15:clr>
            <a:srgbClr val="A4A3A4"/>
          </p15:clr>
        </p15:guide>
        <p15:guide id="12" pos="1582">
          <p15:clr>
            <a:srgbClr val="A4A3A4"/>
          </p15:clr>
        </p15:guide>
        <p15:guide id="13" pos="1968">
          <p15:clr>
            <a:srgbClr val="A4A3A4"/>
          </p15:clr>
        </p15:guide>
        <p15:guide id="14" pos="2024">
          <p15:clr>
            <a:srgbClr val="A4A3A4"/>
          </p15:clr>
        </p15:guide>
        <p15:guide id="15" pos="2410">
          <p15:clr>
            <a:srgbClr val="A4A3A4"/>
          </p15:clr>
        </p15:guide>
        <p15:guide id="16" pos="2466">
          <p15:clr>
            <a:srgbClr val="A4A3A4"/>
          </p15:clr>
        </p15:guide>
        <p15:guide id="17" pos="2850">
          <p15:clr>
            <a:srgbClr val="A4A3A4"/>
          </p15:clr>
        </p15:guide>
        <p15:guide id="18" pos="2908">
          <p15:clr>
            <a:srgbClr val="A4A3A4"/>
          </p15:clr>
        </p15:guide>
        <p15:guide id="19" pos="3292">
          <p15:clr>
            <a:srgbClr val="A4A3A4"/>
          </p15:clr>
        </p15:guide>
        <p15:guide id="20" pos="3348">
          <p15:clr>
            <a:srgbClr val="A4A3A4"/>
          </p15:clr>
        </p15:guide>
        <p15:guide id="21" pos="3734">
          <p15:clr>
            <a:srgbClr val="A4A3A4"/>
          </p15:clr>
        </p15:guide>
        <p15:guide id="22" pos="3790">
          <p15:clr>
            <a:srgbClr val="A4A3A4"/>
          </p15:clr>
        </p15:guide>
        <p15:guide id="23" pos="4176">
          <p15:clr>
            <a:srgbClr val="A4A3A4"/>
          </p15:clr>
        </p15:guide>
        <p15:guide id="24" pos="4232">
          <p15:clr>
            <a:srgbClr val="A4A3A4"/>
          </p15:clr>
        </p15:guide>
        <p15:guide id="25" pos="4618">
          <p15:clr>
            <a:srgbClr val="A4A3A4"/>
          </p15:clr>
        </p15:guide>
        <p15:guide id="26" pos="4674">
          <p15:clr>
            <a:srgbClr val="A4A3A4"/>
          </p15:clr>
        </p15:guide>
        <p15:guide id="27" pos="5058">
          <p15:clr>
            <a:srgbClr val="A4A3A4"/>
          </p15:clr>
        </p15:guide>
        <p15:guide id="28" pos="5116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39" y="548640"/>
            <a:ext cx="11094720" cy="9144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77"/>
            <a:ext cx="11094720" cy="4486656"/>
          </a:xfrm>
          <a:prstGeom prst="rect">
            <a:avLst/>
          </a:prstGeom>
        </p:spPr>
        <p:txBody>
          <a:bodyPr vert="horz" lIns="0" tIns="0" rIns="0" bIns="0" spcCol="9144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3360" y="6389793"/>
            <a:ext cx="268224" cy="18288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0FB653A9-F313-624D-BF6F-1C4E70BAF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F073CF92-BE09-0B9E-1157-A8F1EF11F1D8}"/>
              </a:ext>
            </a:extLst>
          </p:cNvPr>
          <p:cNvSpPr txBox="1"/>
          <p:nvPr userDrawn="1"/>
        </p:nvSpPr>
        <p:spPr>
          <a:xfrm>
            <a:off x="548639" y="6389793"/>
            <a:ext cx="2682240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/>
              <a:t>© 2025 ULSE Inc.</a:t>
            </a:r>
          </a:p>
        </p:txBody>
      </p:sp>
    </p:spTree>
    <p:extLst>
      <p:ext uri="{BB962C8B-B14F-4D97-AF65-F5344CB8AC3E}">
        <p14:creationId xmlns:p14="http://schemas.microsoft.com/office/powerpoint/2010/main" val="222175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  <p:sldLayoutId id="2147483968" r:id="rId22"/>
    <p:sldLayoutId id="2147483969" r:id="rId23"/>
    <p:sldLayoutId id="2147483970" r:id="rId24"/>
    <p:sldLayoutId id="2147483971" r:id="rId25"/>
    <p:sldLayoutId id="2147483972" r:id="rId26"/>
    <p:sldLayoutId id="2147483973" r:id="rId27"/>
    <p:sldLayoutId id="2147483974" r:id="rId28"/>
    <p:sldLayoutId id="2147483975" r:id="rId29"/>
    <p:sldLayoutId id="2147483976" r:id="rId30"/>
    <p:sldLayoutId id="2147483977" r:id="rId31"/>
    <p:sldLayoutId id="2147483978" r:id="rId32"/>
    <p:sldLayoutId id="2147483979" r:id="rId33"/>
    <p:sldLayoutId id="2147483980" r:id="rId34"/>
    <p:sldLayoutId id="2147483981" r:id="rId35"/>
    <p:sldLayoutId id="2147483982" r:id="rId36"/>
    <p:sldLayoutId id="2147483983" r:id="rId37"/>
    <p:sldLayoutId id="2147483984" r:id="rId38"/>
    <p:sldLayoutId id="2147483985" r:id="rId39"/>
    <p:sldLayoutId id="2147483986" r:id="rId40"/>
    <p:sldLayoutId id="2147483987" r:id="rId41"/>
    <p:sldLayoutId id="2147483988" r:id="rId42"/>
    <p:sldLayoutId id="2147483989" r:id="rId43"/>
    <p:sldLayoutId id="2147483990" r:id="rId44"/>
    <p:sldLayoutId id="2147483991" r:id="rId45"/>
    <p:sldLayoutId id="2147483992" r:id="rId46"/>
    <p:sldLayoutId id="2147483993" r:id="rId47"/>
    <p:sldLayoutId id="2147483994" r:id="rId48"/>
    <p:sldLayoutId id="2147483995" r:id="rId49"/>
    <p:sldLayoutId id="2147483996" r:id="rId50"/>
    <p:sldLayoutId id="2147483997" r:id="rId51"/>
    <p:sldLayoutId id="2147483998" r:id="rId52"/>
    <p:sldLayoutId id="2147483999" r:id="rId53"/>
    <p:sldLayoutId id="2147484000" r:id="rId54"/>
    <p:sldLayoutId id="2147484001" r:id="rId55"/>
    <p:sldLayoutId id="2147484002" r:id="rId56"/>
    <p:sldLayoutId id="2147484003" r:id="rId57"/>
    <p:sldLayoutId id="2147484004" r:id="rId58"/>
    <p:sldLayoutId id="2147484005" r:id="rId59"/>
    <p:sldLayoutId id="2147484006" r:id="rId60"/>
    <p:sldLayoutId id="2147484007" r:id="rId61"/>
    <p:sldLayoutId id="2147484008" r:id="rId62"/>
    <p:sldLayoutId id="2147484009" r:id="rId63"/>
    <p:sldLayoutId id="2147484010" r:id="rId64"/>
    <p:sldLayoutId id="2147484011" r:id="rId65"/>
    <p:sldLayoutId id="2147484012" r:id="rId66"/>
    <p:sldLayoutId id="2147484013" r:id="rId67"/>
    <p:sldLayoutId id="2147484014" r:id="rId68"/>
    <p:sldLayoutId id="2147484015" r:id="rId69"/>
    <p:sldLayoutId id="2147484016" r:id="rId70"/>
    <p:sldLayoutId id="2147484017" r:id="rId71"/>
    <p:sldLayoutId id="2147484018" r:id="rId72"/>
    <p:sldLayoutId id="2147484019" r:id="rId73"/>
    <p:sldLayoutId id="2147484020" r:id="rId74"/>
    <p:sldLayoutId id="2147484021" r:id="rId75"/>
    <p:sldLayoutId id="2147484022" r:id="rId76"/>
    <p:sldLayoutId id="2147484023" r:id="rId77"/>
    <p:sldLayoutId id="2147484024" r:id="rId78"/>
    <p:sldLayoutId id="2147484025" r:id="rId79"/>
    <p:sldLayoutId id="2147484026" r:id="rId80"/>
    <p:sldLayoutId id="2147484027" r:id="rId81"/>
    <p:sldLayoutId id="2147484028" r:id="rId82"/>
    <p:sldLayoutId id="2147484029" r:id="rId83"/>
    <p:sldLayoutId id="2147484030" r:id="rId84"/>
    <p:sldLayoutId id="2147484031" r:id="rId85"/>
    <p:sldLayoutId id="2147484032" r:id="rId86"/>
    <p:sldLayoutId id="2147484033" r:id="rId87"/>
    <p:sldLayoutId id="2147484034" r:id="rId88"/>
    <p:sldLayoutId id="2147484035" r:id="rId89"/>
    <p:sldLayoutId id="2147484036" r:id="rId9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100000"/>
        </a:lnSpc>
        <a:spcBef>
          <a:spcPts val="1200"/>
        </a:spcBef>
        <a:buClr>
          <a:srgbClr val="00A45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365751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6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02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3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28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03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79" indent="-182875" algn="l" defTabSz="91437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9">
          <p15:clr>
            <a:srgbClr val="F26B43"/>
          </p15:clr>
        </p15:guide>
        <p15:guide id="3" pos="5501">
          <p15:clr>
            <a:srgbClr val="F26B43"/>
          </p15:clr>
        </p15:guide>
        <p15:guide id="4" orient="horz" pos="806">
          <p15:clr>
            <a:srgbClr val="F26B43"/>
          </p15:clr>
        </p15:guide>
        <p15:guide id="5" orient="horz" pos="260">
          <p15:clr>
            <a:srgbClr val="F26B43"/>
          </p15:clr>
        </p15:guide>
        <p15:guide id="6" orient="horz" pos="2928">
          <p15:clr>
            <a:srgbClr val="F26B43"/>
          </p15:clr>
        </p15:guide>
        <p15:guide id="7" pos="642">
          <p15:clr>
            <a:srgbClr val="A4A3A4"/>
          </p15:clr>
        </p15:guide>
        <p15:guide id="8" pos="700">
          <p15:clr>
            <a:srgbClr val="A4A3A4"/>
          </p15:clr>
        </p15:guide>
        <p15:guide id="9" pos="1084">
          <p15:clr>
            <a:srgbClr val="A4A3A4"/>
          </p15:clr>
        </p15:guide>
        <p15:guide id="10" pos="1140">
          <p15:clr>
            <a:srgbClr val="A4A3A4"/>
          </p15:clr>
        </p15:guide>
        <p15:guide id="11" pos="1526">
          <p15:clr>
            <a:srgbClr val="A4A3A4"/>
          </p15:clr>
        </p15:guide>
        <p15:guide id="12" pos="1582">
          <p15:clr>
            <a:srgbClr val="A4A3A4"/>
          </p15:clr>
        </p15:guide>
        <p15:guide id="13" pos="1968">
          <p15:clr>
            <a:srgbClr val="A4A3A4"/>
          </p15:clr>
        </p15:guide>
        <p15:guide id="14" pos="2024">
          <p15:clr>
            <a:srgbClr val="A4A3A4"/>
          </p15:clr>
        </p15:guide>
        <p15:guide id="15" pos="2410">
          <p15:clr>
            <a:srgbClr val="A4A3A4"/>
          </p15:clr>
        </p15:guide>
        <p15:guide id="16" pos="2466">
          <p15:clr>
            <a:srgbClr val="A4A3A4"/>
          </p15:clr>
        </p15:guide>
        <p15:guide id="17" pos="2850">
          <p15:clr>
            <a:srgbClr val="A4A3A4"/>
          </p15:clr>
        </p15:guide>
        <p15:guide id="18" pos="2908">
          <p15:clr>
            <a:srgbClr val="A4A3A4"/>
          </p15:clr>
        </p15:guide>
        <p15:guide id="19" pos="3292">
          <p15:clr>
            <a:srgbClr val="A4A3A4"/>
          </p15:clr>
        </p15:guide>
        <p15:guide id="20" pos="3348">
          <p15:clr>
            <a:srgbClr val="A4A3A4"/>
          </p15:clr>
        </p15:guide>
        <p15:guide id="21" pos="3734">
          <p15:clr>
            <a:srgbClr val="A4A3A4"/>
          </p15:clr>
        </p15:guide>
        <p15:guide id="22" pos="3790">
          <p15:clr>
            <a:srgbClr val="A4A3A4"/>
          </p15:clr>
        </p15:guide>
        <p15:guide id="23" pos="4176">
          <p15:clr>
            <a:srgbClr val="A4A3A4"/>
          </p15:clr>
        </p15:guide>
        <p15:guide id="24" pos="4232">
          <p15:clr>
            <a:srgbClr val="A4A3A4"/>
          </p15:clr>
        </p15:guide>
        <p15:guide id="25" pos="4618">
          <p15:clr>
            <a:srgbClr val="A4A3A4"/>
          </p15:clr>
        </p15:guide>
        <p15:guide id="26" pos="4674">
          <p15:clr>
            <a:srgbClr val="A4A3A4"/>
          </p15:clr>
        </p15:guide>
        <p15:guide id="27" pos="5058">
          <p15:clr>
            <a:srgbClr val="A4A3A4"/>
          </p15:clr>
        </p15:guide>
        <p15:guide id="28" pos="511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TRIP@ul.org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UL Standards &amp; Engagement Thermal Runaway Incident Program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1</a:t>
            </a:r>
          </a:p>
        </p:txBody>
      </p:sp>
      <p:pic>
        <p:nvPicPr>
          <p:cNvPr id="3" name="Content Placeholder 2" descr="Web design outline">
            <a:extLst>
              <a:ext uri="{FF2B5EF4-FFF2-40B4-BE49-F238E27FC236}">
                <a16:creationId xmlns:a16="http://schemas.microsoft.com/office/drawing/2014/main" id="{78649158-6528-7BB0-E7AD-C7508904D0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444" y="2526080"/>
            <a:ext cx="914400" cy="914400"/>
          </a:xfrm>
        </p:spPr>
      </p:pic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/>
              <a:t>3</a:t>
            </a:r>
          </a:p>
        </p:txBody>
      </p:sp>
      <p:pic>
        <p:nvPicPr>
          <p:cNvPr id="11" name="Content Placeholder 10" descr="Research outline">
            <a:extLst>
              <a:ext uri="{FF2B5EF4-FFF2-40B4-BE49-F238E27FC236}">
                <a16:creationId xmlns:a16="http://schemas.microsoft.com/office/drawing/2014/main" id="{17E91366-CC21-E173-6183-484C024EFFD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6444" y="3961180"/>
            <a:ext cx="914400" cy="914400"/>
          </a:xfr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/>
              <a:t>2</a:t>
            </a:r>
          </a:p>
        </p:txBody>
      </p:sp>
      <p:pic>
        <p:nvPicPr>
          <p:cNvPr id="9" name="Content Placeholder 8" descr="Statistics outline">
            <a:extLst>
              <a:ext uri="{FF2B5EF4-FFF2-40B4-BE49-F238E27FC236}">
                <a16:creationId xmlns:a16="http://schemas.microsoft.com/office/drawing/2014/main" id="{C46CF5B5-E6FB-CBAA-E2B8-49864D5CD599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8650" y="2430830"/>
            <a:ext cx="914400" cy="914400"/>
          </a:xfrm>
        </p:spPr>
      </p:pic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CA" dirty="0"/>
              <a:t>4</a:t>
            </a:r>
          </a:p>
        </p:txBody>
      </p:sp>
      <p:pic>
        <p:nvPicPr>
          <p:cNvPr id="13" name="Content Placeholder 12" descr="Gantt Chart outline">
            <a:extLst>
              <a:ext uri="{FF2B5EF4-FFF2-40B4-BE49-F238E27FC236}">
                <a16:creationId xmlns:a16="http://schemas.microsoft.com/office/drawing/2014/main" id="{A7EB8B48-8302-6600-6DA7-4F5DFD0522F3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48650" y="3865930"/>
            <a:ext cx="914400" cy="914400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CA" dirty="0"/>
              <a:t>Program overview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CA" dirty="0"/>
              <a:t>2024 Data summary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CA" dirty="0"/>
              <a:t>Wrap-around research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CA" dirty="0"/>
              <a:t>Get involved</a:t>
            </a:r>
          </a:p>
        </p:txBody>
      </p:sp>
    </p:spTree>
    <p:extLst>
      <p:ext uri="{BB962C8B-B14F-4D97-AF65-F5344CB8AC3E}">
        <p14:creationId xmlns:p14="http://schemas.microsoft.com/office/powerpoint/2010/main" val="148542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65083-22AF-1C85-6696-1EC192B19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60729E9-78F3-80F3-7DF3-6DB7EE008A84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6294" b="894"/>
          <a:stretch/>
        </p:blipFill>
        <p:spPr>
          <a:xfrm>
            <a:off x="1239941" y="894110"/>
            <a:ext cx="9712119" cy="5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9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A7C51-1286-0B2A-FB5F-74FA0347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1D65DF2-399E-8A55-6ADC-DA2EFD465E7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5934" b="1254"/>
          <a:stretch/>
        </p:blipFill>
        <p:spPr>
          <a:xfrm>
            <a:off x="1239941" y="894110"/>
            <a:ext cx="9712119" cy="5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2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6C609-11E8-4497-BBC9-2D93E9C9C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04108B0-DC4B-C4A4-76C9-7810C23831B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5826" b="1362"/>
          <a:stretch/>
        </p:blipFill>
        <p:spPr>
          <a:xfrm>
            <a:off x="1239941" y="894110"/>
            <a:ext cx="9712119" cy="5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7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26372-E4B0-2B4C-0781-B4FAE7057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7B69326-AE9E-704C-0696-7CF78A99C41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5640" b="1549"/>
          <a:stretch/>
        </p:blipFill>
        <p:spPr>
          <a:xfrm>
            <a:off x="1239941" y="894110"/>
            <a:ext cx="9712119" cy="5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2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3F029-567C-0B96-54F9-29211AB47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806B3ED-6689-8237-A71C-21DE4948C19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3686" b="1145"/>
          <a:stretch/>
        </p:blipFill>
        <p:spPr>
          <a:xfrm>
            <a:off x="1239941" y="894110"/>
            <a:ext cx="9712119" cy="5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964BE-5F50-9F89-C765-8577D91EB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630F819-7DE5-7356-5390-76E34972007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8099" t="9098" r="135" b="1973"/>
          <a:stretch/>
        </p:blipFill>
        <p:spPr>
          <a:xfrm>
            <a:off x="1239838" y="893763"/>
            <a:ext cx="9712325" cy="52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9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5BA48-DCBB-EDF8-AC65-8874CE509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279AED7-E223-1E9E-6B63-763D97F6C97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6834" b="354"/>
          <a:stretch/>
        </p:blipFill>
        <p:spPr>
          <a:xfrm>
            <a:off x="1239941" y="894110"/>
            <a:ext cx="9712119" cy="5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17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 involved with TRIP</a:t>
            </a:r>
          </a:p>
        </p:txBody>
      </p:sp>
      <p:sp>
        <p:nvSpPr>
          <p:cNvPr id="14" name="Pentagon 13"/>
          <p:cNvSpPr/>
          <p:nvPr/>
        </p:nvSpPr>
        <p:spPr>
          <a:xfrm flipH="1">
            <a:off x="4826466" y="2288461"/>
            <a:ext cx="3180954" cy="953669"/>
          </a:xfrm>
          <a:prstGeom prst="homePlat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288000" rtlCol="0" anchor="ctr"/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Become a TRIP Participant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solidFill>
                  <a:srgbClr val="00A451">
                    <a:alpha val="70000"/>
                  </a:srgbClr>
                </a:solidFill>
              </a:rPr>
              <a:t>Send an email to </a:t>
            </a:r>
            <a:r>
              <a:rPr lang="en-US" sz="1200" dirty="0">
                <a:solidFill>
                  <a:srgbClr val="00A451">
                    <a:alpha val="70000"/>
                  </a:srgb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TRIP@ul.org</a:t>
            </a:r>
            <a:r>
              <a:rPr lang="en-US" sz="1200" dirty="0">
                <a:solidFill>
                  <a:srgbClr val="00A451">
                    <a:alpha val="70000"/>
                  </a:srgbClr>
                </a:solidFill>
              </a:rPr>
              <a:t> to schedule time with us to learn more</a:t>
            </a: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.</a:t>
            </a:r>
          </a:p>
        </p:txBody>
      </p:sp>
      <p:sp>
        <p:nvSpPr>
          <p:cNvPr id="16" name="Pentagon 15"/>
          <p:cNvSpPr/>
          <p:nvPr/>
        </p:nvSpPr>
        <p:spPr>
          <a:xfrm>
            <a:off x="8161378" y="2885966"/>
            <a:ext cx="3161511" cy="953669"/>
          </a:xfrm>
          <a:prstGeom prst="homePlat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Attend a TRIP Summit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50" dirty="0">
                <a:solidFill>
                  <a:srgbClr val="00A451">
                    <a:alpha val="70000"/>
                  </a:srgbClr>
                </a:solidFill>
              </a:rPr>
              <a:t>2025 TRIP Summit Singapore, May 6 - 8,2025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50" dirty="0">
                <a:solidFill>
                  <a:srgbClr val="00A451">
                    <a:alpha val="70000"/>
                  </a:srgbClr>
                </a:solidFill>
              </a:rPr>
              <a:t>2025 TRIP Summit Chicago, Oct 7 - 9, 2025</a:t>
            </a:r>
          </a:p>
        </p:txBody>
      </p:sp>
      <p:sp>
        <p:nvSpPr>
          <p:cNvPr id="17" name="Freeform 51"/>
          <p:cNvSpPr>
            <a:spLocks/>
          </p:cNvSpPr>
          <p:nvPr/>
        </p:nvSpPr>
        <p:spPr bwMode="auto">
          <a:xfrm>
            <a:off x="6808175" y="2403604"/>
            <a:ext cx="1036897" cy="603673"/>
          </a:xfrm>
          <a:custGeom>
            <a:avLst/>
            <a:gdLst>
              <a:gd name="T0" fmla="*/ 730 w 730"/>
              <a:gd name="T1" fmla="*/ 0 h 425"/>
              <a:gd name="T2" fmla="*/ 0 w 730"/>
              <a:gd name="T3" fmla="*/ 425 h 425"/>
              <a:gd name="T4" fmla="*/ 730 w 730"/>
              <a:gd name="T5" fmla="*/ 425 h 425"/>
              <a:gd name="T6" fmla="*/ 730 w 730"/>
              <a:gd name="T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0" h="425">
                <a:moveTo>
                  <a:pt x="730" y="0"/>
                </a:moveTo>
                <a:lnTo>
                  <a:pt x="0" y="425"/>
                </a:lnTo>
                <a:lnTo>
                  <a:pt x="730" y="425"/>
                </a:lnTo>
                <a:lnTo>
                  <a:pt x="7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18" name="Freeform 55"/>
          <p:cNvSpPr>
            <a:spLocks/>
          </p:cNvSpPr>
          <p:nvPr/>
        </p:nvSpPr>
        <p:spPr bwMode="auto">
          <a:xfrm>
            <a:off x="8181708" y="3549873"/>
            <a:ext cx="1099395" cy="82384"/>
          </a:xfrm>
          <a:custGeom>
            <a:avLst/>
            <a:gdLst>
              <a:gd name="T0" fmla="*/ 689 w 774"/>
              <a:gd name="T1" fmla="*/ 0 h 58"/>
              <a:gd name="T2" fmla="*/ 100 w 774"/>
              <a:gd name="T3" fmla="*/ 0 h 58"/>
              <a:gd name="T4" fmla="*/ 100 w 774"/>
              <a:gd name="T5" fmla="*/ 58 h 58"/>
              <a:gd name="T6" fmla="*/ 0 w 774"/>
              <a:gd name="T7" fmla="*/ 58 h 58"/>
              <a:gd name="T8" fmla="*/ 0 w 774"/>
              <a:gd name="T9" fmla="*/ 58 h 58"/>
              <a:gd name="T10" fmla="*/ 774 w 774"/>
              <a:gd name="T11" fmla="*/ 58 h 58"/>
              <a:gd name="T12" fmla="*/ 689 w 774"/>
              <a:gd name="T1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4" h="58">
                <a:moveTo>
                  <a:pt x="689" y="0"/>
                </a:moveTo>
                <a:lnTo>
                  <a:pt x="100" y="0"/>
                </a:lnTo>
                <a:lnTo>
                  <a:pt x="100" y="58"/>
                </a:lnTo>
                <a:lnTo>
                  <a:pt x="0" y="58"/>
                </a:lnTo>
                <a:lnTo>
                  <a:pt x="0" y="58"/>
                </a:lnTo>
                <a:lnTo>
                  <a:pt x="774" y="58"/>
                </a:lnTo>
                <a:lnTo>
                  <a:pt x="6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7156175" y="3643619"/>
            <a:ext cx="666171" cy="392032"/>
          </a:xfrm>
          <a:custGeom>
            <a:avLst/>
            <a:gdLst>
              <a:gd name="T0" fmla="*/ 469 w 469"/>
              <a:gd name="T1" fmla="*/ 0 h 276"/>
              <a:gd name="T2" fmla="*/ 0 w 469"/>
              <a:gd name="T3" fmla="*/ 276 h 276"/>
              <a:gd name="T4" fmla="*/ 469 w 469"/>
              <a:gd name="T5" fmla="*/ 276 h 276"/>
              <a:gd name="T6" fmla="*/ 469 w 46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9" h="276">
                <a:moveTo>
                  <a:pt x="469" y="0"/>
                </a:moveTo>
                <a:lnTo>
                  <a:pt x="0" y="276"/>
                </a:lnTo>
                <a:lnTo>
                  <a:pt x="469" y="276"/>
                </a:lnTo>
                <a:lnTo>
                  <a:pt x="46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21" name="Freeform 92"/>
          <p:cNvSpPr>
            <a:spLocks/>
          </p:cNvSpPr>
          <p:nvPr/>
        </p:nvSpPr>
        <p:spPr bwMode="auto">
          <a:xfrm>
            <a:off x="7767589" y="5578214"/>
            <a:ext cx="629355" cy="1294485"/>
          </a:xfrm>
          <a:custGeom>
            <a:avLst/>
            <a:gdLst>
              <a:gd name="T0" fmla="*/ 250 w 304"/>
              <a:gd name="T1" fmla="*/ 0 h 525"/>
              <a:gd name="T2" fmla="*/ 304 w 304"/>
              <a:gd name="T3" fmla="*/ 506 h 525"/>
              <a:gd name="T4" fmla="*/ 155 w 304"/>
              <a:gd name="T5" fmla="*/ 525 h 525"/>
              <a:gd name="T6" fmla="*/ 0 w 304"/>
              <a:gd name="T7" fmla="*/ 506 h 525"/>
              <a:gd name="T8" fmla="*/ 56 w 304"/>
              <a:gd name="T9" fmla="*/ 0 h 525"/>
              <a:gd name="T10" fmla="*/ 250 w 304"/>
              <a:gd name="T11" fmla="*/ 0 h 525"/>
              <a:gd name="connsiteX0" fmla="*/ 10446 w 12222"/>
              <a:gd name="connsiteY0" fmla="*/ 0 h 17359"/>
              <a:gd name="connsiteX1" fmla="*/ 12222 w 12222"/>
              <a:gd name="connsiteY1" fmla="*/ 9638 h 17359"/>
              <a:gd name="connsiteX2" fmla="*/ 7321 w 12222"/>
              <a:gd name="connsiteY2" fmla="*/ 10000 h 17359"/>
              <a:gd name="connsiteX3" fmla="*/ 0 w 12222"/>
              <a:gd name="connsiteY3" fmla="*/ 17359 h 17359"/>
              <a:gd name="connsiteX4" fmla="*/ 4064 w 12222"/>
              <a:gd name="connsiteY4" fmla="*/ 0 h 17359"/>
              <a:gd name="connsiteX5" fmla="*/ 10446 w 12222"/>
              <a:gd name="connsiteY5" fmla="*/ 0 h 17359"/>
              <a:gd name="connsiteX0" fmla="*/ 10446 w 14575"/>
              <a:gd name="connsiteY0" fmla="*/ 0 h 17359"/>
              <a:gd name="connsiteX1" fmla="*/ 14575 w 14575"/>
              <a:gd name="connsiteY1" fmla="*/ 17131 h 17359"/>
              <a:gd name="connsiteX2" fmla="*/ 7321 w 14575"/>
              <a:gd name="connsiteY2" fmla="*/ 10000 h 17359"/>
              <a:gd name="connsiteX3" fmla="*/ 0 w 14575"/>
              <a:gd name="connsiteY3" fmla="*/ 17359 h 17359"/>
              <a:gd name="connsiteX4" fmla="*/ 4064 w 14575"/>
              <a:gd name="connsiteY4" fmla="*/ 0 h 17359"/>
              <a:gd name="connsiteX5" fmla="*/ 10446 w 14575"/>
              <a:gd name="connsiteY5" fmla="*/ 0 h 17359"/>
              <a:gd name="connsiteX0" fmla="*/ 10446 w 14575"/>
              <a:gd name="connsiteY0" fmla="*/ 0 h 17359"/>
              <a:gd name="connsiteX1" fmla="*/ 14575 w 14575"/>
              <a:gd name="connsiteY1" fmla="*/ 17131 h 17359"/>
              <a:gd name="connsiteX2" fmla="*/ 0 w 14575"/>
              <a:gd name="connsiteY2" fmla="*/ 17359 h 17359"/>
              <a:gd name="connsiteX3" fmla="*/ 4064 w 14575"/>
              <a:gd name="connsiteY3" fmla="*/ 0 h 17359"/>
              <a:gd name="connsiteX4" fmla="*/ 10446 w 14575"/>
              <a:gd name="connsiteY4" fmla="*/ 0 h 17359"/>
              <a:gd name="connsiteX0" fmla="*/ 10446 w 14575"/>
              <a:gd name="connsiteY0" fmla="*/ 0 h 17359"/>
              <a:gd name="connsiteX1" fmla="*/ 14575 w 14575"/>
              <a:gd name="connsiteY1" fmla="*/ 17358 h 17359"/>
              <a:gd name="connsiteX2" fmla="*/ 0 w 14575"/>
              <a:gd name="connsiteY2" fmla="*/ 17359 h 17359"/>
              <a:gd name="connsiteX3" fmla="*/ 4064 w 14575"/>
              <a:gd name="connsiteY3" fmla="*/ 0 h 17359"/>
              <a:gd name="connsiteX4" fmla="*/ 10446 w 14575"/>
              <a:gd name="connsiteY4" fmla="*/ 0 h 1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5" h="17359">
                <a:moveTo>
                  <a:pt x="10446" y="0"/>
                </a:moveTo>
                <a:lnTo>
                  <a:pt x="14575" y="17358"/>
                </a:lnTo>
                <a:lnTo>
                  <a:pt x="0" y="17359"/>
                </a:lnTo>
                <a:lnTo>
                  <a:pt x="4064" y="0"/>
                </a:lnTo>
                <a:lnTo>
                  <a:pt x="10446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22" name="Freeform 93"/>
          <p:cNvSpPr>
            <a:spLocks/>
          </p:cNvSpPr>
          <p:nvPr/>
        </p:nvSpPr>
        <p:spPr bwMode="auto">
          <a:xfrm>
            <a:off x="7863537" y="5578214"/>
            <a:ext cx="431804" cy="745714"/>
          </a:xfrm>
          <a:custGeom>
            <a:avLst/>
            <a:gdLst>
              <a:gd name="T0" fmla="*/ 250 w 304"/>
              <a:gd name="T1" fmla="*/ 0 h 525"/>
              <a:gd name="T2" fmla="*/ 304 w 304"/>
              <a:gd name="T3" fmla="*/ 506 h 525"/>
              <a:gd name="T4" fmla="*/ 155 w 304"/>
              <a:gd name="T5" fmla="*/ 525 h 525"/>
              <a:gd name="T6" fmla="*/ 0 w 304"/>
              <a:gd name="T7" fmla="*/ 506 h 525"/>
              <a:gd name="T8" fmla="*/ 56 w 304"/>
              <a:gd name="T9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525">
                <a:moveTo>
                  <a:pt x="250" y="0"/>
                </a:moveTo>
                <a:lnTo>
                  <a:pt x="304" y="506"/>
                </a:lnTo>
                <a:lnTo>
                  <a:pt x="155" y="525"/>
                </a:lnTo>
                <a:lnTo>
                  <a:pt x="0" y="506"/>
                </a:lnTo>
                <a:lnTo>
                  <a:pt x="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sp>
        <p:nvSpPr>
          <p:cNvPr id="23" name="Oval 99"/>
          <p:cNvSpPr>
            <a:spLocks noChangeArrowheads="1"/>
          </p:cNvSpPr>
          <p:nvPr/>
        </p:nvSpPr>
        <p:spPr bwMode="auto">
          <a:xfrm>
            <a:off x="7917513" y="1738854"/>
            <a:ext cx="325273" cy="3238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dobe Naskh Medium" panose="01010101010101010101" pitchFamily="50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FF38F-BC64-9A36-86F3-88BDA413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60" y="2602326"/>
            <a:ext cx="3346994" cy="3322608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 flipH="1">
            <a:off x="4495002" y="3690566"/>
            <a:ext cx="3466629" cy="953669"/>
          </a:xfrm>
          <a:prstGeom prst="homePlat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288000" rtlCol="0" anchor="ctr"/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Download our research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solidFill>
                  <a:srgbClr val="00A451">
                    <a:alpha val="70000"/>
                  </a:srgbClr>
                </a:solidFill>
              </a:rPr>
              <a:t>Access reports on passenger awareness, cabin crew readiness, and more</a:t>
            </a:r>
            <a:r>
              <a:rPr lang="en-US" sz="1000" dirty="0">
                <a:solidFill>
                  <a:schemeClr val="bg1">
                    <a:lumMod val="50000"/>
                    <a:alpha val="70000"/>
                  </a:schemeClr>
                </a:solidFill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67649" y="1957597"/>
            <a:ext cx="214058" cy="370967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2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0509A-6007-0518-899F-BF76D42B7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489932"/>
            <a:ext cx="2752212" cy="274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5E439-538E-E478-B566-2C99BBB3E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tanding next to an airplane">
            <a:extLst>
              <a:ext uri="{FF2B5EF4-FFF2-40B4-BE49-F238E27FC236}">
                <a16:creationId xmlns:a16="http://schemas.microsoft.com/office/drawing/2014/main" id="{1AB491BA-6978-D85F-011F-CB24D1096CF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23459" r="3958" b="16294"/>
          <a:stretch/>
        </p:blipFill>
        <p:spPr>
          <a:xfrm>
            <a:off x="1239941" y="894110"/>
            <a:ext cx="9712119" cy="50697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49A4E2-B90E-522F-0541-E9DE3697809F}"/>
              </a:ext>
            </a:extLst>
          </p:cNvPr>
          <p:cNvSpPr txBox="1"/>
          <p:nvPr/>
        </p:nvSpPr>
        <p:spPr>
          <a:xfrm>
            <a:off x="7408506" y="5290056"/>
            <a:ext cx="3865985" cy="73866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Involved in aviation since the 1920’s, UL registered aircraft and pilots in the United States before the US Federal Aviation Administration’s formation.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D70F1-2EB3-571B-D3AD-8473CC4C6079}"/>
              </a:ext>
            </a:extLst>
          </p:cNvPr>
          <p:cNvSpPr txBox="1"/>
          <p:nvPr/>
        </p:nvSpPr>
        <p:spPr>
          <a:xfrm>
            <a:off x="805542" y="525222"/>
            <a:ext cx="6192417" cy="120032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+mj-lt"/>
              </a:rPr>
              <a:t>UL Standards &amp; Engagement is a </a:t>
            </a:r>
            <a:r>
              <a:rPr lang="en-US" sz="24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safety advocacy organization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>
                <a:solidFill>
                  <a:schemeClr val="bg1"/>
                </a:solidFill>
                <a:latin typeface="+mj-lt"/>
              </a:rPr>
              <a:t>focused on achieving tangible results on pressing safety issues.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05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B4D41-2A88-40BD-9F42-CF06F5799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DCD80ECD-2846-591A-6F07-B733563A564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t="-175" b="-85"/>
          <a:stretch/>
        </p:blipFill>
        <p:spPr>
          <a:xfrm>
            <a:off x="1239941" y="688257"/>
            <a:ext cx="9712119" cy="54765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FAFF0-2472-AA12-EA17-ED42961AE52F}"/>
              </a:ext>
            </a:extLst>
          </p:cNvPr>
          <p:cNvSpPr txBox="1"/>
          <p:nvPr/>
        </p:nvSpPr>
        <p:spPr>
          <a:xfrm>
            <a:off x="9006092" y="4338736"/>
            <a:ext cx="14348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*includes unstructured reports from 2006-2019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67950-FB01-077E-FC9B-D3AB151A10A0}"/>
              </a:ext>
            </a:extLst>
          </p:cNvPr>
          <p:cNvSpPr txBox="1"/>
          <p:nvPr/>
        </p:nvSpPr>
        <p:spPr>
          <a:xfrm>
            <a:off x="5527964" y="4938900"/>
            <a:ext cx="4912991" cy="1200329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Limitations and constraints:  Our airline participants are a limited subset of the aviation industry, primarily headquartered in North America. </a:t>
            </a:r>
            <a:r>
              <a:rPr lang="en-US" b="1" dirty="0"/>
              <a:t>The data is not globally representative.</a:t>
            </a:r>
          </a:p>
        </p:txBody>
      </p:sp>
    </p:spTree>
    <p:extLst>
      <p:ext uri="{BB962C8B-B14F-4D97-AF65-F5344CB8AC3E}">
        <p14:creationId xmlns:p14="http://schemas.microsoft.com/office/powerpoint/2010/main" val="145805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EA3BA-1293-D72B-2154-230C2AC73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E004E8-F96D-2350-8E76-AEA1D218DA1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7194" b="-6"/>
          <a:stretch/>
        </p:blipFill>
        <p:spPr>
          <a:xfrm>
            <a:off x="1239941" y="894110"/>
            <a:ext cx="9712119" cy="5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742F9-FF93-47A6-0402-4C3AECB14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0973787-17BA-CE01-A6BF-E6560083CC1D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7256" b="-67"/>
          <a:stretch/>
        </p:blipFill>
        <p:spPr>
          <a:xfrm>
            <a:off x="1239941" y="894110"/>
            <a:ext cx="9712119" cy="5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0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3D8CC-33A8-9748-34D2-B01283A75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7829DE6-3850-4573-2061-D733493917F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7014" b="174"/>
          <a:stretch/>
        </p:blipFill>
        <p:spPr>
          <a:xfrm>
            <a:off x="1239941" y="894110"/>
            <a:ext cx="9712119" cy="5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4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E01D6-C61D-55F3-4573-B60D5D4D7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47651DF-E966-1BA7-695E-515C9C2530B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7194" b="-6"/>
          <a:stretch/>
        </p:blipFill>
        <p:spPr>
          <a:xfrm>
            <a:off x="1239941" y="894110"/>
            <a:ext cx="9712119" cy="5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9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ADAEF-0A30-64AE-CB11-DC155FC89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6151D26-1E61-9A54-056B-062F816D7CE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7194" b="-6"/>
          <a:stretch/>
        </p:blipFill>
        <p:spPr>
          <a:xfrm>
            <a:off x="1239941" y="894110"/>
            <a:ext cx="9712119" cy="5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4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AE0F8-F96C-9598-59DB-21EC3BC12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7449F99-AFAF-230F-A7B7-054F45A02E6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6654" b="534"/>
          <a:stretch/>
        </p:blipFill>
        <p:spPr>
          <a:xfrm>
            <a:off x="1239941" y="894110"/>
            <a:ext cx="9712119" cy="5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4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L Standards and Engagement">
  <a:themeElements>
    <a:clrScheme name="UL Standards and Engagemen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E2E6"/>
      </a:accent1>
      <a:accent2>
        <a:srgbClr val="FF6255"/>
      </a:accent2>
      <a:accent3>
        <a:srgbClr val="00CAFB"/>
      </a:accent3>
      <a:accent4>
        <a:srgbClr val="00948F"/>
      </a:accent4>
      <a:accent5>
        <a:srgbClr val="98443D"/>
      </a:accent5>
      <a:accent6>
        <a:srgbClr val="00689C"/>
      </a:accent6>
      <a:hlink>
        <a:srgbClr val="00A451"/>
      </a:hlink>
      <a:folHlink>
        <a:srgbClr val="00A451"/>
      </a:folHlink>
    </a:clrScheme>
    <a:fontScheme name="UL Standards and Engagemen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L Standards and Engagement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905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9050" cap="flat">
          <a:miter lim="800000"/>
        </a:ln>
      </a:spPr>
      <a:bodyPr/>
      <a:lstStyle>
        <a:defPPr algn="ctr">
          <a:lnSpc>
            <a:spcPct val="100000"/>
          </a:lnSpc>
          <a:defRPr sz="1400"/>
        </a:defPPr>
      </a:lstStyle>
      <a:style>
        <a:lnRef idx="0">
          <a:schemeClr val="tx1"/>
        </a:lnRef>
        <a:fillRef idx="1">
          <a:schemeClr val="accent1"/>
        </a:fillRef>
        <a:effectRef idx="0">
          <a:srgbClr val="000000"/>
        </a:effectRef>
        <a:fontRef idx="minor">
          <a:srgbClr val="000000"/>
        </a:fontRef>
      </a:style>
    </a:spDef>
    <a:lnDef>
      <a:spPr>
        <a:ln w="19050" cap="flat">
          <a:miter lim="800000"/>
        </a:ln>
      </a:spPr>
      <a:bodyPr/>
      <a:lstStyle/>
      <a:style>
        <a:lnRef idx="1">
          <a:schemeClr val="tx1"/>
        </a:lnRef>
        <a:fillRef idx="0">
          <a:schemeClr val="accent1"/>
        </a:fillRef>
        <a:effectRef idx="0">
          <a:srgbClr val="000000"/>
        </a:effectRef>
        <a:fontRef idx="minor">
          <a:srgbClr val="000000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rgbClr val="00A451"/>
          </a:buClr>
          <a:buSzPct val="100000"/>
          <a:buFont typeface="Arial"/>
          <a:buChar char="•"/>
          <a:defRPr sz="1400"/>
        </a:defPPr>
      </a:lstStyle>
    </a:txDef>
  </a:objectDefaults>
  <a:extraClrSchemeLst/>
  <a:custClrLst>
    <a:custClr name="Bright Blue">
      <a:srgbClr val="0A32FF"/>
    </a:custClr>
    <a:custClr name="Dark Blue">
      <a:srgbClr val="000095"/>
    </a:custClr>
    <a:custClr name="Bright Green">
      <a:srgbClr val="00A451"/>
    </a:custClr>
    <a:custClr name="Dark Green">
      <a:srgbClr val="123A28"/>
    </a:custClr>
    <a:custClr name="Bright Red">
      <a:srgbClr val="CA0123"/>
    </a:custClr>
    <a:custClr name="Dark Red">
      <a:srgbClr val="5B0428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Pebble">
      <a:srgbClr val="E5DDCA"/>
    </a:custClr>
    <a:custClr name="Midnight Blue">
      <a:srgbClr val="122C49"/>
    </a:custClr>
    <a:custClr name="Light Blue">
      <a:srgbClr val="BCE4F7"/>
    </a:custClr>
    <a:custClr name="Fog">
      <a:srgbClr val="577E9E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qua">
      <a:srgbClr val="00E2E6"/>
    </a:custClr>
    <a:custClr name="Coral">
      <a:srgbClr val="FF6255"/>
    </a:custClr>
    <a:custClr name="Sky Blue">
      <a:srgbClr val="00CAFB"/>
    </a:custClr>
    <a:custClr name="Moss">
      <a:srgbClr val="00948F"/>
    </a:custClr>
    <a:custClr name="Autumn">
      <a:srgbClr val="98443D"/>
    </a:custClr>
    <a:custClr name="Steel Blue">
      <a:srgbClr val="00689C"/>
    </a:custClr>
    <a:custClr name="Camel">
      <a:srgbClr val="B38874"/>
    </a:custClr>
    <a:custClr name="Orange">
      <a:srgbClr val="FF9D55"/>
    </a:custClr>
    <a:custClr name="White">
      <a:srgbClr val="FFFFFF"/>
    </a:custClr>
    <a:custClr name="White">
      <a:srgbClr val="FFFFFF"/>
    </a:custClr>
    <a:custClr name="UL Gray Background">
      <a:srgbClr val="EBEBEB"/>
    </a:custClr>
    <a:custClr name="UL Gray 1">
      <a:srgbClr val="D8D9DA"/>
    </a:custClr>
    <a:custClr name="UL Gray 2">
      <a:srgbClr val="BCBEC0"/>
    </a:custClr>
    <a:custClr name="UL Gray 3">
      <a:srgbClr val="939698"/>
    </a:custClr>
    <a:custClr name="UL Gray 4">
      <a:srgbClr val="58595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ul_se_powerpoint_template_020923_updated_050923" id="{B49EED74-C3EC-434E-A436-BEDAFD54C94B}" vid="{AB2858B8-8689-834F-8A3F-F2DB647F7197}"/>
    </a:ext>
  </a:extLst>
</a:theme>
</file>

<file path=ppt/theme/theme3.xml><?xml version="1.0" encoding="utf-8"?>
<a:theme xmlns:a="http://schemas.openxmlformats.org/drawingml/2006/main" name="1_UL Standards and Engagement">
  <a:themeElements>
    <a:clrScheme name="UL Standards and Engagemen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B98"/>
      </a:accent1>
      <a:accent2>
        <a:srgbClr val="122C49"/>
      </a:accent2>
      <a:accent3>
        <a:srgbClr val="9EC5D9"/>
      </a:accent3>
      <a:accent4>
        <a:srgbClr val="577E9E"/>
      </a:accent4>
      <a:accent5>
        <a:srgbClr val="00E2E6"/>
      </a:accent5>
      <a:accent6>
        <a:srgbClr val="FF6255"/>
      </a:accent6>
      <a:hlink>
        <a:srgbClr val="00A451"/>
      </a:hlink>
      <a:folHlink>
        <a:srgbClr val="00A451"/>
      </a:folHlink>
    </a:clrScheme>
    <a:fontScheme name="UL Standards and Engagemen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L Standards and Engagement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905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9050" cap="flat">
          <a:miter lim="800000"/>
        </a:ln>
      </a:spPr>
      <a:bodyPr/>
      <a:lstStyle>
        <a:defPPr algn="ctr">
          <a:lnSpc>
            <a:spcPct val="100000"/>
          </a:lnSpc>
          <a:defRPr sz="1400"/>
        </a:defPPr>
      </a:lstStyle>
      <a:style>
        <a:lnRef idx="0">
          <a:schemeClr val="tx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9050" cap="flat">
          <a:miter lim="800000"/>
        </a:ln>
      </a:spPr>
      <a:bodyPr/>
      <a:lstStyle/>
      <a:style>
        <a:lnRef idx="1">
          <a:schemeClr val="tx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rgbClr val="00A451"/>
          </a:buClr>
          <a:buSzPct val="100000"/>
          <a:buFont typeface="Arial"/>
          <a:buChar char="•"/>
          <a:defRPr sz="1400"/>
        </a:defPPr>
      </a:lstStyle>
    </a:txDef>
  </a:objectDefaults>
  <a:extraClrSchemeLst/>
  <a:custClrLst>
    <a:custClr name="Bright Blue">
      <a:srgbClr val="0A32FF"/>
    </a:custClr>
    <a:custClr name="Dark Blue">
      <a:srgbClr val="000095"/>
    </a:custClr>
    <a:custClr name="Bright Green">
      <a:srgbClr val="00A451"/>
    </a:custClr>
    <a:custClr name="Dark Green">
      <a:srgbClr val="123A28"/>
    </a:custClr>
    <a:custClr name="Bright Red">
      <a:srgbClr val="CA0123"/>
    </a:custClr>
    <a:custClr name="Dark Red">
      <a:srgbClr val="5B0428"/>
    </a:custClr>
    <a:custClr name="White">
      <a:srgbClr val="FFFFFF"/>
    </a:custClr>
    <a:custClr name="Pebble">
      <a:srgbClr val="E5DDCA"/>
    </a:custClr>
  </a:custClrLst>
  <a:extLst>
    <a:ext uri="{05A4C25C-085E-4340-85A3-A5531E510DB2}">
      <thm15:themeFamily xmlns:thm15="http://schemas.microsoft.com/office/thememl/2012/main" name="ul_se_powerpoint_template_060122.potx  -  Read-Only" id="{325E8409-3DF6-44E9-BEAC-19E86B369043}" vid="{80A9A6A7-2525-4150-9C79-D09AA79E6319}"/>
    </a:ext>
  </a:extLst>
</a:theme>
</file>

<file path=ppt/theme/theme4.xml><?xml version="1.0" encoding="utf-8"?>
<a:theme xmlns:a="http://schemas.openxmlformats.org/drawingml/2006/main" name="2_UL Standards and Engagement">
  <a:themeElements>
    <a:clrScheme name="UL Standards and Engagemen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AB98"/>
      </a:accent1>
      <a:accent2>
        <a:srgbClr val="122C49"/>
      </a:accent2>
      <a:accent3>
        <a:srgbClr val="9EC5D9"/>
      </a:accent3>
      <a:accent4>
        <a:srgbClr val="577E9E"/>
      </a:accent4>
      <a:accent5>
        <a:srgbClr val="00E2E6"/>
      </a:accent5>
      <a:accent6>
        <a:srgbClr val="FF6255"/>
      </a:accent6>
      <a:hlink>
        <a:srgbClr val="00A451"/>
      </a:hlink>
      <a:folHlink>
        <a:srgbClr val="00A451"/>
      </a:folHlink>
    </a:clrScheme>
    <a:fontScheme name="UL Standards and Engagemen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L Standards and Engagement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905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9050" cap="flat">
          <a:miter lim="800000"/>
        </a:ln>
      </a:spPr>
      <a:bodyPr/>
      <a:lstStyle>
        <a:defPPr algn="ctr">
          <a:lnSpc>
            <a:spcPct val="100000"/>
          </a:lnSpc>
          <a:defRPr sz="1400"/>
        </a:defPPr>
      </a:lstStyle>
      <a:style>
        <a:lnRef idx="0">
          <a:schemeClr val="tx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9050" cap="flat">
          <a:miter lim="800000"/>
        </a:ln>
      </a:spPr>
      <a:bodyPr/>
      <a:lstStyle/>
      <a:style>
        <a:lnRef idx="1">
          <a:schemeClr val="tx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rgbClr val="00A451"/>
          </a:buClr>
          <a:buSzPct val="100000"/>
          <a:buFont typeface="Arial"/>
          <a:buChar char="•"/>
          <a:defRPr sz="1400"/>
        </a:defPPr>
      </a:lstStyle>
    </a:txDef>
  </a:objectDefaults>
  <a:extraClrSchemeLst/>
  <a:custClrLst>
    <a:custClr name="Bright Blue">
      <a:srgbClr val="0A32FF"/>
    </a:custClr>
    <a:custClr name="Dark Blue">
      <a:srgbClr val="000095"/>
    </a:custClr>
    <a:custClr name="Bright Green">
      <a:srgbClr val="00A451"/>
    </a:custClr>
    <a:custClr name="Dark Green">
      <a:srgbClr val="123A28"/>
    </a:custClr>
    <a:custClr name="Bright Red">
      <a:srgbClr val="CA0123"/>
    </a:custClr>
    <a:custClr name="Dark Red">
      <a:srgbClr val="5B0428"/>
    </a:custClr>
    <a:custClr name="White">
      <a:srgbClr val="FFFFFF"/>
    </a:custClr>
    <a:custClr name="Pebble">
      <a:srgbClr val="E5DDCA"/>
    </a:custClr>
  </a:custClrLst>
  <a:extLst>
    <a:ext uri="{05A4C25C-085E-4340-85A3-A5531E510DB2}">
      <thm15:themeFamily xmlns:thm15="http://schemas.microsoft.com/office/thememl/2012/main" name="ul_se_powerpoint_template_060122.potx  -  Read-Only" id="{325E8409-3DF6-44E9-BEAC-19E86B369043}" vid="{80A9A6A7-2525-4150-9C79-D09AA79E6319}"/>
    </a:ext>
  </a:extLst>
</a:theme>
</file>

<file path=ppt/theme/theme5.xml><?xml version="1.0" encoding="utf-8"?>
<a:theme xmlns:a="http://schemas.openxmlformats.org/drawingml/2006/main" name="4_UL Standards and Engagement">
  <a:themeElements>
    <a:clrScheme name="UL Standards and Engagemen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E2E6"/>
      </a:accent1>
      <a:accent2>
        <a:srgbClr val="FF6255"/>
      </a:accent2>
      <a:accent3>
        <a:srgbClr val="00CAFB"/>
      </a:accent3>
      <a:accent4>
        <a:srgbClr val="00948F"/>
      </a:accent4>
      <a:accent5>
        <a:srgbClr val="98443D"/>
      </a:accent5>
      <a:accent6>
        <a:srgbClr val="00689C"/>
      </a:accent6>
      <a:hlink>
        <a:srgbClr val="00A451"/>
      </a:hlink>
      <a:folHlink>
        <a:srgbClr val="00A451"/>
      </a:folHlink>
    </a:clrScheme>
    <a:fontScheme name="UL Standards and Engagemen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L Standards and Engagement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905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9050" cap="flat">
          <a:miter lim="800000"/>
        </a:ln>
      </a:spPr>
      <a:bodyPr/>
      <a:lstStyle>
        <a:defPPr algn="ctr">
          <a:lnSpc>
            <a:spcPct val="100000"/>
          </a:lnSpc>
          <a:defRPr sz="1400"/>
        </a:defPPr>
      </a:lstStyle>
      <a:style>
        <a:lnRef idx="0">
          <a:schemeClr val="tx1"/>
        </a:lnRef>
        <a:fillRef idx="1">
          <a:schemeClr val="accent1"/>
        </a:fillRef>
        <a:effectRef idx="0">
          <a:srgbClr val="000000"/>
        </a:effectRef>
        <a:fontRef idx="minor">
          <a:srgbClr val="000000"/>
        </a:fontRef>
      </a:style>
    </a:spDef>
    <a:lnDef>
      <a:spPr>
        <a:ln w="19050" cap="flat">
          <a:miter lim="800000"/>
        </a:ln>
      </a:spPr>
      <a:bodyPr/>
      <a:lstStyle/>
      <a:style>
        <a:lnRef idx="1">
          <a:schemeClr val="tx1"/>
        </a:lnRef>
        <a:fillRef idx="0">
          <a:schemeClr val="accent1"/>
        </a:fillRef>
        <a:effectRef idx="0">
          <a:srgbClr val="000000"/>
        </a:effectRef>
        <a:fontRef idx="minor">
          <a:srgbClr val="000000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rgbClr val="00A451"/>
          </a:buClr>
          <a:buSzPct val="100000"/>
          <a:buFont typeface="Arial"/>
          <a:buChar char="•"/>
          <a:defRPr sz="1400"/>
        </a:defPPr>
      </a:lstStyle>
    </a:txDef>
  </a:objectDefaults>
  <a:extraClrSchemeLst/>
  <a:custClrLst>
    <a:custClr name="Bright Blue">
      <a:srgbClr val="0A32FF"/>
    </a:custClr>
    <a:custClr name="Dark Blue">
      <a:srgbClr val="000095"/>
    </a:custClr>
    <a:custClr name="Bright Green">
      <a:srgbClr val="00A451"/>
    </a:custClr>
    <a:custClr name="Dark Green">
      <a:srgbClr val="123A28"/>
    </a:custClr>
    <a:custClr name="Bright Red">
      <a:srgbClr val="CA0123"/>
    </a:custClr>
    <a:custClr name="Dark Red">
      <a:srgbClr val="5B0428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Pebble">
      <a:srgbClr val="E5DDCA"/>
    </a:custClr>
    <a:custClr name="Midnight Blue">
      <a:srgbClr val="122C49"/>
    </a:custClr>
    <a:custClr name="Light Blue">
      <a:srgbClr val="BCE4F7"/>
    </a:custClr>
    <a:custClr name="Fog">
      <a:srgbClr val="577E9E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qua">
      <a:srgbClr val="00E2E6"/>
    </a:custClr>
    <a:custClr name="Coral">
      <a:srgbClr val="FF6255"/>
    </a:custClr>
    <a:custClr name="Sky Blue">
      <a:srgbClr val="00CAFB"/>
    </a:custClr>
    <a:custClr name="Moss">
      <a:srgbClr val="00948F"/>
    </a:custClr>
    <a:custClr name="Autumn">
      <a:srgbClr val="98443D"/>
    </a:custClr>
    <a:custClr name="Steel Blue">
      <a:srgbClr val="00689C"/>
    </a:custClr>
    <a:custClr name="Camel">
      <a:srgbClr val="B38874"/>
    </a:custClr>
    <a:custClr name="Orange">
      <a:srgbClr val="FF9D55"/>
    </a:custClr>
    <a:custClr name="White">
      <a:srgbClr val="FFFFFF"/>
    </a:custClr>
    <a:custClr name="White">
      <a:srgbClr val="FFFFFF"/>
    </a:custClr>
    <a:custClr name="UL Gray Background">
      <a:srgbClr val="EBEBEB"/>
    </a:custClr>
    <a:custClr name="UL Gray 1">
      <a:srgbClr val="D8D9DA"/>
    </a:custClr>
    <a:custClr name="UL Gray 2">
      <a:srgbClr val="BCBEC0"/>
    </a:custClr>
    <a:custClr name="UL Gray 3">
      <a:srgbClr val="939698"/>
    </a:custClr>
    <a:custClr name="UL Gray 4">
      <a:srgbClr val="58595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ul_se_powerpoint_template_020923_updated_050923" id="{B49EED74-C3EC-434E-A436-BEDAFD54C94B}" vid="{AB2858B8-8689-834F-8A3F-F2DB647F719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2402619F489142AF53EB74451B6FE6" ma:contentTypeVersion="1" ma:contentTypeDescription="Create a new document." ma:contentTypeScope="" ma:versionID="b5f0ab2932f22f320b5d47302f80b1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A3B7BE-1799-443D-B718-94557BC5C485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54d7ebe1-8bb4-46bd-bad4-44306c4e955d"/>
    <ds:schemaRef ds:uri="e525594f-72ac-4b2e-b838-1578de0d291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BE2C75D-67FE-4F83-A73F-90D2CBF8E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2A544D-E4B5-4E69-8968-1CF5AFA916FA}"/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166</Words>
  <Application>Microsoft Office PowerPoint</Application>
  <PresentationFormat>Widescreen</PresentationFormat>
  <Paragraphs>22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Adobe Naskh Medium</vt:lpstr>
      <vt:lpstr>Aptos</vt:lpstr>
      <vt:lpstr>Arial</vt:lpstr>
      <vt:lpstr>Arial Bold</vt:lpstr>
      <vt:lpstr>Calibri</vt:lpstr>
      <vt:lpstr>Office Theme</vt:lpstr>
      <vt:lpstr>UL Standards and Engagement</vt:lpstr>
      <vt:lpstr>1_UL Standards and Engagement</vt:lpstr>
      <vt:lpstr>2_UL Standards and Engagement</vt:lpstr>
      <vt:lpstr>4_UL Standards and Engagement</vt:lpstr>
      <vt:lpstr>UL Standards &amp; Engagement Thermal Runaway Incident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involved with TRIP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Atallah, Cynthia</dc:creator>
  <cp:lastModifiedBy>Wroth, David</cp:lastModifiedBy>
  <cp:revision>85</cp:revision>
  <dcterms:created xsi:type="dcterms:W3CDTF">2020-01-08T15:21:02Z</dcterms:created>
  <dcterms:modified xsi:type="dcterms:W3CDTF">2025-04-10T09:25:20Z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0x010100C22402619F489142AF53EB74451B6FE6</vt:lpwstr>
  </property>
  <property fmtid="{D5CDD505-2E9C-101B-9397-08002B2CF9AE}" pid="3" name="MediaServiceImageTags">
    <vt:lpwstr/>
  </property>
  <property fmtid="{D5CDD505-2E9C-101B-9397-08002B2CF9AE}" pid="4" name="Order">
    <vt:r8>3231500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