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7" r:id="rId5"/>
  </p:sldMasterIdLst>
  <p:notesMasterIdLst>
    <p:notesMasterId r:id="rId21"/>
  </p:notesMasterIdLst>
  <p:sldIdLst>
    <p:sldId id="267" r:id="rId6"/>
    <p:sldId id="280" r:id="rId7"/>
    <p:sldId id="292" r:id="rId8"/>
    <p:sldId id="270" r:id="rId9"/>
    <p:sldId id="261" r:id="rId10"/>
    <p:sldId id="272" r:id="rId11"/>
    <p:sldId id="286" r:id="rId12"/>
    <p:sldId id="287" r:id="rId13"/>
    <p:sldId id="288" r:id="rId14"/>
    <p:sldId id="260" r:id="rId15"/>
    <p:sldId id="257" r:id="rId16"/>
    <p:sldId id="262" r:id="rId17"/>
    <p:sldId id="289" r:id="rId18"/>
    <p:sldId id="258" r:id="rId19"/>
    <p:sldId id="2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A79B4E-EF4D-425B-8B9E-A11CA9700478}" v="123" dt="2025-04-05T10:29:49.3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0" autoAdjust="0"/>
    <p:restoredTop sz="93939" autoAdjust="0"/>
  </p:normalViewPr>
  <p:slideViewPr>
    <p:cSldViewPr snapToGrid="0">
      <p:cViewPr varScale="1">
        <p:scale>
          <a:sx n="114" d="100"/>
          <a:sy n="114" d="100"/>
        </p:scale>
        <p:origin x="330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4A4D0-A9E7-4D28-AA31-DC9FBEC6F24B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65E3E-79E4-4D23-97F0-56432F882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57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065E3E-79E4-4D23-97F0-56432F8820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428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065E3E-79E4-4D23-97F0-56432F8820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065E3E-79E4-4D23-97F0-56432F8820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29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AO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567D6F-E172-1EAC-AAFA-F533DF643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9" y="0"/>
            <a:ext cx="1218023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90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 userDrawn="1"/>
        </p:nvSpPr>
        <p:spPr>
          <a:xfrm>
            <a:off x="0" y="0"/>
            <a:ext cx="5908431" cy="6858000"/>
          </a:xfrm>
          <a:prstGeom prst="rect">
            <a:avLst/>
          </a:prstGeom>
          <a:solidFill>
            <a:srgbClr val="006E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39065" y="898783"/>
            <a:ext cx="3895668" cy="497166"/>
          </a:xfrm>
          <a:prstGeom prst="rect">
            <a:avLst/>
          </a:prstGeom>
        </p:spPr>
        <p:txBody>
          <a:bodyPr/>
          <a:lstStyle>
            <a:lvl1pPr>
              <a:defRPr sz="2800" baseline="0">
                <a:solidFill>
                  <a:schemeClr val="tx2"/>
                </a:solidFill>
              </a:defRPr>
            </a:lvl1pPr>
          </a:lstStyle>
          <a:p>
            <a:r>
              <a:rPr lang="en-US" sz="2800" dirty="0"/>
              <a:t>Title 2</a:t>
            </a:r>
            <a:endParaRPr lang="en-CA" sz="2800" dirty="0"/>
          </a:p>
        </p:txBody>
      </p:sp>
      <p:sp>
        <p:nvSpPr>
          <p:cNvPr id="31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2474090" y="2549873"/>
            <a:ext cx="3077144" cy="91198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38" name="Line"/>
          <p:cNvSpPr/>
          <p:nvPr userDrawn="1"/>
        </p:nvSpPr>
        <p:spPr>
          <a:xfrm>
            <a:off x="605545" y="6193103"/>
            <a:ext cx="0" cy="664897"/>
          </a:xfrm>
          <a:prstGeom prst="line">
            <a:avLst/>
          </a:prstGeom>
          <a:ln w="38100">
            <a:solidFill>
              <a:schemeClr val="bg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0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2474090" y="3800091"/>
            <a:ext cx="3077144" cy="91198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41" name="Content Placeholder 3"/>
          <p:cNvSpPr>
            <a:spLocks noGrp="1"/>
          </p:cNvSpPr>
          <p:nvPr>
            <p:ph sz="half" idx="16" hasCustomPrompt="1"/>
          </p:nvPr>
        </p:nvSpPr>
        <p:spPr>
          <a:xfrm>
            <a:off x="2474090" y="5050309"/>
            <a:ext cx="3077144" cy="91198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42" name="Content Placeholder 3"/>
          <p:cNvSpPr>
            <a:spLocks noGrp="1"/>
          </p:cNvSpPr>
          <p:nvPr>
            <p:ph sz="half" idx="17" hasCustomPrompt="1"/>
          </p:nvPr>
        </p:nvSpPr>
        <p:spPr>
          <a:xfrm>
            <a:off x="7657589" y="2552729"/>
            <a:ext cx="3077144" cy="91198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43" name="Content Placeholder 3"/>
          <p:cNvSpPr>
            <a:spLocks noGrp="1"/>
          </p:cNvSpPr>
          <p:nvPr>
            <p:ph sz="half" idx="18" hasCustomPrompt="1"/>
          </p:nvPr>
        </p:nvSpPr>
        <p:spPr>
          <a:xfrm>
            <a:off x="7657589" y="3802947"/>
            <a:ext cx="3077144" cy="91198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44" name="Content Placeholder 3"/>
          <p:cNvSpPr>
            <a:spLocks noGrp="1"/>
          </p:cNvSpPr>
          <p:nvPr>
            <p:ph sz="half" idx="19" hasCustomPrompt="1"/>
          </p:nvPr>
        </p:nvSpPr>
        <p:spPr>
          <a:xfrm>
            <a:off x="7657589" y="5053165"/>
            <a:ext cx="3077144" cy="91198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51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1694340" y="898783"/>
            <a:ext cx="3895670" cy="5077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1</a:t>
            </a:r>
            <a:endParaRPr lang="en-CA" dirty="0"/>
          </a:p>
        </p:txBody>
      </p:sp>
      <p:sp>
        <p:nvSpPr>
          <p:cNvPr id="53" name="Text Placeholder 12"/>
          <p:cNvSpPr>
            <a:spLocks noGrp="1"/>
          </p:cNvSpPr>
          <p:nvPr>
            <p:ph type="body" sz="quarter" idx="23"/>
          </p:nvPr>
        </p:nvSpPr>
        <p:spPr>
          <a:xfrm>
            <a:off x="1694340" y="1458537"/>
            <a:ext cx="3895670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CA" dirty="0"/>
          </a:p>
        </p:txBody>
      </p:sp>
      <p:sp>
        <p:nvSpPr>
          <p:cNvPr id="54" name="Text Placeholder 12"/>
          <p:cNvSpPr>
            <a:spLocks noGrp="1"/>
          </p:cNvSpPr>
          <p:nvPr>
            <p:ph type="body" sz="quarter" idx="24"/>
          </p:nvPr>
        </p:nvSpPr>
        <p:spPr>
          <a:xfrm>
            <a:off x="6845283" y="1458537"/>
            <a:ext cx="3889450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endParaRPr lang="en-CA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0CE66117-72BF-1E45-B9D0-9AE888C6F446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881261" y="2455089"/>
            <a:ext cx="5037110" cy="2899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 dirty="0">
                <a:solidFill>
                  <a:schemeClr val="bg1"/>
                </a:solidFill>
              </a:rPr>
              <a:t>First ICAO Global Air Cargo Summit 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4688AB-C025-F480-2032-DAF28FE6B0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202142" y="5568496"/>
            <a:ext cx="750269" cy="26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302434" y="2194371"/>
            <a:ext cx="5554934" cy="56656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9" name="Line"/>
          <p:cNvSpPr/>
          <p:nvPr userDrawn="1"/>
        </p:nvSpPr>
        <p:spPr>
          <a:xfrm>
            <a:off x="5302434" y="1921137"/>
            <a:ext cx="463920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idx="10"/>
          </p:nvPr>
        </p:nvSpPr>
        <p:spPr>
          <a:xfrm>
            <a:off x="1415787" y="0"/>
            <a:ext cx="3459209" cy="52577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02434" y="3451994"/>
            <a:ext cx="5554934" cy="180580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5302434" y="2825610"/>
            <a:ext cx="5554934" cy="353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21320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7206987" y="0"/>
            <a:ext cx="4985013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493114" y="1942425"/>
            <a:ext cx="5005077" cy="400388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93114" y="893372"/>
            <a:ext cx="5005077" cy="42141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93114" y="1394489"/>
            <a:ext cx="5005077" cy="353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38163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1239941" y="894110"/>
            <a:ext cx="9712119" cy="5069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44423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89"/>
          <p:cNvSpPr>
            <a:spLocks noEditPoints="1"/>
          </p:cNvSpPr>
          <p:nvPr userDrawn="1"/>
        </p:nvSpPr>
        <p:spPr bwMode="auto">
          <a:xfrm>
            <a:off x="6588429" y="938242"/>
            <a:ext cx="546100" cy="495300"/>
          </a:xfrm>
          <a:custGeom>
            <a:avLst/>
            <a:gdLst>
              <a:gd name="T0" fmla="*/ 144 w 160"/>
              <a:gd name="T1" fmla="*/ 52 h 144"/>
              <a:gd name="T2" fmla="*/ 144 w 160"/>
              <a:gd name="T3" fmla="*/ 144 h 144"/>
              <a:gd name="T4" fmla="*/ 0 w 160"/>
              <a:gd name="T5" fmla="*/ 144 h 144"/>
              <a:gd name="T6" fmla="*/ 0 w 160"/>
              <a:gd name="T7" fmla="*/ 0 h 144"/>
              <a:gd name="T8" fmla="*/ 144 w 160"/>
              <a:gd name="T9" fmla="*/ 0 h 144"/>
              <a:gd name="T10" fmla="*/ 144 w 160"/>
              <a:gd name="T11" fmla="*/ 8 h 144"/>
              <a:gd name="T12" fmla="*/ 141 w 160"/>
              <a:gd name="T13" fmla="*/ 11 h 144"/>
              <a:gd name="T14" fmla="*/ 138 w 160"/>
              <a:gd name="T15" fmla="*/ 8 h 144"/>
              <a:gd name="T16" fmla="*/ 138 w 160"/>
              <a:gd name="T17" fmla="*/ 5 h 144"/>
              <a:gd name="T18" fmla="*/ 5 w 160"/>
              <a:gd name="T19" fmla="*/ 5 h 144"/>
              <a:gd name="T20" fmla="*/ 5 w 160"/>
              <a:gd name="T21" fmla="*/ 138 h 144"/>
              <a:gd name="T22" fmla="*/ 138 w 160"/>
              <a:gd name="T23" fmla="*/ 138 h 144"/>
              <a:gd name="T24" fmla="*/ 138 w 160"/>
              <a:gd name="T25" fmla="*/ 52 h 144"/>
              <a:gd name="T26" fmla="*/ 141 w 160"/>
              <a:gd name="T27" fmla="*/ 49 h 144"/>
              <a:gd name="T28" fmla="*/ 144 w 160"/>
              <a:gd name="T29" fmla="*/ 52 h 144"/>
              <a:gd name="T30" fmla="*/ 159 w 160"/>
              <a:gd name="T31" fmla="*/ 12 h 144"/>
              <a:gd name="T32" fmla="*/ 155 w 160"/>
              <a:gd name="T33" fmla="*/ 12 h 144"/>
              <a:gd name="T34" fmla="*/ 73 w 160"/>
              <a:gd name="T35" fmla="*/ 94 h 144"/>
              <a:gd name="T36" fmla="*/ 38 w 160"/>
              <a:gd name="T37" fmla="*/ 58 h 144"/>
              <a:gd name="T38" fmla="*/ 34 w 160"/>
              <a:gd name="T39" fmla="*/ 58 h 144"/>
              <a:gd name="T40" fmla="*/ 34 w 160"/>
              <a:gd name="T41" fmla="*/ 62 h 144"/>
              <a:gd name="T42" fmla="*/ 71 w 160"/>
              <a:gd name="T43" fmla="*/ 100 h 144"/>
              <a:gd name="T44" fmla="*/ 73 w 160"/>
              <a:gd name="T45" fmla="*/ 100 h 144"/>
              <a:gd name="T46" fmla="*/ 75 w 160"/>
              <a:gd name="T47" fmla="*/ 100 h 144"/>
              <a:gd name="T48" fmla="*/ 159 w 160"/>
              <a:gd name="T49" fmla="*/ 15 h 144"/>
              <a:gd name="T50" fmla="*/ 159 w 160"/>
              <a:gd name="T51" fmla="*/ 12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60" h="144">
                <a:moveTo>
                  <a:pt x="144" y="52"/>
                </a:moveTo>
                <a:cubicBezTo>
                  <a:pt x="144" y="144"/>
                  <a:pt x="144" y="144"/>
                  <a:pt x="144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0"/>
                  <a:pt x="0" y="0"/>
                  <a:pt x="0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144" y="8"/>
                  <a:pt x="144" y="8"/>
                  <a:pt x="144" y="8"/>
                </a:cubicBezTo>
                <a:cubicBezTo>
                  <a:pt x="144" y="10"/>
                  <a:pt x="143" y="11"/>
                  <a:pt x="141" y="11"/>
                </a:cubicBezTo>
                <a:cubicBezTo>
                  <a:pt x="140" y="11"/>
                  <a:pt x="138" y="10"/>
                  <a:pt x="138" y="8"/>
                </a:cubicBezTo>
                <a:cubicBezTo>
                  <a:pt x="138" y="5"/>
                  <a:pt x="138" y="5"/>
                  <a:pt x="138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138"/>
                  <a:pt x="5" y="138"/>
                  <a:pt x="5" y="138"/>
                </a:cubicBezTo>
                <a:cubicBezTo>
                  <a:pt x="138" y="138"/>
                  <a:pt x="138" y="138"/>
                  <a:pt x="138" y="138"/>
                </a:cubicBezTo>
                <a:cubicBezTo>
                  <a:pt x="138" y="52"/>
                  <a:pt x="138" y="52"/>
                  <a:pt x="138" y="52"/>
                </a:cubicBezTo>
                <a:cubicBezTo>
                  <a:pt x="138" y="50"/>
                  <a:pt x="140" y="49"/>
                  <a:pt x="141" y="49"/>
                </a:cubicBezTo>
                <a:cubicBezTo>
                  <a:pt x="143" y="49"/>
                  <a:pt x="144" y="50"/>
                  <a:pt x="144" y="52"/>
                </a:cubicBezTo>
                <a:close/>
                <a:moveTo>
                  <a:pt x="159" y="12"/>
                </a:moveTo>
                <a:cubicBezTo>
                  <a:pt x="158" y="11"/>
                  <a:pt x="156" y="11"/>
                  <a:pt x="155" y="12"/>
                </a:cubicBezTo>
                <a:cubicBezTo>
                  <a:pt x="73" y="94"/>
                  <a:pt x="73" y="94"/>
                  <a:pt x="73" y="94"/>
                </a:cubicBezTo>
                <a:cubicBezTo>
                  <a:pt x="38" y="58"/>
                  <a:pt x="38" y="58"/>
                  <a:pt x="38" y="58"/>
                </a:cubicBezTo>
                <a:cubicBezTo>
                  <a:pt x="37" y="57"/>
                  <a:pt x="35" y="57"/>
                  <a:pt x="34" y="58"/>
                </a:cubicBezTo>
                <a:cubicBezTo>
                  <a:pt x="33" y="59"/>
                  <a:pt x="33" y="61"/>
                  <a:pt x="34" y="62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3" y="100"/>
                  <a:pt x="73" y="100"/>
                </a:cubicBezTo>
                <a:cubicBezTo>
                  <a:pt x="74" y="100"/>
                  <a:pt x="75" y="100"/>
                  <a:pt x="75" y="100"/>
                </a:cubicBezTo>
                <a:cubicBezTo>
                  <a:pt x="159" y="15"/>
                  <a:pt x="159" y="15"/>
                  <a:pt x="159" y="15"/>
                </a:cubicBezTo>
                <a:cubicBezTo>
                  <a:pt x="160" y="14"/>
                  <a:pt x="160" y="13"/>
                  <a:pt x="159" y="1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Freeform 1089"/>
          <p:cNvSpPr>
            <a:spLocks noEditPoints="1"/>
          </p:cNvSpPr>
          <p:nvPr userDrawn="1"/>
        </p:nvSpPr>
        <p:spPr bwMode="auto">
          <a:xfrm>
            <a:off x="6588429" y="2300298"/>
            <a:ext cx="546100" cy="495300"/>
          </a:xfrm>
          <a:custGeom>
            <a:avLst/>
            <a:gdLst>
              <a:gd name="T0" fmla="*/ 144 w 160"/>
              <a:gd name="T1" fmla="*/ 52 h 144"/>
              <a:gd name="T2" fmla="*/ 144 w 160"/>
              <a:gd name="T3" fmla="*/ 144 h 144"/>
              <a:gd name="T4" fmla="*/ 0 w 160"/>
              <a:gd name="T5" fmla="*/ 144 h 144"/>
              <a:gd name="T6" fmla="*/ 0 w 160"/>
              <a:gd name="T7" fmla="*/ 0 h 144"/>
              <a:gd name="T8" fmla="*/ 144 w 160"/>
              <a:gd name="T9" fmla="*/ 0 h 144"/>
              <a:gd name="T10" fmla="*/ 144 w 160"/>
              <a:gd name="T11" fmla="*/ 8 h 144"/>
              <a:gd name="T12" fmla="*/ 141 w 160"/>
              <a:gd name="T13" fmla="*/ 11 h 144"/>
              <a:gd name="T14" fmla="*/ 138 w 160"/>
              <a:gd name="T15" fmla="*/ 8 h 144"/>
              <a:gd name="T16" fmla="*/ 138 w 160"/>
              <a:gd name="T17" fmla="*/ 5 h 144"/>
              <a:gd name="T18" fmla="*/ 5 w 160"/>
              <a:gd name="T19" fmla="*/ 5 h 144"/>
              <a:gd name="T20" fmla="*/ 5 w 160"/>
              <a:gd name="T21" fmla="*/ 138 h 144"/>
              <a:gd name="T22" fmla="*/ 138 w 160"/>
              <a:gd name="T23" fmla="*/ 138 h 144"/>
              <a:gd name="T24" fmla="*/ 138 w 160"/>
              <a:gd name="T25" fmla="*/ 52 h 144"/>
              <a:gd name="T26" fmla="*/ 141 w 160"/>
              <a:gd name="T27" fmla="*/ 49 h 144"/>
              <a:gd name="T28" fmla="*/ 144 w 160"/>
              <a:gd name="T29" fmla="*/ 52 h 144"/>
              <a:gd name="T30" fmla="*/ 159 w 160"/>
              <a:gd name="T31" fmla="*/ 12 h 144"/>
              <a:gd name="T32" fmla="*/ 155 w 160"/>
              <a:gd name="T33" fmla="*/ 12 h 144"/>
              <a:gd name="T34" fmla="*/ 73 w 160"/>
              <a:gd name="T35" fmla="*/ 94 h 144"/>
              <a:gd name="T36" fmla="*/ 38 w 160"/>
              <a:gd name="T37" fmla="*/ 58 h 144"/>
              <a:gd name="T38" fmla="*/ 34 w 160"/>
              <a:gd name="T39" fmla="*/ 58 h 144"/>
              <a:gd name="T40" fmla="*/ 34 w 160"/>
              <a:gd name="T41" fmla="*/ 62 h 144"/>
              <a:gd name="T42" fmla="*/ 71 w 160"/>
              <a:gd name="T43" fmla="*/ 100 h 144"/>
              <a:gd name="T44" fmla="*/ 73 w 160"/>
              <a:gd name="T45" fmla="*/ 100 h 144"/>
              <a:gd name="T46" fmla="*/ 75 w 160"/>
              <a:gd name="T47" fmla="*/ 100 h 144"/>
              <a:gd name="T48" fmla="*/ 159 w 160"/>
              <a:gd name="T49" fmla="*/ 15 h 144"/>
              <a:gd name="T50" fmla="*/ 159 w 160"/>
              <a:gd name="T51" fmla="*/ 12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60" h="144">
                <a:moveTo>
                  <a:pt x="144" y="52"/>
                </a:moveTo>
                <a:cubicBezTo>
                  <a:pt x="144" y="144"/>
                  <a:pt x="144" y="144"/>
                  <a:pt x="144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0"/>
                  <a:pt x="0" y="0"/>
                  <a:pt x="0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144" y="8"/>
                  <a:pt x="144" y="8"/>
                  <a:pt x="144" y="8"/>
                </a:cubicBezTo>
                <a:cubicBezTo>
                  <a:pt x="144" y="10"/>
                  <a:pt x="143" y="11"/>
                  <a:pt x="141" y="11"/>
                </a:cubicBezTo>
                <a:cubicBezTo>
                  <a:pt x="140" y="11"/>
                  <a:pt x="138" y="10"/>
                  <a:pt x="138" y="8"/>
                </a:cubicBezTo>
                <a:cubicBezTo>
                  <a:pt x="138" y="5"/>
                  <a:pt x="138" y="5"/>
                  <a:pt x="138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138"/>
                  <a:pt x="5" y="138"/>
                  <a:pt x="5" y="138"/>
                </a:cubicBezTo>
                <a:cubicBezTo>
                  <a:pt x="138" y="138"/>
                  <a:pt x="138" y="138"/>
                  <a:pt x="138" y="138"/>
                </a:cubicBezTo>
                <a:cubicBezTo>
                  <a:pt x="138" y="52"/>
                  <a:pt x="138" y="52"/>
                  <a:pt x="138" y="52"/>
                </a:cubicBezTo>
                <a:cubicBezTo>
                  <a:pt x="138" y="50"/>
                  <a:pt x="140" y="49"/>
                  <a:pt x="141" y="49"/>
                </a:cubicBezTo>
                <a:cubicBezTo>
                  <a:pt x="143" y="49"/>
                  <a:pt x="144" y="50"/>
                  <a:pt x="144" y="52"/>
                </a:cubicBezTo>
                <a:close/>
                <a:moveTo>
                  <a:pt x="159" y="12"/>
                </a:moveTo>
                <a:cubicBezTo>
                  <a:pt x="158" y="11"/>
                  <a:pt x="156" y="11"/>
                  <a:pt x="155" y="12"/>
                </a:cubicBezTo>
                <a:cubicBezTo>
                  <a:pt x="73" y="94"/>
                  <a:pt x="73" y="94"/>
                  <a:pt x="73" y="94"/>
                </a:cubicBezTo>
                <a:cubicBezTo>
                  <a:pt x="38" y="58"/>
                  <a:pt x="38" y="58"/>
                  <a:pt x="38" y="58"/>
                </a:cubicBezTo>
                <a:cubicBezTo>
                  <a:pt x="37" y="57"/>
                  <a:pt x="35" y="57"/>
                  <a:pt x="34" y="58"/>
                </a:cubicBezTo>
                <a:cubicBezTo>
                  <a:pt x="33" y="59"/>
                  <a:pt x="33" y="61"/>
                  <a:pt x="34" y="62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3" y="100"/>
                  <a:pt x="73" y="100"/>
                </a:cubicBezTo>
                <a:cubicBezTo>
                  <a:pt x="74" y="100"/>
                  <a:pt x="75" y="100"/>
                  <a:pt x="75" y="100"/>
                </a:cubicBezTo>
                <a:cubicBezTo>
                  <a:pt x="159" y="15"/>
                  <a:pt x="159" y="15"/>
                  <a:pt x="159" y="15"/>
                </a:cubicBezTo>
                <a:cubicBezTo>
                  <a:pt x="160" y="14"/>
                  <a:pt x="160" y="13"/>
                  <a:pt x="159" y="1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1089"/>
          <p:cNvSpPr>
            <a:spLocks noEditPoints="1"/>
          </p:cNvSpPr>
          <p:nvPr userDrawn="1"/>
        </p:nvSpPr>
        <p:spPr bwMode="auto">
          <a:xfrm>
            <a:off x="6588429" y="3701123"/>
            <a:ext cx="546100" cy="495300"/>
          </a:xfrm>
          <a:custGeom>
            <a:avLst/>
            <a:gdLst>
              <a:gd name="T0" fmla="*/ 144 w 160"/>
              <a:gd name="T1" fmla="*/ 52 h 144"/>
              <a:gd name="T2" fmla="*/ 144 w 160"/>
              <a:gd name="T3" fmla="*/ 144 h 144"/>
              <a:gd name="T4" fmla="*/ 0 w 160"/>
              <a:gd name="T5" fmla="*/ 144 h 144"/>
              <a:gd name="T6" fmla="*/ 0 w 160"/>
              <a:gd name="T7" fmla="*/ 0 h 144"/>
              <a:gd name="T8" fmla="*/ 144 w 160"/>
              <a:gd name="T9" fmla="*/ 0 h 144"/>
              <a:gd name="T10" fmla="*/ 144 w 160"/>
              <a:gd name="T11" fmla="*/ 8 h 144"/>
              <a:gd name="T12" fmla="*/ 141 w 160"/>
              <a:gd name="T13" fmla="*/ 11 h 144"/>
              <a:gd name="T14" fmla="*/ 138 w 160"/>
              <a:gd name="T15" fmla="*/ 8 h 144"/>
              <a:gd name="T16" fmla="*/ 138 w 160"/>
              <a:gd name="T17" fmla="*/ 5 h 144"/>
              <a:gd name="T18" fmla="*/ 5 w 160"/>
              <a:gd name="T19" fmla="*/ 5 h 144"/>
              <a:gd name="T20" fmla="*/ 5 w 160"/>
              <a:gd name="T21" fmla="*/ 138 h 144"/>
              <a:gd name="T22" fmla="*/ 138 w 160"/>
              <a:gd name="T23" fmla="*/ 138 h 144"/>
              <a:gd name="T24" fmla="*/ 138 w 160"/>
              <a:gd name="T25" fmla="*/ 52 h 144"/>
              <a:gd name="T26" fmla="*/ 141 w 160"/>
              <a:gd name="T27" fmla="*/ 49 h 144"/>
              <a:gd name="T28" fmla="*/ 144 w 160"/>
              <a:gd name="T29" fmla="*/ 52 h 144"/>
              <a:gd name="T30" fmla="*/ 159 w 160"/>
              <a:gd name="T31" fmla="*/ 12 h 144"/>
              <a:gd name="T32" fmla="*/ 155 w 160"/>
              <a:gd name="T33" fmla="*/ 12 h 144"/>
              <a:gd name="T34" fmla="*/ 73 w 160"/>
              <a:gd name="T35" fmla="*/ 94 h 144"/>
              <a:gd name="T36" fmla="*/ 38 w 160"/>
              <a:gd name="T37" fmla="*/ 58 h 144"/>
              <a:gd name="T38" fmla="*/ 34 w 160"/>
              <a:gd name="T39" fmla="*/ 58 h 144"/>
              <a:gd name="T40" fmla="*/ 34 w 160"/>
              <a:gd name="T41" fmla="*/ 62 h 144"/>
              <a:gd name="T42" fmla="*/ 71 w 160"/>
              <a:gd name="T43" fmla="*/ 100 h 144"/>
              <a:gd name="T44" fmla="*/ 73 w 160"/>
              <a:gd name="T45" fmla="*/ 100 h 144"/>
              <a:gd name="T46" fmla="*/ 75 w 160"/>
              <a:gd name="T47" fmla="*/ 100 h 144"/>
              <a:gd name="T48" fmla="*/ 159 w 160"/>
              <a:gd name="T49" fmla="*/ 15 h 144"/>
              <a:gd name="T50" fmla="*/ 159 w 160"/>
              <a:gd name="T51" fmla="*/ 12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60" h="144">
                <a:moveTo>
                  <a:pt x="144" y="52"/>
                </a:moveTo>
                <a:cubicBezTo>
                  <a:pt x="144" y="144"/>
                  <a:pt x="144" y="144"/>
                  <a:pt x="144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0"/>
                  <a:pt x="0" y="0"/>
                  <a:pt x="0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144" y="8"/>
                  <a:pt x="144" y="8"/>
                  <a:pt x="144" y="8"/>
                </a:cubicBezTo>
                <a:cubicBezTo>
                  <a:pt x="144" y="10"/>
                  <a:pt x="143" y="11"/>
                  <a:pt x="141" y="11"/>
                </a:cubicBezTo>
                <a:cubicBezTo>
                  <a:pt x="140" y="11"/>
                  <a:pt x="138" y="10"/>
                  <a:pt x="138" y="8"/>
                </a:cubicBezTo>
                <a:cubicBezTo>
                  <a:pt x="138" y="5"/>
                  <a:pt x="138" y="5"/>
                  <a:pt x="138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138"/>
                  <a:pt x="5" y="138"/>
                  <a:pt x="5" y="138"/>
                </a:cubicBezTo>
                <a:cubicBezTo>
                  <a:pt x="138" y="138"/>
                  <a:pt x="138" y="138"/>
                  <a:pt x="138" y="138"/>
                </a:cubicBezTo>
                <a:cubicBezTo>
                  <a:pt x="138" y="52"/>
                  <a:pt x="138" y="52"/>
                  <a:pt x="138" y="52"/>
                </a:cubicBezTo>
                <a:cubicBezTo>
                  <a:pt x="138" y="50"/>
                  <a:pt x="140" y="49"/>
                  <a:pt x="141" y="49"/>
                </a:cubicBezTo>
                <a:cubicBezTo>
                  <a:pt x="143" y="49"/>
                  <a:pt x="144" y="50"/>
                  <a:pt x="144" y="52"/>
                </a:cubicBezTo>
                <a:close/>
                <a:moveTo>
                  <a:pt x="159" y="12"/>
                </a:moveTo>
                <a:cubicBezTo>
                  <a:pt x="158" y="11"/>
                  <a:pt x="156" y="11"/>
                  <a:pt x="155" y="12"/>
                </a:cubicBezTo>
                <a:cubicBezTo>
                  <a:pt x="73" y="94"/>
                  <a:pt x="73" y="94"/>
                  <a:pt x="73" y="94"/>
                </a:cubicBezTo>
                <a:cubicBezTo>
                  <a:pt x="38" y="58"/>
                  <a:pt x="38" y="58"/>
                  <a:pt x="38" y="58"/>
                </a:cubicBezTo>
                <a:cubicBezTo>
                  <a:pt x="37" y="57"/>
                  <a:pt x="35" y="57"/>
                  <a:pt x="34" y="58"/>
                </a:cubicBezTo>
                <a:cubicBezTo>
                  <a:pt x="33" y="59"/>
                  <a:pt x="33" y="61"/>
                  <a:pt x="34" y="62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3" y="100"/>
                  <a:pt x="73" y="100"/>
                </a:cubicBezTo>
                <a:cubicBezTo>
                  <a:pt x="74" y="100"/>
                  <a:pt x="75" y="100"/>
                  <a:pt x="75" y="100"/>
                </a:cubicBezTo>
                <a:cubicBezTo>
                  <a:pt x="159" y="15"/>
                  <a:pt x="159" y="15"/>
                  <a:pt x="159" y="15"/>
                </a:cubicBezTo>
                <a:cubicBezTo>
                  <a:pt x="160" y="14"/>
                  <a:pt x="160" y="13"/>
                  <a:pt x="159" y="1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1089"/>
          <p:cNvSpPr>
            <a:spLocks noEditPoints="1"/>
          </p:cNvSpPr>
          <p:nvPr userDrawn="1"/>
        </p:nvSpPr>
        <p:spPr bwMode="auto">
          <a:xfrm>
            <a:off x="6588429" y="5070551"/>
            <a:ext cx="546100" cy="495300"/>
          </a:xfrm>
          <a:custGeom>
            <a:avLst/>
            <a:gdLst>
              <a:gd name="T0" fmla="*/ 144 w 160"/>
              <a:gd name="T1" fmla="*/ 52 h 144"/>
              <a:gd name="T2" fmla="*/ 144 w 160"/>
              <a:gd name="T3" fmla="*/ 144 h 144"/>
              <a:gd name="T4" fmla="*/ 0 w 160"/>
              <a:gd name="T5" fmla="*/ 144 h 144"/>
              <a:gd name="T6" fmla="*/ 0 w 160"/>
              <a:gd name="T7" fmla="*/ 0 h 144"/>
              <a:gd name="T8" fmla="*/ 144 w 160"/>
              <a:gd name="T9" fmla="*/ 0 h 144"/>
              <a:gd name="T10" fmla="*/ 144 w 160"/>
              <a:gd name="T11" fmla="*/ 8 h 144"/>
              <a:gd name="T12" fmla="*/ 141 w 160"/>
              <a:gd name="T13" fmla="*/ 11 h 144"/>
              <a:gd name="T14" fmla="*/ 138 w 160"/>
              <a:gd name="T15" fmla="*/ 8 h 144"/>
              <a:gd name="T16" fmla="*/ 138 w 160"/>
              <a:gd name="T17" fmla="*/ 5 h 144"/>
              <a:gd name="T18" fmla="*/ 5 w 160"/>
              <a:gd name="T19" fmla="*/ 5 h 144"/>
              <a:gd name="T20" fmla="*/ 5 w 160"/>
              <a:gd name="T21" fmla="*/ 138 h 144"/>
              <a:gd name="T22" fmla="*/ 138 w 160"/>
              <a:gd name="T23" fmla="*/ 138 h 144"/>
              <a:gd name="T24" fmla="*/ 138 w 160"/>
              <a:gd name="T25" fmla="*/ 52 h 144"/>
              <a:gd name="T26" fmla="*/ 141 w 160"/>
              <a:gd name="T27" fmla="*/ 49 h 144"/>
              <a:gd name="T28" fmla="*/ 144 w 160"/>
              <a:gd name="T29" fmla="*/ 52 h 144"/>
              <a:gd name="T30" fmla="*/ 159 w 160"/>
              <a:gd name="T31" fmla="*/ 12 h 144"/>
              <a:gd name="T32" fmla="*/ 155 w 160"/>
              <a:gd name="T33" fmla="*/ 12 h 144"/>
              <a:gd name="T34" fmla="*/ 73 w 160"/>
              <a:gd name="T35" fmla="*/ 94 h 144"/>
              <a:gd name="T36" fmla="*/ 38 w 160"/>
              <a:gd name="T37" fmla="*/ 58 h 144"/>
              <a:gd name="T38" fmla="*/ 34 w 160"/>
              <a:gd name="T39" fmla="*/ 58 h 144"/>
              <a:gd name="T40" fmla="*/ 34 w 160"/>
              <a:gd name="T41" fmla="*/ 62 h 144"/>
              <a:gd name="T42" fmla="*/ 71 w 160"/>
              <a:gd name="T43" fmla="*/ 100 h 144"/>
              <a:gd name="T44" fmla="*/ 73 w 160"/>
              <a:gd name="T45" fmla="*/ 100 h 144"/>
              <a:gd name="T46" fmla="*/ 75 w 160"/>
              <a:gd name="T47" fmla="*/ 100 h 144"/>
              <a:gd name="T48" fmla="*/ 159 w 160"/>
              <a:gd name="T49" fmla="*/ 15 h 144"/>
              <a:gd name="T50" fmla="*/ 159 w 160"/>
              <a:gd name="T51" fmla="*/ 12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60" h="144">
                <a:moveTo>
                  <a:pt x="144" y="52"/>
                </a:moveTo>
                <a:cubicBezTo>
                  <a:pt x="144" y="144"/>
                  <a:pt x="144" y="144"/>
                  <a:pt x="144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0"/>
                  <a:pt x="0" y="0"/>
                  <a:pt x="0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144" y="8"/>
                  <a:pt x="144" y="8"/>
                  <a:pt x="144" y="8"/>
                </a:cubicBezTo>
                <a:cubicBezTo>
                  <a:pt x="144" y="10"/>
                  <a:pt x="143" y="11"/>
                  <a:pt x="141" y="11"/>
                </a:cubicBezTo>
                <a:cubicBezTo>
                  <a:pt x="140" y="11"/>
                  <a:pt x="138" y="10"/>
                  <a:pt x="138" y="8"/>
                </a:cubicBezTo>
                <a:cubicBezTo>
                  <a:pt x="138" y="5"/>
                  <a:pt x="138" y="5"/>
                  <a:pt x="138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138"/>
                  <a:pt x="5" y="138"/>
                  <a:pt x="5" y="138"/>
                </a:cubicBezTo>
                <a:cubicBezTo>
                  <a:pt x="138" y="138"/>
                  <a:pt x="138" y="138"/>
                  <a:pt x="138" y="138"/>
                </a:cubicBezTo>
                <a:cubicBezTo>
                  <a:pt x="138" y="52"/>
                  <a:pt x="138" y="52"/>
                  <a:pt x="138" y="52"/>
                </a:cubicBezTo>
                <a:cubicBezTo>
                  <a:pt x="138" y="50"/>
                  <a:pt x="140" y="49"/>
                  <a:pt x="141" y="49"/>
                </a:cubicBezTo>
                <a:cubicBezTo>
                  <a:pt x="143" y="49"/>
                  <a:pt x="144" y="50"/>
                  <a:pt x="144" y="52"/>
                </a:cubicBezTo>
                <a:close/>
                <a:moveTo>
                  <a:pt x="159" y="12"/>
                </a:moveTo>
                <a:cubicBezTo>
                  <a:pt x="158" y="11"/>
                  <a:pt x="156" y="11"/>
                  <a:pt x="155" y="12"/>
                </a:cubicBezTo>
                <a:cubicBezTo>
                  <a:pt x="73" y="94"/>
                  <a:pt x="73" y="94"/>
                  <a:pt x="73" y="94"/>
                </a:cubicBezTo>
                <a:cubicBezTo>
                  <a:pt x="38" y="58"/>
                  <a:pt x="38" y="58"/>
                  <a:pt x="38" y="58"/>
                </a:cubicBezTo>
                <a:cubicBezTo>
                  <a:pt x="37" y="57"/>
                  <a:pt x="35" y="57"/>
                  <a:pt x="34" y="58"/>
                </a:cubicBezTo>
                <a:cubicBezTo>
                  <a:pt x="33" y="59"/>
                  <a:pt x="33" y="61"/>
                  <a:pt x="34" y="62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3" y="100"/>
                  <a:pt x="73" y="100"/>
                </a:cubicBezTo>
                <a:cubicBezTo>
                  <a:pt x="74" y="100"/>
                  <a:pt x="75" y="100"/>
                  <a:pt x="75" y="100"/>
                </a:cubicBezTo>
                <a:cubicBezTo>
                  <a:pt x="159" y="15"/>
                  <a:pt x="159" y="15"/>
                  <a:pt x="159" y="15"/>
                </a:cubicBezTo>
                <a:cubicBezTo>
                  <a:pt x="160" y="14"/>
                  <a:pt x="160" y="13"/>
                  <a:pt x="159" y="1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93114" y="933066"/>
            <a:ext cx="3912125" cy="42141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493114" y="2757274"/>
            <a:ext cx="3868841" cy="353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493115" y="3257212"/>
            <a:ext cx="3868840" cy="268909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7363671" y="914016"/>
            <a:ext cx="3032846" cy="8809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7363671" y="2295122"/>
            <a:ext cx="3032846" cy="8809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2" hasCustomPrompt="1"/>
          </p:nvPr>
        </p:nvSpPr>
        <p:spPr>
          <a:xfrm>
            <a:off x="7363671" y="3695947"/>
            <a:ext cx="3032846" cy="8809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7363671" y="5065374"/>
            <a:ext cx="3032846" cy="8809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13372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6007843" y="2093922"/>
            <a:ext cx="176314" cy="4807634"/>
            <a:chOff x="6007843" y="2104743"/>
            <a:chExt cx="176314" cy="4807634"/>
          </a:xfrm>
        </p:grpSpPr>
        <p:sp>
          <p:nvSpPr>
            <p:cNvPr id="7" name="Line">
              <a:extLst>
                <a:ext uri="{FF2B5EF4-FFF2-40B4-BE49-F238E27FC236}">
                  <a16:creationId xmlns:a16="http://schemas.microsoft.com/office/drawing/2014/main" id="{ED0CA709-B4DA-42A4-A65A-DD90CC70944F}"/>
                </a:ext>
              </a:extLst>
            </p:cNvPr>
            <p:cNvSpPr/>
            <p:nvPr userDrawn="1"/>
          </p:nvSpPr>
          <p:spPr>
            <a:xfrm flipH="1" flipV="1">
              <a:off x="6096000" y="2298688"/>
              <a:ext cx="0" cy="1355412"/>
            </a:xfrm>
            <a:prstGeom prst="line">
              <a:avLst/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8" name="Line">
              <a:extLst>
                <a:ext uri="{FF2B5EF4-FFF2-40B4-BE49-F238E27FC236}">
                  <a16:creationId xmlns:a16="http://schemas.microsoft.com/office/drawing/2014/main" id="{4C6F293B-B127-4661-AFF9-E2A26C4EA91A}"/>
                </a:ext>
              </a:extLst>
            </p:cNvPr>
            <p:cNvSpPr/>
            <p:nvPr userDrawn="1"/>
          </p:nvSpPr>
          <p:spPr>
            <a:xfrm flipH="1" flipV="1">
              <a:off x="6096000" y="3856420"/>
              <a:ext cx="0" cy="1373924"/>
            </a:xfrm>
            <a:prstGeom prst="line">
              <a:avLst/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BDFF0B1B-931C-4414-AA34-39D4A346322F}"/>
                </a:ext>
              </a:extLst>
            </p:cNvPr>
            <p:cNvSpPr/>
            <p:nvPr userDrawn="1"/>
          </p:nvSpPr>
          <p:spPr>
            <a:xfrm flipH="1">
              <a:off x="6007843" y="2104743"/>
              <a:ext cx="176314" cy="176314"/>
            </a:xfrm>
            <a:prstGeom prst="ellipse">
              <a:avLst/>
            </a:prstGeom>
            <a:ln w="38100">
              <a:solidFill>
                <a:schemeClr val="bg1">
                  <a:lumMod val="85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40232A07-956E-4919-BB59-458C85A4695F}"/>
                </a:ext>
              </a:extLst>
            </p:cNvPr>
            <p:cNvSpPr/>
            <p:nvPr userDrawn="1"/>
          </p:nvSpPr>
          <p:spPr>
            <a:xfrm flipH="1">
              <a:off x="6007843" y="3671731"/>
              <a:ext cx="176314" cy="176314"/>
            </a:xfrm>
            <a:prstGeom prst="ellipse">
              <a:avLst/>
            </a:prstGeom>
            <a:ln w="38100">
              <a:solidFill>
                <a:schemeClr val="tx2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092E8249-2175-4D1D-8844-3827F3997C3B}"/>
                </a:ext>
              </a:extLst>
            </p:cNvPr>
            <p:cNvSpPr/>
            <p:nvPr userDrawn="1"/>
          </p:nvSpPr>
          <p:spPr>
            <a:xfrm flipH="1">
              <a:off x="6007843" y="5238719"/>
              <a:ext cx="176314" cy="176314"/>
            </a:xfrm>
            <a:prstGeom prst="ellipse">
              <a:avLst/>
            </a:prstGeom>
            <a:ln w="38100">
              <a:solidFill>
                <a:schemeClr val="bg1">
                  <a:lumMod val="85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Line">
              <a:extLst>
                <a:ext uri="{FF2B5EF4-FFF2-40B4-BE49-F238E27FC236}">
                  <a16:creationId xmlns:a16="http://schemas.microsoft.com/office/drawing/2014/main" id="{C2451783-88C0-4D58-8C3F-407E9FF913BE}"/>
                </a:ext>
              </a:extLst>
            </p:cNvPr>
            <p:cNvSpPr/>
            <p:nvPr userDrawn="1"/>
          </p:nvSpPr>
          <p:spPr>
            <a:xfrm flipH="1" flipV="1">
              <a:off x="6096000" y="5442068"/>
              <a:ext cx="0" cy="1470309"/>
            </a:xfrm>
            <a:prstGeom prst="line">
              <a:avLst/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17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2522039" y="3631448"/>
            <a:ext cx="3100279" cy="697973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562894" y="5335798"/>
            <a:ext cx="3100279" cy="6979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30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562893" y="4890981"/>
            <a:ext cx="3100279" cy="353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2017</a:t>
            </a:r>
            <a:endParaRPr lang="en-CA" dirty="0"/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522038" y="3186317"/>
            <a:ext cx="3100279" cy="3531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2016</a:t>
            </a:r>
            <a:endParaRPr lang="en-CA" dirty="0"/>
          </a:p>
        </p:txBody>
      </p:sp>
      <p:sp>
        <p:nvSpPr>
          <p:cNvPr id="34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562893" y="1987506"/>
            <a:ext cx="3100279" cy="6979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35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562892" y="1542689"/>
            <a:ext cx="3100279" cy="353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2015</a:t>
            </a:r>
            <a:endParaRPr lang="en-CA" dirty="0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1493114" y="933066"/>
            <a:ext cx="3912125" cy="42141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1836956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6007843" y="-200194"/>
            <a:ext cx="176314" cy="4807634"/>
            <a:chOff x="6007843" y="-200194"/>
            <a:chExt cx="176314" cy="4807634"/>
          </a:xfrm>
        </p:grpSpPr>
        <p:sp>
          <p:nvSpPr>
            <p:cNvPr id="8" name="Line">
              <a:extLst>
                <a:ext uri="{FF2B5EF4-FFF2-40B4-BE49-F238E27FC236}">
                  <a16:creationId xmlns:a16="http://schemas.microsoft.com/office/drawing/2014/main" id="{ED0CA709-B4DA-42A4-A65A-DD90CC70944F}"/>
                </a:ext>
              </a:extLst>
            </p:cNvPr>
            <p:cNvSpPr/>
            <p:nvPr userDrawn="1"/>
          </p:nvSpPr>
          <p:spPr>
            <a:xfrm flipH="1">
              <a:off x="6096000" y="3058083"/>
              <a:ext cx="0" cy="1355412"/>
            </a:xfrm>
            <a:prstGeom prst="line">
              <a:avLst/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" name="Line">
              <a:extLst>
                <a:ext uri="{FF2B5EF4-FFF2-40B4-BE49-F238E27FC236}">
                  <a16:creationId xmlns:a16="http://schemas.microsoft.com/office/drawing/2014/main" id="{4C6F293B-B127-4661-AFF9-E2A26C4EA91A}"/>
                </a:ext>
              </a:extLst>
            </p:cNvPr>
            <p:cNvSpPr/>
            <p:nvPr userDrawn="1"/>
          </p:nvSpPr>
          <p:spPr>
            <a:xfrm flipH="1">
              <a:off x="6096000" y="1481839"/>
              <a:ext cx="0" cy="1373924"/>
            </a:xfrm>
            <a:prstGeom prst="line">
              <a:avLst/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BDFF0B1B-931C-4414-AA34-39D4A346322F}"/>
                </a:ext>
              </a:extLst>
            </p:cNvPr>
            <p:cNvSpPr/>
            <p:nvPr userDrawn="1"/>
          </p:nvSpPr>
          <p:spPr>
            <a:xfrm flipH="1" flipV="1">
              <a:off x="6007843" y="4431126"/>
              <a:ext cx="176314" cy="176314"/>
            </a:xfrm>
            <a:prstGeom prst="ellipse">
              <a:avLst/>
            </a:prstGeom>
            <a:ln w="38100">
              <a:solidFill>
                <a:schemeClr val="tx2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40232A07-956E-4919-BB59-458C85A4695F}"/>
                </a:ext>
              </a:extLst>
            </p:cNvPr>
            <p:cNvSpPr/>
            <p:nvPr userDrawn="1"/>
          </p:nvSpPr>
          <p:spPr>
            <a:xfrm flipH="1" flipV="1">
              <a:off x="6007843" y="2864138"/>
              <a:ext cx="176314" cy="176314"/>
            </a:xfrm>
            <a:prstGeom prst="ellipse">
              <a:avLst/>
            </a:prstGeom>
            <a:ln w="38100">
              <a:solidFill>
                <a:schemeClr val="bg1">
                  <a:lumMod val="85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092E8249-2175-4D1D-8844-3827F3997C3B}"/>
                </a:ext>
              </a:extLst>
            </p:cNvPr>
            <p:cNvSpPr/>
            <p:nvPr userDrawn="1"/>
          </p:nvSpPr>
          <p:spPr>
            <a:xfrm flipH="1" flipV="1">
              <a:off x="6007843" y="1291739"/>
              <a:ext cx="176314" cy="176314"/>
            </a:xfrm>
            <a:prstGeom prst="ellipse">
              <a:avLst/>
            </a:prstGeom>
            <a:ln w="38100">
              <a:solidFill>
                <a:schemeClr val="bg1">
                  <a:lumMod val="85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" name="Line">
              <a:extLst>
                <a:ext uri="{FF2B5EF4-FFF2-40B4-BE49-F238E27FC236}">
                  <a16:creationId xmlns:a16="http://schemas.microsoft.com/office/drawing/2014/main" id="{C2451783-88C0-4D58-8C3F-407E9FF913BE}"/>
                </a:ext>
              </a:extLst>
            </p:cNvPr>
            <p:cNvSpPr/>
            <p:nvPr userDrawn="1"/>
          </p:nvSpPr>
          <p:spPr>
            <a:xfrm flipH="1">
              <a:off x="6096000" y="-200194"/>
              <a:ext cx="0" cy="1470309"/>
            </a:xfrm>
            <a:prstGeom prst="line">
              <a:avLst/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2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2522039" y="2906420"/>
            <a:ext cx="3100279" cy="697973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23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562894" y="4610770"/>
            <a:ext cx="3100279" cy="6979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562893" y="4165953"/>
            <a:ext cx="3100279" cy="353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2020</a:t>
            </a:r>
            <a:endParaRPr lang="en-CA" dirty="0"/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522038" y="2461289"/>
            <a:ext cx="3100279" cy="3531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2019</a:t>
            </a:r>
            <a:endParaRPr lang="en-CA" dirty="0"/>
          </a:p>
        </p:txBody>
      </p:sp>
      <p:sp>
        <p:nvSpPr>
          <p:cNvPr id="26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562893" y="1262478"/>
            <a:ext cx="3100279" cy="6979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2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562892" y="817661"/>
            <a:ext cx="3100279" cy="353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2018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84807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93114" y="933066"/>
            <a:ext cx="3047677" cy="42141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1493114" y="1446441"/>
            <a:ext cx="3047677" cy="159975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2" name="Line"/>
          <p:cNvSpPr/>
          <p:nvPr userDrawn="1"/>
        </p:nvSpPr>
        <p:spPr>
          <a:xfrm>
            <a:off x="1590505" y="890388"/>
            <a:ext cx="483351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1272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0A47D-9907-BFB8-806A-6047E793AE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64625"/>
          </a:xfrm>
          <a:prstGeom prst="rect">
            <a:avLst/>
          </a:prstGeom>
        </p:spPr>
      </p:pic>
      <p:sp>
        <p:nvSpPr>
          <p:cNvPr id="5" name="Line"/>
          <p:cNvSpPr/>
          <p:nvPr userDrawn="1"/>
        </p:nvSpPr>
        <p:spPr>
          <a:xfrm>
            <a:off x="5854325" y="817606"/>
            <a:ext cx="483351" cy="0"/>
          </a:xfrm>
          <a:prstGeom prst="line">
            <a:avLst/>
          </a:prstGeom>
          <a:ln w="38100">
            <a:solidFill>
              <a:schemeClr val="bg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" name="Line"/>
          <p:cNvSpPr/>
          <p:nvPr userDrawn="1"/>
        </p:nvSpPr>
        <p:spPr>
          <a:xfrm>
            <a:off x="605545" y="6193103"/>
            <a:ext cx="0" cy="664897"/>
          </a:xfrm>
          <a:prstGeom prst="line">
            <a:avLst/>
          </a:prstGeom>
          <a:ln w="38100">
            <a:solidFill>
              <a:schemeClr val="bg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" name="TextBox 11"/>
          <p:cNvSpPr txBox="1"/>
          <p:nvPr userDrawn="1"/>
        </p:nvSpPr>
        <p:spPr>
          <a:xfrm>
            <a:off x="3417727" y="901287"/>
            <a:ext cx="5356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Thank You</a:t>
            </a:r>
            <a:endParaRPr lang="en-CA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99D7C2A-880B-01CF-A12D-F8F096A7E8C3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901139" y="2465028"/>
            <a:ext cx="5037110" cy="2899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 dirty="0">
                <a:solidFill>
                  <a:schemeClr val="bg1"/>
                </a:solidFill>
              </a:rPr>
              <a:t>First ICAO Global Air Cargo Summit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E6CDA1-0DD5-57DF-89B3-BBF93463C8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202142" y="5568496"/>
            <a:ext cx="750269" cy="26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03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904000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5904000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93359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70031" y="2683986"/>
            <a:ext cx="5251938" cy="53349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Presenter Name</a:t>
            </a:r>
            <a:endParaRPr lang="en-CA" dirty="0"/>
          </a:p>
        </p:txBody>
      </p:sp>
      <p:sp>
        <p:nvSpPr>
          <p:cNvPr id="8" name="Line"/>
          <p:cNvSpPr/>
          <p:nvPr userDrawn="1"/>
        </p:nvSpPr>
        <p:spPr>
          <a:xfrm>
            <a:off x="5854325" y="2440813"/>
            <a:ext cx="483351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470031" y="3370551"/>
            <a:ext cx="5251937" cy="657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Presenter title and/or company name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CA9AB2-1F37-ED2C-C73E-30CCE29B8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3" cy="12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094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ITE_TextSlide_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821CC-265E-473E-BD96-BC93B6A49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4D5EE-B9EC-4B8B-B697-CD3B955461AE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98937FE-5C9B-40C9-8C55-48EB04CA346C}" type="datetime3">
              <a:rPr lang="en-US" smtClean="0"/>
              <a:pPr/>
              <a:t>12 June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162324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0D518933-C06B-479E-8487-1189C2548F6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02602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WHITE_TextSlide_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429324" cy="60939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1485900"/>
            <a:ext cx="5523824" cy="4267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E12FA-2958-4BD2-846B-0E828DE720B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7176" y="1485900"/>
            <a:ext cx="5523824" cy="4267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7C326BA-A1F7-4E33-88FC-B76359D35FF4}" type="datetime3">
              <a:rPr lang="en-US" smtClean="0"/>
              <a:pPr/>
              <a:t>12 June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162324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5B7B4106-2F1F-45B9-9A64-FAC3DF7E09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89791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TextSlide_Half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FD74FC4-6EF4-4B89-840F-93E75041C2D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05501" y="-4558"/>
            <a:ext cx="6286499" cy="68625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5111325" cy="60939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1895124"/>
            <a:ext cx="5110700" cy="38579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D453D0-CFD4-4E7D-AACE-01F5700D1366}" type="datetime3">
              <a:rPr lang="en-US" smtClean="0"/>
              <a:t>12 June 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162324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32E7365A-63AF-47B0-967F-AB95F8EF34E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1CD6511-AE09-4A89-A3A2-408EC0D458F5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87176" y="1895124"/>
            <a:ext cx="5523824" cy="38579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09E20E3-6C3E-4148-8F5D-27D6B62EF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6500" y="365760"/>
            <a:ext cx="5524500" cy="61264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44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EEDC6-03CB-4142-A87F-671B5026FF3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5769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TextSlide_Half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FD74FC4-6EF4-4B89-840F-93E75041C2D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05501" y="-4558"/>
            <a:ext cx="6286499" cy="68625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5111496" cy="60939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1895124"/>
            <a:ext cx="5111496" cy="38579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957787-C4DE-401D-8DF5-EA168551F2C0}" type="datetime3">
              <a:rPr lang="en-US" smtClean="0"/>
              <a:t>12 June 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162324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32E7365A-63AF-47B0-967F-AB95F8EF34E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A33E534-3A2B-4B24-824B-761F7FBA96B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87176" y="1895124"/>
            <a:ext cx="5523824" cy="38579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AC4B3F9-EECA-4E97-B03A-4239053CB8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6500" y="365760"/>
            <a:ext cx="5524500" cy="61264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44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0C057F-A3CB-4C25-BEB2-A542B3CC504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1083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TextSlide_Half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FD74FC4-6EF4-4B89-840F-93E75041C2D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05501" y="-4558"/>
            <a:ext cx="6286499" cy="68625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5111496" cy="60939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1895124"/>
            <a:ext cx="5111496" cy="38579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7176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C29DE3B-2191-4BBF-B2FD-FB41F859D7D7}" type="datetime3">
              <a:rPr lang="en-US" smtClean="0"/>
              <a:t>12 June 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162324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32E7365A-63AF-47B0-967F-AB95F8EF34E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A33E534-3A2B-4B24-824B-761F7FBA96B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87176" y="1895124"/>
            <a:ext cx="5523824" cy="38579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9C51BF0-4C1F-4AE0-B263-09B2409980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6500" y="365760"/>
            <a:ext cx="5524500" cy="61264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4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854A17-701C-4115-967F-BD4BA79A22D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50919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TextSlide_Half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FD74FC4-6EF4-4B89-840F-93E75041C2D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05501" y="-4559"/>
            <a:ext cx="6286499" cy="68625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5111496" cy="60939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1895124"/>
            <a:ext cx="5111496" cy="38579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990108-491F-4BB8-A2D0-9C2056CBD5AA}" type="datetime3">
              <a:rPr lang="en-US" smtClean="0"/>
              <a:t>12 June 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162324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32E7365A-63AF-47B0-967F-AB95F8EF34E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A33E534-3A2B-4B24-824B-761F7FBA96B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87176" y="1895124"/>
            <a:ext cx="5523824" cy="38579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E160877-7ABB-432A-B45F-C37DD81D7A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6500" y="365760"/>
            <a:ext cx="5524500" cy="61264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4400" b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79F9C2-37F6-4DCD-9EF4-AD4D8314840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0114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WHITE_TextSlide_Comparison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BDDEA-E526-4855-9C7F-14521DF88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430000" cy="61264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214A8-797C-4060-87C6-8AD2576B2F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485900"/>
            <a:ext cx="5524500" cy="612648"/>
          </a:xfrm>
        </p:spPr>
        <p:txBody>
          <a:bodyPr anchor="t" anchorCtr="0"/>
          <a:lstStyle>
            <a:lvl1pPr marL="0" indent="0">
              <a:buNone/>
              <a:defRPr sz="28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1BC1E-80A3-473E-AD5D-46B0D9328EF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1000" y="2098548"/>
            <a:ext cx="5524500" cy="36545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8E02DB-026F-4957-99F9-809354C0EE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6500" y="1485900"/>
            <a:ext cx="5524500" cy="612648"/>
          </a:xfrm>
        </p:spPr>
        <p:txBody>
          <a:bodyPr anchor="t" anchorCtr="0"/>
          <a:lstStyle>
            <a:lvl1pPr marL="0" indent="0">
              <a:buNone/>
              <a:defRPr sz="28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56944C-3AA2-4F0B-A504-74A0CCAAEF6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86500" y="2098548"/>
            <a:ext cx="5524500" cy="36545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57BB3-C55D-4F69-B727-7B5B633E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1B53C58-B30A-40A9-B349-19A78BB7BB78}" type="datetime3">
              <a:rPr lang="en-US" smtClean="0"/>
              <a:pPr/>
              <a:t>12 June 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DDB539-55B0-4F25-BA28-339645F57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DB7E29-6758-4FB6-9E0A-4D8EA016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162324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70E2943B-F3BB-4745-8729-DFACD7E9435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768656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Text+Photo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263EF67-71D6-425F-9F93-AD2BCA30BD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5500" y="0"/>
            <a:ext cx="62865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BDDEA-E526-4855-9C7F-14521DF88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4736592" cy="61264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1BC1E-80A3-473E-AD5D-46B0D9328EF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1000" y="1901952"/>
            <a:ext cx="4736592" cy="38534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57BB3-C55D-4F69-B727-7B5B633E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1B53C58-B30A-40A9-B349-19A78BB7BB78}" type="datetime3">
              <a:rPr lang="en-US" smtClean="0"/>
              <a:pPr/>
              <a:t>12 June 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DB7E29-6758-4FB6-9E0A-4D8EA016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162324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9247D218-D62C-4742-ACE7-429AA3B6153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A9C1ED-C0A8-4B58-BF6C-89AA3F9BA0F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5503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Text+Photo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263EF67-71D6-425F-9F93-AD2BCA30BD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055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BDDEA-E526-4855-9C7F-14521DF88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0" y="365125"/>
            <a:ext cx="5524500" cy="61264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1BC1E-80A3-473E-AD5D-46B0D9328EF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6500" y="1899696"/>
            <a:ext cx="5524500" cy="38534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57BB3-C55D-4F69-B727-7B5B633E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1B53C58-B30A-40A9-B349-19A78BB7BB78}" type="datetime3">
              <a:rPr lang="en-US" smtClean="0"/>
              <a:pPr/>
              <a:t>12 June 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DDB539-55B0-4F25-BA28-339645F57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DB7E29-6758-4FB6-9E0A-4D8EA016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162324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9718B2F2-5726-48B1-8DC8-614E01AE8BC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56994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WHITE_TextSlide_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5" y="1485900"/>
            <a:ext cx="3383280" cy="4267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E12FA-2958-4BD2-846B-0E828DE720B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04022" y="1485900"/>
            <a:ext cx="3383280" cy="4267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20FF154-2AE1-4B3E-B265-E0D9818B3448}" type="datetime3">
              <a:rPr lang="en-US" smtClean="0"/>
              <a:pPr/>
              <a:t>12 June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162324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C9A967D-8A0B-4436-A012-333049F84F2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427720" y="1485900"/>
            <a:ext cx="3383280" cy="4267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3E986B7D-6841-4184-9EDF-E789B044A56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36948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"/>
          <p:cNvSpPr/>
          <p:nvPr userDrawn="1"/>
        </p:nvSpPr>
        <p:spPr>
          <a:xfrm>
            <a:off x="5854325" y="1854404"/>
            <a:ext cx="483351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F739710-8D5D-AA6E-76D5-55428F9F610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86386" y="2988372"/>
            <a:ext cx="9865318" cy="304850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4E99200-9956-9056-E031-88AAFE5B0C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6386" y="2506374"/>
            <a:ext cx="9865318" cy="410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66FFA2-36EA-86F1-7329-DDB07AAB9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386" y="2024376"/>
            <a:ext cx="9865318" cy="41071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B54254-C468-54CC-9AED-1213C93616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12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673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TextSlide_Photo+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5524500" cy="60939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1897026"/>
            <a:ext cx="5523824" cy="385607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6EC404C-FCAF-4A3C-80A4-3DE6A653483D}" type="datetime3">
              <a:rPr lang="en-US" smtClean="0"/>
              <a:pPr/>
              <a:t>12 June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162324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2BD715A7-CDAB-4300-87D7-26DDB8999B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-1"/>
            <a:ext cx="6096001" cy="6111545"/>
          </a:xfrm>
          <a:custGeom>
            <a:avLst/>
            <a:gdLst>
              <a:gd name="connsiteX0" fmla="*/ 3528701 w 6048375"/>
              <a:gd name="connsiteY0" fmla="*/ 0 h 6063798"/>
              <a:gd name="connsiteX1" fmla="*/ 6048375 w 6048375"/>
              <a:gd name="connsiteY1" fmla="*/ 0 h 6063798"/>
              <a:gd name="connsiteX2" fmla="*/ 6048375 w 6048375"/>
              <a:gd name="connsiteY2" fmla="*/ 2544973 h 6063798"/>
              <a:gd name="connsiteX3" fmla="*/ 2532774 w 6048375"/>
              <a:gd name="connsiteY3" fmla="*/ 6063798 h 6063798"/>
              <a:gd name="connsiteX4" fmla="*/ 1267548 w 6048375"/>
              <a:gd name="connsiteY4" fmla="*/ 4798572 h 6063798"/>
              <a:gd name="connsiteX5" fmla="*/ 0 w 6048375"/>
              <a:gd name="connsiteY5" fmla="*/ 3528703 h 606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48375" h="6063798">
                <a:moveTo>
                  <a:pt x="3528701" y="0"/>
                </a:moveTo>
                <a:lnTo>
                  <a:pt x="6048375" y="0"/>
                </a:lnTo>
                <a:lnTo>
                  <a:pt x="6048375" y="2544973"/>
                </a:lnTo>
                <a:lnTo>
                  <a:pt x="2532774" y="6063798"/>
                </a:lnTo>
                <a:lnTo>
                  <a:pt x="1267548" y="4798572"/>
                </a:lnTo>
                <a:lnTo>
                  <a:pt x="0" y="3528703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D2A12F29-966B-41CC-8056-66C3A0CE56A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09236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TextSlide_Big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485900"/>
            <a:ext cx="5524500" cy="1943100"/>
          </a:xfrm>
        </p:spPr>
        <p:txBody>
          <a:bodyPr/>
          <a:lstStyle>
            <a:lvl1pPr>
              <a:defRPr sz="16600">
                <a:solidFill>
                  <a:schemeClr val="accent1"/>
                </a:solidFill>
              </a:defRPr>
            </a:lvl1pPr>
          </a:lstStyle>
          <a:p>
            <a:r>
              <a:rPr lang="en-US"/>
              <a:t>XX%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676" y="3568439"/>
            <a:ext cx="5523824" cy="218466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defRPr sz="3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DF4899E-801B-43F7-8BBF-004C0C7C7053}" type="datetime3">
              <a:rPr lang="en-US" smtClean="0"/>
              <a:pPr/>
              <a:t>12 June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162324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2BD715A7-CDAB-4300-87D7-26DDB8999B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-1"/>
            <a:ext cx="6096001" cy="6111545"/>
          </a:xfrm>
          <a:custGeom>
            <a:avLst/>
            <a:gdLst>
              <a:gd name="connsiteX0" fmla="*/ 3528701 w 6048375"/>
              <a:gd name="connsiteY0" fmla="*/ 0 h 6063798"/>
              <a:gd name="connsiteX1" fmla="*/ 6048375 w 6048375"/>
              <a:gd name="connsiteY1" fmla="*/ 0 h 6063798"/>
              <a:gd name="connsiteX2" fmla="*/ 6048375 w 6048375"/>
              <a:gd name="connsiteY2" fmla="*/ 2544973 h 6063798"/>
              <a:gd name="connsiteX3" fmla="*/ 2532774 w 6048375"/>
              <a:gd name="connsiteY3" fmla="*/ 6063798 h 6063798"/>
              <a:gd name="connsiteX4" fmla="*/ 1267548 w 6048375"/>
              <a:gd name="connsiteY4" fmla="*/ 4798572 h 6063798"/>
              <a:gd name="connsiteX5" fmla="*/ 0 w 6048375"/>
              <a:gd name="connsiteY5" fmla="*/ 3528703 h 606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48375" h="6063798">
                <a:moveTo>
                  <a:pt x="3528701" y="0"/>
                </a:moveTo>
                <a:lnTo>
                  <a:pt x="6048375" y="0"/>
                </a:lnTo>
                <a:lnTo>
                  <a:pt x="6048375" y="2544973"/>
                </a:lnTo>
                <a:lnTo>
                  <a:pt x="2532774" y="6063798"/>
                </a:lnTo>
                <a:lnTo>
                  <a:pt x="1267548" y="4798572"/>
                </a:lnTo>
                <a:lnTo>
                  <a:pt x="0" y="3528703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86FBDC1F-BBEC-45A3-B377-2DA8754728D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2801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Photo+BigQuot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C50021B-C9F5-4E6B-A44C-6F5230C2C788}" type="datetime3">
              <a:rPr lang="en-US" smtClean="0"/>
              <a:pPr/>
              <a:t>12 June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162324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869E21B-A703-4EDF-B4FA-B5E512E463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9B35DB1-D7AC-4FA8-B932-26B3A103D00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3799539"/>
            <a:ext cx="11430000" cy="1768289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5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big quote style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7426538-B659-460A-A700-D799FA6E6BA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936484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Photo+BigQuot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1ED2F-ACED-4772-881E-91B4CA40AB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5500" y="0"/>
            <a:ext cx="62865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47513D5-8313-4D89-8E49-067C97135D8A}" type="datetime3">
              <a:rPr lang="en-US" smtClean="0"/>
              <a:pPr/>
              <a:t>12 June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162324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5372100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big quote style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A6375DDD-61B4-4459-A66A-CEC3372C4C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466436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Photo+BigQuote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1ED2F-ACED-4772-881E-91B4CA40AB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055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FF5031E-D43A-4B97-B564-0E8D7B5881E7}" type="datetime3">
              <a:rPr lang="en-US" smtClean="0"/>
              <a:pPr/>
              <a:t>12 June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162324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0" y="381000"/>
            <a:ext cx="5524500" cy="5372100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big quote style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994CCE3D-0857-40B5-B26B-615050BD500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031177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Photo+BigQuote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33D383-98C3-40EB-8FCB-C0B373AAFF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4D976F-6FAA-4B37-814C-E2540D4155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29324" cy="609398"/>
          </a:xfrm>
        </p:spPr>
        <p:txBody>
          <a:bodyPr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big quote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BFC25-F2D8-40D7-96BA-C0F78F6A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82CEB40-7C69-47E5-9106-E566935D3F53}" type="datetime3">
              <a:rPr lang="en-US" smtClean="0"/>
              <a:pPr/>
              <a:t>12 June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EA34B-ADB0-4A9B-A944-DB4F9AB7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EE72B-8C4F-4C4B-8E3A-D7A4D706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162324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A530C12F-5F3E-460C-8164-7A1A8B1114B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44966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Photo+BigQuote+Tex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1ED2F-ACED-4772-881E-91B4CA40AB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5500" y="0"/>
            <a:ext cx="62865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47513D5-8313-4D89-8E49-067C97135D8A}" type="datetime3">
              <a:rPr lang="en-US" smtClean="0"/>
              <a:pPr/>
              <a:t>12 June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162324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2370015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big quote style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A6375DDD-61B4-4459-A66A-CEC3372C4C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CB5CFF4-A7D5-477F-B201-BBCD0B64C3A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3149600"/>
            <a:ext cx="4735916" cy="26034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>
                <a:solidFill>
                  <a:schemeClr val="accent1"/>
                </a:solidFill>
              </a:defRPr>
            </a:lvl5pPr>
            <a:lvl6pPr>
              <a:defRPr sz="2000">
                <a:solidFill>
                  <a:schemeClr val="accent1"/>
                </a:solidFill>
              </a:defRPr>
            </a:lvl6pPr>
            <a:lvl7pPr>
              <a:defRPr sz="2000">
                <a:solidFill>
                  <a:schemeClr val="accent1"/>
                </a:solidFill>
              </a:defRPr>
            </a:lvl7pPr>
            <a:lvl8pPr>
              <a:defRPr sz="2000">
                <a:solidFill>
                  <a:schemeClr val="accent1"/>
                </a:solidFill>
              </a:defRPr>
            </a:lvl8pPr>
            <a:lvl9pPr>
              <a:defRPr sz="20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3586187476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Photo+BigQuote+Tex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1ED2F-ACED-4772-881E-91B4CA40AB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055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0" y="381000"/>
            <a:ext cx="5524500" cy="2368296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big quote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F8E3E7-B486-4E16-8D8D-24A8994ECCD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500" y="3149600"/>
            <a:ext cx="5524500" cy="26034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>
                <a:solidFill>
                  <a:schemeClr val="accent1"/>
                </a:solidFill>
              </a:defRPr>
            </a:lvl5pPr>
            <a:lvl6pPr>
              <a:defRPr sz="2000">
                <a:solidFill>
                  <a:schemeClr val="accent1"/>
                </a:solidFill>
              </a:defRPr>
            </a:lvl6pPr>
            <a:lvl7pPr>
              <a:defRPr sz="2000">
                <a:solidFill>
                  <a:schemeClr val="accent1"/>
                </a:solidFill>
              </a:defRPr>
            </a:lvl7pPr>
            <a:lvl8pPr>
              <a:defRPr sz="2000">
                <a:solidFill>
                  <a:schemeClr val="accent1"/>
                </a:solidFill>
              </a:defRPr>
            </a:lvl8pPr>
            <a:lvl9pPr>
              <a:defRPr sz="20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6DFE19B-B702-4D5E-BF8B-BCD8FCF4F73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850537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WHITE_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D976F-6FAA-4B37-814C-E2540D415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BFC25-F2D8-40D7-96BA-C0F78F6A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82CEB40-7C69-47E5-9106-E566935D3F53}" type="datetime3">
              <a:rPr lang="en-US" smtClean="0"/>
              <a:pPr/>
              <a:t>12 June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EA34B-ADB0-4A9B-A944-DB4F9AB7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EE72B-8C4F-4C4B-8E3A-D7A4D706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162324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E037E20-29EF-410F-AA70-D50FAE88B30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420053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1A86010D-9F01-497B-8478-6CF04E7FA29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58FB484-E257-4956-8FB5-C4732E1049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8F5EBA1-C1C2-4F6F-970D-CFE4A81E1DB0}" type="datetime3">
              <a:rPr lang="en-US" smtClean="0"/>
              <a:pPr/>
              <a:t>12 June 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AF5AAFD-95B3-4157-BBB5-7CC40DB35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A34BD8F-0033-4927-AA44-05B0484E3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162324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364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93114" y="893372"/>
            <a:ext cx="9205772" cy="594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 baseline="0"/>
            </a:lvl1pPr>
          </a:lstStyle>
          <a:p>
            <a:r>
              <a:rPr lang="en-US" dirty="0"/>
              <a:t>Presentation Overview</a:t>
            </a:r>
            <a:endParaRPr lang="en-CA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493113" y="2217842"/>
            <a:ext cx="1088557" cy="9473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  <a:endParaRPr lang="en-CA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635777" y="2596210"/>
            <a:ext cx="3110334" cy="56902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493113" y="3652567"/>
            <a:ext cx="1088557" cy="9473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03</a:t>
            </a:r>
            <a:endParaRPr lang="en-CA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2635777" y="4030935"/>
            <a:ext cx="3110334" cy="56902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445888" y="2122515"/>
            <a:ext cx="1088557" cy="9473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02</a:t>
            </a:r>
            <a:endParaRPr lang="en-CA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7588552" y="2500883"/>
            <a:ext cx="3110334" cy="56902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445888" y="3557240"/>
            <a:ext cx="1088557" cy="9473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04</a:t>
            </a:r>
            <a:endParaRPr lang="en-CA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17" hasCustomPrompt="1"/>
          </p:nvPr>
        </p:nvSpPr>
        <p:spPr>
          <a:xfrm>
            <a:off x="7588552" y="3935608"/>
            <a:ext cx="3110334" cy="56902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1493113" y="5087292"/>
            <a:ext cx="1088557" cy="9473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05</a:t>
            </a:r>
            <a:endParaRPr lang="en-CA" dirty="0"/>
          </a:p>
        </p:txBody>
      </p:sp>
      <p:sp>
        <p:nvSpPr>
          <p:cNvPr id="21" name="Content Placeholder 3"/>
          <p:cNvSpPr>
            <a:spLocks noGrp="1"/>
          </p:cNvSpPr>
          <p:nvPr>
            <p:ph sz="half" idx="19" hasCustomPrompt="1"/>
          </p:nvPr>
        </p:nvSpPr>
        <p:spPr>
          <a:xfrm>
            <a:off x="2635777" y="5465660"/>
            <a:ext cx="3110334" cy="56902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6445888" y="4991965"/>
            <a:ext cx="1088557" cy="9473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06</a:t>
            </a:r>
            <a:endParaRPr lang="en-CA" dirty="0"/>
          </a:p>
        </p:txBody>
      </p:sp>
      <p:sp>
        <p:nvSpPr>
          <p:cNvPr id="24" name="Content Placeholder 3"/>
          <p:cNvSpPr>
            <a:spLocks noGrp="1"/>
          </p:cNvSpPr>
          <p:nvPr>
            <p:ph sz="half" idx="21" hasCustomPrompt="1"/>
          </p:nvPr>
        </p:nvSpPr>
        <p:spPr>
          <a:xfrm>
            <a:off x="7588552" y="5370333"/>
            <a:ext cx="3110334" cy="56902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25" name="Line"/>
          <p:cNvSpPr/>
          <p:nvPr userDrawn="1"/>
        </p:nvSpPr>
        <p:spPr>
          <a:xfrm>
            <a:off x="1623191" y="1520751"/>
            <a:ext cx="463920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635778" y="2217842"/>
            <a:ext cx="3110334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Chapter Title</a:t>
            </a:r>
            <a:endParaRPr lang="en-CA" dirty="0"/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7588552" y="2122515"/>
            <a:ext cx="3110334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Chapter Title</a:t>
            </a:r>
            <a:endParaRPr lang="en-CA" dirty="0"/>
          </a:p>
        </p:txBody>
      </p:sp>
      <p:sp>
        <p:nvSpPr>
          <p:cNvPr id="31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2635778" y="3648435"/>
            <a:ext cx="3110334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Chapter Title</a:t>
            </a:r>
            <a:endParaRPr lang="en-CA" dirty="0"/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25" hasCustomPrompt="1"/>
          </p:nvPr>
        </p:nvSpPr>
        <p:spPr>
          <a:xfrm>
            <a:off x="7588552" y="3553108"/>
            <a:ext cx="3110334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Chapter Title</a:t>
            </a:r>
            <a:endParaRPr lang="en-CA" dirty="0"/>
          </a:p>
        </p:txBody>
      </p:sp>
      <p:sp>
        <p:nvSpPr>
          <p:cNvPr id="35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2662831" y="5075157"/>
            <a:ext cx="3110334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Chapter Title</a:t>
            </a:r>
            <a:endParaRPr lang="en-CA" dirty="0"/>
          </a:p>
        </p:txBody>
      </p:sp>
      <p:sp>
        <p:nvSpPr>
          <p:cNvPr id="36" name="Text Placeholder 12"/>
          <p:cNvSpPr>
            <a:spLocks noGrp="1"/>
          </p:cNvSpPr>
          <p:nvPr>
            <p:ph type="body" sz="quarter" idx="27" hasCustomPrompt="1"/>
          </p:nvPr>
        </p:nvSpPr>
        <p:spPr>
          <a:xfrm>
            <a:off x="7615605" y="4979830"/>
            <a:ext cx="3110334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Chapter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94486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Big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B767A-0100-4E11-94C6-E29DB60EA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5372100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big quote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9A295-A729-4A3F-A328-98B789BCC4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/>
          <a:p>
            <a:fld id="{E71EC5B1-0E55-4132-AD7F-821D8AF3DEB6}" type="datetime3">
              <a:rPr lang="en-US" smtClean="0"/>
              <a:t>12 June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1B8D0-0A04-44D4-83D7-83E48E946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7F0A67-BB3A-433B-B6D3-06EE0CD5E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162324"/>
            <a:ext cx="457200" cy="365125"/>
          </a:xfrm>
          <a:prstGeom prst="rect">
            <a:avLst/>
          </a:prstGeom>
        </p:spPr>
        <p:txBody>
          <a:bodyPr/>
          <a:lstStyle/>
          <a:p>
            <a:fld id="{1A9E565A-6679-4A67-8FB7-14EA342FD6E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01B54392-5290-4FF8-96DF-1F298545288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994388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BigQuote+Tex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B767A-0100-4E11-94C6-E29DB60EA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3260" cy="5372100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big quote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5CCB49-02C2-43A0-A23F-412EC6F653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5453" y="381000"/>
            <a:ext cx="5905547" cy="612648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9A295-A729-4A3F-A328-98B789BCC4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396606A-8ACF-4F27-AEA4-B9A2816C08C7}" type="datetime3">
              <a:rPr lang="en-US" smtClean="0"/>
              <a:pPr/>
              <a:t>12 June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1B8D0-0A04-44D4-83D7-83E48E946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7F0A67-BB3A-433B-B6D3-06EE0CD5E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162324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D29B1E-4BD2-4E78-91D7-0D0DE0F6349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05500" y="1485900"/>
            <a:ext cx="5904824" cy="4267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8F7DBB32-5E98-4234-B4C8-ABF8C73CA5B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742947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ThankYou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BB8F16C-570A-470A-AC41-3DFDC1411C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48425" y="0"/>
            <a:ext cx="5753100" cy="5753100"/>
          </a:xfrm>
          <a:custGeom>
            <a:avLst/>
            <a:gdLst>
              <a:gd name="connsiteX0" fmla="*/ 0 w 5753100"/>
              <a:gd name="connsiteY0" fmla="*/ 0 h 5753100"/>
              <a:gd name="connsiteX1" fmla="*/ 5753100 w 5753100"/>
              <a:gd name="connsiteY1" fmla="*/ 0 h 5753100"/>
              <a:gd name="connsiteX2" fmla="*/ 5753100 w 5753100"/>
              <a:gd name="connsiteY2" fmla="*/ 5753100 h 5753100"/>
              <a:gd name="connsiteX3" fmla="*/ 5742127 w 5753100"/>
              <a:gd name="connsiteY3" fmla="*/ 5753100 h 5753100"/>
              <a:gd name="connsiteX4" fmla="*/ 4388 w 5753100"/>
              <a:gd name="connsiteY4" fmla="*/ 297076 h 5753100"/>
              <a:gd name="connsiteX5" fmla="*/ 0 w 5753100"/>
              <a:gd name="connsiteY5" fmla="*/ 123264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3100" h="5753100">
                <a:moveTo>
                  <a:pt x="0" y="0"/>
                </a:moveTo>
                <a:lnTo>
                  <a:pt x="5753100" y="0"/>
                </a:lnTo>
                <a:lnTo>
                  <a:pt x="5753100" y="5753100"/>
                </a:lnTo>
                <a:lnTo>
                  <a:pt x="5742127" y="5753100"/>
                </a:lnTo>
                <a:cubicBezTo>
                  <a:pt x="2667478" y="5753100"/>
                  <a:pt x="158214" y="3337026"/>
                  <a:pt x="4388" y="297076"/>
                </a:cubicBezTo>
                <a:lnTo>
                  <a:pt x="0" y="12326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47513D5-8313-4D89-8E49-067C97135D8A}" type="datetime3">
              <a:rPr lang="en-US" smtClean="0"/>
              <a:pPr/>
              <a:t>12 June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162324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3048000"/>
          </a:xfrm>
        </p:spPr>
        <p:txBody>
          <a:bodyPr anchor="t" anchorCtr="0"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thank you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55B940-1A19-45DC-8F22-530EFA8E4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000" y="3429000"/>
            <a:ext cx="4736592" cy="24385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Edit contact or sign off information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0F5EA913-91DE-4286-B6E6-13E414E8221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782283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ThankYou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2D38E8E-19F8-46C4-BBB3-D11FF77116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57623" y="0"/>
            <a:ext cx="5134377" cy="5134377"/>
          </a:xfrm>
          <a:custGeom>
            <a:avLst/>
            <a:gdLst>
              <a:gd name="connsiteX0" fmla="*/ 0 w 5753100"/>
              <a:gd name="connsiteY0" fmla="*/ 0 h 5753100"/>
              <a:gd name="connsiteX1" fmla="*/ 5753100 w 5753100"/>
              <a:gd name="connsiteY1" fmla="*/ 0 h 5753100"/>
              <a:gd name="connsiteX2" fmla="*/ 5753100 w 5753100"/>
              <a:gd name="connsiteY2" fmla="*/ 5753100 h 5753100"/>
              <a:gd name="connsiteX3" fmla="*/ 0 w 5753100"/>
              <a:gd name="connsiteY3" fmla="*/ 5753100 h 5753100"/>
              <a:gd name="connsiteX4" fmla="*/ 0 w 5753100"/>
              <a:gd name="connsiteY4" fmla="*/ 3836825 h 5753100"/>
              <a:gd name="connsiteX5" fmla="*/ 1915378 w 5753100"/>
              <a:gd name="connsiteY5" fmla="*/ 3836825 h 5753100"/>
              <a:gd name="connsiteX6" fmla="*/ 1915378 w 5753100"/>
              <a:gd name="connsiteY6" fmla="*/ 1919151 h 5753100"/>
              <a:gd name="connsiteX7" fmla="*/ 0 w 5753100"/>
              <a:gd name="connsiteY7" fmla="*/ 1919151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3100" h="5753100">
                <a:moveTo>
                  <a:pt x="0" y="0"/>
                </a:moveTo>
                <a:lnTo>
                  <a:pt x="5753100" y="0"/>
                </a:lnTo>
                <a:lnTo>
                  <a:pt x="5753100" y="5753100"/>
                </a:lnTo>
                <a:lnTo>
                  <a:pt x="0" y="5753100"/>
                </a:lnTo>
                <a:lnTo>
                  <a:pt x="0" y="3836825"/>
                </a:lnTo>
                <a:lnTo>
                  <a:pt x="1915378" y="3836825"/>
                </a:lnTo>
                <a:lnTo>
                  <a:pt x="1915378" y="1919151"/>
                </a:lnTo>
                <a:lnTo>
                  <a:pt x="0" y="1919151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47513D5-8313-4D89-8E49-067C97135D8A}" type="datetime3">
              <a:rPr lang="en-US" smtClean="0"/>
              <a:pPr/>
              <a:t>12 June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162324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3048000"/>
          </a:xfrm>
        </p:spPr>
        <p:txBody>
          <a:bodyPr anchor="t" anchorCtr="0"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thank you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55B940-1A19-45DC-8F22-530EFA8E4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000" y="3429000"/>
            <a:ext cx="4736592" cy="24385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Edit contact or sign off information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AD4A7B18-21C4-40A0-91F0-221DC1CC68B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982885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ThankYou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47513D5-8313-4D89-8E49-067C97135D8A}" type="datetime3">
              <a:rPr lang="en-US" smtClean="0"/>
              <a:pPr/>
              <a:t>12 June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162324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3048000"/>
          </a:xfrm>
        </p:spPr>
        <p:txBody>
          <a:bodyPr anchor="t" anchorCtr="0"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thank you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55B940-1A19-45DC-8F22-530EFA8E4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000" y="3429000"/>
            <a:ext cx="4736592" cy="24385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Edit contact or sign off information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14E817B0-45E4-4CEA-8DFB-DBD5D757A2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36000" y="0"/>
            <a:ext cx="5256000" cy="5256000"/>
          </a:xfrm>
          <a:custGeom>
            <a:avLst/>
            <a:gdLst>
              <a:gd name="connsiteX0" fmla="*/ 0 w 5256000"/>
              <a:gd name="connsiteY0" fmla="*/ 0 h 5256000"/>
              <a:gd name="connsiteX1" fmla="*/ 4380230 w 5256000"/>
              <a:gd name="connsiteY1" fmla="*/ 0 h 5256000"/>
              <a:gd name="connsiteX2" fmla="*/ 5256000 w 5256000"/>
              <a:gd name="connsiteY2" fmla="*/ 876229 h 5256000"/>
              <a:gd name="connsiteX3" fmla="*/ 4380230 w 5256000"/>
              <a:gd name="connsiteY3" fmla="*/ 876229 h 5256000"/>
              <a:gd name="connsiteX4" fmla="*/ 5256000 w 5256000"/>
              <a:gd name="connsiteY4" fmla="*/ 1752459 h 5256000"/>
              <a:gd name="connsiteX5" fmla="*/ 4380230 w 5256000"/>
              <a:gd name="connsiteY5" fmla="*/ 1752459 h 5256000"/>
              <a:gd name="connsiteX6" fmla="*/ 5256000 w 5256000"/>
              <a:gd name="connsiteY6" fmla="*/ 2628688 h 5256000"/>
              <a:gd name="connsiteX7" fmla="*/ 4380230 w 5256000"/>
              <a:gd name="connsiteY7" fmla="*/ 2628688 h 5256000"/>
              <a:gd name="connsiteX8" fmla="*/ 5256000 w 5256000"/>
              <a:gd name="connsiteY8" fmla="*/ 3503542 h 5256000"/>
              <a:gd name="connsiteX9" fmla="*/ 4380230 w 5256000"/>
              <a:gd name="connsiteY9" fmla="*/ 3503542 h 5256000"/>
              <a:gd name="connsiteX10" fmla="*/ 5256000 w 5256000"/>
              <a:gd name="connsiteY10" fmla="*/ 4379771 h 5256000"/>
              <a:gd name="connsiteX11" fmla="*/ 4380230 w 5256000"/>
              <a:gd name="connsiteY11" fmla="*/ 4379771 h 5256000"/>
              <a:gd name="connsiteX12" fmla="*/ 5256000 w 5256000"/>
              <a:gd name="connsiteY12" fmla="*/ 5256000 h 5256000"/>
              <a:gd name="connsiteX13" fmla="*/ 0 w 5256000"/>
              <a:gd name="connsiteY13" fmla="*/ 5256000 h 52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56000" h="5256000">
                <a:moveTo>
                  <a:pt x="0" y="0"/>
                </a:moveTo>
                <a:lnTo>
                  <a:pt x="4380230" y="0"/>
                </a:lnTo>
                <a:lnTo>
                  <a:pt x="5256000" y="876229"/>
                </a:lnTo>
                <a:lnTo>
                  <a:pt x="4380230" y="876229"/>
                </a:lnTo>
                <a:lnTo>
                  <a:pt x="5256000" y="1752459"/>
                </a:lnTo>
                <a:lnTo>
                  <a:pt x="4380230" y="1752459"/>
                </a:lnTo>
                <a:lnTo>
                  <a:pt x="5256000" y="2628688"/>
                </a:lnTo>
                <a:lnTo>
                  <a:pt x="4380230" y="2628688"/>
                </a:lnTo>
                <a:lnTo>
                  <a:pt x="5256000" y="3503542"/>
                </a:lnTo>
                <a:lnTo>
                  <a:pt x="4380230" y="3503542"/>
                </a:lnTo>
                <a:lnTo>
                  <a:pt x="5256000" y="4379771"/>
                </a:lnTo>
                <a:lnTo>
                  <a:pt x="4380230" y="4379771"/>
                </a:lnTo>
                <a:lnTo>
                  <a:pt x="5256000" y="5256000"/>
                </a:lnTo>
                <a:lnTo>
                  <a:pt x="0" y="525600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lnSpc>
                <a:spcPct val="10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12A9C5F-0071-4A15-8142-51137938E39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002539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-Yellow_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87353D-D205-44F8-92CF-BF4FBF3E287F}"/>
              </a:ext>
            </a:extLst>
          </p:cNvPr>
          <p:cNvSpPr/>
          <p:nvPr userDrawn="1"/>
        </p:nvSpPr>
        <p:spPr>
          <a:xfrm>
            <a:off x="0" y="0"/>
            <a:ext cx="5905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47513D5-8313-4D89-8E49-067C97135D8A}" type="datetime3">
              <a:rPr lang="en-US" smtClean="0"/>
              <a:pPr/>
              <a:t>12 June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162324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9128" y="381000"/>
            <a:ext cx="5521872" cy="3048000"/>
          </a:xfrm>
        </p:spPr>
        <p:txBody>
          <a:bodyPr anchor="t" anchorCtr="0"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thank you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55B940-1A19-45DC-8F22-530EFA8E4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9128" y="3429000"/>
            <a:ext cx="5521872" cy="24385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Edit contact or sign off information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D204851B-9100-476C-822A-F9445947366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785484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-RED_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87353D-D205-44F8-92CF-BF4FBF3E287F}"/>
              </a:ext>
            </a:extLst>
          </p:cNvPr>
          <p:cNvSpPr/>
          <p:nvPr userDrawn="1"/>
        </p:nvSpPr>
        <p:spPr>
          <a:xfrm>
            <a:off x="0" y="0"/>
            <a:ext cx="59055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47513D5-8313-4D89-8E49-067C97135D8A}" type="datetime3">
              <a:rPr lang="en-US" smtClean="0"/>
              <a:pPr/>
              <a:t>12 June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162324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9128" y="381000"/>
            <a:ext cx="5521872" cy="3048000"/>
          </a:xfrm>
        </p:spPr>
        <p:txBody>
          <a:bodyPr anchor="t" anchorCtr="0"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thank you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55B940-1A19-45DC-8F22-530EFA8E4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9128" y="3429000"/>
            <a:ext cx="5521872" cy="24385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Edit contact or sign off information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5B802FAC-3AFD-45B1-8A63-EDEAF25C129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629351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-BLUE_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87353D-D205-44F8-92CF-BF4FBF3E287F}"/>
              </a:ext>
            </a:extLst>
          </p:cNvPr>
          <p:cNvSpPr/>
          <p:nvPr userDrawn="1"/>
        </p:nvSpPr>
        <p:spPr>
          <a:xfrm>
            <a:off x="0" y="0"/>
            <a:ext cx="5905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47513D5-8313-4D89-8E49-067C97135D8A}" type="datetime3">
              <a:rPr lang="en-US" smtClean="0"/>
              <a:pPr/>
              <a:t>12 June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162324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9128" y="381000"/>
            <a:ext cx="5521872" cy="3048000"/>
          </a:xfrm>
        </p:spPr>
        <p:txBody>
          <a:bodyPr anchor="t" anchorCtr="0"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thank you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55B940-1A19-45DC-8F22-530EFA8E4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9128" y="3429000"/>
            <a:ext cx="5521872" cy="24385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Edit contact or sign off information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63E832C7-4EF8-4223-9F62-2497A067500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851111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WHITE_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905500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5905500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25A84E93-9D8D-4CD7-A82F-CB0E0D50D49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989814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F6570-664D-4D69-80AA-F46B1394521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629621"/>
            <a:ext cx="10972800" cy="293649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9811" y="1070733"/>
            <a:ext cx="10987043" cy="381000"/>
          </a:xfrm>
        </p:spPr>
        <p:txBody>
          <a:bodyPr lIns="0" tIns="0" rIns="0" bIns="0"/>
          <a:lstStyle>
            <a:lvl1pPr marL="0" marR="0" indent="0" algn="l" defTabSz="914400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517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271504" y="894110"/>
            <a:ext cx="2802716" cy="5069780"/>
          </a:xfrm>
          <a:prstGeom prst="rect">
            <a:avLst/>
          </a:prstGeom>
          <a:solidFill>
            <a:srgbClr val="006E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/>
          </p:nvPr>
        </p:nvSpPr>
        <p:spPr>
          <a:xfrm>
            <a:off x="4074220" y="894110"/>
            <a:ext cx="6877840" cy="5069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609557" y="2743200"/>
            <a:ext cx="2126611" cy="979330"/>
          </a:xfrm>
          <a:prstGeom prst="rect">
            <a:avLst/>
          </a:prstGeom>
        </p:spPr>
        <p:txBody>
          <a:bodyPr/>
          <a:lstStyle>
            <a:lvl1pPr algn="ctr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sz="2800" dirty="0"/>
              <a:t>Chapter Title</a:t>
            </a:r>
            <a:endParaRPr lang="en-CA" sz="2800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09557" y="3908414"/>
            <a:ext cx="2126611" cy="1051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Double click to edit text</a:t>
            </a:r>
            <a:endParaRPr lang="en-CA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315407" y="2125666"/>
            <a:ext cx="714910" cy="5580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688467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9ACA7-7E3F-1A46-AF73-86BC08C35C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625" y="331200"/>
            <a:ext cx="11412000" cy="720000"/>
          </a:xfrm>
        </p:spPr>
        <p:txBody>
          <a:bodyPr/>
          <a:lstStyle/>
          <a:p>
            <a:r>
              <a:rPr lang="en-US"/>
              <a:t>Click to edit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3664B8-0E7B-0247-BD4D-F4617A22F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E32FA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9D735-627E-5C49-940F-A6122323A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32FA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8EE3D8-4C43-C641-A0D7-953527526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B75B-45BB-9C4B-9E16-0D1DF46F8DB3}" type="slidenum">
              <a:rPr lang="en-US" smtClean="0">
                <a:solidFill>
                  <a:srgbClr val="1E32FA"/>
                </a:solidFill>
              </a:rPr>
              <a:pPr/>
              <a:t>‹#›</a:t>
            </a:fld>
            <a:endParaRPr lang="en-US">
              <a:solidFill>
                <a:srgbClr val="1E32FA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540DE6-B189-7941-AE87-701F299385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625" y="1476000"/>
            <a:ext cx="5544000" cy="42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311FF4A-6575-2B4F-8705-5DCE090EE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5625" y="1476000"/>
            <a:ext cx="5544000" cy="42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816447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-BLACK_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87353D-D205-44F8-92CF-BF4FBF3E287F}"/>
              </a:ext>
            </a:extLst>
          </p:cNvPr>
          <p:cNvSpPr/>
          <p:nvPr userDrawn="1"/>
        </p:nvSpPr>
        <p:spPr>
          <a:xfrm>
            <a:off x="0" y="0"/>
            <a:ext cx="59055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47513D5-8313-4D89-8E49-067C97135D8A}" type="datetime3">
              <a:rPr lang="en-US" smtClean="0"/>
              <a:pPr/>
              <a:t>12 June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162324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9128" y="381000"/>
            <a:ext cx="5521872" cy="3048000"/>
          </a:xfrm>
        </p:spPr>
        <p:txBody>
          <a:bodyPr anchor="t" anchorCtr="0"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thank you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55B940-1A19-45DC-8F22-530EFA8E4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9128" y="3429000"/>
            <a:ext cx="5521872" cy="24385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Edit contact or sign off information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07C1F9F7-3F3D-45F9-9EB0-8278F78E2E4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693350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 20">
            <a:extLst>
              <a:ext uri="{FF2B5EF4-FFF2-40B4-BE49-F238E27FC236}">
                <a16:creationId xmlns:a16="http://schemas.microsoft.com/office/drawing/2014/main" id="{8778B65F-BF88-4C17-8B7E-1110F69AEE26}"/>
              </a:ext>
            </a:extLst>
          </p:cNvPr>
          <p:cNvSpPr/>
          <p:nvPr userDrawn="1"/>
        </p:nvSpPr>
        <p:spPr>
          <a:xfrm>
            <a:off x="0" y="-425941"/>
            <a:ext cx="1689565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Segoe UI Black"/>
                <a:ea typeface="+mn-ea"/>
                <a:cs typeface="+mn-cs"/>
              </a:rPr>
              <a:t>Text + image (S)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D11054A-CD30-216F-52C8-F026E9B016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7588" y="720001"/>
            <a:ext cx="7459512" cy="493164"/>
          </a:xfrm>
        </p:spPr>
        <p:txBody>
          <a:bodyPr/>
          <a:lstStyle/>
          <a:p>
            <a:r>
              <a:rPr lang="en-GB" noProof="0"/>
              <a:t>Title here</a:t>
            </a:r>
            <a:endParaRPr lang="en-GB"/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57DB39FF-996E-6E1B-1ABB-891551B9131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9FD9"/>
                </a:solidFill>
                <a:effectLst/>
                <a:uLnTx/>
                <a:uFillTx/>
                <a:latin typeface="Universal Sans Text" panose="02000000000000000000" pitchFamily="2" charset="0"/>
                <a:ea typeface="+mn-ea"/>
                <a:cs typeface="Segoe UI Light" panose="020B0502040204020203" pitchFamily="34" charset="0"/>
              </a:rPr>
              <a:t>Template KLM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F2A910EF-9BA0-045F-9B03-1319ACC3B781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FD4A9-42D9-C54E-B2CD-FB053653DC18}" type="datetime5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rgbClr val="009FD9"/>
                </a:solidFill>
                <a:effectLst/>
                <a:uLnTx/>
                <a:uFillTx/>
                <a:latin typeface="Universal Sans Text" panose="02000000000000000000" pitchFamily="2" charset="0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12-jun-25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9FD9"/>
              </a:solidFill>
              <a:effectLst/>
              <a:uLnTx/>
              <a:uFillTx/>
              <a:latin typeface="Universal Sans Text" panose="02000000000000000000" pitchFamily="2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58131888-3F02-F028-732C-0E0F9E65A43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515995" y="6307814"/>
            <a:ext cx="409556" cy="14265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43DB9-9987-4157-AB9C-CEA8D7D910BB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srgbClr val="009FD9"/>
                </a:solidFill>
                <a:effectLst/>
                <a:uLnTx/>
                <a:uFillTx/>
                <a:latin typeface="Universal Sans Text" panose="02000000000000000000" pitchFamily="2" charset="0"/>
                <a:ea typeface="+mn-ea"/>
                <a:cs typeface="Segoe UI Light" panose="020B050204020402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srgbClr val="009FD9"/>
              </a:solidFill>
              <a:effectLst/>
              <a:uLnTx/>
              <a:uFillTx/>
              <a:latin typeface="Universal Sans Text" panose="02000000000000000000" pitchFamily="2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8086DA7-47A4-4479-5071-EF44A71C2CE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17588" y="1328816"/>
            <a:ext cx="7459771" cy="369415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Universal Sans Text Medium" panose="02000000000000000000" pitchFamily="2" charset="0"/>
              </a:defRPr>
            </a:lvl1pPr>
          </a:lstStyle>
          <a:p>
            <a:pPr lvl="0"/>
            <a:r>
              <a:rPr lang="nl-NL" err="1"/>
              <a:t>Place</a:t>
            </a:r>
            <a:r>
              <a:rPr lang="nl-NL"/>
              <a:t> </a:t>
            </a:r>
            <a:r>
              <a:rPr lang="nl-NL" err="1"/>
              <a:t>your</a:t>
            </a:r>
            <a:r>
              <a:rPr lang="nl-NL"/>
              <a:t> </a:t>
            </a:r>
            <a:r>
              <a:rPr lang="nl-NL" err="1"/>
              <a:t>subtitle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8C10B2C5-C06A-3048-1B00-D99B1F87273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477099" y="0"/>
            <a:ext cx="3714901" cy="6862297"/>
          </a:xfrm>
          <a:custGeom>
            <a:avLst/>
            <a:gdLst>
              <a:gd name="connsiteX0" fmla="*/ 0 w 3714901"/>
              <a:gd name="connsiteY0" fmla="*/ 0 h 6862297"/>
              <a:gd name="connsiteX1" fmla="*/ 3174452 w 3714901"/>
              <a:gd name="connsiteY1" fmla="*/ 0 h 6862297"/>
              <a:gd name="connsiteX2" fmla="*/ 3404075 w 3714901"/>
              <a:gd name="connsiteY2" fmla="*/ 0 h 6862297"/>
              <a:gd name="connsiteX3" fmla="*/ 3714901 w 3714901"/>
              <a:gd name="connsiteY3" fmla="*/ 0 h 6862297"/>
              <a:gd name="connsiteX4" fmla="*/ 3714901 w 3714901"/>
              <a:gd name="connsiteY4" fmla="*/ 6852808 h 6862297"/>
              <a:gd name="connsiteX5" fmla="*/ 3404075 w 3714901"/>
              <a:gd name="connsiteY5" fmla="*/ 6852808 h 6862297"/>
              <a:gd name="connsiteX6" fmla="*/ 3404075 w 3714901"/>
              <a:gd name="connsiteY6" fmla="*/ 6862297 h 6862297"/>
              <a:gd name="connsiteX7" fmla="*/ 480852 w 3714901"/>
              <a:gd name="connsiteY7" fmla="*/ 6862297 h 6862297"/>
              <a:gd name="connsiteX8" fmla="*/ 480852 w 3714901"/>
              <a:gd name="connsiteY8" fmla="*/ 481153 h 6862297"/>
              <a:gd name="connsiteX9" fmla="*/ 0 w 3714901"/>
              <a:gd name="connsiteY9" fmla="*/ 0 h 686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14901" h="6862297">
                <a:moveTo>
                  <a:pt x="0" y="0"/>
                </a:moveTo>
                <a:lnTo>
                  <a:pt x="3174452" y="0"/>
                </a:lnTo>
                <a:lnTo>
                  <a:pt x="3404075" y="0"/>
                </a:lnTo>
                <a:lnTo>
                  <a:pt x="3714901" y="0"/>
                </a:lnTo>
                <a:lnTo>
                  <a:pt x="3714901" y="6852808"/>
                </a:lnTo>
                <a:lnTo>
                  <a:pt x="3404075" y="6852808"/>
                </a:lnTo>
                <a:lnTo>
                  <a:pt x="3404075" y="6862297"/>
                </a:lnTo>
                <a:lnTo>
                  <a:pt x="480852" y="6862297"/>
                </a:lnTo>
                <a:lnTo>
                  <a:pt x="480852" y="481153"/>
                </a:lnTo>
                <a:cubicBezTo>
                  <a:pt x="480852" y="215420"/>
                  <a:pt x="265567" y="0"/>
                  <a:pt x="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720000" rIns="720000" bIns="72000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lang="nl-NL" sz="1400" b="0" i="0" u="none" strike="noStrike" kern="1200" spc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nl-NL"/>
              <a:t>Select </a:t>
            </a:r>
            <a:r>
              <a:rPr lang="nl-NL" err="1"/>
              <a:t>this</a:t>
            </a:r>
            <a:r>
              <a:rPr lang="nl-NL"/>
              <a:t> frame, go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'Slidebuilder' tab, click on 'Images', select </a:t>
            </a:r>
            <a:r>
              <a:rPr lang="nl-NL" err="1"/>
              <a:t>an</a:t>
            </a:r>
            <a:r>
              <a:rPr lang="nl-NL"/>
              <a:t> image </a:t>
            </a:r>
            <a:r>
              <a:rPr lang="nl-NL" err="1"/>
              <a:t>and</a:t>
            </a:r>
            <a:r>
              <a:rPr lang="nl-NL"/>
              <a:t> click on '</a:t>
            </a:r>
            <a:r>
              <a:rPr lang="nl-NL" err="1"/>
              <a:t>Insert</a:t>
            </a:r>
            <a:r>
              <a:rPr lang="nl-NL"/>
              <a:t>'.</a:t>
            </a:r>
          </a:p>
        </p:txBody>
      </p:sp>
      <p:sp>
        <p:nvSpPr>
          <p:cNvPr id="82" name="Tijdelijke aanduiding voor tekst 3">
            <a:extLst>
              <a:ext uri="{FF2B5EF4-FFF2-40B4-BE49-F238E27FC236}">
                <a16:creationId xmlns:a16="http://schemas.microsoft.com/office/drawing/2014/main" id="{B0E0EF97-DC10-D503-7AC0-DE2C856B137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5995" y="1987825"/>
            <a:ext cx="7961104" cy="384465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4" name="Tijdelijke aanduiding voor tekst 7">
            <a:extLst>
              <a:ext uri="{FF2B5EF4-FFF2-40B4-BE49-F238E27FC236}">
                <a16:creationId xmlns:a16="http://schemas.microsoft.com/office/drawing/2014/main" id="{253EF7D3-7539-CB22-2039-149E647676B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26876" y="6134738"/>
            <a:ext cx="2131200" cy="30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387071F-DFE8-721B-DAF6-FE340497B926}"/>
              </a:ext>
            </a:extLst>
          </p:cNvPr>
          <p:cNvSpPr txBox="1"/>
          <p:nvPr userDrawn="1"/>
        </p:nvSpPr>
        <p:spPr>
          <a:xfrm>
            <a:off x="12364720" y="496824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err="1">
              <a:ln>
                <a:noFill/>
              </a:ln>
              <a:solidFill>
                <a:srgbClr val="003045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2" name="Tijdelijke aanduiding voor tekst 12">
            <a:extLst>
              <a:ext uri="{FF2B5EF4-FFF2-40B4-BE49-F238E27FC236}">
                <a16:creationId xmlns:a16="http://schemas.microsoft.com/office/drawing/2014/main" id="{95E49676-1201-CED7-E869-B29DEF878E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8459" y="-179720"/>
            <a:ext cx="204611" cy="1338190"/>
          </a:xfrm>
          <a:blipFill>
            <a:blip r:embed="rId3"/>
            <a:srcRect/>
            <a:stretch>
              <a:fillRect l="11495" t="-259496" r="1626" b="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 </a:t>
            </a:r>
          </a:p>
        </p:txBody>
      </p:sp>
      <p:grpSp>
        <p:nvGrpSpPr>
          <p:cNvPr id="4" name="INSTRUCTION">
            <a:extLst>
              <a:ext uri="{FF2B5EF4-FFF2-40B4-BE49-F238E27FC236}">
                <a16:creationId xmlns:a16="http://schemas.microsoft.com/office/drawing/2014/main" id="{B7F7E74E-CD05-B7F2-9613-636A3056153E}"/>
              </a:ext>
            </a:extLst>
          </p:cNvPr>
          <p:cNvGrpSpPr/>
          <p:nvPr userDrawn="1"/>
        </p:nvGrpSpPr>
        <p:grpSpPr>
          <a:xfrm>
            <a:off x="12401636" y="108825"/>
            <a:ext cx="3693386" cy="6640349"/>
            <a:chOff x="-3786165" y="-1"/>
            <a:chExt cx="3693386" cy="6640349"/>
          </a:xfrm>
        </p:grpSpPr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85B7B3BE-0A49-6012-C39B-75C95C080168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all" spc="0" normalizeH="0" baseline="0" noProof="0">
                  <a:ln>
                    <a:noFill/>
                  </a:ln>
                  <a:solidFill>
                    <a:srgbClr val="005B82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4617311F-9EBE-0381-26F8-E2909DD13F5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26581D82-233A-9757-3783-4C50250F7A09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D76B5356-C0CB-37D1-6FF1-DE8C8E5F8689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17513AF7-6B1C-42A5-1067-7745AD3FB188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5F89B796-82A0-B71F-43FA-1A597C3CFB33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5E2327F5-2B1C-2FAE-DDA7-9211A52766CF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B586C875-1B68-9212-F4EE-DF9EC111E990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1" u="none" strike="noStrike" kern="1200" cap="none" spc="0" normalizeH="0" baseline="0" noProof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31E114D4-83C1-2B1A-491F-AA66FF94D638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C3290234-9D20-A3A9-F647-422379BA1876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Rechthoek 59">
                <a:extLst>
                  <a:ext uri="{FF2B5EF4-FFF2-40B4-BE49-F238E27FC236}">
                    <a16:creationId xmlns:a16="http://schemas.microsoft.com/office/drawing/2014/main" id="{541E1A22-F8EF-3AFF-B4BB-A15FA374736A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E6203D3E-15D4-9F4F-C7C5-5644DC5ECEDA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74" name="Rechthoek: afgeronde hoeken 73">
                  <a:extLst>
                    <a:ext uri="{FF2B5EF4-FFF2-40B4-BE49-F238E27FC236}">
                      <a16:creationId xmlns:a16="http://schemas.microsoft.com/office/drawing/2014/main" id="{1A6D7383-E602-EDDC-3A72-F35947137FF6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5" name="Rechthoek 74">
                  <a:extLst>
                    <a:ext uri="{FF2B5EF4-FFF2-40B4-BE49-F238E27FC236}">
                      <a16:creationId xmlns:a16="http://schemas.microsoft.com/office/drawing/2014/main" id="{B65B225B-51D1-CE95-B30A-CA073BD2B1EB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6" name="Rechthoek 75">
                  <a:extLst>
                    <a:ext uri="{FF2B5EF4-FFF2-40B4-BE49-F238E27FC236}">
                      <a16:creationId xmlns:a16="http://schemas.microsoft.com/office/drawing/2014/main" id="{E3C9F7D9-700C-7550-97FB-5730732C6CDA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7" name="Rechthoek 76">
                  <a:extLst>
                    <a:ext uri="{FF2B5EF4-FFF2-40B4-BE49-F238E27FC236}">
                      <a16:creationId xmlns:a16="http://schemas.microsoft.com/office/drawing/2014/main" id="{D46A3CDF-5FF0-9BC3-FF03-13C3D01A10EF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8" name="Rechthoek 77">
                  <a:extLst>
                    <a:ext uri="{FF2B5EF4-FFF2-40B4-BE49-F238E27FC236}">
                      <a16:creationId xmlns:a16="http://schemas.microsoft.com/office/drawing/2014/main" id="{C7ECD8FB-FF06-03AF-181C-0C5AFA087041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97EDF317-8278-DA82-060A-D408466DD000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62" name="Groep 61">
                <a:extLst>
                  <a:ext uri="{FF2B5EF4-FFF2-40B4-BE49-F238E27FC236}">
                    <a16:creationId xmlns:a16="http://schemas.microsoft.com/office/drawing/2014/main" id="{2F62965A-870A-4AA0-7BC4-09218CBA0FD4}"/>
                  </a:ext>
                </a:extLst>
              </p:cNvPr>
              <p:cNvGrpSpPr/>
              <p:nvPr userDrawn="1"/>
            </p:nvGrpSpPr>
            <p:grpSpPr>
              <a:xfrm>
                <a:off x="-2423424" y="3690201"/>
                <a:ext cx="166739" cy="218962"/>
                <a:chOff x="12940828" y="3950597"/>
                <a:chExt cx="432813" cy="568367"/>
              </a:xfrm>
            </p:grpSpPr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C0DD4F23-1997-2732-27EC-AAF67ACCF204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68" name="Rechthoek: afgeronde hoeken 67">
                    <a:extLst>
                      <a:ext uri="{FF2B5EF4-FFF2-40B4-BE49-F238E27FC236}">
                        <a16:creationId xmlns:a16="http://schemas.microsoft.com/office/drawing/2014/main" id="{CACD24D0-C625-BF34-518E-2C8BD2853C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nl-NL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9" name="Rechthoek 68">
                    <a:extLst>
                      <a:ext uri="{FF2B5EF4-FFF2-40B4-BE49-F238E27FC236}">
                        <a16:creationId xmlns:a16="http://schemas.microsoft.com/office/drawing/2014/main" id="{C4002E4A-057B-227E-6ED8-406168C43D1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nl-NL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0" name="Rechthoek 69">
                    <a:extLst>
                      <a:ext uri="{FF2B5EF4-FFF2-40B4-BE49-F238E27FC236}">
                        <a16:creationId xmlns:a16="http://schemas.microsoft.com/office/drawing/2014/main" id="{E7D33E87-FB20-DC8A-8F91-16603AE6A47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nl-NL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1" name="Rechthoek 70">
                    <a:extLst>
                      <a:ext uri="{FF2B5EF4-FFF2-40B4-BE49-F238E27FC236}">
                        <a16:creationId xmlns:a16="http://schemas.microsoft.com/office/drawing/2014/main" id="{E15CF01D-3BBE-8116-4F12-6B619B3655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nl-NL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2" name="Rechthoek 71">
                    <a:extLst>
                      <a:ext uri="{FF2B5EF4-FFF2-40B4-BE49-F238E27FC236}">
                        <a16:creationId xmlns:a16="http://schemas.microsoft.com/office/drawing/2014/main" id="{1A6A2663-D76F-1B0E-E019-577EBDC0F9B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nl-NL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3" name="Rechthoek 72">
                    <a:extLst>
                      <a:ext uri="{FF2B5EF4-FFF2-40B4-BE49-F238E27FC236}">
                        <a16:creationId xmlns:a16="http://schemas.microsoft.com/office/drawing/2014/main" id="{26B51A2E-E29A-2CDE-029A-28A12CD0F9B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nl-NL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67" name="Boog 66">
                  <a:extLst>
                    <a:ext uri="{FF2B5EF4-FFF2-40B4-BE49-F238E27FC236}">
                      <a16:creationId xmlns:a16="http://schemas.microsoft.com/office/drawing/2014/main" id="{BAD63965-74C1-3367-9929-F7093FC82D3F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63" name="Tekstvak 448">
                <a:extLst>
                  <a:ext uri="{FF2B5EF4-FFF2-40B4-BE49-F238E27FC236}">
                    <a16:creationId xmlns:a16="http://schemas.microsoft.com/office/drawing/2014/main" id="{50C19ED6-D0E0-D338-1D00-D5F73FD049F7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64" name="Tekstvak 449">
                <a:extLst>
                  <a:ext uri="{FF2B5EF4-FFF2-40B4-BE49-F238E27FC236}">
                    <a16:creationId xmlns:a16="http://schemas.microsoft.com/office/drawing/2014/main" id="{942D903F-FB26-49B4-13A9-B0E65061526B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65" name="Vrije vorm: vorm 64">
                <a:extLst>
                  <a:ext uri="{FF2B5EF4-FFF2-40B4-BE49-F238E27FC236}">
                    <a16:creationId xmlns:a16="http://schemas.microsoft.com/office/drawing/2014/main" id="{F6E999D9-07E2-C5B0-EB31-06E99B4AA5E7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all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3CB714EF-C826-68AD-178F-CCFCC6F92450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5AEE3FF9-A557-68BB-8F8A-A8B1827E8C9A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all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Want to know more?</a:t>
                </a:r>
                <a:br>
                  <a:rPr kumimoji="0" lang="en-GB" sz="1200" b="1" i="0" u="none" strike="noStrike" kern="1200" cap="all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Go to the tab</a:t>
                </a:r>
                <a:r>
                  <a:rPr kumimoji="0" lang="en-GB" sz="1200" b="1" i="0" u="none" strike="noStrike" kern="1200" cap="all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'SLIDEBUILDER’ </a:t>
                </a: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kumimoji="0" lang="en-GB" sz="1200" b="1" i="0" u="none" strike="noStrike" kern="1200" cap="all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‘Inspiration'</a:t>
                </a:r>
              </a:p>
            </p:txBody>
          </p:sp>
          <p:grpSp>
            <p:nvGrpSpPr>
              <p:cNvPr id="50" name="ICOON_info">
                <a:extLst>
                  <a:ext uri="{FF2B5EF4-FFF2-40B4-BE49-F238E27FC236}">
                    <a16:creationId xmlns:a16="http://schemas.microsoft.com/office/drawing/2014/main" id="{252B2B83-7ED4-BC5B-7D57-416304189FE4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57" name="Ovaal 56">
                  <a:extLst>
                    <a:ext uri="{FF2B5EF4-FFF2-40B4-BE49-F238E27FC236}">
                      <a16:creationId xmlns:a16="http://schemas.microsoft.com/office/drawing/2014/main" id="{5BD344D8-C226-EE77-FABF-B642AA1E7780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all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8" name="Graphic 163" descr="Informatie">
                  <a:extLst>
                    <a:ext uri="{FF2B5EF4-FFF2-40B4-BE49-F238E27FC236}">
                      <a16:creationId xmlns:a16="http://schemas.microsoft.com/office/drawing/2014/main" id="{43946CD2-CB83-DCF0-3520-D9D409B59138}"/>
                    </a:ext>
                  </a:extLst>
                </p:cNvPr>
                <p:cNvSpPr/>
                <p:nvPr userDrawn="1"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1" name="Groep 50">
                <a:extLst>
                  <a:ext uri="{FF2B5EF4-FFF2-40B4-BE49-F238E27FC236}">
                    <a16:creationId xmlns:a16="http://schemas.microsoft.com/office/drawing/2014/main" id="{81412AC5-4D21-F462-2A4E-E600EA5FBDF0}"/>
                  </a:ext>
                </a:extLst>
              </p:cNvPr>
              <p:cNvGrpSpPr/>
              <p:nvPr userDrawn="1"/>
            </p:nvGrpSpPr>
            <p:grpSpPr>
              <a:xfrm>
                <a:off x="-938434" y="6420821"/>
                <a:ext cx="627798" cy="576690"/>
                <a:chOff x="-938434" y="4570313"/>
                <a:chExt cx="627798" cy="576690"/>
              </a:xfrm>
            </p:grpSpPr>
            <p:grpSp>
              <p:nvGrpSpPr>
                <p:cNvPr id="52" name="Inspireren">
                  <a:extLst>
                    <a:ext uri="{FF2B5EF4-FFF2-40B4-BE49-F238E27FC236}">
                      <a16:creationId xmlns:a16="http://schemas.microsoft.com/office/drawing/2014/main" id="{B1AF60C5-0A21-1E6B-EB8E-735F8B919ADD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3"/>
                  <a:ext cx="169778" cy="242386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54" name="Freeform 12">
                    <a:extLst>
                      <a:ext uri="{FF2B5EF4-FFF2-40B4-BE49-F238E27FC236}">
                        <a16:creationId xmlns:a16="http://schemas.microsoft.com/office/drawing/2014/main" id="{6D70150F-051D-8202-3D83-0C84DA7FEF78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Freeform 13">
                    <a:extLst>
                      <a:ext uri="{FF2B5EF4-FFF2-40B4-BE49-F238E27FC236}">
                        <a16:creationId xmlns:a16="http://schemas.microsoft.com/office/drawing/2014/main" id="{22594195-6279-BD88-75A4-352E18DEA219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Freeform 14">
                    <a:extLst>
                      <a:ext uri="{FF2B5EF4-FFF2-40B4-BE49-F238E27FC236}">
                        <a16:creationId xmlns:a16="http://schemas.microsoft.com/office/drawing/2014/main" id="{550BE25F-E223-991E-454C-00D7568A765F}"/>
                      </a:ext>
                    </a:extLst>
                  </p:cNvPr>
                  <p:cNvSpPr>
                    <a:spLocks noEditPoints="1"/>
                  </p:cNvSpPr>
                  <p:nvPr userDrawn="1"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" name="Tekstvak 438">
                  <a:extLst>
                    <a:ext uri="{FF2B5EF4-FFF2-40B4-BE49-F238E27FC236}">
                      <a16:creationId xmlns:a16="http://schemas.microsoft.com/office/drawing/2014/main" id="{146FC2A9-1955-1F5A-8C60-DDC3E32C3916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22" name="Groep 21">
              <a:extLst>
                <a:ext uri="{FF2B5EF4-FFF2-40B4-BE49-F238E27FC236}">
                  <a16:creationId xmlns:a16="http://schemas.microsoft.com/office/drawing/2014/main" id="{E4CDCDC6-6B4A-0A55-74DB-F182CA1FA81C}"/>
                </a:ext>
              </a:extLst>
            </p:cNvPr>
            <p:cNvGrpSpPr/>
            <p:nvPr userDrawn="1"/>
          </p:nvGrpSpPr>
          <p:grpSpPr>
            <a:xfrm>
              <a:off x="-3426789" y="5129583"/>
              <a:ext cx="514285" cy="506545"/>
              <a:chOff x="12617641" y="3403239"/>
              <a:chExt cx="752963" cy="741634"/>
            </a:xfrm>
          </p:grpSpPr>
          <p:grpSp>
            <p:nvGrpSpPr>
              <p:cNvPr id="33" name="Groep 32">
                <a:extLst>
                  <a:ext uri="{FF2B5EF4-FFF2-40B4-BE49-F238E27FC236}">
                    <a16:creationId xmlns:a16="http://schemas.microsoft.com/office/drawing/2014/main" id="{CF4DF0B9-E745-F272-6C8F-3CBB26C8A977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36" name="Groep 35">
                  <a:extLst>
                    <a:ext uri="{FF2B5EF4-FFF2-40B4-BE49-F238E27FC236}">
                      <a16:creationId xmlns:a16="http://schemas.microsoft.com/office/drawing/2014/main" id="{9D1D4C6E-CA35-905C-989F-47F46B19341F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43" name="Groep 42">
                    <a:extLst>
                      <a:ext uri="{FF2B5EF4-FFF2-40B4-BE49-F238E27FC236}">
                        <a16:creationId xmlns:a16="http://schemas.microsoft.com/office/drawing/2014/main" id="{DE5DA8E8-9988-91AB-818C-F9266962A0F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46" name="Rechthoek 45">
                      <a:extLst>
                        <a:ext uri="{FF2B5EF4-FFF2-40B4-BE49-F238E27FC236}">
                          <a16:creationId xmlns:a16="http://schemas.microsoft.com/office/drawing/2014/main" id="{7729633F-6E0A-D503-9C13-343CF6E5026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nl-NL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7" name="Rechthoek 46">
                      <a:extLst>
                        <a:ext uri="{FF2B5EF4-FFF2-40B4-BE49-F238E27FC236}">
                          <a16:creationId xmlns:a16="http://schemas.microsoft.com/office/drawing/2014/main" id="{3987FC08-1D22-5C9C-9EC7-9899CB99D12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nl-NL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8" name="Ovaal 47">
                      <a:extLst>
                        <a:ext uri="{FF2B5EF4-FFF2-40B4-BE49-F238E27FC236}">
                          <a16:creationId xmlns:a16="http://schemas.microsoft.com/office/drawing/2014/main" id="{D851FD1B-21FF-9CDF-033D-4E30B3DEF5A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nl-NL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44" name="Afbeelding 43">
                    <a:extLst>
                      <a:ext uri="{FF2B5EF4-FFF2-40B4-BE49-F238E27FC236}">
                        <a16:creationId xmlns:a16="http://schemas.microsoft.com/office/drawing/2014/main" id="{34020D5D-BBC2-D26A-EA72-8975E93EB6F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45" name="Afbeelding 44">
                    <a:extLst>
                      <a:ext uri="{FF2B5EF4-FFF2-40B4-BE49-F238E27FC236}">
                        <a16:creationId xmlns:a16="http://schemas.microsoft.com/office/drawing/2014/main" id="{2D01F171-84C4-7419-348E-04A93CB0C6A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7" name="Groep 36">
                  <a:extLst>
                    <a:ext uri="{FF2B5EF4-FFF2-40B4-BE49-F238E27FC236}">
                      <a16:creationId xmlns:a16="http://schemas.microsoft.com/office/drawing/2014/main" id="{0C9F51D3-22F2-9BD9-594D-D0E5B171253F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1" name="Rechthoek 40">
                    <a:extLst>
                      <a:ext uri="{FF2B5EF4-FFF2-40B4-BE49-F238E27FC236}">
                        <a16:creationId xmlns:a16="http://schemas.microsoft.com/office/drawing/2014/main" id="{185731F7-AAE3-C454-A423-28687D34780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nl-NL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150305D9-54B5-A0E8-3CA9-5331CD8F1910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nl-NL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8" name="Groep 37">
                  <a:extLst>
                    <a:ext uri="{FF2B5EF4-FFF2-40B4-BE49-F238E27FC236}">
                      <a16:creationId xmlns:a16="http://schemas.microsoft.com/office/drawing/2014/main" id="{48939890-9626-08D4-55BE-5C5D7D5C1354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9" name="Rechthoek 38">
                    <a:extLst>
                      <a:ext uri="{FF2B5EF4-FFF2-40B4-BE49-F238E27FC236}">
                        <a16:creationId xmlns:a16="http://schemas.microsoft.com/office/drawing/2014/main" id="{246908CB-30FA-4348-33E2-5F72304B8A0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nl-NL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0" name="Rechthoek 39">
                    <a:extLst>
                      <a:ext uri="{FF2B5EF4-FFF2-40B4-BE49-F238E27FC236}">
                        <a16:creationId xmlns:a16="http://schemas.microsoft.com/office/drawing/2014/main" id="{9449B42D-0579-1ACB-9E7A-FBF51B3F512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nl-NL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217145C6-6ACF-07F2-7A9A-5AE839FD8A86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35" name="Gelijkbenige driehoek 34">
                <a:extLst>
                  <a:ext uri="{FF2B5EF4-FFF2-40B4-BE49-F238E27FC236}">
                    <a16:creationId xmlns:a16="http://schemas.microsoft.com/office/drawing/2014/main" id="{3FEB176C-D624-5ED2-1FE5-3AD8EE1C4392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03659B06-7AE2-60C1-598C-163DD0A6BED9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7456EBD2-8A3F-43C4-DE08-492BE76E151A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C7AEEB57-B668-DEDB-225A-94872FEBBA31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26" name="Groep 25">
              <a:extLst>
                <a:ext uri="{FF2B5EF4-FFF2-40B4-BE49-F238E27FC236}">
                  <a16:creationId xmlns:a16="http://schemas.microsoft.com/office/drawing/2014/main" id="{411F2585-8F2E-8F16-0243-660C51ACA894}"/>
                </a:ext>
              </a:extLst>
            </p:cNvPr>
            <p:cNvGrpSpPr/>
            <p:nvPr userDrawn="1"/>
          </p:nvGrpSpPr>
          <p:grpSpPr>
            <a:xfrm>
              <a:off x="-3365484" y="1226975"/>
              <a:ext cx="446937" cy="406485"/>
              <a:chOff x="-3563526" y="1409293"/>
              <a:chExt cx="354190" cy="322134"/>
            </a:xfrm>
          </p:grpSpPr>
          <p:grpSp>
            <p:nvGrpSpPr>
              <p:cNvPr id="27" name="Groep 26">
                <a:extLst>
                  <a:ext uri="{FF2B5EF4-FFF2-40B4-BE49-F238E27FC236}">
                    <a16:creationId xmlns:a16="http://schemas.microsoft.com/office/drawing/2014/main" id="{C3569B3C-EA6C-474B-9B22-3B23BE647194}"/>
                  </a:ext>
                </a:extLst>
              </p:cNvPr>
              <p:cNvGrpSpPr/>
              <p:nvPr userDrawn="1"/>
            </p:nvGrpSpPr>
            <p:grpSpPr>
              <a:xfrm>
                <a:off x="-3499996" y="1409293"/>
                <a:ext cx="225194" cy="195497"/>
                <a:chOff x="8987389" y="1361199"/>
                <a:chExt cx="2200275" cy="1914525"/>
              </a:xfrm>
            </p:grpSpPr>
            <p:sp>
              <p:nvSpPr>
                <p:cNvPr id="29" name="Vrije vorm: vorm 28">
                  <a:extLst>
                    <a:ext uri="{FF2B5EF4-FFF2-40B4-BE49-F238E27FC236}">
                      <a16:creationId xmlns:a16="http://schemas.microsoft.com/office/drawing/2014/main" id="{05F3DB43-19EC-93EB-13D8-09DB9AC2D59E}"/>
                    </a:ext>
                  </a:extLst>
                </p:cNvPr>
                <p:cNvSpPr/>
                <p:nvPr userDrawn="1"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30" name="Groep 29">
                  <a:extLst>
                    <a:ext uri="{FF2B5EF4-FFF2-40B4-BE49-F238E27FC236}">
                      <a16:creationId xmlns:a16="http://schemas.microsoft.com/office/drawing/2014/main" id="{EC31CB39-2304-B2A9-A7CD-F041502766FE}"/>
                    </a:ext>
                  </a:extLst>
                </p:cNvPr>
                <p:cNvGrpSpPr/>
                <p:nvPr userDrawn="1"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31" name="Vrije vorm: vorm 30">
                    <a:extLst>
                      <a:ext uri="{FF2B5EF4-FFF2-40B4-BE49-F238E27FC236}">
                        <a16:creationId xmlns:a16="http://schemas.microsoft.com/office/drawing/2014/main" id="{E302ED08-A318-E753-2249-1B163C24A6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nl-NL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Vrije vorm: vorm 31">
                    <a:extLst>
                      <a:ext uri="{FF2B5EF4-FFF2-40B4-BE49-F238E27FC236}">
                        <a16:creationId xmlns:a16="http://schemas.microsoft.com/office/drawing/2014/main" id="{0831CA14-BAA6-F6F9-AECD-BD7E2363E21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nl-NL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8" name="Tekstvak 413">
                <a:extLst>
                  <a:ext uri="{FF2B5EF4-FFF2-40B4-BE49-F238E27FC236}">
                    <a16:creationId xmlns:a16="http://schemas.microsoft.com/office/drawing/2014/main" id="{321DE0FF-54D6-38C2-39A3-5DA1EB2D934E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832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"/>
          <p:cNvSpPr/>
          <p:nvPr userDrawn="1"/>
        </p:nvSpPr>
        <p:spPr>
          <a:xfrm>
            <a:off x="7001386" y="898521"/>
            <a:ext cx="463920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001386" y="2129791"/>
            <a:ext cx="3868615" cy="148553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7001386" y="1591975"/>
            <a:ext cx="3868615" cy="353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/>
          </p:nvPr>
        </p:nvSpPr>
        <p:spPr>
          <a:xfrm>
            <a:off x="1086817" y="882288"/>
            <a:ext cx="2527706" cy="25139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3730035" y="882287"/>
            <a:ext cx="2527706" cy="25139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1086817" y="3504288"/>
            <a:ext cx="2527706" cy="25139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5"/>
          </p:nvPr>
        </p:nvSpPr>
        <p:spPr>
          <a:xfrm>
            <a:off x="3730035" y="3504287"/>
            <a:ext cx="2527706" cy="25139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7001386" y="1109977"/>
            <a:ext cx="3868615" cy="42141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4163262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"/>
          <p:cNvSpPr/>
          <p:nvPr userDrawn="1"/>
        </p:nvSpPr>
        <p:spPr>
          <a:xfrm>
            <a:off x="1330258" y="898521"/>
            <a:ext cx="463920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330258" y="2129791"/>
            <a:ext cx="9346978" cy="33104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330258" y="1591975"/>
            <a:ext cx="9346978" cy="353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330258" y="1109977"/>
            <a:ext cx="9346978" cy="42141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3644453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0"/>
          </p:nvPr>
        </p:nvSpPr>
        <p:spPr>
          <a:xfrm>
            <a:off x="1493114" y="0"/>
            <a:ext cx="9205772" cy="35547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493114" y="3884847"/>
            <a:ext cx="9205771" cy="206145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25888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93114" y="893372"/>
            <a:ext cx="9205772" cy="49716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493115" y="4485428"/>
            <a:ext cx="2732604" cy="13181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4729698" y="4485428"/>
            <a:ext cx="2732604" cy="13181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7966282" y="4485427"/>
            <a:ext cx="2732604" cy="13181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2"/>
          </p:nvPr>
        </p:nvSpPr>
        <p:spPr>
          <a:xfrm>
            <a:off x="1493114" y="2153440"/>
            <a:ext cx="2732605" cy="22021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/>
          </p:nvPr>
        </p:nvSpPr>
        <p:spPr>
          <a:xfrm>
            <a:off x="4729698" y="2153440"/>
            <a:ext cx="2732605" cy="22021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4"/>
          </p:nvPr>
        </p:nvSpPr>
        <p:spPr>
          <a:xfrm>
            <a:off x="7966281" y="2153440"/>
            <a:ext cx="2732605" cy="22021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493114" y="1390538"/>
            <a:ext cx="9205772" cy="353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18813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52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7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50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31" Type="http://schemas.openxmlformats.org/officeDocument/2006/relationships/slideLayout" Target="../slideLayouts/slideLayout49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Relationship Id="rId35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"/>
          <p:cNvSpPr/>
          <p:nvPr userDrawn="1"/>
        </p:nvSpPr>
        <p:spPr>
          <a:xfrm>
            <a:off x="11448936" y="6396022"/>
            <a:ext cx="743063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F9D19220-74F6-4303-AD53-4CB1872D5307}"/>
              </a:ext>
            </a:extLst>
          </p:cNvPr>
          <p:cNvSpPr txBox="1">
            <a:spLocks/>
          </p:cNvSpPr>
          <p:nvPr userDrawn="1"/>
        </p:nvSpPr>
        <p:spPr>
          <a:xfrm>
            <a:off x="10970589" y="6091224"/>
            <a:ext cx="1099676" cy="30479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ctr">
              <a:lnSpc>
                <a:spcPct val="100000"/>
              </a:lnSpc>
            </a:pPr>
            <a:fld id="{86CB4B4D-7CA3-9044-876B-883B54F8677D}" type="slidenum">
              <a:rPr lang="en-US" sz="1400" b="0" smtClean="0">
                <a:solidFill>
                  <a:schemeClr val="tx2"/>
                </a:solidFill>
                <a:latin typeface="+mn-lt"/>
                <a:ea typeface="Roboto Light" pitchFamily="2" charset="0"/>
                <a:cs typeface="Adobe Naskh Medium" panose="01010101010101010101" pitchFamily="50" charset="-78"/>
              </a:rPr>
              <a:pPr algn="ctr">
                <a:lnSpc>
                  <a:spcPct val="100000"/>
                </a:lnSpc>
              </a:pPr>
              <a:t>‹#›</a:t>
            </a:fld>
            <a:endParaRPr lang="en-US" sz="1600" b="0" dirty="0">
              <a:solidFill>
                <a:schemeClr val="tx2"/>
              </a:solidFill>
              <a:latin typeface="+mn-lt"/>
              <a:ea typeface="Roboto Light" pitchFamily="2" charset="0"/>
              <a:cs typeface="Adobe Naskh Medium" panose="01010101010101010101" pitchFamily="50" charset="-78"/>
            </a:endParaRPr>
          </a:p>
        </p:txBody>
      </p:sp>
      <p:sp>
        <p:nvSpPr>
          <p:cNvPr id="13" name="Line"/>
          <p:cNvSpPr/>
          <p:nvPr userDrawn="1"/>
        </p:nvSpPr>
        <p:spPr>
          <a:xfrm>
            <a:off x="605545" y="6193103"/>
            <a:ext cx="0" cy="664897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95134" y="5571657"/>
            <a:ext cx="755064" cy="266493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 userDrawn="1"/>
        </p:nvSpPr>
        <p:spPr>
          <a:xfrm rot="16200000">
            <a:off x="-1713634" y="2588345"/>
            <a:ext cx="4701854" cy="2899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 dirty="0">
                <a:solidFill>
                  <a:schemeClr val="tx2"/>
                </a:solidFill>
              </a:rPr>
              <a:t>First ICAO Global Air Cargo Summit 2025</a:t>
            </a:r>
            <a:endParaRPr lang="en-CA" sz="13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0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6" r:id="rId3"/>
    <p:sldLayoutId id="2147483663" r:id="rId4"/>
    <p:sldLayoutId id="2147483657" r:id="rId5"/>
    <p:sldLayoutId id="2147483651" r:id="rId6"/>
    <p:sldLayoutId id="2147483665" r:id="rId7"/>
    <p:sldLayoutId id="2147483653" r:id="rId8"/>
    <p:sldLayoutId id="2147483652" r:id="rId9"/>
    <p:sldLayoutId id="2147483654" r:id="rId10"/>
    <p:sldLayoutId id="2147483650" r:id="rId11"/>
    <p:sldLayoutId id="2147483655" r:id="rId12"/>
    <p:sldLayoutId id="2147483656" r:id="rId13"/>
    <p:sldLayoutId id="2147483662" r:id="rId14"/>
    <p:sldLayoutId id="2147483658" r:id="rId15"/>
    <p:sldLayoutId id="2147483659" r:id="rId16"/>
    <p:sldLayoutId id="2147483664" r:id="rId17"/>
    <p:sldLayoutId id="21474836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1DE7C4-EADF-49A5-94C9-295DA7102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429324" cy="6093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5A1F1-8128-4C7E-90C2-0A9DA95A3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1485900"/>
            <a:ext cx="11429325" cy="4267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8990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  <p:sldLayoutId id="2147483692" r:id="rId25"/>
    <p:sldLayoutId id="2147483693" r:id="rId26"/>
    <p:sldLayoutId id="2147483694" r:id="rId27"/>
    <p:sldLayoutId id="2147483695" r:id="rId28"/>
    <p:sldLayoutId id="2147483696" r:id="rId29"/>
    <p:sldLayoutId id="2147483698" r:id="rId30"/>
    <p:sldLayoutId id="2147483699" r:id="rId31"/>
    <p:sldLayoutId id="2147483700" r:id="rId32"/>
    <p:sldLayoutId id="2147483701" r:id="rId33"/>
    <p:sldLayoutId id="2147483702" r:id="rId34"/>
  </p:sldLayoutIdLst>
  <p:transition>
    <p:fad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98513" indent="-228600" algn="l" defTabSz="914400" rtl="0" eaLnBrk="1" latinLnBrk="0" hangingPunct="1">
        <a:lnSpc>
          <a:spcPct val="90000"/>
        </a:lnSpc>
        <a:spcBef>
          <a:spcPts val="500"/>
        </a:spcBef>
        <a:buFont typeface="Aktiv Grotesk Medium" panose="020B05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1738" indent="-228600" algn="l" defTabSz="914400" rtl="0" eaLnBrk="1" latinLnBrk="0" hangingPunct="1">
        <a:lnSpc>
          <a:spcPct val="90000"/>
        </a:lnSpc>
        <a:spcBef>
          <a:spcPts val="500"/>
        </a:spcBef>
        <a:buFont typeface="Aktiv Grotesk Medium" panose="020B0504020202020204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40">
          <p15:clr>
            <a:srgbClr val="5ACBF0"/>
          </p15:clr>
        </p15:guide>
        <p15:guide id="4" pos="240">
          <p15:clr>
            <a:srgbClr val="5ACBF0"/>
          </p15:clr>
        </p15:guide>
        <p15:guide id="5" pos="7440">
          <p15:clr>
            <a:srgbClr val="5ACBF0"/>
          </p15:clr>
        </p15:guide>
        <p15:guide id="6" pos="3720">
          <p15:clr>
            <a:srgbClr val="5ACBF0"/>
          </p15:clr>
        </p15:guide>
        <p15:guide id="7" pos="3960">
          <p15:clr>
            <a:srgbClr val="5ACBF0"/>
          </p15:clr>
        </p15:guide>
        <p15:guide id="8" orient="horz" pos="528">
          <p15:clr>
            <a:srgbClr val="5ACBF0"/>
          </p15:clr>
        </p15:guide>
        <p15:guide id="9" orient="horz" pos="936">
          <p15:clr>
            <a:srgbClr val="5ACBF0"/>
          </p15:clr>
        </p15:guide>
        <p15:guide id="10" orient="horz" pos="3624">
          <p15:clr>
            <a:srgbClr val="5ACBF0"/>
          </p15:clr>
        </p15:guide>
        <p15:guide id="11" orient="horz" pos="4080">
          <p15:clr>
            <a:srgbClr val="5ACBF0"/>
          </p15:clr>
        </p15:guide>
        <p15:guide id="12" orient="horz" pos="1200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iata.org/BSR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opiyos@iata.or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06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493114" y="216478"/>
            <a:ext cx="9205772" cy="941365"/>
          </a:xfrm>
        </p:spPr>
        <p:txBody>
          <a:bodyPr/>
          <a:lstStyle/>
          <a:p>
            <a:r>
              <a:rPr lang="en-CA" sz="6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Mitigation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>
          <a:xfrm>
            <a:off x="1493114" y="4918878"/>
            <a:ext cx="2732604" cy="1318199"/>
          </a:xfrm>
        </p:spPr>
        <p:txBody>
          <a:bodyPr/>
          <a:lstStyle/>
          <a:p>
            <a:r>
              <a:rPr lang="en-US" dirty="0">
                <a:hlinkClick r:id="rId2"/>
              </a:rPr>
              <a:t>www.iata.org/BSR</a:t>
            </a:r>
            <a:endParaRPr lang="en-US" dirty="0"/>
          </a:p>
          <a:p>
            <a:endParaRPr lang="en-US" dirty="0"/>
          </a:p>
          <a:p>
            <a:pPr algn="ctr"/>
            <a:r>
              <a:rPr lang="en-CA" sz="3200" dirty="0">
                <a:solidFill>
                  <a:schemeClr val="tx2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Regulations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half" idx="10"/>
          </p:nvPr>
        </p:nvSpPr>
        <p:spPr>
          <a:xfrm>
            <a:off x="4729698" y="4915432"/>
            <a:ext cx="2732604" cy="1318199"/>
          </a:xfrm>
        </p:spPr>
        <p:txBody>
          <a:bodyPr/>
          <a:lstStyle/>
          <a:p>
            <a:endParaRPr lang="en-CA" sz="3200" dirty="0">
              <a:solidFill>
                <a:schemeClr val="tx2"/>
              </a:solidFill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algn="ctr"/>
            <a:r>
              <a:rPr lang="en-CA" sz="3200" dirty="0">
                <a:solidFill>
                  <a:schemeClr val="tx2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Manufacture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half" idx="11"/>
          </p:nvPr>
        </p:nvSpPr>
        <p:spPr>
          <a:xfrm>
            <a:off x="7966282" y="4915432"/>
            <a:ext cx="2732604" cy="1318199"/>
          </a:xfrm>
        </p:spPr>
        <p:txBody>
          <a:bodyPr/>
          <a:lstStyle/>
          <a:p>
            <a:endParaRPr lang="en-CA" sz="3200" dirty="0">
              <a:solidFill>
                <a:schemeClr val="tx2"/>
              </a:solidFill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algn="ctr"/>
            <a:r>
              <a:rPr lang="en-CA" sz="3200" dirty="0">
                <a:solidFill>
                  <a:schemeClr val="tx2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Testing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C1A416F-27D9-B6CF-C1D6-662DE198A404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l="15152" r="15152"/>
          <a:stretch>
            <a:fillRect/>
          </a:stretch>
        </p:blipFill>
        <p:spPr>
          <a:xfrm>
            <a:off x="4729698" y="1199408"/>
            <a:ext cx="2732606" cy="3156166"/>
          </a:xfrm>
          <a:prstGeom prst="rect">
            <a:avLst/>
          </a:prstGeom>
        </p:spPr>
      </p:pic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7ACDAD2C-BA4D-2687-F640-6E2A23613012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4"/>
          <a:srcRect l="15138" r="15138"/>
          <a:stretch>
            <a:fillRect/>
          </a:stretch>
        </p:blipFill>
        <p:spPr>
          <a:xfrm>
            <a:off x="7966280" y="1199408"/>
            <a:ext cx="2732605" cy="31561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D53E71-0BF0-9876-B877-56804525AF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114" y="1199408"/>
            <a:ext cx="2538559" cy="325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23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C2283FF-C435-F59E-18F1-489D11C10DAD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/>
          <a:srcRect t="283" b="283"/>
          <a:stretch>
            <a:fillRect/>
          </a:stretch>
        </p:blipFill>
        <p:spPr>
          <a:xfrm>
            <a:off x="3724690" y="3504288"/>
            <a:ext cx="2527706" cy="2513907"/>
          </a:xfrm>
          <a:prstGeom prst="rect">
            <a:avLst/>
          </a:prstGeo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3191778-BFD3-E62E-C55B-C244C55BDD1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l="16453" r="1645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D667309-79D6-085F-93E8-89FB8AC4BC63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4"/>
          <a:srcRect t="251" b="251"/>
          <a:stretch>
            <a:fillRect/>
          </a:stretch>
        </p:blipFill>
        <p:spPr>
          <a:xfrm>
            <a:off x="1112079" y="839805"/>
            <a:ext cx="2527706" cy="2513907"/>
          </a:xfrm>
          <a:prstGeom prst="rect">
            <a:avLst/>
          </a:prstGeo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C53EF53E-C2E2-00F2-3EB7-E15EEB426D3F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5"/>
          <a:srcRect l="24874" r="24874"/>
          <a:stretch>
            <a:fillRect/>
          </a:stretch>
        </p:blipFill>
        <p:spPr>
          <a:xfrm>
            <a:off x="1112079" y="3504288"/>
            <a:ext cx="2527706" cy="25139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997" y="1109977"/>
            <a:ext cx="4762005" cy="738664"/>
          </a:xfrm>
        </p:spPr>
        <p:txBody>
          <a:bodyPr/>
          <a:lstStyle/>
          <a:p>
            <a:r>
              <a:rPr lang="en-US" sz="6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Mitigation</a:t>
            </a:r>
            <a:endParaRPr lang="en-CA" sz="6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"/>
          <p:cNvSpPr/>
          <p:nvPr/>
        </p:nvSpPr>
        <p:spPr>
          <a:xfrm>
            <a:off x="6969230" y="4630057"/>
            <a:ext cx="3868615" cy="127001"/>
          </a:xfrm>
          <a:prstGeom prst="rect">
            <a:avLst/>
          </a:prstGeom>
          <a:solidFill>
            <a:srgbClr val="1C1F25">
              <a:alpha val="1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" name="Rectangle"/>
          <p:cNvSpPr/>
          <p:nvPr/>
        </p:nvSpPr>
        <p:spPr>
          <a:xfrm>
            <a:off x="6981432" y="4630057"/>
            <a:ext cx="909722" cy="127001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" name="Chart tittle"/>
          <p:cNvSpPr txBox="1"/>
          <p:nvPr/>
        </p:nvSpPr>
        <p:spPr>
          <a:xfrm>
            <a:off x="6969231" y="4215082"/>
            <a:ext cx="27327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lnSpc>
                <a:spcPct val="150000"/>
              </a:lnSpc>
              <a:defRPr sz="2000" b="0">
                <a:solidFill>
                  <a:srgbClr val="6A6E7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pPr>
              <a:lnSpc>
                <a:spcPct val="100000"/>
              </a:lnSpc>
            </a:pPr>
            <a:r>
              <a:rPr lang="en-CA" dirty="0">
                <a:solidFill>
                  <a:schemeClr val="tx2"/>
                </a:solidFill>
                <a:latin typeface="+mn-lt"/>
                <a:cs typeface="Adobe Naskh Medium" panose="01010101010101010101" pitchFamily="50" charset="-78"/>
              </a:rPr>
              <a:t>Indicated Battery Capacity</a:t>
            </a:r>
          </a:p>
        </p:txBody>
      </p:sp>
      <p:sp>
        <p:nvSpPr>
          <p:cNvPr id="18" name="70%"/>
          <p:cNvSpPr txBox="1"/>
          <p:nvPr/>
        </p:nvSpPr>
        <p:spPr>
          <a:xfrm>
            <a:off x="9871841" y="3891393"/>
            <a:ext cx="77104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 sz="6000" b="0">
                <a:solidFill>
                  <a:srgbClr val="3170F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en-US" sz="4800" dirty="0">
                <a:solidFill>
                  <a:schemeClr val="accent1"/>
                </a:solidFill>
                <a:latin typeface="+mj-lt"/>
                <a:cs typeface="Adobe Naskh Medium" panose="01010101010101010101" pitchFamily="50" charset="-78"/>
              </a:rPr>
              <a:t>25</a:t>
            </a:r>
            <a:r>
              <a:rPr sz="1600" dirty="0">
                <a:solidFill>
                  <a:schemeClr val="accent1"/>
                </a:solidFill>
                <a:latin typeface="+mj-lt"/>
                <a:cs typeface="Adobe Naskh Medium" panose="01010101010101010101" pitchFamily="50" charset="-78"/>
              </a:rPr>
              <a:t>%</a:t>
            </a:r>
            <a:endParaRPr sz="2000" dirty="0">
              <a:solidFill>
                <a:schemeClr val="accent1"/>
              </a:solidFill>
              <a:latin typeface="+mj-lt"/>
              <a:cs typeface="Adobe Naskh Medium" panose="01010101010101010101" pitchFamily="50" charset="-78"/>
            </a:endParaRPr>
          </a:p>
        </p:txBody>
      </p:sp>
      <p:sp>
        <p:nvSpPr>
          <p:cNvPr id="19" name="Rectangle"/>
          <p:cNvSpPr/>
          <p:nvPr/>
        </p:nvSpPr>
        <p:spPr>
          <a:xfrm>
            <a:off x="6969231" y="3114759"/>
            <a:ext cx="3868615" cy="127003"/>
          </a:xfrm>
          <a:prstGeom prst="rect">
            <a:avLst/>
          </a:prstGeom>
          <a:solidFill>
            <a:srgbClr val="1C1F25">
              <a:alpha val="1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" name="Rectangle"/>
          <p:cNvSpPr/>
          <p:nvPr/>
        </p:nvSpPr>
        <p:spPr>
          <a:xfrm>
            <a:off x="6972769" y="3126665"/>
            <a:ext cx="1192586" cy="127003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" name="Chart tittle"/>
          <p:cNvSpPr txBox="1"/>
          <p:nvPr/>
        </p:nvSpPr>
        <p:spPr>
          <a:xfrm>
            <a:off x="6986787" y="2733521"/>
            <a:ext cx="159069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lnSpc>
                <a:spcPct val="150000"/>
              </a:lnSpc>
              <a:defRPr sz="2000" b="0">
                <a:solidFill>
                  <a:srgbClr val="6A6E7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2"/>
                </a:solidFill>
                <a:latin typeface="+mn-lt"/>
                <a:cs typeface="Adobe Naskh Medium" panose="01010101010101010101" pitchFamily="50" charset="-78"/>
              </a:rPr>
              <a:t>State of Charge</a:t>
            </a:r>
            <a:endParaRPr dirty="0">
              <a:solidFill>
                <a:schemeClr val="tx2"/>
              </a:solidFill>
              <a:latin typeface="+mn-lt"/>
              <a:cs typeface="Adobe Naskh Medium" panose="01010101010101010101" pitchFamily="50" charset="-78"/>
            </a:endParaRPr>
          </a:p>
        </p:txBody>
      </p:sp>
      <p:sp>
        <p:nvSpPr>
          <p:cNvPr id="22" name="90%"/>
          <p:cNvSpPr txBox="1"/>
          <p:nvPr/>
        </p:nvSpPr>
        <p:spPr>
          <a:xfrm>
            <a:off x="9871840" y="2420612"/>
            <a:ext cx="77104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 sz="6000" b="0">
                <a:solidFill>
                  <a:srgbClr val="3170F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en-US" sz="4800" dirty="0">
                <a:solidFill>
                  <a:schemeClr val="accent1"/>
                </a:solidFill>
                <a:latin typeface="+mj-lt"/>
                <a:cs typeface="Adobe Naskh Medium" panose="01010101010101010101" pitchFamily="50" charset="-78"/>
              </a:rPr>
              <a:t>3</a:t>
            </a:r>
            <a:r>
              <a:rPr sz="4800" dirty="0">
                <a:solidFill>
                  <a:schemeClr val="accent1"/>
                </a:solidFill>
                <a:latin typeface="+mj-lt"/>
                <a:cs typeface="Adobe Naskh Medium" panose="01010101010101010101" pitchFamily="50" charset="-78"/>
              </a:rPr>
              <a:t>0</a:t>
            </a:r>
            <a:r>
              <a:rPr sz="1600" dirty="0">
                <a:solidFill>
                  <a:schemeClr val="accent1"/>
                </a:solidFill>
                <a:latin typeface="+mj-lt"/>
                <a:cs typeface="Adobe Naskh Medium" panose="01010101010101010101" pitchFamily="50" charset="-78"/>
              </a:rPr>
              <a:t>%</a:t>
            </a:r>
            <a:endParaRPr sz="2000" dirty="0">
              <a:solidFill>
                <a:schemeClr val="accent1"/>
              </a:solidFill>
              <a:latin typeface="+mj-lt"/>
              <a:cs typeface="Adobe Naskh Medium" panose="01010101010101010101" pitchFamily="50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1182D1-BA84-BF6A-6E9E-D94221289562}"/>
              </a:ext>
            </a:extLst>
          </p:cNvPr>
          <p:cNvSpPr txBox="1"/>
          <p:nvPr/>
        </p:nvSpPr>
        <p:spPr>
          <a:xfrm>
            <a:off x="8461169" y="3522061"/>
            <a:ext cx="667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or…</a:t>
            </a:r>
          </a:p>
        </p:txBody>
      </p:sp>
    </p:spTree>
    <p:extLst>
      <p:ext uri="{BB962C8B-B14F-4D97-AF65-F5344CB8AC3E}">
        <p14:creationId xmlns:p14="http://schemas.microsoft.com/office/powerpoint/2010/main" val="2124904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5902034" y="898783"/>
            <a:ext cx="6289965" cy="497166"/>
          </a:xfrm>
        </p:spPr>
        <p:txBody>
          <a:bodyPr/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Hazard Labelling</a:t>
            </a:r>
            <a:br>
              <a:rPr lang="en-US" dirty="0"/>
            </a:br>
            <a:endParaRPr lang="en-CA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460E5426-BF7C-1779-61C0-4A2B99ACFD17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2"/>
          <a:stretch>
            <a:fillRect/>
          </a:stretch>
        </p:blipFill>
        <p:spPr>
          <a:xfrm>
            <a:off x="1301025" y="1822662"/>
            <a:ext cx="3436671" cy="3933761"/>
          </a:xfrm>
          <a:prstGeom prst="rect">
            <a:avLst/>
          </a:prstGeo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8003F15E-6AFB-F021-E9ED-3D0E269D53C8}"/>
              </a:ext>
            </a:extLst>
          </p:cNvPr>
          <p:cNvPicPr>
            <a:picLocks noGrp="1" noChangeAspect="1"/>
          </p:cNvPicPr>
          <p:nvPr>
            <p:ph sz="half" idx="18"/>
          </p:nvPr>
        </p:nvPicPr>
        <p:blipFill>
          <a:blip r:embed="rId3"/>
          <a:stretch>
            <a:fillRect/>
          </a:stretch>
        </p:blipFill>
        <p:spPr>
          <a:xfrm>
            <a:off x="7075621" y="1822662"/>
            <a:ext cx="4087184" cy="4062637"/>
          </a:xfrm>
          <a:prstGeom prst="rect">
            <a:avLst/>
          </a:prstGeom>
        </p:spPr>
      </p:pic>
      <p:sp>
        <p:nvSpPr>
          <p:cNvPr id="49" name="Text Placeholder 48"/>
          <p:cNvSpPr>
            <a:spLocks noGrp="1"/>
          </p:cNvSpPr>
          <p:nvPr>
            <p:ph type="body" sz="quarter" idx="22"/>
          </p:nvPr>
        </p:nvSpPr>
        <p:spPr>
          <a:xfrm>
            <a:off x="0" y="906917"/>
            <a:ext cx="5902035" cy="507736"/>
          </a:xfrm>
        </p:spPr>
        <p:txBody>
          <a:bodyPr/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Package Marking</a:t>
            </a:r>
            <a:endParaRPr lang="en-CA" sz="36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8732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B715A133-019A-D2C0-9FB0-387EEFCA8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2"/>
          <a:stretch/>
        </p:blipFill>
        <p:spPr>
          <a:xfrm>
            <a:off x="902125" y="724165"/>
            <a:ext cx="10389794" cy="6063260"/>
          </a:xfrm>
          <a:prstGeom prst="rect">
            <a:avLst/>
          </a:prstGeom>
          <a:noFill/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64C8C189-6F03-6AFD-892A-5AC5AD8F4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81" y="724165"/>
            <a:ext cx="10389794" cy="1265402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Developing New Fire Resistance Standards</a:t>
            </a:r>
            <a:b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individual packaging and aircraft containers 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09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>
          <a:xfrm>
            <a:off x="1257944" y="1692909"/>
            <a:ext cx="2852841" cy="3532234"/>
          </a:xfrm>
        </p:spPr>
        <p:txBody>
          <a:bodyPr>
            <a:noAutofit/>
          </a:bodyPr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 Classification Criteria for Lithium and Sodium ion Batteries? </a:t>
            </a:r>
            <a:endParaRPr lang="en-CA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5C5FC3-A731-76F9-8E38-BBF3B07D3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785" y="5608637"/>
            <a:ext cx="6844201" cy="4505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951ECD-C518-64AF-E625-5BC632E260DC}"/>
              </a:ext>
            </a:extLst>
          </p:cNvPr>
          <p:cNvSpPr txBox="1"/>
          <p:nvPr/>
        </p:nvSpPr>
        <p:spPr>
          <a:xfrm>
            <a:off x="6096000" y="5998894"/>
            <a:ext cx="3627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Increasing Risk….</a:t>
            </a:r>
            <a:endParaRPr lang="en-US" sz="3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D28B5B5-4997-9CEA-4333-C8664313A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785" y="798776"/>
            <a:ext cx="6844201" cy="480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70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388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Scholastica Opiyo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470031" y="3370551"/>
            <a:ext cx="5251937" cy="2258353"/>
          </a:xfrm>
        </p:spPr>
        <p:txBody>
          <a:bodyPr/>
          <a:lstStyle/>
          <a:p>
            <a:r>
              <a:rPr lang="en-CA" dirty="0"/>
              <a:t>Manager, Dangerous Goods Standards</a:t>
            </a:r>
          </a:p>
          <a:p>
            <a:r>
              <a:rPr lang="en-CA" dirty="0"/>
              <a:t>International Air Transport Association (IATA)</a:t>
            </a:r>
          </a:p>
          <a:p>
            <a:endParaRPr lang="en-CA" dirty="0"/>
          </a:p>
          <a:p>
            <a:r>
              <a:rPr lang="en-CA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opiyos@iata.org</a:t>
            </a:r>
            <a:endParaRPr lang="en-CA" dirty="0"/>
          </a:p>
          <a:p>
            <a:r>
              <a:rPr lang="en-CA" dirty="0"/>
              <a:t>+41 76 783 33 92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9318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C44690-CEE5-6822-B3FC-B13A3A79A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034" y="787370"/>
            <a:ext cx="10363201" cy="52832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A9AC32-E99C-0D77-FC01-B8C35AD09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480" y="4876622"/>
            <a:ext cx="6681795" cy="16704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FA8F42-40B8-A974-30CE-81505C3386AF}"/>
              </a:ext>
            </a:extLst>
          </p:cNvPr>
          <p:cNvSpPr txBox="1"/>
          <p:nvPr/>
        </p:nvSpPr>
        <p:spPr>
          <a:xfrm>
            <a:off x="974034" y="523672"/>
            <a:ext cx="67775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Transporting Lithium Batteries</a:t>
            </a:r>
          </a:p>
        </p:txBody>
      </p:sp>
    </p:spTree>
    <p:extLst>
      <p:ext uri="{BB962C8B-B14F-4D97-AF65-F5344CB8AC3E}">
        <p14:creationId xmlns:p14="http://schemas.microsoft.com/office/powerpoint/2010/main" val="3685987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CA" dirty="0"/>
            </a:br>
            <a:r>
              <a:rPr lang="en-CA" sz="6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Transporting Lithium Batteries</a:t>
            </a:r>
            <a:br>
              <a:rPr lang="en-CA" dirty="0"/>
            </a:br>
            <a:endParaRPr lang="en-CA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>
          <a:ln w="9525">
            <a:solidFill>
              <a:schemeClr val="tx2"/>
            </a:solidFill>
          </a:ln>
        </p:spPr>
        <p:txBody>
          <a:bodyPr/>
          <a:lstStyle/>
          <a:p>
            <a:r>
              <a:rPr lang="en-CA" dirty="0"/>
              <a:t>01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ln w="9525">
            <a:solidFill>
              <a:schemeClr val="tx2"/>
            </a:solidFill>
          </a:ln>
        </p:spPr>
        <p:txBody>
          <a:bodyPr/>
          <a:lstStyle/>
          <a:p>
            <a:r>
              <a:rPr lang="en-CA" dirty="0"/>
              <a:t>03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ln>
            <a:solidFill>
              <a:schemeClr val="tx2"/>
            </a:solidFill>
          </a:ln>
        </p:spPr>
        <p:txBody>
          <a:bodyPr/>
          <a:lstStyle/>
          <a:p>
            <a:r>
              <a:rPr lang="en-CA" dirty="0"/>
              <a:t>02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ln>
            <a:solidFill>
              <a:schemeClr val="tx2"/>
            </a:solidFill>
          </a:ln>
        </p:spPr>
        <p:txBody>
          <a:bodyPr/>
          <a:lstStyle/>
          <a:p>
            <a:r>
              <a:rPr lang="en-CA" dirty="0"/>
              <a:t>04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>
          <a:ln>
            <a:solidFill>
              <a:schemeClr val="tx2"/>
            </a:solidFill>
          </a:ln>
        </p:spPr>
        <p:txBody>
          <a:bodyPr/>
          <a:lstStyle/>
          <a:p>
            <a:r>
              <a:rPr lang="en-CA" dirty="0"/>
              <a:t>05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20"/>
          </p:nvPr>
        </p:nvSpPr>
        <p:spPr>
          <a:ln>
            <a:solidFill>
              <a:schemeClr val="tx2"/>
            </a:solidFill>
          </a:ln>
        </p:spPr>
        <p:txBody>
          <a:bodyPr/>
          <a:lstStyle/>
          <a:p>
            <a:r>
              <a:rPr lang="en-CA" dirty="0"/>
              <a:t>06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22"/>
          </p:nvPr>
        </p:nvSpPr>
        <p:spPr>
          <a:xfrm>
            <a:off x="2635778" y="2217842"/>
            <a:ext cx="3110334" cy="955393"/>
          </a:xfrm>
        </p:spPr>
        <p:txBody>
          <a:bodyPr/>
          <a:lstStyle/>
          <a:p>
            <a:r>
              <a:rPr lang="en-US" sz="2400" dirty="0">
                <a:ea typeface="Aktiv Grotesk"/>
                <a:cs typeface="Aktiv Grotesk"/>
              </a:rPr>
              <a:t>Properties of Lithium cells and lithium batteries </a:t>
            </a:r>
          </a:p>
          <a:p>
            <a:endParaRPr lang="en-CA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23"/>
          </p:nvPr>
        </p:nvSpPr>
        <p:spPr>
          <a:xfrm>
            <a:off x="7588552" y="2122515"/>
            <a:ext cx="3110334" cy="955393"/>
          </a:xfrm>
        </p:spPr>
        <p:txBody>
          <a:bodyPr/>
          <a:lstStyle/>
          <a:p>
            <a:r>
              <a:rPr lang="en-US" sz="2400" dirty="0"/>
              <a:t>Potential Risks </a:t>
            </a:r>
            <a:br>
              <a:rPr lang="en-US" sz="2400" dirty="0"/>
            </a:br>
            <a:r>
              <a:rPr lang="en-US" sz="2400" dirty="0"/>
              <a:t>with Batteries </a:t>
            </a:r>
            <a:endParaRPr lang="en-CA" sz="2400" dirty="0"/>
          </a:p>
          <a:p>
            <a:endParaRPr lang="en-CA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24"/>
          </p:nvPr>
        </p:nvSpPr>
        <p:spPr>
          <a:xfrm>
            <a:off x="2635778" y="3648435"/>
            <a:ext cx="3110334" cy="947389"/>
          </a:xfrm>
        </p:spPr>
        <p:txBody>
          <a:bodyPr/>
          <a:lstStyle/>
          <a:p>
            <a:r>
              <a:rPr lang="en-US" sz="2400" dirty="0"/>
              <a:t>Increasing number of lithium battery incidents</a:t>
            </a:r>
            <a:endParaRPr lang="en-CA" sz="2400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5"/>
          </p:nvPr>
        </p:nvSpPr>
        <p:spPr>
          <a:xfrm>
            <a:off x="7588552" y="3553108"/>
            <a:ext cx="3110334" cy="947389"/>
          </a:xfrm>
        </p:spPr>
        <p:txBody>
          <a:bodyPr/>
          <a:lstStyle/>
          <a:p>
            <a:r>
              <a:rPr lang="en-US" sz="2400" dirty="0"/>
              <a:t>An increasing trend in battery production</a:t>
            </a:r>
            <a:endParaRPr lang="en-CA" sz="2400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6"/>
          </p:nvPr>
        </p:nvSpPr>
        <p:spPr>
          <a:xfrm>
            <a:off x="2662831" y="5075157"/>
            <a:ext cx="3110334" cy="955393"/>
          </a:xfrm>
        </p:spPr>
        <p:txBody>
          <a:bodyPr/>
          <a:lstStyle/>
          <a:p>
            <a:r>
              <a:rPr lang="en-US" sz="2400" dirty="0"/>
              <a:t>Incident causes </a:t>
            </a:r>
            <a:endParaRPr lang="en-CA" sz="2400" dirty="0"/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sz="2400" dirty="0"/>
              <a:t>Risk Mitigation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1485429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A group of batteries in a row&#10;&#10;AI-generated content may be incorrect.">
            <a:extLst>
              <a:ext uri="{FF2B5EF4-FFF2-40B4-BE49-F238E27FC236}">
                <a16:creationId xmlns:a16="http://schemas.microsoft.com/office/drawing/2014/main" id="{4FEA3071-C717-8D98-00C4-BD44D665630F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21785" r="5708"/>
          <a:stretch/>
        </p:blipFill>
        <p:spPr>
          <a:xfrm>
            <a:off x="7206987" y="10"/>
            <a:ext cx="4985013" cy="6857990"/>
          </a:xfrm>
          <a:prstGeom prst="rect">
            <a:avLst/>
          </a:prstGeom>
          <a:noFill/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DEB0740-B670-4BAA-4A75-C7847235B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3154" y="2006930"/>
            <a:ext cx="5854534" cy="4528811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Higher Specific Energy</a:t>
            </a:r>
          </a:p>
          <a:p>
            <a:pPr marL="342900" indent="-342900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Higher Energy Density</a:t>
            </a:r>
          </a:p>
          <a:p>
            <a:pPr marL="342900" indent="-342900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Higher Energy Efficiency</a:t>
            </a:r>
          </a:p>
          <a:p>
            <a:pPr marL="342900" indent="-342900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Longer cycle life (Rechargeable Lithium Ion)</a:t>
            </a:r>
          </a:p>
          <a:p>
            <a:pPr marL="342900" indent="-342900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Longer calendar life</a:t>
            </a:r>
          </a:p>
          <a:p>
            <a:pPr marL="342900" indent="-342900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Light in weight</a:t>
            </a:r>
          </a:p>
          <a:p>
            <a:pPr marL="342900" indent="-342900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High current delivery from small battery forms</a:t>
            </a:r>
          </a:p>
          <a:p>
            <a:pPr marL="342900" indent="-342900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Very long shelf life (Lithium metal)</a:t>
            </a:r>
          </a:p>
          <a:p>
            <a:endParaRPr lang="en-US" dirty="0"/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72F44C1B-A035-11AD-B931-3A272740D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4" y="322259"/>
            <a:ext cx="5465037" cy="1178872"/>
          </a:xfrm>
        </p:spPr>
        <p:txBody>
          <a:bodyPr/>
          <a:lstStyle/>
          <a:p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ktiv Grotesk"/>
                <a:cs typeface="Aktiv Grotesk"/>
              </a:rPr>
              <a:t>Properties of Lithium cells (or single cell battery) and lithium batteries :</a:t>
            </a:r>
            <a:br>
              <a:rPr lang="en-US" sz="2800" dirty="0">
                <a:ea typeface="Aktiv Grotesk"/>
                <a:cs typeface="Aktiv Grotesk"/>
              </a:rPr>
            </a:br>
            <a:br>
              <a:rPr lang="en-US" sz="2800" dirty="0">
                <a:ea typeface="Aktiv Grotesk"/>
                <a:cs typeface="Aktiv Grotesk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282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114" y="933065"/>
            <a:ext cx="7058923" cy="732817"/>
          </a:xfrm>
        </p:spPr>
        <p:txBody>
          <a:bodyPr/>
          <a:lstStyle/>
          <a:p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Potential Risks with Batteries </a:t>
            </a:r>
            <a:endParaRPr lang="en-CA" sz="4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1956647" y="2876047"/>
            <a:ext cx="0" cy="1213367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530269" y="3757215"/>
            <a:ext cx="0" cy="875515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121530" y="2869775"/>
            <a:ext cx="0" cy="875515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886677" y="3288010"/>
            <a:ext cx="0" cy="875515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0073146" y="1145647"/>
            <a:ext cx="0" cy="875515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9507488" y="579240"/>
            <a:ext cx="1132820" cy="113281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34" name="Freeform 33"/>
          <p:cNvSpPr>
            <a:spLocks/>
          </p:cNvSpPr>
          <p:nvPr/>
        </p:nvSpPr>
        <p:spPr bwMode="auto">
          <a:xfrm>
            <a:off x="1935627" y="2659746"/>
            <a:ext cx="2076239" cy="1416767"/>
          </a:xfrm>
          <a:custGeom>
            <a:avLst/>
            <a:gdLst>
              <a:gd name="T0" fmla="*/ 2668 w 15298"/>
              <a:gd name="T1" fmla="*/ 443 h 10413"/>
              <a:gd name="T2" fmla="*/ 14265 w 15298"/>
              <a:gd name="T3" fmla="*/ 7138 h 10413"/>
              <a:gd name="T4" fmla="*/ 14855 w 15298"/>
              <a:gd name="T5" fmla="*/ 9340 h 10413"/>
              <a:gd name="T6" fmla="*/ 14832 w 15298"/>
              <a:gd name="T7" fmla="*/ 9379 h 10413"/>
              <a:gd name="T8" fmla="*/ 12630 w 15298"/>
              <a:gd name="T9" fmla="*/ 9969 h 10413"/>
              <a:gd name="T10" fmla="*/ 1034 w 15298"/>
              <a:gd name="T11" fmla="*/ 3274 h 10413"/>
              <a:gd name="T12" fmla="*/ 444 w 15298"/>
              <a:gd name="T13" fmla="*/ 1072 h 10413"/>
              <a:gd name="T14" fmla="*/ 466 w 15298"/>
              <a:gd name="T15" fmla="*/ 1033 h 10413"/>
              <a:gd name="T16" fmla="*/ 2668 w 15298"/>
              <a:gd name="T17" fmla="*/ 443 h 10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298" h="10413">
                <a:moveTo>
                  <a:pt x="2668" y="443"/>
                </a:moveTo>
                <a:lnTo>
                  <a:pt x="14265" y="7138"/>
                </a:lnTo>
                <a:cubicBezTo>
                  <a:pt x="15032" y="7581"/>
                  <a:pt x="15298" y="8572"/>
                  <a:pt x="14855" y="9340"/>
                </a:cubicBezTo>
                <a:lnTo>
                  <a:pt x="14832" y="9379"/>
                </a:lnTo>
                <a:cubicBezTo>
                  <a:pt x="14389" y="10147"/>
                  <a:pt x="13398" y="10413"/>
                  <a:pt x="12630" y="9969"/>
                </a:cubicBezTo>
                <a:lnTo>
                  <a:pt x="1034" y="3274"/>
                </a:lnTo>
                <a:cubicBezTo>
                  <a:pt x="266" y="2831"/>
                  <a:pt x="0" y="1840"/>
                  <a:pt x="444" y="1072"/>
                </a:cubicBezTo>
                <a:lnTo>
                  <a:pt x="466" y="1033"/>
                </a:lnTo>
                <a:cubicBezTo>
                  <a:pt x="910" y="265"/>
                  <a:pt x="1901" y="0"/>
                  <a:pt x="2668" y="443"/>
                </a:cubicBezTo>
                <a:close/>
              </a:path>
            </a:pathLst>
          </a:custGeom>
          <a:solidFill>
            <a:schemeClr val="accent1"/>
          </a:solidFill>
          <a:ln w="2540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35" name="Freeform 34"/>
          <p:cNvSpPr>
            <a:spLocks/>
          </p:cNvSpPr>
          <p:nvPr/>
        </p:nvSpPr>
        <p:spPr bwMode="auto">
          <a:xfrm>
            <a:off x="3509249" y="2658897"/>
            <a:ext cx="2077924" cy="1415080"/>
          </a:xfrm>
          <a:custGeom>
            <a:avLst/>
            <a:gdLst>
              <a:gd name="T0" fmla="*/ 12629 w 15298"/>
              <a:gd name="T1" fmla="*/ 443 h 10413"/>
              <a:gd name="T2" fmla="*/ 1033 w 15298"/>
              <a:gd name="T3" fmla="*/ 7138 h 10413"/>
              <a:gd name="T4" fmla="*/ 443 w 15298"/>
              <a:gd name="T5" fmla="*/ 9341 h 10413"/>
              <a:gd name="T6" fmla="*/ 466 w 15298"/>
              <a:gd name="T7" fmla="*/ 9380 h 10413"/>
              <a:gd name="T8" fmla="*/ 2668 w 15298"/>
              <a:gd name="T9" fmla="*/ 9970 h 10413"/>
              <a:gd name="T10" fmla="*/ 14264 w 15298"/>
              <a:gd name="T11" fmla="*/ 3275 h 10413"/>
              <a:gd name="T12" fmla="*/ 14854 w 15298"/>
              <a:gd name="T13" fmla="*/ 1072 h 10413"/>
              <a:gd name="T14" fmla="*/ 14832 w 15298"/>
              <a:gd name="T15" fmla="*/ 1033 h 10413"/>
              <a:gd name="T16" fmla="*/ 12629 w 15298"/>
              <a:gd name="T17" fmla="*/ 443 h 10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298" h="10413">
                <a:moveTo>
                  <a:pt x="12629" y="443"/>
                </a:moveTo>
                <a:lnTo>
                  <a:pt x="1033" y="7138"/>
                </a:lnTo>
                <a:cubicBezTo>
                  <a:pt x="265" y="7582"/>
                  <a:pt x="0" y="8573"/>
                  <a:pt x="443" y="9341"/>
                </a:cubicBezTo>
                <a:lnTo>
                  <a:pt x="466" y="9380"/>
                </a:lnTo>
                <a:cubicBezTo>
                  <a:pt x="909" y="10147"/>
                  <a:pt x="1900" y="10413"/>
                  <a:pt x="2668" y="9970"/>
                </a:cubicBezTo>
                <a:lnTo>
                  <a:pt x="14264" y="3275"/>
                </a:lnTo>
                <a:cubicBezTo>
                  <a:pt x="15032" y="2831"/>
                  <a:pt x="15298" y="1840"/>
                  <a:pt x="14854" y="1072"/>
                </a:cubicBezTo>
                <a:lnTo>
                  <a:pt x="14832" y="1033"/>
                </a:lnTo>
                <a:cubicBezTo>
                  <a:pt x="14388" y="266"/>
                  <a:pt x="13397" y="0"/>
                  <a:pt x="12629" y="443"/>
                </a:cubicBezTo>
                <a:close/>
              </a:path>
            </a:pathLst>
          </a:custGeom>
          <a:solidFill>
            <a:schemeClr val="accent2"/>
          </a:solidFill>
          <a:ln w="2540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36" name="Freeform 6"/>
          <p:cNvSpPr>
            <a:spLocks/>
          </p:cNvSpPr>
          <p:nvPr/>
        </p:nvSpPr>
        <p:spPr bwMode="auto">
          <a:xfrm rot="2700000">
            <a:off x="5182329" y="2436391"/>
            <a:ext cx="2076239" cy="1415080"/>
          </a:xfrm>
          <a:custGeom>
            <a:avLst/>
            <a:gdLst>
              <a:gd name="T0" fmla="*/ 12630 w 15298"/>
              <a:gd name="T1" fmla="*/ 443 h 10413"/>
              <a:gd name="T2" fmla="*/ 1033 w 15298"/>
              <a:gd name="T3" fmla="*/ 7138 h 10413"/>
              <a:gd name="T4" fmla="*/ 443 w 15298"/>
              <a:gd name="T5" fmla="*/ 9341 h 10413"/>
              <a:gd name="T6" fmla="*/ 466 w 15298"/>
              <a:gd name="T7" fmla="*/ 9379 h 10413"/>
              <a:gd name="T8" fmla="*/ 2668 w 15298"/>
              <a:gd name="T9" fmla="*/ 9970 h 10413"/>
              <a:gd name="T10" fmla="*/ 14264 w 15298"/>
              <a:gd name="T11" fmla="*/ 3275 h 10413"/>
              <a:gd name="T12" fmla="*/ 14854 w 15298"/>
              <a:gd name="T13" fmla="*/ 1072 h 10413"/>
              <a:gd name="T14" fmla="*/ 14832 w 15298"/>
              <a:gd name="T15" fmla="*/ 1033 h 10413"/>
              <a:gd name="T16" fmla="*/ 12630 w 15298"/>
              <a:gd name="T17" fmla="*/ 443 h 10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298" h="10413">
                <a:moveTo>
                  <a:pt x="12630" y="443"/>
                </a:moveTo>
                <a:lnTo>
                  <a:pt x="1033" y="7138"/>
                </a:lnTo>
                <a:cubicBezTo>
                  <a:pt x="266" y="7582"/>
                  <a:pt x="0" y="8573"/>
                  <a:pt x="443" y="9341"/>
                </a:cubicBezTo>
                <a:lnTo>
                  <a:pt x="466" y="9379"/>
                </a:lnTo>
                <a:cubicBezTo>
                  <a:pt x="909" y="10147"/>
                  <a:pt x="1900" y="10413"/>
                  <a:pt x="2668" y="9970"/>
                </a:cubicBezTo>
                <a:lnTo>
                  <a:pt x="14264" y="3275"/>
                </a:lnTo>
                <a:cubicBezTo>
                  <a:pt x="15032" y="2831"/>
                  <a:pt x="15298" y="1840"/>
                  <a:pt x="14854" y="1072"/>
                </a:cubicBezTo>
                <a:lnTo>
                  <a:pt x="14832" y="1033"/>
                </a:lnTo>
                <a:cubicBezTo>
                  <a:pt x="14389" y="266"/>
                  <a:pt x="13398" y="0"/>
                  <a:pt x="12630" y="443"/>
                </a:cubicBezTo>
                <a:close/>
              </a:path>
            </a:pathLst>
          </a:custGeom>
          <a:solidFill>
            <a:schemeClr val="accent3"/>
          </a:solidFill>
          <a:ln w="2540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37" name="Freeform 9"/>
          <p:cNvSpPr>
            <a:spLocks/>
          </p:cNvSpPr>
          <p:nvPr/>
        </p:nvSpPr>
        <p:spPr bwMode="auto">
          <a:xfrm rot="18000000">
            <a:off x="6860198" y="2213687"/>
            <a:ext cx="2076239" cy="1415080"/>
          </a:xfrm>
          <a:custGeom>
            <a:avLst/>
            <a:gdLst>
              <a:gd name="T0" fmla="*/ 2668 w 15298"/>
              <a:gd name="T1" fmla="*/ 444 h 10413"/>
              <a:gd name="T2" fmla="*/ 14264 w 15298"/>
              <a:gd name="T3" fmla="*/ 7139 h 10413"/>
              <a:gd name="T4" fmla="*/ 14854 w 15298"/>
              <a:gd name="T5" fmla="*/ 9341 h 10413"/>
              <a:gd name="T6" fmla="*/ 14832 w 15298"/>
              <a:gd name="T7" fmla="*/ 9380 h 10413"/>
              <a:gd name="T8" fmla="*/ 12630 w 15298"/>
              <a:gd name="T9" fmla="*/ 9970 h 10413"/>
              <a:gd name="T10" fmla="*/ 1034 w 15298"/>
              <a:gd name="T11" fmla="*/ 3275 h 10413"/>
              <a:gd name="T12" fmla="*/ 443 w 15298"/>
              <a:gd name="T13" fmla="*/ 1073 h 10413"/>
              <a:gd name="T14" fmla="*/ 466 w 15298"/>
              <a:gd name="T15" fmla="*/ 1034 h 10413"/>
              <a:gd name="T16" fmla="*/ 2668 w 15298"/>
              <a:gd name="T17" fmla="*/ 444 h 10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298" h="10413">
                <a:moveTo>
                  <a:pt x="2668" y="444"/>
                </a:moveTo>
                <a:lnTo>
                  <a:pt x="14264" y="7139"/>
                </a:lnTo>
                <a:cubicBezTo>
                  <a:pt x="15032" y="7582"/>
                  <a:pt x="15298" y="8573"/>
                  <a:pt x="14854" y="9341"/>
                </a:cubicBezTo>
                <a:lnTo>
                  <a:pt x="14832" y="9380"/>
                </a:lnTo>
                <a:cubicBezTo>
                  <a:pt x="14389" y="10148"/>
                  <a:pt x="13398" y="10413"/>
                  <a:pt x="12630" y="9970"/>
                </a:cubicBezTo>
                <a:lnTo>
                  <a:pt x="1034" y="3275"/>
                </a:lnTo>
                <a:cubicBezTo>
                  <a:pt x="266" y="2832"/>
                  <a:pt x="0" y="1841"/>
                  <a:pt x="443" y="1073"/>
                </a:cubicBezTo>
                <a:lnTo>
                  <a:pt x="466" y="1034"/>
                </a:lnTo>
                <a:cubicBezTo>
                  <a:pt x="909" y="266"/>
                  <a:pt x="1900" y="0"/>
                  <a:pt x="2668" y="444"/>
                </a:cubicBezTo>
                <a:close/>
              </a:path>
            </a:pathLst>
          </a:custGeom>
          <a:solidFill>
            <a:schemeClr val="accent4"/>
          </a:solidFill>
          <a:ln w="2540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38" name="Freeform 5"/>
          <p:cNvSpPr>
            <a:spLocks/>
          </p:cNvSpPr>
          <p:nvPr/>
        </p:nvSpPr>
        <p:spPr bwMode="auto">
          <a:xfrm rot="20714967">
            <a:off x="8323927" y="1082707"/>
            <a:ext cx="2077924" cy="1415080"/>
          </a:xfrm>
          <a:custGeom>
            <a:avLst/>
            <a:gdLst>
              <a:gd name="T0" fmla="*/ 12630 w 15298"/>
              <a:gd name="T1" fmla="*/ 444 h 10413"/>
              <a:gd name="T2" fmla="*/ 1033 w 15298"/>
              <a:gd name="T3" fmla="*/ 7139 h 10413"/>
              <a:gd name="T4" fmla="*/ 443 w 15298"/>
              <a:gd name="T5" fmla="*/ 9341 h 10413"/>
              <a:gd name="T6" fmla="*/ 466 w 15298"/>
              <a:gd name="T7" fmla="*/ 9380 h 10413"/>
              <a:gd name="T8" fmla="*/ 2668 w 15298"/>
              <a:gd name="T9" fmla="*/ 9970 h 10413"/>
              <a:gd name="T10" fmla="*/ 14264 w 15298"/>
              <a:gd name="T11" fmla="*/ 3275 h 10413"/>
              <a:gd name="T12" fmla="*/ 14854 w 15298"/>
              <a:gd name="T13" fmla="*/ 1073 h 10413"/>
              <a:gd name="T14" fmla="*/ 14832 w 15298"/>
              <a:gd name="T15" fmla="*/ 1034 h 10413"/>
              <a:gd name="T16" fmla="*/ 12630 w 15298"/>
              <a:gd name="T17" fmla="*/ 444 h 10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298" h="10413">
                <a:moveTo>
                  <a:pt x="12630" y="444"/>
                </a:moveTo>
                <a:lnTo>
                  <a:pt x="1033" y="7139"/>
                </a:lnTo>
                <a:cubicBezTo>
                  <a:pt x="266" y="7582"/>
                  <a:pt x="0" y="8573"/>
                  <a:pt x="443" y="9341"/>
                </a:cubicBezTo>
                <a:lnTo>
                  <a:pt x="466" y="9380"/>
                </a:lnTo>
                <a:cubicBezTo>
                  <a:pt x="909" y="10148"/>
                  <a:pt x="1900" y="10413"/>
                  <a:pt x="2668" y="9970"/>
                </a:cubicBezTo>
                <a:lnTo>
                  <a:pt x="14264" y="3275"/>
                </a:lnTo>
                <a:cubicBezTo>
                  <a:pt x="15032" y="2832"/>
                  <a:pt x="15298" y="1841"/>
                  <a:pt x="14854" y="1073"/>
                </a:cubicBezTo>
                <a:lnTo>
                  <a:pt x="14832" y="1034"/>
                </a:lnTo>
                <a:cubicBezTo>
                  <a:pt x="14389" y="266"/>
                  <a:pt x="13398" y="0"/>
                  <a:pt x="12630" y="444"/>
                </a:cubicBezTo>
                <a:close/>
              </a:path>
            </a:pathLst>
          </a:custGeom>
          <a:solidFill>
            <a:schemeClr val="accent5"/>
          </a:solidFill>
          <a:ln w="2540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39" name="Oval 38"/>
          <p:cNvSpPr/>
          <p:nvPr/>
        </p:nvSpPr>
        <p:spPr>
          <a:xfrm>
            <a:off x="2014067" y="2732628"/>
            <a:ext cx="343116" cy="343114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1000">
                <a:solidFill>
                  <a:srgbClr val="FFFFFF"/>
                </a:solidFill>
                <a:latin typeface="+mj-lt"/>
              </a:rPr>
              <a:t>01</a:t>
            </a:r>
            <a:endParaRPr lang="en-US" sz="10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3590619" y="3647028"/>
            <a:ext cx="343116" cy="34311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1000" dirty="0">
                <a:solidFill>
                  <a:srgbClr val="FFFFFF"/>
                </a:solidFill>
                <a:latin typeface="+mj-lt"/>
              </a:rPr>
              <a:t>02</a:t>
            </a:r>
          </a:p>
        </p:txBody>
      </p:sp>
      <p:sp>
        <p:nvSpPr>
          <p:cNvPr id="41" name="Oval 40"/>
          <p:cNvSpPr/>
          <p:nvPr/>
        </p:nvSpPr>
        <p:spPr>
          <a:xfrm>
            <a:off x="5167704" y="2732628"/>
            <a:ext cx="343116" cy="343114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1000" dirty="0">
                <a:solidFill>
                  <a:srgbClr val="FFFFFF"/>
                </a:solidFill>
                <a:latin typeface="+mj-lt"/>
              </a:rPr>
              <a:t>03</a:t>
            </a:r>
          </a:p>
        </p:txBody>
      </p:sp>
      <p:sp>
        <p:nvSpPr>
          <p:cNvPr id="42" name="Oval 41"/>
          <p:cNvSpPr/>
          <p:nvPr/>
        </p:nvSpPr>
        <p:spPr>
          <a:xfrm>
            <a:off x="6954464" y="3195084"/>
            <a:ext cx="343116" cy="34311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1000" dirty="0">
                <a:solidFill>
                  <a:srgbClr val="FFFFFF"/>
                </a:solidFill>
                <a:latin typeface="+mj-lt"/>
              </a:rPr>
              <a:t>04</a:t>
            </a:r>
          </a:p>
        </p:txBody>
      </p:sp>
      <p:sp>
        <p:nvSpPr>
          <p:cNvPr id="43" name="Oval 42"/>
          <p:cNvSpPr/>
          <p:nvPr/>
        </p:nvSpPr>
        <p:spPr>
          <a:xfrm>
            <a:off x="8552037" y="2249155"/>
            <a:ext cx="343116" cy="343114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1000" dirty="0">
                <a:solidFill>
                  <a:srgbClr val="FFFFFF"/>
                </a:solidFill>
                <a:latin typeface="+mj-lt"/>
              </a:rPr>
              <a:t>05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956647" y="4160293"/>
            <a:ext cx="1344495" cy="154991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dirty="0"/>
              <a:t>Short circuit (or other internal failure)</a:t>
            </a:r>
            <a:br>
              <a:rPr lang="en-US" sz="1600" dirty="0"/>
            </a:br>
            <a:r>
              <a:rPr lang="en-US" sz="1600" dirty="0"/>
              <a:t>leading to overheating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530269" y="4709658"/>
            <a:ext cx="1344495" cy="154991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dirty="0"/>
              <a:t>Pressure build up inside the battery casing leading to explosion</a:t>
            </a:r>
            <a:r>
              <a:rPr lang="en-US" sz="1200" dirty="0">
                <a:solidFill>
                  <a:schemeClr val="bg1">
                    <a:lumMod val="50000"/>
                    <a:alpha val="70000"/>
                  </a:schemeClr>
                </a:solidFill>
              </a:rPr>
              <a:t>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121530" y="3809327"/>
            <a:ext cx="1344495" cy="206210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/>
              <a:t>Release of flammable liquid electrolyte leading to combustion of nearby materials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874069" y="4220616"/>
            <a:ext cx="1344495" cy="15696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/>
              <a:t>Release of flammable gases </a:t>
            </a:r>
            <a:br>
              <a:rPr lang="en-US" sz="1600" dirty="0"/>
            </a:br>
            <a:r>
              <a:rPr lang="en-US" sz="1600" dirty="0"/>
              <a:t>leading to build-up and gas explosion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481584" y="3290997"/>
            <a:ext cx="1344495" cy="132343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/>
              <a:t>Release of toxic gases </a:t>
            </a:r>
            <a:br>
              <a:rPr lang="en-US" sz="1600" dirty="0"/>
            </a:br>
            <a:r>
              <a:rPr lang="en-US" sz="1600" dirty="0"/>
              <a:t>leading to air that is toxic to people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8666C6-D255-F8F8-BB62-AF3524629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893095" y="1487835"/>
            <a:ext cx="0" cy="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2B2A003-F341-4D80-E2A9-14E827190BB0}"/>
              </a:ext>
            </a:extLst>
          </p:cNvPr>
          <p:cNvCxnSpPr/>
          <p:nvPr/>
        </p:nvCxnSpPr>
        <p:spPr>
          <a:xfrm>
            <a:off x="8633984" y="2530919"/>
            <a:ext cx="0" cy="875515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AD5E8D3-A0EB-43A1-BC73-9232024A613E}"/>
              </a:ext>
            </a:extLst>
          </p:cNvPr>
          <p:cNvSpPr txBox="1"/>
          <p:nvPr/>
        </p:nvSpPr>
        <p:spPr>
          <a:xfrm>
            <a:off x="9875511" y="2048777"/>
            <a:ext cx="13444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Cells triggering heating of other nearby cells</a:t>
            </a:r>
          </a:p>
        </p:txBody>
      </p:sp>
    </p:spTree>
    <p:extLst>
      <p:ext uri="{BB962C8B-B14F-4D97-AF65-F5344CB8AC3E}">
        <p14:creationId xmlns:p14="http://schemas.microsoft.com/office/powerpoint/2010/main" val="3729981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7752A6-D5CA-57AB-A106-6837C3F44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779" y="2219385"/>
            <a:ext cx="10295907" cy="3421394"/>
          </a:xfrm>
          <a:prstGeom prst="rect">
            <a:avLst/>
          </a:prstGeom>
          <a:noFill/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51195DA0-1B16-DC2D-E0EA-122EF901B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79" y="1109976"/>
            <a:ext cx="9608457" cy="653509"/>
          </a:xfrm>
        </p:spPr>
        <p:txBody>
          <a:bodyPr/>
          <a:lstStyle/>
          <a:p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Increasing number of lithium battery incidents</a:t>
            </a:r>
          </a:p>
        </p:txBody>
      </p:sp>
    </p:spTree>
    <p:extLst>
      <p:ext uri="{BB962C8B-B14F-4D97-AF65-F5344CB8AC3E}">
        <p14:creationId xmlns:p14="http://schemas.microsoft.com/office/powerpoint/2010/main" val="3117776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51195DA0-1B16-DC2D-E0EA-122EF901B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219" y="880201"/>
            <a:ext cx="9608457" cy="653509"/>
          </a:xfrm>
        </p:spPr>
        <p:txBody>
          <a:bodyPr/>
          <a:lstStyle/>
          <a:p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increasing trend in battery production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A6B0E7-5E06-21C5-0F23-3E181DE13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780" y="1930825"/>
            <a:ext cx="10272235" cy="486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26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51195DA0-1B16-DC2D-E0EA-122EF901B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657" y="943721"/>
            <a:ext cx="9608457" cy="653509"/>
          </a:xfrm>
        </p:spPr>
        <p:txBody>
          <a:bodyPr/>
          <a:lstStyle/>
          <a:p>
            <a:r>
              <a:rPr lang="en-US" sz="5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Incident causes include: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8EA1C3-1255-8ADE-5234-A72C77342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779" y="2320709"/>
            <a:ext cx="3993141" cy="36965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1C8AB2-4D5B-F610-0501-B0776F6E555C}"/>
              </a:ext>
            </a:extLst>
          </p:cNvPr>
          <p:cNvSpPr txBox="1"/>
          <p:nvPr/>
        </p:nvSpPr>
        <p:spPr>
          <a:xfrm>
            <a:off x="5278582" y="1645572"/>
            <a:ext cx="6412675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Increasing production of counterfeit lithium batteries with sub-standard safety features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Undeclared battery consignments.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Misuse of refurbished lithium batteries in products.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Packaging disguised as genuine articles.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Non-compliance with international regulations when manufactured.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Poor handling or damage during transportation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Lack of proper safety management systems (SMS).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Inadequate or insufficient training.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033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CAO Colour Palette">
      <a:dk1>
        <a:sysClr val="windowText" lastClr="000000"/>
      </a:dk1>
      <a:lt1>
        <a:sysClr val="window" lastClr="FFFFFF"/>
      </a:lt1>
      <a:dk2>
        <a:srgbClr val="0055A5"/>
      </a:dk2>
      <a:lt2>
        <a:srgbClr val="8C99A1"/>
      </a:lt2>
      <a:accent1>
        <a:srgbClr val="289DD8"/>
      </a:accent1>
      <a:accent2>
        <a:srgbClr val="F58220"/>
      </a:accent2>
      <a:accent3>
        <a:srgbClr val="A74233"/>
      </a:accent3>
      <a:accent4>
        <a:srgbClr val="FAA61A"/>
      </a:accent4>
      <a:accent5>
        <a:srgbClr val="008739"/>
      </a:accent5>
      <a:accent6>
        <a:srgbClr val="A6CE39"/>
      </a:accent6>
      <a:hlink>
        <a:srgbClr val="A00064"/>
      </a:hlink>
      <a:folHlink>
        <a:srgbClr val="E6A7C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IATA_Master">
  <a:themeElements>
    <a:clrScheme name="IATA">
      <a:dk1>
        <a:sysClr val="windowText" lastClr="000000"/>
      </a:dk1>
      <a:lt1>
        <a:sysClr val="window" lastClr="FFFFFF"/>
      </a:lt1>
      <a:dk2>
        <a:srgbClr val="000000"/>
      </a:dk2>
      <a:lt2>
        <a:srgbClr val="E6E6E6"/>
      </a:lt2>
      <a:accent1>
        <a:srgbClr val="1E32FA"/>
      </a:accent1>
      <a:accent2>
        <a:srgbClr val="FAC832"/>
      </a:accent2>
      <a:accent3>
        <a:srgbClr val="F04632"/>
      </a:accent3>
      <a:accent4>
        <a:srgbClr val="289632"/>
      </a:accent4>
      <a:accent5>
        <a:srgbClr val="F046C8"/>
      </a:accent5>
      <a:accent6>
        <a:srgbClr val="5A14A0"/>
      </a:accent6>
      <a:hlink>
        <a:srgbClr val="1E32FA"/>
      </a:hlink>
      <a:folHlink>
        <a:srgbClr val="5A14A0"/>
      </a:folHlink>
    </a:clrScheme>
    <a:fontScheme name="IATA">
      <a:majorFont>
        <a:latin typeface="Aktiv Grotesk Medium"/>
        <a:ea typeface=""/>
        <a:cs typeface=""/>
      </a:majorFont>
      <a:minorFont>
        <a:latin typeface="Aktiv Grotes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ATA_Master.potx" id="{1CE0BA84-D5C2-4CD9-B5EF-243AC7689F57}" vid="{08549F90-7BF0-4A77-9573-203BE325657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2402619F489142AF53EB74451B6FE6" ma:contentTypeVersion="1" ma:contentTypeDescription="Create a new document." ma:contentTypeScope="" ma:versionID="b5f0ab2932f22f320b5d47302f80b1a7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A3B7BE-1799-443D-B718-94557BC5C485}">
  <ds:schemaRefs>
    <ds:schemaRef ds:uri="http://www.w3.org/XML/1998/namespace"/>
    <ds:schemaRef ds:uri="http://purl.org/dc/terms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54d7ebe1-8bb4-46bd-bad4-44306c4e955d"/>
    <ds:schemaRef ds:uri="e525594f-72ac-4b2e-b838-1578de0d2916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BE2C75D-67FE-4F83-A73F-90D2CBF8E4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4F43BDA-5151-4883-B183-1204A490628E}"/>
</file>

<file path=docProps/app.xml><?xml version="1.0" encoding="utf-8"?>
<Properties xmlns="http://schemas.openxmlformats.org/officeDocument/2006/extended-properties" xmlns:vt="http://schemas.openxmlformats.org/officeDocument/2006/docPropsVTypes">
  <TotalTime>1782</TotalTime>
  <Words>325</Words>
  <Application>Microsoft Office PowerPoint</Application>
  <PresentationFormat>Widescreen</PresentationFormat>
  <Paragraphs>74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Aktiv Grotesk</vt:lpstr>
      <vt:lpstr>Aktiv Grotesk Medium</vt:lpstr>
      <vt:lpstr>Universal Sans Text</vt:lpstr>
      <vt:lpstr>Universal Sans Text Medium</vt:lpstr>
      <vt:lpstr>Aptos</vt:lpstr>
      <vt:lpstr>Arial</vt:lpstr>
      <vt:lpstr>Calibri</vt:lpstr>
      <vt:lpstr>Segoe UI Black</vt:lpstr>
      <vt:lpstr>Segoe UI Light</vt:lpstr>
      <vt:lpstr>Office Theme</vt:lpstr>
      <vt:lpstr>1_IATA_Master</vt:lpstr>
      <vt:lpstr>PowerPoint Presentation</vt:lpstr>
      <vt:lpstr>Scholastica Opiyo</vt:lpstr>
      <vt:lpstr>PowerPoint Presentation</vt:lpstr>
      <vt:lpstr> Transporting Lithium Batteries </vt:lpstr>
      <vt:lpstr>Properties of Lithium cells (or single cell battery) and lithium batteries :  </vt:lpstr>
      <vt:lpstr>Potential Risks with Batteries </vt:lpstr>
      <vt:lpstr>Increasing number of lithium battery incidents</vt:lpstr>
      <vt:lpstr>An increasing trend in battery production</vt:lpstr>
      <vt:lpstr>Incident causes include:</vt:lpstr>
      <vt:lpstr>Risk Mitigation</vt:lpstr>
      <vt:lpstr>Risk Mitigation</vt:lpstr>
      <vt:lpstr>Hazard Labelling </vt:lpstr>
      <vt:lpstr>Developing New Fire Resistance Standards For individual packaging and aircraft containers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Atallah, Cynthia</dc:creator>
  <cp:lastModifiedBy>Walsh, Natasha</cp:lastModifiedBy>
  <cp:revision>84</cp:revision>
  <dcterms:created xsi:type="dcterms:W3CDTF">2020-01-08T15:21:02Z</dcterms:created>
  <dcterms:modified xsi:type="dcterms:W3CDTF">2025-06-12T19:08:32Z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0x010100C22402619F489142AF53EB74451B6FE6</vt:lpwstr>
  </property>
  <property fmtid="{D5CDD505-2E9C-101B-9397-08002B2CF9AE}" pid="3" name="MediaServiceImageTags">
    <vt:lpwstr/>
  </property>
  <property fmtid="{D5CDD505-2E9C-101B-9397-08002B2CF9AE}" pid="4" name="Order">
    <vt:r8>3231500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</Properties>
</file>