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7" r:id="rId5"/>
    <p:sldId id="280" r:id="rId6"/>
    <p:sldId id="270" r:id="rId7"/>
    <p:sldId id="258" r:id="rId8"/>
    <p:sldId id="257" r:id="rId9"/>
    <p:sldId id="259" r:id="rId10"/>
    <p:sldId id="260" r:id="rId11"/>
    <p:sldId id="262" r:id="rId12"/>
    <p:sldId id="261" r:id="rId13"/>
    <p:sldId id="263" r:id="rId14"/>
    <p:sldId id="264" r:id="rId15"/>
    <p:sldId id="269" r:id="rId16"/>
    <p:sldId id="265" r:id="rId17"/>
    <p:sldId id="266" r:id="rId18"/>
    <p:sldId id="271" r:id="rId19"/>
    <p:sldId id="272" r:id="rId20"/>
    <p:sldId id="274" r:id="rId21"/>
    <p:sldId id="275" r:id="rId22"/>
    <p:sldId id="276" r:id="rId23"/>
    <p:sldId id="277" r:id="rId24"/>
    <p:sldId id="278" r:id="rId25"/>
    <p:sldId id="273" r:id="rId26"/>
    <p:sldId id="279" r:id="rId27"/>
    <p:sldId id="268"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E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1C5C87-6B79-47D9-A691-3D074405E7F1}" v="4656" dt="2025-04-05T18:06:09.2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6050" autoAdjust="0"/>
    <p:restoredTop sz="94694" autoAdjust="0"/>
  </p:normalViewPr>
  <p:slideViewPr>
    <p:cSldViewPr snapToGrid="0">
      <p:cViewPr>
        <p:scale>
          <a:sx n="94" d="100"/>
          <a:sy n="94" d="100"/>
        </p:scale>
        <p:origin x="128" y="240"/>
      </p:cViewPr>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rak Omeroglu" userId="459e6023-7d49-4b78-9cd0-2949aa9b9a4b" providerId="ADAL" clId="{F81C5C87-6B79-47D9-A691-3D074405E7F1}"/>
    <pc:docChg chg="undo redo custSel modSld addMainMaster delMainMaster modMainMaster">
      <pc:chgData name="Burak Omeroglu" userId="459e6023-7d49-4b78-9cd0-2949aa9b9a4b" providerId="ADAL" clId="{F81C5C87-6B79-47D9-A691-3D074405E7F1}" dt="2025-04-05T18:06:12.095" v="12778" actId="14100"/>
      <pc:docMkLst>
        <pc:docMk/>
      </pc:docMkLst>
      <pc:sldChg chg="modSp mod">
        <pc:chgData name="Burak Omeroglu" userId="459e6023-7d49-4b78-9cd0-2949aa9b9a4b" providerId="ADAL" clId="{F81C5C87-6B79-47D9-A691-3D074405E7F1}" dt="2025-04-05T16:50:00.746" v="8610" actId="27636"/>
        <pc:sldMkLst>
          <pc:docMk/>
          <pc:sldMk cId="3945282842" sldId="261"/>
        </pc:sldMkLst>
        <pc:spChg chg="mod">
          <ac:chgData name="Burak Omeroglu" userId="459e6023-7d49-4b78-9cd0-2949aa9b9a4b" providerId="ADAL" clId="{F81C5C87-6B79-47D9-A691-3D074405E7F1}" dt="2025-04-05T16:50:00.746" v="8610" actId="27636"/>
          <ac:spMkLst>
            <pc:docMk/>
            <pc:sldMk cId="3945282842" sldId="261"/>
            <ac:spMk id="20" creationId="{00000000-0000-0000-0000-000000000000}"/>
          </ac:spMkLst>
        </pc:spChg>
      </pc:sldChg>
      <pc:sldMasterChg chg="addSldLayout delSldLayout modSldLayout sldLayoutOrd">
        <pc:chgData name="Burak Omeroglu" userId="459e6023-7d49-4b78-9cd0-2949aa9b9a4b" providerId="ADAL" clId="{F81C5C87-6B79-47D9-A691-3D074405E7F1}" dt="2025-04-05T18:06:12.095" v="12778" actId="14100"/>
        <pc:sldMasterMkLst>
          <pc:docMk/>
          <pc:sldMasterMk cId="2675302569" sldId="2147483648"/>
        </pc:sldMasterMkLst>
        <pc:sldLayoutChg chg="modSp mod">
          <pc:chgData name="Burak Omeroglu" userId="459e6023-7d49-4b78-9cd0-2949aa9b9a4b" providerId="ADAL" clId="{F81C5C87-6B79-47D9-A691-3D074405E7F1}" dt="2025-04-04T12:56:51.157" v="88" actId="20577"/>
          <pc:sldLayoutMkLst>
            <pc:docMk/>
            <pc:sldMasterMk cId="2675302569" sldId="2147483648"/>
            <pc:sldLayoutMk cId="4070909442" sldId="2147483649"/>
          </pc:sldLayoutMkLst>
          <pc:spChg chg="mod">
            <ac:chgData name="Burak Omeroglu" userId="459e6023-7d49-4b78-9cd0-2949aa9b9a4b" providerId="ADAL" clId="{F81C5C87-6B79-47D9-A691-3D074405E7F1}" dt="2025-04-04T12:56:26.688" v="29" actId="20577"/>
            <ac:spMkLst>
              <pc:docMk/>
              <pc:sldMasterMk cId="2675302569" sldId="2147483648"/>
              <pc:sldLayoutMk cId="4070909442" sldId="2147483649"/>
              <ac:spMk id="2" creationId="{00000000-0000-0000-0000-000000000000}"/>
            </ac:spMkLst>
          </pc:spChg>
          <pc:spChg chg="mod">
            <ac:chgData name="Burak Omeroglu" userId="459e6023-7d49-4b78-9cd0-2949aa9b9a4b" providerId="ADAL" clId="{F81C5C87-6B79-47D9-A691-3D074405E7F1}" dt="2025-04-04T12:56:51.157" v="88" actId="20577"/>
            <ac:spMkLst>
              <pc:docMk/>
              <pc:sldMasterMk cId="2675302569" sldId="2147483648"/>
              <pc:sldLayoutMk cId="4070909442" sldId="2147483649"/>
              <ac:spMk id="9" creationId="{00000000-0000-0000-0000-000000000000}"/>
            </ac:spMkLst>
          </pc:spChg>
        </pc:sldLayoutChg>
        <pc:sldLayoutChg chg="modSp mod">
          <pc:chgData name="Burak Omeroglu" userId="459e6023-7d49-4b78-9cd0-2949aa9b9a4b" providerId="ADAL" clId="{F81C5C87-6B79-47D9-A691-3D074405E7F1}" dt="2025-04-05T16:54:20.605" v="8841" actId="1036"/>
          <pc:sldLayoutMkLst>
            <pc:docMk/>
            <pc:sldMasterMk cId="2675302569" sldId="2147483648"/>
            <pc:sldLayoutMk cId="3021320026" sldId="2147483650"/>
          </pc:sldLayoutMkLst>
          <pc:spChg chg="mod">
            <ac:chgData name="Burak Omeroglu" userId="459e6023-7d49-4b78-9cd0-2949aa9b9a4b" providerId="ADAL" clId="{F81C5C87-6B79-47D9-A691-3D074405E7F1}" dt="2025-04-05T16:49:01.608" v="8587" actId="20577"/>
            <ac:spMkLst>
              <pc:docMk/>
              <pc:sldMasterMk cId="2675302569" sldId="2147483648"/>
              <pc:sldLayoutMk cId="3021320026" sldId="2147483650"/>
              <ac:spMk id="7" creationId="{00000000-0000-0000-0000-000000000000}"/>
            </ac:spMkLst>
          </pc:spChg>
          <pc:spChg chg="mod">
            <ac:chgData name="Burak Omeroglu" userId="459e6023-7d49-4b78-9cd0-2949aa9b9a4b" providerId="ADAL" clId="{F81C5C87-6B79-47D9-A691-3D074405E7F1}" dt="2025-04-05T16:48:46.265" v="8568" actId="255"/>
            <ac:spMkLst>
              <pc:docMk/>
              <pc:sldMasterMk cId="2675302569" sldId="2147483648"/>
              <pc:sldLayoutMk cId="3021320026" sldId="2147483650"/>
              <ac:spMk id="10" creationId="{00000000-0000-0000-0000-000000000000}"/>
            </ac:spMkLst>
          </pc:spChg>
          <pc:spChg chg="mod">
            <ac:chgData name="Burak Omeroglu" userId="459e6023-7d49-4b78-9cd0-2949aa9b9a4b" providerId="ADAL" clId="{F81C5C87-6B79-47D9-A691-3D074405E7F1}" dt="2025-04-05T16:54:20.605" v="8841" actId="1036"/>
            <ac:spMkLst>
              <pc:docMk/>
              <pc:sldMasterMk cId="2675302569" sldId="2147483648"/>
              <pc:sldLayoutMk cId="3021320026" sldId="2147483650"/>
              <ac:spMk id="13" creationId="{00000000-0000-0000-0000-000000000000}"/>
            </ac:spMkLst>
          </pc:spChg>
          <pc:spChg chg="mod">
            <ac:chgData name="Burak Omeroglu" userId="459e6023-7d49-4b78-9cd0-2949aa9b9a4b" providerId="ADAL" clId="{F81C5C87-6B79-47D9-A691-3D074405E7F1}" dt="2025-04-05T16:54:14.081" v="8803" actId="14100"/>
            <ac:spMkLst>
              <pc:docMk/>
              <pc:sldMasterMk cId="2675302569" sldId="2147483648"/>
              <pc:sldLayoutMk cId="3021320026" sldId="2147483650"/>
              <ac:spMk id="14" creationId="{00000000-0000-0000-0000-000000000000}"/>
            </ac:spMkLst>
          </pc:spChg>
        </pc:sldLayoutChg>
        <pc:sldLayoutChg chg="addSp delSp modSp mod">
          <pc:chgData name="Burak Omeroglu" userId="459e6023-7d49-4b78-9cd0-2949aa9b9a4b" providerId="ADAL" clId="{F81C5C87-6B79-47D9-A691-3D074405E7F1}" dt="2025-04-05T14:24:05.502" v="6674" actId="5793"/>
          <pc:sldLayoutMkLst>
            <pc:docMk/>
            <pc:sldMasterMk cId="2675302569" sldId="2147483648"/>
            <pc:sldLayoutMk cId="4163262016" sldId="2147483651"/>
          </pc:sldLayoutMkLst>
          <pc:spChg chg="add del mod">
            <ac:chgData name="Burak Omeroglu" userId="459e6023-7d49-4b78-9cd0-2949aa9b9a4b" providerId="ADAL" clId="{F81C5C87-6B79-47D9-A691-3D074405E7F1}" dt="2025-04-05T12:46:43.222" v="2232"/>
            <ac:spMkLst>
              <pc:docMk/>
              <pc:sldMasterMk cId="2675302569" sldId="2147483648"/>
              <pc:sldLayoutMk cId="4163262016" sldId="2147483651"/>
              <ac:spMk id="2" creationId="{2BDE3932-1B1F-8A1D-3382-9260F99D9451}"/>
            </ac:spMkLst>
          </pc:spChg>
          <pc:spChg chg="add del mod">
            <ac:chgData name="Burak Omeroglu" userId="459e6023-7d49-4b78-9cd0-2949aa9b9a4b" providerId="ADAL" clId="{F81C5C87-6B79-47D9-A691-3D074405E7F1}" dt="2025-04-05T12:56:14.054" v="2306"/>
            <ac:spMkLst>
              <pc:docMk/>
              <pc:sldMasterMk cId="2675302569" sldId="2147483648"/>
              <pc:sldLayoutMk cId="4163262016" sldId="2147483651"/>
              <ac:spMk id="3" creationId="{54AB9B5C-8771-3AC9-D3BD-BB4372348A5B}"/>
            </ac:spMkLst>
          </pc:spChg>
          <pc:spChg chg="add del">
            <ac:chgData name="Burak Omeroglu" userId="459e6023-7d49-4b78-9cd0-2949aa9b9a4b" providerId="ADAL" clId="{F81C5C87-6B79-47D9-A691-3D074405E7F1}" dt="2025-04-05T12:56:01.795" v="2239" actId="11529"/>
            <ac:spMkLst>
              <pc:docMk/>
              <pc:sldMasterMk cId="2675302569" sldId="2147483648"/>
              <pc:sldLayoutMk cId="4163262016" sldId="2147483651"/>
              <ac:spMk id="4" creationId="{CAA20D4E-7F11-379F-62FF-05B9B6A1E858}"/>
            </ac:spMkLst>
          </pc:spChg>
          <pc:spChg chg="add mod">
            <ac:chgData name="Burak Omeroglu" userId="459e6023-7d49-4b78-9cd0-2949aa9b9a4b" providerId="ADAL" clId="{F81C5C87-6B79-47D9-A691-3D074405E7F1}" dt="2025-04-05T14:18:34.127" v="6244" actId="2711"/>
            <ac:spMkLst>
              <pc:docMk/>
              <pc:sldMasterMk cId="2675302569" sldId="2147483648"/>
              <pc:sldLayoutMk cId="4163262016" sldId="2147483651"/>
              <ac:spMk id="5" creationId="{09748E44-065F-C9B0-3EE5-0344BB956540}"/>
            </ac:spMkLst>
          </pc:spChg>
          <pc:spChg chg="add mod">
            <ac:chgData name="Burak Omeroglu" userId="459e6023-7d49-4b78-9cd0-2949aa9b9a4b" providerId="ADAL" clId="{F81C5C87-6B79-47D9-A691-3D074405E7F1}" dt="2025-04-05T14:20:55.434" v="6476"/>
            <ac:spMkLst>
              <pc:docMk/>
              <pc:sldMasterMk cId="2675302569" sldId="2147483648"/>
              <pc:sldLayoutMk cId="4163262016" sldId="2147483651"/>
              <ac:spMk id="7" creationId="{4C344A27-57F1-2F07-AC29-B3757C0F13D4}"/>
            </ac:spMkLst>
          </pc:spChg>
          <pc:spChg chg="mod">
            <ac:chgData name="Burak Omeroglu" userId="459e6023-7d49-4b78-9cd0-2949aa9b9a4b" providerId="ADAL" clId="{F81C5C87-6B79-47D9-A691-3D074405E7F1}" dt="2025-04-05T14:24:05.502" v="6674" actId="5793"/>
            <ac:spMkLst>
              <pc:docMk/>
              <pc:sldMasterMk cId="2675302569" sldId="2147483648"/>
              <pc:sldLayoutMk cId="4163262016" sldId="2147483651"/>
              <ac:spMk id="8" creationId="{00000000-0000-0000-0000-000000000000}"/>
            </ac:spMkLst>
          </pc:spChg>
          <pc:spChg chg="del">
            <ac:chgData name="Burak Omeroglu" userId="459e6023-7d49-4b78-9cd0-2949aa9b9a4b" providerId="ADAL" clId="{F81C5C87-6B79-47D9-A691-3D074405E7F1}" dt="2025-04-05T12:55:40.782" v="2235" actId="478"/>
            <ac:spMkLst>
              <pc:docMk/>
              <pc:sldMasterMk cId="2675302569" sldId="2147483648"/>
              <pc:sldLayoutMk cId="4163262016" sldId="2147483651"/>
              <ac:spMk id="9" creationId="{00000000-0000-0000-0000-000000000000}"/>
            </ac:spMkLst>
          </pc:spChg>
          <pc:spChg chg="del">
            <ac:chgData name="Burak Omeroglu" userId="459e6023-7d49-4b78-9cd0-2949aa9b9a4b" providerId="ADAL" clId="{F81C5C87-6B79-47D9-A691-3D074405E7F1}" dt="2025-04-05T12:56:14.054" v="2304" actId="478"/>
            <ac:spMkLst>
              <pc:docMk/>
              <pc:sldMasterMk cId="2675302569" sldId="2147483648"/>
              <pc:sldLayoutMk cId="4163262016" sldId="2147483651"/>
              <ac:spMk id="10" creationId="{00000000-0000-0000-0000-000000000000}"/>
            </ac:spMkLst>
          </pc:spChg>
          <pc:spChg chg="del">
            <ac:chgData name="Burak Omeroglu" userId="459e6023-7d49-4b78-9cd0-2949aa9b9a4b" providerId="ADAL" clId="{F81C5C87-6B79-47D9-A691-3D074405E7F1}" dt="2025-04-05T14:18:49.589" v="6246" actId="478"/>
            <ac:spMkLst>
              <pc:docMk/>
              <pc:sldMasterMk cId="2675302569" sldId="2147483648"/>
              <pc:sldLayoutMk cId="4163262016" sldId="2147483651"/>
              <ac:spMk id="11" creationId="{00000000-0000-0000-0000-000000000000}"/>
            </ac:spMkLst>
          </pc:spChg>
          <pc:spChg chg="add del">
            <ac:chgData name="Burak Omeroglu" userId="459e6023-7d49-4b78-9cd0-2949aa9b9a4b" providerId="ADAL" clId="{F81C5C87-6B79-47D9-A691-3D074405E7F1}" dt="2025-04-05T14:19:40.664" v="6362" actId="478"/>
            <ac:spMkLst>
              <pc:docMk/>
              <pc:sldMasterMk cId="2675302569" sldId="2147483648"/>
              <pc:sldLayoutMk cId="4163262016" sldId="2147483651"/>
              <ac:spMk id="13" creationId="{ACAA2FB5-0E83-6339-D87F-F558479117C7}"/>
            </ac:spMkLst>
          </pc:spChg>
          <pc:spChg chg="del">
            <ac:chgData name="Burak Omeroglu" userId="459e6023-7d49-4b78-9cd0-2949aa9b9a4b" providerId="ADAL" clId="{F81C5C87-6B79-47D9-A691-3D074405E7F1}" dt="2025-04-05T14:19:50.211" v="6402" actId="478"/>
            <ac:spMkLst>
              <pc:docMk/>
              <pc:sldMasterMk cId="2675302569" sldId="2147483648"/>
              <pc:sldLayoutMk cId="4163262016" sldId="2147483651"/>
              <ac:spMk id="14" creationId="{00000000-0000-0000-0000-000000000000}"/>
            </ac:spMkLst>
          </pc:spChg>
          <pc:spChg chg="del">
            <ac:chgData name="Burak Omeroglu" userId="459e6023-7d49-4b78-9cd0-2949aa9b9a4b" providerId="ADAL" clId="{F81C5C87-6B79-47D9-A691-3D074405E7F1}" dt="2025-04-05T14:20:28.760" v="6470" actId="478"/>
            <ac:spMkLst>
              <pc:docMk/>
              <pc:sldMasterMk cId="2675302569" sldId="2147483648"/>
              <pc:sldLayoutMk cId="4163262016" sldId="2147483651"/>
              <ac:spMk id="15" creationId="{00000000-0000-0000-0000-000000000000}"/>
            </ac:spMkLst>
          </pc:spChg>
          <pc:spChg chg="add mod">
            <ac:chgData name="Burak Omeroglu" userId="459e6023-7d49-4b78-9cd0-2949aa9b9a4b" providerId="ADAL" clId="{F81C5C87-6B79-47D9-A691-3D074405E7F1}" dt="2025-04-05T14:20:16.076" v="6469"/>
            <ac:spMkLst>
              <pc:docMk/>
              <pc:sldMasterMk cId="2675302569" sldId="2147483648"/>
              <pc:sldLayoutMk cId="4163262016" sldId="2147483651"/>
              <ac:spMk id="16" creationId="{626584F9-0E28-2555-6071-F46F5606AA5B}"/>
            </ac:spMkLst>
          </pc:spChg>
          <pc:spChg chg="add del mod">
            <ac:chgData name="Burak Omeroglu" userId="459e6023-7d49-4b78-9cd0-2949aa9b9a4b" providerId="ADAL" clId="{F81C5C87-6B79-47D9-A691-3D074405E7F1}" dt="2025-04-05T14:20:49.504" v="6474" actId="22"/>
            <ac:spMkLst>
              <pc:docMk/>
              <pc:sldMasterMk cId="2675302569" sldId="2147483648"/>
              <pc:sldLayoutMk cId="4163262016" sldId="2147483651"/>
              <ac:spMk id="18" creationId="{27DFD192-AD7A-81B8-5608-56E244796326}"/>
            </ac:spMkLst>
          </pc:spChg>
          <pc:spChg chg="add mod">
            <ac:chgData name="Burak Omeroglu" userId="459e6023-7d49-4b78-9cd0-2949aa9b9a4b" providerId="ADAL" clId="{F81C5C87-6B79-47D9-A691-3D074405E7F1}" dt="2025-04-05T14:21:23.782" v="6583"/>
            <ac:spMkLst>
              <pc:docMk/>
              <pc:sldMasterMk cId="2675302569" sldId="2147483648"/>
              <pc:sldLayoutMk cId="4163262016" sldId="2147483651"/>
              <ac:spMk id="19" creationId="{B0275074-C2D4-5D6E-0E2F-B64413150E1F}"/>
            </ac:spMkLst>
          </pc:spChg>
          <pc:spChg chg="add mod">
            <ac:chgData name="Burak Omeroglu" userId="459e6023-7d49-4b78-9cd0-2949aa9b9a4b" providerId="ADAL" clId="{F81C5C87-6B79-47D9-A691-3D074405E7F1}" dt="2025-04-05T14:22:09.898" v="6658"/>
            <ac:spMkLst>
              <pc:docMk/>
              <pc:sldMasterMk cId="2675302569" sldId="2147483648"/>
              <pc:sldLayoutMk cId="4163262016" sldId="2147483651"/>
              <ac:spMk id="20" creationId="{78F1F161-44D9-3125-26B4-DDB35EE9C8C8}"/>
            </ac:spMkLst>
          </pc:spChg>
          <pc:spChg chg="mod">
            <ac:chgData name="Burak Omeroglu" userId="459e6023-7d49-4b78-9cd0-2949aa9b9a4b" providerId="ADAL" clId="{F81C5C87-6B79-47D9-A691-3D074405E7F1}" dt="2025-04-05T14:23:55.016" v="6668" actId="13926"/>
            <ac:spMkLst>
              <pc:docMk/>
              <pc:sldMasterMk cId="2675302569" sldId="2147483648"/>
              <pc:sldLayoutMk cId="4163262016" sldId="2147483651"/>
              <ac:spMk id="24" creationId="{00000000-0000-0000-0000-000000000000}"/>
            </ac:spMkLst>
          </pc:spChg>
        </pc:sldLayoutChg>
        <pc:sldLayoutChg chg="modSp mod">
          <pc:chgData name="Burak Omeroglu" userId="459e6023-7d49-4b78-9cd0-2949aa9b9a4b" providerId="ADAL" clId="{F81C5C87-6B79-47D9-A691-3D074405E7F1}" dt="2025-04-05T16:37:49.887" v="8058" actId="14100"/>
          <pc:sldLayoutMkLst>
            <pc:docMk/>
            <pc:sldMasterMk cId="2675302569" sldId="2147483648"/>
            <pc:sldLayoutMk cId="1918813284" sldId="2147483652"/>
          </pc:sldLayoutMkLst>
          <pc:spChg chg="mod">
            <ac:chgData name="Burak Omeroglu" userId="459e6023-7d49-4b78-9cd0-2949aa9b9a4b" providerId="ADAL" clId="{F81C5C87-6B79-47D9-A691-3D074405E7F1}" dt="2025-04-05T16:25:12.790" v="7320" actId="207"/>
            <ac:spMkLst>
              <pc:docMk/>
              <pc:sldMasterMk cId="2675302569" sldId="2147483648"/>
              <pc:sldLayoutMk cId="1918813284" sldId="2147483652"/>
              <ac:spMk id="8" creationId="{00000000-0000-0000-0000-000000000000}"/>
            </ac:spMkLst>
          </pc:spChg>
          <pc:spChg chg="mod">
            <ac:chgData name="Burak Omeroglu" userId="459e6023-7d49-4b78-9cd0-2949aa9b9a4b" providerId="ADAL" clId="{F81C5C87-6B79-47D9-A691-3D074405E7F1}" dt="2025-04-05T16:37:29.055" v="7954" actId="1035"/>
            <ac:spMkLst>
              <pc:docMk/>
              <pc:sldMasterMk cId="2675302569" sldId="2147483648"/>
              <pc:sldLayoutMk cId="1918813284" sldId="2147483652"/>
              <ac:spMk id="10" creationId="{00000000-0000-0000-0000-000000000000}"/>
            </ac:spMkLst>
          </pc:spChg>
          <pc:spChg chg="mod">
            <ac:chgData name="Burak Omeroglu" userId="459e6023-7d49-4b78-9cd0-2949aa9b9a4b" providerId="ADAL" clId="{F81C5C87-6B79-47D9-A691-3D074405E7F1}" dt="2025-04-05T16:37:37.500" v="8004" actId="1036"/>
            <ac:spMkLst>
              <pc:docMk/>
              <pc:sldMasterMk cId="2675302569" sldId="2147483648"/>
              <pc:sldLayoutMk cId="1918813284" sldId="2147483652"/>
              <ac:spMk id="11" creationId="{00000000-0000-0000-0000-000000000000}"/>
            </ac:spMkLst>
          </pc:spChg>
          <pc:spChg chg="mod">
            <ac:chgData name="Burak Omeroglu" userId="459e6023-7d49-4b78-9cd0-2949aa9b9a4b" providerId="ADAL" clId="{F81C5C87-6B79-47D9-A691-3D074405E7F1}" dt="2025-04-05T16:37:49.887" v="8058" actId="14100"/>
            <ac:spMkLst>
              <pc:docMk/>
              <pc:sldMasterMk cId="2675302569" sldId="2147483648"/>
              <pc:sldLayoutMk cId="1918813284" sldId="2147483652"/>
              <ac:spMk id="12" creationId="{00000000-0000-0000-0000-000000000000}"/>
            </ac:spMkLst>
          </pc:spChg>
          <pc:spChg chg="mod">
            <ac:chgData name="Burak Omeroglu" userId="459e6023-7d49-4b78-9cd0-2949aa9b9a4b" providerId="ADAL" clId="{F81C5C87-6B79-47D9-A691-3D074405E7F1}" dt="2025-04-05T16:37:11.341" v="7915" actId="14100"/>
            <ac:spMkLst>
              <pc:docMk/>
              <pc:sldMasterMk cId="2675302569" sldId="2147483648"/>
              <pc:sldLayoutMk cId="1918813284" sldId="2147483652"/>
              <ac:spMk id="13" creationId="{00000000-0000-0000-0000-000000000000}"/>
            </ac:spMkLst>
          </pc:spChg>
          <pc:spChg chg="mod">
            <ac:chgData name="Burak Omeroglu" userId="459e6023-7d49-4b78-9cd0-2949aa9b9a4b" providerId="ADAL" clId="{F81C5C87-6B79-47D9-A691-3D074405E7F1}" dt="2025-04-05T16:37:15.673" v="7916" actId="14100"/>
            <ac:spMkLst>
              <pc:docMk/>
              <pc:sldMasterMk cId="2675302569" sldId="2147483648"/>
              <pc:sldLayoutMk cId="1918813284" sldId="2147483652"/>
              <ac:spMk id="14" creationId="{00000000-0000-0000-0000-000000000000}"/>
            </ac:spMkLst>
          </pc:spChg>
          <pc:spChg chg="mod">
            <ac:chgData name="Burak Omeroglu" userId="459e6023-7d49-4b78-9cd0-2949aa9b9a4b" providerId="ADAL" clId="{F81C5C87-6B79-47D9-A691-3D074405E7F1}" dt="2025-04-05T16:37:19.402" v="7917" actId="14100"/>
            <ac:spMkLst>
              <pc:docMk/>
              <pc:sldMasterMk cId="2675302569" sldId="2147483648"/>
              <pc:sldLayoutMk cId="1918813284" sldId="2147483652"/>
              <ac:spMk id="15" creationId="{00000000-0000-0000-0000-000000000000}"/>
            </ac:spMkLst>
          </pc:spChg>
          <pc:spChg chg="mod">
            <ac:chgData name="Burak Omeroglu" userId="459e6023-7d49-4b78-9cd0-2949aa9b9a4b" providerId="ADAL" clId="{F81C5C87-6B79-47D9-A691-3D074405E7F1}" dt="2025-04-05T16:29:21.708" v="7360" actId="20577"/>
            <ac:spMkLst>
              <pc:docMk/>
              <pc:sldMasterMk cId="2675302569" sldId="2147483648"/>
              <pc:sldLayoutMk cId="1918813284" sldId="2147483652"/>
              <ac:spMk id="17" creationId="{00000000-0000-0000-0000-000000000000}"/>
            </ac:spMkLst>
          </pc:spChg>
        </pc:sldLayoutChg>
        <pc:sldLayoutChg chg="modSp mod">
          <pc:chgData name="Burak Omeroglu" userId="459e6023-7d49-4b78-9cd0-2949aa9b9a4b" providerId="ADAL" clId="{F81C5C87-6B79-47D9-A691-3D074405E7F1}" dt="2025-04-05T16:23:51.434" v="7283" actId="14100"/>
          <pc:sldLayoutMkLst>
            <pc:docMk/>
            <pc:sldMasterMk cId="2675302569" sldId="2147483648"/>
            <pc:sldLayoutMk cId="2425888633" sldId="2147483653"/>
          </pc:sldLayoutMkLst>
          <pc:spChg chg="mod">
            <ac:chgData name="Burak Omeroglu" userId="459e6023-7d49-4b78-9cd0-2949aa9b9a4b" providerId="ADAL" clId="{F81C5C87-6B79-47D9-A691-3D074405E7F1}" dt="2025-04-05T16:16:35.292" v="6857" actId="20577"/>
            <ac:spMkLst>
              <pc:docMk/>
              <pc:sldMasterMk cId="2675302569" sldId="2147483648"/>
              <pc:sldLayoutMk cId="2425888633" sldId="2147483653"/>
              <ac:spMk id="10" creationId="{00000000-0000-0000-0000-000000000000}"/>
            </ac:spMkLst>
          </pc:spChg>
          <pc:spChg chg="mod">
            <ac:chgData name="Burak Omeroglu" userId="459e6023-7d49-4b78-9cd0-2949aa9b9a4b" providerId="ADAL" clId="{F81C5C87-6B79-47D9-A691-3D074405E7F1}" dt="2025-04-05T16:23:51.434" v="7283" actId="14100"/>
            <ac:spMkLst>
              <pc:docMk/>
              <pc:sldMasterMk cId="2675302569" sldId="2147483648"/>
              <pc:sldLayoutMk cId="2425888633" sldId="2147483653"/>
              <ac:spMk id="13" creationId="{00000000-0000-0000-0000-000000000000}"/>
            </ac:spMkLst>
          </pc:spChg>
        </pc:sldLayoutChg>
        <pc:sldLayoutChg chg="delSp modSp mod">
          <pc:chgData name="Burak Omeroglu" userId="459e6023-7d49-4b78-9cd0-2949aa9b9a4b" providerId="ADAL" clId="{F81C5C87-6B79-47D9-A691-3D074405E7F1}" dt="2025-04-05T16:47:06.088" v="8564" actId="478"/>
          <pc:sldLayoutMkLst>
            <pc:docMk/>
            <pc:sldMasterMk cId="2675302569" sldId="2147483648"/>
            <pc:sldLayoutMk cId="13470402" sldId="2147483654"/>
          </pc:sldLayoutMkLst>
          <pc:spChg chg="del">
            <ac:chgData name="Burak Omeroglu" userId="459e6023-7d49-4b78-9cd0-2949aa9b9a4b" providerId="ADAL" clId="{F81C5C87-6B79-47D9-A691-3D074405E7F1}" dt="2025-04-05T16:47:06.088" v="8564" actId="478"/>
            <ac:spMkLst>
              <pc:docMk/>
              <pc:sldMasterMk cId="2675302569" sldId="2147483648"/>
              <pc:sldLayoutMk cId="13470402" sldId="2147483654"/>
              <ac:spMk id="11" creationId="{00000000-0000-0000-0000-000000000000}"/>
            </ac:spMkLst>
          </pc:spChg>
          <pc:spChg chg="mod">
            <ac:chgData name="Burak Omeroglu" userId="459e6023-7d49-4b78-9cd0-2949aa9b9a4b" providerId="ADAL" clId="{F81C5C87-6B79-47D9-A691-3D074405E7F1}" dt="2025-04-05T16:42:37.483" v="8190" actId="14100"/>
            <ac:spMkLst>
              <pc:docMk/>
              <pc:sldMasterMk cId="2675302569" sldId="2147483648"/>
              <pc:sldLayoutMk cId="13470402" sldId="2147483654"/>
              <ac:spMk id="31" creationId="{00000000-0000-0000-0000-000000000000}"/>
            </ac:spMkLst>
          </pc:spChg>
          <pc:spChg chg="del">
            <ac:chgData name="Burak Omeroglu" userId="459e6023-7d49-4b78-9cd0-2949aa9b9a4b" providerId="ADAL" clId="{F81C5C87-6B79-47D9-A691-3D074405E7F1}" dt="2025-04-05T16:42:33.111" v="8189" actId="478"/>
            <ac:spMkLst>
              <pc:docMk/>
              <pc:sldMasterMk cId="2675302569" sldId="2147483648"/>
              <pc:sldLayoutMk cId="13470402" sldId="2147483654"/>
              <ac:spMk id="40" creationId="{00000000-0000-0000-0000-000000000000}"/>
            </ac:spMkLst>
          </pc:spChg>
          <pc:spChg chg="mod">
            <ac:chgData name="Burak Omeroglu" userId="459e6023-7d49-4b78-9cd0-2949aa9b9a4b" providerId="ADAL" clId="{F81C5C87-6B79-47D9-A691-3D074405E7F1}" dt="2025-04-05T16:43:49.456" v="8322" actId="14100"/>
            <ac:spMkLst>
              <pc:docMk/>
              <pc:sldMasterMk cId="2675302569" sldId="2147483648"/>
              <pc:sldLayoutMk cId="13470402" sldId="2147483654"/>
              <ac:spMk id="41" creationId="{00000000-0000-0000-0000-000000000000}"/>
            </ac:spMkLst>
          </pc:spChg>
          <pc:spChg chg="mod">
            <ac:chgData name="Burak Omeroglu" userId="459e6023-7d49-4b78-9cd0-2949aa9b9a4b" providerId="ADAL" clId="{F81C5C87-6B79-47D9-A691-3D074405E7F1}" dt="2025-04-05T16:45:48.510" v="8468" actId="207"/>
            <ac:spMkLst>
              <pc:docMk/>
              <pc:sldMasterMk cId="2675302569" sldId="2147483648"/>
              <pc:sldLayoutMk cId="13470402" sldId="2147483654"/>
              <ac:spMk id="42" creationId="{00000000-0000-0000-0000-000000000000}"/>
            </ac:spMkLst>
          </pc:spChg>
          <pc:spChg chg="del">
            <ac:chgData name="Burak Omeroglu" userId="459e6023-7d49-4b78-9cd0-2949aa9b9a4b" providerId="ADAL" clId="{F81C5C87-6B79-47D9-A691-3D074405E7F1}" dt="2025-04-05T16:45:22.352" v="8465" actId="478"/>
            <ac:spMkLst>
              <pc:docMk/>
              <pc:sldMasterMk cId="2675302569" sldId="2147483648"/>
              <pc:sldLayoutMk cId="13470402" sldId="2147483654"/>
              <ac:spMk id="43" creationId="{00000000-0000-0000-0000-000000000000}"/>
            </ac:spMkLst>
          </pc:spChg>
          <pc:spChg chg="mod">
            <ac:chgData name="Burak Omeroglu" userId="459e6023-7d49-4b78-9cd0-2949aa9b9a4b" providerId="ADAL" clId="{F81C5C87-6B79-47D9-A691-3D074405E7F1}" dt="2025-04-05T16:46:48.368" v="8562" actId="14100"/>
            <ac:spMkLst>
              <pc:docMk/>
              <pc:sldMasterMk cId="2675302569" sldId="2147483648"/>
              <pc:sldLayoutMk cId="13470402" sldId="2147483654"/>
              <ac:spMk id="44" creationId="{00000000-0000-0000-0000-000000000000}"/>
            </ac:spMkLst>
          </pc:spChg>
          <pc:spChg chg="mod">
            <ac:chgData name="Burak Omeroglu" userId="459e6023-7d49-4b78-9cd0-2949aa9b9a4b" providerId="ADAL" clId="{F81C5C87-6B79-47D9-A691-3D074405E7F1}" dt="2025-04-05T16:40:47.613" v="8077" actId="14100"/>
            <ac:spMkLst>
              <pc:docMk/>
              <pc:sldMasterMk cId="2675302569" sldId="2147483648"/>
              <pc:sldLayoutMk cId="13470402" sldId="2147483654"/>
              <ac:spMk id="51" creationId="{00000000-0000-0000-0000-000000000000}"/>
            </ac:spMkLst>
          </pc:spChg>
          <pc:spChg chg="mod">
            <ac:chgData name="Burak Omeroglu" userId="459e6023-7d49-4b78-9cd0-2949aa9b9a4b" providerId="ADAL" clId="{F81C5C87-6B79-47D9-A691-3D074405E7F1}" dt="2025-04-05T16:41:09.056" v="8097" actId="20577"/>
            <ac:spMkLst>
              <pc:docMk/>
              <pc:sldMasterMk cId="2675302569" sldId="2147483648"/>
              <pc:sldLayoutMk cId="13470402" sldId="2147483654"/>
              <ac:spMk id="53" creationId="{00000000-0000-0000-0000-000000000000}"/>
            </ac:spMkLst>
          </pc:spChg>
          <pc:spChg chg="del">
            <ac:chgData name="Burak Omeroglu" userId="459e6023-7d49-4b78-9cd0-2949aa9b9a4b" providerId="ADAL" clId="{F81C5C87-6B79-47D9-A691-3D074405E7F1}" dt="2025-04-05T16:47:04.017" v="8563" actId="478"/>
            <ac:spMkLst>
              <pc:docMk/>
              <pc:sldMasterMk cId="2675302569" sldId="2147483648"/>
              <pc:sldLayoutMk cId="13470402" sldId="2147483654"/>
              <ac:spMk id="54" creationId="{00000000-0000-0000-0000-000000000000}"/>
            </ac:spMkLst>
          </pc:spChg>
        </pc:sldLayoutChg>
        <pc:sldLayoutChg chg="addSp delSp modSp mod">
          <pc:chgData name="Burak Omeroglu" userId="459e6023-7d49-4b78-9cd0-2949aa9b9a4b" providerId="ADAL" clId="{F81C5C87-6B79-47D9-A691-3D074405E7F1}" dt="2025-04-05T17:38:03.650" v="11164" actId="20577"/>
          <pc:sldLayoutMkLst>
            <pc:docMk/>
            <pc:sldMasterMk cId="2675302569" sldId="2147483648"/>
            <pc:sldLayoutMk cId="2138163568" sldId="2147483655"/>
          </pc:sldLayoutMkLst>
          <pc:spChg chg="add del mod">
            <ac:chgData name="Burak Omeroglu" userId="459e6023-7d49-4b78-9cd0-2949aa9b9a4b" providerId="ADAL" clId="{F81C5C87-6B79-47D9-A691-3D074405E7F1}" dt="2025-04-05T17:32:12.326" v="10637" actId="21"/>
            <ac:spMkLst>
              <pc:docMk/>
              <pc:sldMasterMk cId="2675302569" sldId="2147483648"/>
              <pc:sldLayoutMk cId="2138163568" sldId="2147483655"/>
              <ac:spMk id="2" creationId="{D3475339-01D1-F7C0-DF3B-08EE187FFBAA}"/>
            </ac:spMkLst>
          </pc:spChg>
          <pc:spChg chg="add mod">
            <ac:chgData name="Burak Omeroglu" userId="459e6023-7d49-4b78-9cd0-2949aa9b9a4b" providerId="ADAL" clId="{F81C5C87-6B79-47D9-A691-3D074405E7F1}" dt="2025-04-05T17:00:05.947" v="9199"/>
            <ac:spMkLst>
              <pc:docMk/>
              <pc:sldMasterMk cId="2675302569" sldId="2147483648"/>
              <pc:sldLayoutMk cId="2138163568" sldId="2147483655"/>
              <ac:spMk id="3" creationId="{FE7CBBB0-8B39-1D12-FE28-08E51106AE1D}"/>
            </ac:spMkLst>
          </pc:spChg>
          <pc:spChg chg="add del mod">
            <ac:chgData name="Burak Omeroglu" userId="459e6023-7d49-4b78-9cd0-2949aa9b9a4b" providerId="ADAL" clId="{F81C5C87-6B79-47D9-A691-3D074405E7F1}" dt="2025-04-05T17:32:28.581" v="10737" actId="21"/>
            <ac:spMkLst>
              <pc:docMk/>
              <pc:sldMasterMk cId="2675302569" sldId="2147483648"/>
              <pc:sldLayoutMk cId="2138163568" sldId="2147483655"/>
              <ac:spMk id="4" creationId="{21E290C6-BF82-D29E-84FE-6ED85DEB5E86}"/>
            </ac:spMkLst>
          </pc:spChg>
          <pc:spChg chg="del">
            <ac:chgData name="Burak Omeroglu" userId="459e6023-7d49-4b78-9cd0-2949aa9b9a4b" providerId="ADAL" clId="{F81C5C87-6B79-47D9-A691-3D074405E7F1}" dt="2025-04-05T17:03:40.395" v="9337" actId="478"/>
            <ac:spMkLst>
              <pc:docMk/>
              <pc:sldMasterMk cId="2675302569" sldId="2147483648"/>
              <pc:sldLayoutMk cId="2138163568" sldId="2147483655"/>
              <ac:spMk id="5" creationId="{00000000-0000-0000-0000-000000000000}"/>
            </ac:spMkLst>
          </pc:spChg>
          <pc:spChg chg="mod">
            <ac:chgData name="Burak Omeroglu" userId="459e6023-7d49-4b78-9cd0-2949aa9b9a4b" providerId="ADAL" clId="{F81C5C87-6B79-47D9-A691-3D074405E7F1}" dt="2025-04-05T17:28:43.776" v="10455" actId="207"/>
            <ac:spMkLst>
              <pc:docMk/>
              <pc:sldMasterMk cId="2675302569" sldId="2147483648"/>
              <pc:sldLayoutMk cId="2138163568" sldId="2147483655"/>
              <ac:spMk id="6" creationId="{00000000-0000-0000-0000-000000000000}"/>
            </ac:spMkLst>
          </pc:spChg>
          <pc:spChg chg="mod">
            <ac:chgData name="Burak Omeroglu" userId="459e6023-7d49-4b78-9cd0-2949aa9b9a4b" providerId="ADAL" clId="{F81C5C87-6B79-47D9-A691-3D074405E7F1}" dt="2025-04-05T17:10:29.495" v="9716" actId="14100"/>
            <ac:spMkLst>
              <pc:docMk/>
              <pc:sldMasterMk cId="2675302569" sldId="2147483648"/>
              <pc:sldLayoutMk cId="2138163568" sldId="2147483655"/>
              <ac:spMk id="7" creationId="{00000000-0000-0000-0000-000000000000}"/>
            </ac:spMkLst>
          </pc:spChg>
          <pc:spChg chg="mod">
            <ac:chgData name="Burak Omeroglu" userId="459e6023-7d49-4b78-9cd0-2949aa9b9a4b" providerId="ADAL" clId="{F81C5C87-6B79-47D9-A691-3D074405E7F1}" dt="2025-04-05T17:10:48.604" v="9737" actId="20577"/>
            <ac:spMkLst>
              <pc:docMk/>
              <pc:sldMasterMk cId="2675302569" sldId="2147483648"/>
              <pc:sldLayoutMk cId="2138163568" sldId="2147483655"/>
              <ac:spMk id="8" creationId="{00000000-0000-0000-0000-000000000000}"/>
            </ac:spMkLst>
          </pc:spChg>
          <pc:spChg chg="add mod">
            <ac:chgData name="Burak Omeroglu" userId="459e6023-7d49-4b78-9cd0-2949aa9b9a4b" providerId="ADAL" clId="{F81C5C87-6B79-47D9-A691-3D074405E7F1}" dt="2025-04-05T17:03:13.561" v="9336" actId="1076"/>
            <ac:spMkLst>
              <pc:docMk/>
              <pc:sldMasterMk cId="2675302569" sldId="2147483648"/>
              <pc:sldLayoutMk cId="2138163568" sldId="2147483655"/>
              <ac:spMk id="9" creationId="{56EBF13A-348D-A7DD-DE4B-5D2CFCF1F346}"/>
            </ac:spMkLst>
          </pc:spChg>
          <pc:spChg chg="add del mod">
            <ac:chgData name="Burak Omeroglu" userId="459e6023-7d49-4b78-9cd0-2949aa9b9a4b" providerId="ADAL" clId="{F81C5C87-6B79-47D9-A691-3D074405E7F1}" dt="2025-04-05T17:10:07.023" v="9656" actId="478"/>
            <ac:spMkLst>
              <pc:docMk/>
              <pc:sldMasterMk cId="2675302569" sldId="2147483648"/>
              <pc:sldLayoutMk cId="2138163568" sldId="2147483655"/>
              <ac:spMk id="10" creationId="{D7CC2153-618D-0050-4FA0-47AB97BC20DC}"/>
            </ac:spMkLst>
          </pc:spChg>
          <pc:spChg chg="add del mod">
            <ac:chgData name="Burak Omeroglu" userId="459e6023-7d49-4b78-9cd0-2949aa9b9a4b" providerId="ADAL" clId="{F81C5C87-6B79-47D9-A691-3D074405E7F1}" dt="2025-04-05T17:10:07.023" v="9656" actId="478"/>
            <ac:spMkLst>
              <pc:docMk/>
              <pc:sldMasterMk cId="2675302569" sldId="2147483648"/>
              <pc:sldLayoutMk cId="2138163568" sldId="2147483655"/>
              <ac:spMk id="11" creationId="{B0F7B6D2-6B29-81DF-BE36-E71D88184BA0}"/>
            </ac:spMkLst>
          </pc:spChg>
          <pc:spChg chg="add del mod">
            <ac:chgData name="Burak Omeroglu" userId="459e6023-7d49-4b78-9cd0-2949aa9b9a4b" providerId="ADAL" clId="{F81C5C87-6B79-47D9-A691-3D074405E7F1}" dt="2025-04-05T17:10:07.023" v="9656" actId="478"/>
            <ac:spMkLst>
              <pc:docMk/>
              <pc:sldMasterMk cId="2675302569" sldId="2147483648"/>
              <pc:sldLayoutMk cId="2138163568" sldId="2147483655"/>
              <ac:spMk id="12" creationId="{D45719B1-B842-EC85-2D0C-611B9D3C3638}"/>
            </ac:spMkLst>
          </pc:spChg>
          <pc:spChg chg="add del mod">
            <ac:chgData name="Burak Omeroglu" userId="459e6023-7d49-4b78-9cd0-2949aa9b9a4b" providerId="ADAL" clId="{F81C5C87-6B79-47D9-A691-3D074405E7F1}" dt="2025-04-05T17:10:07.023" v="9656" actId="478"/>
            <ac:spMkLst>
              <pc:docMk/>
              <pc:sldMasterMk cId="2675302569" sldId="2147483648"/>
              <pc:sldLayoutMk cId="2138163568" sldId="2147483655"/>
              <ac:spMk id="13" creationId="{744AF6D9-C07C-9AC8-DBC9-86AB79FA51E8}"/>
            </ac:spMkLst>
          </pc:spChg>
          <pc:spChg chg="add mod">
            <ac:chgData name="Burak Omeroglu" userId="459e6023-7d49-4b78-9cd0-2949aa9b9a4b" providerId="ADAL" clId="{F81C5C87-6B79-47D9-A691-3D074405E7F1}" dt="2025-04-05T17:30:27.520" v="10631" actId="20577"/>
            <ac:spMkLst>
              <pc:docMk/>
              <pc:sldMasterMk cId="2675302569" sldId="2147483648"/>
              <pc:sldLayoutMk cId="2138163568" sldId="2147483655"/>
              <ac:spMk id="14" creationId="{C45CAD13-C170-5505-C643-5B57DB630637}"/>
            </ac:spMkLst>
          </pc:spChg>
          <pc:spChg chg="add mod">
            <ac:chgData name="Burak Omeroglu" userId="459e6023-7d49-4b78-9cd0-2949aa9b9a4b" providerId="ADAL" clId="{F81C5C87-6B79-47D9-A691-3D074405E7F1}" dt="2025-04-05T17:38:03.650" v="11164" actId="20577"/>
            <ac:spMkLst>
              <pc:docMk/>
              <pc:sldMasterMk cId="2675302569" sldId="2147483648"/>
              <pc:sldLayoutMk cId="2138163568" sldId="2147483655"/>
              <ac:spMk id="15" creationId="{C55153BF-1A14-D748-1A96-42F573CA085E}"/>
            </ac:spMkLst>
          </pc:spChg>
        </pc:sldLayoutChg>
        <pc:sldLayoutChg chg="addSp modSp mod">
          <pc:chgData name="Burak Omeroglu" userId="459e6023-7d49-4b78-9cd0-2949aa9b9a4b" providerId="ADAL" clId="{F81C5C87-6B79-47D9-A691-3D074405E7F1}" dt="2025-04-05T17:52:02.886" v="11651" actId="6549"/>
          <pc:sldLayoutMkLst>
            <pc:docMk/>
            <pc:sldMasterMk cId="2675302569" sldId="2147483648"/>
            <pc:sldLayoutMk cId="2944423762" sldId="2147483656"/>
          </pc:sldLayoutMkLst>
          <pc:spChg chg="add mod">
            <ac:chgData name="Burak Omeroglu" userId="459e6023-7d49-4b78-9cd0-2949aa9b9a4b" providerId="ADAL" clId="{F81C5C87-6B79-47D9-A691-3D074405E7F1}" dt="2025-04-05T17:32:23.580" v="10736" actId="1076"/>
            <ac:spMkLst>
              <pc:docMk/>
              <pc:sldMasterMk cId="2675302569" sldId="2147483648"/>
              <pc:sldLayoutMk cId="2944423762" sldId="2147483656"/>
              <ac:spMk id="2" creationId="{D3475339-01D1-F7C0-DF3B-08EE187FFBAA}"/>
            </ac:spMkLst>
          </pc:spChg>
          <pc:spChg chg="add mod">
            <ac:chgData name="Burak Omeroglu" userId="459e6023-7d49-4b78-9cd0-2949aa9b9a4b" providerId="ADAL" clId="{F81C5C87-6B79-47D9-A691-3D074405E7F1}" dt="2025-04-05T17:38:28.794" v="11165" actId="14100"/>
            <ac:spMkLst>
              <pc:docMk/>
              <pc:sldMasterMk cId="2675302569" sldId="2147483648"/>
              <pc:sldLayoutMk cId="2944423762" sldId="2147483656"/>
              <ac:spMk id="3" creationId="{6430E3DB-3CD5-C9C2-BFFA-6BE3D5E05708}"/>
            </ac:spMkLst>
          </pc:spChg>
          <pc:spChg chg="add mod">
            <ac:chgData name="Burak Omeroglu" userId="459e6023-7d49-4b78-9cd0-2949aa9b9a4b" providerId="ADAL" clId="{F81C5C87-6B79-47D9-A691-3D074405E7F1}" dt="2025-04-05T17:52:02.886" v="11651" actId="6549"/>
            <ac:spMkLst>
              <pc:docMk/>
              <pc:sldMasterMk cId="2675302569" sldId="2147483648"/>
              <pc:sldLayoutMk cId="2944423762" sldId="2147483656"/>
              <ac:spMk id="4" creationId="{21E290C6-BF82-D29E-84FE-6ED85DEB5E86}"/>
            </ac:spMkLst>
          </pc:spChg>
          <pc:spChg chg="add mod">
            <ac:chgData name="Burak Omeroglu" userId="459e6023-7d49-4b78-9cd0-2949aa9b9a4b" providerId="ADAL" clId="{F81C5C87-6B79-47D9-A691-3D074405E7F1}" dt="2025-04-05T17:40:19.094" v="11272" actId="20577"/>
            <ac:spMkLst>
              <pc:docMk/>
              <pc:sldMasterMk cId="2675302569" sldId="2147483648"/>
              <pc:sldLayoutMk cId="2944423762" sldId="2147483656"/>
              <ac:spMk id="5" creationId="{1ADC96FA-3CB8-77CF-B719-54C35E6BBB64}"/>
            </ac:spMkLst>
          </pc:spChg>
          <pc:spChg chg="mod">
            <ac:chgData name="Burak Omeroglu" userId="459e6023-7d49-4b78-9cd0-2949aa9b9a4b" providerId="ADAL" clId="{F81C5C87-6B79-47D9-A691-3D074405E7F1}" dt="2025-04-05T17:31:55.675" v="10636" actId="13926"/>
            <ac:spMkLst>
              <pc:docMk/>
              <pc:sldMasterMk cId="2675302569" sldId="2147483648"/>
              <pc:sldLayoutMk cId="2944423762" sldId="2147483656"/>
              <ac:spMk id="8" creationId="{00000000-0000-0000-0000-000000000000}"/>
            </ac:spMkLst>
          </pc:spChg>
        </pc:sldLayoutChg>
        <pc:sldLayoutChg chg="addSp delSp modSp mod ord">
          <pc:chgData name="Burak Omeroglu" userId="459e6023-7d49-4b78-9cd0-2949aa9b9a4b" providerId="ADAL" clId="{F81C5C87-6B79-47D9-A691-3D074405E7F1}" dt="2025-04-05T13:58:22.563" v="5374" actId="15"/>
          <pc:sldLayoutMkLst>
            <pc:docMk/>
            <pc:sldMasterMk cId="2675302569" sldId="2147483648"/>
            <pc:sldLayoutMk cId="2468846791" sldId="2147483657"/>
          </pc:sldLayoutMkLst>
          <pc:spChg chg="add mod">
            <ac:chgData name="Burak Omeroglu" userId="459e6023-7d49-4b78-9cd0-2949aa9b9a4b" providerId="ADAL" clId="{F81C5C87-6B79-47D9-A691-3D074405E7F1}" dt="2025-04-05T13:57:48.819" v="5366" actId="1036"/>
            <ac:spMkLst>
              <pc:docMk/>
              <pc:sldMasterMk cId="2675302569" sldId="2147483648"/>
              <pc:sldLayoutMk cId="2468846791" sldId="2147483657"/>
              <ac:spMk id="2" creationId="{26A31486-3512-5C5B-411A-767DB6DBBE48}"/>
            </ac:spMkLst>
          </pc:spChg>
          <pc:spChg chg="mod">
            <ac:chgData name="Burak Omeroglu" userId="459e6023-7d49-4b78-9cd0-2949aa9b9a4b" providerId="ADAL" clId="{F81C5C87-6B79-47D9-A691-3D074405E7F1}" dt="2025-04-05T13:57:55.561" v="5367" actId="14100"/>
            <ac:spMkLst>
              <pc:docMk/>
              <pc:sldMasterMk cId="2675302569" sldId="2147483648"/>
              <pc:sldLayoutMk cId="2468846791" sldId="2147483657"/>
              <ac:spMk id="8" creationId="{00000000-0000-0000-0000-000000000000}"/>
            </ac:spMkLst>
          </pc:spChg>
          <pc:spChg chg="mod">
            <ac:chgData name="Burak Omeroglu" userId="459e6023-7d49-4b78-9cd0-2949aa9b9a4b" providerId="ADAL" clId="{F81C5C87-6B79-47D9-A691-3D074405E7F1}" dt="2025-04-05T13:58:22.563" v="5374" actId="15"/>
            <ac:spMkLst>
              <pc:docMk/>
              <pc:sldMasterMk cId="2675302569" sldId="2147483648"/>
              <pc:sldLayoutMk cId="2468846791" sldId="2147483657"/>
              <ac:spMk id="9" creationId="{00000000-0000-0000-0000-000000000000}"/>
            </ac:spMkLst>
          </pc:spChg>
          <pc:spChg chg="mod">
            <ac:chgData name="Burak Omeroglu" userId="459e6023-7d49-4b78-9cd0-2949aa9b9a4b" providerId="ADAL" clId="{F81C5C87-6B79-47D9-A691-3D074405E7F1}" dt="2025-04-05T13:54:10.158" v="5261" actId="255"/>
            <ac:spMkLst>
              <pc:docMk/>
              <pc:sldMasterMk cId="2675302569" sldId="2147483648"/>
              <pc:sldLayoutMk cId="2468846791" sldId="2147483657"/>
              <ac:spMk id="10" creationId="{00000000-0000-0000-0000-000000000000}"/>
            </ac:spMkLst>
          </pc:spChg>
          <pc:spChg chg="del">
            <ac:chgData name="Burak Omeroglu" userId="459e6023-7d49-4b78-9cd0-2949aa9b9a4b" providerId="ADAL" clId="{F81C5C87-6B79-47D9-A691-3D074405E7F1}" dt="2025-04-05T13:56:07.482" v="5287" actId="478"/>
            <ac:spMkLst>
              <pc:docMk/>
              <pc:sldMasterMk cId="2675302569" sldId="2147483648"/>
              <pc:sldLayoutMk cId="2468846791" sldId="2147483657"/>
              <ac:spMk id="11" creationId="{00000000-0000-0000-0000-000000000000}"/>
            </ac:spMkLst>
          </pc:spChg>
        </pc:sldLayoutChg>
        <pc:sldLayoutChg chg="delSp modSp mod">
          <pc:chgData name="Burak Omeroglu" userId="459e6023-7d49-4b78-9cd0-2949aa9b9a4b" providerId="ADAL" clId="{F81C5C87-6B79-47D9-A691-3D074405E7F1}" dt="2025-04-05T17:52:31.370" v="11670" actId="20577"/>
          <pc:sldLayoutMkLst>
            <pc:docMk/>
            <pc:sldMasterMk cId="2675302569" sldId="2147483648"/>
            <pc:sldLayoutMk cId="1836956087" sldId="2147483658"/>
          </pc:sldLayoutMkLst>
          <pc:spChg chg="mod">
            <ac:chgData name="Burak Omeroglu" userId="459e6023-7d49-4b78-9cd0-2949aa9b9a4b" providerId="ADAL" clId="{F81C5C87-6B79-47D9-A691-3D074405E7F1}" dt="2025-04-05T17:44:01.562" v="11445" actId="207"/>
            <ac:spMkLst>
              <pc:docMk/>
              <pc:sldMasterMk cId="2675302569" sldId="2147483648"/>
              <pc:sldLayoutMk cId="1836956087" sldId="2147483658"/>
              <ac:spMk id="17" creationId="{00000000-0000-0000-0000-000000000000}"/>
            </ac:spMkLst>
          </pc:spChg>
          <pc:spChg chg="mod">
            <ac:chgData name="Burak Omeroglu" userId="459e6023-7d49-4b78-9cd0-2949aa9b9a4b" providerId="ADAL" clId="{F81C5C87-6B79-47D9-A691-3D074405E7F1}" dt="2025-04-05T17:52:31.370" v="11670" actId="20577"/>
            <ac:spMkLst>
              <pc:docMk/>
              <pc:sldMasterMk cId="2675302569" sldId="2147483648"/>
              <pc:sldLayoutMk cId="1836956087" sldId="2147483658"/>
              <ac:spMk id="19" creationId="{00000000-0000-0000-0000-000000000000}"/>
            </ac:spMkLst>
          </pc:spChg>
          <pc:spChg chg="del">
            <ac:chgData name="Burak Omeroglu" userId="459e6023-7d49-4b78-9cd0-2949aa9b9a4b" providerId="ADAL" clId="{F81C5C87-6B79-47D9-A691-3D074405E7F1}" dt="2025-04-05T17:45:37.006" v="11550" actId="478"/>
            <ac:spMkLst>
              <pc:docMk/>
              <pc:sldMasterMk cId="2675302569" sldId="2147483648"/>
              <pc:sldLayoutMk cId="1836956087" sldId="2147483658"/>
              <ac:spMk id="30" creationId="{00000000-0000-0000-0000-000000000000}"/>
            </ac:spMkLst>
          </pc:spChg>
          <pc:spChg chg="mod">
            <ac:chgData name="Burak Omeroglu" userId="459e6023-7d49-4b78-9cd0-2949aa9b9a4b" providerId="ADAL" clId="{F81C5C87-6B79-47D9-A691-3D074405E7F1}" dt="2025-04-05T17:42:41.337" v="11328" actId="207"/>
            <ac:spMkLst>
              <pc:docMk/>
              <pc:sldMasterMk cId="2675302569" sldId="2147483648"/>
              <pc:sldLayoutMk cId="1836956087" sldId="2147483658"/>
              <ac:spMk id="32" creationId="{00000000-0000-0000-0000-000000000000}"/>
            </ac:spMkLst>
          </pc:spChg>
          <pc:spChg chg="mod">
            <ac:chgData name="Burak Omeroglu" userId="459e6023-7d49-4b78-9cd0-2949aa9b9a4b" providerId="ADAL" clId="{F81C5C87-6B79-47D9-A691-3D074405E7F1}" dt="2025-04-05T17:45:41.837" v="11551" actId="14100"/>
            <ac:spMkLst>
              <pc:docMk/>
              <pc:sldMasterMk cId="2675302569" sldId="2147483648"/>
              <pc:sldLayoutMk cId="1836956087" sldId="2147483658"/>
              <ac:spMk id="34" creationId="{00000000-0000-0000-0000-000000000000}"/>
            </ac:spMkLst>
          </pc:spChg>
          <pc:spChg chg="del mod">
            <ac:chgData name="Burak Omeroglu" userId="459e6023-7d49-4b78-9cd0-2949aa9b9a4b" providerId="ADAL" clId="{F81C5C87-6B79-47D9-A691-3D074405E7F1}" dt="2025-04-05T17:45:21.370" v="11548" actId="478"/>
            <ac:spMkLst>
              <pc:docMk/>
              <pc:sldMasterMk cId="2675302569" sldId="2147483648"/>
              <pc:sldLayoutMk cId="1836956087" sldId="2147483658"/>
              <ac:spMk id="35" creationId="{00000000-0000-0000-0000-000000000000}"/>
            </ac:spMkLst>
          </pc:spChg>
          <pc:spChg chg="mod">
            <ac:chgData name="Burak Omeroglu" userId="459e6023-7d49-4b78-9cd0-2949aa9b9a4b" providerId="ADAL" clId="{F81C5C87-6B79-47D9-A691-3D074405E7F1}" dt="2025-04-05T17:41:20.631" v="11276" actId="13926"/>
            <ac:spMkLst>
              <pc:docMk/>
              <pc:sldMasterMk cId="2675302569" sldId="2147483648"/>
              <pc:sldLayoutMk cId="1836956087" sldId="2147483658"/>
              <ac:spMk id="36" creationId="{00000000-0000-0000-0000-000000000000}"/>
            </ac:spMkLst>
          </pc:spChg>
          <pc:grpChg chg="del">
            <ac:chgData name="Burak Omeroglu" userId="459e6023-7d49-4b78-9cd0-2949aa9b9a4b" providerId="ADAL" clId="{F81C5C87-6B79-47D9-A691-3D074405E7F1}" dt="2025-04-05T17:41:58.156" v="11279" actId="478"/>
            <ac:grpSpMkLst>
              <pc:docMk/>
              <pc:sldMasterMk cId="2675302569" sldId="2147483648"/>
              <pc:sldLayoutMk cId="1836956087" sldId="2147483658"/>
              <ac:grpSpMk id="14" creationId="{00000000-0000-0000-0000-000000000000}"/>
            </ac:grpSpMkLst>
          </pc:grpChg>
        </pc:sldLayoutChg>
        <pc:sldLayoutChg chg="addSp delSp modSp mod">
          <pc:chgData name="Burak Omeroglu" userId="459e6023-7d49-4b78-9cd0-2949aa9b9a4b" providerId="ADAL" clId="{F81C5C87-6B79-47D9-A691-3D074405E7F1}" dt="2025-04-05T18:00:35.420" v="12309" actId="14100"/>
          <pc:sldLayoutMkLst>
            <pc:docMk/>
            <pc:sldMasterMk cId="2675302569" sldId="2147483648"/>
            <pc:sldLayoutMk cId="2384807395" sldId="2147483659"/>
          </pc:sldLayoutMkLst>
          <pc:spChg chg="add mod">
            <ac:chgData name="Burak Omeroglu" userId="459e6023-7d49-4b78-9cd0-2949aa9b9a4b" providerId="ADAL" clId="{F81C5C87-6B79-47D9-A691-3D074405E7F1}" dt="2025-04-05T17:53:13.059" v="11672"/>
            <ac:spMkLst>
              <pc:docMk/>
              <pc:sldMasterMk cId="2675302569" sldId="2147483648"/>
              <pc:sldLayoutMk cId="2384807395" sldId="2147483659"/>
              <ac:spMk id="2" creationId="{A1D6223D-4E27-542E-F9EF-822211E46B0A}"/>
            </ac:spMkLst>
          </pc:spChg>
          <pc:spChg chg="mod">
            <ac:chgData name="Burak Omeroglu" userId="459e6023-7d49-4b78-9cd0-2949aa9b9a4b" providerId="ADAL" clId="{F81C5C87-6B79-47D9-A691-3D074405E7F1}" dt="2025-04-05T17:55:47.527" v="11816" actId="14100"/>
            <ac:spMkLst>
              <pc:docMk/>
              <pc:sldMasterMk cId="2675302569" sldId="2147483648"/>
              <pc:sldLayoutMk cId="2384807395" sldId="2147483659"/>
              <ac:spMk id="22" creationId="{00000000-0000-0000-0000-000000000000}"/>
            </ac:spMkLst>
          </pc:spChg>
          <pc:spChg chg="mod">
            <ac:chgData name="Burak Omeroglu" userId="459e6023-7d49-4b78-9cd0-2949aa9b9a4b" providerId="ADAL" clId="{F81C5C87-6B79-47D9-A691-3D074405E7F1}" dt="2025-04-05T18:00:35.420" v="12309" actId="14100"/>
            <ac:spMkLst>
              <pc:docMk/>
              <pc:sldMasterMk cId="2675302569" sldId="2147483648"/>
              <pc:sldLayoutMk cId="2384807395" sldId="2147483659"/>
              <ac:spMk id="23" creationId="{00000000-0000-0000-0000-000000000000}"/>
            </ac:spMkLst>
          </pc:spChg>
          <pc:spChg chg="del mod">
            <ac:chgData name="Burak Omeroglu" userId="459e6023-7d49-4b78-9cd0-2949aa9b9a4b" providerId="ADAL" clId="{F81C5C87-6B79-47D9-A691-3D074405E7F1}" dt="2025-04-05T17:58:44.569" v="12129" actId="478"/>
            <ac:spMkLst>
              <pc:docMk/>
              <pc:sldMasterMk cId="2675302569" sldId="2147483648"/>
              <pc:sldLayoutMk cId="2384807395" sldId="2147483659"/>
              <ac:spMk id="24" creationId="{00000000-0000-0000-0000-000000000000}"/>
            </ac:spMkLst>
          </pc:spChg>
          <pc:spChg chg="mod">
            <ac:chgData name="Burak Omeroglu" userId="459e6023-7d49-4b78-9cd0-2949aa9b9a4b" providerId="ADAL" clId="{F81C5C87-6B79-47D9-A691-3D074405E7F1}" dt="2025-04-05T17:53:37.392" v="11698" actId="20577"/>
            <ac:spMkLst>
              <pc:docMk/>
              <pc:sldMasterMk cId="2675302569" sldId="2147483648"/>
              <pc:sldLayoutMk cId="2384807395" sldId="2147483659"/>
              <ac:spMk id="25" creationId="{00000000-0000-0000-0000-000000000000}"/>
            </ac:spMkLst>
          </pc:spChg>
          <pc:spChg chg="mod">
            <ac:chgData name="Burak Omeroglu" userId="459e6023-7d49-4b78-9cd0-2949aa9b9a4b" providerId="ADAL" clId="{F81C5C87-6B79-47D9-A691-3D074405E7F1}" dt="2025-04-05T17:58:49.039" v="12130" actId="14100"/>
            <ac:spMkLst>
              <pc:docMk/>
              <pc:sldMasterMk cId="2675302569" sldId="2147483648"/>
              <pc:sldLayoutMk cId="2384807395" sldId="2147483659"/>
              <ac:spMk id="26" creationId="{00000000-0000-0000-0000-000000000000}"/>
            </ac:spMkLst>
          </pc:spChg>
          <pc:spChg chg="del">
            <ac:chgData name="Burak Omeroglu" userId="459e6023-7d49-4b78-9cd0-2949aa9b9a4b" providerId="ADAL" clId="{F81C5C87-6B79-47D9-A691-3D074405E7F1}" dt="2025-04-05T17:56:02.179" v="11817" actId="478"/>
            <ac:spMkLst>
              <pc:docMk/>
              <pc:sldMasterMk cId="2675302569" sldId="2147483648"/>
              <pc:sldLayoutMk cId="2384807395" sldId="2147483659"/>
              <ac:spMk id="27" creationId="{00000000-0000-0000-0000-000000000000}"/>
            </ac:spMkLst>
          </pc:spChg>
          <pc:grpChg chg="del">
            <ac:chgData name="Burak Omeroglu" userId="459e6023-7d49-4b78-9cd0-2949aa9b9a4b" providerId="ADAL" clId="{F81C5C87-6B79-47D9-A691-3D074405E7F1}" dt="2025-04-05T17:52:49.382" v="11671" actId="478"/>
            <ac:grpSpMkLst>
              <pc:docMk/>
              <pc:sldMasterMk cId="2675302569" sldId="2147483648"/>
              <pc:sldLayoutMk cId="2384807395" sldId="2147483659"/>
              <ac:grpSpMk id="14" creationId="{00000000-0000-0000-0000-000000000000}"/>
            </ac:grpSpMkLst>
          </pc:grpChg>
        </pc:sldLayoutChg>
        <pc:sldLayoutChg chg="addSp delSp modSp mod ord">
          <pc:chgData name="Burak Omeroglu" userId="459e6023-7d49-4b78-9cd0-2949aa9b9a4b" providerId="ADAL" clId="{F81C5C87-6B79-47D9-A691-3D074405E7F1}" dt="2025-04-05T14:23:33.579" v="6666" actId="207"/>
          <pc:sldLayoutMkLst>
            <pc:docMk/>
            <pc:sldMasterMk cId="2675302569" sldId="2147483648"/>
            <pc:sldLayoutMk cId="3313372828" sldId="2147483662"/>
          </pc:sldLayoutMkLst>
          <pc:spChg chg="add mod">
            <ac:chgData name="Burak Omeroglu" userId="459e6023-7d49-4b78-9cd0-2949aa9b9a4b" providerId="ADAL" clId="{F81C5C87-6B79-47D9-A691-3D074405E7F1}" dt="2025-04-05T14:09:50.001" v="5708" actId="1038"/>
            <ac:spMkLst>
              <pc:docMk/>
              <pc:sldMasterMk cId="2675302569" sldId="2147483648"/>
              <pc:sldLayoutMk cId="3313372828" sldId="2147483662"/>
              <ac:spMk id="2" creationId="{D87B7FF9-0C0C-5C9B-2660-9C0CE66AF9D4}"/>
            </ac:spMkLst>
          </pc:spChg>
          <pc:spChg chg="del">
            <ac:chgData name="Burak Omeroglu" userId="459e6023-7d49-4b78-9cd0-2949aa9b9a4b" providerId="ADAL" clId="{F81C5C87-6B79-47D9-A691-3D074405E7F1}" dt="2025-04-05T14:16:11.239" v="6184" actId="478"/>
            <ac:spMkLst>
              <pc:docMk/>
              <pc:sldMasterMk cId="2675302569" sldId="2147483648"/>
              <pc:sldLayoutMk cId="3313372828" sldId="2147483662"/>
              <ac:spMk id="6" creationId="{00000000-0000-0000-0000-000000000000}"/>
            </ac:spMkLst>
          </pc:spChg>
          <pc:spChg chg="add mod">
            <ac:chgData name="Burak Omeroglu" userId="459e6023-7d49-4b78-9cd0-2949aa9b9a4b" providerId="ADAL" clId="{F81C5C87-6B79-47D9-A691-3D074405E7F1}" dt="2025-04-05T14:11:59.928" v="5930" actId="207"/>
            <ac:spMkLst>
              <pc:docMk/>
              <pc:sldMasterMk cId="2675302569" sldId="2147483648"/>
              <pc:sldLayoutMk cId="3313372828" sldId="2147483662"/>
              <ac:spMk id="7" creationId="{4C833324-6570-3CAA-1FB2-45E20D54ED70}"/>
            </ac:spMkLst>
          </pc:spChg>
          <pc:spChg chg="mod">
            <ac:chgData name="Burak Omeroglu" userId="459e6023-7d49-4b78-9cd0-2949aa9b9a4b" providerId="ADAL" clId="{F81C5C87-6B79-47D9-A691-3D074405E7F1}" dt="2025-04-05T14:23:33.579" v="6666" actId="207"/>
            <ac:spMkLst>
              <pc:docMk/>
              <pc:sldMasterMk cId="2675302569" sldId="2147483648"/>
              <pc:sldLayoutMk cId="3313372828" sldId="2147483662"/>
              <ac:spMk id="8" creationId="{00000000-0000-0000-0000-000000000000}"/>
            </ac:spMkLst>
          </pc:spChg>
          <pc:spChg chg="mod">
            <ac:chgData name="Burak Omeroglu" userId="459e6023-7d49-4b78-9cd0-2949aa9b9a4b" providerId="ADAL" clId="{F81C5C87-6B79-47D9-A691-3D074405E7F1}" dt="2025-04-05T14:11:13.729" v="5878" actId="113"/>
            <ac:spMkLst>
              <pc:docMk/>
              <pc:sldMasterMk cId="2675302569" sldId="2147483648"/>
              <pc:sldLayoutMk cId="3313372828" sldId="2147483662"/>
              <ac:spMk id="9" creationId="{00000000-0000-0000-0000-000000000000}"/>
            </ac:spMkLst>
          </pc:spChg>
          <pc:spChg chg="del">
            <ac:chgData name="Burak Omeroglu" userId="459e6023-7d49-4b78-9cd0-2949aa9b9a4b" providerId="ADAL" clId="{F81C5C87-6B79-47D9-A691-3D074405E7F1}" dt="2025-04-05T14:09:33.261" v="5546" actId="478"/>
            <ac:spMkLst>
              <pc:docMk/>
              <pc:sldMasterMk cId="2675302569" sldId="2147483648"/>
              <pc:sldLayoutMk cId="3313372828" sldId="2147483662"/>
              <ac:spMk id="10" creationId="{00000000-0000-0000-0000-000000000000}"/>
            </ac:spMkLst>
          </pc:spChg>
          <pc:spChg chg="mod">
            <ac:chgData name="Burak Omeroglu" userId="459e6023-7d49-4b78-9cd0-2949aa9b9a4b" providerId="ADAL" clId="{F81C5C87-6B79-47D9-A691-3D074405E7F1}" dt="2025-04-05T14:15:06.316" v="6058" actId="20577"/>
            <ac:spMkLst>
              <pc:docMk/>
              <pc:sldMasterMk cId="2675302569" sldId="2147483648"/>
              <pc:sldLayoutMk cId="3313372828" sldId="2147483662"/>
              <ac:spMk id="11" creationId="{00000000-0000-0000-0000-000000000000}"/>
            </ac:spMkLst>
          </pc:spChg>
          <pc:spChg chg="mod">
            <ac:chgData name="Burak Omeroglu" userId="459e6023-7d49-4b78-9cd0-2949aa9b9a4b" providerId="ADAL" clId="{F81C5C87-6B79-47D9-A691-3D074405E7F1}" dt="2025-04-05T14:15:35.754" v="6120" actId="20577"/>
            <ac:spMkLst>
              <pc:docMk/>
              <pc:sldMasterMk cId="2675302569" sldId="2147483648"/>
              <pc:sldLayoutMk cId="3313372828" sldId="2147483662"/>
              <ac:spMk id="12" creationId="{00000000-0000-0000-0000-000000000000}"/>
            </ac:spMkLst>
          </pc:spChg>
          <pc:spChg chg="mod">
            <ac:chgData name="Burak Omeroglu" userId="459e6023-7d49-4b78-9cd0-2949aa9b9a4b" providerId="ADAL" clId="{F81C5C87-6B79-47D9-A691-3D074405E7F1}" dt="2025-04-05T14:16:05.318" v="6183" actId="20577"/>
            <ac:spMkLst>
              <pc:docMk/>
              <pc:sldMasterMk cId="2675302569" sldId="2147483648"/>
              <pc:sldLayoutMk cId="3313372828" sldId="2147483662"/>
              <ac:spMk id="13" creationId="{00000000-0000-0000-0000-000000000000}"/>
            </ac:spMkLst>
          </pc:spChg>
          <pc:spChg chg="del">
            <ac:chgData name="Burak Omeroglu" userId="459e6023-7d49-4b78-9cd0-2949aa9b9a4b" providerId="ADAL" clId="{F81C5C87-6B79-47D9-A691-3D074405E7F1}" dt="2025-04-05T14:16:11.239" v="6184" actId="478"/>
            <ac:spMkLst>
              <pc:docMk/>
              <pc:sldMasterMk cId="2675302569" sldId="2147483648"/>
              <pc:sldLayoutMk cId="3313372828" sldId="2147483662"/>
              <ac:spMk id="14" creationId="{00000000-0000-0000-0000-000000000000}"/>
            </ac:spMkLst>
          </pc:spChg>
          <pc:spChg chg="add mod">
            <ac:chgData name="Burak Omeroglu" userId="459e6023-7d49-4b78-9cd0-2949aa9b9a4b" providerId="ADAL" clId="{F81C5C87-6B79-47D9-A691-3D074405E7F1}" dt="2025-04-05T14:10:10.193" v="5877" actId="1038"/>
            <ac:spMkLst>
              <pc:docMk/>
              <pc:sldMasterMk cId="2675302569" sldId="2147483648"/>
              <pc:sldLayoutMk cId="3313372828" sldId="2147483662"/>
              <ac:spMk id="15" creationId="{DAD82871-7FE0-D7B5-B095-D41EA279CBF7}"/>
            </ac:spMkLst>
          </pc:spChg>
          <pc:spChg chg="add mod">
            <ac:chgData name="Burak Omeroglu" userId="459e6023-7d49-4b78-9cd0-2949aa9b9a4b" providerId="ADAL" clId="{F81C5C87-6B79-47D9-A691-3D074405E7F1}" dt="2025-04-05T14:14:13.847" v="5991" actId="207"/>
            <ac:spMkLst>
              <pc:docMk/>
              <pc:sldMasterMk cId="2675302569" sldId="2147483648"/>
              <pc:sldLayoutMk cId="3313372828" sldId="2147483662"/>
              <ac:spMk id="16" creationId="{B041AB0D-EF12-EB29-61EC-5C59B60CE41D}"/>
            </ac:spMkLst>
          </pc:spChg>
        </pc:sldLayoutChg>
        <pc:sldLayoutChg chg="addSp delSp modSp mod">
          <pc:chgData name="Burak Omeroglu" userId="459e6023-7d49-4b78-9cd0-2949aa9b9a4b" providerId="ADAL" clId="{F81C5C87-6B79-47D9-A691-3D074405E7F1}" dt="2025-04-05T17:09:12.127" v="9594" actId="478"/>
          <pc:sldLayoutMkLst>
            <pc:docMk/>
            <pc:sldMasterMk cId="2675302569" sldId="2147483648"/>
            <pc:sldLayoutMk cId="419448633" sldId="2147483663"/>
          </pc:sldLayoutMkLst>
          <pc:spChg chg="add del mod">
            <ac:chgData name="Burak Omeroglu" userId="459e6023-7d49-4b78-9cd0-2949aa9b9a4b" providerId="ADAL" clId="{F81C5C87-6B79-47D9-A691-3D074405E7F1}" dt="2025-04-05T16:54:49.272" v="8845" actId="478"/>
            <ac:spMkLst>
              <pc:docMk/>
              <pc:sldMasterMk cId="2675302569" sldId="2147483648"/>
              <pc:sldLayoutMk cId="419448633" sldId="2147483663"/>
              <ac:spMk id="2" creationId="{FA3E1C9C-6F31-C016-DEE3-2781C6AE132D}"/>
            </ac:spMkLst>
          </pc:spChg>
          <pc:spChg chg="add del mod">
            <ac:chgData name="Burak Omeroglu" userId="459e6023-7d49-4b78-9cd0-2949aa9b9a4b" providerId="ADAL" clId="{F81C5C87-6B79-47D9-A691-3D074405E7F1}" dt="2025-04-05T16:54:52.575" v="8846" actId="478"/>
            <ac:spMkLst>
              <pc:docMk/>
              <pc:sldMasterMk cId="2675302569" sldId="2147483648"/>
              <pc:sldLayoutMk cId="419448633" sldId="2147483663"/>
              <ac:spMk id="4" creationId="{4A5A8BE4-D2C5-8973-B655-4B2D677635ED}"/>
            </ac:spMkLst>
          </pc:spChg>
          <pc:spChg chg="mod">
            <ac:chgData name="Burak Omeroglu" userId="459e6023-7d49-4b78-9cd0-2949aa9b9a4b" providerId="ADAL" clId="{F81C5C87-6B79-47D9-A691-3D074405E7F1}" dt="2025-04-05T12:41:04.823" v="1766" actId="14100"/>
            <ac:spMkLst>
              <pc:docMk/>
              <pc:sldMasterMk cId="2675302569" sldId="2147483648"/>
              <pc:sldLayoutMk cId="419448633" sldId="2147483663"/>
              <ac:spMk id="5" creationId="{00000000-0000-0000-0000-000000000000}"/>
            </ac:spMkLst>
          </pc:spChg>
          <pc:spChg chg="del">
            <ac:chgData name="Burak Omeroglu" userId="459e6023-7d49-4b78-9cd0-2949aa9b9a4b" providerId="ADAL" clId="{F81C5C87-6B79-47D9-A691-3D074405E7F1}" dt="2025-04-05T12:28:11.327" v="1502" actId="478"/>
            <ac:spMkLst>
              <pc:docMk/>
              <pc:sldMasterMk cId="2675302569" sldId="2147483648"/>
              <pc:sldLayoutMk cId="419448633" sldId="2147483663"/>
              <ac:spMk id="6" creationId="{00000000-0000-0000-0000-000000000000}"/>
            </ac:spMkLst>
          </pc:spChg>
          <pc:spChg chg="add del mod">
            <ac:chgData name="Burak Omeroglu" userId="459e6023-7d49-4b78-9cd0-2949aa9b9a4b" providerId="ADAL" clId="{F81C5C87-6B79-47D9-A691-3D074405E7F1}" dt="2025-04-05T16:54:55.069" v="8847" actId="478"/>
            <ac:spMkLst>
              <pc:docMk/>
              <pc:sldMasterMk cId="2675302569" sldId="2147483648"/>
              <pc:sldLayoutMk cId="419448633" sldId="2147483663"/>
              <ac:spMk id="7" creationId="{2711DD39-F7F9-30CF-8008-F9FC43F085CB}"/>
            </ac:spMkLst>
          </pc:spChg>
          <pc:spChg chg="mod">
            <ac:chgData name="Burak Omeroglu" userId="459e6023-7d49-4b78-9cd0-2949aa9b9a4b" providerId="ADAL" clId="{F81C5C87-6B79-47D9-A691-3D074405E7F1}" dt="2025-04-05T16:55:10.096" v="8869" actId="1036"/>
            <ac:spMkLst>
              <pc:docMk/>
              <pc:sldMasterMk cId="2675302569" sldId="2147483648"/>
              <pc:sldLayoutMk cId="419448633" sldId="2147483663"/>
              <ac:spMk id="8" creationId="{00000000-0000-0000-0000-000000000000}"/>
            </ac:spMkLst>
          </pc:spChg>
          <pc:spChg chg="del">
            <ac:chgData name="Burak Omeroglu" userId="459e6023-7d49-4b78-9cd0-2949aa9b9a4b" providerId="ADAL" clId="{F81C5C87-6B79-47D9-A691-3D074405E7F1}" dt="2025-04-05T12:30:42.691" v="1621" actId="478"/>
            <ac:spMkLst>
              <pc:docMk/>
              <pc:sldMasterMk cId="2675302569" sldId="2147483648"/>
              <pc:sldLayoutMk cId="419448633" sldId="2147483663"/>
              <ac:spMk id="9" creationId="{00000000-0000-0000-0000-000000000000}"/>
            </ac:spMkLst>
          </pc:spChg>
          <pc:spChg chg="add del mod">
            <ac:chgData name="Burak Omeroglu" userId="459e6023-7d49-4b78-9cd0-2949aa9b9a4b" providerId="ADAL" clId="{F81C5C87-6B79-47D9-A691-3D074405E7F1}" dt="2025-04-05T16:54:58.465" v="8848" actId="478"/>
            <ac:spMkLst>
              <pc:docMk/>
              <pc:sldMasterMk cId="2675302569" sldId="2147483648"/>
              <pc:sldLayoutMk cId="419448633" sldId="2147483663"/>
              <ac:spMk id="10" creationId="{9779B6C0-460B-EAB1-A71B-4FFD15D85770}"/>
            </ac:spMkLst>
          </pc:spChg>
          <pc:spChg chg="mod">
            <ac:chgData name="Burak Omeroglu" userId="459e6023-7d49-4b78-9cd0-2949aa9b9a4b" providerId="ADAL" clId="{F81C5C87-6B79-47D9-A691-3D074405E7F1}" dt="2025-04-05T12:42:16.414" v="1924" actId="14100"/>
            <ac:spMkLst>
              <pc:docMk/>
              <pc:sldMasterMk cId="2675302569" sldId="2147483648"/>
              <pc:sldLayoutMk cId="419448633" sldId="2147483663"/>
              <ac:spMk id="14" creationId="{00000000-0000-0000-0000-000000000000}"/>
            </ac:spMkLst>
          </pc:spChg>
          <pc:spChg chg="del">
            <ac:chgData name="Burak Omeroglu" userId="459e6023-7d49-4b78-9cd0-2949aa9b9a4b" providerId="ADAL" clId="{F81C5C87-6B79-47D9-A691-3D074405E7F1}" dt="2025-04-05T12:29:16.905" v="1578" actId="478"/>
            <ac:spMkLst>
              <pc:docMk/>
              <pc:sldMasterMk cId="2675302569" sldId="2147483648"/>
              <pc:sldLayoutMk cId="419448633" sldId="2147483663"/>
              <ac:spMk id="15" creationId="{00000000-0000-0000-0000-000000000000}"/>
            </ac:spMkLst>
          </pc:spChg>
          <pc:spChg chg="mod">
            <ac:chgData name="Burak Omeroglu" userId="459e6023-7d49-4b78-9cd0-2949aa9b9a4b" providerId="ADAL" clId="{F81C5C87-6B79-47D9-A691-3D074405E7F1}" dt="2025-04-05T16:55:10.096" v="8869" actId="1036"/>
            <ac:spMkLst>
              <pc:docMk/>
              <pc:sldMasterMk cId="2675302569" sldId="2147483648"/>
              <pc:sldLayoutMk cId="419448633" sldId="2147483663"/>
              <ac:spMk id="17" creationId="{00000000-0000-0000-0000-000000000000}"/>
            </ac:spMkLst>
          </pc:spChg>
          <pc:spChg chg="del">
            <ac:chgData name="Burak Omeroglu" userId="459e6023-7d49-4b78-9cd0-2949aa9b9a4b" providerId="ADAL" clId="{F81C5C87-6B79-47D9-A691-3D074405E7F1}" dt="2025-04-05T12:31:31.702" v="1651" actId="478"/>
            <ac:spMkLst>
              <pc:docMk/>
              <pc:sldMasterMk cId="2675302569" sldId="2147483648"/>
              <pc:sldLayoutMk cId="419448633" sldId="2147483663"/>
              <ac:spMk id="18" creationId="{00000000-0000-0000-0000-000000000000}"/>
            </ac:spMkLst>
          </pc:spChg>
          <pc:spChg chg="mod">
            <ac:chgData name="Burak Omeroglu" userId="459e6023-7d49-4b78-9cd0-2949aa9b9a4b" providerId="ADAL" clId="{F81C5C87-6B79-47D9-A691-3D074405E7F1}" dt="2025-04-05T16:55:21.895" v="8888" actId="1036"/>
            <ac:spMkLst>
              <pc:docMk/>
              <pc:sldMasterMk cId="2675302569" sldId="2147483648"/>
              <pc:sldLayoutMk cId="419448633" sldId="2147483663"/>
              <ac:spMk id="20" creationId="{00000000-0000-0000-0000-000000000000}"/>
            </ac:spMkLst>
          </pc:spChg>
          <pc:spChg chg="del">
            <ac:chgData name="Burak Omeroglu" userId="459e6023-7d49-4b78-9cd0-2949aa9b9a4b" providerId="ADAL" clId="{F81C5C87-6B79-47D9-A691-3D074405E7F1}" dt="2025-04-05T12:32:06.025" v="1686" actId="478"/>
            <ac:spMkLst>
              <pc:docMk/>
              <pc:sldMasterMk cId="2675302569" sldId="2147483648"/>
              <pc:sldLayoutMk cId="419448633" sldId="2147483663"/>
              <ac:spMk id="21" creationId="{00000000-0000-0000-0000-000000000000}"/>
            </ac:spMkLst>
          </pc:spChg>
          <pc:spChg chg="del mod">
            <ac:chgData name="Burak Omeroglu" userId="459e6023-7d49-4b78-9cd0-2949aa9b9a4b" providerId="ADAL" clId="{F81C5C87-6B79-47D9-A691-3D074405E7F1}" dt="2025-04-05T17:09:09.220" v="9593" actId="478"/>
            <ac:spMkLst>
              <pc:docMk/>
              <pc:sldMasterMk cId="2675302569" sldId="2147483648"/>
              <pc:sldLayoutMk cId="419448633" sldId="2147483663"/>
              <ac:spMk id="23" creationId="{00000000-0000-0000-0000-000000000000}"/>
            </ac:spMkLst>
          </pc:spChg>
          <pc:spChg chg="del">
            <ac:chgData name="Burak Omeroglu" userId="459e6023-7d49-4b78-9cd0-2949aa9b9a4b" providerId="ADAL" clId="{F81C5C87-6B79-47D9-A691-3D074405E7F1}" dt="2025-04-05T12:32:49.532" v="1717" actId="478"/>
            <ac:spMkLst>
              <pc:docMk/>
              <pc:sldMasterMk cId="2675302569" sldId="2147483648"/>
              <pc:sldLayoutMk cId="419448633" sldId="2147483663"/>
              <ac:spMk id="24" creationId="{00000000-0000-0000-0000-000000000000}"/>
            </ac:spMkLst>
          </pc:spChg>
          <pc:spChg chg="mod">
            <ac:chgData name="Burak Omeroglu" userId="459e6023-7d49-4b78-9cd0-2949aa9b9a4b" providerId="ADAL" clId="{F81C5C87-6B79-47D9-A691-3D074405E7F1}" dt="2025-04-05T12:41:04.313" v="1765" actId="14100"/>
            <ac:spMkLst>
              <pc:docMk/>
              <pc:sldMasterMk cId="2675302569" sldId="2147483648"/>
              <pc:sldLayoutMk cId="419448633" sldId="2147483663"/>
              <ac:spMk id="26" creationId="{00000000-0000-0000-0000-000000000000}"/>
            </ac:spMkLst>
          </pc:spChg>
          <pc:spChg chg="mod">
            <ac:chgData name="Burak Omeroglu" userId="459e6023-7d49-4b78-9cd0-2949aa9b9a4b" providerId="ADAL" clId="{F81C5C87-6B79-47D9-A691-3D074405E7F1}" dt="2025-04-05T12:42:19.913" v="1925" actId="14100"/>
            <ac:spMkLst>
              <pc:docMk/>
              <pc:sldMasterMk cId="2675302569" sldId="2147483648"/>
              <pc:sldLayoutMk cId="419448633" sldId="2147483663"/>
              <ac:spMk id="28" creationId="{00000000-0000-0000-0000-000000000000}"/>
            </ac:spMkLst>
          </pc:spChg>
          <pc:spChg chg="mod">
            <ac:chgData name="Burak Omeroglu" userId="459e6023-7d49-4b78-9cd0-2949aa9b9a4b" providerId="ADAL" clId="{F81C5C87-6B79-47D9-A691-3D074405E7F1}" dt="2025-04-05T16:55:10.096" v="8869" actId="1036"/>
            <ac:spMkLst>
              <pc:docMk/>
              <pc:sldMasterMk cId="2675302569" sldId="2147483648"/>
              <pc:sldLayoutMk cId="419448633" sldId="2147483663"/>
              <ac:spMk id="31" creationId="{00000000-0000-0000-0000-000000000000}"/>
            </ac:spMkLst>
          </pc:spChg>
          <pc:spChg chg="mod">
            <ac:chgData name="Burak Omeroglu" userId="459e6023-7d49-4b78-9cd0-2949aa9b9a4b" providerId="ADAL" clId="{F81C5C87-6B79-47D9-A691-3D074405E7F1}" dt="2025-04-05T16:55:10.096" v="8869" actId="1036"/>
            <ac:spMkLst>
              <pc:docMk/>
              <pc:sldMasterMk cId="2675302569" sldId="2147483648"/>
              <pc:sldLayoutMk cId="419448633" sldId="2147483663"/>
              <ac:spMk id="32" creationId="{00000000-0000-0000-0000-000000000000}"/>
            </ac:spMkLst>
          </pc:spChg>
          <pc:spChg chg="mod">
            <ac:chgData name="Burak Omeroglu" userId="459e6023-7d49-4b78-9cd0-2949aa9b9a4b" providerId="ADAL" clId="{F81C5C87-6B79-47D9-A691-3D074405E7F1}" dt="2025-04-05T17:09:00.885" v="9591"/>
            <ac:spMkLst>
              <pc:docMk/>
              <pc:sldMasterMk cId="2675302569" sldId="2147483648"/>
              <pc:sldLayoutMk cId="419448633" sldId="2147483663"/>
              <ac:spMk id="35" creationId="{00000000-0000-0000-0000-000000000000}"/>
            </ac:spMkLst>
          </pc:spChg>
          <pc:spChg chg="del mod">
            <ac:chgData name="Burak Omeroglu" userId="459e6023-7d49-4b78-9cd0-2949aa9b9a4b" providerId="ADAL" clId="{F81C5C87-6B79-47D9-A691-3D074405E7F1}" dt="2025-04-05T17:09:12.127" v="9594" actId="478"/>
            <ac:spMkLst>
              <pc:docMk/>
              <pc:sldMasterMk cId="2675302569" sldId="2147483648"/>
              <pc:sldLayoutMk cId="419448633" sldId="2147483663"/>
              <ac:spMk id="36" creationId="{00000000-0000-0000-0000-000000000000}"/>
            </ac:spMkLst>
          </pc:spChg>
        </pc:sldLayoutChg>
        <pc:sldLayoutChg chg="addSp modSp mod">
          <pc:chgData name="Burak Omeroglu" userId="459e6023-7d49-4b78-9cd0-2949aa9b9a4b" providerId="ADAL" clId="{F81C5C87-6B79-47D9-A691-3D074405E7F1}" dt="2025-04-05T18:06:12.095" v="12778" actId="14100"/>
          <pc:sldLayoutMkLst>
            <pc:docMk/>
            <pc:sldMasterMk cId="2675302569" sldId="2147483648"/>
            <pc:sldLayoutMk cId="2571272471" sldId="2147483664"/>
          </pc:sldLayoutMkLst>
          <pc:spChg chg="add mod">
            <ac:chgData name="Burak Omeroglu" userId="459e6023-7d49-4b78-9cd0-2949aa9b9a4b" providerId="ADAL" clId="{F81C5C87-6B79-47D9-A691-3D074405E7F1}" dt="2025-04-05T18:02:00.087" v="12399" actId="14100"/>
            <ac:spMkLst>
              <pc:docMk/>
              <pc:sldMasterMk cId="2675302569" sldId="2147483648"/>
              <pc:sldLayoutMk cId="2571272471" sldId="2147483664"/>
              <ac:spMk id="2" creationId="{FB52C824-E1D5-81CF-03D0-191028B063EE}"/>
            </ac:spMkLst>
          </pc:spChg>
          <pc:spChg chg="mod">
            <ac:chgData name="Burak Omeroglu" userId="459e6023-7d49-4b78-9cd0-2949aa9b9a4b" providerId="ADAL" clId="{F81C5C87-6B79-47D9-A691-3D074405E7F1}" dt="2025-04-05T18:01:14.170" v="12313" actId="13926"/>
            <ac:spMkLst>
              <pc:docMk/>
              <pc:sldMasterMk cId="2675302569" sldId="2147483648"/>
              <pc:sldLayoutMk cId="2571272471" sldId="2147483664"/>
              <ac:spMk id="3" creationId="{00000000-0000-0000-0000-000000000000}"/>
            </ac:spMkLst>
          </pc:spChg>
          <pc:spChg chg="add mod">
            <ac:chgData name="Burak Omeroglu" userId="459e6023-7d49-4b78-9cd0-2949aa9b9a4b" providerId="ADAL" clId="{F81C5C87-6B79-47D9-A691-3D074405E7F1}" dt="2025-04-05T18:04:39.829" v="12638" actId="14100"/>
            <ac:spMkLst>
              <pc:docMk/>
              <pc:sldMasterMk cId="2675302569" sldId="2147483648"/>
              <pc:sldLayoutMk cId="2571272471" sldId="2147483664"/>
              <ac:spMk id="4" creationId="{9F826899-153F-44BE-0D77-33DD59C63015}"/>
            </ac:spMkLst>
          </pc:spChg>
          <pc:spChg chg="add mod">
            <ac:chgData name="Burak Omeroglu" userId="459e6023-7d49-4b78-9cd0-2949aa9b9a4b" providerId="ADAL" clId="{F81C5C87-6B79-47D9-A691-3D074405E7F1}" dt="2025-04-05T18:06:12.095" v="12778" actId="14100"/>
            <ac:spMkLst>
              <pc:docMk/>
              <pc:sldMasterMk cId="2675302569" sldId="2147483648"/>
              <pc:sldLayoutMk cId="2571272471" sldId="2147483664"/>
              <ac:spMk id="5" creationId="{4F710AC0-76E3-A551-05BC-B641AF24D68C}"/>
            </ac:spMkLst>
          </pc:spChg>
          <pc:spChg chg="mod">
            <ac:chgData name="Burak Omeroglu" userId="459e6023-7d49-4b78-9cd0-2949aa9b9a4b" providerId="ADAL" clId="{F81C5C87-6B79-47D9-A691-3D074405E7F1}" dt="2025-04-05T18:03:22" v="12513" actId="14100"/>
            <ac:spMkLst>
              <pc:docMk/>
              <pc:sldMasterMk cId="2675302569" sldId="2147483648"/>
              <pc:sldLayoutMk cId="2571272471" sldId="2147483664"/>
              <ac:spMk id="11" creationId="{00000000-0000-0000-0000-000000000000}"/>
            </ac:spMkLst>
          </pc:spChg>
        </pc:sldLayoutChg>
        <pc:sldLayoutChg chg="addSp delSp modSp mod">
          <pc:chgData name="Burak Omeroglu" userId="459e6023-7d49-4b78-9cd0-2949aa9b9a4b" providerId="ADAL" clId="{F81C5C87-6B79-47D9-A691-3D074405E7F1}" dt="2025-04-05T13:16:43.037" v="3598" actId="6549"/>
          <pc:sldLayoutMkLst>
            <pc:docMk/>
            <pc:sldMasterMk cId="2675302569" sldId="2147483648"/>
            <pc:sldLayoutMk cId="3644453607" sldId="2147483665"/>
          </pc:sldLayoutMkLst>
          <pc:spChg chg="add del mod">
            <ac:chgData name="Burak Omeroglu" userId="459e6023-7d49-4b78-9cd0-2949aa9b9a4b" providerId="ADAL" clId="{F81C5C87-6B79-47D9-A691-3D074405E7F1}" dt="2025-04-05T13:06:09.908" v="2953" actId="478"/>
            <ac:spMkLst>
              <pc:docMk/>
              <pc:sldMasterMk cId="2675302569" sldId="2147483648"/>
              <pc:sldLayoutMk cId="3644453607" sldId="2147483665"/>
              <ac:spMk id="2" creationId="{162C8F24-A691-AA4F-862B-96AB6C35109E}"/>
            </ac:spMkLst>
          </pc:spChg>
          <pc:spChg chg="add del mod">
            <ac:chgData name="Burak Omeroglu" userId="459e6023-7d49-4b78-9cd0-2949aa9b9a4b" providerId="ADAL" clId="{F81C5C87-6B79-47D9-A691-3D074405E7F1}" dt="2025-04-05T13:15:10.149" v="3473" actId="21"/>
            <ac:spMkLst>
              <pc:docMk/>
              <pc:sldMasterMk cId="2675302569" sldId="2147483648"/>
              <pc:sldLayoutMk cId="3644453607" sldId="2147483665"/>
              <ac:spMk id="3" creationId="{B64D9F6D-FC3C-9B3D-EA5C-F2C14AD1A8AE}"/>
            </ac:spMkLst>
          </pc:spChg>
          <pc:spChg chg="add del mod">
            <ac:chgData name="Burak Omeroglu" userId="459e6023-7d49-4b78-9cd0-2949aa9b9a4b" providerId="ADAL" clId="{F81C5C87-6B79-47D9-A691-3D074405E7F1}" dt="2025-04-05T13:16:31.210" v="3550" actId="478"/>
            <ac:spMkLst>
              <pc:docMk/>
              <pc:sldMasterMk cId="2675302569" sldId="2147483648"/>
              <pc:sldLayoutMk cId="3644453607" sldId="2147483665"/>
              <ac:spMk id="4" creationId="{AEE68CB1-859A-B5DE-47E5-41FBA74286AC}"/>
            </ac:spMkLst>
          </pc:spChg>
          <pc:spChg chg="add mod">
            <ac:chgData name="Burak Omeroglu" userId="459e6023-7d49-4b78-9cd0-2949aa9b9a4b" providerId="ADAL" clId="{F81C5C87-6B79-47D9-A691-3D074405E7F1}" dt="2025-04-05T13:16:33.353" v="3551"/>
            <ac:spMkLst>
              <pc:docMk/>
              <pc:sldMasterMk cId="2675302569" sldId="2147483648"/>
              <pc:sldLayoutMk cId="3644453607" sldId="2147483665"/>
              <ac:spMk id="5" creationId="{B64D9F6D-FC3C-9B3D-EA5C-F2C14AD1A8AE}"/>
            </ac:spMkLst>
          </pc:spChg>
          <pc:spChg chg="mod">
            <ac:chgData name="Burak Omeroglu" userId="459e6023-7d49-4b78-9cd0-2949aa9b9a4b" providerId="ADAL" clId="{F81C5C87-6B79-47D9-A691-3D074405E7F1}" dt="2025-04-05T13:16:43.037" v="3598" actId="6549"/>
            <ac:spMkLst>
              <pc:docMk/>
              <pc:sldMasterMk cId="2675302569" sldId="2147483648"/>
              <pc:sldLayoutMk cId="3644453607" sldId="2147483665"/>
              <ac:spMk id="8" creationId="{00000000-0000-0000-0000-000000000000}"/>
            </ac:spMkLst>
          </pc:spChg>
          <pc:spChg chg="del">
            <ac:chgData name="Burak Omeroglu" userId="459e6023-7d49-4b78-9cd0-2949aa9b9a4b" providerId="ADAL" clId="{F81C5C87-6B79-47D9-A691-3D074405E7F1}" dt="2025-04-05T12:59:38.890" v="2503" actId="478"/>
            <ac:spMkLst>
              <pc:docMk/>
              <pc:sldMasterMk cId="2675302569" sldId="2147483648"/>
              <pc:sldLayoutMk cId="3644453607" sldId="2147483665"/>
              <ac:spMk id="9" creationId="{00000000-0000-0000-0000-000000000000}"/>
            </ac:spMkLst>
          </pc:spChg>
          <pc:spChg chg="mod">
            <ac:chgData name="Burak Omeroglu" userId="459e6023-7d49-4b78-9cd0-2949aa9b9a4b" providerId="ADAL" clId="{F81C5C87-6B79-47D9-A691-3D074405E7F1}" dt="2025-04-05T12:58:46.808" v="2470"/>
            <ac:spMkLst>
              <pc:docMk/>
              <pc:sldMasterMk cId="2675302569" sldId="2147483648"/>
              <pc:sldLayoutMk cId="3644453607" sldId="2147483665"/>
              <ac:spMk id="24" creationId="{00000000-0000-0000-0000-000000000000}"/>
            </ac:spMkLst>
          </pc:spChg>
        </pc:sldLayoutChg>
        <pc:sldLayoutChg chg="modSp mod">
          <pc:chgData name="Burak Omeroglu" userId="459e6023-7d49-4b78-9cd0-2949aa9b9a4b" providerId="ADAL" clId="{F81C5C87-6B79-47D9-A691-3D074405E7F1}" dt="2025-04-05T12:23:53.447" v="1439" actId="20577"/>
          <pc:sldLayoutMkLst>
            <pc:docMk/>
            <pc:sldMasterMk cId="2675302569" sldId="2147483648"/>
            <pc:sldLayoutMk cId="1907567327" sldId="2147483666"/>
          </pc:sldLayoutMkLst>
          <pc:spChg chg="mod">
            <ac:chgData name="Burak Omeroglu" userId="459e6023-7d49-4b78-9cd0-2949aa9b9a4b" providerId="ADAL" clId="{F81C5C87-6B79-47D9-A691-3D074405E7F1}" dt="2025-04-05T12:23:53.447" v="1439" actId="20577"/>
            <ac:spMkLst>
              <pc:docMk/>
              <pc:sldMasterMk cId="2675302569" sldId="2147483648"/>
              <pc:sldLayoutMk cId="1907567327" sldId="2147483666"/>
              <ac:spMk id="3" creationId="{0F739710-8D5D-AA6E-76D5-55428F9F610F}"/>
            </ac:spMkLst>
          </pc:spChg>
          <pc:spChg chg="mod">
            <ac:chgData name="Burak Omeroglu" userId="459e6023-7d49-4b78-9cd0-2949aa9b9a4b" providerId="ADAL" clId="{F81C5C87-6B79-47D9-A691-3D074405E7F1}" dt="2025-04-05T12:10:35.352" v="184" actId="20577"/>
            <ac:spMkLst>
              <pc:docMk/>
              <pc:sldMasterMk cId="2675302569" sldId="2147483648"/>
              <pc:sldLayoutMk cId="1907567327" sldId="2147483666"/>
              <ac:spMk id="4" creationId="{34E99200-9956-9056-E031-88AAFE5B0C07}"/>
            </ac:spMkLst>
          </pc:spChg>
          <pc:spChg chg="mod">
            <ac:chgData name="Burak Omeroglu" userId="459e6023-7d49-4b78-9cd0-2949aa9b9a4b" providerId="ADAL" clId="{F81C5C87-6B79-47D9-A691-3D074405E7F1}" dt="2025-04-05T12:08:43.622" v="137" actId="20577"/>
            <ac:spMkLst>
              <pc:docMk/>
              <pc:sldMasterMk cId="2675302569" sldId="2147483648"/>
              <pc:sldLayoutMk cId="1907567327" sldId="2147483666"/>
              <ac:spMk id="5" creationId="{5266FFA2-36EA-86F1-7329-DDB07AAB9C42}"/>
            </ac:spMkLst>
          </pc:spChg>
        </pc:sldLayoutChg>
        <pc:sldLayoutChg chg="addSp delSp modSp add mod modTransition">
          <pc:chgData name="Burak Omeroglu" userId="459e6023-7d49-4b78-9cd0-2949aa9b9a4b" providerId="ADAL" clId="{F81C5C87-6B79-47D9-A691-3D074405E7F1}" dt="2025-04-05T13:59:24.335" v="5377" actId="1076"/>
          <pc:sldLayoutMkLst>
            <pc:docMk/>
            <pc:sldMasterMk cId="2675302569" sldId="2147483648"/>
            <pc:sldLayoutMk cId="1389403021" sldId="2147483667"/>
          </pc:sldLayoutMkLst>
          <pc:spChg chg="add mod">
            <ac:chgData name="Burak Omeroglu" userId="459e6023-7d49-4b78-9cd0-2949aa9b9a4b" providerId="ADAL" clId="{F81C5C87-6B79-47D9-A691-3D074405E7F1}" dt="2025-04-05T13:26:46.402" v="4504" actId="6549"/>
            <ac:spMkLst>
              <pc:docMk/>
              <pc:sldMasterMk cId="2675302569" sldId="2147483648"/>
              <pc:sldLayoutMk cId="1389403021" sldId="2147483667"/>
              <ac:spMk id="2" creationId="{C294A030-A55F-6AB2-BE57-2248CB5D4A9E}"/>
            </ac:spMkLst>
          </pc:spChg>
          <pc:spChg chg="mod">
            <ac:chgData name="Burak Omeroglu" userId="459e6023-7d49-4b78-9cd0-2949aa9b9a4b" providerId="ADAL" clId="{F81C5C87-6B79-47D9-A691-3D074405E7F1}" dt="2025-04-05T13:59:24.335" v="5377" actId="1076"/>
            <ac:spMkLst>
              <pc:docMk/>
              <pc:sldMasterMk cId="2675302569" sldId="2147483648"/>
              <pc:sldLayoutMk cId="1389403021" sldId="2147483667"/>
              <ac:spMk id="5" creationId="{B64D9F6D-FC3C-9B3D-EA5C-F2C14AD1A8AE}"/>
            </ac:spMkLst>
          </pc:spChg>
          <pc:spChg chg="del">
            <ac:chgData name="Burak Omeroglu" userId="459e6023-7d49-4b78-9cd0-2949aa9b9a4b" providerId="ADAL" clId="{F81C5C87-6B79-47D9-A691-3D074405E7F1}" dt="2025-04-05T13:17:28.589" v="3600" actId="478"/>
            <ac:spMkLst>
              <pc:docMk/>
              <pc:sldMasterMk cId="2675302569" sldId="2147483648"/>
              <pc:sldLayoutMk cId="1389403021" sldId="2147483667"/>
              <ac:spMk id="8" creationId="{00000000-0000-0000-0000-000000000000}"/>
            </ac:spMkLst>
          </pc:spChg>
        </pc:sldLayoutChg>
        <pc:sldLayoutChg chg="modSp add mod modTransition">
          <pc:chgData name="Burak Omeroglu" userId="459e6023-7d49-4b78-9cd0-2949aa9b9a4b" providerId="ADAL" clId="{F81C5C87-6B79-47D9-A691-3D074405E7F1}" dt="2025-04-05T13:37:08.960" v="5255" actId="6549"/>
          <pc:sldLayoutMkLst>
            <pc:docMk/>
            <pc:sldMasterMk cId="2675302569" sldId="2147483648"/>
            <pc:sldLayoutMk cId="4023491668" sldId="2147483668"/>
          </pc:sldLayoutMkLst>
          <pc:spChg chg="mod">
            <ac:chgData name="Burak Omeroglu" userId="459e6023-7d49-4b78-9cd0-2949aa9b9a4b" providerId="ADAL" clId="{F81C5C87-6B79-47D9-A691-3D074405E7F1}" dt="2025-04-05T13:37:08.960" v="5255" actId="6549"/>
            <ac:spMkLst>
              <pc:docMk/>
              <pc:sldMasterMk cId="2675302569" sldId="2147483648"/>
              <pc:sldLayoutMk cId="4023491668" sldId="2147483668"/>
              <ac:spMk id="2" creationId="{C294A030-A55F-6AB2-BE57-2248CB5D4A9E}"/>
            </ac:spMkLst>
          </pc:spChg>
          <pc:spChg chg="mod">
            <ac:chgData name="Burak Omeroglu" userId="459e6023-7d49-4b78-9cd0-2949aa9b9a4b" providerId="ADAL" clId="{F81C5C87-6B79-47D9-A691-3D074405E7F1}" dt="2025-04-05T13:30:00.807" v="4757" actId="20577"/>
            <ac:spMkLst>
              <pc:docMk/>
              <pc:sldMasterMk cId="2675302569" sldId="2147483648"/>
              <pc:sldLayoutMk cId="4023491668" sldId="2147483668"/>
              <ac:spMk id="5" creationId="{B64D9F6D-FC3C-9B3D-EA5C-F2C14AD1A8AE}"/>
            </ac:spMkLst>
          </pc:spChg>
        </pc:sldLayoutChg>
        <pc:sldLayoutChg chg="modSp add mod modTransition">
          <pc:chgData name="Burak Omeroglu" userId="459e6023-7d49-4b78-9cd0-2949aa9b9a4b" providerId="ADAL" clId="{F81C5C87-6B79-47D9-A691-3D074405E7F1}" dt="2025-04-05T13:57:40.014" v="5303" actId="14100"/>
          <pc:sldLayoutMkLst>
            <pc:docMk/>
            <pc:sldMasterMk cId="2675302569" sldId="2147483648"/>
            <pc:sldLayoutMk cId="348370971" sldId="2147483669"/>
          </pc:sldLayoutMkLst>
          <pc:spChg chg="mod">
            <ac:chgData name="Burak Omeroglu" userId="459e6023-7d49-4b78-9cd0-2949aa9b9a4b" providerId="ADAL" clId="{F81C5C87-6B79-47D9-A691-3D074405E7F1}" dt="2025-04-05T13:57:40.014" v="5303" actId="14100"/>
            <ac:spMkLst>
              <pc:docMk/>
              <pc:sldMasterMk cId="2675302569" sldId="2147483648"/>
              <pc:sldLayoutMk cId="348370971" sldId="2147483669"/>
              <ac:spMk id="9" creationId="{00000000-0000-0000-0000-000000000000}"/>
            </ac:spMkLst>
          </pc:spChg>
        </pc:sldLayoutChg>
        <pc:sldLayoutChg chg="addSp delSp modSp add mod modTransition">
          <pc:chgData name="Burak Omeroglu" userId="459e6023-7d49-4b78-9cd0-2949aa9b9a4b" providerId="ADAL" clId="{F81C5C87-6B79-47D9-A691-3D074405E7F1}" dt="2025-04-05T14:03:11.845" v="5448" actId="20577"/>
          <pc:sldLayoutMkLst>
            <pc:docMk/>
            <pc:sldMasterMk cId="2675302569" sldId="2147483648"/>
            <pc:sldLayoutMk cId="1127122915" sldId="2147483669"/>
          </pc:sldLayoutMkLst>
          <pc:spChg chg="mod">
            <ac:chgData name="Burak Omeroglu" userId="459e6023-7d49-4b78-9cd0-2949aa9b9a4b" providerId="ADAL" clId="{F81C5C87-6B79-47D9-A691-3D074405E7F1}" dt="2025-04-05T14:02:11.424" v="5420" actId="20577"/>
            <ac:spMkLst>
              <pc:docMk/>
              <pc:sldMasterMk cId="2675302569" sldId="2147483648"/>
              <pc:sldLayoutMk cId="1127122915" sldId="2147483669"/>
              <ac:spMk id="2" creationId="{26A31486-3512-5C5B-411A-767DB6DBBE48}"/>
            </ac:spMkLst>
          </pc:spChg>
          <pc:spChg chg="add mod">
            <ac:chgData name="Burak Omeroglu" userId="459e6023-7d49-4b78-9cd0-2949aa9b9a4b" providerId="ADAL" clId="{F81C5C87-6B79-47D9-A691-3D074405E7F1}" dt="2025-04-05T13:59:35.988" v="5379"/>
            <ac:spMkLst>
              <pc:docMk/>
              <pc:sldMasterMk cId="2675302569" sldId="2147483648"/>
              <pc:sldLayoutMk cId="1127122915" sldId="2147483669"/>
              <ac:spMk id="3" creationId="{1DE1EC86-21B2-A820-69DC-8966E91C15A2}"/>
            </ac:spMkLst>
          </pc:spChg>
          <pc:spChg chg="add mod">
            <ac:chgData name="Burak Omeroglu" userId="459e6023-7d49-4b78-9cd0-2949aa9b9a4b" providerId="ADAL" clId="{F81C5C87-6B79-47D9-A691-3D074405E7F1}" dt="2025-04-05T13:59:45.252" v="5381"/>
            <ac:spMkLst>
              <pc:docMk/>
              <pc:sldMasterMk cId="2675302569" sldId="2147483648"/>
              <pc:sldLayoutMk cId="1127122915" sldId="2147483669"/>
              <ac:spMk id="4" creationId="{438D40DA-A0B6-25D8-6116-2799813AD302}"/>
            </ac:spMkLst>
          </pc:spChg>
          <pc:spChg chg="add del mod">
            <ac:chgData name="Burak Omeroglu" userId="459e6023-7d49-4b78-9cd0-2949aa9b9a4b" providerId="ADAL" clId="{F81C5C87-6B79-47D9-A691-3D074405E7F1}" dt="2025-04-05T14:03:11.845" v="5448" actId="20577"/>
            <ac:spMkLst>
              <pc:docMk/>
              <pc:sldMasterMk cId="2675302569" sldId="2147483648"/>
              <pc:sldLayoutMk cId="1127122915" sldId="2147483669"/>
              <ac:spMk id="9" creationId="{00000000-0000-0000-0000-000000000000}"/>
            </ac:spMkLst>
          </pc:spChg>
        </pc:sldLayoutChg>
        <pc:sldLayoutChg chg="delSp modSp add del mod modTransition">
          <pc:chgData name="Burak Omeroglu" userId="459e6023-7d49-4b78-9cd0-2949aa9b9a4b" providerId="ADAL" clId="{F81C5C87-6B79-47D9-A691-3D074405E7F1}" dt="2025-04-05T14:05:13.135" v="5473" actId="15"/>
          <pc:sldLayoutMkLst>
            <pc:docMk/>
            <pc:sldMasterMk cId="2675302569" sldId="2147483648"/>
            <pc:sldLayoutMk cId="3984260279" sldId="2147483670"/>
          </pc:sldLayoutMkLst>
          <pc:spChg chg="del mod">
            <ac:chgData name="Burak Omeroglu" userId="459e6023-7d49-4b78-9cd0-2949aa9b9a4b" providerId="ADAL" clId="{F81C5C87-6B79-47D9-A691-3D074405E7F1}" dt="2025-04-05T14:04:42.192" v="5460" actId="478"/>
            <ac:spMkLst>
              <pc:docMk/>
              <pc:sldMasterMk cId="2675302569" sldId="2147483648"/>
              <pc:sldLayoutMk cId="3984260279" sldId="2147483670"/>
              <ac:spMk id="2" creationId="{26A31486-3512-5C5B-411A-767DB6DBBE48}"/>
            </ac:spMkLst>
          </pc:spChg>
          <pc:spChg chg="mod">
            <ac:chgData name="Burak Omeroglu" userId="459e6023-7d49-4b78-9cd0-2949aa9b9a4b" providerId="ADAL" clId="{F81C5C87-6B79-47D9-A691-3D074405E7F1}" dt="2025-04-05T14:05:13.135" v="5473" actId="15"/>
            <ac:spMkLst>
              <pc:docMk/>
              <pc:sldMasterMk cId="2675302569" sldId="2147483648"/>
              <pc:sldLayoutMk cId="3984260279" sldId="2147483670"/>
              <ac:spMk id="9" creationId="{00000000-0000-0000-0000-000000000000}"/>
            </ac:spMkLst>
          </pc:spChg>
        </pc:sldLayoutChg>
        <pc:sldLayoutChg chg="modSp add mod modTransition">
          <pc:chgData name="Burak Omeroglu" userId="459e6023-7d49-4b78-9cd0-2949aa9b9a4b" providerId="ADAL" clId="{F81C5C87-6B79-47D9-A691-3D074405E7F1}" dt="2025-04-05T14:06:06.899" v="5494" actId="15"/>
          <pc:sldLayoutMkLst>
            <pc:docMk/>
            <pc:sldMasterMk cId="2675302569" sldId="2147483648"/>
            <pc:sldLayoutMk cId="1961835619" sldId="2147483671"/>
          </pc:sldLayoutMkLst>
          <pc:spChg chg="mod">
            <ac:chgData name="Burak Omeroglu" userId="459e6023-7d49-4b78-9cd0-2949aa9b9a4b" providerId="ADAL" clId="{F81C5C87-6B79-47D9-A691-3D074405E7F1}" dt="2025-04-05T14:06:06.899" v="5494" actId="15"/>
            <ac:spMkLst>
              <pc:docMk/>
              <pc:sldMasterMk cId="2675302569" sldId="2147483648"/>
              <pc:sldLayoutMk cId="1961835619" sldId="2147483671"/>
              <ac:spMk id="9" creationId="{00000000-0000-0000-0000-000000000000}"/>
            </ac:spMkLst>
          </pc:spChg>
        </pc:sldLayoutChg>
        <pc:sldLayoutChg chg="addSp delSp modSp add mod ord modTransition">
          <pc:chgData name="Burak Omeroglu" userId="459e6023-7d49-4b78-9cd0-2949aa9b9a4b" providerId="ADAL" clId="{F81C5C87-6B79-47D9-A691-3D074405E7F1}" dt="2025-04-05T16:15:11.501" v="6818" actId="14100"/>
          <pc:sldLayoutMkLst>
            <pc:docMk/>
            <pc:sldMasterMk cId="2675302569" sldId="2147483648"/>
            <pc:sldLayoutMk cId="131862759" sldId="2147483672"/>
          </pc:sldLayoutMkLst>
          <pc:spChg chg="del">
            <ac:chgData name="Burak Omeroglu" userId="459e6023-7d49-4b78-9cd0-2949aa9b9a4b" providerId="ADAL" clId="{F81C5C87-6B79-47D9-A691-3D074405E7F1}" dt="2025-04-05T16:14:20.492" v="6815" actId="478"/>
            <ac:spMkLst>
              <pc:docMk/>
              <pc:sldMasterMk cId="2675302569" sldId="2147483648"/>
              <pc:sldLayoutMk cId="131862759" sldId="2147483672"/>
              <ac:spMk id="5" creationId="{00000000-0000-0000-0000-000000000000}"/>
            </ac:spMkLst>
          </pc:spChg>
          <pc:spChg chg="add del mod">
            <ac:chgData name="Burak Omeroglu" userId="459e6023-7d49-4b78-9cd0-2949aa9b9a4b" providerId="ADAL" clId="{F81C5C87-6B79-47D9-A691-3D074405E7F1}" dt="2025-04-05T16:14:27.853" v="6816" actId="478"/>
            <ac:spMkLst>
              <pc:docMk/>
              <pc:sldMasterMk cId="2675302569" sldId="2147483648"/>
              <pc:sldLayoutMk cId="131862759" sldId="2147483672"/>
              <ac:spMk id="6" creationId="{C45F779D-FA4A-D1FA-B306-80B28E7BDB92}"/>
            </ac:spMkLst>
          </pc:spChg>
          <pc:spChg chg="mod">
            <ac:chgData name="Burak Omeroglu" userId="459e6023-7d49-4b78-9cd0-2949aa9b9a4b" providerId="ADAL" clId="{F81C5C87-6B79-47D9-A691-3D074405E7F1}" dt="2025-04-05T16:12:38.460" v="6808" actId="14100"/>
            <ac:spMkLst>
              <pc:docMk/>
              <pc:sldMasterMk cId="2675302569" sldId="2147483648"/>
              <pc:sldLayoutMk cId="131862759" sldId="2147483672"/>
              <ac:spMk id="7" creationId="{4C833324-6570-3CAA-1FB2-45E20D54ED70}"/>
            </ac:spMkLst>
          </pc:spChg>
          <pc:spChg chg="mod">
            <ac:chgData name="Burak Omeroglu" userId="459e6023-7d49-4b78-9cd0-2949aa9b9a4b" providerId="ADAL" clId="{F81C5C87-6B79-47D9-A691-3D074405E7F1}" dt="2025-04-05T16:09:36.128" v="6708" actId="20577"/>
            <ac:spMkLst>
              <pc:docMk/>
              <pc:sldMasterMk cId="2675302569" sldId="2147483648"/>
              <pc:sldLayoutMk cId="131862759" sldId="2147483672"/>
              <ac:spMk id="9" creationId="{00000000-0000-0000-0000-000000000000}"/>
            </ac:spMkLst>
          </pc:spChg>
          <pc:spChg chg="add del mod">
            <ac:chgData name="Burak Omeroglu" userId="459e6023-7d49-4b78-9cd0-2949aa9b9a4b" providerId="ADAL" clId="{F81C5C87-6B79-47D9-A691-3D074405E7F1}" dt="2025-04-05T16:13:42.951" v="6812" actId="14100"/>
            <ac:spMkLst>
              <pc:docMk/>
              <pc:sldMasterMk cId="2675302569" sldId="2147483648"/>
              <pc:sldLayoutMk cId="131862759" sldId="2147483672"/>
              <ac:spMk id="11" creationId="{00000000-0000-0000-0000-000000000000}"/>
            </ac:spMkLst>
          </pc:spChg>
          <pc:spChg chg="mod">
            <ac:chgData name="Burak Omeroglu" userId="459e6023-7d49-4b78-9cd0-2949aa9b9a4b" providerId="ADAL" clId="{F81C5C87-6B79-47D9-A691-3D074405E7F1}" dt="2025-04-05T16:14:13.145" v="6814" actId="14100"/>
            <ac:spMkLst>
              <pc:docMk/>
              <pc:sldMasterMk cId="2675302569" sldId="2147483648"/>
              <pc:sldLayoutMk cId="131862759" sldId="2147483672"/>
              <ac:spMk id="12" creationId="{00000000-0000-0000-0000-000000000000}"/>
            </ac:spMkLst>
          </pc:spChg>
          <pc:spChg chg="del">
            <ac:chgData name="Burak Omeroglu" userId="459e6023-7d49-4b78-9cd0-2949aa9b9a4b" providerId="ADAL" clId="{F81C5C87-6B79-47D9-A691-3D074405E7F1}" dt="2025-04-05T16:14:20.492" v="6815" actId="478"/>
            <ac:spMkLst>
              <pc:docMk/>
              <pc:sldMasterMk cId="2675302569" sldId="2147483648"/>
              <pc:sldLayoutMk cId="131862759" sldId="2147483672"/>
              <ac:spMk id="13" creationId="{00000000-0000-0000-0000-000000000000}"/>
            </ac:spMkLst>
          </pc:spChg>
          <pc:spChg chg="mod">
            <ac:chgData name="Burak Omeroglu" userId="459e6023-7d49-4b78-9cd0-2949aa9b9a4b" providerId="ADAL" clId="{F81C5C87-6B79-47D9-A691-3D074405E7F1}" dt="2025-04-05T16:15:11.501" v="6818" actId="14100"/>
            <ac:spMkLst>
              <pc:docMk/>
              <pc:sldMasterMk cId="2675302569" sldId="2147483648"/>
              <pc:sldLayoutMk cId="131862759" sldId="2147483672"/>
              <ac:spMk id="16" creationId="{B041AB0D-EF12-EB29-61EC-5C59B60CE41D}"/>
            </ac:spMkLst>
          </pc:spChg>
        </pc:sldLayoutChg>
      </pc:sldMasterChg>
      <pc:sldMasterChg chg="new del mod addSldLayout delSldLayout">
        <pc:chgData name="Burak Omeroglu" userId="459e6023-7d49-4b78-9cd0-2949aa9b9a4b" providerId="ADAL" clId="{F81C5C87-6B79-47D9-A691-3D074405E7F1}" dt="2025-04-05T17:41:46.707" v="11278" actId="6938"/>
        <pc:sldMasterMkLst>
          <pc:docMk/>
          <pc:sldMasterMk cId="1808527406" sldId="2147483673"/>
        </pc:sldMasterMkLst>
        <pc:sldLayoutChg chg="new del replId">
          <pc:chgData name="Burak Omeroglu" userId="459e6023-7d49-4b78-9cd0-2949aa9b9a4b" providerId="ADAL" clId="{F81C5C87-6B79-47D9-A691-3D074405E7F1}" dt="2025-04-05T17:41:46.707" v="11278" actId="6938"/>
          <pc:sldLayoutMkLst>
            <pc:docMk/>
            <pc:sldMasterMk cId="1808527406" sldId="2147483673"/>
            <pc:sldLayoutMk cId="974001105" sldId="2147483674"/>
          </pc:sldLayoutMkLst>
        </pc:sldLayoutChg>
        <pc:sldLayoutChg chg="new del replId">
          <pc:chgData name="Burak Omeroglu" userId="459e6023-7d49-4b78-9cd0-2949aa9b9a4b" providerId="ADAL" clId="{F81C5C87-6B79-47D9-A691-3D074405E7F1}" dt="2025-04-05T17:41:46.707" v="11278" actId="6938"/>
          <pc:sldLayoutMkLst>
            <pc:docMk/>
            <pc:sldMasterMk cId="1808527406" sldId="2147483673"/>
            <pc:sldLayoutMk cId="4150994096" sldId="2147483675"/>
          </pc:sldLayoutMkLst>
        </pc:sldLayoutChg>
        <pc:sldLayoutChg chg="new del replId">
          <pc:chgData name="Burak Omeroglu" userId="459e6023-7d49-4b78-9cd0-2949aa9b9a4b" providerId="ADAL" clId="{F81C5C87-6B79-47D9-A691-3D074405E7F1}" dt="2025-04-05T17:41:46.707" v="11278" actId="6938"/>
          <pc:sldLayoutMkLst>
            <pc:docMk/>
            <pc:sldMasterMk cId="1808527406" sldId="2147483673"/>
            <pc:sldLayoutMk cId="818429839" sldId="2147483676"/>
          </pc:sldLayoutMkLst>
        </pc:sldLayoutChg>
        <pc:sldLayoutChg chg="new del replId">
          <pc:chgData name="Burak Omeroglu" userId="459e6023-7d49-4b78-9cd0-2949aa9b9a4b" providerId="ADAL" clId="{F81C5C87-6B79-47D9-A691-3D074405E7F1}" dt="2025-04-05T17:41:46.707" v="11278" actId="6938"/>
          <pc:sldLayoutMkLst>
            <pc:docMk/>
            <pc:sldMasterMk cId="1808527406" sldId="2147483673"/>
            <pc:sldLayoutMk cId="4200526166" sldId="2147483677"/>
          </pc:sldLayoutMkLst>
        </pc:sldLayoutChg>
        <pc:sldLayoutChg chg="new del replId">
          <pc:chgData name="Burak Omeroglu" userId="459e6023-7d49-4b78-9cd0-2949aa9b9a4b" providerId="ADAL" clId="{F81C5C87-6B79-47D9-A691-3D074405E7F1}" dt="2025-04-05T17:41:46.707" v="11278" actId="6938"/>
          <pc:sldLayoutMkLst>
            <pc:docMk/>
            <pc:sldMasterMk cId="1808527406" sldId="2147483673"/>
            <pc:sldLayoutMk cId="4244400882" sldId="2147483678"/>
          </pc:sldLayoutMkLst>
        </pc:sldLayoutChg>
        <pc:sldLayoutChg chg="new del replId">
          <pc:chgData name="Burak Omeroglu" userId="459e6023-7d49-4b78-9cd0-2949aa9b9a4b" providerId="ADAL" clId="{F81C5C87-6B79-47D9-A691-3D074405E7F1}" dt="2025-04-05T17:41:46.707" v="11278" actId="6938"/>
          <pc:sldLayoutMkLst>
            <pc:docMk/>
            <pc:sldMasterMk cId="1808527406" sldId="2147483673"/>
            <pc:sldLayoutMk cId="1473036959" sldId="2147483679"/>
          </pc:sldLayoutMkLst>
        </pc:sldLayoutChg>
        <pc:sldLayoutChg chg="new del replId">
          <pc:chgData name="Burak Omeroglu" userId="459e6023-7d49-4b78-9cd0-2949aa9b9a4b" providerId="ADAL" clId="{F81C5C87-6B79-47D9-A691-3D074405E7F1}" dt="2025-04-05T17:41:46.707" v="11278" actId="6938"/>
          <pc:sldLayoutMkLst>
            <pc:docMk/>
            <pc:sldMasterMk cId="1808527406" sldId="2147483673"/>
            <pc:sldLayoutMk cId="21677239" sldId="2147483680"/>
          </pc:sldLayoutMkLst>
        </pc:sldLayoutChg>
        <pc:sldLayoutChg chg="new del replId">
          <pc:chgData name="Burak Omeroglu" userId="459e6023-7d49-4b78-9cd0-2949aa9b9a4b" providerId="ADAL" clId="{F81C5C87-6B79-47D9-A691-3D074405E7F1}" dt="2025-04-05T17:41:46.707" v="11278" actId="6938"/>
          <pc:sldLayoutMkLst>
            <pc:docMk/>
            <pc:sldMasterMk cId="1808527406" sldId="2147483673"/>
            <pc:sldLayoutMk cId="1989560177" sldId="2147483681"/>
          </pc:sldLayoutMkLst>
        </pc:sldLayoutChg>
        <pc:sldLayoutChg chg="new del replId">
          <pc:chgData name="Burak Omeroglu" userId="459e6023-7d49-4b78-9cd0-2949aa9b9a4b" providerId="ADAL" clId="{F81C5C87-6B79-47D9-A691-3D074405E7F1}" dt="2025-04-05T17:41:46.707" v="11278" actId="6938"/>
          <pc:sldLayoutMkLst>
            <pc:docMk/>
            <pc:sldMasterMk cId="1808527406" sldId="2147483673"/>
            <pc:sldLayoutMk cId="3955304657" sldId="2147483682"/>
          </pc:sldLayoutMkLst>
        </pc:sldLayoutChg>
        <pc:sldLayoutChg chg="new del replId">
          <pc:chgData name="Burak Omeroglu" userId="459e6023-7d49-4b78-9cd0-2949aa9b9a4b" providerId="ADAL" clId="{F81C5C87-6B79-47D9-A691-3D074405E7F1}" dt="2025-04-05T17:41:46.707" v="11278" actId="6938"/>
          <pc:sldLayoutMkLst>
            <pc:docMk/>
            <pc:sldMasterMk cId="1808527406" sldId="2147483673"/>
            <pc:sldLayoutMk cId="3496733853" sldId="2147483683"/>
          </pc:sldLayoutMkLst>
        </pc:sldLayoutChg>
        <pc:sldLayoutChg chg="new del replId">
          <pc:chgData name="Burak Omeroglu" userId="459e6023-7d49-4b78-9cd0-2949aa9b9a4b" providerId="ADAL" clId="{F81C5C87-6B79-47D9-A691-3D074405E7F1}" dt="2025-04-05T17:41:46.707" v="11278" actId="6938"/>
          <pc:sldLayoutMkLst>
            <pc:docMk/>
            <pc:sldMasterMk cId="1808527406" sldId="2147483673"/>
            <pc:sldLayoutMk cId="4066530637" sldId="2147483684"/>
          </pc:sldLayoutMkLst>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Sheet1!$A$2:$A$9</c:f>
              <c:strCache>
                <c:ptCount val="8"/>
                <c:pt idx="0">
                  <c:v>Category 1</c:v>
                </c:pt>
                <c:pt idx="1">
                  <c:v>Category 2</c:v>
                </c:pt>
                <c:pt idx="2">
                  <c:v>Category 3</c:v>
                </c:pt>
                <c:pt idx="3">
                  <c:v>Category 4</c:v>
                </c:pt>
                <c:pt idx="4">
                  <c:v>Category 5</c:v>
                </c:pt>
                <c:pt idx="5">
                  <c:v>Category 6</c:v>
                </c:pt>
                <c:pt idx="6">
                  <c:v>Category 7</c:v>
                </c:pt>
                <c:pt idx="7">
                  <c:v>Category 8</c:v>
                </c:pt>
              </c:strCache>
            </c:strRef>
          </c:cat>
          <c:val>
            <c:numRef>
              <c:f>Sheet1!$B$2:$B$9</c:f>
              <c:numCache>
                <c:formatCode>General</c:formatCode>
                <c:ptCount val="8"/>
                <c:pt idx="0">
                  <c:v>3</c:v>
                </c:pt>
                <c:pt idx="1">
                  <c:v>1</c:v>
                </c:pt>
                <c:pt idx="2">
                  <c:v>1.5</c:v>
                </c:pt>
                <c:pt idx="3">
                  <c:v>0.3</c:v>
                </c:pt>
                <c:pt idx="4">
                  <c:v>2</c:v>
                </c:pt>
                <c:pt idx="5">
                  <c:v>1.7</c:v>
                </c:pt>
                <c:pt idx="6">
                  <c:v>2.7</c:v>
                </c:pt>
                <c:pt idx="7">
                  <c:v>2</c:v>
                </c:pt>
              </c:numCache>
            </c:numRef>
          </c:val>
          <c:extLst>
            <c:ext xmlns:c16="http://schemas.microsoft.com/office/drawing/2014/chart" uri="{C3380CC4-5D6E-409C-BE32-E72D297353CC}">
              <c16:uniqueId val="{00000000-140F-4997-8652-2CE3A43BB60C}"/>
            </c:ext>
          </c:extLst>
        </c:ser>
        <c:ser>
          <c:idx val="1"/>
          <c:order val="1"/>
          <c:tx>
            <c:strRef>
              <c:f>Sheet1!$C$1</c:f>
              <c:strCache>
                <c:ptCount val="1"/>
                <c:pt idx="0">
                  <c:v>Series 2</c:v>
                </c:pt>
              </c:strCache>
            </c:strRef>
          </c:tx>
          <c:spPr>
            <a:solidFill>
              <a:schemeClr val="accent2"/>
            </a:solidFill>
            <a:ln>
              <a:noFill/>
            </a:ln>
            <a:effectLst/>
          </c:spPr>
          <c:invertIfNegative val="0"/>
          <c:cat>
            <c:strRef>
              <c:f>Sheet1!$A$2:$A$9</c:f>
              <c:strCache>
                <c:ptCount val="8"/>
                <c:pt idx="0">
                  <c:v>Category 1</c:v>
                </c:pt>
                <c:pt idx="1">
                  <c:v>Category 2</c:v>
                </c:pt>
                <c:pt idx="2">
                  <c:v>Category 3</c:v>
                </c:pt>
                <c:pt idx="3">
                  <c:v>Category 4</c:v>
                </c:pt>
                <c:pt idx="4">
                  <c:v>Category 5</c:v>
                </c:pt>
                <c:pt idx="5">
                  <c:v>Category 6</c:v>
                </c:pt>
                <c:pt idx="6">
                  <c:v>Category 7</c:v>
                </c:pt>
                <c:pt idx="7">
                  <c:v>Category 8</c:v>
                </c:pt>
              </c:strCache>
            </c:strRef>
          </c:cat>
          <c:val>
            <c:numRef>
              <c:f>Sheet1!$C$2:$C$9</c:f>
              <c:numCache>
                <c:formatCode>General</c:formatCode>
                <c:ptCount val="8"/>
                <c:pt idx="0">
                  <c:v>2.4</c:v>
                </c:pt>
                <c:pt idx="1">
                  <c:v>2.8</c:v>
                </c:pt>
                <c:pt idx="2">
                  <c:v>2.4</c:v>
                </c:pt>
                <c:pt idx="3">
                  <c:v>1.2</c:v>
                </c:pt>
                <c:pt idx="4">
                  <c:v>1.5</c:v>
                </c:pt>
                <c:pt idx="5">
                  <c:v>1.4</c:v>
                </c:pt>
                <c:pt idx="6">
                  <c:v>2</c:v>
                </c:pt>
                <c:pt idx="7">
                  <c:v>0.5</c:v>
                </c:pt>
              </c:numCache>
            </c:numRef>
          </c:val>
          <c:extLst>
            <c:ext xmlns:c16="http://schemas.microsoft.com/office/drawing/2014/chart" uri="{C3380CC4-5D6E-409C-BE32-E72D297353CC}">
              <c16:uniqueId val="{00000001-140F-4997-8652-2CE3A43BB60C}"/>
            </c:ext>
          </c:extLst>
        </c:ser>
        <c:dLbls>
          <c:showLegendKey val="0"/>
          <c:showVal val="0"/>
          <c:showCatName val="0"/>
          <c:showSerName val="0"/>
          <c:showPercent val="0"/>
          <c:showBubbleSize val="0"/>
        </c:dLbls>
        <c:gapWidth val="219"/>
        <c:overlap val="-27"/>
        <c:axId val="868138208"/>
        <c:axId val="868135912"/>
      </c:barChart>
      <c:catAx>
        <c:axId val="868138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68135912"/>
        <c:crosses val="autoZero"/>
        <c:auto val="1"/>
        <c:lblAlgn val="ctr"/>
        <c:lblOffset val="100"/>
        <c:noMultiLvlLbl val="0"/>
      </c:catAx>
      <c:valAx>
        <c:axId val="8681359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681382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CAO Cover">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5567D6F-E172-1EAC-AAFA-F533DF64312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119" y="0"/>
            <a:ext cx="12180231" cy="6857999"/>
          </a:xfrm>
          <a:prstGeom prst="rect">
            <a:avLst/>
          </a:prstGeom>
        </p:spPr>
      </p:pic>
    </p:spTree>
    <p:extLst>
      <p:ext uri="{BB962C8B-B14F-4D97-AF65-F5344CB8AC3E}">
        <p14:creationId xmlns:p14="http://schemas.microsoft.com/office/powerpoint/2010/main" val="703090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sp>
        <p:nvSpPr>
          <p:cNvPr id="6" name="Line"/>
          <p:cNvSpPr/>
          <p:nvPr userDrawn="1"/>
        </p:nvSpPr>
        <p:spPr>
          <a:xfrm>
            <a:off x="7001386" y="898521"/>
            <a:ext cx="463920" cy="0"/>
          </a:xfrm>
          <a:prstGeom prst="line">
            <a:avLst/>
          </a:prstGeom>
          <a:ln w="38100">
            <a:solidFill>
              <a:schemeClr val="tx2"/>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8" name="Content Placeholder 3"/>
          <p:cNvSpPr>
            <a:spLocks noGrp="1"/>
          </p:cNvSpPr>
          <p:nvPr>
            <p:ph sz="half" idx="2" hasCustomPrompt="1"/>
          </p:nvPr>
        </p:nvSpPr>
        <p:spPr>
          <a:xfrm>
            <a:off x="7001386" y="2129791"/>
            <a:ext cx="3868615" cy="1485535"/>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1" u="none">
                <a:solidFill>
                  <a:schemeClr val="bg1"/>
                </a:solidFill>
                <a:highlight>
                  <a:srgbClr val="006EB9"/>
                </a:highlight>
              </a:defRPr>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Key Provisions Related to Air Cargo Automation</a:t>
            </a:r>
            <a:endParaRPr lang="en-US" sz="1600" dirty="0"/>
          </a:p>
        </p:txBody>
      </p:sp>
      <p:sp>
        <p:nvSpPr>
          <p:cNvPr id="24" name="Title 1"/>
          <p:cNvSpPr>
            <a:spLocks noGrp="1"/>
          </p:cNvSpPr>
          <p:nvPr>
            <p:ph type="title" hasCustomPrompt="1"/>
          </p:nvPr>
        </p:nvSpPr>
        <p:spPr>
          <a:xfrm>
            <a:off x="7001386" y="1109976"/>
            <a:ext cx="3868615" cy="623995"/>
          </a:xfrm>
          <a:prstGeom prst="rect">
            <a:avLst/>
          </a:prstGeom>
        </p:spPr>
        <p:txBody>
          <a:bodyPr/>
          <a:lstStyle>
            <a:lvl1pPr>
              <a:defRPr sz="2000">
                <a:solidFill>
                  <a:schemeClr val="bg1"/>
                </a:solidFill>
                <a:highlight>
                  <a:srgbClr val="006EB9"/>
                </a:highlight>
              </a:defRPr>
            </a:lvl1pPr>
          </a:lstStyle>
          <a:p>
            <a:pPr lvl="0"/>
            <a:r>
              <a:rPr lang="tr-TR" dirty="0"/>
              <a:t>02. Regulatory Framework: ICAO Annex 9 Facilitation Standards</a:t>
            </a:r>
            <a:endParaRPr lang="en-CA" dirty="0"/>
          </a:p>
        </p:txBody>
      </p:sp>
      <p:sp>
        <p:nvSpPr>
          <p:cNvPr id="5" name="TextBox 4">
            <a:extLst>
              <a:ext uri="{FF2B5EF4-FFF2-40B4-BE49-F238E27FC236}">
                <a16:creationId xmlns:a16="http://schemas.microsoft.com/office/drawing/2014/main" id="{09748E44-065F-C9B0-3EE5-0344BB956540}"/>
              </a:ext>
            </a:extLst>
          </p:cNvPr>
          <p:cNvSpPr txBox="1"/>
          <p:nvPr userDrawn="1"/>
        </p:nvSpPr>
        <p:spPr>
          <a:xfrm>
            <a:off x="1182441" y="895834"/>
            <a:ext cx="2432082" cy="2031325"/>
          </a:xfrm>
          <a:prstGeom prst="rect">
            <a:avLst/>
          </a:prstGeom>
          <a:noFill/>
        </p:spPr>
        <p:txBody>
          <a:bodyPr wrap="square" rtlCol="0">
            <a:spAutoFit/>
          </a:bodyPr>
          <a:lstStyle/>
          <a:p>
            <a:pPr algn="l"/>
            <a:r>
              <a:rPr lang="en-GB" sz="1800" b="1" i="0" u="none" strike="noStrike" baseline="0" dirty="0">
                <a:latin typeface="+mn-lt"/>
              </a:rPr>
              <a:t>Electronic Data Interchange</a:t>
            </a:r>
            <a:r>
              <a:rPr lang="en-GB" sz="1800" b="0" i="0" u="none" strike="noStrike" baseline="0" dirty="0">
                <a:latin typeface="+mn-lt"/>
              </a:rPr>
              <a:t>: Standards promoting the use of electronic systems</a:t>
            </a:r>
          </a:p>
          <a:p>
            <a:pPr algn="l"/>
            <a:r>
              <a:rPr lang="en-GB" sz="1800" b="0" i="0" u="none" strike="noStrike" baseline="0" dirty="0">
                <a:latin typeface="+mn-lt"/>
              </a:rPr>
              <a:t>for the exchange of information related to cargo clearance</a:t>
            </a:r>
            <a:endParaRPr lang="en-AE" dirty="0">
              <a:latin typeface="+mn-lt"/>
            </a:endParaRPr>
          </a:p>
        </p:txBody>
      </p:sp>
      <p:sp>
        <p:nvSpPr>
          <p:cNvPr id="7" name="TextBox 6">
            <a:extLst>
              <a:ext uri="{FF2B5EF4-FFF2-40B4-BE49-F238E27FC236}">
                <a16:creationId xmlns:a16="http://schemas.microsoft.com/office/drawing/2014/main" id="{4C344A27-57F1-2F07-AC29-B3757C0F13D4}"/>
              </a:ext>
            </a:extLst>
          </p:cNvPr>
          <p:cNvSpPr txBox="1"/>
          <p:nvPr userDrawn="1"/>
        </p:nvSpPr>
        <p:spPr>
          <a:xfrm>
            <a:off x="3752916" y="892455"/>
            <a:ext cx="2432082" cy="2308324"/>
          </a:xfrm>
          <a:prstGeom prst="rect">
            <a:avLst/>
          </a:prstGeom>
          <a:noFill/>
        </p:spPr>
        <p:txBody>
          <a:bodyPr wrap="square" rtlCol="0">
            <a:spAutoFit/>
          </a:bodyPr>
          <a:lstStyle/>
          <a:p>
            <a:pPr algn="l"/>
            <a:r>
              <a:rPr lang="en-GB" sz="1800" b="1" i="0" u="none" strike="noStrike" baseline="0" dirty="0">
                <a:latin typeface="Noto-Sans-CJK-SC-Bold"/>
              </a:rPr>
              <a:t>Advance Cargo Information</a:t>
            </a:r>
            <a:r>
              <a:rPr lang="en-GB" sz="1800" b="0" i="0" u="none" strike="noStrike" baseline="0" dirty="0">
                <a:latin typeface="Noto-Sans-CJK-SC"/>
              </a:rPr>
              <a:t>: Requirements for providing cargo information before</a:t>
            </a:r>
          </a:p>
          <a:p>
            <a:pPr algn="l"/>
            <a:r>
              <a:rPr lang="en-GB" sz="1800" b="0" i="0" u="none" strike="noStrike" baseline="0" dirty="0">
                <a:latin typeface="Noto-Sans-CJK-SC"/>
              </a:rPr>
              <a:t>arrival to facilitate risk assessment and expedite clearance</a:t>
            </a:r>
            <a:endParaRPr lang="en-AE" dirty="0">
              <a:latin typeface="+mn-lt"/>
            </a:endParaRPr>
          </a:p>
        </p:txBody>
      </p:sp>
      <p:sp>
        <p:nvSpPr>
          <p:cNvPr id="16" name="TextBox 15">
            <a:extLst>
              <a:ext uri="{FF2B5EF4-FFF2-40B4-BE49-F238E27FC236}">
                <a16:creationId xmlns:a16="http://schemas.microsoft.com/office/drawing/2014/main" id="{626584F9-0E28-2555-6071-F46F5606AA5B}"/>
              </a:ext>
            </a:extLst>
          </p:cNvPr>
          <p:cNvSpPr txBox="1"/>
          <p:nvPr userDrawn="1"/>
        </p:nvSpPr>
        <p:spPr>
          <a:xfrm>
            <a:off x="1172284" y="3513726"/>
            <a:ext cx="2432082" cy="2585323"/>
          </a:xfrm>
          <a:prstGeom prst="rect">
            <a:avLst/>
          </a:prstGeom>
          <a:noFill/>
        </p:spPr>
        <p:txBody>
          <a:bodyPr wrap="square" rtlCol="0">
            <a:spAutoFit/>
          </a:bodyPr>
          <a:lstStyle/>
          <a:p>
            <a:pPr algn="l"/>
            <a:r>
              <a:rPr lang="en-GB" sz="1800" b="1" i="0" u="none" strike="noStrike" baseline="0" dirty="0">
                <a:latin typeface="Noto-Sans-CJK-SC-Bold"/>
              </a:rPr>
              <a:t>Single Window Systems</a:t>
            </a:r>
            <a:r>
              <a:rPr lang="en-GB" sz="1800" b="0" i="0" u="none" strike="noStrike" baseline="0" dirty="0">
                <a:latin typeface="Noto-Sans-CJK-SC"/>
              </a:rPr>
              <a:t>: Recommendations for implementing integrated systems</a:t>
            </a:r>
          </a:p>
          <a:p>
            <a:pPr algn="l"/>
            <a:r>
              <a:rPr lang="en-GB" sz="1800" b="0" i="0" u="none" strike="noStrike" baseline="0" dirty="0">
                <a:latin typeface="Noto-Sans-CJK-SC"/>
              </a:rPr>
              <a:t>where data can be submitted once and shared among relevant authorities</a:t>
            </a:r>
            <a:endParaRPr lang="en-AE" dirty="0">
              <a:latin typeface="+mn-lt"/>
            </a:endParaRPr>
          </a:p>
        </p:txBody>
      </p:sp>
      <p:sp>
        <p:nvSpPr>
          <p:cNvPr id="19" name="TextBox 18">
            <a:extLst>
              <a:ext uri="{FF2B5EF4-FFF2-40B4-BE49-F238E27FC236}">
                <a16:creationId xmlns:a16="http://schemas.microsoft.com/office/drawing/2014/main" id="{B0275074-C2D4-5D6E-0E2F-B64413150E1F}"/>
              </a:ext>
            </a:extLst>
          </p:cNvPr>
          <p:cNvSpPr txBox="1"/>
          <p:nvPr userDrawn="1"/>
        </p:nvSpPr>
        <p:spPr>
          <a:xfrm>
            <a:off x="3796943" y="3557755"/>
            <a:ext cx="2432082" cy="2308324"/>
          </a:xfrm>
          <a:prstGeom prst="rect">
            <a:avLst/>
          </a:prstGeom>
          <a:noFill/>
        </p:spPr>
        <p:txBody>
          <a:bodyPr wrap="square" rtlCol="0">
            <a:spAutoFit/>
          </a:bodyPr>
          <a:lstStyle/>
          <a:p>
            <a:pPr algn="l"/>
            <a:r>
              <a:rPr lang="en-GB" sz="1800" b="1" i="0" u="none" strike="noStrike" baseline="0" dirty="0">
                <a:latin typeface="Noto-Sans-CJK-SC-Bold"/>
              </a:rPr>
              <a:t>Risk Management</a:t>
            </a:r>
            <a:r>
              <a:rPr lang="en-GB" sz="1800" b="0" i="0" u="none" strike="noStrike" baseline="0" dirty="0">
                <a:latin typeface="Noto-Sans-CJK-SC"/>
              </a:rPr>
              <a:t>: Guidelines for implementing risk-based approaches to cargo</a:t>
            </a:r>
          </a:p>
          <a:p>
            <a:pPr algn="l"/>
            <a:r>
              <a:rPr lang="en-GB" sz="1800" b="0" i="0" u="none" strike="noStrike" baseline="0" dirty="0">
                <a:latin typeface="Noto-Sans-CJK-SC"/>
              </a:rPr>
              <a:t>inspection, supported by automated data analysis</a:t>
            </a:r>
            <a:endParaRPr lang="en-AE" dirty="0">
              <a:latin typeface="+mn-lt"/>
            </a:endParaRPr>
          </a:p>
        </p:txBody>
      </p:sp>
      <p:sp>
        <p:nvSpPr>
          <p:cNvPr id="20" name="TextBox 19">
            <a:extLst>
              <a:ext uri="{FF2B5EF4-FFF2-40B4-BE49-F238E27FC236}">
                <a16:creationId xmlns:a16="http://schemas.microsoft.com/office/drawing/2014/main" id="{78F1F161-44D9-3125-26B4-DDB35EE9C8C8}"/>
              </a:ext>
            </a:extLst>
          </p:cNvPr>
          <p:cNvSpPr txBox="1"/>
          <p:nvPr userDrawn="1"/>
        </p:nvSpPr>
        <p:spPr>
          <a:xfrm>
            <a:off x="7017649" y="3710155"/>
            <a:ext cx="2432082" cy="2031325"/>
          </a:xfrm>
          <a:prstGeom prst="rect">
            <a:avLst/>
          </a:prstGeom>
          <a:noFill/>
        </p:spPr>
        <p:txBody>
          <a:bodyPr wrap="square" rtlCol="0">
            <a:spAutoFit/>
          </a:bodyPr>
          <a:lstStyle/>
          <a:p>
            <a:pPr algn="l"/>
            <a:r>
              <a:rPr lang="en-GB" sz="1800" b="1" i="0" u="none" strike="noStrike" baseline="0" dirty="0">
                <a:latin typeface="Noto-Sans-CJK-SC-Bold"/>
              </a:rPr>
              <a:t>Standardized Documentation</a:t>
            </a:r>
            <a:r>
              <a:rPr lang="en-GB" sz="1800" b="0" i="0" u="none" strike="noStrike" baseline="0" dirty="0">
                <a:latin typeface="Noto-Sans-CJK-SC"/>
              </a:rPr>
              <a:t>: Specifications for standardized formats of cargo</a:t>
            </a:r>
          </a:p>
          <a:p>
            <a:pPr algn="l"/>
            <a:r>
              <a:rPr lang="en-GB" sz="1800" b="0" i="0" u="none" strike="noStrike" baseline="0" dirty="0">
                <a:latin typeface="Noto-Sans-CJK-SC"/>
              </a:rPr>
              <a:t>documentation to facilitate automation</a:t>
            </a:r>
            <a:endParaRPr lang="en-AE" dirty="0">
              <a:latin typeface="+mn-lt"/>
            </a:endParaRPr>
          </a:p>
        </p:txBody>
      </p:sp>
    </p:spTree>
    <p:extLst>
      <p:ext uri="{BB962C8B-B14F-4D97-AF65-F5344CB8AC3E}">
        <p14:creationId xmlns:p14="http://schemas.microsoft.com/office/powerpoint/2010/main" val="4163262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Bullet Points">
    <p:spTree>
      <p:nvGrpSpPr>
        <p:cNvPr id="1" name=""/>
        <p:cNvGrpSpPr/>
        <p:nvPr/>
      </p:nvGrpSpPr>
      <p:grpSpPr>
        <a:xfrm>
          <a:off x="0" y="0"/>
          <a:ext cx="0" cy="0"/>
          <a:chOff x="0" y="0"/>
          <a:chExt cx="0" cy="0"/>
        </a:xfrm>
      </p:grpSpPr>
      <p:sp>
        <p:nvSpPr>
          <p:cNvPr id="3" name="Freeform 1089"/>
          <p:cNvSpPr>
            <a:spLocks noEditPoints="1"/>
          </p:cNvSpPr>
          <p:nvPr userDrawn="1"/>
        </p:nvSpPr>
        <p:spPr bwMode="auto">
          <a:xfrm>
            <a:off x="6588429" y="938242"/>
            <a:ext cx="546100" cy="495300"/>
          </a:xfrm>
          <a:custGeom>
            <a:avLst/>
            <a:gdLst>
              <a:gd name="T0" fmla="*/ 144 w 160"/>
              <a:gd name="T1" fmla="*/ 52 h 144"/>
              <a:gd name="T2" fmla="*/ 144 w 160"/>
              <a:gd name="T3" fmla="*/ 144 h 144"/>
              <a:gd name="T4" fmla="*/ 0 w 160"/>
              <a:gd name="T5" fmla="*/ 144 h 144"/>
              <a:gd name="T6" fmla="*/ 0 w 160"/>
              <a:gd name="T7" fmla="*/ 0 h 144"/>
              <a:gd name="T8" fmla="*/ 144 w 160"/>
              <a:gd name="T9" fmla="*/ 0 h 144"/>
              <a:gd name="T10" fmla="*/ 144 w 160"/>
              <a:gd name="T11" fmla="*/ 8 h 144"/>
              <a:gd name="T12" fmla="*/ 141 w 160"/>
              <a:gd name="T13" fmla="*/ 11 h 144"/>
              <a:gd name="T14" fmla="*/ 138 w 160"/>
              <a:gd name="T15" fmla="*/ 8 h 144"/>
              <a:gd name="T16" fmla="*/ 138 w 160"/>
              <a:gd name="T17" fmla="*/ 5 h 144"/>
              <a:gd name="T18" fmla="*/ 5 w 160"/>
              <a:gd name="T19" fmla="*/ 5 h 144"/>
              <a:gd name="T20" fmla="*/ 5 w 160"/>
              <a:gd name="T21" fmla="*/ 138 h 144"/>
              <a:gd name="T22" fmla="*/ 138 w 160"/>
              <a:gd name="T23" fmla="*/ 138 h 144"/>
              <a:gd name="T24" fmla="*/ 138 w 160"/>
              <a:gd name="T25" fmla="*/ 52 h 144"/>
              <a:gd name="T26" fmla="*/ 141 w 160"/>
              <a:gd name="T27" fmla="*/ 49 h 144"/>
              <a:gd name="T28" fmla="*/ 144 w 160"/>
              <a:gd name="T29" fmla="*/ 52 h 144"/>
              <a:gd name="T30" fmla="*/ 159 w 160"/>
              <a:gd name="T31" fmla="*/ 12 h 144"/>
              <a:gd name="T32" fmla="*/ 155 w 160"/>
              <a:gd name="T33" fmla="*/ 12 h 144"/>
              <a:gd name="T34" fmla="*/ 73 w 160"/>
              <a:gd name="T35" fmla="*/ 94 h 144"/>
              <a:gd name="T36" fmla="*/ 38 w 160"/>
              <a:gd name="T37" fmla="*/ 58 h 144"/>
              <a:gd name="T38" fmla="*/ 34 w 160"/>
              <a:gd name="T39" fmla="*/ 58 h 144"/>
              <a:gd name="T40" fmla="*/ 34 w 160"/>
              <a:gd name="T41" fmla="*/ 62 h 144"/>
              <a:gd name="T42" fmla="*/ 71 w 160"/>
              <a:gd name="T43" fmla="*/ 100 h 144"/>
              <a:gd name="T44" fmla="*/ 73 w 160"/>
              <a:gd name="T45" fmla="*/ 100 h 144"/>
              <a:gd name="T46" fmla="*/ 75 w 160"/>
              <a:gd name="T47" fmla="*/ 100 h 144"/>
              <a:gd name="T48" fmla="*/ 159 w 160"/>
              <a:gd name="T49" fmla="*/ 15 h 144"/>
              <a:gd name="T50" fmla="*/ 159 w 160"/>
              <a:gd name="T51" fmla="*/ 12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0" h="144">
                <a:moveTo>
                  <a:pt x="144" y="52"/>
                </a:moveTo>
                <a:cubicBezTo>
                  <a:pt x="144" y="144"/>
                  <a:pt x="144" y="144"/>
                  <a:pt x="144" y="144"/>
                </a:cubicBezTo>
                <a:cubicBezTo>
                  <a:pt x="0" y="144"/>
                  <a:pt x="0" y="144"/>
                  <a:pt x="0" y="144"/>
                </a:cubicBezTo>
                <a:cubicBezTo>
                  <a:pt x="0" y="0"/>
                  <a:pt x="0" y="0"/>
                  <a:pt x="0" y="0"/>
                </a:cubicBezTo>
                <a:cubicBezTo>
                  <a:pt x="144" y="0"/>
                  <a:pt x="144" y="0"/>
                  <a:pt x="144" y="0"/>
                </a:cubicBezTo>
                <a:cubicBezTo>
                  <a:pt x="144" y="8"/>
                  <a:pt x="144" y="8"/>
                  <a:pt x="144" y="8"/>
                </a:cubicBezTo>
                <a:cubicBezTo>
                  <a:pt x="144" y="10"/>
                  <a:pt x="143" y="11"/>
                  <a:pt x="141" y="11"/>
                </a:cubicBezTo>
                <a:cubicBezTo>
                  <a:pt x="140" y="11"/>
                  <a:pt x="138" y="10"/>
                  <a:pt x="138" y="8"/>
                </a:cubicBezTo>
                <a:cubicBezTo>
                  <a:pt x="138" y="5"/>
                  <a:pt x="138" y="5"/>
                  <a:pt x="138" y="5"/>
                </a:cubicBezTo>
                <a:cubicBezTo>
                  <a:pt x="5" y="5"/>
                  <a:pt x="5" y="5"/>
                  <a:pt x="5" y="5"/>
                </a:cubicBezTo>
                <a:cubicBezTo>
                  <a:pt x="5" y="138"/>
                  <a:pt x="5" y="138"/>
                  <a:pt x="5" y="138"/>
                </a:cubicBezTo>
                <a:cubicBezTo>
                  <a:pt x="138" y="138"/>
                  <a:pt x="138" y="138"/>
                  <a:pt x="138" y="138"/>
                </a:cubicBezTo>
                <a:cubicBezTo>
                  <a:pt x="138" y="52"/>
                  <a:pt x="138" y="52"/>
                  <a:pt x="138" y="52"/>
                </a:cubicBezTo>
                <a:cubicBezTo>
                  <a:pt x="138" y="50"/>
                  <a:pt x="140" y="49"/>
                  <a:pt x="141" y="49"/>
                </a:cubicBezTo>
                <a:cubicBezTo>
                  <a:pt x="143" y="49"/>
                  <a:pt x="144" y="50"/>
                  <a:pt x="144" y="52"/>
                </a:cubicBezTo>
                <a:close/>
                <a:moveTo>
                  <a:pt x="159" y="12"/>
                </a:moveTo>
                <a:cubicBezTo>
                  <a:pt x="158" y="11"/>
                  <a:pt x="156" y="11"/>
                  <a:pt x="155" y="12"/>
                </a:cubicBezTo>
                <a:cubicBezTo>
                  <a:pt x="73" y="94"/>
                  <a:pt x="73" y="94"/>
                  <a:pt x="73" y="94"/>
                </a:cubicBezTo>
                <a:cubicBezTo>
                  <a:pt x="38" y="58"/>
                  <a:pt x="38" y="58"/>
                  <a:pt x="38" y="58"/>
                </a:cubicBezTo>
                <a:cubicBezTo>
                  <a:pt x="37" y="57"/>
                  <a:pt x="35" y="57"/>
                  <a:pt x="34" y="58"/>
                </a:cubicBezTo>
                <a:cubicBezTo>
                  <a:pt x="33" y="59"/>
                  <a:pt x="33" y="61"/>
                  <a:pt x="34" y="62"/>
                </a:cubicBezTo>
                <a:cubicBezTo>
                  <a:pt x="71" y="100"/>
                  <a:pt x="71" y="100"/>
                  <a:pt x="71" y="100"/>
                </a:cubicBezTo>
                <a:cubicBezTo>
                  <a:pt x="72" y="100"/>
                  <a:pt x="73" y="100"/>
                  <a:pt x="73" y="100"/>
                </a:cubicBezTo>
                <a:cubicBezTo>
                  <a:pt x="74" y="100"/>
                  <a:pt x="75" y="100"/>
                  <a:pt x="75" y="100"/>
                </a:cubicBezTo>
                <a:cubicBezTo>
                  <a:pt x="159" y="15"/>
                  <a:pt x="159" y="15"/>
                  <a:pt x="159" y="15"/>
                </a:cubicBezTo>
                <a:cubicBezTo>
                  <a:pt x="160" y="14"/>
                  <a:pt x="160" y="13"/>
                  <a:pt x="159" y="12"/>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a:p>
        </p:txBody>
      </p:sp>
      <p:sp>
        <p:nvSpPr>
          <p:cNvPr id="4" name="Freeform 1089"/>
          <p:cNvSpPr>
            <a:spLocks noEditPoints="1"/>
          </p:cNvSpPr>
          <p:nvPr userDrawn="1"/>
        </p:nvSpPr>
        <p:spPr bwMode="auto">
          <a:xfrm>
            <a:off x="6588429" y="2300298"/>
            <a:ext cx="546100" cy="495300"/>
          </a:xfrm>
          <a:custGeom>
            <a:avLst/>
            <a:gdLst>
              <a:gd name="T0" fmla="*/ 144 w 160"/>
              <a:gd name="T1" fmla="*/ 52 h 144"/>
              <a:gd name="T2" fmla="*/ 144 w 160"/>
              <a:gd name="T3" fmla="*/ 144 h 144"/>
              <a:gd name="T4" fmla="*/ 0 w 160"/>
              <a:gd name="T5" fmla="*/ 144 h 144"/>
              <a:gd name="T6" fmla="*/ 0 w 160"/>
              <a:gd name="T7" fmla="*/ 0 h 144"/>
              <a:gd name="T8" fmla="*/ 144 w 160"/>
              <a:gd name="T9" fmla="*/ 0 h 144"/>
              <a:gd name="T10" fmla="*/ 144 w 160"/>
              <a:gd name="T11" fmla="*/ 8 h 144"/>
              <a:gd name="T12" fmla="*/ 141 w 160"/>
              <a:gd name="T13" fmla="*/ 11 h 144"/>
              <a:gd name="T14" fmla="*/ 138 w 160"/>
              <a:gd name="T15" fmla="*/ 8 h 144"/>
              <a:gd name="T16" fmla="*/ 138 w 160"/>
              <a:gd name="T17" fmla="*/ 5 h 144"/>
              <a:gd name="T18" fmla="*/ 5 w 160"/>
              <a:gd name="T19" fmla="*/ 5 h 144"/>
              <a:gd name="T20" fmla="*/ 5 w 160"/>
              <a:gd name="T21" fmla="*/ 138 h 144"/>
              <a:gd name="T22" fmla="*/ 138 w 160"/>
              <a:gd name="T23" fmla="*/ 138 h 144"/>
              <a:gd name="T24" fmla="*/ 138 w 160"/>
              <a:gd name="T25" fmla="*/ 52 h 144"/>
              <a:gd name="T26" fmla="*/ 141 w 160"/>
              <a:gd name="T27" fmla="*/ 49 h 144"/>
              <a:gd name="T28" fmla="*/ 144 w 160"/>
              <a:gd name="T29" fmla="*/ 52 h 144"/>
              <a:gd name="T30" fmla="*/ 159 w 160"/>
              <a:gd name="T31" fmla="*/ 12 h 144"/>
              <a:gd name="T32" fmla="*/ 155 w 160"/>
              <a:gd name="T33" fmla="*/ 12 h 144"/>
              <a:gd name="T34" fmla="*/ 73 w 160"/>
              <a:gd name="T35" fmla="*/ 94 h 144"/>
              <a:gd name="T36" fmla="*/ 38 w 160"/>
              <a:gd name="T37" fmla="*/ 58 h 144"/>
              <a:gd name="T38" fmla="*/ 34 w 160"/>
              <a:gd name="T39" fmla="*/ 58 h 144"/>
              <a:gd name="T40" fmla="*/ 34 w 160"/>
              <a:gd name="T41" fmla="*/ 62 h 144"/>
              <a:gd name="T42" fmla="*/ 71 w 160"/>
              <a:gd name="T43" fmla="*/ 100 h 144"/>
              <a:gd name="T44" fmla="*/ 73 w 160"/>
              <a:gd name="T45" fmla="*/ 100 h 144"/>
              <a:gd name="T46" fmla="*/ 75 w 160"/>
              <a:gd name="T47" fmla="*/ 100 h 144"/>
              <a:gd name="T48" fmla="*/ 159 w 160"/>
              <a:gd name="T49" fmla="*/ 15 h 144"/>
              <a:gd name="T50" fmla="*/ 159 w 160"/>
              <a:gd name="T51" fmla="*/ 12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0" h="144">
                <a:moveTo>
                  <a:pt x="144" y="52"/>
                </a:moveTo>
                <a:cubicBezTo>
                  <a:pt x="144" y="144"/>
                  <a:pt x="144" y="144"/>
                  <a:pt x="144" y="144"/>
                </a:cubicBezTo>
                <a:cubicBezTo>
                  <a:pt x="0" y="144"/>
                  <a:pt x="0" y="144"/>
                  <a:pt x="0" y="144"/>
                </a:cubicBezTo>
                <a:cubicBezTo>
                  <a:pt x="0" y="0"/>
                  <a:pt x="0" y="0"/>
                  <a:pt x="0" y="0"/>
                </a:cubicBezTo>
                <a:cubicBezTo>
                  <a:pt x="144" y="0"/>
                  <a:pt x="144" y="0"/>
                  <a:pt x="144" y="0"/>
                </a:cubicBezTo>
                <a:cubicBezTo>
                  <a:pt x="144" y="8"/>
                  <a:pt x="144" y="8"/>
                  <a:pt x="144" y="8"/>
                </a:cubicBezTo>
                <a:cubicBezTo>
                  <a:pt x="144" y="10"/>
                  <a:pt x="143" y="11"/>
                  <a:pt x="141" y="11"/>
                </a:cubicBezTo>
                <a:cubicBezTo>
                  <a:pt x="140" y="11"/>
                  <a:pt x="138" y="10"/>
                  <a:pt x="138" y="8"/>
                </a:cubicBezTo>
                <a:cubicBezTo>
                  <a:pt x="138" y="5"/>
                  <a:pt x="138" y="5"/>
                  <a:pt x="138" y="5"/>
                </a:cubicBezTo>
                <a:cubicBezTo>
                  <a:pt x="5" y="5"/>
                  <a:pt x="5" y="5"/>
                  <a:pt x="5" y="5"/>
                </a:cubicBezTo>
                <a:cubicBezTo>
                  <a:pt x="5" y="138"/>
                  <a:pt x="5" y="138"/>
                  <a:pt x="5" y="138"/>
                </a:cubicBezTo>
                <a:cubicBezTo>
                  <a:pt x="138" y="138"/>
                  <a:pt x="138" y="138"/>
                  <a:pt x="138" y="138"/>
                </a:cubicBezTo>
                <a:cubicBezTo>
                  <a:pt x="138" y="52"/>
                  <a:pt x="138" y="52"/>
                  <a:pt x="138" y="52"/>
                </a:cubicBezTo>
                <a:cubicBezTo>
                  <a:pt x="138" y="50"/>
                  <a:pt x="140" y="49"/>
                  <a:pt x="141" y="49"/>
                </a:cubicBezTo>
                <a:cubicBezTo>
                  <a:pt x="143" y="49"/>
                  <a:pt x="144" y="50"/>
                  <a:pt x="144" y="52"/>
                </a:cubicBezTo>
                <a:close/>
                <a:moveTo>
                  <a:pt x="159" y="12"/>
                </a:moveTo>
                <a:cubicBezTo>
                  <a:pt x="158" y="11"/>
                  <a:pt x="156" y="11"/>
                  <a:pt x="155" y="12"/>
                </a:cubicBezTo>
                <a:cubicBezTo>
                  <a:pt x="73" y="94"/>
                  <a:pt x="73" y="94"/>
                  <a:pt x="73" y="94"/>
                </a:cubicBezTo>
                <a:cubicBezTo>
                  <a:pt x="38" y="58"/>
                  <a:pt x="38" y="58"/>
                  <a:pt x="38" y="58"/>
                </a:cubicBezTo>
                <a:cubicBezTo>
                  <a:pt x="37" y="57"/>
                  <a:pt x="35" y="57"/>
                  <a:pt x="34" y="58"/>
                </a:cubicBezTo>
                <a:cubicBezTo>
                  <a:pt x="33" y="59"/>
                  <a:pt x="33" y="61"/>
                  <a:pt x="34" y="62"/>
                </a:cubicBezTo>
                <a:cubicBezTo>
                  <a:pt x="71" y="100"/>
                  <a:pt x="71" y="100"/>
                  <a:pt x="71" y="100"/>
                </a:cubicBezTo>
                <a:cubicBezTo>
                  <a:pt x="72" y="100"/>
                  <a:pt x="73" y="100"/>
                  <a:pt x="73" y="100"/>
                </a:cubicBezTo>
                <a:cubicBezTo>
                  <a:pt x="74" y="100"/>
                  <a:pt x="75" y="100"/>
                  <a:pt x="75" y="100"/>
                </a:cubicBezTo>
                <a:cubicBezTo>
                  <a:pt x="159" y="15"/>
                  <a:pt x="159" y="15"/>
                  <a:pt x="159" y="15"/>
                </a:cubicBezTo>
                <a:cubicBezTo>
                  <a:pt x="160" y="14"/>
                  <a:pt x="160" y="13"/>
                  <a:pt x="159" y="12"/>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a:p>
        </p:txBody>
      </p:sp>
      <p:sp>
        <p:nvSpPr>
          <p:cNvPr id="8" name="Title 1"/>
          <p:cNvSpPr>
            <a:spLocks noGrp="1"/>
          </p:cNvSpPr>
          <p:nvPr>
            <p:ph type="title" hasCustomPrompt="1"/>
          </p:nvPr>
        </p:nvSpPr>
        <p:spPr>
          <a:xfrm>
            <a:off x="1493114" y="933066"/>
            <a:ext cx="3912125" cy="1220854"/>
          </a:xfrm>
          <a:prstGeom prst="rect">
            <a:avLst/>
          </a:prstGeom>
        </p:spPr>
        <p:txBody>
          <a:bodyPr/>
          <a:lstStyle>
            <a:lvl1pPr>
              <a:defRPr sz="2800">
                <a:solidFill>
                  <a:schemeClr val="bg1"/>
                </a:solidFill>
                <a:highlight>
                  <a:srgbClr val="006EB9"/>
                </a:highlight>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tr-TR" dirty="0"/>
              <a:t>02. Regulatory Framework: ICAO Annex 9 Facilitation Standards</a:t>
            </a:r>
            <a:br>
              <a:rPr lang="en-CA" dirty="0"/>
            </a:br>
            <a:endParaRPr lang="en-CA" sz="2800" dirty="0"/>
          </a:p>
        </p:txBody>
      </p:sp>
      <p:sp>
        <p:nvSpPr>
          <p:cNvPr id="9" name="Subtitle 2"/>
          <p:cNvSpPr>
            <a:spLocks noGrp="1"/>
          </p:cNvSpPr>
          <p:nvPr>
            <p:ph type="subTitle" idx="1" hasCustomPrompt="1"/>
          </p:nvPr>
        </p:nvSpPr>
        <p:spPr>
          <a:xfrm>
            <a:off x="1493114" y="2547948"/>
            <a:ext cx="3868841" cy="353150"/>
          </a:xfrm>
          <a:prstGeom prst="rect">
            <a:avLst/>
          </a:prstGeom>
        </p:spPr>
        <p:txBody>
          <a:bodyPr>
            <a:normAutofit/>
          </a:bodyPr>
          <a:lstStyle>
            <a:lvl1pPr marL="0" indent="0" algn="l">
              <a:buNone/>
              <a:defRPr sz="2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dirty="0"/>
              <a:t>STAKEHOLDER RESPONSIBILITIES</a:t>
            </a:r>
            <a:endParaRPr lang="en-CA" dirty="0"/>
          </a:p>
        </p:txBody>
      </p:sp>
      <p:sp>
        <p:nvSpPr>
          <p:cNvPr id="11" name="Content Placeholder 3"/>
          <p:cNvSpPr>
            <a:spLocks noGrp="1"/>
          </p:cNvSpPr>
          <p:nvPr>
            <p:ph sz="half" idx="10" hasCustomPrompt="1"/>
          </p:nvPr>
        </p:nvSpPr>
        <p:spPr>
          <a:xfrm>
            <a:off x="7363671" y="914016"/>
            <a:ext cx="3032846" cy="1076149"/>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u="none">
                <a:solidFill>
                  <a:schemeClr val="tx1"/>
                </a:solidFill>
              </a:defRPr>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AE" sz="1800" b="1" dirty="0">
                <a:effectLst/>
                <a:latin typeface="Calibri" panose="020F0502020204030204" pitchFamily="34" charset="0"/>
                <a:ea typeface="Aptos" panose="020B0004020202020204" pitchFamily="34" charset="0"/>
              </a:rPr>
              <a:t>Airports</a:t>
            </a:r>
            <a:r>
              <a:rPr lang="en-AE" sz="1800" dirty="0">
                <a:effectLst/>
                <a:latin typeface="Calibri" panose="020F0502020204030204" pitchFamily="34" charset="0"/>
                <a:ea typeface="Aptos" panose="020B0004020202020204" pitchFamily="34" charset="0"/>
              </a:rPr>
              <a:t>: View facilitation as a means to reduce congestion in cargo terminals</a:t>
            </a:r>
            <a:endParaRPr lang="en-US" sz="1600" dirty="0"/>
          </a:p>
        </p:txBody>
      </p:sp>
      <p:sp>
        <p:nvSpPr>
          <p:cNvPr id="12" name="Content Placeholder 3"/>
          <p:cNvSpPr>
            <a:spLocks noGrp="1"/>
          </p:cNvSpPr>
          <p:nvPr>
            <p:ph sz="half" idx="11" hasCustomPrompt="1"/>
          </p:nvPr>
        </p:nvSpPr>
        <p:spPr>
          <a:xfrm>
            <a:off x="7363671" y="2295122"/>
            <a:ext cx="3032846" cy="1182593"/>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u="none">
                <a:solidFill>
                  <a:schemeClr val="tx1"/>
                </a:solidFill>
              </a:defRPr>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AE" sz="1800" b="1" dirty="0">
                <a:effectLst/>
                <a:latin typeface="Calibri" panose="020F0502020204030204" pitchFamily="34" charset="0"/>
                <a:ea typeface="Aptos" panose="020B0004020202020204" pitchFamily="34" charset="0"/>
              </a:rPr>
              <a:t>Customers</a:t>
            </a:r>
            <a:r>
              <a:rPr lang="en-AE" sz="1800" dirty="0">
                <a:effectLst/>
                <a:latin typeface="Calibri" panose="020F0502020204030204" pitchFamily="34" charset="0"/>
                <a:ea typeface="Aptos" panose="020B0004020202020204" pitchFamily="34" charset="0"/>
              </a:rPr>
              <a:t>: Cargo shippers want to process shipments with minimal delay and difficulty</a:t>
            </a:r>
            <a:endParaRPr lang="en-US" sz="1600" dirty="0"/>
          </a:p>
        </p:txBody>
      </p:sp>
      <p:sp>
        <p:nvSpPr>
          <p:cNvPr id="2" name="Freeform 1089">
            <a:extLst>
              <a:ext uri="{FF2B5EF4-FFF2-40B4-BE49-F238E27FC236}">
                <a16:creationId xmlns:a16="http://schemas.microsoft.com/office/drawing/2014/main" id="{D87B7FF9-0C0C-5C9B-2660-9C0CE66AF9D4}"/>
              </a:ext>
            </a:extLst>
          </p:cNvPr>
          <p:cNvSpPr>
            <a:spLocks noEditPoints="1"/>
          </p:cNvSpPr>
          <p:nvPr userDrawn="1"/>
        </p:nvSpPr>
        <p:spPr bwMode="auto">
          <a:xfrm>
            <a:off x="1545704" y="3501941"/>
            <a:ext cx="546100" cy="495300"/>
          </a:xfrm>
          <a:custGeom>
            <a:avLst/>
            <a:gdLst>
              <a:gd name="T0" fmla="*/ 144 w 160"/>
              <a:gd name="T1" fmla="*/ 52 h 144"/>
              <a:gd name="T2" fmla="*/ 144 w 160"/>
              <a:gd name="T3" fmla="*/ 144 h 144"/>
              <a:gd name="T4" fmla="*/ 0 w 160"/>
              <a:gd name="T5" fmla="*/ 144 h 144"/>
              <a:gd name="T6" fmla="*/ 0 w 160"/>
              <a:gd name="T7" fmla="*/ 0 h 144"/>
              <a:gd name="T8" fmla="*/ 144 w 160"/>
              <a:gd name="T9" fmla="*/ 0 h 144"/>
              <a:gd name="T10" fmla="*/ 144 w 160"/>
              <a:gd name="T11" fmla="*/ 8 h 144"/>
              <a:gd name="T12" fmla="*/ 141 w 160"/>
              <a:gd name="T13" fmla="*/ 11 h 144"/>
              <a:gd name="T14" fmla="*/ 138 w 160"/>
              <a:gd name="T15" fmla="*/ 8 h 144"/>
              <a:gd name="T16" fmla="*/ 138 w 160"/>
              <a:gd name="T17" fmla="*/ 5 h 144"/>
              <a:gd name="T18" fmla="*/ 5 w 160"/>
              <a:gd name="T19" fmla="*/ 5 h 144"/>
              <a:gd name="T20" fmla="*/ 5 w 160"/>
              <a:gd name="T21" fmla="*/ 138 h 144"/>
              <a:gd name="T22" fmla="*/ 138 w 160"/>
              <a:gd name="T23" fmla="*/ 138 h 144"/>
              <a:gd name="T24" fmla="*/ 138 w 160"/>
              <a:gd name="T25" fmla="*/ 52 h 144"/>
              <a:gd name="T26" fmla="*/ 141 w 160"/>
              <a:gd name="T27" fmla="*/ 49 h 144"/>
              <a:gd name="T28" fmla="*/ 144 w 160"/>
              <a:gd name="T29" fmla="*/ 52 h 144"/>
              <a:gd name="T30" fmla="*/ 159 w 160"/>
              <a:gd name="T31" fmla="*/ 12 h 144"/>
              <a:gd name="T32" fmla="*/ 155 w 160"/>
              <a:gd name="T33" fmla="*/ 12 h 144"/>
              <a:gd name="T34" fmla="*/ 73 w 160"/>
              <a:gd name="T35" fmla="*/ 94 h 144"/>
              <a:gd name="T36" fmla="*/ 38 w 160"/>
              <a:gd name="T37" fmla="*/ 58 h 144"/>
              <a:gd name="T38" fmla="*/ 34 w 160"/>
              <a:gd name="T39" fmla="*/ 58 h 144"/>
              <a:gd name="T40" fmla="*/ 34 w 160"/>
              <a:gd name="T41" fmla="*/ 62 h 144"/>
              <a:gd name="T42" fmla="*/ 71 w 160"/>
              <a:gd name="T43" fmla="*/ 100 h 144"/>
              <a:gd name="T44" fmla="*/ 73 w 160"/>
              <a:gd name="T45" fmla="*/ 100 h 144"/>
              <a:gd name="T46" fmla="*/ 75 w 160"/>
              <a:gd name="T47" fmla="*/ 100 h 144"/>
              <a:gd name="T48" fmla="*/ 159 w 160"/>
              <a:gd name="T49" fmla="*/ 15 h 144"/>
              <a:gd name="T50" fmla="*/ 159 w 160"/>
              <a:gd name="T51" fmla="*/ 12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0" h="144">
                <a:moveTo>
                  <a:pt x="144" y="52"/>
                </a:moveTo>
                <a:cubicBezTo>
                  <a:pt x="144" y="144"/>
                  <a:pt x="144" y="144"/>
                  <a:pt x="144" y="144"/>
                </a:cubicBezTo>
                <a:cubicBezTo>
                  <a:pt x="0" y="144"/>
                  <a:pt x="0" y="144"/>
                  <a:pt x="0" y="144"/>
                </a:cubicBezTo>
                <a:cubicBezTo>
                  <a:pt x="0" y="0"/>
                  <a:pt x="0" y="0"/>
                  <a:pt x="0" y="0"/>
                </a:cubicBezTo>
                <a:cubicBezTo>
                  <a:pt x="144" y="0"/>
                  <a:pt x="144" y="0"/>
                  <a:pt x="144" y="0"/>
                </a:cubicBezTo>
                <a:cubicBezTo>
                  <a:pt x="144" y="8"/>
                  <a:pt x="144" y="8"/>
                  <a:pt x="144" y="8"/>
                </a:cubicBezTo>
                <a:cubicBezTo>
                  <a:pt x="144" y="10"/>
                  <a:pt x="143" y="11"/>
                  <a:pt x="141" y="11"/>
                </a:cubicBezTo>
                <a:cubicBezTo>
                  <a:pt x="140" y="11"/>
                  <a:pt x="138" y="10"/>
                  <a:pt x="138" y="8"/>
                </a:cubicBezTo>
                <a:cubicBezTo>
                  <a:pt x="138" y="5"/>
                  <a:pt x="138" y="5"/>
                  <a:pt x="138" y="5"/>
                </a:cubicBezTo>
                <a:cubicBezTo>
                  <a:pt x="5" y="5"/>
                  <a:pt x="5" y="5"/>
                  <a:pt x="5" y="5"/>
                </a:cubicBezTo>
                <a:cubicBezTo>
                  <a:pt x="5" y="138"/>
                  <a:pt x="5" y="138"/>
                  <a:pt x="5" y="138"/>
                </a:cubicBezTo>
                <a:cubicBezTo>
                  <a:pt x="138" y="138"/>
                  <a:pt x="138" y="138"/>
                  <a:pt x="138" y="138"/>
                </a:cubicBezTo>
                <a:cubicBezTo>
                  <a:pt x="138" y="52"/>
                  <a:pt x="138" y="52"/>
                  <a:pt x="138" y="52"/>
                </a:cubicBezTo>
                <a:cubicBezTo>
                  <a:pt x="138" y="50"/>
                  <a:pt x="140" y="49"/>
                  <a:pt x="141" y="49"/>
                </a:cubicBezTo>
                <a:cubicBezTo>
                  <a:pt x="143" y="49"/>
                  <a:pt x="144" y="50"/>
                  <a:pt x="144" y="52"/>
                </a:cubicBezTo>
                <a:close/>
                <a:moveTo>
                  <a:pt x="159" y="12"/>
                </a:moveTo>
                <a:cubicBezTo>
                  <a:pt x="158" y="11"/>
                  <a:pt x="156" y="11"/>
                  <a:pt x="155" y="12"/>
                </a:cubicBezTo>
                <a:cubicBezTo>
                  <a:pt x="73" y="94"/>
                  <a:pt x="73" y="94"/>
                  <a:pt x="73" y="94"/>
                </a:cubicBezTo>
                <a:cubicBezTo>
                  <a:pt x="38" y="58"/>
                  <a:pt x="38" y="58"/>
                  <a:pt x="38" y="58"/>
                </a:cubicBezTo>
                <a:cubicBezTo>
                  <a:pt x="37" y="57"/>
                  <a:pt x="35" y="57"/>
                  <a:pt x="34" y="58"/>
                </a:cubicBezTo>
                <a:cubicBezTo>
                  <a:pt x="33" y="59"/>
                  <a:pt x="33" y="61"/>
                  <a:pt x="34" y="62"/>
                </a:cubicBezTo>
                <a:cubicBezTo>
                  <a:pt x="71" y="100"/>
                  <a:pt x="71" y="100"/>
                  <a:pt x="71" y="100"/>
                </a:cubicBezTo>
                <a:cubicBezTo>
                  <a:pt x="72" y="100"/>
                  <a:pt x="73" y="100"/>
                  <a:pt x="73" y="100"/>
                </a:cubicBezTo>
                <a:cubicBezTo>
                  <a:pt x="74" y="100"/>
                  <a:pt x="75" y="100"/>
                  <a:pt x="75" y="100"/>
                </a:cubicBezTo>
                <a:cubicBezTo>
                  <a:pt x="159" y="15"/>
                  <a:pt x="159" y="15"/>
                  <a:pt x="159" y="15"/>
                </a:cubicBezTo>
                <a:cubicBezTo>
                  <a:pt x="160" y="14"/>
                  <a:pt x="160" y="13"/>
                  <a:pt x="159" y="12"/>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a:p>
        </p:txBody>
      </p:sp>
      <p:sp>
        <p:nvSpPr>
          <p:cNvPr id="7" name="Content Placeholder 3">
            <a:extLst>
              <a:ext uri="{FF2B5EF4-FFF2-40B4-BE49-F238E27FC236}">
                <a16:creationId xmlns:a16="http://schemas.microsoft.com/office/drawing/2014/main" id="{4C833324-6570-3CAA-1FB2-45E20D54ED70}"/>
              </a:ext>
            </a:extLst>
          </p:cNvPr>
          <p:cNvSpPr>
            <a:spLocks noGrp="1"/>
          </p:cNvSpPr>
          <p:nvPr>
            <p:ph sz="half" idx="14" hasCustomPrompt="1"/>
          </p:nvPr>
        </p:nvSpPr>
        <p:spPr>
          <a:xfrm>
            <a:off x="2320946" y="3477715"/>
            <a:ext cx="3032846" cy="1099163"/>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u="none">
                <a:solidFill>
                  <a:schemeClr val="tx1"/>
                </a:solidFill>
              </a:defRPr>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AE" sz="1800" b="1" dirty="0">
                <a:effectLst/>
                <a:latin typeface="Calibri" panose="020F0502020204030204" pitchFamily="34" charset="0"/>
                <a:ea typeface="Aptos" panose="020B0004020202020204" pitchFamily="34" charset="0"/>
              </a:rPr>
              <a:t>Member States</a:t>
            </a:r>
            <a:r>
              <a:rPr lang="en-AE" sz="1800" dirty="0">
                <a:effectLst/>
                <a:latin typeface="Calibri" panose="020F0502020204030204" pitchFamily="34" charset="0"/>
                <a:ea typeface="Aptos" panose="020B0004020202020204" pitchFamily="34" charset="0"/>
              </a:rPr>
              <a:t>: Primarily interested in achieving full compliance with laws and regulations</a:t>
            </a:r>
            <a:endParaRPr lang="en-US" sz="1600" dirty="0"/>
          </a:p>
        </p:txBody>
      </p:sp>
      <p:sp>
        <p:nvSpPr>
          <p:cNvPr id="15" name="Freeform 1089">
            <a:extLst>
              <a:ext uri="{FF2B5EF4-FFF2-40B4-BE49-F238E27FC236}">
                <a16:creationId xmlns:a16="http://schemas.microsoft.com/office/drawing/2014/main" id="{DAD82871-7FE0-D7B5-B095-D41EA279CBF7}"/>
              </a:ext>
            </a:extLst>
          </p:cNvPr>
          <p:cNvSpPr>
            <a:spLocks noEditPoints="1"/>
          </p:cNvSpPr>
          <p:nvPr userDrawn="1"/>
        </p:nvSpPr>
        <p:spPr bwMode="auto">
          <a:xfrm>
            <a:off x="1545701" y="4788868"/>
            <a:ext cx="546100" cy="495300"/>
          </a:xfrm>
          <a:custGeom>
            <a:avLst/>
            <a:gdLst>
              <a:gd name="T0" fmla="*/ 144 w 160"/>
              <a:gd name="T1" fmla="*/ 52 h 144"/>
              <a:gd name="T2" fmla="*/ 144 w 160"/>
              <a:gd name="T3" fmla="*/ 144 h 144"/>
              <a:gd name="T4" fmla="*/ 0 w 160"/>
              <a:gd name="T5" fmla="*/ 144 h 144"/>
              <a:gd name="T6" fmla="*/ 0 w 160"/>
              <a:gd name="T7" fmla="*/ 0 h 144"/>
              <a:gd name="T8" fmla="*/ 144 w 160"/>
              <a:gd name="T9" fmla="*/ 0 h 144"/>
              <a:gd name="T10" fmla="*/ 144 w 160"/>
              <a:gd name="T11" fmla="*/ 8 h 144"/>
              <a:gd name="T12" fmla="*/ 141 w 160"/>
              <a:gd name="T13" fmla="*/ 11 h 144"/>
              <a:gd name="T14" fmla="*/ 138 w 160"/>
              <a:gd name="T15" fmla="*/ 8 h 144"/>
              <a:gd name="T16" fmla="*/ 138 w 160"/>
              <a:gd name="T17" fmla="*/ 5 h 144"/>
              <a:gd name="T18" fmla="*/ 5 w 160"/>
              <a:gd name="T19" fmla="*/ 5 h 144"/>
              <a:gd name="T20" fmla="*/ 5 w 160"/>
              <a:gd name="T21" fmla="*/ 138 h 144"/>
              <a:gd name="T22" fmla="*/ 138 w 160"/>
              <a:gd name="T23" fmla="*/ 138 h 144"/>
              <a:gd name="T24" fmla="*/ 138 w 160"/>
              <a:gd name="T25" fmla="*/ 52 h 144"/>
              <a:gd name="T26" fmla="*/ 141 w 160"/>
              <a:gd name="T27" fmla="*/ 49 h 144"/>
              <a:gd name="T28" fmla="*/ 144 w 160"/>
              <a:gd name="T29" fmla="*/ 52 h 144"/>
              <a:gd name="T30" fmla="*/ 159 w 160"/>
              <a:gd name="T31" fmla="*/ 12 h 144"/>
              <a:gd name="T32" fmla="*/ 155 w 160"/>
              <a:gd name="T33" fmla="*/ 12 h 144"/>
              <a:gd name="T34" fmla="*/ 73 w 160"/>
              <a:gd name="T35" fmla="*/ 94 h 144"/>
              <a:gd name="T36" fmla="*/ 38 w 160"/>
              <a:gd name="T37" fmla="*/ 58 h 144"/>
              <a:gd name="T38" fmla="*/ 34 w 160"/>
              <a:gd name="T39" fmla="*/ 58 h 144"/>
              <a:gd name="T40" fmla="*/ 34 w 160"/>
              <a:gd name="T41" fmla="*/ 62 h 144"/>
              <a:gd name="T42" fmla="*/ 71 w 160"/>
              <a:gd name="T43" fmla="*/ 100 h 144"/>
              <a:gd name="T44" fmla="*/ 73 w 160"/>
              <a:gd name="T45" fmla="*/ 100 h 144"/>
              <a:gd name="T46" fmla="*/ 75 w 160"/>
              <a:gd name="T47" fmla="*/ 100 h 144"/>
              <a:gd name="T48" fmla="*/ 159 w 160"/>
              <a:gd name="T49" fmla="*/ 15 h 144"/>
              <a:gd name="T50" fmla="*/ 159 w 160"/>
              <a:gd name="T51" fmla="*/ 12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0" h="144">
                <a:moveTo>
                  <a:pt x="144" y="52"/>
                </a:moveTo>
                <a:cubicBezTo>
                  <a:pt x="144" y="144"/>
                  <a:pt x="144" y="144"/>
                  <a:pt x="144" y="144"/>
                </a:cubicBezTo>
                <a:cubicBezTo>
                  <a:pt x="0" y="144"/>
                  <a:pt x="0" y="144"/>
                  <a:pt x="0" y="144"/>
                </a:cubicBezTo>
                <a:cubicBezTo>
                  <a:pt x="0" y="0"/>
                  <a:pt x="0" y="0"/>
                  <a:pt x="0" y="0"/>
                </a:cubicBezTo>
                <a:cubicBezTo>
                  <a:pt x="144" y="0"/>
                  <a:pt x="144" y="0"/>
                  <a:pt x="144" y="0"/>
                </a:cubicBezTo>
                <a:cubicBezTo>
                  <a:pt x="144" y="8"/>
                  <a:pt x="144" y="8"/>
                  <a:pt x="144" y="8"/>
                </a:cubicBezTo>
                <a:cubicBezTo>
                  <a:pt x="144" y="10"/>
                  <a:pt x="143" y="11"/>
                  <a:pt x="141" y="11"/>
                </a:cubicBezTo>
                <a:cubicBezTo>
                  <a:pt x="140" y="11"/>
                  <a:pt x="138" y="10"/>
                  <a:pt x="138" y="8"/>
                </a:cubicBezTo>
                <a:cubicBezTo>
                  <a:pt x="138" y="5"/>
                  <a:pt x="138" y="5"/>
                  <a:pt x="138" y="5"/>
                </a:cubicBezTo>
                <a:cubicBezTo>
                  <a:pt x="5" y="5"/>
                  <a:pt x="5" y="5"/>
                  <a:pt x="5" y="5"/>
                </a:cubicBezTo>
                <a:cubicBezTo>
                  <a:pt x="5" y="138"/>
                  <a:pt x="5" y="138"/>
                  <a:pt x="5" y="138"/>
                </a:cubicBezTo>
                <a:cubicBezTo>
                  <a:pt x="138" y="138"/>
                  <a:pt x="138" y="138"/>
                  <a:pt x="138" y="138"/>
                </a:cubicBezTo>
                <a:cubicBezTo>
                  <a:pt x="138" y="52"/>
                  <a:pt x="138" y="52"/>
                  <a:pt x="138" y="52"/>
                </a:cubicBezTo>
                <a:cubicBezTo>
                  <a:pt x="138" y="50"/>
                  <a:pt x="140" y="49"/>
                  <a:pt x="141" y="49"/>
                </a:cubicBezTo>
                <a:cubicBezTo>
                  <a:pt x="143" y="49"/>
                  <a:pt x="144" y="50"/>
                  <a:pt x="144" y="52"/>
                </a:cubicBezTo>
                <a:close/>
                <a:moveTo>
                  <a:pt x="159" y="12"/>
                </a:moveTo>
                <a:cubicBezTo>
                  <a:pt x="158" y="11"/>
                  <a:pt x="156" y="11"/>
                  <a:pt x="155" y="12"/>
                </a:cubicBezTo>
                <a:cubicBezTo>
                  <a:pt x="73" y="94"/>
                  <a:pt x="73" y="94"/>
                  <a:pt x="73" y="94"/>
                </a:cubicBezTo>
                <a:cubicBezTo>
                  <a:pt x="38" y="58"/>
                  <a:pt x="38" y="58"/>
                  <a:pt x="38" y="58"/>
                </a:cubicBezTo>
                <a:cubicBezTo>
                  <a:pt x="37" y="57"/>
                  <a:pt x="35" y="57"/>
                  <a:pt x="34" y="58"/>
                </a:cubicBezTo>
                <a:cubicBezTo>
                  <a:pt x="33" y="59"/>
                  <a:pt x="33" y="61"/>
                  <a:pt x="34" y="62"/>
                </a:cubicBezTo>
                <a:cubicBezTo>
                  <a:pt x="71" y="100"/>
                  <a:pt x="71" y="100"/>
                  <a:pt x="71" y="100"/>
                </a:cubicBezTo>
                <a:cubicBezTo>
                  <a:pt x="72" y="100"/>
                  <a:pt x="73" y="100"/>
                  <a:pt x="73" y="100"/>
                </a:cubicBezTo>
                <a:cubicBezTo>
                  <a:pt x="74" y="100"/>
                  <a:pt x="75" y="100"/>
                  <a:pt x="75" y="100"/>
                </a:cubicBezTo>
                <a:cubicBezTo>
                  <a:pt x="159" y="15"/>
                  <a:pt x="159" y="15"/>
                  <a:pt x="159" y="15"/>
                </a:cubicBezTo>
                <a:cubicBezTo>
                  <a:pt x="160" y="14"/>
                  <a:pt x="160" y="13"/>
                  <a:pt x="159" y="12"/>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Content Placeholder 3">
            <a:extLst>
              <a:ext uri="{FF2B5EF4-FFF2-40B4-BE49-F238E27FC236}">
                <a16:creationId xmlns:a16="http://schemas.microsoft.com/office/drawing/2014/main" id="{B041AB0D-EF12-EB29-61EC-5C59B60CE41D}"/>
              </a:ext>
            </a:extLst>
          </p:cNvPr>
          <p:cNvSpPr>
            <a:spLocks noGrp="1"/>
          </p:cNvSpPr>
          <p:nvPr>
            <p:ph sz="half" idx="15" hasCustomPrompt="1"/>
          </p:nvPr>
        </p:nvSpPr>
        <p:spPr>
          <a:xfrm>
            <a:off x="2320943" y="4764641"/>
            <a:ext cx="3032846" cy="1824417"/>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sz="1400" u="none">
                <a:solidFill>
                  <a:schemeClr val="tx1"/>
                </a:solidFill>
              </a:defRPr>
            </a:lvl1pPr>
          </a:lstStyle>
          <a:p>
            <a:pPr>
              <a:lnSpc>
                <a:spcPct val="107000"/>
              </a:lnSpc>
              <a:spcAft>
                <a:spcPts val="800"/>
              </a:spcAft>
            </a:pPr>
            <a:r>
              <a:rPr lang="en-AE" sz="1800" b="1" kern="100" dirty="0">
                <a:effectLst/>
                <a:latin typeface="Calibri" panose="020F0502020204030204" pitchFamily="34" charset="0"/>
                <a:ea typeface="Aptos" panose="020B0004020202020204" pitchFamily="34" charset="0"/>
                <a:cs typeface="Times New Roman" panose="02020603050405020304" pitchFamily="18" charset="0"/>
              </a:rPr>
              <a:t>Air Transport Operators</a:t>
            </a:r>
            <a:r>
              <a:rPr lang="en-AE" sz="1800" kern="100" dirty="0">
                <a:effectLst/>
                <a:latin typeface="Calibri" panose="020F0502020204030204" pitchFamily="34" charset="0"/>
                <a:ea typeface="Aptos" panose="020B0004020202020204" pitchFamily="34" charset="0"/>
                <a:cs typeface="Times New Roman" panose="02020603050405020304" pitchFamily="18" charset="0"/>
              </a:rPr>
              <a:t>: Focused on increasing productivity by minimizing costs of operational delays and administrative procedures</a:t>
            </a:r>
            <a:endParaRPr lang="en-AE"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318627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e Content">
    <p:spTree>
      <p:nvGrpSpPr>
        <p:cNvPr id="1" name=""/>
        <p:cNvGrpSpPr/>
        <p:nvPr/>
      </p:nvGrpSpPr>
      <p:grpSpPr>
        <a:xfrm>
          <a:off x="0" y="0"/>
          <a:ext cx="0" cy="0"/>
          <a:chOff x="0" y="0"/>
          <a:chExt cx="0" cy="0"/>
        </a:xfrm>
      </p:grpSpPr>
      <p:sp>
        <p:nvSpPr>
          <p:cNvPr id="10" name="Picture Placeholder 2"/>
          <p:cNvSpPr>
            <a:spLocks noGrp="1"/>
          </p:cNvSpPr>
          <p:nvPr>
            <p:ph type="pic" idx="10"/>
          </p:nvPr>
        </p:nvSpPr>
        <p:spPr>
          <a:xfrm>
            <a:off x="1493114" y="457207"/>
            <a:ext cx="9205772" cy="544600"/>
          </a:xfrm>
          <a:prstGeom prst="rect">
            <a:avLst/>
          </a:prstGeom>
          <a:solidFill>
            <a:schemeClr val="bg1">
              <a:lumMod val="95000"/>
            </a:schemeClr>
          </a:solidFill>
        </p:spPr>
        <p:txBody>
          <a:bodyPr anchor="ctr"/>
          <a:lstStyle>
            <a:lvl1pPr marL="0" indent="0" algn="ctr">
              <a:buNone/>
              <a:defRPr sz="3200">
                <a:solidFill>
                  <a:schemeClr val="bg1"/>
                </a:solidFill>
                <a:highlight>
                  <a:srgbClr val="006EB9"/>
                </a:highlight>
                <a:latin typeface="+mn-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tr-TR" dirty="0"/>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tr-TR" dirty="0"/>
              <a:t>03. Key Technologies Driving Cargo Automation</a:t>
            </a:r>
            <a:endParaRPr lang="en-CA" dirty="0"/>
          </a:p>
          <a:p>
            <a:endParaRPr lang="en-CA" dirty="0"/>
          </a:p>
        </p:txBody>
      </p:sp>
      <p:sp>
        <p:nvSpPr>
          <p:cNvPr id="13" name="Content Placeholder 3"/>
          <p:cNvSpPr>
            <a:spLocks noGrp="1"/>
          </p:cNvSpPr>
          <p:nvPr>
            <p:ph sz="half" idx="2"/>
          </p:nvPr>
        </p:nvSpPr>
        <p:spPr>
          <a:xfrm>
            <a:off x="1493114" y="1943099"/>
            <a:ext cx="9205771" cy="4003205"/>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u="none">
                <a:solidFill>
                  <a:schemeClr val="tx1"/>
                </a:solidFill>
              </a:defRPr>
            </a:lvl1pPr>
            <a:lvl2pPr>
              <a:defRPr sz="2600">
                <a:solidFill>
                  <a:schemeClr val="tx1"/>
                </a:solidFill>
              </a:defRPr>
            </a:lvl2pPr>
            <a:lvl3pPr marL="1143000" indent="0">
              <a:buFont typeface="Courier New" panose="02070309020205020404" pitchFamily="49" charset="0"/>
              <a:buNone/>
              <a:defRPr lang="tr-TR" sz="400" kern="1200" dirty="0" smtClean="0">
                <a:solidFill>
                  <a:schemeClr val="tx1"/>
                </a:solidFill>
                <a:latin typeface="+mn-lt"/>
                <a:ea typeface="+mn-ea"/>
                <a:cs typeface="+mn-cs"/>
              </a:defRPr>
            </a:lvl3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tr-TR" sz="1600" dirty="0"/>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Electronic Data Interchange (EDI) Systems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Blockchain Technology for Cargo Tracking</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Advance Cargo Information (ACI) Systems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Integration of Technologies by Cargo Community Systems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Complementary Technologies</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Internet of Things (IoT)</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Artificial Intelligence (AI)</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Mobile Applications</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Cloud Computing</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Robotic Process Automation (RPA)</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tr-TR" sz="1600" dirty="0"/>
          </a:p>
          <a:p>
            <a:pPr marL="1371600" marR="0" lvl="2"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tr-TR" sz="1600" dirty="0"/>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tr-TR" sz="1600" dirty="0"/>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US" sz="1600" dirty="0"/>
          </a:p>
        </p:txBody>
      </p:sp>
    </p:spTree>
    <p:extLst>
      <p:ext uri="{BB962C8B-B14F-4D97-AF65-F5344CB8AC3E}">
        <p14:creationId xmlns:p14="http://schemas.microsoft.com/office/powerpoint/2010/main" val="24258886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1493114" y="893372"/>
            <a:ext cx="9205772" cy="497166"/>
          </a:xfrm>
          <a:prstGeom prst="rect">
            <a:avLst/>
          </a:prstGeom>
        </p:spPr>
        <p:txBody>
          <a:bodyPr/>
          <a:lstStyle>
            <a:lvl1pPr>
              <a:defRPr sz="2800">
                <a:solidFill>
                  <a:schemeClr val="bg1"/>
                </a:solidFill>
                <a:highlight>
                  <a:srgbClr val="006EB9"/>
                </a:highlight>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tr-TR" dirty="0"/>
              <a:t>04. BENEFITS AND IMPACT ANALYSIS</a:t>
            </a:r>
            <a:endParaRPr lang="en-CA" sz="2800" dirty="0"/>
          </a:p>
        </p:txBody>
      </p:sp>
      <p:sp>
        <p:nvSpPr>
          <p:cNvPr id="10" name="Content Placeholder 3"/>
          <p:cNvSpPr>
            <a:spLocks noGrp="1"/>
          </p:cNvSpPr>
          <p:nvPr>
            <p:ph sz="half" idx="2" hasCustomPrompt="1"/>
          </p:nvPr>
        </p:nvSpPr>
        <p:spPr>
          <a:xfrm>
            <a:off x="1493115" y="3557485"/>
            <a:ext cx="2732604" cy="1427692"/>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u="none">
                <a:solidFill>
                  <a:schemeClr val="bg1">
                    <a:lumMod val="50000"/>
                  </a:schemeClr>
                </a:solidFill>
              </a:defRPr>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Process streamlining by elimination of redundancies, parallel processing, predictive operations and exception management</a:t>
            </a:r>
            <a:endParaRPr lang="en-US" sz="1600" dirty="0"/>
          </a:p>
        </p:txBody>
      </p:sp>
      <p:sp>
        <p:nvSpPr>
          <p:cNvPr id="11" name="Content Placeholder 3"/>
          <p:cNvSpPr>
            <a:spLocks noGrp="1"/>
          </p:cNvSpPr>
          <p:nvPr>
            <p:ph sz="half" idx="10" hasCustomPrompt="1"/>
          </p:nvPr>
        </p:nvSpPr>
        <p:spPr>
          <a:xfrm>
            <a:off x="4729698" y="3564249"/>
            <a:ext cx="2732604" cy="1427692"/>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solidFill>
                  <a:schemeClr val="bg1">
                    <a:lumMod val="50000"/>
                  </a:schemeClr>
                </a:solidFill>
              </a:defRPr>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Regulatory compliance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Security enhancements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Fraud prevention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US" sz="1600" dirty="0"/>
          </a:p>
        </p:txBody>
      </p:sp>
      <p:sp>
        <p:nvSpPr>
          <p:cNvPr id="12" name="Content Placeholder 3"/>
          <p:cNvSpPr>
            <a:spLocks noGrp="1"/>
          </p:cNvSpPr>
          <p:nvPr>
            <p:ph sz="half" idx="11" hasCustomPrompt="1"/>
          </p:nvPr>
        </p:nvSpPr>
        <p:spPr>
          <a:xfrm>
            <a:off x="7966282" y="3584573"/>
            <a:ext cx="2732604" cy="2822999"/>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solidFill>
                  <a:schemeClr val="bg1">
                    <a:lumMod val="50000"/>
                  </a:schemeClr>
                </a:solidFill>
              </a:defRPr>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Labor costs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Document management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Error correction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Storage costs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Inventory carrying costs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Opportunity costs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Customer retention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Penalty avoidance</a:t>
            </a:r>
            <a:endParaRPr lang="en-US" sz="1600" dirty="0"/>
          </a:p>
        </p:txBody>
      </p:sp>
      <p:sp>
        <p:nvSpPr>
          <p:cNvPr id="13" name="Picture Placeholder 2"/>
          <p:cNvSpPr>
            <a:spLocks noGrp="1"/>
          </p:cNvSpPr>
          <p:nvPr>
            <p:ph type="pic" idx="12" hasCustomPrompt="1"/>
          </p:nvPr>
        </p:nvSpPr>
        <p:spPr>
          <a:xfrm>
            <a:off x="1493114" y="2153440"/>
            <a:ext cx="2732605" cy="1275560"/>
          </a:xfrm>
          <a:prstGeom prst="rect">
            <a:avLst/>
          </a:prstGeom>
          <a:solidFill>
            <a:schemeClr val="bg1">
              <a:lumMod val="95000"/>
            </a:schemeClr>
          </a:solidFill>
        </p:spPr>
        <p:txBody>
          <a:bodyPr anchor="ct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a:t>Quantifiable time savings in customs clearance, document processing, data entry and overall dwell time</a:t>
            </a:r>
          </a:p>
        </p:txBody>
      </p:sp>
      <p:sp>
        <p:nvSpPr>
          <p:cNvPr id="14" name="Picture Placeholder 2"/>
          <p:cNvSpPr>
            <a:spLocks noGrp="1"/>
          </p:cNvSpPr>
          <p:nvPr>
            <p:ph type="pic" idx="13" hasCustomPrompt="1"/>
          </p:nvPr>
        </p:nvSpPr>
        <p:spPr>
          <a:xfrm>
            <a:off x="4729698" y="2153440"/>
            <a:ext cx="2732605" cy="1275560"/>
          </a:xfrm>
          <a:prstGeom prst="rect">
            <a:avLst/>
          </a:prstGeom>
          <a:solidFill>
            <a:schemeClr val="bg1">
              <a:lumMod val="95000"/>
            </a:schemeClr>
          </a:solidFill>
        </p:spPr>
        <p:txBody>
          <a:bodyPr anchor="ct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a:t>Enhanced compliance and security </a:t>
            </a:r>
          </a:p>
        </p:txBody>
      </p:sp>
      <p:sp>
        <p:nvSpPr>
          <p:cNvPr id="15" name="Picture Placeholder 2"/>
          <p:cNvSpPr>
            <a:spLocks noGrp="1"/>
          </p:cNvSpPr>
          <p:nvPr>
            <p:ph type="pic" idx="14" hasCustomPrompt="1"/>
          </p:nvPr>
        </p:nvSpPr>
        <p:spPr>
          <a:xfrm>
            <a:off x="7966281" y="2153440"/>
            <a:ext cx="2732605" cy="1275560"/>
          </a:xfrm>
          <a:prstGeom prst="rect">
            <a:avLst/>
          </a:prstGeom>
          <a:solidFill>
            <a:schemeClr val="bg1">
              <a:lumMod val="95000"/>
            </a:schemeClr>
          </a:solidFill>
        </p:spPr>
        <p:txBody>
          <a:bodyPr anchor="ct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a:t>Cost reduction (direct and indirect cost savings)</a:t>
            </a:r>
            <a:endParaRPr lang="en-CA" dirty="0"/>
          </a:p>
        </p:txBody>
      </p:sp>
      <p:sp>
        <p:nvSpPr>
          <p:cNvPr id="17" name="Subtitle 2"/>
          <p:cNvSpPr>
            <a:spLocks noGrp="1"/>
          </p:cNvSpPr>
          <p:nvPr>
            <p:ph type="subTitle" idx="1" hasCustomPrompt="1"/>
          </p:nvPr>
        </p:nvSpPr>
        <p:spPr>
          <a:xfrm>
            <a:off x="1493114" y="1390538"/>
            <a:ext cx="9205772" cy="353150"/>
          </a:xfrm>
          <a:prstGeom prst="rect">
            <a:avLst/>
          </a:prstGeo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dirty="0"/>
              <a:t>Efficiency Improvements and Time Savings</a:t>
            </a:r>
            <a:endParaRPr lang="en-CA" dirty="0"/>
          </a:p>
        </p:txBody>
      </p:sp>
    </p:spTree>
    <p:extLst>
      <p:ext uri="{BB962C8B-B14F-4D97-AF65-F5344CB8AC3E}">
        <p14:creationId xmlns:p14="http://schemas.microsoft.com/office/powerpoint/2010/main" val="19188132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7" name="Rectangle 36"/>
          <p:cNvSpPr/>
          <p:nvPr userDrawn="1"/>
        </p:nvSpPr>
        <p:spPr>
          <a:xfrm>
            <a:off x="0" y="0"/>
            <a:ext cx="5908431" cy="6858000"/>
          </a:xfrm>
          <a:prstGeom prst="rect">
            <a:avLst/>
          </a:prstGeom>
          <a:solidFill>
            <a:srgbClr val="006EB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1" name="Content Placeholder 3"/>
          <p:cNvSpPr>
            <a:spLocks noGrp="1"/>
          </p:cNvSpPr>
          <p:nvPr>
            <p:ph sz="half" idx="14" hasCustomPrompt="1"/>
          </p:nvPr>
        </p:nvSpPr>
        <p:spPr>
          <a:xfrm>
            <a:off x="2474090" y="2549873"/>
            <a:ext cx="3077144" cy="1751194"/>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u="none">
                <a:solidFill>
                  <a:schemeClr val="bg1"/>
                </a:solidFill>
              </a:defRPr>
            </a:lvl1pPr>
            <a:lvl2pPr>
              <a:defRPr sz="2000"/>
            </a:lvl2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Public Authorities</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Resource Optimization</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Revenue Collection</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Risk Management</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Data Analytics</a:t>
            </a:r>
            <a:endParaRPr lang="en-US" sz="1600" dirty="0"/>
          </a:p>
        </p:txBody>
      </p:sp>
      <p:sp>
        <p:nvSpPr>
          <p:cNvPr id="38" name="Line"/>
          <p:cNvSpPr/>
          <p:nvPr userDrawn="1"/>
        </p:nvSpPr>
        <p:spPr>
          <a:xfrm>
            <a:off x="605545" y="6193103"/>
            <a:ext cx="0" cy="664897"/>
          </a:xfrm>
          <a:prstGeom prst="line">
            <a:avLst/>
          </a:prstGeom>
          <a:ln w="38100">
            <a:solidFill>
              <a:schemeClr val="bg1"/>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41" name="Content Placeholder 3"/>
          <p:cNvSpPr>
            <a:spLocks noGrp="1"/>
          </p:cNvSpPr>
          <p:nvPr>
            <p:ph sz="half" idx="16" hasCustomPrompt="1"/>
          </p:nvPr>
        </p:nvSpPr>
        <p:spPr>
          <a:xfrm>
            <a:off x="2474090" y="4436532"/>
            <a:ext cx="3077144" cy="182202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u="none">
                <a:solidFill>
                  <a:schemeClr val="bg1"/>
                </a:solidFill>
              </a:defRPr>
            </a:lvl1pPr>
            <a:lvl2pPr>
              <a:defRPr sz="2000"/>
            </a:lvl2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Airlines and Ground Handlers</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Operational Efficiency</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Asset Utilization</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Service Differentiation</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Cost reduction</a:t>
            </a:r>
            <a:endParaRPr lang="en-US" sz="1600" dirty="0"/>
          </a:p>
        </p:txBody>
      </p:sp>
      <p:sp>
        <p:nvSpPr>
          <p:cNvPr id="42" name="Content Placeholder 3"/>
          <p:cNvSpPr>
            <a:spLocks noGrp="1"/>
          </p:cNvSpPr>
          <p:nvPr>
            <p:ph sz="half" idx="17" hasCustomPrompt="1"/>
          </p:nvPr>
        </p:nvSpPr>
        <p:spPr>
          <a:xfrm>
            <a:off x="7657589" y="2552728"/>
            <a:ext cx="3077144" cy="1883803"/>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u="none">
                <a:solidFill>
                  <a:schemeClr val="tx1"/>
                </a:solidFill>
              </a:defRPr>
            </a:lvl1pPr>
            <a:lvl2pPr>
              <a:defRPr sz="2000"/>
            </a:lvl2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Freight Forwarders and Customs Brokers</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Process Automation</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Customer Service</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Competitive Advantage</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Scalability</a:t>
            </a:r>
            <a:endParaRPr lang="en-US" sz="1600" dirty="0"/>
          </a:p>
        </p:txBody>
      </p:sp>
      <p:sp>
        <p:nvSpPr>
          <p:cNvPr id="44" name="Content Placeholder 3"/>
          <p:cNvSpPr>
            <a:spLocks noGrp="1"/>
          </p:cNvSpPr>
          <p:nvPr>
            <p:ph sz="half" idx="19" hasCustomPrompt="1"/>
          </p:nvPr>
        </p:nvSpPr>
        <p:spPr>
          <a:xfrm>
            <a:off x="7657589" y="4612640"/>
            <a:ext cx="3077144" cy="172042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u="none">
                <a:solidFill>
                  <a:schemeClr val="tx1"/>
                </a:solidFill>
              </a:defRPr>
            </a:lvl1pPr>
            <a:lvl2pPr>
              <a:defRPr sz="2000"/>
            </a:lvl2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Shippers and Consignees</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Visibility</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Predictability</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Cost Savings</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Inventory Management</a:t>
            </a:r>
            <a:endParaRPr lang="en-US" sz="1600" dirty="0"/>
          </a:p>
        </p:txBody>
      </p:sp>
      <p:sp>
        <p:nvSpPr>
          <p:cNvPr id="51" name="Text Placeholder 12"/>
          <p:cNvSpPr>
            <a:spLocks noGrp="1"/>
          </p:cNvSpPr>
          <p:nvPr>
            <p:ph type="body" sz="quarter" idx="22" hasCustomPrompt="1"/>
          </p:nvPr>
        </p:nvSpPr>
        <p:spPr>
          <a:xfrm>
            <a:off x="1694340" y="898782"/>
            <a:ext cx="3895670" cy="755385"/>
          </a:xfrm>
          <a:prstGeom prst="rect">
            <a:avLst/>
          </a:prstGeom>
        </p:spPr>
        <p:txBody>
          <a:bodyPr/>
          <a:lstStyle>
            <a:lvl1pPr marL="0" indent="0" algn="l">
              <a:buNone/>
              <a:defRPr sz="2800" b="1" baseline="0">
                <a:solidFill>
                  <a:schemeClr val="bg1"/>
                </a:solidFill>
                <a:latin typeface="+mj-lt"/>
              </a:defRPr>
            </a:lvl1pPr>
          </a:lstStyle>
          <a:p>
            <a:pPr lvl="0"/>
            <a:r>
              <a:rPr lang="tr-TR" dirty="0"/>
              <a:t>04. BENEFITS AND IMPACT ANALYSIS</a:t>
            </a:r>
            <a:endParaRPr lang="en-CA" dirty="0"/>
          </a:p>
        </p:txBody>
      </p:sp>
      <p:sp>
        <p:nvSpPr>
          <p:cNvPr id="53" name="Text Placeholder 12"/>
          <p:cNvSpPr>
            <a:spLocks noGrp="1"/>
          </p:cNvSpPr>
          <p:nvPr>
            <p:ph type="body" sz="quarter" idx="23" hasCustomPrompt="1"/>
          </p:nvPr>
        </p:nvSpPr>
        <p:spPr>
          <a:xfrm>
            <a:off x="1694340" y="1810750"/>
            <a:ext cx="3895670" cy="283041"/>
          </a:xfrm>
          <a:prstGeom prst="rect">
            <a:avLst/>
          </a:prstGeom>
        </p:spPr>
        <p:txBody>
          <a:bodyPr/>
          <a:lstStyle>
            <a:lvl1pPr marL="0" indent="0" algn="l">
              <a:buNone/>
              <a:defRPr sz="1800" b="1" baseline="0">
                <a:solidFill>
                  <a:schemeClr val="bg1"/>
                </a:solidFill>
                <a:latin typeface="+mn-lt"/>
              </a:defRPr>
            </a:lvl1pPr>
          </a:lstStyle>
          <a:p>
            <a:pPr lvl="0"/>
            <a:r>
              <a:rPr lang="tr-TR" dirty="0"/>
              <a:t>Stakeholder Benefits</a:t>
            </a:r>
            <a:endParaRPr lang="en-CA" dirty="0"/>
          </a:p>
        </p:txBody>
      </p:sp>
      <p:sp>
        <p:nvSpPr>
          <p:cNvPr id="16" name="Subtitle 2">
            <a:extLst>
              <a:ext uri="{FF2B5EF4-FFF2-40B4-BE49-F238E27FC236}">
                <a16:creationId xmlns:a16="http://schemas.microsoft.com/office/drawing/2014/main" id="{0CE66117-72BF-1E45-B9D0-9AE888C6F446}"/>
              </a:ext>
            </a:extLst>
          </p:cNvPr>
          <p:cNvSpPr txBox="1">
            <a:spLocks/>
          </p:cNvSpPr>
          <p:nvPr userDrawn="1"/>
        </p:nvSpPr>
        <p:spPr>
          <a:xfrm rot="16200000">
            <a:off x="-1881261" y="2455089"/>
            <a:ext cx="5037110" cy="289934"/>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1400" kern="1200" baseline="0">
                <a:solidFill>
                  <a:schemeClr val="accent2"/>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300" b="1" dirty="0">
                <a:solidFill>
                  <a:schemeClr val="bg1"/>
                </a:solidFill>
              </a:rPr>
              <a:t>First ICAO Global Air Cargo Summit 2025</a:t>
            </a:r>
          </a:p>
        </p:txBody>
      </p:sp>
      <p:pic>
        <p:nvPicPr>
          <p:cNvPr id="2" name="Picture 1">
            <a:extLst>
              <a:ext uri="{FF2B5EF4-FFF2-40B4-BE49-F238E27FC236}">
                <a16:creationId xmlns:a16="http://schemas.microsoft.com/office/drawing/2014/main" id="{314688AB-C025-F480-2032-DAF28FE6B09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rot="16200000">
            <a:off x="202142" y="5568496"/>
            <a:ext cx="750269" cy="264800"/>
          </a:xfrm>
          <a:prstGeom prst="rect">
            <a:avLst/>
          </a:prstGeom>
        </p:spPr>
      </p:pic>
    </p:spTree>
    <p:extLst>
      <p:ext uri="{BB962C8B-B14F-4D97-AF65-F5344CB8AC3E}">
        <p14:creationId xmlns:p14="http://schemas.microsoft.com/office/powerpoint/2010/main" val="134704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and Image 1">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5302434" y="2194371"/>
            <a:ext cx="5554934" cy="566569"/>
          </a:xfrm>
          <a:prstGeom prst="rect">
            <a:avLst/>
          </a:prstGeom>
        </p:spPr>
        <p:txBody>
          <a:bodyPr anchor="b">
            <a:normAutofit/>
          </a:bodyPr>
          <a:lstStyle>
            <a:lvl1pPr algn="l">
              <a:defRPr sz="2800"/>
            </a:lvl1pPr>
          </a:lstStyle>
          <a:p>
            <a:r>
              <a:rPr lang="tr-TR" dirty="0"/>
              <a:t>Enviromental Impact</a:t>
            </a:r>
            <a:endParaRPr lang="en-CA" dirty="0"/>
          </a:p>
        </p:txBody>
      </p:sp>
      <p:sp>
        <p:nvSpPr>
          <p:cNvPr id="9" name="Line"/>
          <p:cNvSpPr/>
          <p:nvPr userDrawn="1"/>
        </p:nvSpPr>
        <p:spPr>
          <a:xfrm>
            <a:off x="5302434" y="1921137"/>
            <a:ext cx="463920" cy="0"/>
          </a:xfrm>
          <a:prstGeom prst="line">
            <a:avLst/>
          </a:prstGeom>
          <a:ln w="38100">
            <a:solidFill>
              <a:schemeClr val="tx2"/>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0" name="Picture Placeholder 2"/>
          <p:cNvSpPr>
            <a:spLocks noGrp="1"/>
          </p:cNvSpPr>
          <p:nvPr>
            <p:ph type="pic" idx="10" hasCustomPrompt="1"/>
          </p:nvPr>
        </p:nvSpPr>
        <p:spPr>
          <a:xfrm>
            <a:off x="1415787" y="0"/>
            <a:ext cx="3459209" cy="5257798"/>
          </a:xfrm>
          <a:prstGeom prst="rect">
            <a:avLst/>
          </a:prstGeom>
          <a:solidFill>
            <a:schemeClr val="bg1">
              <a:lumMod val="95000"/>
            </a:schemeClr>
          </a:solidFill>
        </p:spPr>
        <p:txBody>
          <a:bodyPr anchor="ctr"/>
          <a:lstStyle>
            <a:lvl1pPr marL="0" indent="0" algn="ctr">
              <a:buNone/>
              <a:defRPr sz="3200">
                <a:solidFill>
                  <a:schemeClr val="bg1"/>
                </a:solidFill>
                <a:highlight>
                  <a:srgbClr val="006EB9"/>
                </a:highligh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tr-TR" dirty="0"/>
              <a:t>04. BENEFITS AND IMPACT ANALYSIS</a:t>
            </a:r>
            <a:endParaRPr lang="en-CA" dirty="0"/>
          </a:p>
          <a:p>
            <a:endParaRPr lang="en-CA" dirty="0"/>
          </a:p>
        </p:txBody>
      </p:sp>
      <p:sp>
        <p:nvSpPr>
          <p:cNvPr id="13" name="Content Placeholder 3"/>
          <p:cNvSpPr>
            <a:spLocks noGrp="1"/>
          </p:cNvSpPr>
          <p:nvPr>
            <p:ph sz="half" idx="2" hasCustomPrompt="1"/>
          </p:nvPr>
        </p:nvSpPr>
        <p:spPr>
          <a:xfrm>
            <a:off x="5302434" y="4504266"/>
            <a:ext cx="5554934" cy="1469814"/>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u="none">
                <a:solidFill>
                  <a:schemeClr val="tx1"/>
                </a:solidFill>
              </a:defRPr>
            </a:lvl1pPr>
            <a:lvl2pPr marL="685800" indent="0">
              <a:buNone/>
              <a:defRPr sz="2000"/>
            </a:lvl2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Operational Efficiencies</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Reduced Congestion</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Optimized Routing</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Resource Utilization</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US" sz="1600" dirty="0"/>
          </a:p>
        </p:txBody>
      </p:sp>
      <p:sp>
        <p:nvSpPr>
          <p:cNvPr id="14" name="Subtitle 2"/>
          <p:cNvSpPr>
            <a:spLocks noGrp="1"/>
          </p:cNvSpPr>
          <p:nvPr>
            <p:ph type="subTitle" idx="1" hasCustomPrompt="1"/>
          </p:nvPr>
        </p:nvSpPr>
        <p:spPr>
          <a:xfrm>
            <a:off x="5302434" y="2825609"/>
            <a:ext cx="5554934" cy="1469814"/>
          </a:xfrm>
          <a:prstGeom prst="rect">
            <a:avLst/>
          </a:prstGeom>
        </p:spPr>
        <p:txBody>
          <a:bodyPr>
            <a:normAutofit/>
          </a:bodyPr>
          <a:lstStyle>
            <a:lvl1pPr marL="342900" indent="-342900" algn="l">
              <a:buFont typeface="Arial" panose="020B0604020202020204" pitchFamily="34" charset="0"/>
              <a:buChar char="•"/>
              <a:defRPr sz="1600"/>
            </a:lvl1pPr>
            <a:lvl2pPr marL="457200" indent="0" algn="ctr">
              <a:buFont typeface="Arial" panose="020B0604020202020204" pitchFamily="34" charset="0"/>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dirty="0"/>
              <a:t>Paper Reduction</a:t>
            </a:r>
          </a:p>
          <a:p>
            <a:r>
              <a:rPr lang="tr-TR" dirty="0"/>
              <a:t>Digital Documentation</a:t>
            </a:r>
          </a:p>
          <a:p>
            <a:r>
              <a:rPr lang="tr-TR" dirty="0"/>
              <a:t>Printing Resources</a:t>
            </a:r>
          </a:p>
          <a:p>
            <a:r>
              <a:rPr lang="tr-TR" dirty="0"/>
              <a:t>Storage Requirements	</a:t>
            </a:r>
          </a:p>
          <a:p>
            <a:pPr lvl="1"/>
            <a:endParaRPr lang="en-CA" dirty="0"/>
          </a:p>
        </p:txBody>
      </p:sp>
    </p:spTree>
    <p:extLst>
      <p:ext uri="{BB962C8B-B14F-4D97-AF65-F5344CB8AC3E}">
        <p14:creationId xmlns:p14="http://schemas.microsoft.com/office/powerpoint/2010/main" val="30213200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and Image 2">
    <p:spTree>
      <p:nvGrpSpPr>
        <p:cNvPr id="1" name=""/>
        <p:cNvGrpSpPr/>
        <p:nvPr/>
      </p:nvGrpSpPr>
      <p:grpSpPr>
        <a:xfrm>
          <a:off x="0" y="0"/>
          <a:ext cx="0" cy="0"/>
          <a:chOff x="0" y="0"/>
          <a:chExt cx="0" cy="0"/>
        </a:xfrm>
      </p:grpSpPr>
      <p:sp>
        <p:nvSpPr>
          <p:cNvPr id="6" name="Content Placeholder 3"/>
          <p:cNvSpPr>
            <a:spLocks noGrp="1"/>
          </p:cNvSpPr>
          <p:nvPr>
            <p:ph sz="half" idx="2" hasCustomPrompt="1"/>
          </p:nvPr>
        </p:nvSpPr>
        <p:spPr>
          <a:xfrm>
            <a:off x="1493114" y="2511380"/>
            <a:ext cx="5005077" cy="1812564"/>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u="none">
                <a:solidFill>
                  <a:schemeClr val="tx1"/>
                </a:solidFill>
              </a:defRPr>
            </a:lvl1pPr>
            <a:lvl2pPr>
              <a:defRPr sz="2200"/>
            </a:lvl2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Policy and Regulatory Framework</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Modernize Regulations</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Harmonize Standards</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Risk-Based Approach</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Technology Neutrality </a:t>
            </a:r>
            <a:endParaRPr lang="en-US" sz="1600" dirty="0"/>
          </a:p>
        </p:txBody>
      </p:sp>
      <p:sp>
        <p:nvSpPr>
          <p:cNvPr id="7" name="Title 1"/>
          <p:cNvSpPr>
            <a:spLocks noGrp="1"/>
          </p:cNvSpPr>
          <p:nvPr>
            <p:ph type="title" hasCustomPrompt="1"/>
          </p:nvPr>
        </p:nvSpPr>
        <p:spPr>
          <a:xfrm>
            <a:off x="1493114" y="893372"/>
            <a:ext cx="5005077" cy="861744"/>
          </a:xfrm>
          <a:prstGeom prst="rect">
            <a:avLst/>
          </a:prstGeom>
        </p:spPr>
        <p:txBody>
          <a:bodyPr/>
          <a:lstStyle>
            <a:lvl1pPr>
              <a:defRPr sz="2800">
                <a:solidFill>
                  <a:schemeClr val="bg1"/>
                </a:solidFill>
                <a:highlight>
                  <a:srgbClr val="006EB9"/>
                </a:highlight>
              </a:defRPr>
            </a:lvl1pPr>
          </a:lstStyle>
          <a:p>
            <a:pPr lvl="0"/>
            <a:r>
              <a:rPr lang="tr-TR" dirty="0"/>
              <a:t>05. Recommendations for Stakeholders</a:t>
            </a:r>
            <a:endParaRPr lang="en-CA" dirty="0"/>
          </a:p>
        </p:txBody>
      </p:sp>
      <p:sp>
        <p:nvSpPr>
          <p:cNvPr id="8" name="Subtitle 2"/>
          <p:cNvSpPr>
            <a:spLocks noGrp="1"/>
          </p:cNvSpPr>
          <p:nvPr>
            <p:ph type="subTitle" idx="1" hasCustomPrompt="1"/>
          </p:nvPr>
        </p:nvSpPr>
        <p:spPr>
          <a:xfrm>
            <a:off x="1493114" y="1956673"/>
            <a:ext cx="5005077" cy="353150"/>
          </a:xfrm>
          <a:prstGeom prst="rect">
            <a:avLst/>
          </a:prstGeo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dirty="0"/>
              <a:t>For Regulatory Bodies</a:t>
            </a:r>
            <a:endParaRPr lang="en-CA" dirty="0"/>
          </a:p>
        </p:txBody>
      </p:sp>
      <p:sp>
        <p:nvSpPr>
          <p:cNvPr id="14" name="Content Placeholder 3">
            <a:extLst>
              <a:ext uri="{FF2B5EF4-FFF2-40B4-BE49-F238E27FC236}">
                <a16:creationId xmlns:a16="http://schemas.microsoft.com/office/drawing/2014/main" id="{C45CAD13-C170-5505-C643-5B57DB630637}"/>
              </a:ext>
            </a:extLst>
          </p:cNvPr>
          <p:cNvSpPr>
            <a:spLocks noGrp="1"/>
          </p:cNvSpPr>
          <p:nvPr>
            <p:ph sz="half" idx="12" hasCustomPrompt="1"/>
          </p:nvPr>
        </p:nvSpPr>
        <p:spPr>
          <a:xfrm>
            <a:off x="1493114" y="4533215"/>
            <a:ext cx="5005077" cy="1812564"/>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u="none">
                <a:solidFill>
                  <a:schemeClr val="tx1"/>
                </a:solidFill>
              </a:defRPr>
            </a:lvl1pPr>
            <a:lvl2pPr marL="685800" indent="0">
              <a:buNone/>
              <a:defRPr sz="2200"/>
            </a:lvl2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Facilitation Initiatives</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Single window implementation</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Public-private collaboration</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Capacity building</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Pilot programs</a:t>
            </a:r>
            <a:endParaRPr lang="en-US" sz="1600" dirty="0"/>
          </a:p>
        </p:txBody>
      </p:sp>
      <p:sp>
        <p:nvSpPr>
          <p:cNvPr id="15" name="Content Placeholder 3">
            <a:extLst>
              <a:ext uri="{FF2B5EF4-FFF2-40B4-BE49-F238E27FC236}">
                <a16:creationId xmlns:a16="http://schemas.microsoft.com/office/drawing/2014/main" id="{C55153BF-1A14-D748-1A96-42F573CA085E}"/>
              </a:ext>
            </a:extLst>
          </p:cNvPr>
          <p:cNvSpPr>
            <a:spLocks noGrp="1"/>
          </p:cNvSpPr>
          <p:nvPr>
            <p:ph sz="half" idx="13" hasCustomPrompt="1"/>
          </p:nvPr>
        </p:nvSpPr>
        <p:spPr>
          <a:xfrm>
            <a:off x="6745814" y="2511380"/>
            <a:ext cx="5005077" cy="1812564"/>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u="none">
                <a:solidFill>
                  <a:schemeClr val="tx1"/>
                </a:solidFill>
              </a:defRPr>
            </a:lvl1pPr>
            <a:lvl2pPr marL="685800" indent="0">
              <a:buNone/>
              <a:defRPr sz="2200"/>
            </a:lvl2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Strategic Planing</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Long-term vision</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Performance measurement</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Resource allocation</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International coordination</a:t>
            </a:r>
            <a:endParaRPr lang="en-US" sz="1600" dirty="0"/>
          </a:p>
        </p:txBody>
      </p:sp>
    </p:spTree>
    <p:extLst>
      <p:ext uri="{BB962C8B-B14F-4D97-AF65-F5344CB8AC3E}">
        <p14:creationId xmlns:p14="http://schemas.microsoft.com/office/powerpoint/2010/main" val="21381635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ull Image">
    <p:spTree>
      <p:nvGrpSpPr>
        <p:cNvPr id="1" name=""/>
        <p:cNvGrpSpPr/>
        <p:nvPr/>
      </p:nvGrpSpPr>
      <p:grpSpPr>
        <a:xfrm>
          <a:off x="0" y="0"/>
          <a:ext cx="0" cy="0"/>
          <a:chOff x="0" y="0"/>
          <a:chExt cx="0" cy="0"/>
        </a:xfrm>
      </p:grpSpPr>
      <p:sp>
        <p:nvSpPr>
          <p:cNvPr id="8" name="Picture Placeholder 2"/>
          <p:cNvSpPr>
            <a:spLocks noGrp="1"/>
          </p:cNvSpPr>
          <p:nvPr>
            <p:ph type="pic" idx="10" hasCustomPrompt="1"/>
          </p:nvPr>
        </p:nvSpPr>
        <p:spPr>
          <a:xfrm>
            <a:off x="1239941" y="894110"/>
            <a:ext cx="9712119" cy="365730"/>
          </a:xfrm>
          <a:prstGeom prst="rect">
            <a:avLst/>
          </a:prstGeom>
          <a:solidFill>
            <a:schemeClr val="bg1">
              <a:lumMod val="95000"/>
            </a:schemeClr>
          </a:solidFill>
        </p:spPr>
        <p:txBody>
          <a:bodyPr anchor="ctr"/>
          <a:lstStyle>
            <a:lvl1pPr marL="0" indent="0" algn="ctr">
              <a:buNone/>
              <a:defRPr sz="2800">
                <a:solidFill>
                  <a:schemeClr val="bg1"/>
                </a:solidFill>
                <a:highlight>
                  <a:srgbClr val="006EB9"/>
                </a:highligh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a:t>05. Recommendations for Stakeholders</a:t>
            </a:r>
            <a:endParaRPr lang="en-CA" dirty="0"/>
          </a:p>
        </p:txBody>
      </p:sp>
      <p:sp>
        <p:nvSpPr>
          <p:cNvPr id="2" name="Subtitle 2">
            <a:extLst>
              <a:ext uri="{FF2B5EF4-FFF2-40B4-BE49-F238E27FC236}">
                <a16:creationId xmlns:a16="http://schemas.microsoft.com/office/drawing/2014/main" id="{D3475339-01D1-F7C0-DF3B-08EE187FFBAA}"/>
              </a:ext>
            </a:extLst>
          </p:cNvPr>
          <p:cNvSpPr txBox="1">
            <a:spLocks/>
          </p:cNvSpPr>
          <p:nvPr userDrawn="1"/>
        </p:nvSpPr>
        <p:spPr>
          <a:xfrm>
            <a:off x="1239941" y="1709443"/>
            <a:ext cx="5005077" cy="353150"/>
          </a:xfrm>
          <a:prstGeom prst="rect">
            <a:avLst/>
          </a:prstGeom>
        </p:spPr>
        <p:txBody>
          <a:bodyPr>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dirty="0"/>
              <a:t>For Airlines and Ground Handlers</a:t>
            </a:r>
            <a:endParaRPr lang="en-CA" dirty="0"/>
          </a:p>
        </p:txBody>
      </p:sp>
      <p:sp>
        <p:nvSpPr>
          <p:cNvPr id="4" name="Content Placeholder 3">
            <a:extLst>
              <a:ext uri="{FF2B5EF4-FFF2-40B4-BE49-F238E27FC236}">
                <a16:creationId xmlns:a16="http://schemas.microsoft.com/office/drawing/2014/main" id="{21E290C6-BF82-D29E-84FE-6ED85DEB5E86}"/>
              </a:ext>
            </a:extLst>
          </p:cNvPr>
          <p:cNvSpPr>
            <a:spLocks noGrp="1"/>
          </p:cNvSpPr>
          <p:nvPr>
            <p:ph sz="half" idx="11" hasCustomPrompt="1"/>
          </p:nvPr>
        </p:nvSpPr>
        <p:spPr>
          <a:xfrm>
            <a:off x="1239940" y="2247023"/>
            <a:ext cx="5005077" cy="2901533"/>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u="none">
                <a:solidFill>
                  <a:schemeClr val="tx1"/>
                </a:solidFill>
              </a:defRPr>
            </a:lvl1pPr>
            <a:lvl2pPr>
              <a:defRPr sz="2600"/>
            </a:lvl2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Technology Strategy</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Comprehensive assessment</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Strategic roadmap for technology implementation</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Prioritization of solutions that provide integration with partners</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Future-proofing by selecting flexible technologies thatcan adapt to evolving requirements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US" sz="1600" dirty="0"/>
          </a:p>
        </p:txBody>
      </p:sp>
      <p:sp>
        <p:nvSpPr>
          <p:cNvPr id="3" name="Content Placeholder 3">
            <a:extLst>
              <a:ext uri="{FF2B5EF4-FFF2-40B4-BE49-F238E27FC236}">
                <a16:creationId xmlns:a16="http://schemas.microsoft.com/office/drawing/2014/main" id="{6430E3DB-3CD5-C9C2-BFFA-6BE3D5E05708}"/>
              </a:ext>
            </a:extLst>
          </p:cNvPr>
          <p:cNvSpPr>
            <a:spLocks noGrp="1"/>
          </p:cNvSpPr>
          <p:nvPr>
            <p:ph sz="half" idx="12" hasCustomPrompt="1"/>
          </p:nvPr>
        </p:nvSpPr>
        <p:spPr>
          <a:xfrm>
            <a:off x="6438453" y="2247022"/>
            <a:ext cx="5005077" cy="1749245"/>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u="none">
                <a:solidFill>
                  <a:schemeClr val="tx1"/>
                </a:solidFill>
              </a:defRPr>
            </a:lvl1pPr>
            <a:lvl2pPr>
              <a:defRPr sz="2600"/>
            </a:lvl2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Operational Trasformation</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Process re-engineering</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Change management</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Staff development</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Performance monitoring</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US" sz="1600" dirty="0"/>
          </a:p>
        </p:txBody>
      </p:sp>
      <p:sp>
        <p:nvSpPr>
          <p:cNvPr id="5" name="Content Placeholder 3">
            <a:extLst>
              <a:ext uri="{FF2B5EF4-FFF2-40B4-BE49-F238E27FC236}">
                <a16:creationId xmlns:a16="http://schemas.microsoft.com/office/drawing/2014/main" id="{1ADC96FA-3CB8-77CF-B719-54C35E6BBB64}"/>
              </a:ext>
            </a:extLst>
          </p:cNvPr>
          <p:cNvSpPr>
            <a:spLocks noGrp="1"/>
          </p:cNvSpPr>
          <p:nvPr>
            <p:ph sz="half" idx="13" hasCustomPrompt="1"/>
          </p:nvPr>
        </p:nvSpPr>
        <p:spPr>
          <a:xfrm>
            <a:off x="6438452" y="4108826"/>
            <a:ext cx="5005077" cy="1749245"/>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u="none">
                <a:solidFill>
                  <a:schemeClr val="tx1"/>
                </a:solidFill>
              </a:defRPr>
            </a:lvl1pPr>
            <a:lvl2pPr>
              <a:defRPr sz="2600"/>
            </a:lvl2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Collaboration Initiatives</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Industry partnerships</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Data sharing</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Standard adoption</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Joint innovation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US" sz="1600" dirty="0"/>
          </a:p>
        </p:txBody>
      </p:sp>
    </p:spTree>
    <p:extLst>
      <p:ext uri="{BB962C8B-B14F-4D97-AF65-F5344CB8AC3E}">
        <p14:creationId xmlns:p14="http://schemas.microsoft.com/office/powerpoint/2010/main" val="29444237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meline 1">
    <p:spTree>
      <p:nvGrpSpPr>
        <p:cNvPr id="1" name=""/>
        <p:cNvGrpSpPr/>
        <p:nvPr/>
      </p:nvGrpSpPr>
      <p:grpSpPr>
        <a:xfrm>
          <a:off x="0" y="0"/>
          <a:ext cx="0" cy="0"/>
          <a:chOff x="0" y="0"/>
          <a:chExt cx="0" cy="0"/>
        </a:xfrm>
      </p:grpSpPr>
      <p:sp>
        <p:nvSpPr>
          <p:cNvPr id="17" name="Content Placeholder 3"/>
          <p:cNvSpPr>
            <a:spLocks noGrp="1"/>
          </p:cNvSpPr>
          <p:nvPr>
            <p:ph sz="half" idx="10" hasCustomPrompt="1"/>
          </p:nvPr>
        </p:nvSpPr>
        <p:spPr>
          <a:xfrm>
            <a:off x="1493114" y="3080013"/>
            <a:ext cx="3100279" cy="2255785"/>
          </a:xfrm>
          <a:prstGeom prst="rect">
            <a:avLst/>
          </a:prstGeom>
        </p:spPr>
        <p:txBody>
          <a:bodyPr/>
          <a:lstStyle>
            <a:lvl1pPr marL="0" marR="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u="none">
                <a:solidFill>
                  <a:schemeClr val="tx1"/>
                </a:solidFill>
              </a:defRPr>
            </a:lvl1pPr>
            <a:lvl2pPr marL="685800" indent="0">
              <a:buNone/>
              <a:defRPr sz="2000"/>
            </a:lvl2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Service Enhancement</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Digital transformation</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Value added services</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Customer interfaces</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Proactive communication</a:t>
            </a:r>
            <a:endParaRPr lang="en-US" sz="1600" dirty="0"/>
          </a:p>
        </p:txBody>
      </p:sp>
      <p:sp>
        <p:nvSpPr>
          <p:cNvPr id="19" name="Content Placeholder 3"/>
          <p:cNvSpPr>
            <a:spLocks noGrp="1"/>
          </p:cNvSpPr>
          <p:nvPr>
            <p:ph sz="half" idx="11" hasCustomPrompt="1"/>
          </p:nvPr>
        </p:nvSpPr>
        <p:spPr>
          <a:xfrm>
            <a:off x="8737134" y="3080013"/>
            <a:ext cx="3100279" cy="2255785"/>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u="none">
                <a:solidFill>
                  <a:schemeClr val="tx1"/>
                </a:solidFill>
              </a:defRPr>
            </a:lvl1pPr>
            <a:lvl2pPr>
              <a:defRPr sz="2000"/>
            </a:lvl2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Competitive Positioning</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Differentiation strategy</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Talent development</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Partnership approach</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Innovation culture</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US" sz="1600" dirty="0"/>
          </a:p>
        </p:txBody>
      </p:sp>
      <p:sp>
        <p:nvSpPr>
          <p:cNvPr id="32" name="Text Placeholder 12"/>
          <p:cNvSpPr>
            <a:spLocks noGrp="1"/>
          </p:cNvSpPr>
          <p:nvPr>
            <p:ph type="body" sz="quarter" idx="14" hasCustomPrompt="1"/>
          </p:nvPr>
        </p:nvSpPr>
        <p:spPr>
          <a:xfrm>
            <a:off x="1493114" y="2366814"/>
            <a:ext cx="3100279" cy="620226"/>
          </a:xfrm>
          <a:prstGeom prst="rect">
            <a:avLst/>
          </a:prstGeom>
        </p:spPr>
        <p:txBody>
          <a:bodyPr/>
          <a:lstStyle>
            <a:lvl1pPr marL="0" indent="0" algn="l">
              <a:buNone/>
              <a:defRPr sz="2000" b="0">
                <a:solidFill>
                  <a:schemeClr val="tx1"/>
                </a:solidFill>
              </a:defRPr>
            </a:lvl1pPr>
          </a:lstStyle>
          <a:p>
            <a:pPr lvl="0"/>
            <a:r>
              <a:rPr lang="tr-TR" dirty="0"/>
              <a:t>For Freight Forwarders and Customs Brokers</a:t>
            </a:r>
            <a:endParaRPr lang="en-CA" dirty="0"/>
          </a:p>
        </p:txBody>
      </p:sp>
      <p:sp>
        <p:nvSpPr>
          <p:cNvPr id="34" name="Content Placeholder 3"/>
          <p:cNvSpPr>
            <a:spLocks noGrp="1"/>
          </p:cNvSpPr>
          <p:nvPr>
            <p:ph sz="half" idx="15" hasCustomPrompt="1"/>
          </p:nvPr>
        </p:nvSpPr>
        <p:spPr>
          <a:xfrm>
            <a:off x="5160811" y="3080013"/>
            <a:ext cx="3100279" cy="2255785"/>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u="none">
                <a:solidFill>
                  <a:schemeClr val="tx1"/>
                </a:solidFill>
              </a:defRPr>
            </a:lvl1pPr>
            <a:lvl2pPr>
              <a:defRPr sz="2000"/>
            </a:lvl2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Technology Adoption</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Staged implementation</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Cloud solutions</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Mobile capabilities</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Analytics focus</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US" sz="1600" dirty="0"/>
          </a:p>
        </p:txBody>
      </p:sp>
      <p:sp>
        <p:nvSpPr>
          <p:cNvPr id="36" name="Title 1"/>
          <p:cNvSpPr>
            <a:spLocks noGrp="1"/>
          </p:cNvSpPr>
          <p:nvPr>
            <p:ph type="title" hasCustomPrompt="1"/>
          </p:nvPr>
        </p:nvSpPr>
        <p:spPr>
          <a:xfrm>
            <a:off x="1493114" y="933066"/>
            <a:ext cx="3912125" cy="875414"/>
          </a:xfrm>
          <a:prstGeom prst="rect">
            <a:avLst/>
          </a:prstGeom>
        </p:spPr>
        <p:txBody>
          <a:bodyPr/>
          <a:lstStyle>
            <a:lvl1pPr>
              <a:defRPr sz="2800">
                <a:solidFill>
                  <a:schemeClr val="bg1"/>
                </a:solidFill>
                <a:highlight>
                  <a:srgbClr val="006EB9"/>
                </a:highlight>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tr-TR" dirty="0"/>
              <a:t>05. Recommendations for Stakeholders</a:t>
            </a:r>
            <a:br>
              <a:rPr lang="en-CA" dirty="0"/>
            </a:br>
            <a:endParaRPr lang="en-CA" sz="2800" dirty="0"/>
          </a:p>
        </p:txBody>
      </p:sp>
    </p:spTree>
    <p:extLst>
      <p:ext uri="{BB962C8B-B14F-4D97-AF65-F5344CB8AC3E}">
        <p14:creationId xmlns:p14="http://schemas.microsoft.com/office/powerpoint/2010/main" val="18369560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meline 2">
    <p:spTree>
      <p:nvGrpSpPr>
        <p:cNvPr id="1" name=""/>
        <p:cNvGrpSpPr/>
        <p:nvPr/>
      </p:nvGrpSpPr>
      <p:grpSpPr>
        <a:xfrm>
          <a:off x="0" y="0"/>
          <a:ext cx="0" cy="0"/>
          <a:chOff x="0" y="0"/>
          <a:chExt cx="0" cy="0"/>
        </a:xfrm>
      </p:grpSpPr>
      <p:sp>
        <p:nvSpPr>
          <p:cNvPr id="22" name="Content Placeholder 3"/>
          <p:cNvSpPr>
            <a:spLocks noGrp="1"/>
          </p:cNvSpPr>
          <p:nvPr>
            <p:ph sz="half" idx="10" hasCustomPrompt="1"/>
          </p:nvPr>
        </p:nvSpPr>
        <p:spPr>
          <a:xfrm>
            <a:off x="1493113" y="2884465"/>
            <a:ext cx="3100279" cy="1726306"/>
          </a:xfrm>
          <a:prstGeom prst="rect">
            <a:avLst/>
          </a:prstGeom>
        </p:spPr>
        <p:txBody>
          <a:bodyPr/>
          <a:lstStyle>
            <a:lvl1pPr marL="0" marR="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u="none">
                <a:solidFill>
                  <a:schemeClr val="tx1"/>
                </a:solidFill>
              </a:defRPr>
            </a:lvl1pPr>
            <a:lvl2pPr marL="685800" indent="0">
              <a:buNone/>
              <a:defRPr sz="2000"/>
            </a:lvl2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Solution Development</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User-centered design</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Interoperability focus</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Scalable architecture</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Security by design</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US" sz="1600" dirty="0"/>
          </a:p>
        </p:txBody>
      </p:sp>
      <p:sp>
        <p:nvSpPr>
          <p:cNvPr id="23" name="Content Placeholder 3"/>
          <p:cNvSpPr>
            <a:spLocks noGrp="1"/>
          </p:cNvSpPr>
          <p:nvPr>
            <p:ph sz="half" idx="11" hasCustomPrompt="1"/>
          </p:nvPr>
        </p:nvSpPr>
        <p:spPr>
          <a:xfrm>
            <a:off x="1493113" y="4827516"/>
            <a:ext cx="8863313" cy="1810351"/>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u="none">
                <a:solidFill>
                  <a:schemeClr val="tx1"/>
                </a:solidFill>
              </a:defRPr>
            </a:lvl1pPr>
            <a:lvl2pPr>
              <a:defRPr sz="2000"/>
            </a:lvl2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Industry Engagement</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Engage actively in industry standardization efforts</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Work with industry partners on innovative solutions</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Share knowledge</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Regulatory awareness	</a:t>
            </a:r>
            <a:endParaRPr lang="en-US" sz="1600" dirty="0"/>
          </a:p>
        </p:txBody>
      </p:sp>
      <p:sp>
        <p:nvSpPr>
          <p:cNvPr id="25" name="Text Placeholder 12"/>
          <p:cNvSpPr>
            <a:spLocks noGrp="1"/>
          </p:cNvSpPr>
          <p:nvPr>
            <p:ph type="body" sz="quarter" idx="14" hasCustomPrompt="1"/>
          </p:nvPr>
        </p:nvSpPr>
        <p:spPr>
          <a:xfrm>
            <a:off x="1493114" y="2169897"/>
            <a:ext cx="3100279" cy="353150"/>
          </a:xfrm>
          <a:prstGeom prst="rect">
            <a:avLst/>
          </a:prstGeom>
        </p:spPr>
        <p:txBody>
          <a:bodyPr/>
          <a:lstStyle>
            <a:lvl1pPr marL="0" indent="0" algn="l">
              <a:buNone/>
              <a:defRPr sz="2000" b="0">
                <a:solidFill>
                  <a:schemeClr val="tx1"/>
                </a:solidFill>
              </a:defRPr>
            </a:lvl1pPr>
          </a:lstStyle>
          <a:p>
            <a:pPr lvl="0"/>
            <a:r>
              <a:rPr lang="tr-TR" dirty="0"/>
              <a:t>For Technology Providers</a:t>
            </a:r>
            <a:endParaRPr lang="en-CA" dirty="0"/>
          </a:p>
        </p:txBody>
      </p:sp>
      <p:sp>
        <p:nvSpPr>
          <p:cNvPr id="26" name="Content Placeholder 3"/>
          <p:cNvSpPr>
            <a:spLocks noGrp="1"/>
          </p:cNvSpPr>
          <p:nvPr>
            <p:ph sz="half" idx="15" hasCustomPrompt="1"/>
          </p:nvPr>
        </p:nvSpPr>
        <p:spPr>
          <a:xfrm>
            <a:off x="4896657" y="2884465"/>
            <a:ext cx="5459770" cy="1726306"/>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u="none">
                <a:solidFill>
                  <a:schemeClr val="tx1"/>
                </a:solidFill>
              </a:defRPr>
            </a:lvl1pPr>
            <a:lvl2pPr>
              <a:defRPr sz="2000"/>
            </a:lvl2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Implementation Support</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Develop structured approaches to implementation</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Provide comprehensive training and documentation</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Change management support</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Ongoing support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US" sz="1600" dirty="0"/>
          </a:p>
        </p:txBody>
      </p:sp>
      <p:sp>
        <p:nvSpPr>
          <p:cNvPr id="2" name="Title 1">
            <a:extLst>
              <a:ext uri="{FF2B5EF4-FFF2-40B4-BE49-F238E27FC236}">
                <a16:creationId xmlns:a16="http://schemas.microsoft.com/office/drawing/2014/main" id="{A1D6223D-4E27-542E-F9EF-822211E46B0A}"/>
              </a:ext>
            </a:extLst>
          </p:cNvPr>
          <p:cNvSpPr>
            <a:spLocks noGrp="1"/>
          </p:cNvSpPr>
          <p:nvPr>
            <p:ph type="title" hasCustomPrompt="1"/>
          </p:nvPr>
        </p:nvSpPr>
        <p:spPr>
          <a:xfrm>
            <a:off x="1493114" y="933066"/>
            <a:ext cx="3912125" cy="875414"/>
          </a:xfrm>
          <a:prstGeom prst="rect">
            <a:avLst/>
          </a:prstGeom>
        </p:spPr>
        <p:txBody>
          <a:bodyPr/>
          <a:lstStyle>
            <a:lvl1pPr>
              <a:defRPr sz="2800">
                <a:solidFill>
                  <a:schemeClr val="bg1"/>
                </a:solidFill>
                <a:highlight>
                  <a:srgbClr val="006EB9"/>
                </a:highlight>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tr-TR" dirty="0"/>
              <a:t>05. Recommendations for Stakeholders</a:t>
            </a:r>
            <a:br>
              <a:rPr lang="en-CA" dirty="0"/>
            </a:br>
            <a:endParaRPr lang="en-CA" sz="2800" dirty="0"/>
          </a:p>
        </p:txBody>
      </p:sp>
    </p:spTree>
    <p:extLst>
      <p:ext uri="{BB962C8B-B14F-4D97-AF65-F5344CB8AC3E}">
        <p14:creationId xmlns:p14="http://schemas.microsoft.com/office/powerpoint/2010/main" val="2384807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470031" y="2683986"/>
            <a:ext cx="5251938" cy="533496"/>
          </a:xfrm>
          <a:prstGeom prst="rect">
            <a:avLst/>
          </a:prstGeom>
        </p:spPr>
        <p:txBody>
          <a:bodyPr anchor="b">
            <a:normAutofit/>
          </a:bodyPr>
          <a:lstStyle>
            <a:lvl1pPr algn="ctr">
              <a:defRPr sz="3200">
                <a:solidFill>
                  <a:schemeClr val="tx2"/>
                </a:solidFill>
              </a:defRPr>
            </a:lvl1pPr>
          </a:lstStyle>
          <a:p>
            <a:r>
              <a:rPr lang="tr-TR" dirty="0"/>
              <a:t>BURAK ÖMEROĞLU</a:t>
            </a:r>
            <a:endParaRPr lang="en-CA" dirty="0"/>
          </a:p>
        </p:txBody>
      </p:sp>
      <p:sp>
        <p:nvSpPr>
          <p:cNvPr id="8" name="Line"/>
          <p:cNvSpPr/>
          <p:nvPr userDrawn="1"/>
        </p:nvSpPr>
        <p:spPr>
          <a:xfrm>
            <a:off x="5854325" y="2440813"/>
            <a:ext cx="483351" cy="0"/>
          </a:xfrm>
          <a:prstGeom prst="line">
            <a:avLst/>
          </a:prstGeom>
          <a:ln w="38100">
            <a:solidFill>
              <a:schemeClr val="tx2"/>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9" name="Text Placeholder 8"/>
          <p:cNvSpPr>
            <a:spLocks noGrp="1"/>
          </p:cNvSpPr>
          <p:nvPr>
            <p:ph type="body" sz="quarter" idx="10" hasCustomPrompt="1"/>
          </p:nvPr>
        </p:nvSpPr>
        <p:spPr>
          <a:xfrm>
            <a:off x="3470031" y="3370551"/>
            <a:ext cx="5251937" cy="657225"/>
          </a:xfrm>
          <a:prstGeom prst="rect">
            <a:avLst/>
          </a:prstGeom>
        </p:spPr>
        <p:txBody>
          <a:bodyPr/>
          <a:lstStyle>
            <a:lvl1pPr marL="0" indent="0" algn="ctr">
              <a:buNone/>
              <a:defRPr baseline="0">
                <a:solidFill>
                  <a:schemeClr val="bg1">
                    <a:lumMod val="50000"/>
                  </a:schemeClr>
                </a:solidFill>
              </a:defRPr>
            </a:lvl1pPr>
          </a:lstStyle>
          <a:p>
            <a:pPr lvl="0"/>
            <a:r>
              <a:rPr lang="tr-TR"/>
              <a:t>Chief Business Development Officer / ABDA Group</a:t>
            </a:r>
            <a:endParaRPr lang="en-CA" dirty="0"/>
          </a:p>
        </p:txBody>
      </p:sp>
      <p:pic>
        <p:nvPicPr>
          <p:cNvPr id="3" name="Picture 2">
            <a:extLst>
              <a:ext uri="{FF2B5EF4-FFF2-40B4-BE49-F238E27FC236}">
                <a16:creationId xmlns:a16="http://schemas.microsoft.com/office/drawing/2014/main" id="{5FCA9AB2-1F37-ED2C-C73E-30CCE29B8C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3" y="0"/>
            <a:ext cx="12191993" cy="1272208"/>
          </a:xfrm>
          <a:prstGeom prst="rect">
            <a:avLst/>
          </a:prstGeom>
        </p:spPr>
      </p:pic>
    </p:spTree>
    <p:extLst>
      <p:ext uri="{BB962C8B-B14F-4D97-AF65-F5344CB8AC3E}">
        <p14:creationId xmlns:p14="http://schemas.microsoft.com/office/powerpoint/2010/main" val="40709094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nfographic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1493114" y="933066"/>
            <a:ext cx="7352859" cy="421416"/>
          </a:xfrm>
          <a:prstGeom prst="rect">
            <a:avLst/>
          </a:prstGeom>
        </p:spPr>
        <p:txBody>
          <a:bodyPr/>
          <a:lstStyle>
            <a:lvl1pPr>
              <a:defRPr sz="2800">
                <a:solidFill>
                  <a:schemeClr val="bg1"/>
                </a:solidFill>
                <a:highlight>
                  <a:srgbClr val="006EB9"/>
                </a:highlight>
              </a:defRPr>
            </a:lvl1pPr>
          </a:lstStyle>
          <a:p>
            <a:r>
              <a:rPr lang="tr-TR" dirty="0"/>
              <a:t>05. Recommendations for Stakeholders</a:t>
            </a:r>
            <a:br>
              <a:rPr lang="en-CA" dirty="0"/>
            </a:br>
            <a:endParaRPr lang="en-CA" sz="2800" dirty="0"/>
          </a:p>
        </p:txBody>
      </p:sp>
      <p:sp>
        <p:nvSpPr>
          <p:cNvPr id="11" name="Content Placeholder 3"/>
          <p:cNvSpPr>
            <a:spLocks noGrp="1"/>
          </p:cNvSpPr>
          <p:nvPr>
            <p:ph sz="half" idx="15" hasCustomPrompt="1"/>
          </p:nvPr>
        </p:nvSpPr>
        <p:spPr>
          <a:xfrm>
            <a:off x="1493115" y="2184734"/>
            <a:ext cx="3525926" cy="1696386"/>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u="none">
                <a:solidFill>
                  <a:schemeClr val="tx1"/>
                </a:solidFill>
              </a:defRPr>
            </a:lvl1pPr>
            <a:lvl2pPr>
              <a:defRPr sz="2000"/>
            </a:lvl2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Collaborative Approach</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Industry forums</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Information sharing</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Joint problem solving</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Standardization support</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US" sz="1600" dirty="0"/>
          </a:p>
        </p:txBody>
      </p:sp>
      <p:sp>
        <p:nvSpPr>
          <p:cNvPr id="12" name="Line"/>
          <p:cNvSpPr/>
          <p:nvPr userDrawn="1"/>
        </p:nvSpPr>
        <p:spPr>
          <a:xfrm>
            <a:off x="1590505" y="890388"/>
            <a:ext cx="483351" cy="0"/>
          </a:xfrm>
          <a:prstGeom prst="line">
            <a:avLst/>
          </a:prstGeom>
          <a:ln w="38100">
            <a:solidFill>
              <a:schemeClr val="tx2"/>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2" name="Text Placeholder 12">
            <a:extLst>
              <a:ext uri="{FF2B5EF4-FFF2-40B4-BE49-F238E27FC236}">
                <a16:creationId xmlns:a16="http://schemas.microsoft.com/office/drawing/2014/main" id="{FB52C824-E1D5-81CF-03D0-191028B063EE}"/>
              </a:ext>
            </a:extLst>
          </p:cNvPr>
          <p:cNvSpPr>
            <a:spLocks noGrp="1"/>
          </p:cNvSpPr>
          <p:nvPr>
            <p:ph type="body" sz="quarter" idx="14" hasCustomPrompt="1"/>
          </p:nvPr>
        </p:nvSpPr>
        <p:spPr>
          <a:xfrm>
            <a:off x="1493114" y="1593033"/>
            <a:ext cx="4352273" cy="353150"/>
          </a:xfrm>
          <a:prstGeom prst="rect">
            <a:avLst/>
          </a:prstGeom>
        </p:spPr>
        <p:txBody>
          <a:bodyPr/>
          <a:lstStyle>
            <a:lvl1pPr marL="0" indent="0" algn="l">
              <a:buNone/>
              <a:defRPr sz="2000" b="0">
                <a:solidFill>
                  <a:schemeClr val="tx1"/>
                </a:solidFill>
              </a:defRPr>
            </a:lvl1pPr>
          </a:lstStyle>
          <a:p>
            <a:pPr lvl="0"/>
            <a:r>
              <a:rPr lang="tr-TR" dirty="0"/>
              <a:t>Cross-Stakeholder Recommendations</a:t>
            </a:r>
            <a:endParaRPr lang="en-CA" dirty="0"/>
          </a:p>
        </p:txBody>
      </p:sp>
      <p:sp>
        <p:nvSpPr>
          <p:cNvPr id="4" name="Content Placeholder 3">
            <a:extLst>
              <a:ext uri="{FF2B5EF4-FFF2-40B4-BE49-F238E27FC236}">
                <a16:creationId xmlns:a16="http://schemas.microsoft.com/office/drawing/2014/main" id="{9F826899-153F-44BE-0D77-33DD59C63015}"/>
              </a:ext>
            </a:extLst>
          </p:cNvPr>
          <p:cNvSpPr>
            <a:spLocks noGrp="1"/>
          </p:cNvSpPr>
          <p:nvPr>
            <p:ph sz="half" idx="16" hasCustomPrompt="1"/>
          </p:nvPr>
        </p:nvSpPr>
        <p:spPr>
          <a:xfrm>
            <a:off x="1493114" y="3969508"/>
            <a:ext cx="3525926" cy="1998104"/>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u="none">
                <a:solidFill>
                  <a:schemeClr val="tx1"/>
                </a:solidFill>
              </a:defRPr>
            </a:lvl1pPr>
            <a:lvl2pPr>
              <a:defRPr sz="2000"/>
            </a:lvl2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Workforce Development</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Develop digital skills for workforce</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Change readiness</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Continuous learning</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Knowledge retention</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US" sz="1600" dirty="0"/>
          </a:p>
        </p:txBody>
      </p:sp>
      <p:sp>
        <p:nvSpPr>
          <p:cNvPr id="5" name="Content Placeholder 3">
            <a:extLst>
              <a:ext uri="{FF2B5EF4-FFF2-40B4-BE49-F238E27FC236}">
                <a16:creationId xmlns:a16="http://schemas.microsoft.com/office/drawing/2014/main" id="{4F710AC0-76E3-A551-05BC-B641AF24D68C}"/>
              </a:ext>
            </a:extLst>
          </p:cNvPr>
          <p:cNvSpPr>
            <a:spLocks noGrp="1"/>
          </p:cNvSpPr>
          <p:nvPr>
            <p:ph sz="half" idx="17" hasCustomPrompt="1"/>
          </p:nvPr>
        </p:nvSpPr>
        <p:spPr>
          <a:xfrm>
            <a:off x="6149782" y="2184734"/>
            <a:ext cx="3525926" cy="1998104"/>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u="none">
                <a:solidFill>
                  <a:schemeClr val="tx1"/>
                </a:solidFill>
              </a:defRPr>
            </a:lvl1pPr>
            <a:lvl2pPr>
              <a:defRPr sz="2000"/>
            </a:lvl2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Strategic Vision</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Long-term perspective</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Holistic view</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Balance technology adoption with human factors</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Continuous improvement</a:t>
            </a:r>
          </a:p>
          <a:p>
            <a:pPr marL="914400" marR="0" lvl="1"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US" sz="1600" dirty="0"/>
          </a:p>
        </p:txBody>
      </p:sp>
    </p:spTree>
    <p:extLst>
      <p:ext uri="{BB962C8B-B14F-4D97-AF65-F5344CB8AC3E}">
        <p14:creationId xmlns:p14="http://schemas.microsoft.com/office/powerpoint/2010/main" val="25712724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hank You Slide">
    <p:spTree>
      <p:nvGrpSpPr>
        <p:cNvPr id="1" name=""/>
        <p:cNvGrpSpPr/>
        <p:nvPr/>
      </p:nvGrpSpPr>
      <p:grpSpPr>
        <a:xfrm>
          <a:off x="0" y="0"/>
          <a:ext cx="0" cy="0"/>
          <a:chOff x="0" y="0"/>
          <a:chExt cx="0" cy="0"/>
        </a:xfrm>
      </p:grpSpPr>
      <p:sp>
        <p:nvSpPr>
          <p:cNvPr id="3" name="Rectangle 2"/>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4" name="Picture 3">
            <a:extLst>
              <a:ext uri="{FF2B5EF4-FFF2-40B4-BE49-F238E27FC236}">
                <a16:creationId xmlns:a16="http://schemas.microsoft.com/office/drawing/2014/main" id="{C9B0A47D-9907-BFB8-806A-6047E793AE3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12191999" cy="6864625"/>
          </a:xfrm>
          <a:prstGeom prst="rect">
            <a:avLst/>
          </a:prstGeom>
        </p:spPr>
      </p:pic>
      <p:sp>
        <p:nvSpPr>
          <p:cNvPr id="5" name="Line"/>
          <p:cNvSpPr/>
          <p:nvPr userDrawn="1"/>
        </p:nvSpPr>
        <p:spPr>
          <a:xfrm>
            <a:off x="5854325" y="817606"/>
            <a:ext cx="483351" cy="0"/>
          </a:xfrm>
          <a:prstGeom prst="line">
            <a:avLst/>
          </a:prstGeom>
          <a:ln w="38100">
            <a:solidFill>
              <a:schemeClr val="bg1"/>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8" name="Line"/>
          <p:cNvSpPr/>
          <p:nvPr userDrawn="1"/>
        </p:nvSpPr>
        <p:spPr>
          <a:xfrm>
            <a:off x="605545" y="6193103"/>
            <a:ext cx="0" cy="664897"/>
          </a:xfrm>
          <a:prstGeom prst="line">
            <a:avLst/>
          </a:prstGeom>
          <a:ln w="38100">
            <a:solidFill>
              <a:schemeClr val="bg1"/>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2" name="TextBox 11"/>
          <p:cNvSpPr txBox="1"/>
          <p:nvPr userDrawn="1"/>
        </p:nvSpPr>
        <p:spPr>
          <a:xfrm>
            <a:off x="3417727" y="901287"/>
            <a:ext cx="5356545" cy="584775"/>
          </a:xfrm>
          <a:prstGeom prst="rect">
            <a:avLst/>
          </a:prstGeom>
          <a:noFill/>
        </p:spPr>
        <p:txBody>
          <a:bodyPr wrap="square" rtlCol="0">
            <a:spAutoFit/>
          </a:bodyPr>
          <a:lstStyle/>
          <a:p>
            <a:pPr algn="ctr"/>
            <a:r>
              <a:rPr lang="en-US" sz="3200" dirty="0">
                <a:solidFill>
                  <a:schemeClr val="bg1"/>
                </a:solidFill>
                <a:latin typeface="+mj-lt"/>
              </a:rPr>
              <a:t>Thank You</a:t>
            </a:r>
            <a:endParaRPr lang="en-CA" sz="3200" dirty="0">
              <a:solidFill>
                <a:schemeClr val="bg1"/>
              </a:solidFill>
              <a:latin typeface="+mj-lt"/>
            </a:endParaRPr>
          </a:p>
        </p:txBody>
      </p:sp>
      <p:sp>
        <p:nvSpPr>
          <p:cNvPr id="6" name="Subtitle 2">
            <a:extLst>
              <a:ext uri="{FF2B5EF4-FFF2-40B4-BE49-F238E27FC236}">
                <a16:creationId xmlns:a16="http://schemas.microsoft.com/office/drawing/2014/main" id="{C99D7C2A-880B-01CF-A12D-F8F096A7E8C3}"/>
              </a:ext>
            </a:extLst>
          </p:cNvPr>
          <p:cNvSpPr txBox="1">
            <a:spLocks/>
          </p:cNvSpPr>
          <p:nvPr userDrawn="1"/>
        </p:nvSpPr>
        <p:spPr>
          <a:xfrm rot="16200000">
            <a:off x="-1901139" y="2465028"/>
            <a:ext cx="5037110" cy="289934"/>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1400" kern="1200" baseline="0">
                <a:solidFill>
                  <a:schemeClr val="accent2"/>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300" b="1" dirty="0">
                <a:solidFill>
                  <a:schemeClr val="bg1"/>
                </a:solidFill>
              </a:rPr>
              <a:t>First ICAO Global Air Cargo Summit 2025</a:t>
            </a:r>
          </a:p>
        </p:txBody>
      </p:sp>
      <p:pic>
        <p:nvPicPr>
          <p:cNvPr id="7" name="Picture 6">
            <a:extLst>
              <a:ext uri="{FF2B5EF4-FFF2-40B4-BE49-F238E27FC236}">
                <a16:creationId xmlns:a16="http://schemas.microsoft.com/office/drawing/2014/main" id="{C6E6CDA1-0DD5-57DF-89B3-BBF93463C8AC}"/>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rot="16200000">
            <a:off x="202142" y="5568496"/>
            <a:ext cx="750269" cy="264800"/>
          </a:xfrm>
          <a:prstGeom prst="rect">
            <a:avLst/>
          </a:prstGeom>
        </p:spPr>
      </p:pic>
    </p:spTree>
    <p:extLst>
      <p:ext uri="{BB962C8B-B14F-4D97-AF65-F5344CB8AC3E}">
        <p14:creationId xmlns:p14="http://schemas.microsoft.com/office/powerpoint/2010/main" val="2801803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8" name="Line"/>
          <p:cNvSpPr/>
          <p:nvPr userDrawn="1"/>
        </p:nvSpPr>
        <p:spPr>
          <a:xfrm>
            <a:off x="5854325" y="1854404"/>
            <a:ext cx="483351" cy="0"/>
          </a:xfrm>
          <a:prstGeom prst="line">
            <a:avLst/>
          </a:prstGeom>
          <a:ln w="38100">
            <a:solidFill>
              <a:schemeClr val="tx2"/>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3" name="Content Placeholder 3">
            <a:extLst>
              <a:ext uri="{FF2B5EF4-FFF2-40B4-BE49-F238E27FC236}">
                <a16:creationId xmlns:a16="http://schemas.microsoft.com/office/drawing/2014/main" id="{0F739710-8D5D-AA6E-76D5-55428F9F610F}"/>
              </a:ext>
            </a:extLst>
          </p:cNvPr>
          <p:cNvSpPr>
            <a:spLocks noGrp="1"/>
          </p:cNvSpPr>
          <p:nvPr>
            <p:ph sz="half" idx="2" hasCustomPrompt="1"/>
          </p:nvPr>
        </p:nvSpPr>
        <p:spPr>
          <a:xfrm>
            <a:off x="1286386" y="2988372"/>
            <a:ext cx="9865318" cy="3048509"/>
          </a:xfrm>
          <a:prstGeom prst="rect">
            <a:avLst/>
          </a:prstGeom>
        </p:spPr>
        <p:txBody>
          <a:bodyPr/>
          <a:lstStyle>
            <a:lvl1pPr marL="0" marR="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u="none">
                <a:solidFill>
                  <a:schemeClr val="bg1">
                    <a:lumMod val="50000"/>
                  </a:schemeClr>
                </a:solidFill>
              </a:defRPr>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The global air cargo industry stands at a pivotal juncture where traditional manual processes are increasingly being replaced by automated systems powered by advanced technologies. This transformation is not merely a technological upgrade but a fundamental shift in how cargo operations are conceptualized and executed across  the entire supply chain. Traditional air cargo systems that operate without information technology assistance often experience significant inefficiencies, most notably long dwell times for imported shipments, which impact the entire logistics ecosystem.</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Modern technology in the air cargo clearance process has become a top priority for public authorities worldwide. This priority stems from the recognition that technology offers the most efficient means of managing vast amounts of data exchanged among multiple parties, including customs authorities, trade stakeholders, operators, and other relevant government agencies. The ultimate goal of this technological transformation is to ensure real-time exchange of information among all participants in the cargo ecosystem, including any necessary international exchange of information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tr-TR" sz="1600" dirty="0"/>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tr-TR" sz="1600" dirty="0"/>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US" sz="1600" dirty="0"/>
          </a:p>
        </p:txBody>
      </p:sp>
      <p:sp>
        <p:nvSpPr>
          <p:cNvPr id="4" name="Subtitle 2">
            <a:extLst>
              <a:ext uri="{FF2B5EF4-FFF2-40B4-BE49-F238E27FC236}">
                <a16:creationId xmlns:a16="http://schemas.microsoft.com/office/drawing/2014/main" id="{34E99200-9956-9056-E031-88AAFE5B0C07}"/>
              </a:ext>
            </a:extLst>
          </p:cNvPr>
          <p:cNvSpPr>
            <a:spLocks noGrp="1"/>
          </p:cNvSpPr>
          <p:nvPr>
            <p:ph type="subTitle" idx="1" hasCustomPrompt="1"/>
          </p:nvPr>
        </p:nvSpPr>
        <p:spPr>
          <a:xfrm>
            <a:off x="1286386" y="2506374"/>
            <a:ext cx="9865318" cy="410712"/>
          </a:xfrm>
          <a:prstGeom prst="rect">
            <a:avLst/>
          </a:prstGeo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dirty="0"/>
              <a:t>Introduction</a:t>
            </a:r>
            <a:endParaRPr lang="en-CA" dirty="0"/>
          </a:p>
        </p:txBody>
      </p:sp>
      <p:sp>
        <p:nvSpPr>
          <p:cNvPr id="5" name="Title 1">
            <a:extLst>
              <a:ext uri="{FF2B5EF4-FFF2-40B4-BE49-F238E27FC236}">
                <a16:creationId xmlns:a16="http://schemas.microsoft.com/office/drawing/2014/main" id="{5266FFA2-36EA-86F1-7329-DDB07AAB9C42}"/>
              </a:ext>
            </a:extLst>
          </p:cNvPr>
          <p:cNvSpPr>
            <a:spLocks noGrp="1"/>
          </p:cNvSpPr>
          <p:nvPr>
            <p:ph type="title" hasCustomPrompt="1"/>
          </p:nvPr>
        </p:nvSpPr>
        <p:spPr>
          <a:xfrm>
            <a:off x="1286386" y="2024376"/>
            <a:ext cx="9865318" cy="410712"/>
          </a:xfrm>
          <a:prstGeom prst="rect">
            <a:avLst/>
          </a:prstGeom>
        </p:spPr>
        <p:txBody>
          <a:bodyPr/>
          <a:lstStyle>
            <a:lvl1pPr>
              <a:defRPr sz="2800"/>
            </a:lvl1pPr>
          </a:lstStyle>
          <a:p>
            <a:r>
              <a:rPr lang="tr-TR" sz="2800" dirty="0"/>
              <a:t>Advancements in Automation of Cargo Processes</a:t>
            </a:r>
            <a:endParaRPr lang="en-CA" sz="2800" dirty="0"/>
          </a:p>
        </p:txBody>
      </p:sp>
      <p:pic>
        <p:nvPicPr>
          <p:cNvPr id="2" name="Picture 1">
            <a:extLst>
              <a:ext uri="{FF2B5EF4-FFF2-40B4-BE49-F238E27FC236}">
                <a16:creationId xmlns:a16="http://schemas.microsoft.com/office/drawing/2014/main" id="{5EB54254-C468-54CC-9AED-1213C936167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12191999" cy="1272208"/>
          </a:xfrm>
          <a:prstGeom prst="rect">
            <a:avLst/>
          </a:prstGeom>
        </p:spPr>
      </p:pic>
    </p:spTree>
    <p:extLst>
      <p:ext uri="{BB962C8B-B14F-4D97-AF65-F5344CB8AC3E}">
        <p14:creationId xmlns:p14="http://schemas.microsoft.com/office/powerpoint/2010/main" val="1907567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verview">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a:xfrm>
            <a:off x="1493114" y="893372"/>
            <a:ext cx="9205772" cy="594557"/>
          </a:xfrm>
          <a:prstGeom prst="rect">
            <a:avLst/>
          </a:prstGeom>
        </p:spPr>
        <p:txBody>
          <a:bodyPr vert="horz" lIns="91440" tIns="45720" rIns="91440" bIns="45720" rtlCol="0" anchor="ctr">
            <a:normAutofit/>
          </a:bodyPr>
          <a:lstStyle>
            <a:lvl1pPr>
              <a:defRPr sz="2800" baseline="0"/>
            </a:lvl1pPr>
          </a:lstStyle>
          <a:p>
            <a:r>
              <a:rPr lang="en-US" dirty="0"/>
              <a:t>Presentation Overview</a:t>
            </a:r>
            <a:endParaRPr lang="en-CA" dirty="0"/>
          </a:p>
        </p:txBody>
      </p:sp>
      <p:sp>
        <p:nvSpPr>
          <p:cNvPr id="5" name="Text Placeholder 12"/>
          <p:cNvSpPr>
            <a:spLocks noGrp="1"/>
          </p:cNvSpPr>
          <p:nvPr>
            <p:ph type="body" sz="quarter" idx="11" hasCustomPrompt="1"/>
          </p:nvPr>
        </p:nvSpPr>
        <p:spPr>
          <a:xfrm>
            <a:off x="1493113" y="2217842"/>
            <a:ext cx="1088557" cy="947389"/>
          </a:xfrm>
          <a:prstGeom prst="rect">
            <a:avLst/>
          </a:prstGeom>
        </p:spPr>
        <p:txBody>
          <a:bodyPr/>
          <a:lstStyle>
            <a:lvl1pPr marL="0" indent="0" algn="ctr">
              <a:buNone/>
              <a:defRPr sz="6000" b="1">
                <a:solidFill>
                  <a:schemeClr val="tx2"/>
                </a:solidFill>
                <a:latin typeface="+mj-lt"/>
              </a:defRPr>
            </a:lvl1pPr>
          </a:lstStyle>
          <a:p>
            <a:pPr lvl="0"/>
            <a:r>
              <a:rPr lang="en-US" dirty="0"/>
              <a:t>01</a:t>
            </a:r>
            <a:endParaRPr lang="en-CA" dirty="0"/>
          </a:p>
        </p:txBody>
      </p:sp>
      <p:sp>
        <p:nvSpPr>
          <p:cNvPr id="8" name="Text Placeholder 12"/>
          <p:cNvSpPr>
            <a:spLocks noGrp="1"/>
          </p:cNvSpPr>
          <p:nvPr>
            <p:ph type="body" sz="quarter" idx="12" hasCustomPrompt="1"/>
          </p:nvPr>
        </p:nvSpPr>
        <p:spPr>
          <a:xfrm>
            <a:off x="1493113" y="3510334"/>
            <a:ext cx="1088557" cy="947389"/>
          </a:xfrm>
          <a:prstGeom prst="rect">
            <a:avLst/>
          </a:prstGeom>
        </p:spPr>
        <p:txBody>
          <a:bodyPr/>
          <a:lstStyle>
            <a:lvl1pPr marL="0" indent="0" algn="ctr">
              <a:buNone/>
              <a:defRPr sz="6000" b="1">
                <a:solidFill>
                  <a:schemeClr val="tx2"/>
                </a:solidFill>
                <a:latin typeface="+mj-lt"/>
              </a:defRPr>
            </a:lvl1pPr>
          </a:lstStyle>
          <a:p>
            <a:pPr lvl="0"/>
            <a:r>
              <a:rPr lang="en-US" dirty="0"/>
              <a:t>03</a:t>
            </a:r>
            <a:endParaRPr lang="en-CA" dirty="0"/>
          </a:p>
        </p:txBody>
      </p:sp>
      <p:sp>
        <p:nvSpPr>
          <p:cNvPr id="14" name="Text Placeholder 12"/>
          <p:cNvSpPr>
            <a:spLocks noGrp="1"/>
          </p:cNvSpPr>
          <p:nvPr>
            <p:ph type="body" sz="quarter" idx="14" hasCustomPrompt="1"/>
          </p:nvPr>
        </p:nvSpPr>
        <p:spPr>
          <a:xfrm>
            <a:off x="6445888" y="2122515"/>
            <a:ext cx="1088557" cy="1042716"/>
          </a:xfrm>
          <a:prstGeom prst="rect">
            <a:avLst/>
          </a:prstGeom>
        </p:spPr>
        <p:txBody>
          <a:bodyPr/>
          <a:lstStyle>
            <a:lvl1pPr marL="0" indent="0" algn="ctr">
              <a:buNone/>
              <a:defRPr sz="6000" b="1">
                <a:solidFill>
                  <a:schemeClr val="tx2"/>
                </a:solidFill>
                <a:latin typeface="+mj-lt"/>
              </a:defRPr>
            </a:lvl1pPr>
          </a:lstStyle>
          <a:p>
            <a:pPr lvl="0"/>
            <a:r>
              <a:rPr lang="en-US" dirty="0"/>
              <a:t>02</a:t>
            </a:r>
            <a:endParaRPr lang="en-CA" dirty="0"/>
          </a:p>
        </p:txBody>
      </p:sp>
      <p:sp>
        <p:nvSpPr>
          <p:cNvPr id="17" name="Text Placeholder 12"/>
          <p:cNvSpPr>
            <a:spLocks noGrp="1"/>
          </p:cNvSpPr>
          <p:nvPr>
            <p:ph type="body" sz="quarter" idx="16" hasCustomPrompt="1"/>
          </p:nvPr>
        </p:nvSpPr>
        <p:spPr>
          <a:xfrm>
            <a:off x="6445888" y="3503056"/>
            <a:ext cx="1088557" cy="947389"/>
          </a:xfrm>
          <a:prstGeom prst="rect">
            <a:avLst/>
          </a:prstGeom>
        </p:spPr>
        <p:txBody>
          <a:bodyPr/>
          <a:lstStyle>
            <a:lvl1pPr marL="0" indent="0" algn="ctr">
              <a:buNone/>
              <a:defRPr sz="6000" b="1">
                <a:solidFill>
                  <a:schemeClr val="tx2"/>
                </a:solidFill>
                <a:latin typeface="+mj-lt"/>
              </a:defRPr>
            </a:lvl1pPr>
          </a:lstStyle>
          <a:p>
            <a:pPr lvl="0"/>
            <a:r>
              <a:rPr lang="en-US" dirty="0"/>
              <a:t>04</a:t>
            </a:r>
            <a:endParaRPr lang="en-CA" dirty="0"/>
          </a:p>
        </p:txBody>
      </p:sp>
      <p:sp>
        <p:nvSpPr>
          <p:cNvPr id="20" name="Text Placeholder 12"/>
          <p:cNvSpPr>
            <a:spLocks noGrp="1"/>
          </p:cNvSpPr>
          <p:nvPr>
            <p:ph type="body" sz="quarter" idx="18" hasCustomPrompt="1"/>
          </p:nvPr>
        </p:nvSpPr>
        <p:spPr>
          <a:xfrm>
            <a:off x="1493113" y="4856989"/>
            <a:ext cx="1088557" cy="947389"/>
          </a:xfrm>
          <a:prstGeom prst="rect">
            <a:avLst/>
          </a:prstGeom>
        </p:spPr>
        <p:txBody>
          <a:bodyPr/>
          <a:lstStyle>
            <a:lvl1pPr marL="0" indent="0" algn="ctr">
              <a:buNone/>
              <a:defRPr sz="6000" b="1">
                <a:solidFill>
                  <a:schemeClr val="tx2"/>
                </a:solidFill>
                <a:latin typeface="+mj-lt"/>
              </a:defRPr>
            </a:lvl1pPr>
          </a:lstStyle>
          <a:p>
            <a:pPr lvl="0"/>
            <a:r>
              <a:rPr lang="en-US" dirty="0"/>
              <a:t>05</a:t>
            </a:r>
            <a:endParaRPr lang="en-CA" dirty="0"/>
          </a:p>
        </p:txBody>
      </p:sp>
      <p:sp>
        <p:nvSpPr>
          <p:cNvPr id="25" name="Line"/>
          <p:cNvSpPr/>
          <p:nvPr userDrawn="1"/>
        </p:nvSpPr>
        <p:spPr>
          <a:xfrm>
            <a:off x="1623191" y="1520751"/>
            <a:ext cx="463920" cy="0"/>
          </a:xfrm>
          <a:prstGeom prst="line">
            <a:avLst/>
          </a:prstGeom>
          <a:ln w="38100">
            <a:solidFill>
              <a:schemeClr val="tx2"/>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26" name="Text Placeholder 12"/>
          <p:cNvSpPr>
            <a:spLocks noGrp="1"/>
          </p:cNvSpPr>
          <p:nvPr>
            <p:ph type="body" sz="quarter" idx="22" hasCustomPrompt="1"/>
          </p:nvPr>
        </p:nvSpPr>
        <p:spPr>
          <a:xfrm>
            <a:off x="2635778" y="2217842"/>
            <a:ext cx="3110334" cy="955393"/>
          </a:xfrm>
          <a:prstGeom prst="rect">
            <a:avLst/>
          </a:prstGeom>
        </p:spPr>
        <p:txBody>
          <a:bodyPr/>
          <a:lstStyle>
            <a:lvl1pPr marL="0" indent="0" algn="l">
              <a:buNone/>
              <a:defRPr sz="2000" b="1" baseline="0">
                <a:solidFill>
                  <a:schemeClr val="tx2"/>
                </a:solidFill>
                <a:latin typeface="+mj-lt"/>
              </a:defRPr>
            </a:lvl1pPr>
          </a:lstStyle>
          <a:p>
            <a:pPr lvl="0"/>
            <a:r>
              <a:rPr lang="en-US" dirty="0"/>
              <a:t>C</a:t>
            </a:r>
            <a:r>
              <a:rPr lang="tr-TR" dirty="0"/>
              <a:t>urrent Challenges in Traditional Air Cargo Systems</a:t>
            </a:r>
            <a:endParaRPr lang="en-CA" dirty="0"/>
          </a:p>
        </p:txBody>
      </p:sp>
      <p:sp>
        <p:nvSpPr>
          <p:cNvPr id="28" name="Text Placeholder 12"/>
          <p:cNvSpPr>
            <a:spLocks noGrp="1"/>
          </p:cNvSpPr>
          <p:nvPr>
            <p:ph type="body" sz="quarter" idx="23" hasCustomPrompt="1"/>
          </p:nvPr>
        </p:nvSpPr>
        <p:spPr>
          <a:xfrm>
            <a:off x="7588552" y="2122515"/>
            <a:ext cx="3110334" cy="1042716"/>
          </a:xfrm>
          <a:prstGeom prst="rect">
            <a:avLst/>
          </a:prstGeom>
        </p:spPr>
        <p:txBody>
          <a:bodyPr/>
          <a:lstStyle>
            <a:lvl1pPr marL="0" indent="0" algn="l">
              <a:buNone/>
              <a:defRPr sz="2000" b="1" baseline="0">
                <a:solidFill>
                  <a:schemeClr val="tx2"/>
                </a:solidFill>
                <a:latin typeface="+mj-lt"/>
              </a:defRPr>
            </a:lvl1pPr>
          </a:lstStyle>
          <a:p>
            <a:pPr lvl="0"/>
            <a:r>
              <a:rPr lang="tr-TR" dirty="0"/>
              <a:t>Regulatory Framework: ICAO Annex 9 Facilitation Standards</a:t>
            </a:r>
            <a:endParaRPr lang="en-CA" dirty="0"/>
          </a:p>
        </p:txBody>
      </p:sp>
      <p:sp>
        <p:nvSpPr>
          <p:cNvPr id="31" name="Text Placeholder 12"/>
          <p:cNvSpPr>
            <a:spLocks noGrp="1"/>
          </p:cNvSpPr>
          <p:nvPr>
            <p:ph type="body" sz="quarter" idx="24" hasCustomPrompt="1"/>
          </p:nvPr>
        </p:nvSpPr>
        <p:spPr>
          <a:xfrm>
            <a:off x="2635778" y="3512963"/>
            <a:ext cx="3110334" cy="955393"/>
          </a:xfrm>
          <a:prstGeom prst="rect">
            <a:avLst/>
          </a:prstGeom>
        </p:spPr>
        <p:txBody>
          <a:bodyPr/>
          <a:lstStyle>
            <a:lvl1pPr marL="0" indent="0" algn="l">
              <a:buNone/>
              <a:defRPr sz="2000" b="1" baseline="0">
                <a:solidFill>
                  <a:schemeClr val="tx2"/>
                </a:solidFill>
                <a:latin typeface="+mj-lt"/>
              </a:defRPr>
            </a:lvl1pPr>
          </a:lstStyle>
          <a:p>
            <a:pPr lvl="0"/>
            <a:r>
              <a:rPr lang="tr-TR" dirty="0"/>
              <a:t>Key Technologies Driving Cargo Automation</a:t>
            </a:r>
            <a:endParaRPr lang="en-CA" dirty="0"/>
          </a:p>
        </p:txBody>
      </p:sp>
      <p:sp>
        <p:nvSpPr>
          <p:cNvPr id="32" name="Text Placeholder 12"/>
          <p:cNvSpPr>
            <a:spLocks noGrp="1"/>
          </p:cNvSpPr>
          <p:nvPr>
            <p:ph type="body" sz="quarter" idx="25" hasCustomPrompt="1"/>
          </p:nvPr>
        </p:nvSpPr>
        <p:spPr>
          <a:xfrm>
            <a:off x="7588552" y="3498925"/>
            <a:ext cx="3110334" cy="955393"/>
          </a:xfrm>
          <a:prstGeom prst="rect">
            <a:avLst/>
          </a:prstGeom>
        </p:spPr>
        <p:txBody>
          <a:bodyPr/>
          <a:lstStyle>
            <a:lvl1pPr marL="0" indent="0" algn="l">
              <a:buNone/>
              <a:defRPr sz="2000" b="1" baseline="0">
                <a:solidFill>
                  <a:schemeClr val="tx2"/>
                </a:solidFill>
                <a:latin typeface="+mj-lt"/>
              </a:defRPr>
            </a:lvl1pPr>
          </a:lstStyle>
          <a:p>
            <a:pPr lvl="0"/>
            <a:r>
              <a:rPr lang="tr-TR" dirty="0"/>
              <a:t>Benefits and Impact Analysis</a:t>
            </a:r>
            <a:endParaRPr lang="en-CA" dirty="0"/>
          </a:p>
        </p:txBody>
      </p:sp>
      <p:sp>
        <p:nvSpPr>
          <p:cNvPr id="35" name="Text Placeholder 12"/>
          <p:cNvSpPr>
            <a:spLocks noGrp="1"/>
          </p:cNvSpPr>
          <p:nvPr>
            <p:ph type="body" sz="quarter" idx="26" hasCustomPrompt="1"/>
          </p:nvPr>
        </p:nvSpPr>
        <p:spPr>
          <a:xfrm>
            <a:off x="2662831" y="4844854"/>
            <a:ext cx="3110334" cy="947389"/>
          </a:xfrm>
          <a:prstGeom prst="rect">
            <a:avLst/>
          </a:prstGeom>
        </p:spPr>
        <p:txBody>
          <a:bodyPr/>
          <a:lstStyle>
            <a:lvl1pPr marL="0" indent="0" algn="l">
              <a:buNone/>
              <a:defRPr sz="2000" b="1" baseline="0">
                <a:solidFill>
                  <a:schemeClr val="tx2"/>
                </a:solidFill>
                <a:latin typeface="+mj-lt"/>
              </a:defRPr>
            </a:lvl1pPr>
          </a:lstStyle>
          <a:p>
            <a:pPr lvl="0"/>
            <a:r>
              <a:rPr lang="tr-TR" dirty="0"/>
              <a:t>Recommendations for Stakeholders</a:t>
            </a:r>
            <a:endParaRPr lang="en-CA" dirty="0"/>
          </a:p>
        </p:txBody>
      </p:sp>
    </p:spTree>
    <p:extLst>
      <p:ext uri="{BB962C8B-B14F-4D97-AF65-F5344CB8AC3E}">
        <p14:creationId xmlns:p14="http://schemas.microsoft.com/office/powerpoint/2010/main" val="419448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pter Divider">
    <p:spTree>
      <p:nvGrpSpPr>
        <p:cNvPr id="1" name=""/>
        <p:cNvGrpSpPr/>
        <p:nvPr/>
      </p:nvGrpSpPr>
      <p:grpSpPr>
        <a:xfrm>
          <a:off x="0" y="0"/>
          <a:ext cx="0" cy="0"/>
          <a:chOff x="0" y="0"/>
          <a:chExt cx="0" cy="0"/>
        </a:xfrm>
      </p:grpSpPr>
      <p:sp>
        <p:nvSpPr>
          <p:cNvPr id="8" name="Rectangle 7"/>
          <p:cNvSpPr/>
          <p:nvPr userDrawn="1"/>
        </p:nvSpPr>
        <p:spPr>
          <a:xfrm>
            <a:off x="1271504" y="894109"/>
            <a:ext cx="2802716" cy="5723425"/>
          </a:xfrm>
          <a:prstGeom prst="rect">
            <a:avLst/>
          </a:prstGeom>
          <a:solidFill>
            <a:srgbClr val="006EB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Picture Placeholder 2"/>
          <p:cNvSpPr>
            <a:spLocks noGrp="1"/>
          </p:cNvSpPr>
          <p:nvPr>
            <p:ph type="pic" idx="10" hasCustomPrompt="1"/>
          </p:nvPr>
        </p:nvSpPr>
        <p:spPr>
          <a:xfrm>
            <a:off x="4074220" y="894110"/>
            <a:ext cx="6877840" cy="3183437"/>
          </a:xfrm>
          <a:prstGeom prst="rect">
            <a:avLst/>
          </a:prstGeom>
          <a:solidFill>
            <a:schemeClr val="bg1">
              <a:lumMod val="95000"/>
            </a:schemeClr>
          </a:solidFill>
        </p:spPr>
        <p:txBody>
          <a:bodyPr anchor="ctr"/>
          <a:lstStyle>
            <a:lvl1pPr marL="0" indent="0" algn="ctr">
              <a:buNone/>
              <a:defRPr sz="1600"/>
            </a:lvl1pPr>
            <a:lvl2pPr marL="457200" indent="0">
              <a:buNone/>
              <a:defRPr sz="3200"/>
            </a:lvl2pPr>
            <a:lvl3pPr marL="914400" indent="0">
              <a:buNone/>
              <a:defRPr sz="100"/>
            </a:lvl3pPr>
            <a:lvl4pPr marL="1371600" indent="0">
              <a:buNone/>
              <a:defRPr sz="115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1257300" lvl="2" indent="-342900">
              <a:buAutoNum type="arabicPeriod"/>
            </a:pPr>
            <a:r>
              <a:rPr lang="tr-TR" sz="2000" dirty="0"/>
              <a:t>Long Dwell times and Operational Inefficiencies</a:t>
            </a:r>
          </a:p>
          <a:p>
            <a:pPr marL="1885950" lvl="3" indent="-285750">
              <a:buFont typeface="Arial" panose="020B0604020202020204" pitchFamily="34" charset="0"/>
              <a:buChar char="•"/>
            </a:pPr>
            <a:r>
              <a:rPr lang="tr-TR" sz="2000" dirty="0"/>
              <a:t>Increased storage costs for importers and exporters</a:t>
            </a:r>
          </a:p>
          <a:p>
            <a:pPr marL="1885950" lvl="3" indent="-285750">
              <a:buFont typeface="Arial" panose="020B0604020202020204" pitchFamily="34" charset="0"/>
              <a:buChar char="•"/>
            </a:pPr>
            <a:r>
              <a:rPr lang="tr-TR" sz="2000" dirty="0"/>
              <a:t>Reduced warehouse capacity for handling new shipments</a:t>
            </a:r>
          </a:p>
          <a:p>
            <a:pPr marL="1885950" lvl="3" indent="-285750">
              <a:buFont typeface="Arial" panose="020B0604020202020204" pitchFamily="34" charset="0"/>
              <a:buChar char="•"/>
            </a:pPr>
            <a:r>
              <a:rPr lang="tr-TR" sz="2000" dirty="0"/>
              <a:t>Delayed delivery to end customers</a:t>
            </a:r>
          </a:p>
          <a:p>
            <a:pPr marL="1885950" lvl="3" indent="-285750">
              <a:buFont typeface="Arial" panose="020B0604020202020204" pitchFamily="34" charset="0"/>
              <a:buChar char="•"/>
            </a:pPr>
            <a:r>
              <a:rPr lang="tr-TR" sz="2000" dirty="0"/>
              <a:t>Potential deterioration of persihable goods</a:t>
            </a:r>
          </a:p>
          <a:p>
            <a:pPr marL="1885950" lvl="3" indent="-285750">
              <a:buFont typeface="Arial" panose="020B0604020202020204" pitchFamily="34" charset="0"/>
              <a:buChar char="•"/>
            </a:pPr>
            <a:r>
              <a:rPr lang="tr-TR" sz="2000" dirty="0"/>
              <a:t>Higher inventory carrying costs throughout the supply chain</a:t>
            </a:r>
          </a:p>
          <a:p>
            <a:endParaRPr lang="en-CA" dirty="0"/>
          </a:p>
        </p:txBody>
      </p:sp>
      <p:sp>
        <p:nvSpPr>
          <p:cNvPr id="10" name="Title 1"/>
          <p:cNvSpPr>
            <a:spLocks noGrp="1"/>
          </p:cNvSpPr>
          <p:nvPr>
            <p:ph type="title" hasCustomPrompt="1"/>
          </p:nvPr>
        </p:nvSpPr>
        <p:spPr>
          <a:xfrm>
            <a:off x="1609557" y="2743200"/>
            <a:ext cx="2126611" cy="979330"/>
          </a:xfrm>
          <a:prstGeom prst="rect">
            <a:avLst/>
          </a:prstGeom>
        </p:spPr>
        <p:txBody>
          <a:bodyPr/>
          <a:lstStyle>
            <a:lvl1pPr algn="ctr">
              <a:defRPr sz="2000" baseline="0">
                <a:solidFill>
                  <a:schemeClr val="bg1"/>
                </a:solidFill>
              </a:defRPr>
            </a:lvl1pPr>
          </a:lstStyle>
          <a:p>
            <a:r>
              <a:rPr lang="en-US" dirty="0"/>
              <a:t>C</a:t>
            </a:r>
            <a:r>
              <a:rPr lang="tr-TR" dirty="0"/>
              <a:t>urrent Challenges in Traditional Air Cargo Systems</a:t>
            </a:r>
            <a:endParaRPr lang="en-CA" sz="2800" dirty="0"/>
          </a:p>
        </p:txBody>
      </p:sp>
      <p:sp>
        <p:nvSpPr>
          <p:cNvPr id="13" name="Text Placeholder 12"/>
          <p:cNvSpPr>
            <a:spLocks noGrp="1"/>
          </p:cNvSpPr>
          <p:nvPr>
            <p:ph type="body" sz="quarter" idx="11" hasCustomPrompt="1"/>
          </p:nvPr>
        </p:nvSpPr>
        <p:spPr>
          <a:xfrm>
            <a:off x="2315407" y="2125666"/>
            <a:ext cx="714910" cy="558020"/>
          </a:xfrm>
          <a:prstGeom prst="rect">
            <a:avLst/>
          </a:prstGeom>
        </p:spPr>
        <p:txBody>
          <a:bodyPr/>
          <a:lstStyle>
            <a:lvl1pPr marL="0" indent="0" algn="ctr">
              <a:buNone/>
              <a:defRPr sz="2800" b="1">
                <a:solidFill>
                  <a:schemeClr val="bg1"/>
                </a:solidFill>
                <a:latin typeface="+mj-lt"/>
              </a:defRPr>
            </a:lvl1pPr>
          </a:lstStyle>
          <a:p>
            <a:pPr lvl="0"/>
            <a:r>
              <a:rPr lang="en-US" dirty="0"/>
              <a:t>01</a:t>
            </a:r>
            <a:endParaRPr lang="en-CA" dirty="0"/>
          </a:p>
        </p:txBody>
      </p:sp>
      <p:sp>
        <p:nvSpPr>
          <p:cNvPr id="2" name="Picture Placeholder 2">
            <a:extLst>
              <a:ext uri="{FF2B5EF4-FFF2-40B4-BE49-F238E27FC236}">
                <a16:creationId xmlns:a16="http://schemas.microsoft.com/office/drawing/2014/main" id="{26A31486-3512-5C5B-411A-767DB6DBBE48}"/>
              </a:ext>
            </a:extLst>
          </p:cNvPr>
          <p:cNvSpPr>
            <a:spLocks noGrp="1"/>
          </p:cNvSpPr>
          <p:nvPr>
            <p:ph type="pic" idx="12" hasCustomPrompt="1"/>
          </p:nvPr>
        </p:nvSpPr>
        <p:spPr>
          <a:xfrm>
            <a:off x="4074220" y="3935325"/>
            <a:ext cx="6877840" cy="2682210"/>
          </a:xfrm>
          <a:prstGeom prst="rect">
            <a:avLst/>
          </a:prstGeom>
          <a:solidFill>
            <a:schemeClr val="bg1">
              <a:lumMod val="95000"/>
            </a:schemeClr>
          </a:solidFill>
        </p:spPr>
        <p:txBody>
          <a:bodyPr anchor="ctr"/>
          <a:lstStyle>
            <a:lvl1pPr marL="0" indent="0" algn="ctr">
              <a:buNone/>
              <a:defRPr sz="1600"/>
            </a:lvl1pPr>
            <a:lvl2pPr marL="457200" indent="0">
              <a:buNone/>
              <a:defRPr sz="2800"/>
            </a:lvl2pPr>
            <a:lvl3pPr marL="914400" indent="0">
              <a:buNone/>
              <a:defRPr sz="100"/>
            </a:lvl3pPr>
            <a:lvl4pPr marL="1371600" indent="0">
              <a:buNone/>
              <a:defRPr sz="115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457200" indent="-457200">
              <a:buFont typeface="Arial" panose="020B0604020202020204" pitchFamily="34" charset="0"/>
              <a:buAutoNum type="arabicPeriod" startAt="2"/>
            </a:pPr>
            <a:r>
              <a:rPr lang="tr-TR" sz="2000" dirty="0"/>
              <a:t>Paper-based Documentation Challenges</a:t>
            </a:r>
          </a:p>
          <a:p>
            <a:pPr marL="1885950" lvl="3" indent="-285750">
              <a:buFont typeface="Arial" panose="020B0604020202020204" pitchFamily="34" charset="0"/>
              <a:buChar char="•"/>
            </a:pPr>
            <a:r>
              <a:rPr lang="tr-TR" sz="2000" dirty="0"/>
              <a:t>Document redundancy</a:t>
            </a:r>
          </a:p>
          <a:p>
            <a:pPr marL="1885950" lvl="3" indent="-285750">
              <a:buFont typeface="Arial" panose="020B0604020202020204" pitchFamily="34" charset="0"/>
              <a:buChar char="•"/>
            </a:pPr>
            <a:r>
              <a:rPr lang="tr-TR" sz="2000" dirty="0"/>
              <a:t>Manual data entry</a:t>
            </a:r>
          </a:p>
          <a:p>
            <a:pPr marL="1885950" lvl="3" indent="-285750">
              <a:buFont typeface="Arial" panose="020B0604020202020204" pitchFamily="34" charset="0"/>
              <a:buChar char="•"/>
            </a:pPr>
            <a:r>
              <a:rPr lang="tr-TR" sz="2000" dirty="0"/>
              <a:t>Error propagation</a:t>
            </a:r>
          </a:p>
          <a:p>
            <a:pPr marL="1885950" lvl="3" indent="-285750">
              <a:buFont typeface="Arial" panose="020B0604020202020204" pitchFamily="34" charset="0"/>
              <a:buChar char="•"/>
            </a:pPr>
            <a:r>
              <a:rPr lang="tr-TR" sz="2000" dirty="0"/>
              <a:t>Storage and retrieval issues of physical documents</a:t>
            </a:r>
          </a:p>
          <a:p>
            <a:pPr marL="1885950" lvl="3" indent="-285750">
              <a:buFont typeface="Arial" panose="020B0604020202020204" pitchFamily="34" charset="0"/>
              <a:buChar char="•"/>
            </a:pPr>
            <a:r>
              <a:rPr lang="tr-TR" sz="2000" dirty="0"/>
              <a:t>Enviromental impact</a:t>
            </a:r>
          </a:p>
          <a:p>
            <a:endParaRPr lang="en-CA" dirty="0"/>
          </a:p>
        </p:txBody>
      </p:sp>
    </p:spTree>
    <p:extLst>
      <p:ext uri="{BB962C8B-B14F-4D97-AF65-F5344CB8AC3E}">
        <p14:creationId xmlns:p14="http://schemas.microsoft.com/office/powerpoint/2010/main" val="2468846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hapter Divider">
    <p:spTree>
      <p:nvGrpSpPr>
        <p:cNvPr id="1" name=""/>
        <p:cNvGrpSpPr/>
        <p:nvPr/>
      </p:nvGrpSpPr>
      <p:grpSpPr>
        <a:xfrm>
          <a:off x="0" y="0"/>
          <a:ext cx="0" cy="0"/>
          <a:chOff x="0" y="0"/>
          <a:chExt cx="0" cy="0"/>
        </a:xfrm>
      </p:grpSpPr>
      <p:sp>
        <p:nvSpPr>
          <p:cNvPr id="8" name="Rectangle 7"/>
          <p:cNvSpPr/>
          <p:nvPr userDrawn="1"/>
        </p:nvSpPr>
        <p:spPr>
          <a:xfrm>
            <a:off x="1271504" y="894109"/>
            <a:ext cx="2802716" cy="5723425"/>
          </a:xfrm>
          <a:prstGeom prst="rect">
            <a:avLst/>
          </a:prstGeom>
          <a:solidFill>
            <a:srgbClr val="006EB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Picture Placeholder 2"/>
          <p:cNvSpPr>
            <a:spLocks noGrp="1"/>
          </p:cNvSpPr>
          <p:nvPr>
            <p:ph type="pic" idx="10" hasCustomPrompt="1"/>
          </p:nvPr>
        </p:nvSpPr>
        <p:spPr>
          <a:xfrm>
            <a:off x="4074220" y="894110"/>
            <a:ext cx="6877840" cy="3183437"/>
          </a:xfrm>
          <a:prstGeom prst="rect">
            <a:avLst/>
          </a:prstGeom>
          <a:solidFill>
            <a:schemeClr val="bg1">
              <a:lumMod val="95000"/>
            </a:schemeClr>
          </a:solidFill>
        </p:spPr>
        <p:txBody>
          <a:bodyPr anchor="ctr"/>
          <a:lstStyle>
            <a:lvl1pPr marL="0" indent="0" algn="ctr">
              <a:buNone/>
              <a:defRPr sz="1600"/>
            </a:lvl1pPr>
            <a:lvl2pPr marL="457200" indent="0">
              <a:buNone/>
              <a:defRPr sz="3200"/>
            </a:lvl2pPr>
            <a:lvl3pPr marL="914400" indent="0">
              <a:buNone/>
              <a:defRPr sz="100"/>
            </a:lvl3pPr>
            <a:lvl4pPr marL="1371600" indent="0">
              <a:buNone/>
              <a:defRPr sz="191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indent="0">
              <a:buFont typeface="Arial" panose="020B0604020202020204" pitchFamily="34" charset="0"/>
              <a:buNone/>
            </a:pPr>
            <a:r>
              <a:rPr lang="tr-TR" sz="2000" dirty="0"/>
              <a:t>3.  Limited Visibility and Tracking Capabilities</a:t>
            </a:r>
          </a:p>
          <a:p>
            <a:pPr marL="1885950" lvl="3" indent="-285750">
              <a:buFont typeface="Arial" panose="020B0604020202020204" pitchFamily="34" charset="0"/>
              <a:buChar char="•"/>
            </a:pPr>
            <a:r>
              <a:rPr lang="tr-TR" sz="2000" dirty="0"/>
              <a:t>Shippers and consignees cannot easily track their shipments in real-time</a:t>
            </a:r>
          </a:p>
          <a:p>
            <a:pPr marL="1885950" lvl="3" indent="-285750">
              <a:buFont typeface="Arial" panose="020B0604020202020204" pitchFamily="34" charset="0"/>
              <a:buChar char="•"/>
            </a:pPr>
            <a:r>
              <a:rPr lang="tr-TR" sz="2000" dirty="0"/>
              <a:t>Airlines and ground handlers struggle to provide accurate status updates</a:t>
            </a:r>
          </a:p>
          <a:p>
            <a:pPr marL="1885950" lvl="3" indent="-285750">
              <a:buFont typeface="Arial" panose="020B0604020202020204" pitchFamily="34" charset="0"/>
              <a:buChar char="•"/>
            </a:pPr>
            <a:r>
              <a:rPr lang="tr-TR" sz="2000" dirty="0"/>
              <a:t>Customs authorities lack advance information for risk assessment and resource planning</a:t>
            </a:r>
          </a:p>
          <a:p>
            <a:pPr marL="1885950" lvl="3" indent="-285750">
              <a:buFont typeface="Arial" panose="020B0604020202020204" pitchFamily="34" charset="0"/>
              <a:buChar char="•"/>
            </a:pPr>
            <a:r>
              <a:rPr lang="tr-TR" sz="2000" dirty="0"/>
              <a:t>Supply chain partners cannot effectively coordinate their operations</a:t>
            </a:r>
            <a:endParaRPr lang="en-CA" dirty="0"/>
          </a:p>
        </p:txBody>
      </p:sp>
      <p:sp>
        <p:nvSpPr>
          <p:cNvPr id="10" name="Title 1"/>
          <p:cNvSpPr>
            <a:spLocks noGrp="1"/>
          </p:cNvSpPr>
          <p:nvPr>
            <p:ph type="title" hasCustomPrompt="1"/>
          </p:nvPr>
        </p:nvSpPr>
        <p:spPr>
          <a:xfrm>
            <a:off x="1609557" y="2743200"/>
            <a:ext cx="2126611" cy="979330"/>
          </a:xfrm>
          <a:prstGeom prst="rect">
            <a:avLst/>
          </a:prstGeom>
        </p:spPr>
        <p:txBody>
          <a:bodyPr/>
          <a:lstStyle>
            <a:lvl1pPr algn="ctr">
              <a:defRPr sz="2000" baseline="0">
                <a:solidFill>
                  <a:schemeClr val="bg1"/>
                </a:solidFill>
              </a:defRPr>
            </a:lvl1pPr>
          </a:lstStyle>
          <a:p>
            <a:r>
              <a:rPr lang="en-US" dirty="0"/>
              <a:t>C</a:t>
            </a:r>
            <a:r>
              <a:rPr lang="tr-TR" dirty="0"/>
              <a:t>urrent Challenges in Traditional Air Cargo Systems</a:t>
            </a:r>
            <a:endParaRPr lang="en-CA" sz="2800" dirty="0"/>
          </a:p>
        </p:txBody>
      </p:sp>
      <p:sp>
        <p:nvSpPr>
          <p:cNvPr id="13" name="Text Placeholder 12"/>
          <p:cNvSpPr>
            <a:spLocks noGrp="1"/>
          </p:cNvSpPr>
          <p:nvPr>
            <p:ph type="body" sz="quarter" idx="11" hasCustomPrompt="1"/>
          </p:nvPr>
        </p:nvSpPr>
        <p:spPr>
          <a:xfrm>
            <a:off x="2315407" y="2125666"/>
            <a:ext cx="714910" cy="558020"/>
          </a:xfrm>
          <a:prstGeom prst="rect">
            <a:avLst/>
          </a:prstGeom>
        </p:spPr>
        <p:txBody>
          <a:bodyPr/>
          <a:lstStyle>
            <a:lvl1pPr marL="0" indent="0" algn="ctr">
              <a:buNone/>
              <a:defRPr sz="2800" b="1">
                <a:solidFill>
                  <a:schemeClr val="bg1"/>
                </a:solidFill>
                <a:latin typeface="+mj-lt"/>
              </a:defRPr>
            </a:lvl1pPr>
          </a:lstStyle>
          <a:p>
            <a:pPr lvl="0"/>
            <a:r>
              <a:rPr lang="en-US" dirty="0"/>
              <a:t>01</a:t>
            </a:r>
            <a:endParaRPr lang="en-CA" dirty="0"/>
          </a:p>
        </p:txBody>
      </p:sp>
      <p:sp>
        <p:nvSpPr>
          <p:cNvPr id="2" name="Picture Placeholder 2">
            <a:extLst>
              <a:ext uri="{FF2B5EF4-FFF2-40B4-BE49-F238E27FC236}">
                <a16:creationId xmlns:a16="http://schemas.microsoft.com/office/drawing/2014/main" id="{26A31486-3512-5C5B-411A-767DB6DBBE48}"/>
              </a:ext>
            </a:extLst>
          </p:cNvPr>
          <p:cNvSpPr>
            <a:spLocks noGrp="1"/>
          </p:cNvSpPr>
          <p:nvPr>
            <p:ph type="pic" idx="12" hasCustomPrompt="1"/>
          </p:nvPr>
        </p:nvSpPr>
        <p:spPr>
          <a:xfrm>
            <a:off x="4074220" y="3935325"/>
            <a:ext cx="6877840" cy="2682210"/>
          </a:xfrm>
          <a:prstGeom prst="rect">
            <a:avLst/>
          </a:prstGeom>
          <a:solidFill>
            <a:schemeClr val="bg1">
              <a:lumMod val="95000"/>
            </a:schemeClr>
          </a:solidFill>
        </p:spPr>
        <p:txBody>
          <a:bodyPr anchor="ctr"/>
          <a:lstStyle>
            <a:lvl1pPr marL="0" indent="0" algn="ctr">
              <a:buNone/>
              <a:defRPr sz="1600"/>
            </a:lvl1pPr>
            <a:lvl2pPr marL="457200" indent="0">
              <a:buNone/>
              <a:defRPr sz="2800"/>
            </a:lvl2pPr>
            <a:lvl3pPr marL="914400" indent="0">
              <a:buNone/>
              <a:defRPr sz="100"/>
            </a:lvl3pPr>
            <a:lvl4pPr marL="1371600" indent="0">
              <a:buNone/>
              <a:defRPr sz="191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indent="0">
              <a:buFont typeface="Arial" panose="020B0604020202020204" pitchFamily="34" charset="0"/>
              <a:buNone/>
            </a:pPr>
            <a:r>
              <a:rPr lang="tr-TR" sz="2000" dirty="0"/>
              <a:t>4.        Compliance and Security Concerns</a:t>
            </a:r>
          </a:p>
          <a:p>
            <a:pPr marL="1885950" lvl="3" indent="-285750">
              <a:buFont typeface="Arial" panose="020B0604020202020204" pitchFamily="34" charset="0"/>
              <a:buChar char="•"/>
            </a:pPr>
            <a:r>
              <a:rPr lang="tr-TR" sz="2000" dirty="0"/>
              <a:t>Reactive security measures</a:t>
            </a:r>
          </a:p>
          <a:p>
            <a:pPr marL="1885950" lvl="3" indent="-285750">
              <a:buFont typeface="Arial" panose="020B0604020202020204" pitchFamily="34" charset="0"/>
              <a:buChar char="•"/>
            </a:pPr>
            <a:r>
              <a:rPr lang="tr-TR" sz="2000" dirty="0"/>
              <a:t>Inconsistent compliance</a:t>
            </a:r>
          </a:p>
          <a:p>
            <a:pPr marL="1885950" lvl="3" indent="-285750">
              <a:buFont typeface="Arial" panose="020B0604020202020204" pitchFamily="34" charset="0"/>
              <a:buChar char="•"/>
            </a:pPr>
            <a:r>
              <a:rPr lang="tr-TR" sz="2000" dirty="0"/>
              <a:t>Limited risk assessment</a:t>
            </a:r>
          </a:p>
          <a:p>
            <a:pPr marL="1885950" lvl="3" indent="-285750">
              <a:buFont typeface="Arial" panose="020B0604020202020204" pitchFamily="34" charset="0"/>
              <a:buChar char="•"/>
            </a:pPr>
            <a:r>
              <a:rPr lang="tr-TR" sz="2000" dirty="0"/>
              <a:t>Delayed inspections</a:t>
            </a:r>
          </a:p>
          <a:p>
            <a:endParaRPr lang="en-CA" dirty="0"/>
          </a:p>
        </p:txBody>
      </p:sp>
    </p:spTree>
    <p:extLst>
      <p:ext uri="{BB962C8B-B14F-4D97-AF65-F5344CB8AC3E}">
        <p14:creationId xmlns:p14="http://schemas.microsoft.com/office/powerpoint/2010/main" val="1127122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Chapter Divider">
    <p:spTree>
      <p:nvGrpSpPr>
        <p:cNvPr id="1" name=""/>
        <p:cNvGrpSpPr/>
        <p:nvPr/>
      </p:nvGrpSpPr>
      <p:grpSpPr>
        <a:xfrm>
          <a:off x="0" y="0"/>
          <a:ext cx="0" cy="0"/>
          <a:chOff x="0" y="0"/>
          <a:chExt cx="0" cy="0"/>
        </a:xfrm>
      </p:grpSpPr>
      <p:sp>
        <p:nvSpPr>
          <p:cNvPr id="8" name="Rectangle 7"/>
          <p:cNvSpPr/>
          <p:nvPr userDrawn="1"/>
        </p:nvSpPr>
        <p:spPr>
          <a:xfrm>
            <a:off x="1271504" y="894109"/>
            <a:ext cx="2802716" cy="5723425"/>
          </a:xfrm>
          <a:prstGeom prst="rect">
            <a:avLst/>
          </a:prstGeom>
          <a:solidFill>
            <a:srgbClr val="006EB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Picture Placeholder 2"/>
          <p:cNvSpPr>
            <a:spLocks noGrp="1"/>
          </p:cNvSpPr>
          <p:nvPr>
            <p:ph type="pic" idx="10" hasCustomPrompt="1"/>
          </p:nvPr>
        </p:nvSpPr>
        <p:spPr>
          <a:xfrm>
            <a:off x="4074220" y="894110"/>
            <a:ext cx="6877840" cy="5723424"/>
          </a:xfrm>
          <a:prstGeom prst="rect">
            <a:avLst/>
          </a:prstGeom>
          <a:solidFill>
            <a:schemeClr val="bg1">
              <a:lumMod val="95000"/>
            </a:schemeClr>
          </a:solidFill>
        </p:spPr>
        <p:txBody>
          <a:bodyPr anchor="ctr"/>
          <a:lstStyle>
            <a:lvl1pPr marL="0" indent="0" algn="ctr">
              <a:buNone/>
              <a:defRPr sz="1600"/>
            </a:lvl1pPr>
            <a:lvl2pPr marL="457200" indent="0">
              <a:buNone/>
              <a:defRPr sz="3200"/>
            </a:lvl2pPr>
            <a:lvl3pPr marL="914400" indent="0">
              <a:buNone/>
              <a:defRPr sz="100"/>
            </a:lvl3pPr>
            <a:lvl4pPr marL="1371600" indent="0">
              <a:buNone/>
              <a:defRPr sz="26700"/>
            </a:lvl4pPr>
            <a:lvl5pPr marL="1828800" indent="0">
              <a:buNone/>
              <a:defRPr sz="1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indent="0">
              <a:buFont typeface="Arial" panose="020B0604020202020204" pitchFamily="34" charset="0"/>
              <a:buNone/>
            </a:pPr>
            <a:r>
              <a:rPr lang="tr-TR" sz="2000" dirty="0"/>
              <a:t>5.     Data Exchange Limitations</a:t>
            </a:r>
          </a:p>
          <a:p>
            <a:pPr marL="2343150" lvl="4" indent="-285750">
              <a:buFont typeface="Arial" panose="020B0604020202020204" pitchFamily="34" charset="0"/>
              <a:buChar char="•"/>
            </a:pPr>
            <a:r>
              <a:rPr lang="tr-TR" sz="2000" dirty="0"/>
              <a:t>Information silos; data being trapped within organizational boundaries</a:t>
            </a:r>
          </a:p>
          <a:p>
            <a:pPr marL="2343150" lvl="4" indent="-285750">
              <a:buFont typeface="Arial" panose="020B0604020202020204" pitchFamily="34" charset="0"/>
              <a:buChar char="•"/>
            </a:pPr>
            <a:r>
              <a:rPr lang="tr-TR" sz="2000" dirty="0"/>
              <a:t>Delayed communication</a:t>
            </a:r>
          </a:p>
          <a:p>
            <a:pPr marL="2343150" lvl="4" indent="-285750">
              <a:buFont typeface="Arial" panose="020B0604020202020204" pitchFamily="34" charset="0"/>
              <a:buChar char="•"/>
            </a:pPr>
            <a:r>
              <a:rPr lang="tr-TR" sz="2000" dirty="0"/>
              <a:t>Format inconsistencies</a:t>
            </a:r>
          </a:p>
          <a:p>
            <a:pPr marL="2343150" lvl="4" indent="-285750">
              <a:buFont typeface="Arial" panose="020B0604020202020204" pitchFamily="34" charset="0"/>
              <a:buChar char="•"/>
            </a:pPr>
            <a:r>
              <a:rPr lang="tr-TR" sz="2000" dirty="0"/>
              <a:t>Limited Collaboration</a:t>
            </a:r>
            <a:endParaRPr lang="en-CA" dirty="0"/>
          </a:p>
        </p:txBody>
      </p:sp>
      <p:sp>
        <p:nvSpPr>
          <p:cNvPr id="10" name="Title 1"/>
          <p:cNvSpPr>
            <a:spLocks noGrp="1"/>
          </p:cNvSpPr>
          <p:nvPr>
            <p:ph type="title" hasCustomPrompt="1"/>
          </p:nvPr>
        </p:nvSpPr>
        <p:spPr>
          <a:xfrm>
            <a:off x="1609557" y="2743200"/>
            <a:ext cx="2126611" cy="979330"/>
          </a:xfrm>
          <a:prstGeom prst="rect">
            <a:avLst/>
          </a:prstGeom>
        </p:spPr>
        <p:txBody>
          <a:bodyPr/>
          <a:lstStyle>
            <a:lvl1pPr algn="ctr">
              <a:defRPr sz="2000" baseline="0">
                <a:solidFill>
                  <a:schemeClr val="bg1"/>
                </a:solidFill>
              </a:defRPr>
            </a:lvl1pPr>
          </a:lstStyle>
          <a:p>
            <a:r>
              <a:rPr lang="en-US" dirty="0"/>
              <a:t>C</a:t>
            </a:r>
            <a:r>
              <a:rPr lang="tr-TR" dirty="0"/>
              <a:t>urrent Challenges in Traditional Air Cargo Systems</a:t>
            </a:r>
            <a:endParaRPr lang="en-CA" sz="2800" dirty="0"/>
          </a:p>
        </p:txBody>
      </p:sp>
      <p:sp>
        <p:nvSpPr>
          <p:cNvPr id="13" name="Text Placeholder 12"/>
          <p:cNvSpPr>
            <a:spLocks noGrp="1"/>
          </p:cNvSpPr>
          <p:nvPr>
            <p:ph type="body" sz="quarter" idx="11" hasCustomPrompt="1"/>
          </p:nvPr>
        </p:nvSpPr>
        <p:spPr>
          <a:xfrm>
            <a:off x="2315407" y="2125666"/>
            <a:ext cx="714910" cy="558020"/>
          </a:xfrm>
          <a:prstGeom prst="rect">
            <a:avLst/>
          </a:prstGeom>
        </p:spPr>
        <p:txBody>
          <a:bodyPr/>
          <a:lstStyle>
            <a:lvl1pPr marL="0" indent="0" algn="ctr">
              <a:buNone/>
              <a:defRPr sz="2800" b="1">
                <a:solidFill>
                  <a:schemeClr val="bg1"/>
                </a:solidFill>
                <a:latin typeface="+mj-lt"/>
              </a:defRPr>
            </a:lvl1pPr>
          </a:lstStyle>
          <a:p>
            <a:pPr lvl="0"/>
            <a:r>
              <a:rPr lang="en-US" dirty="0"/>
              <a:t>01</a:t>
            </a:r>
            <a:endParaRPr lang="en-CA" dirty="0"/>
          </a:p>
        </p:txBody>
      </p:sp>
    </p:spTree>
    <p:extLst>
      <p:ext uri="{BB962C8B-B14F-4D97-AF65-F5344CB8AC3E}">
        <p14:creationId xmlns:p14="http://schemas.microsoft.com/office/powerpoint/2010/main" val="3984260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Chapter Divider">
    <p:spTree>
      <p:nvGrpSpPr>
        <p:cNvPr id="1" name=""/>
        <p:cNvGrpSpPr/>
        <p:nvPr/>
      </p:nvGrpSpPr>
      <p:grpSpPr>
        <a:xfrm>
          <a:off x="0" y="0"/>
          <a:ext cx="0" cy="0"/>
          <a:chOff x="0" y="0"/>
          <a:chExt cx="0" cy="0"/>
        </a:xfrm>
      </p:grpSpPr>
      <p:sp>
        <p:nvSpPr>
          <p:cNvPr id="8" name="Rectangle 7"/>
          <p:cNvSpPr/>
          <p:nvPr userDrawn="1"/>
        </p:nvSpPr>
        <p:spPr>
          <a:xfrm>
            <a:off x="1271504" y="894109"/>
            <a:ext cx="2802716" cy="5723425"/>
          </a:xfrm>
          <a:prstGeom prst="rect">
            <a:avLst/>
          </a:prstGeom>
          <a:solidFill>
            <a:srgbClr val="006EB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Picture Placeholder 2"/>
          <p:cNvSpPr>
            <a:spLocks noGrp="1"/>
          </p:cNvSpPr>
          <p:nvPr>
            <p:ph type="pic" idx="10" hasCustomPrompt="1"/>
          </p:nvPr>
        </p:nvSpPr>
        <p:spPr>
          <a:xfrm>
            <a:off x="4074220" y="894110"/>
            <a:ext cx="6877840" cy="5723424"/>
          </a:xfrm>
          <a:prstGeom prst="rect">
            <a:avLst/>
          </a:prstGeom>
          <a:solidFill>
            <a:schemeClr val="bg1">
              <a:lumMod val="95000"/>
            </a:schemeClr>
          </a:solidFill>
        </p:spPr>
        <p:txBody>
          <a:bodyPr anchor="ctr"/>
          <a:lstStyle>
            <a:lvl1pPr marL="0" indent="0" algn="ctr">
              <a:buNone/>
              <a:defRPr sz="1600"/>
            </a:lvl1pPr>
            <a:lvl2pPr marL="457200" indent="0">
              <a:buNone/>
              <a:defRPr sz="3200"/>
            </a:lvl2pPr>
            <a:lvl3pPr marL="914400" indent="0">
              <a:buNone/>
              <a:defRPr sz="100"/>
            </a:lvl3pPr>
            <a:lvl4pPr marL="1371600" indent="0">
              <a:buNone/>
              <a:defRPr sz="34300"/>
            </a:lvl4pPr>
            <a:lvl5pPr marL="1828800" indent="0">
              <a:buNone/>
              <a:defRPr sz="100"/>
            </a:lvl5pPr>
            <a:lvl6pPr marL="2286000" indent="0">
              <a:buNone/>
              <a:defRPr sz="9600"/>
            </a:lvl6pPr>
            <a:lvl7pPr marL="2743200" indent="0">
              <a:buNone/>
              <a:defRPr sz="2000"/>
            </a:lvl7pPr>
            <a:lvl8pPr marL="3200400" indent="0">
              <a:buNone/>
              <a:defRPr sz="2000"/>
            </a:lvl8pPr>
            <a:lvl9pPr marL="3657600" indent="0">
              <a:buNone/>
              <a:defRPr sz="2000"/>
            </a:lvl9pPr>
          </a:lstStyle>
          <a:p>
            <a:pPr marL="0" indent="0">
              <a:buFont typeface="Arial" panose="020B0604020202020204" pitchFamily="34" charset="0"/>
              <a:buNone/>
            </a:pPr>
            <a:r>
              <a:rPr lang="tr-TR" sz="2000" dirty="0"/>
              <a:t>6.     Quantitative Impact</a:t>
            </a:r>
          </a:p>
          <a:p>
            <a:pPr marL="2800350" lvl="5" indent="-285750">
              <a:buFont typeface="Arial" panose="020B0604020202020204" pitchFamily="34" charset="0"/>
              <a:buChar char="•"/>
            </a:pPr>
            <a:r>
              <a:rPr lang="tr-TR" sz="2000" dirty="0"/>
              <a:t>Manual customs clearance can take up to 3-5 days compared to hours with automated systems</a:t>
            </a:r>
          </a:p>
          <a:p>
            <a:pPr marL="2800350" lvl="5" indent="-285750" algn="l" defTabSz="914400" rtl="0" eaLnBrk="1" latinLnBrk="0" hangingPunct="1">
              <a:buFont typeface="Arial" panose="020B0604020202020204" pitchFamily="34" charset="0"/>
              <a:buChar char="•"/>
            </a:pPr>
            <a:r>
              <a:rPr lang="en-GB" sz="2000" kern="1200" dirty="0">
                <a:solidFill>
                  <a:schemeClr val="tx1"/>
                </a:solidFill>
                <a:latin typeface="+mn-lt"/>
                <a:ea typeface="+mn-ea"/>
                <a:cs typeface="+mn-cs"/>
              </a:rPr>
              <a:t>Document processing accuracy in manual systems averages around 60-70%</a:t>
            </a:r>
            <a:r>
              <a:rPr lang="tr-TR" sz="2000" kern="1200" dirty="0">
                <a:solidFill>
                  <a:schemeClr val="tx1"/>
                </a:solidFill>
                <a:latin typeface="+mn-lt"/>
                <a:ea typeface="+mn-ea"/>
                <a:cs typeface="+mn-cs"/>
              </a:rPr>
              <a:t>  </a:t>
            </a:r>
            <a:r>
              <a:rPr lang="en-GB" sz="2000" kern="1200" dirty="0">
                <a:solidFill>
                  <a:schemeClr val="tx1"/>
                </a:solidFill>
                <a:latin typeface="+mn-lt"/>
                <a:ea typeface="+mn-ea"/>
                <a:cs typeface="+mn-cs"/>
              </a:rPr>
              <a:t>compared to 95% in automated systems</a:t>
            </a:r>
            <a:endParaRPr lang="tr-TR" sz="2000" kern="1200" dirty="0">
              <a:solidFill>
                <a:schemeClr val="tx1"/>
              </a:solidFill>
              <a:latin typeface="+mn-lt"/>
              <a:ea typeface="+mn-ea"/>
              <a:cs typeface="+mn-cs"/>
            </a:endParaRPr>
          </a:p>
          <a:p>
            <a:pPr marL="2800350" lvl="5" indent="-285750">
              <a:buFont typeface="Arial" panose="020B0604020202020204" pitchFamily="34" charset="0"/>
              <a:buChar char="•"/>
            </a:pPr>
            <a:r>
              <a:rPr lang="tr-TR" sz="2000" dirty="0"/>
              <a:t>Labor costs for manual document processing can be 3-4 times higher than automated alternatives</a:t>
            </a:r>
          </a:p>
          <a:p>
            <a:pPr marL="2800350" lvl="5" indent="-285750">
              <a:buFont typeface="Arial" panose="020B0604020202020204" pitchFamily="34" charset="0"/>
              <a:buChar char="•"/>
            </a:pPr>
            <a:r>
              <a:rPr lang="tr-TR" sz="2000" dirty="0"/>
              <a:t>Storage costs dues to extended dwell times can represent up to 13% of total logistics costs in traditional systems</a:t>
            </a:r>
            <a:endParaRPr lang="en-CA" dirty="0"/>
          </a:p>
        </p:txBody>
      </p:sp>
      <p:sp>
        <p:nvSpPr>
          <p:cNvPr id="10" name="Title 1"/>
          <p:cNvSpPr>
            <a:spLocks noGrp="1"/>
          </p:cNvSpPr>
          <p:nvPr>
            <p:ph type="title" hasCustomPrompt="1"/>
          </p:nvPr>
        </p:nvSpPr>
        <p:spPr>
          <a:xfrm>
            <a:off x="1609557" y="2743200"/>
            <a:ext cx="2126611" cy="979330"/>
          </a:xfrm>
          <a:prstGeom prst="rect">
            <a:avLst/>
          </a:prstGeom>
        </p:spPr>
        <p:txBody>
          <a:bodyPr/>
          <a:lstStyle>
            <a:lvl1pPr algn="ctr">
              <a:defRPr sz="2000" baseline="0">
                <a:solidFill>
                  <a:schemeClr val="bg1"/>
                </a:solidFill>
              </a:defRPr>
            </a:lvl1pPr>
          </a:lstStyle>
          <a:p>
            <a:r>
              <a:rPr lang="en-US" dirty="0"/>
              <a:t>C</a:t>
            </a:r>
            <a:r>
              <a:rPr lang="tr-TR" dirty="0"/>
              <a:t>urrent Challenges in Traditional Air Cargo Systems</a:t>
            </a:r>
            <a:endParaRPr lang="en-CA" sz="2800" dirty="0"/>
          </a:p>
        </p:txBody>
      </p:sp>
      <p:sp>
        <p:nvSpPr>
          <p:cNvPr id="13" name="Text Placeholder 12"/>
          <p:cNvSpPr>
            <a:spLocks noGrp="1"/>
          </p:cNvSpPr>
          <p:nvPr>
            <p:ph type="body" sz="quarter" idx="11" hasCustomPrompt="1"/>
          </p:nvPr>
        </p:nvSpPr>
        <p:spPr>
          <a:xfrm>
            <a:off x="2315407" y="2125666"/>
            <a:ext cx="714910" cy="558020"/>
          </a:xfrm>
          <a:prstGeom prst="rect">
            <a:avLst/>
          </a:prstGeom>
        </p:spPr>
        <p:txBody>
          <a:bodyPr/>
          <a:lstStyle>
            <a:lvl1pPr marL="0" indent="0" algn="ctr">
              <a:buNone/>
              <a:defRPr sz="2800" b="1">
                <a:solidFill>
                  <a:schemeClr val="bg1"/>
                </a:solidFill>
                <a:latin typeface="+mj-lt"/>
              </a:defRPr>
            </a:lvl1pPr>
          </a:lstStyle>
          <a:p>
            <a:pPr lvl="0"/>
            <a:r>
              <a:rPr lang="en-US" dirty="0"/>
              <a:t>01</a:t>
            </a:r>
            <a:endParaRPr lang="en-CA" dirty="0"/>
          </a:p>
        </p:txBody>
      </p:sp>
    </p:spTree>
    <p:extLst>
      <p:ext uri="{BB962C8B-B14F-4D97-AF65-F5344CB8AC3E}">
        <p14:creationId xmlns:p14="http://schemas.microsoft.com/office/powerpoint/2010/main" val="1961835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Points">
    <p:spTree>
      <p:nvGrpSpPr>
        <p:cNvPr id="1" name=""/>
        <p:cNvGrpSpPr/>
        <p:nvPr/>
      </p:nvGrpSpPr>
      <p:grpSpPr>
        <a:xfrm>
          <a:off x="0" y="0"/>
          <a:ext cx="0" cy="0"/>
          <a:chOff x="0" y="0"/>
          <a:chExt cx="0" cy="0"/>
        </a:xfrm>
      </p:grpSpPr>
      <p:sp>
        <p:nvSpPr>
          <p:cNvPr id="3" name="Freeform 1089"/>
          <p:cNvSpPr>
            <a:spLocks noEditPoints="1"/>
          </p:cNvSpPr>
          <p:nvPr userDrawn="1"/>
        </p:nvSpPr>
        <p:spPr bwMode="auto">
          <a:xfrm>
            <a:off x="6588429" y="938242"/>
            <a:ext cx="546100" cy="495300"/>
          </a:xfrm>
          <a:custGeom>
            <a:avLst/>
            <a:gdLst>
              <a:gd name="T0" fmla="*/ 144 w 160"/>
              <a:gd name="T1" fmla="*/ 52 h 144"/>
              <a:gd name="T2" fmla="*/ 144 w 160"/>
              <a:gd name="T3" fmla="*/ 144 h 144"/>
              <a:gd name="T4" fmla="*/ 0 w 160"/>
              <a:gd name="T5" fmla="*/ 144 h 144"/>
              <a:gd name="T6" fmla="*/ 0 w 160"/>
              <a:gd name="T7" fmla="*/ 0 h 144"/>
              <a:gd name="T8" fmla="*/ 144 w 160"/>
              <a:gd name="T9" fmla="*/ 0 h 144"/>
              <a:gd name="T10" fmla="*/ 144 w 160"/>
              <a:gd name="T11" fmla="*/ 8 h 144"/>
              <a:gd name="T12" fmla="*/ 141 w 160"/>
              <a:gd name="T13" fmla="*/ 11 h 144"/>
              <a:gd name="T14" fmla="*/ 138 w 160"/>
              <a:gd name="T15" fmla="*/ 8 h 144"/>
              <a:gd name="T16" fmla="*/ 138 w 160"/>
              <a:gd name="T17" fmla="*/ 5 h 144"/>
              <a:gd name="T18" fmla="*/ 5 w 160"/>
              <a:gd name="T19" fmla="*/ 5 h 144"/>
              <a:gd name="T20" fmla="*/ 5 w 160"/>
              <a:gd name="T21" fmla="*/ 138 h 144"/>
              <a:gd name="T22" fmla="*/ 138 w 160"/>
              <a:gd name="T23" fmla="*/ 138 h 144"/>
              <a:gd name="T24" fmla="*/ 138 w 160"/>
              <a:gd name="T25" fmla="*/ 52 h 144"/>
              <a:gd name="T26" fmla="*/ 141 w 160"/>
              <a:gd name="T27" fmla="*/ 49 h 144"/>
              <a:gd name="T28" fmla="*/ 144 w 160"/>
              <a:gd name="T29" fmla="*/ 52 h 144"/>
              <a:gd name="T30" fmla="*/ 159 w 160"/>
              <a:gd name="T31" fmla="*/ 12 h 144"/>
              <a:gd name="T32" fmla="*/ 155 w 160"/>
              <a:gd name="T33" fmla="*/ 12 h 144"/>
              <a:gd name="T34" fmla="*/ 73 w 160"/>
              <a:gd name="T35" fmla="*/ 94 h 144"/>
              <a:gd name="T36" fmla="*/ 38 w 160"/>
              <a:gd name="T37" fmla="*/ 58 h 144"/>
              <a:gd name="T38" fmla="*/ 34 w 160"/>
              <a:gd name="T39" fmla="*/ 58 h 144"/>
              <a:gd name="T40" fmla="*/ 34 w 160"/>
              <a:gd name="T41" fmla="*/ 62 h 144"/>
              <a:gd name="T42" fmla="*/ 71 w 160"/>
              <a:gd name="T43" fmla="*/ 100 h 144"/>
              <a:gd name="T44" fmla="*/ 73 w 160"/>
              <a:gd name="T45" fmla="*/ 100 h 144"/>
              <a:gd name="T46" fmla="*/ 75 w 160"/>
              <a:gd name="T47" fmla="*/ 100 h 144"/>
              <a:gd name="T48" fmla="*/ 159 w 160"/>
              <a:gd name="T49" fmla="*/ 15 h 144"/>
              <a:gd name="T50" fmla="*/ 159 w 160"/>
              <a:gd name="T51" fmla="*/ 12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0" h="144">
                <a:moveTo>
                  <a:pt x="144" y="52"/>
                </a:moveTo>
                <a:cubicBezTo>
                  <a:pt x="144" y="144"/>
                  <a:pt x="144" y="144"/>
                  <a:pt x="144" y="144"/>
                </a:cubicBezTo>
                <a:cubicBezTo>
                  <a:pt x="0" y="144"/>
                  <a:pt x="0" y="144"/>
                  <a:pt x="0" y="144"/>
                </a:cubicBezTo>
                <a:cubicBezTo>
                  <a:pt x="0" y="0"/>
                  <a:pt x="0" y="0"/>
                  <a:pt x="0" y="0"/>
                </a:cubicBezTo>
                <a:cubicBezTo>
                  <a:pt x="144" y="0"/>
                  <a:pt x="144" y="0"/>
                  <a:pt x="144" y="0"/>
                </a:cubicBezTo>
                <a:cubicBezTo>
                  <a:pt x="144" y="8"/>
                  <a:pt x="144" y="8"/>
                  <a:pt x="144" y="8"/>
                </a:cubicBezTo>
                <a:cubicBezTo>
                  <a:pt x="144" y="10"/>
                  <a:pt x="143" y="11"/>
                  <a:pt x="141" y="11"/>
                </a:cubicBezTo>
                <a:cubicBezTo>
                  <a:pt x="140" y="11"/>
                  <a:pt x="138" y="10"/>
                  <a:pt x="138" y="8"/>
                </a:cubicBezTo>
                <a:cubicBezTo>
                  <a:pt x="138" y="5"/>
                  <a:pt x="138" y="5"/>
                  <a:pt x="138" y="5"/>
                </a:cubicBezTo>
                <a:cubicBezTo>
                  <a:pt x="5" y="5"/>
                  <a:pt x="5" y="5"/>
                  <a:pt x="5" y="5"/>
                </a:cubicBezTo>
                <a:cubicBezTo>
                  <a:pt x="5" y="138"/>
                  <a:pt x="5" y="138"/>
                  <a:pt x="5" y="138"/>
                </a:cubicBezTo>
                <a:cubicBezTo>
                  <a:pt x="138" y="138"/>
                  <a:pt x="138" y="138"/>
                  <a:pt x="138" y="138"/>
                </a:cubicBezTo>
                <a:cubicBezTo>
                  <a:pt x="138" y="52"/>
                  <a:pt x="138" y="52"/>
                  <a:pt x="138" y="52"/>
                </a:cubicBezTo>
                <a:cubicBezTo>
                  <a:pt x="138" y="50"/>
                  <a:pt x="140" y="49"/>
                  <a:pt x="141" y="49"/>
                </a:cubicBezTo>
                <a:cubicBezTo>
                  <a:pt x="143" y="49"/>
                  <a:pt x="144" y="50"/>
                  <a:pt x="144" y="52"/>
                </a:cubicBezTo>
                <a:close/>
                <a:moveTo>
                  <a:pt x="159" y="12"/>
                </a:moveTo>
                <a:cubicBezTo>
                  <a:pt x="158" y="11"/>
                  <a:pt x="156" y="11"/>
                  <a:pt x="155" y="12"/>
                </a:cubicBezTo>
                <a:cubicBezTo>
                  <a:pt x="73" y="94"/>
                  <a:pt x="73" y="94"/>
                  <a:pt x="73" y="94"/>
                </a:cubicBezTo>
                <a:cubicBezTo>
                  <a:pt x="38" y="58"/>
                  <a:pt x="38" y="58"/>
                  <a:pt x="38" y="58"/>
                </a:cubicBezTo>
                <a:cubicBezTo>
                  <a:pt x="37" y="57"/>
                  <a:pt x="35" y="57"/>
                  <a:pt x="34" y="58"/>
                </a:cubicBezTo>
                <a:cubicBezTo>
                  <a:pt x="33" y="59"/>
                  <a:pt x="33" y="61"/>
                  <a:pt x="34" y="62"/>
                </a:cubicBezTo>
                <a:cubicBezTo>
                  <a:pt x="71" y="100"/>
                  <a:pt x="71" y="100"/>
                  <a:pt x="71" y="100"/>
                </a:cubicBezTo>
                <a:cubicBezTo>
                  <a:pt x="72" y="100"/>
                  <a:pt x="73" y="100"/>
                  <a:pt x="73" y="100"/>
                </a:cubicBezTo>
                <a:cubicBezTo>
                  <a:pt x="74" y="100"/>
                  <a:pt x="75" y="100"/>
                  <a:pt x="75" y="100"/>
                </a:cubicBezTo>
                <a:cubicBezTo>
                  <a:pt x="159" y="15"/>
                  <a:pt x="159" y="15"/>
                  <a:pt x="159" y="15"/>
                </a:cubicBezTo>
                <a:cubicBezTo>
                  <a:pt x="160" y="14"/>
                  <a:pt x="160" y="13"/>
                  <a:pt x="159" y="12"/>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a:p>
        </p:txBody>
      </p:sp>
      <p:sp>
        <p:nvSpPr>
          <p:cNvPr id="4" name="Freeform 1089"/>
          <p:cNvSpPr>
            <a:spLocks noEditPoints="1"/>
          </p:cNvSpPr>
          <p:nvPr userDrawn="1"/>
        </p:nvSpPr>
        <p:spPr bwMode="auto">
          <a:xfrm>
            <a:off x="6588429" y="2300298"/>
            <a:ext cx="546100" cy="495300"/>
          </a:xfrm>
          <a:custGeom>
            <a:avLst/>
            <a:gdLst>
              <a:gd name="T0" fmla="*/ 144 w 160"/>
              <a:gd name="T1" fmla="*/ 52 h 144"/>
              <a:gd name="T2" fmla="*/ 144 w 160"/>
              <a:gd name="T3" fmla="*/ 144 h 144"/>
              <a:gd name="T4" fmla="*/ 0 w 160"/>
              <a:gd name="T5" fmla="*/ 144 h 144"/>
              <a:gd name="T6" fmla="*/ 0 w 160"/>
              <a:gd name="T7" fmla="*/ 0 h 144"/>
              <a:gd name="T8" fmla="*/ 144 w 160"/>
              <a:gd name="T9" fmla="*/ 0 h 144"/>
              <a:gd name="T10" fmla="*/ 144 w 160"/>
              <a:gd name="T11" fmla="*/ 8 h 144"/>
              <a:gd name="T12" fmla="*/ 141 w 160"/>
              <a:gd name="T13" fmla="*/ 11 h 144"/>
              <a:gd name="T14" fmla="*/ 138 w 160"/>
              <a:gd name="T15" fmla="*/ 8 h 144"/>
              <a:gd name="T16" fmla="*/ 138 w 160"/>
              <a:gd name="T17" fmla="*/ 5 h 144"/>
              <a:gd name="T18" fmla="*/ 5 w 160"/>
              <a:gd name="T19" fmla="*/ 5 h 144"/>
              <a:gd name="T20" fmla="*/ 5 w 160"/>
              <a:gd name="T21" fmla="*/ 138 h 144"/>
              <a:gd name="T22" fmla="*/ 138 w 160"/>
              <a:gd name="T23" fmla="*/ 138 h 144"/>
              <a:gd name="T24" fmla="*/ 138 w 160"/>
              <a:gd name="T25" fmla="*/ 52 h 144"/>
              <a:gd name="T26" fmla="*/ 141 w 160"/>
              <a:gd name="T27" fmla="*/ 49 h 144"/>
              <a:gd name="T28" fmla="*/ 144 w 160"/>
              <a:gd name="T29" fmla="*/ 52 h 144"/>
              <a:gd name="T30" fmla="*/ 159 w 160"/>
              <a:gd name="T31" fmla="*/ 12 h 144"/>
              <a:gd name="T32" fmla="*/ 155 w 160"/>
              <a:gd name="T33" fmla="*/ 12 h 144"/>
              <a:gd name="T34" fmla="*/ 73 w 160"/>
              <a:gd name="T35" fmla="*/ 94 h 144"/>
              <a:gd name="T36" fmla="*/ 38 w 160"/>
              <a:gd name="T37" fmla="*/ 58 h 144"/>
              <a:gd name="T38" fmla="*/ 34 w 160"/>
              <a:gd name="T39" fmla="*/ 58 h 144"/>
              <a:gd name="T40" fmla="*/ 34 w 160"/>
              <a:gd name="T41" fmla="*/ 62 h 144"/>
              <a:gd name="T42" fmla="*/ 71 w 160"/>
              <a:gd name="T43" fmla="*/ 100 h 144"/>
              <a:gd name="T44" fmla="*/ 73 w 160"/>
              <a:gd name="T45" fmla="*/ 100 h 144"/>
              <a:gd name="T46" fmla="*/ 75 w 160"/>
              <a:gd name="T47" fmla="*/ 100 h 144"/>
              <a:gd name="T48" fmla="*/ 159 w 160"/>
              <a:gd name="T49" fmla="*/ 15 h 144"/>
              <a:gd name="T50" fmla="*/ 159 w 160"/>
              <a:gd name="T51" fmla="*/ 12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0" h="144">
                <a:moveTo>
                  <a:pt x="144" y="52"/>
                </a:moveTo>
                <a:cubicBezTo>
                  <a:pt x="144" y="144"/>
                  <a:pt x="144" y="144"/>
                  <a:pt x="144" y="144"/>
                </a:cubicBezTo>
                <a:cubicBezTo>
                  <a:pt x="0" y="144"/>
                  <a:pt x="0" y="144"/>
                  <a:pt x="0" y="144"/>
                </a:cubicBezTo>
                <a:cubicBezTo>
                  <a:pt x="0" y="0"/>
                  <a:pt x="0" y="0"/>
                  <a:pt x="0" y="0"/>
                </a:cubicBezTo>
                <a:cubicBezTo>
                  <a:pt x="144" y="0"/>
                  <a:pt x="144" y="0"/>
                  <a:pt x="144" y="0"/>
                </a:cubicBezTo>
                <a:cubicBezTo>
                  <a:pt x="144" y="8"/>
                  <a:pt x="144" y="8"/>
                  <a:pt x="144" y="8"/>
                </a:cubicBezTo>
                <a:cubicBezTo>
                  <a:pt x="144" y="10"/>
                  <a:pt x="143" y="11"/>
                  <a:pt x="141" y="11"/>
                </a:cubicBezTo>
                <a:cubicBezTo>
                  <a:pt x="140" y="11"/>
                  <a:pt x="138" y="10"/>
                  <a:pt x="138" y="8"/>
                </a:cubicBezTo>
                <a:cubicBezTo>
                  <a:pt x="138" y="5"/>
                  <a:pt x="138" y="5"/>
                  <a:pt x="138" y="5"/>
                </a:cubicBezTo>
                <a:cubicBezTo>
                  <a:pt x="5" y="5"/>
                  <a:pt x="5" y="5"/>
                  <a:pt x="5" y="5"/>
                </a:cubicBezTo>
                <a:cubicBezTo>
                  <a:pt x="5" y="138"/>
                  <a:pt x="5" y="138"/>
                  <a:pt x="5" y="138"/>
                </a:cubicBezTo>
                <a:cubicBezTo>
                  <a:pt x="138" y="138"/>
                  <a:pt x="138" y="138"/>
                  <a:pt x="138" y="138"/>
                </a:cubicBezTo>
                <a:cubicBezTo>
                  <a:pt x="138" y="52"/>
                  <a:pt x="138" y="52"/>
                  <a:pt x="138" y="52"/>
                </a:cubicBezTo>
                <a:cubicBezTo>
                  <a:pt x="138" y="50"/>
                  <a:pt x="140" y="49"/>
                  <a:pt x="141" y="49"/>
                </a:cubicBezTo>
                <a:cubicBezTo>
                  <a:pt x="143" y="49"/>
                  <a:pt x="144" y="50"/>
                  <a:pt x="144" y="52"/>
                </a:cubicBezTo>
                <a:close/>
                <a:moveTo>
                  <a:pt x="159" y="12"/>
                </a:moveTo>
                <a:cubicBezTo>
                  <a:pt x="158" y="11"/>
                  <a:pt x="156" y="11"/>
                  <a:pt x="155" y="12"/>
                </a:cubicBezTo>
                <a:cubicBezTo>
                  <a:pt x="73" y="94"/>
                  <a:pt x="73" y="94"/>
                  <a:pt x="73" y="94"/>
                </a:cubicBezTo>
                <a:cubicBezTo>
                  <a:pt x="38" y="58"/>
                  <a:pt x="38" y="58"/>
                  <a:pt x="38" y="58"/>
                </a:cubicBezTo>
                <a:cubicBezTo>
                  <a:pt x="37" y="57"/>
                  <a:pt x="35" y="57"/>
                  <a:pt x="34" y="58"/>
                </a:cubicBezTo>
                <a:cubicBezTo>
                  <a:pt x="33" y="59"/>
                  <a:pt x="33" y="61"/>
                  <a:pt x="34" y="62"/>
                </a:cubicBezTo>
                <a:cubicBezTo>
                  <a:pt x="71" y="100"/>
                  <a:pt x="71" y="100"/>
                  <a:pt x="71" y="100"/>
                </a:cubicBezTo>
                <a:cubicBezTo>
                  <a:pt x="72" y="100"/>
                  <a:pt x="73" y="100"/>
                  <a:pt x="73" y="100"/>
                </a:cubicBezTo>
                <a:cubicBezTo>
                  <a:pt x="74" y="100"/>
                  <a:pt x="75" y="100"/>
                  <a:pt x="75" y="100"/>
                </a:cubicBezTo>
                <a:cubicBezTo>
                  <a:pt x="159" y="15"/>
                  <a:pt x="159" y="15"/>
                  <a:pt x="159" y="15"/>
                </a:cubicBezTo>
                <a:cubicBezTo>
                  <a:pt x="160" y="14"/>
                  <a:pt x="160" y="13"/>
                  <a:pt x="159" y="12"/>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a:p>
        </p:txBody>
      </p:sp>
      <p:sp>
        <p:nvSpPr>
          <p:cNvPr id="5" name="Freeform 1089"/>
          <p:cNvSpPr>
            <a:spLocks noEditPoints="1"/>
          </p:cNvSpPr>
          <p:nvPr userDrawn="1"/>
        </p:nvSpPr>
        <p:spPr bwMode="auto">
          <a:xfrm>
            <a:off x="6588429" y="3701123"/>
            <a:ext cx="546100" cy="495300"/>
          </a:xfrm>
          <a:custGeom>
            <a:avLst/>
            <a:gdLst>
              <a:gd name="T0" fmla="*/ 144 w 160"/>
              <a:gd name="T1" fmla="*/ 52 h 144"/>
              <a:gd name="T2" fmla="*/ 144 w 160"/>
              <a:gd name="T3" fmla="*/ 144 h 144"/>
              <a:gd name="T4" fmla="*/ 0 w 160"/>
              <a:gd name="T5" fmla="*/ 144 h 144"/>
              <a:gd name="T6" fmla="*/ 0 w 160"/>
              <a:gd name="T7" fmla="*/ 0 h 144"/>
              <a:gd name="T8" fmla="*/ 144 w 160"/>
              <a:gd name="T9" fmla="*/ 0 h 144"/>
              <a:gd name="T10" fmla="*/ 144 w 160"/>
              <a:gd name="T11" fmla="*/ 8 h 144"/>
              <a:gd name="T12" fmla="*/ 141 w 160"/>
              <a:gd name="T13" fmla="*/ 11 h 144"/>
              <a:gd name="T14" fmla="*/ 138 w 160"/>
              <a:gd name="T15" fmla="*/ 8 h 144"/>
              <a:gd name="T16" fmla="*/ 138 w 160"/>
              <a:gd name="T17" fmla="*/ 5 h 144"/>
              <a:gd name="T18" fmla="*/ 5 w 160"/>
              <a:gd name="T19" fmla="*/ 5 h 144"/>
              <a:gd name="T20" fmla="*/ 5 w 160"/>
              <a:gd name="T21" fmla="*/ 138 h 144"/>
              <a:gd name="T22" fmla="*/ 138 w 160"/>
              <a:gd name="T23" fmla="*/ 138 h 144"/>
              <a:gd name="T24" fmla="*/ 138 w 160"/>
              <a:gd name="T25" fmla="*/ 52 h 144"/>
              <a:gd name="T26" fmla="*/ 141 w 160"/>
              <a:gd name="T27" fmla="*/ 49 h 144"/>
              <a:gd name="T28" fmla="*/ 144 w 160"/>
              <a:gd name="T29" fmla="*/ 52 h 144"/>
              <a:gd name="T30" fmla="*/ 159 w 160"/>
              <a:gd name="T31" fmla="*/ 12 h 144"/>
              <a:gd name="T32" fmla="*/ 155 w 160"/>
              <a:gd name="T33" fmla="*/ 12 h 144"/>
              <a:gd name="T34" fmla="*/ 73 w 160"/>
              <a:gd name="T35" fmla="*/ 94 h 144"/>
              <a:gd name="T36" fmla="*/ 38 w 160"/>
              <a:gd name="T37" fmla="*/ 58 h 144"/>
              <a:gd name="T38" fmla="*/ 34 w 160"/>
              <a:gd name="T39" fmla="*/ 58 h 144"/>
              <a:gd name="T40" fmla="*/ 34 w 160"/>
              <a:gd name="T41" fmla="*/ 62 h 144"/>
              <a:gd name="T42" fmla="*/ 71 w 160"/>
              <a:gd name="T43" fmla="*/ 100 h 144"/>
              <a:gd name="T44" fmla="*/ 73 w 160"/>
              <a:gd name="T45" fmla="*/ 100 h 144"/>
              <a:gd name="T46" fmla="*/ 75 w 160"/>
              <a:gd name="T47" fmla="*/ 100 h 144"/>
              <a:gd name="T48" fmla="*/ 159 w 160"/>
              <a:gd name="T49" fmla="*/ 15 h 144"/>
              <a:gd name="T50" fmla="*/ 159 w 160"/>
              <a:gd name="T51" fmla="*/ 12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0" h="144">
                <a:moveTo>
                  <a:pt x="144" y="52"/>
                </a:moveTo>
                <a:cubicBezTo>
                  <a:pt x="144" y="144"/>
                  <a:pt x="144" y="144"/>
                  <a:pt x="144" y="144"/>
                </a:cubicBezTo>
                <a:cubicBezTo>
                  <a:pt x="0" y="144"/>
                  <a:pt x="0" y="144"/>
                  <a:pt x="0" y="144"/>
                </a:cubicBezTo>
                <a:cubicBezTo>
                  <a:pt x="0" y="0"/>
                  <a:pt x="0" y="0"/>
                  <a:pt x="0" y="0"/>
                </a:cubicBezTo>
                <a:cubicBezTo>
                  <a:pt x="144" y="0"/>
                  <a:pt x="144" y="0"/>
                  <a:pt x="144" y="0"/>
                </a:cubicBezTo>
                <a:cubicBezTo>
                  <a:pt x="144" y="8"/>
                  <a:pt x="144" y="8"/>
                  <a:pt x="144" y="8"/>
                </a:cubicBezTo>
                <a:cubicBezTo>
                  <a:pt x="144" y="10"/>
                  <a:pt x="143" y="11"/>
                  <a:pt x="141" y="11"/>
                </a:cubicBezTo>
                <a:cubicBezTo>
                  <a:pt x="140" y="11"/>
                  <a:pt x="138" y="10"/>
                  <a:pt x="138" y="8"/>
                </a:cubicBezTo>
                <a:cubicBezTo>
                  <a:pt x="138" y="5"/>
                  <a:pt x="138" y="5"/>
                  <a:pt x="138" y="5"/>
                </a:cubicBezTo>
                <a:cubicBezTo>
                  <a:pt x="5" y="5"/>
                  <a:pt x="5" y="5"/>
                  <a:pt x="5" y="5"/>
                </a:cubicBezTo>
                <a:cubicBezTo>
                  <a:pt x="5" y="138"/>
                  <a:pt x="5" y="138"/>
                  <a:pt x="5" y="138"/>
                </a:cubicBezTo>
                <a:cubicBezTo>
                  <a:pt x="138" y="138"/>
                  <a:pt x="138" y="138"/>
                  <a:pt x="138" y="138"/>
                </a:cubicBezTo>
                <a:cubicBezTo>
                  <a:pt x="138" y="52"/>
                  <a:pt x="138" y="52"/>
                  <a:pt x="138" y="52"/>
                </a:cubicBezTo>
                <a:cubicBezTo>
                  <a:pt x="138" y="50"/>
                  <a:pt x="140" y="49"/>
                  <a:pt x="141" y="49"/>
                </a:cubicBezTo>
                <a:cubicBezTo>
                  <a:pt x="143" y="49"/>
                  <a:pt x="144" y="50"/>
                  <a:pt x="144" y="52"/>
                </a:cubicBezTo>
                <a:close/>
                <a:moveTo>
                  <a:pt x="159" y="12"/>
                </a:moveTo>
                <a:cubicBezTo>
                  <a:pt x="158" y="11"/>
                  <a:pt x="156" y="11"/>
                  <a:pt x="155" y="12"/>
                </a:cubicBezTo>
                <a:cubicBezTo>
                  <a:pt x="73" y="94"/>
                  <a:pt x="73" y="94"/>
                  <a:pt x="73" y="94"/>
                </a:cubicBezTo>
                <a:cubicBezTo>
                  <a:pt x="38" y="58"/>
                  <a:pt x="38" y="58"/>
                  <a:pt x="38" y="58"/>
                </a:cubicBezTo>
                <a:cubicBezTo>
                  <a:pt x="37" y="57"/>
                  <a:pt x="35" y="57"/>
                  <a:pt x="34" y="58"/>
                </a:cubicBezTo>
                <a:cubicBezTo>
                  <a:pt x="33" y="59"/>
                  <a:pt x="33" y="61"/>
                  <a:pt x="34" y="62"/>
                </a:cubicBezTo>
                <a:cubicBezTo>
                  <a:pt x="71" y="100"/>
                  <a:pt x="71" y="100"/>
                  <a:pt x="71" y="100"/>
                </a:cubicBezTo>
                <a:cubicBezTo>
                  <a:pt x="72" y="100"/>
                  <a:pt x="73" y="100"/>
                  <a:pt x="73" y="100"/>
                </a:cubicBezTo>
                <a:cubicBezTo>
                  <a:pt x="74" y="100"/>
                  <a:pt x="75" y="100"/>
                  <a:pt x="75" y="100"/>
                </a:cubicBezTo>
                <a:cubicBezTo>
                  <a:pt x="159" y="15"/>
                  <a:pt x="159" y="15"/>
                  <a:pt x="159" y="15"/>
                </a:cubicBezTo>
                <a:cubicBezTo>
                  <a:pt x="160" y="14"/>
                  <a:pt x="160" y="13"/>
                  <a:pt x="159" y="12"/>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a:p>
        </p:txBody>
      </p:sp>
      <p:sp>
        <p:nvSpPr>
          <p:cNvPr id="8" name="Title 1"/>
          <p:cNvSpPr>
            <a:spLocks noGrp="1"/>
          </p:cNvSpPr>
          <p:nvPr>
            <p:ph type="title" hasCustomPrompt="1"/>
          </p:nvPr>
        </p:nvSpPr>
        <p:spPr>
          <a:xfrm>
            <a:off x="1493114" y="933066"/>
            <a:ext cx="3912125" cy="1220854"/>
          </a:xfrm>
          <a:prstGeom prst="rect">
            <a:avLst/>
          </a:prstGeom>
        </p:spPr>
        <p:txBody>
          <a:bodyPr/>
          <a:lstStyle>
            <a:lvl1pPr>
              <a:defRPr sz="2800">
                <a:solidFill>
                  <a:schemeClr val="bg1"/>
                </a:solidFill>
                <a:highlight>
                  <a:srgbClr val="006EB9"/>
                </a:highlight>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tr-TR" dirty="0"/>
              <a:t>02. Regulatory Framework: ICAO Annex 9 Facilitation Standards</a:t>
            </a:r>
            <a:br>
              <a:rPr lang="en-CA" dirty="0"/>
            </a:br>
            <a:endParaRPr lang="en-CA" sz="2800" dirty="0"/>
          </a:p>
        </p:txBody>
      </p:sp>
      <p:sp>
        <p:nvSpPr>
          <p:cNvPr id="9" name="Subtitle 2"/>
          <p:cNvSpPr>
            <a:spLocks noGrp="1"/>
          </p:cNvSpPr>
          <p:nvPr>
            <p:ph type="subTitle" idx="1" hasCustomPrompt="1"/>
          </p:nvPr>
        </p:nvSpPr>
        <p:spPr>
          <a:xfrm>
            <a:off x="1493114" y="2547948"/>
            <a:ext cx="3868841" cy="353150"/>
          </a:xfrm>
          <a:prstGeom prst="rect">
            <a:avLst/>
          </a:prstGeom>
        </p:spPr>
        <p:txBody>
          <a:bodyPr>
            <a:normAutofit/>
          </a:bodyPr>
          <a:lstStyle>
            <a:lvl1pPr marL="0" indent="0" algn="l">
              <a:buNone/>
              <a:defRPr sz="2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dirty="0"/>
              <a:t>OBJECTIVES</a:t>
            </a:r>
            <a:endParaRPr lang="en-CA" dirty="0"/>
          </a:p>
        </p:txBody>
      </p:sp>
      <p:sp>
        <p:nvSpPr>
          <p:cNvPr id="11" name="Content Placeholder 3"/>
          <p:cNvSpPr>
            <a:spLocks noGrp="1"/>
          </p:cNvSpPr>
          <p:nvPr>
            <p:ph sz="half" idx="10" hasCustomPrompt="1"/>
          </p:nvPr>
        </p:nvSpPr>
        <p:spPr>
          <a:xfrm>
            <a:off x="7363671" y="914016"/>
            <a:ext cx="3032846" cy="880931"/>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u="none">
                <a:solidFill>
                  <a:schemeClr val="tx1"/>
                </a:solidFill>
              </a:defRPr>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Simplifying procedures for clearing aircraft, passengers and cargo</a:t>
            </a:r>
            <a:endParaRPr lang="en-US" sz="1600" dirty="0"/>
          </a:p>
        </p:txBody>
      </p:sp>
      <p:sp>
        <p:nvSpPr>
          <p:cNvPr id="12" name="Content Placeholder 3"/>
          <p:cNvSpPr>
            <a:spLocks noGrp="1"/>
          </p:cNvSpPr>
          <p:nvPr>
            <p:ph sz="half" idx="11" hasCustomPrompt="1"/>
          </p:nvPr>
        </p:nvSpPr>
        <p:spPr>
          <a:xfrm>
            <a:off x="7363671" y="2295122"/>
            <a:ext cx="3032846" cy="880931"/>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u="none">
                <a:solidFill>
                  <a:schemeClr val="tx1"/>
                </a:solidFill>
              </a:defRPr>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Minimizing operational delays due to cumbersome formalities</a:t>
            </a:r>
            <a:endParaRPr lang="en-US" sz="1600" dirty="0"/>
          </a:p>
        </p:txBody>
      </p:sp>
      <p:sp>
        <p:nvSpPr>
          <p:cNvPr id="13" name="Content Placeholder 3"/>
          <p:cNvSpPr>
            <a:spLocks noGrp="1"/>
          </p:cNvSpPr>
          <p:nvPr>
            <p:ph sz="half" idx="12" hasCustomPrompt="1"/>
          </p:nvPr>
        </p:nvSpPr>
        <p:spPr>
          <a:xfrm>
            <a:off x="7363671" y="3695947"/>
            <a:ext cx="3032846" cy="880931"/>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u="none">
                <a:solidFill>
                  <a:schemeClr val="tx1"/>
                </a:solidFill>
              </a:defRPr>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Balancing facilitation with security and regulatory compliance</a:t>
            </a:r>
            <a:endParaRPr lang="en-US" sz="1600" dirty="0"/>
          </a:p>
        </p:txBody>
      </p:sp>
      <p:sp>
        <p:nvSpPr>
          <p:cNvPr id="2" name="Freeform 1089">
            <a:extLst>
              <a:ext uri="{FF2B5EF4-FFF2-40B4-BE49-F238E27FC236}">
                <a16:creationId xmlns:a16="http://schemas.microsoft.com/office/drawing/2014/main" id="{D87B7FF9-0C0C-5C9B-2660-9C0CE66AF9D4}"/>
              </a:ext>
            </a:extLst>
          </p:cNvPr>
          <p:cNvSpPr>
            <a:spLocks noEditPoints="1"/>
          </p:cNvSpPr>
          <p:nvPr userDrawn="1"/>
        </p:nvSpPr>
        <p:spPr bwMode="auto">
          <a:xfrm>
            <a:off x="1545704" y="3501941"/>
            <a:ext cx="546100" cy="495300"/>
          </a:xfrm>
          <a:custGeom>
            <a:avLst/>
            <a:gdLst>
              <a:gd name="T0" fmla="*/ 144 w 160"/>
              <a:gd name="T1" fmla="*/ 52 h 144"/>
              <a:gd name="T2" fmla="*/ 144 w 160"/>
              <a:gd name="T3" fmla="*/ 144 h 144"/>
              <a:gd name="T4" fmla="*/ 0 w 160"/>
              <a:gd name="T5" fmla="*/ 144 h 144"/>
              <a:gd name="T6" fmla="*/ 0 w 160"/>
              <a:gd name="T7" fmla="*/ 0 h 144"/>
              <a:gd name="T8" fmla="*/ 144 w 160"/>
              <a:gd name="T9" fmla="*/ 0 h 144"/>
              <a:gd name="T10" fmla="*/ 144 w 160"/>
              <a:gd name="T11" fmla="*/ 8 h 144"/>
              <a:gd name="T12" fmla="*/ 141 w 160"/>
              <a:gd name="T13" fmla="*/ 11 h 144"/>
              <a:gd name="T14" fmla="*/ 138 w 160"/>
              <a:gd name="T15" fmla="*/ 8 h 144"/>
              <a:gd name="T16" fmla="*/ 138 w 160"/>
              <a:gd name="T17" fmla="*/ 5 h 144"/>
              <a:gd name="T18" fmla="*/ 5 w 160"/>
              <a:gd name="T19" fmla="*/ 5 h 144"/>
              <a:gd name="T20" fmla="*/ 5 w 160"/>
              <a:gd name="T21" fmla="*/ 138 h 144"/>
              <a:gd name="T22" fmla="*/ 138 w 160"/>
              <a:gd name="T23" fmla="*/ 138 h 144"/>
              <a:gd name="T24" fmla="*/ 138 w 160"/>
              <a:gd name="T25" fmla="*/ 52 h 144"/>
              <a:gd name="T26" fmla="*/ 141 w 160"/>
              <a:gd name="T27" fmla="*/ 49 h 144"/>
              <a:gd name="T28" fmla="*/ 144 w 160"/>
              <a:gd name="T29" fmla="*/ 52 h 144"/>
              <a:gd name="T30" fmla="*/ 159 w 160"/>
              <a:gd name="T31" fmla="*/ 12 h 144"/>
              <a:gd name="T32" fmla="*/ 155 w 160"/>
              <a:gd name="T33" fmla="*/ 12 h 144"/>
              <a:gd name="T34" fmla="*/ 73 w 160"/>
              <a:gd name="T35" fmla="*/ 94 h 144"/>
              <a:gd name="T36" fmla="*/ 38 w 160"/>
              <a:gd name="T37" fmla="*/ 58 h 144"/>
              <a:gd name="T38" fmla="*/ 34 w 160"/>
              <a:gd name="T39" fmla="*/ 58 h 144"/>
              <a:gd name="T40" fmla="*/ 34 w 160"/>
              <a:gd name="T41" fmla="*/ 62 h 144"/>
              <a:gd name="T42" fmla="*/ 71 w 160"/>
              <a:gd name="T43" fmla="*/ 100 h 144"/>
              <a:gd name="T44" fmla="*/ 73 w 160"/>
              <a:gd name="T45" fmla="*/ 100 h 144"/>
              <a:gd name="T46" fmla="*/ 75 w 160"/>
              <a:gd name="T47" fmla="*/ 100 h 144"/>
              <a:gd name="T48" fmla="*/ 159 w 160"/>
              <a:gd name="T49" fmla="*/ 15 h 144"/>
              <a:gd name="T50" fmla="*/ 159 w 160"/>
              <a:gd name="T51" fmla="*/ 12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0" h="144">
                <a:moveTo>
                  <a:pt x="144" y="52"/>
                </a:moveTo>
                <a:cubicBezTo>
                  <a:pt x="144" y="144"/>
                  <a:pt x="144" y="144"/>
                  <a:pt x="144" y="144"/>
                </a:cubicBezTo>
                <a:cubicBezTo>
                  <a:pt x="0" y="144"/>
                  <a:pt x="0" y="144"/>
                  <a:pt x="0" y="144"/>
                </a:cubicBezTo>
                <a:cubicBezTo>
                  <a:pt x="0" y="0"/>
                  <a:pt x="0" y="0"/>
                  <a:pt x="0" y="0"/>
                </a:cubicBezTo>
                <a:cubicBezTo>
                  <a:pt x="144" y="0"/>
                  <a:pt x="144" y="0"/>
                  <a:pt x="144" y="0"/>
                </a:cubicBezTo>
                <a:cubicBezTo>
                  <a:pt x="144" y="8"/>
                  <a:pt x="144" y="8"/>
                  <a:pt x="144" y="8"/>
                </a:cubicBezTo>
                <a:cubicBezTo>
                  <a:pt x="144" y="10"/>
                  <a:pt x="143" y="11"/>
                  <a:pt x="141" y="11"/>
                </a:cubicBezTo>
                <a:cubicBezTo>
                  <a:pt x="140" y="11"/>
                  <a:pt x="138" y="10"/>
                  <a:pt x="138" y="8"/>
                </a:cubicBezTo>
                <a:cubicBezTo>
                  <a:pt x="138" y="5"/>
                  <a:pt x="138" y="5"/>
                  <a:pt x="138" y="5"/>
                </a:cubicBezTo>
                <a:cubicBezTo>
                  <a:pt x="5" y="5"/>
                  <a:pt x="5" y="5"/>
                  <a:pt x="5" y="5"/>
                </a:cubicBezTo>
                <a:cubicBezTo>
                  <a:pt x="5" y="138"/>
                  <a:pt x="5" y="138"/>
                  <a:pt x="5" y="138"/>
                </a:cubicBezTo>
                <a:cubicBezTo>
                  <a:pt x="138" y="138"/>
                  <a:pt x="138" y="138"/>
                  <a:pt x="138" y="138"/>
                </a:cubicBezTo>
                <a:cubicBezTo>
                  <a:pt x="138" y="52"/>
                  <a:pt x="138" y="52"/>
                  <a:pt x="138" y="52"/>
                </a:cubicBezTo>
                <a:cubicBezTo>
                  <a:pt x="138" y="50"/>
                  <a:pt x="140" y="49"/>
                  <a:pt x="141" y="49"/>
                </a:cubicBezTo>
                <a:cubicBezTo>
                  <a:pt x="143" y="49"/>
                  <a:pt x="144" y="50"/>
                  <a:pt x="144" y="52"/>
                </a:cubicBezTo>
                <a:close/>
                <a:moveTo>
                  <a:pt x="159" y="12"/>
                </a:moveTo>
                <a:cubicBezTo>
                  <a:pt x="158" y="11"/>
                  <a:pt x="156" y="11"/>
                  <a:pt x="155" y="12"/>
                </a:cubicBezTo>
                <a:cubicBezTo>
                  <a:pt x="73" y="94"/>
                  <a:pt x="73" y="94"/>
                  <a:pt x="73" y="94"/>
                </a:cubicBezTo>
                <a:cubicBezTo>
                  <a:pt x="38" y="58"/>
                  <a:pt x="38" y="58"/>
                  <a:pt x="38" y="58"/>
                </a:cubicBezTo>
                <a:cubicBezTo>
                  <a:pt x="37" y="57"/>
                  <a:pt x="35" y="57"/>
                  <a:pt x="34" y="58"/>
                </a:cubicBezTo>
                <a:cubicBezTo>
                  <a:pt x="33" y="59"/>
                  <a:pt x="33" y="61"/>
                  <a:pt x="34" y="62"/>
                </a:cubicBezTo>
                <a:cubicBezTo>
                  <a:pt x="71" y="100"/>
                  <a:pt x="71" y="100"/>
                  <a:pt x="71" y="100"/>
                </a:cubicBezTo>
                <a:cubicBezTo>
                  <a:pt x="72" y="100"/>
                  <a:pt x="73" y="100"/>
                  <a:pt x="73" y="100"/>
                </a:cubicBezTo>
                <a:cubicBezTo>
                  <a:pt x="74" y="100"/>
                  <a:pt x="75" y="100"/>
                  <a:pt x="75" y="100"/>
                </a:cubicBezTo>
                <a:cubicBezTo>
                  <a:pt x="159" y="15"/>
                  <a:pt x="159" y="15"/>
                  <a:pt x="159" y="15"/>
                </a:cubicBezTo>
                <a:cubicBezTo>
                  <a:pt x="160" y="14"/>
                  <a:pt x="160" y="13"/>
                  <a:pt x="159" y="12"/>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a:p>
        </p:txBody>
      </p:sp>
      <p:sp>
        <p:nvSpPr>
          <p:cNvPr id="7" name="Content Placeholder 3">
            <a:extLst>
              <a:ext uri="{FF2B5EF4-FFF2-40B4-BE49-F238E27FC236}">
                <a16:creationId xmlns:a16="http://schemas.microsoft.com/office/drawing/2014/main" id="{4C833324-6570-3CAA-1FB2-45E20D54ED70}"/>
              </a:ext>
            </a:extLst>
          </p:cNvPr>
          <p:cNvSpPr>
            <a:spLocks noGrp="1"/>
          </p:cNvSpPr>
          <p:nvPr>
            <p:ph sz="half" idx="14" hasCustomPrompt="1"/>
          </p:nvPr>
        </p:nvSpPr>
        <p:spPr>
          <a:xfrm>
            <a:off x="2320946" y="3477715"/>
            <a:ext cx="3032846" cy="880931"/>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u="none">
                <a:solidFill>
                  <a:schemeClr val="tx1"/>
                </a:solidFill>
              </a:defRPr>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Reducing paperwork and bureaucratic processes</a:t>
            </a:r>
            <a:endParaRPr lang="en-US" sz="1600" dirty="0"/>
          </a:p>
        </p:txBody>
      </p:sp>
      <p:sp>
        <p:nvSpPr>
          <p:cNvPr id="15" name="Freeform 1089">
            <a:extLst>
              <a:ext uri="{FF2B5EF4-FFF2-40B4-BE49-F238E27FC236}">
                <a16:creationId xmlns:a16="http://schemas.microsoft.com/office/drawing/2014/main" id="{DAD82871-7FE0-D7B5-B095-D41EA279CBF7}"/>
              </a:ext>
            </a:extLst>
          </p:cNvPr>
          <p:cNvSpPr>
            <a:spLocks noEditPoints="1"/>
          </p:cNvSpPr>
          <p:nvPr userDrawn="1"/>
        </p:nvSpPr>
        <p:spPr bwMode="auto">
          <a:xfrm>
            <a:off x="1545701" y="4788868"/>
            <a:ext cx="546100" cy="495300"/>
          </a:xfrm>
          <a:custGeom>
            <a:avLst/>
            <a:gdLst>
              <a:gd name="T0" fmla="*/ 144 w 160"/>
              <a:gd name="T1" fmla="*/ 52 h 144"/>
              <a:gd name="T2" fmla="*/ 144 w 160"/>
              <a:gd name="T3" fmla="*/ 144 h 144"/>
              <a:gd name="T4" fmla="*/ 0 w 160"/>
              <a:gd name="T5" fmla="*/ 144 h 144"/>
              <a:gd name="T6" fmla="*/ 0 w 160"/>
              <a:gd name="T7" fmla="*/ 0 h 144"/>
              <a:gd name="T8" fmla="*/ 144 w 160"/>
              <a:gd name="T9" fmla="*/ 0 h 144"/>
              <a:gd name="T10" fmla="*/ 144 w 160"/>
              <a:gd name="T11" fmla="*/ 8 h 144"/>
              <a:gd name="T12" fmla="*/ 141 w 160"/>
              <a:gd name="T13" fmla="*/ 11 h 144"/>
              <a:gd name="T14" fmla="*/ 138 w 160"/>
              <a:gd name="T15" fmla="*/ 8 h 144"/>
              <a:gd name="T16" fmla="*/ 138 w 160"/>
              <a:gd name="T17" fmla="*/ 5 h 144"/>
              <a:gd name="T18" fmla="*/ 5 w 160"/>
              <a:gd name="T19" fmla="*/ 5 h 144"/>
              <a:gd name="T20" fmla="*/ 5 w 160"/>
              <a:gd name="T21" fmla="*/ 138 h 144"/>
              <a:gd name="T22" fmla="*/ 138 w 160"/>
              <a:gd name="T23" fmla="*/ 138 h 144"/>
              <a:gd name="T24" fmla="*/ 138 w 160"/>
              <a:gd name="T25" fmla="*/ 52 h 144"/>
              <a:gd name="T26" fmla="*/ 141 w 160"/>
              <a:gd name="T27" fmla="*/ 49 h 144"/>
              <a:gd name="T28" fmla="*/ 144 w 160"/>
              <a:gd name="T29" fmla="*/ 52 h 144"/>
              <a:gd name="T30" fmla="*/ 159 w 160"/>
              <a:gd name="T31" fmla="*/ 12 h 144"/>
              <a:gd name="T32" fmla="*/ 155 w 160"/>
              <a:gd name="T33" fmla="*/ 12 h 144"/>
              <a:gd name="T34" fmla="*/ 73 w 160"/>
              <a:gd name="T35" fmla="*/ 94 h 144"/>
              <a:gd name="T36" fmla="*/ 38 w 160"/>
              <a:gd name="T37" fmla="*/ 58 h 144"/>
              <a:gd name="T38" fmla="*/ 34 w 160"/>
              <a:gd name="T39" fmla="*/ 58 h 144"/>
              <a:gd name="T40" fmla="*/ 34 w 160"/>
              <a:gd name="T41" fmla="*/ 62 h 144"/>
              <a:gd name="T42" fmla="*/ 71 w 160"/>
              <a:gd name="T43" fmla="*/ 100 h 144"/>
              <a:gd name="T44" fmla="*/ 73 w 160"/>
              <a:gd name="T45" fmla="*/ 100 h 144"/>
              <a:gd name="T46" fmla="*/ 75 w 160"/>
              <a:gd name="T47" fmla="*/ 100 h 144"/>
              <a:gd name="T48" fmla="*/ 159 w 160"/>
              <a:gd name="T49" fmla="*/ 15 h 144"/>
              <a:gd name="T50" fmla="*/ 159 w 160"/>
              <a:gd name="T51" fmla="*/ 12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0" h="144">
                <a:moveTo>
                  <a:pt x="144" y="52"/>
                </a:moveTo>
                <a:cubicBezTo>
                  <a:pt x="144" y="144"/>
                  <a:pt x="144" y="144"/>
                  <a:pt x="144" y="144"/>
                </a:cubicBezTo>
                <a:cubicBezTo>
                  <a:pt x="0" y="144"/>
                  <a:pt x="0" y="144"/>
                  <a:pt x="0" y="144"/>
                </a:cubicBezTo>
                <a:cubicBezTo>
                  <a:pt x="0" y="0"/>
                  <a:pt x="0" y="0"/>
                  <a:pt x="0" y="0"/>
                </a:cubicBezTo>
                <a:cubicBezTo>
                  <a:pt x="144" y="0"/>
                  <a:pt x="144" y="0"/>
                  <a:pt x="144" y="0"/>
                </a:cubicBezTo>
                <a:cubicBezTo>
                  <a:pt x="144" y="8"/>
                  <a:pt x="144" y="8"/>
                  <a:pt x="144" y="8"/>
                </a:cubicBezTo>
                <a:cubicBezTo>
                  <a:pt x="144" y="10"/>
                  <a:pt x="143" y="11"/>
                  <a:pt x="141" y="11"/>
                </a:cubicBezTo>
                <a:cubicBezTo>
                  <a:pt x="140" y="11"/>
                  <a:pt x="138" y="10"/>
                  <a:pt x="138" y="8"/>
                </a:cubicBezTo>
                <a:cubicBezTo>
                  <a:pt x="138" y="5"/>
                  <a:pt x="138" y="5"/>
                  <a:pt x="138" y="5"/>
                </a:cubicBezTo>
                <a:cubicBezTo>
                  <a:pt x="5" y="5"/>
                  <a:pt x="5" y="5"/>
                  <a:pt x="5" y="5"/>
                </a:cubicBezTo>
                <a:cubicBezTo>
                  <a:pt x="5" y="138"/>
                  <a:pt x="5" y="138"/>
                  <a:pt x="5" y="138"/>
                </a:cubicBezTo>
                <a:cubicBezTo>
                  <a:pt x="138" y="138"/>
                  <a:pt x="138" y="138"/>
                  <a:pt x="138" y="138"/>
                </a:cubicBezTo>
                <a:cubicBezTo>
                  <a:pt x="138" y="52"/>
                  <a:pt x="138" y="52"/>
                  <a:pt x="138" y="52"/>
                </a:cubicBezTo>
                <a:cubicBezTo>
                  <a:pt x="138" y="50"/>
                  <a:pt x="140" y="49"/>
                  <a:pt x="141" y="49"/>
                </a:cubicBezTo>
                <a:cubicBezTo>
                  <a:pt x="143" y="49"/>
                  <a:pt x="144" y="50"/>
                  <a:pt x="144" y="52"/>
                </a:cubicBezTo>
                <a:close/>
                <a:moveTo>
                  <a:pt x="159" y="12"/>
                </a:moveTo>
                <a:cubicBezTo>
                  <a:pt x="158" y="11"/>
                  <a:pt x="156" y="11"/>
                  <a:pt x="155" y="12"/>
                </a:cubicBezTo>
                <a:cubicBezTo>
                  <a:pt x="73" y="94"/>
                  <a:pt x="73" y="94"/>
                  <a:pt x="73" y="94"/>
                </a:cubicBezTo>
                <a:cubicBezTo>
                  <a:pt x="38" y="58"/>
                  <a:pt x="38" y="58"/>
                  <a:pt x="38" y="58"/>
                </a:cubicBezTo>
                <a:cubicBezTo>
                  <a:pt x="37" y="57"/>
                  <a:pt x="35" y="57"/>
                  <a:pt x="34" y="58"/>
                </a:cubicBezTo>
                <a:cubicBezTo>
                  <a:pt x="33" y="59"/>
                  <a:pt x="33" y="61"/>
                  <a:pt x="34" y="62"/>
                </a:cubicBezTo>
                <a:cubicBezTo>
                  <a:pt x="71" y="100"/>
                  <a:pt x="71" y="100"/>
                  <a:pt x="71" y="100"/>
                </a:cubicBezTo>
                <a:cubicBezTo>
                  <a:pt x="72" y="100"/>
                  <a:pt x="73" y="100"/>
                  <a:pt x="73" y="100"/>
                </a:cubicBezTo>
                <a:cubicBezTo>
                  <a:pt x="74" y="100"/>
                  <a:pt x="75" y="100"/>
                  <a:pt x="75" y="100"/>
                </a:cubicBezTo>
                <a:cubicBezTo>
                  <a:pt x="159" y="15"/>
                  <a:pt x="159" y="15"/>
                  <a:pt x="159" y="15"/>
                </a:cubicBezTo>
                <a:cubicBezTo>
                  <a:pt x="160" y="14"/>
                  <a:pt x="160" y="13"/>
                  <a:pt x="159" y="12"/>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Content Placeholder 3">
            <a:extLst>
              <a:ext uri="{FF2B5EF4-FFF2-40B4-BE49-F238E27FC236}">
                <a16:creationId xmlns:a16="http://schemas.microsoft.com/office/drawing/2014/main" id="{B041AB0D-EF12-EB29-61EC-5C59B60CE41D}"/>
              </a:ext>
            </a:extLst>
          </p:cNvPr>
          <p:cNvSpPr>
            <a:spLocks noGrp="1"/>
          </p:cNvSpPr>
          <p:nvPr>
            <p:ph sz="half" idx="15" hasCustomPrompt="1"/>
          </p:nvPr>
        </p:nvSpPr>
        <p:spPr>
          <a:xfrm>
            <a:off x="2320943" y="4764642"/>
            <a:ext cx="3032846" cy="880931"/>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u="none">
                <a:solidFill>
                  <a:schemeClr val="tx1"/>
                </a:solidFill>
              </a:defRPr>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tr-TR" sz="1600" dirty="0"/>
              <a:t>Standardizing documents required for international traffic</a:t>
            </a:r>
            <a:endParaRPr lang="en-US" sz="1600" dirty="0"/>
          </a:p>
        </p:txBody>
      </p:sp>
    </p:spTree>
    <p:extLst>
      <p:ext uri="{BB962C8B-B14F-4D97-AF65-F5344CB8AC3E}">
        <p14:creationId xmlns:p14="http://schemas.microsoft.com/office/powerpoint/2010/main" val="3313372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Line"/>
          <p:cNvSpPr/>
          <p:nvPr userDrawn="1"/>
        </p:nvSpPr>
        <p:spPr>
          <a:xfrm>
            <a:off x="11448936" y="6396022"/>
            <a:ext cx="743063" cy="0"/>
          </a:xfrm>
          <a:prstGeom prst="line">
            <a:avLst/>
          </a:prstGeom>
          <a:ln w="38100">
            <a:solidFill>
              <a:schemeClr val="tx2"/>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2" name="Slide Number">
            <a:extLst>
              <a:ext uri="{FF2B5EF4-FFF2-40B4-BE49-F238E27FC236}">
                <a16:creationId xmlns:a16="http://schemas.microsoft.com/office/drawing/2014/main" id="{F9D19220-74F6-4303-AD53-4CB1872D5307}"/>
              </a:ext>
            </a:extLst>
          </p:cNvPr>
          <p:cNvSpPr txBox="1">
            <a:spLocks/>
          </p:cNvSpPr>
          <p:nvPr userDrawn="1"/>
        </p:nvSpPr>
        <p:spPr>
          <a:xfrm>
            <a:off x="10970589" y="6091224"/>
            <a:ext cx="1099676" cy="304798"/>
          </a:xfrm>
          <a:prstGeom prst="rect">
            <a:avLst/>
          </a:prstGeom>
        </p:spPr>
        <p:txBody>
          <a:bodyPr wrap="none" lIns="0" tIns="0" rIns="0" bIns="0">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5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ctr">
              <a:lnSpc>
                <a:spcPct val="100000"/>
              </a:lnSpc>
            </a:pPr>
            <a:fld id="{86CB4B4D-7CA3-9044-876B-883B54F8677D}" type="slidenum">
              <a:rPr lang="en-US" sz="1400" b="0" smtClean="0">
                <a:solidFill>
                  <a:schemeClr val="tx2"/>
                </a:solidFill>
                <a:latin typeface="+mn-lt"/>
                <a:ea typeface="Roboto Light" pitchFamily="2" charset="0"/>
                <a:cs typeface="Adobe Naskh Medium" panose="01010101010101010101" pitchFamily="50" charset="-78"/>
              </a:rPr>
              <a:pPr algn="ctr">
                <a:lnSpc>
                  <a:spcPct val="100000"/>
                </a:lnSpc>
              </a:pPr>
              <a:t>‹#›</a:t>
            </a:fld>
            <a:endParaRPr lang="en-US" sz="1600" b="0" dirty="0">
              <a:solidFill>
                <a:schemeClr val="tx2"/>
              </a:solidFill>
              <a:latin typeface="+mn-lt"/>
              <a:ea typeface="Roboto Light" pitchFamily="2" charset="0"/>
              <a:cs typeface="Adobe Naskh Medium" panose="01010101010101010101" pitchFamily="50" charset="-78"/>
            </a:endParaRPr>
          </a:p>
        </p:txBody>
      </p:sp>
      <p:sp>
        <p:nvSpPr>
          <p:cNvPr id="13" name="Line"/>
          <p:cNvSpPr/>
          <p:nvPr userDrawn="1"/>
        </p:nvSpPr>
        <p:spPr>
          <a:xfrm>
            <a:off x="605545" y="6193103"/>
            <a:ext cx="0" cy="664897"/>
          </a:xfrm>
          <a:prstGeom prst="line">
            <a:avLst/>
          </a:prstGeom>
          <a:ln w="38100">
            <a:solidFill>
              <a:schemeClr val="tx2"/>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pic>
        <p:nvPicPr>
          <p:cNvPr id="14" name="Picture 13"/>
          <p:cNvPicPr>
            <a:picLocks noChangeAspect="1"/>
          </p:cNvPicPr>
          <p:nvPr userDrawn="1"/>
        </p:nvPicPr>
        <p:blipFill>
          <a:blip r:embed="rId23" cstate="print">
            <a:extLst>
              <a:ext uri="{28A0092B-C50C-407E-A947-70E740481C1C}">
                <a14:useLocalDpi xmlns:a14="http://schemas.microsoft.com/office/drawing/2010/main" val="0"/>
              </a:ext>
            </a:extLst>
          </a:blip>
          <a:srcRect/>
          <a:stretch/>
        </p:blipFill>
        <p:spPr>
          <a:xfrm rot="16200000">
            <a:off x="195134" y="5571657"/>
            <a:ext cx="755064" cy="266493"/>
          </a:xfrm>
          <a:prstGeom prst="rect">
            <a:avLst/>
          </a:prstGeom>
        </p:spPr>
      </p:pic>
      <p:sp>
        <p:nvSpPr>
          <p:cNvPr id="6" name="Subtitle 2"/>
          <p:cNvSpPr txBox="1">
            <a:spLocks/>
          </p:cNvSpPr>
          <p:nvPr userDrawn="1"/>
        </p:nvSpPr>
        <p:spPr>
          <a:xfrm rot="16200000">
            <a:off x="-1713634" y="2588345"/>
            <a:ext cx="4701854" cy="289934"/>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1400" kern="1200" baseline="0">
                <a:solidFill>
                  <a:schemeClr val="accent2"/>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300" b="1" dirty="0">
                <a:solidFill>
                  <a:schemeClr val="tx2"/>
                </a:solidFill>
              </a:rPr>
              <a:t>First ICAO Global Air Cargo Summit 2025</a:t>
            </a:r>
            <a:endParaRPr lang="en-CA" sz="1300" b="1" dirty="0">
              <a:solidFill>
                <a:schemeClr val="tx2"/>
              </a:solidFill>
            </a:endParaRPr>
          </a:p>
        </p:txBody>
      </p:sp>
    </p:spTree>
    <p:extLst>
      <p:ext uri="{BB962C8B-B14F-4D97-AF65-F5344CB8AC3E}">
        <p14:creationId xmlns:p14="http://schemas.microsoft.com/office/powerpoint/2010/main" val="2675302569"/>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66" r:id="rId3"/>
    <p:sldLayoutId id="2147483663" r:id="rId4"/>
    <p:sldLayoutId id="2147483657" r:id="rId5"/>
    <p:sldLayoutId id="2147483669" r:id="rId6"/>
    <p:sldLayoutId id="2147483670" r:id="rId7"/>
    <p:sldLayoutId id="2147483671" r:id="rId8"/>
    <p:sldLayoutId id="2147483662" r:id="rId9"/>
    <p:sldLayoutId id="2147483651" r:id="rId10"/>
    <p:sldLayoutId id="2147483672" r:id="rId11"/>
    <p:sldLayoutId id="2147483653" r:id="rId12"/>
    <p:sldLayoutId id="2147483652" r:id="rId13"/>
    <p:sldLayoutId id="2147483654" r:id="rId14"/>
    <p:sldLayoutId id="2147483650" r:id="rId15"/>
    <p:sldLayoutId id="2147483655" r:id="rId16"/>
    <p:sldLayoutId id="2147483656" r:id="rId17"/>
    <p:sldLayoutId id="2147483658" r:id="rId18"/>
    <p:sldLayoutId id="2147483659" r:id="rId19"/>
    <p:sldLayoutId id="2147483664" r:id="rId20"/>
    <p:sldLayoutId id="2147483661" r:id="rId21"/>
  </p:sldLayoutIdLst>
  <p:txStyles>
    <p:title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Tree>
    <p:extLst>
      <p:ext uri="{BB962C8B-B14F-4D97-AF65-F5344CB8AC3E}">
        <p14:creationId xmlns:p14="http://schemas.microsoft.com/office/powerpoint/2010/main" val="3099706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Picture Placeholder 20"/>
          <p:cNvSpPr>
            <a:spLocks noGrp="1"/>
          </p:cNvSpPr>
          <p:nvPr>
            <p:ph type="pic" idx="4294967295"/>
          </p:nvPr>
        </p:nvSpPr>
        <p:spPr>
          <a:xfrm>
            <a:off x="7206987" y="0"/>
            <a:ext cx="4985013" cy="6858000"/>
          </a:xfrm>
          <a:prstGeom prst="rect">
            <a:avLst/>
          </a:prstGeom>
        </p:spPr>
        <p:txBody>
          <a:bodyPr/>
          <a:lstStyle/>
          <a:p>
            <a:endParaRPr lang="en-US"/>
          </a:p>
        </p:txBody>
      </p:sp>
      <p:sp>
        <p:nvSpPr>
          <p:cNvPr id="20" name="Content Placeholder 19"/>
          <p:cNvSpPr>
            <a:spLocks noGrp="1"/>
          </p:cNvSpPr>
          <p:nvPr>
            <p:ph sz="half" idx="2"/>
          </p:nvPr>
        </p:nvSpPr>
        <p:spPr/>
        <p:txBody>
          <a:bodyPr/>
          <a:lstStyle/>
          <a:p>
            <a:endParaRPr lang="en-CA"/>
          </a:p>
        </p:txBody>
      </p:sp>
      <p:sp>
        <p:nvSpPr>
          <p:cNvPr id="18" name="Title 17"/>
          <p:cNvSpPr>
            <a:spLocks noGrp="1"/>
          </p:cNvSpPr>
          <p:nvPr>
            <p:ph type="title"/>
          </p:nvPr>
        </p:nvSpPr>
        <p:spPr/>
        <p:txBody>
          <a:bodyPr/>
          <a:lstStyle/>
          <a:p>
            <a:endParaRPr lang="en-CA" dirty="0"/>
          </a:p>
        </p:txBody>
      </p:sp>
      <p:sp>
        <p:nvSpPr>
          <p:cNvPr id="19" name="Subtitle 18"/>
          <p:cNvSpPr>
            <a:spLocks noGrp="1"/>
          </p:cNvSpPr>
          <p:nvPr>
            <p:ph type="subTitle" idx="1"/>
          </p:nvPr>
        </p:nvSpPr>
        <p:spPr/>
        <p:txBody>
          <a:bodyPr>
            <a:normAutofit lnSpcReduction="10000"/>
          </a:bodyPr>
          <a:lstStyle/>
          <a:p>
            <a:endParaRPr lang="en-CA"/>
          </a:p>
        </p:txBody>
      </p:sp>
    </p:spTree>
    <p:extLst>
      <p:ext uri="{BB962C8B-B14F-4D97-AF65-F5344CB8AC3E}">
        <p14:creationId xmlns:p14="http://schemas.microsoft.com/office/powerpoint/2010/main" val="3102968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Picture Placeholder 17"/>
          <p:cNvSpPr>
            <a:spLocks noGrp="1"/>
          </p:cNvSpPr>
          <p:nvPr>
            <p:ph type="pic" idx="10"/>
          </p:nvPr>
        </p:nvSpPr>
        <p:spPr/>
        <p:txBody>
          <a:bodyPr/>
          <a:lstStyle/>
          <a:p>
            <a:endParaRPr lang="en-US"/>
          </a:p>
        </p:txBody>
      </p:sp>
    </p:spTree>
    <p:extLst>
      <p:ext uri="{BB962C8B-B14F-4D97-AF65-F5344CB8AC3E}">
        <p14:creationId xmlns:p14="http://schemas.microsoft.com/office/powerpoint/2010/main" val="20289884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Subtitle 2"/>
          <p:cNvSpPr>
            <a:spLocks noGrp="1"/>
          </p:cNvSpPr>
          <p:nvPr>
            <p:ph type="subTitle" idx="1"/>
          </p:nvPr>
        </p:nvSpPr>
        <p:spPr/>
        <p:txBody>
          <a:bodyPr>
            <a:normAutofit lnSpcReduction="10000"/>
          </a:bodyPr>
          <a:lstStyle/>
          <a:p>
            <a:endParaRPr lang="en-CA"/>
          </a:p>
        </p:txBody>
      </p:sp>
      <p:sp>
        <p:nvSpPr>
          <p:cNvPr id="4" name="Content Placeholder 3"/>
          <p:cNvSpPr>
            <a:spLocks noGrp="1"/>
          </p:cNvSpPr>
          <p:nvPr>
            <p:ph sz="half" idx="4294967295"/>
          </p:nvPr>
        </p:nvSpPr>
        <p:spPr>
          <a:xfrm>
            <a:off x="1493115" y="3257212"/>
            <a:ext cx="3868840" cy="2689093"/>
          </a:xfrm>
          <a:prstGeom prst="rect">
            <a:avLst/>
          </a:prstGeom>
        </p:spPr>
        <p:txBody>
          <a:bodyPr/>
          <a:lstStyle/>
          <a:p>
            <a:endParaRPr lang="en-CA"/>
          </a:p>
        </p:txBody>
      </p:sp>
      <p:sp>
        <p:nvSpPr>
          <p:cNvPr id="5" name="Content Placeholder 4"/>
          <p:cNvSpPr>
            <a:spLocks noGrp="1"/>
          </p:cNvSpPr>
          <p:nvPr>
            <p:ph sz="half" idx="10"/>
          </p:nvPr>
        </p:nvSpPr>
        <p:spPr/>
        <p:txBody>
          <a:bodyPr/>
          <a:lstStyle/>
          <a:p>
            <a:endParaRPr lang="en-CA"/>
          </a:p>
        </p:txBody>
      </p:sp>
      <p:sp>
        <p:nvSpPr>
          <p:cNvPr id="6" name="Content Placeholder 5"/>
          <p:cNvSpPr>
            <a:spLocks noGrp="1"/>
          </p:cNvSpPr>
          <p:nvPr>
            <p:ph sz="half" idx="11"/>
          </p:nvPr>
        </p:nvSpPr>
        <p:spPr/>
        <p:txBody>
          <a:bodyPr/>
          <a:lstStyle/>
          <a:p>
            <a:endParaRPr lang="en-CA"/>
          </a:p>
        </p:txBody>
      </p:sp>
      <p:sp>
        <p:nvSpPr>
          <p:cNvPr id="7" name="Content Placeholder 6"/>
          <p:cNvSpPr>
            <a:spLocks noGrp="1"/>
          </p:cNvSpPr>
          <p:nvPr>
            <p:ph sz="half" idx="12"/>
          </p:nvPr>
        </p:nvSpPr>
        <p:spPr/>
        <p:txBody>
          <a:bodyPr/>
          <a:lstStyle/>
          <a:p>
            <a:endParaRPr lang="en-CA"/>
          </a:p>
        </p:txBody>
      </p:sp>
      <p:sp>
        <p:nvSpPr>
          <p:cNvPr id="8" name="Content Placeholder 7"/>
          <p:cNvSpPr>
            <a:spLocks noGrp="1"/>
          </p:cNvSpPr>
          <p:nvPr>
            <p:ph sz="half" idx="4294967295"/>
          </p:nvPr>
        </p:nvSpPr>
        <p:spPr>
          <a:xfrm>
            <a:off x="7363671" y="5065374"/>
            <a:ext cx="3032846" cy="880931"/>
          </a:xfrm>
          <a:prstGeom prst="rect">
            <a:avLst/>
          </a:prstGeom>
        </p:spPr>
        <p:txBody>
          <a:bodyPr/>
          <a:lstStyle/>
          <a:p>
            <a:endParaRPr lang="en-CA"/>
          </a:p>
        </p:txBody>
      </p:sp>
    </p:spTree>
    <p:extLst>
      <p:ext uri="{BB962C8B-B14F-4D97-AF65-F5344CB8AC3E}">
        <p14:creationId xmlns:p14="http://schemas.microsoft.com/office/powerpoint/2010/main" val="10364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p:cNvSpPr>
            <a:spLocks noGrp="1"/>
          </p:cNvSpPr>
          <p:nvPr>
            <p:ph sz="half" idx="10"/>
          </p:nvPr>
        </p:nvSpPr>
        <p:spPr/>
        <p:txBody>
          <a:bodyPr/>
          <a:lstStyle/>
          <a:p>
            <a:endParaRPr lang="en-CA" dirty="0"/>
          </a:p>
        </p:txBody>
      </p:sp>
      <p:sp>
        <p:nvSpPr>
          <p:cNvPr id="16" name="Content Placeholder 15"/>
          <p:cNvSpPr>
            <a:spLocks noGrp="1"/>
          </p:cNvSpPr>
          <p:nvPr>
            <p:ph sz="half" idx="11"/>
          </p:nvPr>
        </p:nvSpPr>
        <p:spPr/>
        <p:txBody>
          <a:bodyPr/>
          <a:lstStyle/>
          <a:p>
            <a:endParaRPr lang="en-CA"/>
          </a:p>
        </p:txBody>
      </p:sp>
      <p:sp>
        <p:nvSpPr>
          <p:cNvPr id="17" name="Text Placeholder 16"/>
          <p:cNvSpPr>
            <a:spLocks noGrp="1"/>
          </p:cNvSpPr>
          <p:nvPr>
            <p:ph type="body" sz="quarter" idx="4294967295"/>
          </p:nvPr>
        </p:nvSpPr>
        <p:spPr>
          <a:xfrm>
            <a:off x="6562893" y="4890981"/>
            <a:ext cx="3100279" cy="353150"/>
          </a:xfrm>
          <a:prstGeom prst="rect">
            <a:avLst/>
          </a:prstGeom>
        </p:spPr>
        <p:txBody>
          <a:bodyPr/>
          <a:lstStyle/>
          <a:p>
            <a:endParaRPr lang="en-CA"/>
          </a:p>
        </p:txBody>
      </p:sp>
      <p:sp>
        <p:nvSpPr>
          <p:cNvPr id="18" name="Text Placeholder 17"/>
          <p:cNvSpPr>
            <a:spLocks noGrp="1"/>
          </p:cNvSpPr>
          <p:nvPr>
            <p:ph type="body" sz="quarter" idx="14"/>
          </p:nvPr>
        </p:nvSpPr>
        <p:spPr/>
        <p:txBody>
          <a:bodyPr/>
          <a:lstStyle/>
          <a:p>
            <a:endParaRPr lang="en-CA" dirty="0"/>
          </a:p>
        </p:txBody>
      </p:sp>
      <p:sp>
        <p:nvSpPr>
          <p:cNvPr id="19" name="Content Placeholder 18"/>
          <p:cNvSpPr>
            <a:spLocks noGrp="1"/>
          </p:cNvSpPr>
          <p:nvPr>
            <p:ph sz="half" idx="15"/>
          </p:nvPr>
        </p:nvSpPr>
        <p:spPr/>
        <p:txBody>
          <a:bodyPr/>
          <a:lstStyle/>
          <a:p>
            <a:endParaRPr lang="en-CA"/>
          </a:p>
        </p:txBody>
      </p:sp>
      <p:sp>
        <p:nvSpPr>
          <p:cNvPr id="20" name="Text Placeholder 19"/>
          <p:cNvSpPr>
            <a:spLocks noGrp="1"/>
          </p:cNvSpPr>
          <p:nvPr>
            <p:ph type="body" sz="quarter" idx="4294967295"/>
          </p:nvPr>
        </p:nvSpPr>
        <p:spPr>
          <a:xfrm>
            <a:off x="6562890" y="2358857"/>
            <a:ext cx="3100279" cy="353150"/>
          </a:xfrm>
          <a:prstGeom prst="rect">
            <a:avLst/>
          </a:prstGeom>
        </p:spPr>
        <p:txBody>
          <a:bodyPr/>
          <a:lstStyle/>
          <a:p>
            <a:endParaRPr lang="en-CA"/>
          </a:p>
        </p:txBody>
      </p:sp>
      <p:sp>
        <p:nvSpPr>
          <p:cNvPr id="14" name="Title 13"/>
          <p:cNvSpPr>
            <a:spLocks noGrp="1"/>
          </p:cNvSpPr>
          <p:nvPr>
            <p:ph type="title"/>
          </p:nvPr>
        </p:nvSpPr>
        <p:spPr/>
        <p:txBody>
          <a:bodyPr/>
          <a:lstStyle/>
          <a:p>
            <a:endParaRPr lang="en-CA"/>
          </a:p>
        </p:txBody>
      </p:sp>
    </p:spTree>
    <p:extLst>
      <p:ext uri="{BB962C8B-B14F-4D97-AF65-F5344CB8AC3E}">
        <p14:creationId xmlns:p14="http://schemas.microsoft.com/office/powerpoint/2010/main" val="19583142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half" idx="10"/>
          </p:nvPr>
        </p:nvSpPr>
        <p:spPr/>
        <p:txBody>
          <a:bodyPr/>
          <a:lstStyle/>
          <a:p>
            <a:endParaRPr lang="en-CA" dirty="0"/>
          </a:p>
        </p:txBody>
      </p:sp>
      <p:sp>
        <p:nvSpPr>
          <p:cNvPr id="15" name="Content Placeholder 14"/>
          <p:cNvSpPr>
            <a:spLocks noGrp="1"/>
          </p:cNvSpPr>
          <p:nvPr>
            <p:ph sz="half" idx="11"/>
          </p:nvPr>
        </p:nvSpPr>
        <p:spPr/>
        <p:txBody>
          <a:bodyPr/>
          <a:lstStyle/>
          <a:p>
            <a:endParaRPr lang="en-CA" dirty="0"/>
          </a:p>
        </p:txBody>
      </p:sp>
      <p:sp>
        <p:nvSpPr>
          <p:cNvPr id="16" name="Text Placeholder 15"/>
          <p:cNvSpPr>
            <a:spLocks noGrp="1"/>
          </p:cNvSpPr>
          <p:nvPr>
            <p:ph type="body" sz="quarter" idx="4294967295"/>
          </p:nvPr>
        </p:nvSpPr>
        <p:spPr>
          <a:xfrm>
            <a:off x="6562893" y="4850059"/>
            <a:ext cx="3100279" cy="353150"/>
          </a:xfrm>
          <a:prstGeom prst="rect">
            <a:avLst/>
          </a:prstGeom>
        </p:spPr>
        <p:txBody>
          <a:bodyPr/>
          <a:lstStyle/>
          <a:p>
            <a:endParaRPr lang="en-CA"/>
          </a:p>
        </p:txBody>
      </p:sp>
      <p:sp>
        <p:nvSpPr>
          <p:cNvPr id="17" name="Text Placeholder 16"/>
          <p:cNvSpPr>
            <a:spLocks noGrp="1"/>
          </p:cNvSpPr>
          <p:nvPr>
            <p:ph type="body" sz="quarter" idx="14"/>
          </p:nvPr>
        </p:nvSpPr>
        <p:spPr/>
        <p:txBody>
          <a:bodyPr/>
          <a:lstStyle/>
          <a:p>
            <a:endParaRPr lang="en-CA"/>
          </a:p>
        </p:txBody>
      </p:sp>
      <p:sp>
        <p:nvSpPr>
          <p:cNvPr id="18" name="Content Placeholder 17"/>
          <p:cNvSpPr>
            <a:spLocks noGrp="1"/>
          </p:cNvSpPr>
          <p:nvPr>
            <p:ph sz="half" idx="15"/>
          </p:nvPr>
        </p:nvSpPr>
        <p:spPr/>
        <p:txBody>
          <a:bodyPr/>
          <a:lstStyle/>
          <a:p>
            <a:endParaRPr lang="en-CA" dirty="0"/>
          </a:p>
        </p:txBody>
      </p:sp>
      <p:sp>
        <p:nvSpPr>
          <p:cNvPr id="19" name="Text Placeholder 18"/>
          <p:cNvSpPr>
            <a:spLocks noGrp="1"/>
          </p:cNvSpPr>
          <p:nvPr>
            <p:ph type="body" sz="quarter" idx="4294967295"/>
          </p:nvPr>
        </p:nvSpPr>
        <p:spPr>
          <a:xfrm>
            <a:off x="6562892" y="817661"/>
            <a:ext cx="3100279" cy="353150"/>
          </a:xfrm>
          <a:prstGeom prst="rect">
            <a:avLst/>
          </a:prstGeom>
        </p:spPr>
        <p:txBody>
          <a:bodyPr/>
          <a:lstStyle/>
          <a:p>
            <a:endParaRPr lang="en-CA"/>
          </a:p>
        </p:txBody>
      </p:sp>
    </p:spTree>
    <p:extLst>
      <p:ext uri="{BB962C8B-B14F-4D97-AF65-F5344CB8AC3E}">
        <p14:creationId xmlns:p14="http://schemas.microsoft.com/office/powerpoint/2010/main" val="1800910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le 100"/>
          <p:cNvSpPr>
            <a:spLocks noGrp="1"/>
          </p:cNvSpPr>
          <p:nvPr>
            <p:ph type="title"/>
          </p:nvPr>
        </p:nvSpPr>
        <p:spPr/>
        <p:txBody>
          <a:bodyPr/>
          <a:lstStyle/>
          <a:p>
            <a:endParaRPr lang="en-CA"/>
          </a:p>
        </p:txBody>
      </p:sp>
      <p:sp>
        <p:nvSpPr>
          <p:cNvPr id="102" name="Content Placeholder 101"/>
          <p:cNvSpPr>
            <a:spLocks noGrp="1"/>
          </p:cNvSpPr>
          <p:nvPr>
            <p:ph sz="half" idx="15"/>
          </p:nvPr>
        </p:nvSpPr>
        <p:spPr/>
        <p:txBody>
          <a:bodyPr/>
          <a:lstStyle/>
          <a:p>
            <a:endParaRPr lang="en-CA"/>
          </a:p>
        </p:txBody>
      </p:sp>
      <p:sp>
        <p:nvSpPr>
          <p:cNvPr id="76" name="Freeform 9"/>
          <p:cNvSpPr>
            <a:spLocks/>
          </p:cNvSpPr>
          <p:nvPr/>
        </p:nvSpPr>
        <p:spPr bwMode="auto">
          <a:xfrm>
            <a:off x="4244785" y="3805255"/>
            <a:ext cx="3718463" cy="1546441"/>
          </a:xfrm>
          <a:custGeom>
            <a:avLst/>
            <a:gdLst>
              <a:gd name="T0" fmla="*/ 0 w 3186"/>
              <a:gd name="T1" fmla="*/ 620 h 1325"/>
              <a:gd name="T2" fmla="*/ 1421 w 3186"/>
              <a:gd name="T3" fmla="*/ 0 h 1325"/>
              <a:gd name="T4" fmla="*/ 3186 w 3186"/>
              <a:gd name="T5" fmla="*/ 580 h 1325"/>
              <a:gd name="T6" fmla="*/ 1769 w 3186"/>
              <a:gd name="T7" fmla="*/ 1325 h 1325"/>
              <a:gd name="T8" fmla="*/ 0 w 3186"/>
              <a:gd name="T9" fmla="*/ 620 h 1325"/>
            </a:gdLst>
            <a:ahLst/>
            <a:cxnLst>
              <a:cxn ang="0">
                <a:pos x="T0" y="T1"/>
              </a:cxn>
              <a:cxn ang="0">
                <a:pos x="T2" y="T3"/>
              </a:cxn>
              <a:cxn ang="0">
                <a:pos x="T4" y="T5"/>
              </a:cxn>
              <a:cxn ang="0">
                <a:pos x="T6" y="T7"/>
              </a:cxn>
              <a:cxn ang="0">
                <a:pos x="T8" y="T9"/>
              </a:cxn>
            </a:cxnLst>
            <a:rect l="0" t="0" r="r" b="b"/>
            <a:pathLst>
              <a:path w="3186" h="1325">
                <a:moveTo>
                  <a:pt x="0" y="620"/>
                </a:moveTo>
                <a:lnTo>
                  <a:pt x="1421" y="0"/>
                </a:lnTo>
                <a:lnTo>
                  <a:pt x="3186" y="580"/>
                </a:lnTo>
                <a:lnTo>
                  <a:pt x="1769" y="1325"/>
                </a:lnTo>
                <a:lnTo>
                  <a:pt x="0" y="620"/>
                </a:lnTo>
                <a:close/>
              </a:path>
            </a:pathLst>
          </a:custGeom>
          <a:pattFill prst="wdUpDiag">
            <a:fgClr>
              <a:schemeClr val="bg1">
                <a:lumMod val="65000"/>
              </a:schemeClr>
            </a:fgClr>
            <a:bgClr>
              <a:schemeClr val="bg1"/>
            </a:bgClr>
          </a:pattFill>
          <a:ln w="25400">
            <a:solidFill>
              <a:schemeClr val="accent4"/>
            </a:solidFill>
          </a:ln>
        </p:spPr>
        <p:txBody>
          <a:bodyPr vert="horz" wrap="square" lIns="91440" tIns="45720" rIns="91440" bIns="45720" numCol="1" anchor="t" anchorCtr="0" compatLnSpc="1">
            <a:prstTxWarp prst="textNoShape">
              <a:avLst/>
            </a:prstTxWarp>
          </a:bodyPr>
          <a:lstStyle/>
          <a:p>
            <a:endParaRPr lang="en-US" dirty="0">
              <a:latin typeface="Adobe Naskh Medium" panose="01010101010101010101" pitchFamily="50" charset="-78"/>
            </a:endParaRPr>
          </a:p>
        </p:txBody>
      </p:sp>
      <p:sp>
        <p:nvSpPr>
          <p:cNvPr id="77" name="Freeform 12"/>
          <p:cNvSpPr>
            <a:spLocks/>
          </p:cNvSpPr>
          <p:nvPr/>
        </p:nvSpPr>
        <p:spPr bwMode="auto">
          <a:xfrm>
            <a:off x="6290393" y="4473653"/>
            <a:ext cx="2135840" cy="1649149"/>
          </a:xfrm>
          <a:custGeom>
            <a:avLst/>
            <a:gdLst>
              <a:gd name="T0" fmla="*/ 1426 w 1830"/>
              <a:gd name="T1" fmla="*/ 0 h 1413"/>
              <a:gd name="T2" fmla="*/ 0 w 1830"/>
              <a:gd name="T3" fmla="*/ 615 h 1413"/>
              <a:gd name="T4" fmla="*/ 37 w 1830"/>
              <a:gd name="T5" fmla="*/ 1413 h 1413"/>
              <a:gd name="T6" fmla="*/ 1830 w 1830"/>
              <a:gd name="T7" fmla="*/ 641 h 1413"/>
              <a:gd name="T8" fmla="*/ 1426 w 1830"/>
              <a:gd name="T9" fmla="*/ 0 h 1413"/>
            </a:gdLst>
            <a:ahLst/>
            <a:cxnLst>
              <a:cxn ang="0">
                <a:pos x="T0" y="T1"/>
              </a:cxn>
              <a:cxn ang="0">
                <a:pos x="T2" y="T3"/>
              </a:cxn>
              <a:cxn ang="0">
                <a:pos x="T4" y="T5"/>
              </a:cxn>
              <a:cxn ang="0">
                <a:pos x="T6" y="T7"/>
              </a:cxn>
              <a:cxn ang="0">
                <a:pos x="T8" y="T9"/>
              </a:cxn>
            </a:cxnLst>
            <a:rect l="0" t="0" r="r" b="b"/>
            <a:pathLst>
              <a:path w="1830" h="1413">
                <a:moveTo>
                  <a:pt x="1426" y="0"/>
                </a:moveTo>
                <a:lnTo>
                  <a:pt x="0" y="615"/>
                </a:lnTo>
                <a:lnTo>
                  <a:pt x="37" y="1413"/>
                </a:lnTo>
                <a:lnTo>
                  <a:pt x="1830" y="641"/>
                </a:lnTo>
                <a:lnTo>
                  <a:pt x="1426" y="0"/>
                </a:lnTo>
                <a:close/>
              </a:path>
            </a:pathLst>
          </a:custGeom>
          <a:solidFill>
            <a:schemeClr val="bg1"/>
          </a:solidFill>
          <a:ln w="25400">
            <a:solidFill>
              <a:schemeClr val="accent4"/>
            </a:solidFill>
            <a:bevel/>
          </a:ln>
        </p:spPr>
        <p:txBody>
          <a:bodyPr vert="horz" wrap="square" lIns="91440" tIns="45720" rIns="91440" bIns="45720" numCol="1" anchor="t" anchorCtr="0" compatLnSpc="1">
            <a:prstTxWarp prst="textNoShape">
              <a:avLst/>
            </a:prstTxWarp>
          </a:bodyPr>
          <a:lstStyle/>
          <a:p>
            <a:endParaRPr lang="en-US" dirty="0">
              <a:latin typeface="Adobe Naskh Medium" panose="01010101010101010101" pitchFamily="50" charset="-78"/>
            </a:endParaRPr>
          </a:p>
        </p:txBody>
      </p:sp>
      <p:sp>
        <p:nvSpPr>
          <p:cNvPr id="78" name="Freeform 16"/>
          <p:cNvSpPr>
            <a:spLocks/>
          </p:cNvSpPr>
          <p:nvPr/>
        </p:nvSpPr>
        <p:spPr bwMode="auto">
          <a:xfrm>
            <a:off x="3753425" y="4519502"/>
            <a:ext cx="2588685" cy="1602464"/>
          </a:xfrm>
          <a:custGeom>
            <a:avLst/>
            <a:gdLst>
              <a:gd name="T0" fmla="*/ 2181 w 2218"/>
              <a:gd name="T1" fmla="*/ 575 h 1373"/>
              <a:gd name="T2" fmla="*/ 2218 w 2218"/>
              <a:gd name="T3" fmla="*/ 1373 h 1373"/>
              <a:gd name="T4" fmla="*/ 0 w 2218"/>
              <a:gd name="T5" fmla="*/ 651 h 1373"/>
              <a:gd name="T6" fmla="*/ 419 w 2218"/>
              <a:gd name="T7" fmla="*/ 0 h 1373"/>
              <a:gd name="T8" fmla="*/ 2181 w 2218"/>
              <a:gd name="T9" fmla="*/ 575 h 1373"/>
            </a:gdLst>
            <a:ahLst/>
            <a:cxnLst>
              <a:cxn ang="0">
                <a:pos x="T0" y="T1"/>
              </a:cxn>
              <a:cxn ang="0">
                <a:pos x="T2" y="T3"/>
              </a:cxn>
              <a:cxn ang="0">
                <a:pos x="T4" y="T5"/>
              </a:cxn>
              <a:cxn ang="0">
                <a:pos x="T6" y="T7"/>
              </a:cxn>
              <a:cxn ang="0">
                <a:pos x="T8" y="T9"/>
              </a:cxn>
            </a:cxnLst>
            <a:rect l="0" t="0" r="r" b="b"/>
            <a:pathLst>
              <a:path w="2218" h="1373">
                <a:moveTo>
                  <a:pt x="2181" y="575"/>
                </a:moveTo>
                <a:lnTo>
                  <a:pt x="2218" y="1373"/>
                </a:lnTo>
                <a:lnTo>
                  <a:pt x="0" y="651"/>
                </a:lnTo>
                <a:lnTo>
                  <a:pt x="419" y="0"/>
                </a:lnTo>
                <a:lnTo>
                  <a:pt x="2181" y="575"/>
                </a:lnTo>
                <a:close/>
              </a:path>
            </a:pathLst>
          </a:custGeom>
          <a:solidFill>
            <a:schemeClr val="bg1"/>
          </a:solidFill>
          <a:ln w="25400">
            <a:solidFill>
              <a:schemeClr val="accent4"/>
            </a:solidFill>
            <a:bevel/>
          </a:ln>
        </p:spPr>
        <p:txBody>
          <a:bodyPr vert="horz" wrap="square" lIns="91440" tIns="45720" rIns="91440" bIns="45720" numCol="1" anchor="ctr" anchorCtr="0" compatLnSpc="1">
            <a:prstTxWarp prst="textNoShape">
              <a:avLst/>
            </a:prstTxWarp>
          </a:bodyPr>
          <a:lstStyle/>
          <a:p>
            <a:pPr algn="ctr"/>
            <a:endParaRPr lang="en-US" sz="3600" dirty="0">
              <a:solidFill>
                <a:srgbClr val="FFFFFF"/>
              </a:solidFill>
              <a:latin typeface="Adobe Naskh Medium" panose="01010101010101010101" pitchFamily="50" charset="-78"/>
            </a:endParaRPr>
          </a:p>
        </p:txBody>
      </p:sp>
      <p:sp>
        <p:nvSpPr>
          <p:cNvPr id="79" name="Freeform 10"/>
          <p:cNvSpPr>
            <a:spLocks/>
          </p:cNvSpPr>
          <p:nvPr/>
        </p:nvSpPr>
        <p:spPr bwMode="auto">
          <a:xfrm>
            <a:off x="4827181" y="2999618"/>
            <a:ext cx="2564175" cy="908024"/>
          </a:xfrm>
          <a:custGeom>
            <a:avLst/>
            <a:gdLst>
              <a:gd name="T0" fmla="*/ 0 w 2197"/>
              <a:gd name="T1" fmla="*/ 383 h 778"/>
              <a:gd name="T2" fmla="*/ 1005 w 2197"/>
              <a:gd name="T3" fmla="*/ 0 h 778"/>
              <a:gd name="T4" fmla="*/ 2197 w 2197"/>
              <a:gd name="T5" fmla="*/ 355 h 778"/>
              <a:gd name="T6" fmla="*/ 1213 w 2197"/>
              <a:gd name="T7" fmla="*/ 778 h 778"/>
              <a:gd name="T8" fmla="*/ 0 w 2197"/>
              <a:gd name="T9" fmla="*/ 383 h 778"/>
            </a:gdLst>
            <a:ahLst/>
            <a:cxnLst>
              <a:cxn ang="0">
                <a:pos x="T0" y="T1"/>
              </a:cxn>
              <a:cxn ang="0">
                <a:pos x="T2" y="T3"/>
              </a:cxn>
              <a:cxn ang="0">
                <a:pos x="T4" y="T5"/>
              </a:cxn>
              <a:cxn ang="0">
                <a:pos x="T6" y="T7"/>
              </a:cxn>
              <a:cxn ang="0">
                <a:pos x="T8" y="T9"/>
              </a:cxn>
            </a:cxnLst>
            <a:rect l="0" t="0" r="r" b="b"/>
            <a:pathLst>
              <a:path w="2197" h="778">
                <a:moveTo>
                  <a:pt x="0" y="383"/>
                </a:moveTo>
                <a:lnTo>
                  <a:pt x="1005" y="0"/>
                </a:lnTo>
                <a:lnTo>
                  <a:pt x="2197" y="355"/>
                </a:lnTo>
                <a:lnTo>
                  <a:pt x="1213" y="778"/>
                </a:lnTo>
                <a:lnTo>
                  <a:pt x="0" y="383"/>
                </a:lnTo>
                <a:close/>
              </a:path>
            </a:pathLst>
          </a:custGeom>
          <a:pattFill prst="wdUpDiag">
            <a:fgClr>
              <a:schemeClr val="bg1">
                <a:lumMod val="65000"/>
              </a:schemeClr>
            </a:fgClr>
            <a:bgClr>
              <a:schemeClr val="bg1"/>
            </a:bgClr>
          </a:pattFill>
          <a:ln w="25400">
            <a:solidFill>
              <a:schemeClr val="accent3"/>
            </a:solidFill>
          </a:ln>
        </p:spPr>
        <p:txBody>
          <a:bodyPr vert="horz" wrap="square" lIns="91440" tIns="45720" rIns="91440" bIns="45720" numCol="1" anchor="t" anchorCtr="0" compatLnSpc="1">
            <a:prstTxWarp prst="textNoShape">
              <a:avLst/>
            </a:prstTxWarp>
          </a:bodyPr>
          <a:lstStyle/>
          <a:p>
            <a:endParaRPr lang="en-US" dirty="0">
              <a:latin typeface="Adobe Naskh Medium" panose="01010101010101010101" pitchFamily="50" charset="-78"/>
            </a:endParaRPr>
          </a:p>
        </p:txBody>
      </p:sp>
      <p:sp>
        <p:nvSpPr>
          <p:cNvPr id="80" name="Freeform 13"/>
          <p:cNvSpPr>
            <a:spLocks/>
          </p:cNvSpPr>
          <p:nvPr/>
        </p:nvSpPr>
        <p:spPr bwMode="auto">
          <a:xfrm>
            <a:off x="6234371" y="3405414"/>
            <a:ext cx="1617637" cy="1422727"/>
          </a:xfrm>
          <a:custGeom>
            <a:avLst/>
            <a:gdLst>
              <a:gd name="T0" fmla="*/ 984 w 1386"/>
              <a:gd name="T1" fmla="*/ 0 h 1219"/>
              <a:gd name="T2" fmla="*/ 0 w 1386"/>
              <a:gd name="T3" fmla="*/ 423 h 1219"/>
              <a:gd name="T4" fmla="*/ 38 w 1386"/>
              <a:gd name="T5" fmla="*/ 1219 h 1219"/>
              <a:gd name="T6" fmla="*/ 1386 w 1386"/>
              <a:gd name="T7" fmla="*/ 636 h 1219"/>
              <a:gd name="T8" fmla="*/ 984 w 1386"/>
              <a:gd name="T9" fmla="*/ 0 h 1219"/>
            </a:gdLst>
            <a:ahLst/>
            <a:cxnLst>
              <a:cxn ang="0">
                <a:pos x="T0" y="T1"/>
              </a:cxn>
              <a:cxn ang="0">
                <a:pos x="T2" y="T3"/>
              </a:cxn>
              <a:cxn ang="0">
                <a:pos x="T4" y="T5"/>
              </a:cxn>
              <a:cxn ang="0">
                <a:pos x="T6" y="T7"/>
              </a:cxn>
              <a:cxn ang="0">
                <a:pos x="T8" y="T9"/>
              </a:cxn>
            </a:cxnLst>
            <a:rect l="0" t="0" r="r" b="b"/>
            <a:pathLst>
              <a:path w="1386" h="1219">
                <a:moveTo>
                  <a:pt x="984" y="0"/>
                </a:moveTo>
                <a:lnTo>
                  <a:pt x="0" y="423"/>
                </a:lnTo>
                <a:lnTo>
                  <a:pt x="38" y="1219"/>
                </a:lnTo>
                <a:lnTo>
                  <a:pt x="1386" y="636"/>
                </a:lnTo>
                <a:lnTo>
                  <a:pt x="984" y="0"/>
                </a:lnTo>
                <a:close/>
              </a:path>
            </a:pathLst>
          </a:custGeom>
          <a:solidFill>
            <a:schemeClr val="bg1"/>
          </a:solidFill>
          <a:ln w="25400">
            <a:solidFill>
              <a:schemeClr val="accent3"/>
            </a:solidFill>
            <a:bevel/>
          </a:ln>
        </p:spPr>
        <p:txBody>
          <a:bodyPr vert="horz" wrap="square" lIns="91440" tIns="45720" rIns="91440" bIns="45720" numCol="1" anchor="t" anchorCtr="0" compatLnSpc="1">
            <a:prstTxWarp prst="textNoShape">
              <a:avLst/>
            </a:prstTxWarp>
          </a:bodyPr>
          <a:lstStyle/>
          <a:p>
            <a:endParaRPr lang="en-US" dirty="0">
              <a:latin typeface="Adobe Naskh Medium" panose="01010101010101010101" pitchFamily="50" charset="-78"/>
            </a:endParaRPr>
          </a:p>
        </p:txBody>
      </p:sp>
      <p:sp>
        <p:nvSpPr>
          <p:cNvPr id="81" name="Freeform 17"/>
          <p:cNvSpPr>
            <a:spLocks/>
          </p:cNvSpPr>
          <p:nvPr/>
        </p:nvSpPr>
        <p:spPr bwMode="auto">
          <a:xfrm>
            <a:off x="4343991" y="3438093"/>
            <a:ext cx="1943265" cy="1390047"/>
          </a:xfrm>
          <a:custGeom>
            <a:avLst/>
            <a:gdLst>
              <a:gd name="T0" fmla="*/ 1665 w 1665"/>
              <a:gd name="T1" fmla="*/ 1191 h 1191"/>
              <a:gd name="T2" fmla="*/ 1627 w 1665"/>
              <a:gd name="T3" fmla="*/ 395 h 1191"/>
              <a:gd name="T4" fmla="*/ 414 w 1665"/>
              <a:gd name="T5" fmla="*/ 0 h 1191"/>
              <a:gd name="T6" fmla="*/ 0 w 1665"/>
              <a:gd name="T7" fmla="*/ 646 h 1191"/>
              <a:gd name="T8" fmla="*/ 1665 w 1665"/>
              <a:gd name="T9" fmla="*/ 1191 h 1191"/>
            </a:gdLst>
            <a:ahLst/>
            <a:cxnLst>
              <a:cxn ang="0">
                <a:pos x="T0" y="T1"/>
              </a:cxn>
              <a:cxn ang="0">
                <a:pos x="T2" y="T3"/>
              </a:cxn>
              <a:cxn ang="0">
                <a:pos x="T4" y="T5"/>
              </a:cxn>
              <a:cxn ang="0">
                <a:pos x="T6" y="T7"/>
              </a:cxn>
              <a:cxn ang="0">
                <a:pos x="T8" y="T9"/>
              </a:cxn>
            </a:cxnLst>
            <a:rect l="0" t="0" r="r" b="b"/>
            <a:pathLst>
              <a:path w="1665" h="1191">
                <a:moveTo>
                  <a:pt x="1665" y="1191"/>
                </a:moveTo>
                <a:lnTo>
                  <a:pt x="1627" y="395"/>
                </a:lnTo>
                <a:lnTo>
                  <a:pt x="414" y="0"/>
                </a:lnTo>
                <a:lnTo>
                  <a:pt x="0" y="646"/>
                </a:lnTo>
                <a:lnTo>
                  <a:pt x="1665" y="1191"/>
                </a:lnTo>
                <a:close/>
              </a:path>
            </a:pathLst>
          </a:custGeom>
          <a:solidFill>
            <a:schemeClr val="bg1"/>
          </a:solidFill>
          <a:ln w="25400">
            <a:solidFill>
              <a:schemeClr val="accent3"/>
            </a:solidFill>
            <a:bevel/>
          </a:ln>
        </p:spPr>
        <p:txBody>
          <a:bodyPr vert="horz" wrap="square" lIns="91440" tIns="45720" rIns="91440" bIns="45720" numCol="1" anchor="ctr" anchorCtr="0" compatLnSpc="1">
            <a:prstTxWarp prst="textNoShape">
              <a:avLst/>
            </a:prstTxWarp>
          </a:bodyPr>
          <a:lstStyle/>
          <a:p>
            <a:pPr algn="ctr"/>
            <a:endParaRPr lang="en-US" sz="2800" dirty="0">
              <a:solidFill>
                <a:srgbClr val="FFFFFF"/>
              </a:solidFill>
              <a:latin typeface="Adobe Naskh Medium" panose="01010101010101010101" pitchFamily="50" charset="-78"/>
            </a:endParaRPr>
          </a:p>
        </p:txBody>
      </p:sp>
      <p:sp>
        <p:nvSpPr>
          <p:cNvPr id="82" name="Freeform 81"/>
          <p:cNvSpPr>
            <a:spLocks/>
          </p:cNvSpPr>
          <p:nvPr/>
        </p:nvSpPr>
        <p:spPr bwMode="auto">
          <a:xfrm>
            <a:off x="5425917" y="2131405"/>
            <a:ext cx="1385379" cy="596402"/>
          </a:xfrm>
          <a:custGeom>
            <a:avLst/>
            <a:gdLst>
              <a:gd name="T0" fmla="*/ 0 w 1187"/>
              <a:gd name="T1" fmla="*/ 206 h 511"/>
              <a:gd name="T2" fmla="*/ 513 w 1187"/>
              <a:gd name="T3" fmla="*/ 0 h 511"/>
              <a:gd name="T4" fmla="*/ 1187 w 1187"/>
              <a:gd name="T5" fmla="*/ 194 h 511"/>
              <a:gd name="T6" fmla="*/ 662 w 1187"/>
              <a:gd name="T7" fmla="*/ 511 h 511"/>
              <a:gd name="T8" fmla="*/ 0 w 1187"/>
              <a:gd name="T9" fmla="*/ 206 h 511"/>
            </a:gdLst>
            <a:ahLst/>
            <a:cxnLst>
              <a:cxn ang="0">
                <a:pos x="T0" y="T1"/>
              </a:cxn>
              <a:cxn ang="0">
                <a:pos x="T2" y="T3"/>
              </a:cxn>
              <a:cxn ang="0">
                <a:pos x="T4" y="T5"/>
              </a:cxn>
              <a:cxn ang="0">
                <a:pos x="T6" y="T7"/>
              </a:cxn>
              <a:cxn ang="0">
                <a:pos x="T8" y="T9"/>
              </a:cxn>
            </a:cxnLst>
            <a:rect l="0" t="0" r="r" b="b"/>
            <a:pathLst>
              <a:path w="1187" h="511">
                <a:moveTo>
                  <a:pt x="0" y="206"/>
                </a:moveTo>
                <a:lnTo>
                  <a:pt x="513" y="0"/>
                </a:lnTo>
                <a:lnTo>
                  <a:pt x="1187" y="194"/>
                </a:lnTo>
                <a:lnTo>
                  <a:pt x="662" y="511"/>
                </a:lnTo>
                <a:lnTo>
                  <a:pt x="0" y="206"/>
                </a:lnTo>
                <a:close/>
              </a:path>
            </a:pathLst>
          </a:custGeom>
          <a:pattFill prst="wdUpDiag">
            <a:fgClr>
              <a:schemeClr val="bg1">
                <a:lumMod val="65000"/>
              </a:schemeClr>
            </a:fgClr>
            <a:bgClr>
              <a:schemeClr val="bg1"/>
            </a:bgClr>
          </a:pattFill>
          <a:ln w="25400">
            <a:solidFill>
              <a:schemeClr val="accent2"/>
            </a:solidFill>
          </a:ln>
        </p:spPr>
        <p:txBody>
          <a:bodyPr vert="horz" wrap="square" lIns="91440" tIns="45720" rIns="91440" bIns="45720" numCol="1" anchor="t" anchorCtr="0" compatLnSpc="1">
            <a:prstTxWarp prst="textNoShape">
              <a:avLst/>
            </a:prstTxWarp>
          </a:bodyPr>
          <a:lstStyle/>
          <a:p>
            <a:endParaRPr lang="en-US" dirty="0">
              <a:latin typeface="Adobe Naskh Medium" panose="01010101010101010101" pitchFamily="50" charset="-78"/>
            </a:endParaRPr>
          </a:p>
        </p:txBody>
      </p:sp>
      <p:sp>
        <p:nvSpPr>
          <p:cNvPr id="83" name="Freeform 14"/>
          <p:cNvSpPr>
            <a:spLocks/>
          </p:cNvSpPr>
          <p:nvPr/>
        </p:nvSpPr>
        <p:spPr bwMode="auto">
          <a:xfrm>
            <a:off x="6181850" y="2357827"/>
            <a:ext cx="1091263" cy="1204474"/>
          </a:xfrm>
          <a:custGeom>
            <a:avLst/>
            <a:gdLst>
              <a:gd name="T0" fmla="*/ 532 w 935"/>
              <a:gd name="T1" fmla="*/ 0 h 1032"/>
              <a:gd name="T2" fmla="*/ 0 w 935"/>
              <a:gd name="T3" fmla="*/ 230 h 1032"/>
              <a:gd name="T4" fmla="*/ 38 w 935"/>
              <a:gd name="T5" fmla="*/ 1032 h 1032"/>
              <a:gd name="T6" fmla="*/ 935 w 935"/>
              <a:gd name="T7" fmla="*/ 646 h 1032"/>
              <a:gd name="T8" fmla="*/ 532 w 935"/>
              <a:gd name="T9" fmla="*/ 0 h 1032"/>
            </a:gdLst>
            <a:ahLst/>
            <a:cxnLst>
              <a:cxn ang="0">
                <a:pos x="T0" y="T1"/>
              </a:cxn>
              <a:cxn ang="0">
                <a:pos x="T2" y="T3"/>
              </a:cxn>
              <a:cxn ang="0">
                <a:pos x="T4" y="T5"/>
              </a:cxn>
              <a:cxn ang="0">
                <a:pos x="T6" y="T7"/>
              </a:cxn>
              <a:cxn ang="0">
                <a:pos x="T8" y="T9"/>
              </a:cxn>
            </a:cxnLst>
            <a:rect l="0" t="0" r="r" b="b"/>
            <a:pathLst>
              <a:path w="935" h="1032">
                <a:moveTo>
                  <a:pt x="532" y="0"/>
                </a:moveTo>
                <a:lnTo>
                  <a:pt x="0" y="230"/>
                </a:lnTo>
                <a:lnTo>
                  <a:pt x="38" y="1032"/>
                </a:lnTo>
                <a:lnTo>
                  <a:pt x="935" y="646"/>
                </a:lnTo>
                <a:lnTo>
                  <a:pt x="532" y="0"/>
                </a:lnTo>
                <a:close/>
              </a:path>
            </a:pathLst>
          </a:custGeom>
          <a:solidFill>
            <a:schemeClr val="bg1"/>
          </a:solidFill>
          <a:ln w="25400">
            <a:solidFill>
              <a:schemeClr val="accent2"/>
            </a:solidFill>
            <a:bevel/>
          </a:ln>
        </p:spPr>
        <p:txBody>
          <a:bodyPr vert="horz" wrap="square" lIns="91440" tIns="45720" rIns="91440" bIns="45720" numCol="1" anchor="t" anchorCtr="0" compatLnSpc="1">
            <a:prstTxWarp prst="textNoShape">
              <a:avLst/>
            </a:prstTxWarp>
          </a:bodyPr>
          <a:lstStyle/>
          <a:p>
            <a:endParaRPr lang="en-US" dirty="0">
              <a:latin typeface="Adobe Naskh Medium" panose="01010101010101010101" pitchFamily="50" charset="-78"/>
            </a:endParaRPr>
          </a:p>
        </p:txBody>
      </p:sp>
      <p:sp>
        <p:nvSpPr>
          <p:cNvPr id="84" name="Freeform 18"/>
          <p:cNvSpPr>
            <a:spLocks/>
          </p:cNvSpPr>
          <p:nvPr/>
        </p:nvSpPr>
        <p:spPr bwMode="auto">
          <a:xfrm>
            <a:off x="4938058" y="2371833"/>
            <a:ext cx="1296677" cy="1190469"/>
          </a:xfrm>
          <a:custGeom>
            <a:avLst/>
            <a:gdLst>
              <a:gd name="T0" fmla="*/ 1111 w 1111"/>
              <a:gd name="T1" fmla="*/ 1020 h 1020"/>
              <a:gd name="T2" fmla="*/ 1076 w 1111"/>
              <a:gd name="T3" fmla="*/ 215 h 1020"/>
              <a:gd name="T4" fmla="*/ 418 w 1111"/>
              <a:gd name="T5" fmla="*/ 0 h 1020"/>
              <a:gd name="T6" fmla="*/ 0 w 1111"/>
              <a:gd name="T7" fmla="*/ 655 h 1020"/>
              <a:gd name="T8" fmla="*/ 1111 w 1111"/>
              <a:gd name="T9" fmla="*/ 1020 h 1020"/>
            </a:gdLst>
            <a:ahLst/>
            <a:cxnLst>
              <a:cxn ang="0">
                <a:pos x="T0" y="T1"/>
              </a:cxn>
              <a:cxn ang="0">
                <a:pos x="T2" y="T3"/>
              </a:cxn>
              <a:cxn ang="0">
                <a:pos x="T4" y="T5"/>
              </a:cxn>
              <a:cxn ang="0">
                <a:pos x="T6" y="T7"/>
              </a:cxn>
              <a:cxn ang="0">
                <a:pos x="T8" y="T9"/>
              </a:cxn>
            </a:cxnLst>
            <a:rect l="0" t="0" r="r" b="b"/>
            <a:pathLst>
              <a:path w="1111" h="1020">
                <a:moveTo>
                  <a:pt x="1111" y="1020"/>
                </a:moveTo>
                <a:lnTo>
                  <a:pt x="1076" y="215"/>
                </a:lnTo>
                <a:lnTo>
                  <a:pt x="418" y="0"/>
                </a:lnTo>
                <a:lnTo>
                  <a:pt x="0" y="655"/>
                </a:lnTo>
                <a:lnTo>
                  <a:pt x="1111" y="1020"/>
                </a:lnTo>
                <a:close/>
              </a:path>
            </a:pathLst>
          </a:custGeom>
          <a:solidFill>
            <a:schemeClr val="bg1"/>
          </a:solidFill>
          <a:ln w="25400">
            <a:solidFill>
              <a:schemeClr val="accent2"/>
            </a:solidFill>
            <a:bevel/>
          </a:ln>
        </p:spPr>
        <p:txBody>
          <a:bodyPr vert="horz" wrap="square" lIns="91440" tIns="45720" rIns="91440" bIns="45720" numCol="1" anchor="ctr" anchorCtr="0" compatLnSpc="1">
            <a:prstTxWarp prst="textNoShape">
              <a:avLst/>
            </a:prstTxWarp>
          </a:bodyPr>
          <a:lstStyle/>
          <a:p>
            <a:pPr algn="ctr"/>
            <a:endParaRPr lang="en-US" sz="2400" dirty="0">
              <a:solidFill>
                <a:srgbClr val="FFFFFF"/>
              </a:solidFill>
              <a:latin typeface="Adobe Naskh Medium" panose="01010101010101010101" pitchFamily="50" charset="-78"/>
            </a:endParaRPr>
          </a:p>
        </p:txBody>
      </p:sp>
      <p:sp>
        <p:nvSpPr>
          <p:cNvPr id="85" name="Freeform 84"/>
          <p:cNvSpPr>
            <a:spLocks/>
          </p:cNvSpPr>
          <p:nvPr/>
        </p:nvSpPr>
        <p:spPr bwMode="auto">
          <a:xfrm>
            <a:off x="6130142" y="1208151"/>
            <a:ext cx="576560" cy="1141449"/>
          </a:xfrm>
          <a:custGeom>
            <a:avLst/>
            <a:gdLst>
              <a:gd name="T0" fmla="*/ 0 w 494"/>
              <a:gd name="T1" fmla="*/ 0 h 978"/>
              <a:gd name="T2" fmla="*/ 45 w 494"/>
              <a:gd name="T3" fmla="*/ 978 h 978"/>
              <a:gd name="T4" fmla="*/ 494 w 494"/>
              <a:gd name="T5" fmla="*/ 784 h 978"/>
              <a:gd name="T6" fmla="*/ 0 w 494"/>
              <a:gd name="T7" fmla="*/ 0 h 978"/>
            </a:gdLst>
            <a:ahLst/>
            <a:cxnLst>
              <a:cxn ang="0">
                <a:pos x="T0" y="T1"/>
              </a:cxn>
              <a:cxn ang="0">
                <a:pos x="T2" y="T3"/>
              </a:cxn>
              <a:cxn ang="0">
                <a:pos x="T4" y="T5"/>
              </a:cxn>
              <a:cxn ang="0">
                <a:pos x="T6" y="T7"/>
              </a:cxn>
            </a:cxnLst>
            <a:rect l="0" t="0" r="r" b="b"/>
            <a:pathLst>
              <a:path w="494" h="978">
                <a:moveTo>
                  <a:pt x="0" y="0"/>
                </a:moveTo>
                <a:lnTo>
                  <a:pt x="45" y="978"/>
                </a:lnTo>
                <a:lnTo>
                  <a:pt x="494" y="784"/>
                </a:lnTo>
                <a:lnTo>
                  <a:pt x="0" y="0"/>
                </a:lnTo>
                <a:close/>
              </a:path>
            </a:pathLst>
          </a:custGeom>
          <a:solidFill>
            <a:schemeClr val="bg1"/>
          </a:solidFill>
          <a:ln w="25400">
            <a:solidFill>
              <a:schemeClr val="accent1"/>
            </a:solidFill>
            <a:bevel/>
          </a:ln>
        </p:spPr>
        <p:txBody>
          <a:bodyPr vert="horz" wrap="square" lIns="91440" tIns="45720" rIns="91440" bIns="45720" numCol="1" anchor="t" anchorCtr="0" compatLnSpc="1">
            <a:prstTxWarp prst="textNoShape">
              <a:avLst/>
            </a:prstTxWarp>
          </a:bodyPr>
          <a:lstStyle/>
          <a:p>
            <a:endParaRPr lang="en-US" dirty="0">
              <a:latin typeface="Adobe Naskh Medium" panose="01010101010101010101" pitchFamily="50" charset="-78"/>
            </a:endParaRPr>
          </a:p>
        </p:txBody>
      </p:sp>
      <p:sp>
        <p:nvSpPr>
          <p:cNvPr id="86" name="Freeform 19"/>
          <p:cNvSpPr>
            <a:spLocks/>
          </p:cNvSpPr>
          <p:nvPr/>
        </p:nvSpPr>
        <p:spPr bwMode="auto">
          <a:xfrm>
            <a:off x="5533292" y="1208151"/>
            <a:ext cx="646588" cy="1137948"/>
          </a:xfrm>
          <a:custGeom>
            <a:avLst/>
            <a:gdLst>
              <a:gd name="T0" fmla="*/ 554 w 554"/>
              <a:gd name="T1" fmla="*/ 975 h 975"/>
              <a:gd name="T2" fmla="*/ 0 w 554"/>
              <a:gd name="T3" fmla="*/ 793 h 975"/>
              <a:gd name="T4" fmla="*/ 509 w 554"/>
              <a:gd name="T5" fmla="*/ 0 h 975"/>
              <a:gd name="T6" fmla="*/ 554 w 554"/>
              <a:gd name="T7" fmla="*/ 975 h 975"/>
            </a:gdLst>
            <a:ahLst/>
            <a:cxnLst>
              <a:cxn ang="0">
                <a:pos x="T0" y="T1"/>
              </a:cxn>
              <a:cxn ang="0">
                <a:pos x="T2" y="T3"/>
              </a:cxn>
              <a:cxn ang="0">
                <a:pos x="T4" y="T5"/>
              </a:cxn>
              <a:cxn ang="0">
                <a:pos x="T6" y="T7"/>
              </a:cxn>
            </a:cxnLst>
            <a:rect l="0" t="0" r="r" b="b"/>
            <a:pathLst>
              <a:path w="554" h="975">
                <a:moveTo>
                  <a:pt x="554" y="975"/>
                </a:moveTo>
                <a:lnTo>
                  <a:pt x="0" y="793"/>
                </a:lnTo>
                <a:lnTo>
                  <a:pt x="509" y="0"/>
                </a:lnTo>
                <a:lnTo>
                  <a:pt x="554" y="975"/>
                </a:lnTo>
                <a:close/>
              </a:path>
            </a:pathLst>
          </a:custGeom>
          <a:solidFill>
            <a:schemeClr val="bg1"/>
          </a:solidFill>
          <a:ln w="25400">
            <a:solidFill>
              <a:schemeClr val="accent1"/>
            </a:solidFill>
            <a:bevel/>
          </a:ln>
        </p:spPr>
        <p:txBody>
          <a:bodyPr vert="horz" wrap="square" lIns="91440" tIns="91440" rIns="0" bIns="182880" numCol="1" anchor="b" anchorCtr="0" compatLnSpc="1">
            <a:prstTxWarp prst="textNoShape">
              <a:avLst/>
            </a:prstTxWarp>
          </a:bodyPr>
          <a:lstStyle/>
          <a:p>
            <a:pPr algn="ctr"/>
            <a:endParaRPr lang="en-US" dirty="0">
              <a:solidFill>
                <a:srgbClr val="FFFFFF"/>
              </a:solidFill>
              <a:latin typeface="Adobe Naskh Medium" panose="01010101010101010101" pitchFamily="50" charset="-78"/>
            </a:endParaRPr>
          </a:p>
        </p:txBody>
      </p:sp>
      <p:sp>
        <p:nvSpPr>
          <p:cNvPr id="87" name="Oval 86"/>
          <p:cNvSpPr/>
          <p:nvPr/>
        </p:nvSpPr>
        <p:spPr>
          <a:xfrm>
            <a:off x="6286443" y="1472570"/>
            <a:ext cx="390694" cy="390692"/>
          </a:xfrm>
          <a:prstGeom prst="ellipse">
            <a:avLst/>
          </a:prstGeom>
          <a:solidFill>
            <a:schemeClr val="accent1"/>
          </a:solidFill>
          <a:ln w="254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80000"/>
              </a:lnSpc>
            </a:pPr>
            <a:r>
              <a:rPr lang="en-US" sz="1000">
                <a:solidFill>
                  <a:srgbClr val="FFFFFF"/>
                </a:solidFill>
              </a:rPr>
              <a:t>01</a:t>
            </a:r>
            <a:endParaRPr lang="en-US" sz="1000" dirty="0">
              <a:solidFill>
                <a:srgbClr val="FFFFFF"/>
              </a:solidFill>
            </a:endParaRPr>
          </a:p>
        </p:txBody>
      </p:sp>
      <p:sp>
        <p:nvSpPr>
          <p:cNvPr id="88" name="TextBox 87"/>
          <p:cNvSpPr txBox="1"/>
          <p:nvPr/>
        </p:nvSpPr>
        <p:spPr>
          <a:xfrm>
            <a:off x="6992535" y="1207315"/>
            <a:ext cx="2708953" cy="834074"/>
          </a:xfrm>
          <a:prstGeom prst="rect">
            <a:avLst/>
          </a:prstGeom>
          <a:noFill/>
        </p:spPr>
        <p:txBody>
          <a:bodyPr wrap="square" lIns="0" rIns="0" rtlCol="0">
            <a:spAutoFit/>
          </a:bodyPr>
          <a:lstStyle/>
          <a:p>
            <a:pPr>
              <a:lnSpc>
                <a:spcPct val="120000"/>
              </a:lnSpc>
              <a:spcBef>
                <a:spcPts val="600"/>
              </a:spcBef>
            </a:pPr>
            <a:r>
              <a:rPr lang="en-US" sz="1200" b="1" dirty="0"/>
              <a:t>Write title here</a:t>
            </a:r>
          </a:p>
          <a:p>
            <a:pPr>
              <a:lnSpc>
                <a:spcPct val="120000"/>
              </a:lnSpc>
              <a:spcBef>
                <a:spcPts val="600"/>
              </a:spcBef>
            </a:pPr>
            <a:r>
              <a:rPr lang="en-US" sz="1200" dirty="0">
                <a:solidFill>
                  <a:schemeClr val="bg1">
                    <a:lumMod val="50000"/>
                    <a:alpha val="70000"/>
                  </a:schemeClr>
                </a:solidFill>
              </a:rPr>
              <a:t>This is a dummy text. Double click to add your text here. </a:t>
            </a:r>
          </a:p>
        </p:txBody>
      </p:sp>
      <p:sp>
        <p:nvSpPr>
          <p:cNvPr id="89" name="Oval 88"/>
          <p:cNvSpPr/>
          <p:nvPr/>
        </p:nvSpPr>
        <p:spPr>
          <a:xfrm>
            <a:off x="6847842" y="2526073"/>
            <a:ext cx="390694" cy="390692"/>
          </a:xfrm>
          <a:prstGeom prst="ellipse">
            <a:avLst/>
          </a:prstGeom>
          <a:solidFill>
            <a:schemeClr val="accent2"/>
          </a:solidFill>
          <a:ln w="254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80000"/>
              </a:lnSpc>
            </a:pPr>
            <a:r>
              <a:rPr lang="en-US" sz="1000" dirty="0">
                <a:solidFill>
                  <a:srgbClr val="FFFFFF"/>
                </a:solidFill>
              </a:rPr>
              <a:t>02</a:t>
            </a:r>
          </a:p>
        </p:txBody>
      </p:sp>
      <p:sp>
        <p:nvSpPr>
          <p:cNvPr id="90" name="TextBox 89"/>
          <p:cNvSpPr txBox="1"/>
          <p:nvPr/>
        </p:nvSpPr>
        <p:spPr>
          <a:xfrm>
            <a:off x="7553934" y="2260817"/>
            <a:ext cx="2708953" cy="865622"/>
          </a:xfrm>
          <a:prstGeom prst="rect">
            <a:avLst/>
          </a:prstGeom>
          <a:noFill/>
        </p:spPr>
        <p:txBody>
          <a:bodyPr wrap="square" lIns="0" rIns="0" rtlCol="0">
            <a:spAutoFit/>
          </a:bodyPr>
          <a:lstStyle/>
          <a:p>
            <a:pPr>
              <a:lnSpc>
                <a:spcPct val="120000"/>
              </a:lnSpc>
              <a:spcBef>
                <a:spcPts val="600"/>
              </a:spcBef>
            </a:pPr>
            <a:r>
              <a:rPr lang="en-US" sz="1200" b="1" dirty="0"/>
              <a:t>Write title here</a:t>
            </a:r>
          </a:p>
          <a:p>
            <a:pPr>
              <a:lnSpc>
                <a:spcPct val="120000"/>
              </a:lnSpc>
              <a:spcBef>
                <a:spcPts val="600"/>
              </a:spcBef>
            </a:pPr>
            <a:r>
              <a:rPr lang="en-US" sz="1200" dirty="0">
                <a:solidFill>
                  <a:schemeClr val="bg1">
                    <a:lumMod val="50000"/>
                    <a:alpha val="70000"/>
                  </a:schemeClr>
                </a:solidFill>
              </a:rPr>
              <a:t>This is a dummy text. Double click to add your text here. </a:t>
            </a:r>
          </a:p>
        </p:txBody>
      </p:sp>
      <p:sp>
        <p:nvSpPr>
          <p:cNvPr id="91" name="Oval 90"/>
          <p:cNvSpPr/>
          <p:nvPr/>
        </p:nvSpPr>
        <p:spPr>
          <a:xfrm>
            <a:off x="7419022" y="3550429"/>
            <a:ext cx="390694" cy="390692"/>
          </a:xfrm>
          <a:prstGeom prst="ellipse">
            <a:avLst/>
          </a:prstGeom>
          <a:solidFill>
            <a:schemeClr val="accent3"/>
          </a:solidFill>
          <a:ln w="254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80000"/>
              </a:lnSpc>
            </a:pPr>
            <a:r>
              <a:rPr lang="en-US" sz="1000" dirty="0">
                <a:solidFill>
                  <a:srgbClr val="FFFFFF"/>
                </a:solidFill>
              </a:rPr>
              <a:t>03</a:t>
            </a:r>
          </a:p>
        </p:txBody>
      </p:sp>
      <p:sp>
        <p:nvSpPr>
          <p:cNvPr id="92" name="TextBox 91"/>
          <p:cNvSpPr txBox="1"/>
          <p:nvPr/>
        </p:nvSpPr>
        <p:spPr>
          <a:xfrm>
            <a:off x="8125115" y="3285173"/>
            <a:ext cx="2708953" cy="865622"/>
          </a:xfrm>
          <a:prstGeom prst="rect">
            <a:avLst/>
          </a:prstGeom>
          <a:noFill/>
        </p:spPr>
        <p:txBody>
          <a:bodyPr wrap="square" lIns="0" rIns="0" rtlCol="0">
            <a:spAutoFit/>
          </a:bodyPr>
          <a:lstStyle/>
          <a:p>
            <a:pPr>
              <a:lnSpc>
                <a:spcPct val="120000"/>
              </a:lnSpc>
              <a:spcBef>
                <a:spcPts val="600"/>
              </a:spcBef>
            </a:pPr>
            <a:r>
              <a:rPr lang="en-US" sz="1200" b="1" dirty="0"/>
              <a:t>Write title here</a:t>
            </a:r>
          </a:p>
          <a:p>
            <a:pPr>
              <a:lnSpc>
                <a:spcPct val="120000"/>
              </a:lnSpc>
              <a:spcBef>
                <a:spcPts val="600"/>
              </a:spcBef>
            </a:pPr>
            <a:r>
              <a:rPr lang="en-US" sz="1200" dirty="0">
                <a:solidFill>
                  <a:schemeClr val="bg1">
                    <a:lumMod val="50000"/>
                    <a:alpha val="70000"/>
                  </a:schemeClr>
                </a:solidFill>
              </a:rPr>
              <a:t>This is a dummy text. Double click to add your text here. </a:t>
            </a:r>
          </a:p>
        </p:txBody>
      </p:sp>
      <p:sp>
        <p:nvSpPr>
          <p:cNvPr id="93" name="Oval 92"/>
          <p:cNvSpPr/>
          <p:nvPr/>
        </p:nvSpPr>
        <p:spPr>
          <a:xfrm>
            <a:off x="8014956" y="4632794"/>
            <a:ext cx="390694" cy="390692"/>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80000"/>
              </a:lnSpc>
            </a:pPr>
            <a:r>
              <a:rPr lang="en-US" sz="1000" dirty="0">
                <a:solidFill>
                  <a:srgbClr val="FFFFFF"/>
                </a:solidFill>
              </a:rPr>
              <a:t>04</a:t>
            </a:r>
          </a:p>
        </p:txBody>
      </p:sp>
      <p:sp>
        <p:nvSpPr>
          <p:cNvPr id="94" name="TextBox 93"/>
          <p:cNvSpPr txBox="1"/>
          <p:nvPr/>
        </p:nvSpPr>
        <p:spPr>
          <a:xfrm>
            <a:off x="8721048" y="4367539"/>
            <a:ext cx="2708953" cy="865622"/>
          </a:xfrm>
          <a:prstGeom prst="rect">
            <a:avLst/>
          </a:prstGeom>
          <a:noFill/>
        </p:spPr>
        <p:txBody>
          <a:bodyPr wrap="square" lIns="0" rIns="0" rtlCol="0">
            <a:spAutoFit/>
          </a:bodyPr>
          <a:lstStyle/>
          <a:p>
            <a:pPr>
              <a:lnSpc>
                <a:spcPct val="120000"/>
              </a:lnSpc>
              <a:spcBef>
                <a:spcPts val="600"/>
              </a:spcBef>
            </a:pPr>
            <a:r>
              <a:rPr lang="en-US" sz="1200" b="1" dirty="0"/>
              <a:t>Write title here</a:t>
            </a:r>
          </a:p>
          <a:p>
            <a:pPr>
              <a:lnSpc>
                <a:spcPct val="120000"/>
              </a:lnSpc>
              <a:spcBef>
                <a:spcPts val="600"/>
              </a:spcBef>
            </a:pPr>
            <a:r>
              <a:rPr lang="en-US" sz="1200" dirty="0">
                <a:solidFill>
                  <a:schemeClr val="bg1">
                    <a:lumMod val="50000"/>
                    <a:alpha val="70000"/>
                  </a:schemeClr>
                </a:solidFill>
              </a:rPr>
              <a:t>This is a dummy text. Double click to add your text here. </a:t>
            </a:r>
          </a:p>
        </p:txBody>
      </p:sp>
      <p:sp>
        <p:nvSpPr>
          <p:cNvPr id="95" name="Freeform 19"/>
          <p:cNvSpPr>
            <a:spLocks/>
          </p:cNvSpPr>
          <p:nvPr/>
        </p:nvSpPr>
        <p:spPr bwMode="auto">
          <a:xfrm>
            <a:off x="5533292" y="1251544"/>
            <a:ext cx="646588" cy="1137948"/>
          </a:xfrm>
          <a:custGeom>
            <a:avLst/>
            <a:gdLst>
              <a:gd name="T0" fmla="*/ 554 w 554"/>
              <a:gd name="T1" fmla="*/ 975 h 975"/>
              <a:gd name="T2" fmla="*/ 0 w 554"/>
              <a:gd name="T3" fmla="*/ 793 h 975"/>
              <a:gd name="T4" fmla="*/ 509 w 554"/>
              <a:gd name="T5" fmla="*/ 0 h 975"/>
              <a:gd name="T6" fmla="*/ 554 w 554"/>
              <a:gd name="T7" fmla="*/ 975 h 975"/>
            </a:gdLst>
            <a:ahLst/>
            <a:cxnLst>
              <a:cxn ang="0">
                <a:pos x="T0" y="T1"/>
              </a:cxn>
              <a:cxn ang="0">
                <a:pos x="T2" y="T3"/>
              </a:cxn>
              <a:cxn ang="0">
                <a:pos x="T4" y="T5"/>
              </a:cxn>
              <a:cxn ang="0">
                <a:pos x="T6" y="T7"/>
              </a:cxn>
            </a:cxnLst>
            <a:rect l="0" t="0" r="r" b="b"/>
            <a:pathLst>
              <a:path w="554" h="975">
                <a:moveTo>
                  <a:pt x="554" y="975"/>
                </a:moveTo>
                <a:lnTo>
                  <a:pt x="0" y="793"/>
                </a:lnTo>
                <a:lnTo>
                  <a:pt x="509" y="0"/>
                </a:lnTo>
                <a:lnTo>
                  <a:pt x="554" y="975"/>
                </a:lnTo>
                <a:close/>
              </a:path>
            </a:pathLst>
          </a:custGeom>
          <a:gradFill>
            <a:gsLst>
              <a:gs pos="0">
                <a:schemeClr val="accent1">
                  <a:alpha val="20000"/>
                </a:schemeClr>
              </a:gs>
              <a:gs pos="99000">
                <a:schemeClr val="bg1">
                  <a:alpha val="0"/>
                </a:schemeClr>
              </a:gs>
            </a:gsLst>
            <a:lin ang="6600000" scaled="0"/>
          </a:gradFill>
          <a:ln w="25400">
            <a:noFill/>
            <a:bevel/>
          </a:ln>
        </p:spPr>
        <p:txBody>
          <a:bodyPr vert="horz" wrap="square" lIns="91440" tIns="91440" rIns="0" bIns="182880" numCol="1" anchor="b" anchorCtr="0" compatLnSpc="1">
            <a:prstTxWarp prst="textNoShape">
              <a:avLst/>
            </a:prstTxWarp>
          </a:bodyPr>
          <a:lstStyle/>
          <a:p>
            <a:pPr algn="ctr"/>
            <a:endParaRPr lang="en-US" dirty="0">
              <a:solidFill>
                <a:srgbClr val="FFFFFF"/>
              </a:solidFill>
              <a:latin typeface="Adobe Naskh Medium" panose="01010101010101010101" pitchFamily="50" charset="-78"/>
            </a:endParaRPr>
          </a:p>
        </p:txBody>
      </p:sp>
      <p:sp>
        <p:nvSpPr>
          <p:cNvPr id="96" name="Freeform 18"/>
          <p:cNvSpPr>
            <a:spLocks/>
          </p:cNvSpPr>
          <p:nvPr/>
        </p:nvSpPr>
        <p:spPr bwMode="auto">
          <a:xfrm>
            <a:off x="4925402" y="2382748"/>
            <a:ext cx="1296677" cy="1190469"/>
          </a:xfrm>
          <a:custGeom>
            <a:avLst/>
            <a:gdLst>
              <a:gd name="T0" fmla="*/ 1111 w 1111"/>
              <a:gd name="T1" fmla="*/ 1020 h 1020"/>
              <a:gd name="T2" fmla="*/ 1076 w 1111"/>
              <a:gd name="T3" fmla="*/ 215 h 1020"/>
              <a:gd name="T4" fmla="*/ 418 w 1111"/>
              <a:gd name="T5" fmla="*/ 0 h 1020"/>
              <a:gd name="T6" fmla="*/ 0 w 1111"/>
              <a:gd name="T7" fmla="*/ 655 h 1020"/>
              <a:gd name="T8" fmla="*/ 1111 w 1111"/>
              <a:gd name="T9" fmla="*/ 1020 h 1020"/>
            </a:gdLst>
            <a:ahLst/>
            <a:cxnLst>
              <a:cxn ang="0">
                <a:pos x="T0" y="T1"/>
              </a:cxn>
              <a:cxn ang="0">
                <a:pos x="T2" y="T3"/>
              </a:cxn>
              <a:cxn ang="0">
                <a:pos x="T4" y="T5"/>
              </a:cxn>
              <a:cxn ang="0">
                <a:pos x="T6" y="T7"/>
              </a:cxn>
              <a:cxn ang="0">
                <a:pos x="T8" y="T9"/>
              </a:cxn>
            </a:cxnLst>
            <a:rect l="0" t="0" r="r" b="b"/>
            <a:pathLst>
              <a:path w="1111" h="1020">
                <a:moveTo>
                  <a:pt x="1111" y="1020"/>
                </a:moveTo>
                <a:lnTo>
                  <a:pt x="1076" y="215"/>
                </a:lnTo>
                <a:lnTo>
                  <a:pt x="418" y="0"/>
                </a:lnTo>
                <a:lnTo>
                  <a:pt x="0" y="655"/>
                </a:lnTo>
                <a:lnTo>
                  <a:pt x="1111" y="1020"/>
                </a:lnTo>
                <a:close/>
              </a:path>
            </a:pathLst>
          </a:custGeom>
          <a:gradFill>
            <a:gsLst>
              <a:gs pos="0">
                <a:schemeClr val="accent2">
                  <a:alpha val="20000"/>
                </a:schemeClr>
              </a:gs>
              <a:gs pos="99000">
                <a:schemeClr val="bg1">
                  <a:alpha val="0"/>
                </a:schemeClr>
              </a:gs>
            </a:gsLst>
            <a:lin ang="6600000" scaled="0"/>
          </a:gradFill>
          <a:ln w="25400">
            <a:noFill/>
            <a:bevel/>
          </a:ln>
        </p:spPr>
        <p:txBody>
          <a:bodyPr vert="horz" wrap="square" lIns="91440" tIns="45720" rIns="91440" bIns="45720" numCol="1" anchor="ctr" anchorCtr="0" compatLnSpc="1">
            <a:prstTxWarp prst="textNoShape">
              <a:avLst/>
            </a:prstTxWarp>
          </a:bodyPr>
          <a:lstStyle/>
          <a:p>
            <a:pPr algn="ctr"/>
            <a:endParaRPr lang="en-US" sz="2400" dirty="0">
              <a:solidFill>
                <a:srgbClr val="FFFFFF"/>
              </a:solidFill>
              <a:latin typeface="Adobe Naskh Medium" panose="01010101010101010101" pitchFamily="50" charset="-78"/>
            </a:endParaRPr>
          </a:p>
        </p:txBody>
      </p:sp>
      <p:sp>
        <p:nvSpPr>
          <p:cNvPr id="97" name="Freeform 17"/>
          <p:cNvSpPr>
            <a:spLocks/>
          </p:cNvSpPr>
          <p:nvPr/>
        </p:nvSpPr>
        <p:spPr bwMode="auto">
          <a:xfrm>
            <a:off x="4344966" y="3450669"/>
            <a:ext cx="1943265" cy="1390047"/>
          </a:xfrm>
          <a:custGeom>
            <a:avLst/>
            <a:gdLst>
              <a:gd name="T0" fmla="*/ 1665 w 1665"/>
              <a:gd name="T1" fmla="*/ 1191 h 1191"/>
              <a:gd name="T2" fmla="*/ 1627 w 1665"/>
              <a:gd name="T3" fmla="*/ 395 h 1191"/>
              <a:gd name="T4" fmla="*/ 414 w 1665"/>
              <a:gd name="T5" fmla="*/ 0 h 1191"/>
              <a:gd name="T6" fmla="*/ 0 w 1665"/>
              <a:gd name="T7" fmla="*/ 646 h 1191"/>
              <a:gd name="T8" fmla="*/ 1665 w 1665"/>
              <a:gd name="T9" fmla="*/ 1191 h 1191"/>
            </a:gdLst>
            <a:ahLst/>
            <a:cxnLst>
              <a:cxn ang="0">
                <a:pos x="T0" y="T1"/>
              </a:cxn>
              <a:cxn ang="0">
                <a:pos x="T2" y="T3"/>
              </a:cxn>
              <a:cxn ang="0">
                <a:pos x="T4" y="T5"/>
              </a:cxn>
              <a:cxn ang="0">
                <a:pos x="T6" y="T7"/>
              </a:cxn>
              <a:cxn ang="0">
                <a:pos x="T8" y="T9"/>
              </a:cxn>
            </a:cxnLst>
            <a:rect l="0" t="0" r="r" b="b"/>
            <a:pathLst>
              <a:path w="1665" h="1191">
                <a:moveTo>
                  <a:pt x="1665" y="1191"/>
                </a:moveTo>
                <a:lnTo>
                  <a:pt x="1627" y="395"/>
                </a:lnTo>
                <a:lnTo>
                  <a:pt x="414" y="0"/>
                </a:lnTo>
                <a:lnTo>
                  <a:pt x="0" y="646"/>
                </a:lnTo>
                <a:lnTo>
                  <a:pt x="1665" y="1191"/>
                </a:lnTo>
                <a:close/>
              </a:path>
            </a:pathLst>
          </a:custGeom>
          <a:gradFill>
            <a:gsLst>
              <a:gs pos="0">
                <a:schemeClr val="accent3">
                  <a:alpha val="20000"/>
                </a:schemeClr>
              </a:gs>
              <a:gs pos="99000">
                <a:schemeClr val="bg1">
                  <a:alpha val="0"/>
                </a:schemeClr>
              </a:gs>
            </a:gsLst>
            <a:lin ang="6600000" scaled="0"/>
          </a:gradFill>
          <a:ln w="25400">
            <a:noFill/>
            <a:bevel/>
          </a:ln>
        </p:spPr>
        <p:txBody>
          <a:bodyPr vert="horz" wrap="square" lIns="91440" tIns="45720" rIns="91440" bIns="45720" numCol="1" anchor="ctr" anchorCtr="0" compatLnSpc="1">
            <a:prstTxWarp prst="textNoShape">
              <a:avLst/>
            </a:prstTxWarp>
          </a:bodyPr>
          <a:lstStyle/>
          <a:p>
            <a:pPr algn="ctr"/>
            <a:endParaRPr lang="en-US" sz="2800" dirty="0">
              <a:solidFill>
                <a:srgbClr val="FFFFFF"/>
              </a:solidFill>
              <a:latin typeface="Adobe Naskh Medium" panose="01010101010101010101" pitchFamily="50" charset="-78"/>
            </a:endParaRPr>
          </a:p>
        </p:txBody>
      </p:sp>
      <p:sp>
        <p:nvSpPr>
          <p:cNvPr id="98" name="Freeform 16"/>
          <p:cNvSpPr>
            <a:spLocks/>
          </p:cNvSpPr>
          <p:nvPr/>
        </p:nvSpPr>
        <p:spPr bwMode="auto">
          <a:xfrm>
            <a:off x="3762660" y="4542781"/>
            <a:ext cx="2588685" cy="1602464"/>
          </a:xfrm>
          <a:custGeom>
            <a:avLst/>
            <a:gdLst>
              <a:gd name="T0" fmla="*/ 2181 w 2218"/>
              <a:gd name="T1" fmla="*/ 575 h 1373"/>
              <a:gd name="T2" fmla="*/ 2218 w 2218"/>
              <a:gd name="T3" fmla="*/ 1373 h 1373"/>
              <a:gd name="T4" fmla="*/ 0 w 2218"/>
              <a:gd name="T5" fmla="*/ 651 h 1373"/>
              <a:gd name="T6" fmla="*/ 419 w 2218"/>
              <a:gd name="T7" fmla="*/ 0 h 1373"/>
              <a:gd name="T8" fmla="*/ 2181 w 2218"/>
              <a:gd name="T9" fmla="*/ 575 h 1373"/>
            </a:gdLst>
            <a:ahLst/>
            <a:cxnLst>
              <a:cxn ang="0">
                <a:pos x="T0" y="T1"/>
              </a:cxn>
              <a:cxn ang="0">
                <a:pos x="T2" y="T3"/>
              </a:cxn>
              <a:cxn ang="0">
                <a:pos x="T4" y="T5"/>
              </a:cxn>
              <a:cxn ang="0">
                <a:pos x="T6" y="T7"/>
              </a:cxn>
              <a:cxn ang="0">
                <a:pos x="T8" y="T9"/>
              </a:cxn>
            </a:cxnLst>
            <a:rect l="0" t="0" r="r" b="b"/>
            <a:pathLst>
              <a:path w="2218" h="1373">
                <a:moveTo>
                  <a:pt x="2181" y="575"/>
                </a:moveTo>
                <a:lnTo>
                  <a:pt x="2218" y="1373"/>
                </a:lnTo>
                <a:lnTo>
                  <a:pt x="0" y="651"/>
                </a:lnTo>
                <a:lnTo>
                  <a:pt x="419" y="0"/>
                </a:lnTo>
                <a:lnTo>
                  <a:pt x="2181" y="575"/>
                </a:lnTo>
                <a:close/>
              </a:path>
            </a:pathLst>
          </a:custGeom>
          <a:gradFill>
            <a:gsLst>
              <a:gs pos="0">
                <a:schemeClr val="accent4">
                  <a:alpha val="20000"/>
                </a:schemeClr>
              </a:gs>
              <a:gs pos="99000">
                <a:schemeClr val="bg1">
                  <a:alpha val="0"/>
                </a:schemeClr>
              </a:gs>
            </a:gsLst>
            <a:lin ang="6300000" scaled="0"/>
          </a:gradFill>
          <a:ln w="25400">
            <a:noFill/>
            <a:bevel/>
          </a:ln>
        </p:spPr>
        <p:txBody>
          <a:bodyPr vert="horz" wrap="square" lIns="91440" tIns="45720" rIns="91440" bIns="45720" numCol="1" anchor="ctr" anchorCtr="0" compatLnSpc="1">
            <a:prstTxWarp prst="textNoShape">
              <a:avLst/>
            </a:prstTxWarp>
          </a:bodyPr>
          <a:lstStyle/>
          <a:p>
            <a:pPr algn="ctr"/>
            <a:endParaRPr lang="en-US" sz="3600" dirty="0">
              <a:solidFill>
                <a:srgbClr val="FFFFFF"/>
              </a:solidFill>
              <a:latin typeface="Adobe Naskh Medium" panose="01010101010101010101" pitchFamily="50" charset="-78"/>
            </a:endParaRPr>
          </a:p>
        </p:txBody>
      </p:sp>
    </p:spTree>
    <p:extLst>
      <p:ext uri="{BB962C8B-B14F-4D97-AF65-F5344CB8AC3E}">
        <p14:creationId xmlns:p14="http://schemas.microsoft.com/office/powerpoint/2010/main" val="1970871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cxnSp>
        <p:nvCxnSpPr>
          <p:cNvPr id="28" name="Straight Connector 27"/>
          <p:cNvCxnSpPr/>
          <p:nvPr/>
        </p:nvCxnSpPr>
        <p:spPr>
          <a:xfrm>
            <a:off x="1956647" y="2876047"/>
            <a:ext cx="0" cy="1213367"/>
          </a:xfrm>
          <a:prstGeom prst="line">
            <a:avLst/>
          </a:prstGeom>
          <a:ln>
            <a:solidFill>
              <a:schemeClr val="tx1">
                <a:alpha val="20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530269" y="3757215"/>
            <a:ext cx="0" cy="875515"/>
          </a:xfrm>
          <a:prstGeom prst="line">
            <a:avLst/>
          </a:prstGeom>
          <a:ln>
            <a:solidFill>
              <a:schemeClr val="tx1">
                <a:alpha val="20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5121530" y="2869775"/>
            <a:ext cx="0" cy="875515"/>
          </a:xfrm>
          <a:prstGeom prst="line">
            <a:avLst/>
          </a:prstGeom>
          <a:ln>
            <a:solidFill>
              <a:schemeClr val="tx1">
                <a:alpha val="20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6886677" y="3288010"/>
            <a:ext cx="0" cy="875515"/>
          </a:xfrm>
          <a:prstGeom prst="line">
            <a:avLst/>
          </a:prstGeom>
          <a:ln>
            <a:solidFill>
              <a:schemeClr val="tx1">
                <a:alpha val="20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8481584" y="2378519"/>
            <a:ext cx="0" cy="875515"/>
          </a:xfrm>
          <a:prstGeom prst="line">
            <a:avLst/>
          </a:prstGeom>
          <a:ln>
            <a:solidFill>
              <a:schemeClr val="tx1">
                <a:alpha val="20000"/>
              </a:schemeClr>
            </a:solidFill>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9470666" y="535605"/>
            <a:ext cx="1132820" cy="1132814"/>
          </a:xfrm>
          <a:prstGeom prst="ellipse">
            <a:avLst/>
          </a:prstGeom>
          <a:solidFill>
            <a:schemeClr val="bg1">
              <a:lumMod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80000"/>
              </a:lnSpc>
            </a:pPr>
            <a:endParaRPr lang="en-US" sz="1000" dirty="0">
              <a:solidFill>
                <a:srgbClr val="FFFFFF"/>
              </a:solidFill>
            </a:endParaRPr>
          </a:p>
        </p:txBody>
      </p:sp>
      <p:sp>
        <p:nvSpPr>
          <p:cNvPr id="34" name="Freeform 33"/>
          <p:cNvSpPr>
            <a:spLocks/>
          </p:cNvSpPr>
          <p:nvPr/>
        </p:nvSpPr>
        <p:spPr bwMode="auto">
          <a:xfrm>
            <a:off x="1935627" y="2659746"/>
            <a:ext cx="2076239" cy="1416767"/>
          </a:xfrm>
          <a:custGeom>
            <a:avLst/>
            <a:gdLst>
              <a:gd name="T0" fmla="*/ 2668 w 15298"/>
              <a:gd name="T1" fmla="*/ 443 h 10413"/>
              <a:gd name="T2" fmla="*/ 14265 w 15298"/>
              <a:gd name="T3" fmla="*/ 7138 h 10413"/>
              <a:gd name="T4" fmla="*/ 14855 w 15298"/>
              <a:gd name="T5" fmla="*/ 9340 h 10413"/>
              <a:gd name="T6" fmla="*/ 14832 w 15298"/>
              <a:gd name="T7" fmla="*/ 9379 h 10413"/>
              <a:gd name="T8" fmla="*/ 12630 w 15298"/>
              <a:gd name="T9" fmla="*/ 9969 h 10413"/>
              <a:gd name="T10" fmla="*/ 1034 w 15298"/>
              <a:gd name="T11" fmla="*/ 3274 h 10413"/>
              <a:gd name="T12" fmla="*/ 444 w 15298"/>
              <a:gd name="T13" fmla="*/ 1072 h 10413"/>
              <a:gd name="T14" fmla="*/ 466 w 15298"/>
              <a:gd name="T15" fmla="*/ 1033 h 10413"/>
              <a:gd name="T16" fmla="*/ 2668 w 15298"/>
              <a:gd name="T17" fmla="*/ 443 h 10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98" h="10413">
                <a:moveTo>
                  <a:pt x="2668" y="443"/>
                </a:moveTo>
                <a:lnTo>
                  <a:pt x="14265" y="7138"/>
                </a:lnTo>
                <a:cubicBezTo>
                  <a:pt x="15032" y="7581"/>
                  <a:pt x="15298" y="8572"/>
                  <a:pt x="14855" y="9340"/>
                </a:cubicBezTo>
                <a:lnTo>
                  <a:pt x="14832" y="9379"/>
                </a:lnTo>
                <a:cubicBezTo>
                  <a:pt x="14389" y="10147"/>
                  <a:pt x="13398" y="10413"/>
                  <a:pt x="12630" y="9969"/>
                </a:cubicBezTo>
                <a:lnTo>
                  <a:pt x="1034" y="3274"/>
                </a:lnTo>
                <a:cubicBezTo>
                  <a:pt x="266" y="2831"/>
                  <a:pt x="0" y="1840"/>
                  <a:pt x="444" y="1072"/>
                </a:cubicBezTo>
                <a:lnTo>
                  <a:pt x="466" y="1033"/>
                </a:lnTo>
                <a:cubicBezTo>
                  <a:pt x="910" y="265"/>
                  <a:pt x="1901" y="0"/>
                  <a:pt x="2668" y="443"/>
                </a:cubicBezTo>
                <a:close/>
              </a:path>
            </a:pathLst>
          </a:custGeom>
          <a:solidFill>
            <a:schemeClr val="accent1"/>
          </a:solidFill>
          <a:ln w="25400">
            <a:noFill/>
          </a:ln>
        </p:spPr>
        <p:txBody>
          <a:bodyPr vert="horz" wrap="square" lIns="91440" tIns="45720" rIns="91440" bIns="45720" numCol="1" anchor="t" anchorCtr="0" compatLnSpc="1">
            <a:prstTxWarp prst="textNoShape">
              <a:avLst/>
            </a:prstTxWarp>
          </a:bodyPr>
          <a:lstStyle/>
          <a:p>
            <a:endParaRPr lang="en-US" sz="1800"/>
          </a:p>
        </p:txBody>
      </p:sp>
      <p:sp>
        <p:nvSpPr>
          <p:cNvPr id="35" name="Freeform 34"/>
          <p:cNvSpPr>
            <a:spLocks/>
          </p:cNvSpPr>
          <p:nvPr/>
        </p:nvSpPr>
        <p:spPr bwMode="auto">
          <a:xfrm>
            <a:off x="3509249" y="2658897"/>
            <a:ext cx="2077924" cy="1415080"/>
          </a:xfrm>
          <a:custGeom>
            <a:avLst/>
            <a:gdLst>
              <a:gd name="T0" fmla="*/ 12629 w 15298"/>
              <a:gd name="T1" fmla="*/ 443 h 10413"/>
              <a:gd name="T2" fmla="*/ 1033 w 15298"/>
              <a:gd name="T3" fmla="*/ 7138 h 10413"/>
              <a:gd name="T4" fmla="*/ 443 w 15298"/>
              <a:gd name="T5" fmla="*/ 9341 h 10413"/>
              <a:gd name="T6" fmla="*/ 466 w 15298"/>
              <a:gd name="T7" fmla="*/ 9380 h 10413"/>
              <a:gd name="T8" fmla="*/ 2668 w 15298"/>
              <a:gd name="T9" fmla="*/ 9970 h 10413"/>
              <a:gd name="T10" fmla="*/ 14264 w 15298"/>
              <a:gd name="T11" fmla="*/ 3275 h 10413"/>
              <a:gd name="T12" fmla="*/ 14854 w 15298"/>
              <a:gd name="T13" fmla="*/ 1072 h 10413"/>
              <a:gd name="T14" fmla="*/ 14832 w 15298"/>
              <a:gd name="T15" fmla="*/ 1033 h 10413"/>
              <a:gd name="T16" fmla="*/ 12629 w 15298"/>
              <a:gd name="T17" fmla="*/ 443 h 10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98" h="10413">
                <a:moveTo>
                  <a:pt x="12629" y="443"/>
                </a:moveTo>
                <a:lnTo>
                  <a:pt x="1033" y="7138"/>
                </a:lnTo>
                <a:cubicBezTo>
                  <a:pt x="265" y="7582"/>
                  <a:pt x="0" y="8573"/>
                  <a:pt x="443" y="9341"/>
                </a:cubicBezTo>
                <a:lnTo>
                  <a:pt x="466" y="9380"/>
                </a:lnTo>
                <a:cubicBezTo>
                  <a:pt x="909" y="10147"/>
                  <a:pt x="1900" y="10413"/>
                  <a:pt x="2668" y="9970"/>
                </a:cubicBezTo>
                <a:lnTo>
                  <a:pt x="14264" y="3275"/>
                </a:lnTo>
                <a:cubicBezTo>
                  <a:pt x="15032" y="2831"/>
                  <a:pt x="15298" y="1840"/>
                  <a:pt x="14854" y="1072"/>
                </a:cubicBezTo>
                <a:lnTo>
                  <a:pt x="14832" y="1033"/>
                </a:lnTo>
                <a:cubicBezTo>
                  <a:pt x="14388" y="266"/>
                  <a:pt x="13397" y="0"/>
                  <a:pt x="12629" y="443"/>
                </a:cubicBezTo>
                <a:close/>
              </a:path>
            </a:pathLst>
          </a:custGeom>
          <a:solidFill>
            <a:schemeClr val="accent2"/>
          </a:solidFill>
          <a:ln w="25400">
            <a:noFill/>
          </a:ln>
        </p:spPr>
        <p:txBody>
          <a:bodyPr vert="horz" wrap="square" lIns="91440" tIns="45720" rIns="91440" bIns="45720" numCol="1" anchor="t" anchorCtr="0" compatLnSpc="1">
            <a:prstTxWarp prst="textNoShape">
              <a:avLst/>
            </a:prstTxWarp>
          </a:bodyPr>
          <a:lstStyle/>
          <a:p>
            <a:endParaRPr lang="en-US" sz="1800"/>
          </a:p>
        </p:txBody>
      </p:sp>
      <p:sp>
        <p:nvSpPr>
          <p:cNvPr id="36" name="Freeform 6"/>
          <p:cNvSpPr>
            <a:spLocks/>
          </p:cNvSpPr>
          <p:nvPr/>
        </p:nvSpPr>
        <p:spPr bwMode="auto">
          <a:xfrm rot="2700000">
            <a:off x="5182329" y="2436391"/>
            <a:ext cx="2076239" cy="1415080"/>
          </a:xfrm>
          <a:custGeom>
            <a:avLst/>
            <a:gdLst>
              <a:gd name="T0" fmla="*/ 12630 w 15298"/>
              <a:gd name="T1" fmla="*/ 443 h 10413"/>
              <a:gd name="T2" fmla="*/ 1033 w 15298"/>
              <a:gd name="T3" fmla="*/ 7138 h 10413"/>
              <a:gd name="T4" fmla="*/ 443 w 15298"/>
              <a:gd name="T5" fmla="*/ 9341 h 10413"/>
              <a:gd name="T6" fmla="*/ 466 w 15298"/>
              <a:gd name="T7" fmla="*/ 9379 h 10413"/>
              <a:gd name="T8" fmla="*/ 2668 w 15298"/>
              <a:gd name="T9" fmla="*/ 9970 h 10413"/>
              <a:gd name="T10" fmla="*/ 14264 w 15298"/>
              <a:gd name="T11" fmla="*/ 3275 h 10413"/>
              <a:gd name="T12" fmla="*/ 14854 w 15298"/>
              <a:gd name="T13" fmla="*/ 1072 h 10413"/>
              <a:gd name="T14" fmla="*/ 14832 w 15298"/>
              <a:gd name="T15" fmla="*/ 1033 h 10413"/>
              <a:gd name="T16" fmla="*/ 12630 w 15298"/>
              <a:gd name="T17" fmla="*/ 443 h 10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98" h="10413">
                <a:moveTo>
                  <a:pt x="12630" y="443"/>
                </a:moveTo>
                <a:lnTo>
                  <a:pt x="1033" y="7138"/>
                </a:lnTo>
                <a:cubicBezTo>
                  <a:pt x="266" y="7582"/>
                  <a:pt x="0" y="8573"/>
                  <a:pt x="443" y="9341"/>
                </a:cubicBezTo>
                <a:lnTo>
                  <a:pt x="466" y="9379"/>
                </a:lnTo>
                <a:cubicBezTo>
                  <a:pt x="909" y="10147"/>
                  <a:pt x="1900" y="10413"/>
                  <a:pt x="2668" y="9970"/>
                </a:cubicBezTo>
                <a:lnTo>
                  <a:pt x="14264" y="3275"/>
                </a:lnTo>
                <a:cubicBezTo>
                  <a:pt x="15032" y="2831"/>
                  <a:pt x="15298" y="1840"/>
                  <a:pt x="14854" y="1072"/>
                </a:cubicBezTo>
                <a:lnTo>
                  <a:pt x="14832" y="1033"/>
                </a:lnTo>
                <a:cubicBezTo>
                  <a:pt x="14389" y="266"/>
                  <a:pt x="13398" y="0"/>
                  <a:pt x="12630" y="443"/>
                </a:cubicBezTo>
                <a:close/>
              </a:path>
            </a:pathLst>
          </a:custGeom>
          <a:solidFill>
            <a:schemeClr val="accent3"/>
          </a:solidFill>
          <a:ln w="25400">
            <a:noFill/>
          </a:ln>
        </p:spPr>
        <p:txBody>
          <a:bodyPr vert="horz" wrap="square" lIns="91440" tIns="45720" rIns="91440" bIns="45720" numCol="1" anchor="t" anchorCtr="0" compatLnSpc="1">
            <a:prstTxWarp prst="textNoShape">
              <a:avLst/>
            </a:prstTxWarp>
          </a:bodyPr>
          <a:lstStyle/>
          <a:p>
            <a:endParaRPr lang="en-US" sz="1800"/>
          </a:p>
        </p:txBody>
      </p:sp>
      <p:sp>
        <p:nvSpPr>
          <p:cNvPr id="37" name="Freeform 9"/>
          <p:cNvSpPr>
            <a:spLocks/>
          </p:cNvSpPr>
          <p:nvPr/>
        </p:nvSpPr>
        <p:spPr bwMode="auto">
          <a:xfrm rot="18000000">
            <a:off x="6860198" y="2213687"/>
            <a:ext cx="2076239" cy="1415080"/>
          </a:xfrm>
          <a:custGeom>
            <a:avLst/>
            <a:gdLst>
              <a:gd name="T0" fmla="*/ 2668 w 15298"/>
              <a:gd name="T1" fmla="*/ 444 h 10413"/>
              <a:gd name="T2" fmla="*/ 14264 w 15298"/>
              <a:gd name="T3" fmla="*/ 7139 h 10413"/>
              <a:gd name="T4" fmla="*/ 14854 w 15298"/>
              <a:gd name="T5" fmla="*/ 9341 h 10413"/>
              <a:gd name="T6" fmla="*/ 14832 w 15298"/>
              <a:gd name="T7" fmla="*/ 9380 h 10413"/>
              <a:gd name="T8" fmla="*/ 12630 w 15298"/>
              <a:gd name="T9" fmla="*/ 9970 h 10413"/>
              <a:gd name="T10" fmla="*/ 1034 w 15298"/>
              <a:gd name="T11" fmla="*/ 3275 h 10413"/>
              <a:gd name="T12" fmla="*/ 443 w 15298"/>
              <a:gd name="T13" fmla="*/ 1073 h 10413"/>
              <a:gd name="T14" fmla="*/ 466 w 15298"/>
              <a:gd name="T15" fmla="*/ 1034 h 10413"/>
              <a:gd name="T16" fmla="*/ 2668 w 15298"/>
              <a:gd name="T17" fmla="*/ 444 h 10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98" h="10413">
                <a:moveTo>
                  <a:pt x="2668" y="444"/>
                </a:moveTo>
                <a:lnTo>
                  <a:pt x="14264" y="7139"/>
                </a:lnTo>
                <a:cubicBezTo>
                  <a:pt x="15032" y="7582"/>
                  <a:pt x="15298" y="8573"/>
                  <a:pt x="14854" y="9341"/>
                </a:cubicBezTo>
                <a:lnTo>
                  <a:pt x="14832" y="9380"/>
                </a:lnTo>
                <a:cubicBezTo>
                  <a:pt x="14389" y="10148"/>
                  <a:pt x="13398" y="10413"/>
                  <a:pt x="12630" y="9970"/>
                </a:cubicBezTo>
                <a:lnTo>
                  <a:pt x="1034" y="3275"/>
                </a:lnTo>
                <a:cubicBezTo>
                  <a:pt x="266" y="2832"/>
                  <a:pt x="0" y="1841"/>
                  <a:pt x="443" y="1073"/>
                </a:cubicBezTo>
                <a:lnTo>
                  <a:pt x="466" y="1034"/>
                </a:lnTo>
                <a:cubicBezTo>
                  <a:pt x="909" y="266"/>
                  <a:pt x="1900" y="0"/>
                  <a:pt x="2668" y="444"/>
                </a:cubicBezTo>
                <a:close/>
              </a:path>
            </a:pathLst>
          </a:custGeom>
          <a:solidFill>
            <a:schemeClr val="accent4"/>
          </a:solidFill>
          <a:ln w="25400">
            <a:noFill/>
          </a:ln>
        </p:spPr>
        <p:txBody>
          <a:bodyPr vert="horz" wrap="square" lIns="91440" tIns="45720" rIns="91440" bIns="45720" numCol="1" anchor="t" anchorCtr="0" compatLnSpc="1">
            <a:prstTxWarp prst="textNoShape">
              <a:avLst/>
            </a:prstTxWarp>
          </a:bodyPr>
          <a:lstStyle/>
          <a:p>
            <a:endParaRPr lang="en-US" sz="1800"/>
          </a:p>
        </p:txBody>
      </p:sp>
      <p:sp>
        <p:nvSpPr>
          <p:cNvPr id="38" name="Freeform 5"/>
          <p:cNvSpPr>
            <a:spLocks/>
          </p:cNvSpPr>
          <p:nvPr/>
        </p:nvSpPr>
        <p:spPr bwMode="auto">
          <a:xfrm rot="20714967">
            <a:off x="8323927" y="1082707"/>
            <a:ext cx="2077924" cy="1415080"/>
          </a:xfrm>
          <a:custGeom>
            <a:avLst/>
            <a:gdLst>
              <a:gd name="T0" fmla="*/ 12630 w 15298"/>
              <a:gd name="T1" fmla="*/ 444 h 10413"/>
              <a:gd name="T2" fmla="*/ 1033 w 15298"/>
              <a:gd name="T3" fmla="*/ 7139 h 10413"/>
              <a:gd name="T4" fmla="*/ 443 w 15298"/>
              <a:gd name="T5" fmla="*/ 9341 h 10413"/>
              <a:gd name="T6" fmla="*/ 466 w 15298"/>
              <a:gd name="T7" fmla="*/ 9380 h 10413"/>
              <a:gd name="T8" fmla="*/ 2668 w 15298"/>
              <a:gd name="T9" fmla="*/ 9970 h 10413"/>
              <a:gd name="T10" fmla="*/ 14264 w 15298"/>
              <a:gd name="T11" fmla="*/ 3275 h 10413"/>
              <a:gd name="T12" fmla="*/ 14854 w 15298"/>
              <a:gd name="T13" fmla="*/ 1073 h 10413"/>
              <a:gd name="T14" fmla="*/ 14832 w 15298"/>
              <a:gd name="T15" fmla="*/ 1034 h 10413"/>
              <a:gd name="T16" fmla="*/ 12630 w 15298"/>
              <a:gd name="T17" fmla="*/ 444 h 10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98" h="10413">
                <a:moveTo>
                  <a:pt x="12630" y="444"/>
                </a:moveTo>
                <a:lnTo>
                  <a:pt x="1033" y="7139"/>
                </a:lnTo>
                <a:cubicBezTo>
                  <a:pt x="266" y="7582"/>
                  <a:pt x="0" y="8573"/>
                  <a:pt x="443" y="9341"/>
                </a:cubicBezTo>
                <a:lnTo>
                  <a:pt x="466" y="9380"/>
                </a:lnTo>
                <a:cubicBezTo>
                  <a:pt x="909" y="10148"/>
                  <a:pt x="1900" y="10413"/>
                  <a:pt x="2668" y="9970"/>
                </a:cubicBezTo>
                <a:lnTo>
                  <a:pt x="14264" y="3275"/>
                </a:lnTo>
                <a:cubicBezTo>
                  <a:pt x="15032" y="2832"/>
                  <a:pt x="15298" y="1841"/>
                  <a:pt x="14854" y="1073"/>
                </a:cubicBezTo>
                <a:lnTo>
                  <a:pt x="14832" y="1034"/>
                </a:lnTo>
                <a:cubicBezTo>
                  <a:pt x="14389" y="266"/>
                  <a:pt x="13398" y="0"/>
                  <a:pt x="12630" y="444"/>
                </a:cubicBezTo>
                <a:close/>
              </a:path>
            </a:pathLst>
          </a:custGeom>
          <a:solidFill>
            <a:schemeClr val="accent5"/>
          </a:solidFill>
          <a:ln w="25400">
            <a:noFill/>
          </a:ln>
        </p:spPr>
        <p:txBody>
          <a:bodyPr vert="horz" wrap="square" lIns="91440" tIns="45720" rIns="91440" bIns="45720" numCol="1" anchor="t" anchorCtr="0" compatLnSpc="1">
            <a:prstTxWarp prst="textNoShape">
              <a:avLst/>
            </a:prstTxWarp>
          </a:bodyPr>
          <a:lstStyle/>
          <a:p>
            <a:endParaRPr lang="en-US" sz="1800"/>
          </a:p>
        </p:txBody>
      </p:sp>
      <p:sp>
        <p:nvSpPr>
          <p:cNvPr id="39" name="Oval 38"/>
          <p:cNvSpPr/>
          <p:nvPr/>
        </p:nvSpPr>
        <p:spPr>
          <a:xfrm>
            <a:off x="2014067" y="2732628"/>
            <a:ext cx="343116" cy="343114"/>
          </a:xfrm>
          <a:prstGeom prst="ellipse">
            <a:avLst/>
          </a:prstGeom>
          <a:solidFill>
            <a:schemeClr val="accent1">
              <a:lumMod val="7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80000"/>
              </a:lnSpc>
            </a:pPr>
            <a:r>
              <a:rPr lang="en-US" sz="1000">
                <a:solidFill>
                  <a:srgbClr val="FFFFFF"/>
                </a:solidFill>
                <a:latin typeface="+mj-lt"/>
              </a:rPr>
              <a:t>01</a:t>
            </a:r>
            <a:endParaRPr lang="en-US" sz="1000" dirty="0">
              <a:solidFill>
                <a:srgbClr val="FFFFFF"/>
              </a:solidFill>
              <a:latin typeface="+mj-lt"/>
            </a:endParaRPr>
          </a:p>
        </p:txBody>
      </p:sp>
      <p:sp>
        <p:nvSpPr>
          <p:cNvPr id="40" name="Oval 39"/>
          <p:cNvSpPr/>
          <p:nvPr/>
        </p:nvSpPr>
        <p:spPr>
          <a:xfrm>
            <a:off x="3590619" y="3647028"/>
            <a:ext cx="343116" cy="343114"/>
          </a:xfrm>
          <a:prstGeom prst="ellipse">
            <a:avLst/>
          </a:prstGeom>
          <a:solidFill>
            <a:schemeClr val="accent2">
              <a:lumMod val="7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80000"/>
              </a:lnSpc>
            </a:pPr>
            <a:r>
              <a:rPr lang="en-US" sz="1000" dirty="0">
                <a:solidFill>
                  <a:srgbClr val="FFFFFF"/>
                </a:solidFill>
                <a:latin typeface="+mj-lt"/>
              </a:rPr>
              <a:t>02</a:t>
            </a:r>
          </a:p>
        </p:txBody>
      </p:sp>
      <p:sp>
        <p:nvSpPr>
          <p:cNvPr id="41" name="Oval 40"/>
          <p:cNvSpPr/>
          <p:nvPr/>
        </p:nvSpPr>
        <p:spPr>
          <a:xfrm>
            <a:off x="5167704" y="2732628"/>
            <a:ext cx="343116" cy="343114"/>
          </a:xfrm>
          <a:prstGeom prst="ellipse">
            <a:avLst/>
          </a:prstGeom>
          <a:solidFill>
            <a:schemeClr val="accent3">
              <a:lumMod val="7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80000"/>
              </a:lnSpc>
            </a:pPr>
            <a:r>
              <a:rPr lang="en-US" sz="1000" dirty="0">
                <a:solidFill>
                  <a:srgbClr val="FFFFFF"/>
                </a:solidFill>
                <a:latin typeface="+mj-lt"/>
              </a:rPr>
              <a:t>03</a:t>
            </a:r>
          </a:p>
        </p:txBody>
      </p:sp>
      <p:sp>
        <p:nvSpPr>
          <p:cNvPr id="42" name="Oval 41"/>
          <p:cNvSpPr/>
          <p:nvPr/>
        </p:nvSpPr>
        <p:spPr>
          <a:xfrm>
            <a:off x="6954464" y="3195084"/>
            <a:ext cx="343116" cy="343114"/>
          </a:xfrm>
          <a:prstGeom prst="ellipse">
            <a:avLst/>
          </a:prstGeom>
          <a:solidFill>
            <a:schemeClr val="accent4">
              <a:lumMod val="7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80000"/>
              </a:lnSpc>
            </a:pPr>
            <a:r>
              <a:rPr lang="en-US" sz="1000" dirty="0">
                <a:solidFill>
                  <a:srgbClr val="FFFFFF"/>
                </a:solidFill>
                <a:latin typeface="+mj-lt"/>
              </a:rPr>
              <a:t>04</a:t>
            </a:r>
          </a:p>
        </p:txBody>
      </p:sp>
      <p:sp>
        <p:nvSpPr>
          <p:cNvPr id="43" name="Oval 42"/>
          <p:cNvSpPr/>
          <p:nvPr/>
        </p:nvSpPr>
        <p:spPr>
          <a:xfrm>
            <a:off x="8552037" y="2249155"/>
            <a:ext cx="343116" cy="343114"/>
          </a:xfrm>
          <a:prstGeom prst="ellipse">
            <a:avLst/>
          </a:prstGeom>
          <a:solidFill>
            <a:schemeClr val="accent5">
              <a:lumMod val="7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80000"/>
              </a:lnSpc>
            </a:pPr>
            <a:r>
              <a:rPr lang="en-US" sz="1000" dirty="0">
                <a:solidFill>
                  <a:srgbClr val="FFFFFF"/>
                </a:solidFill>
                <a:latin typeface="+mj-lt"/>
              </a:rPr>
              <a:t>05</a:t>
            </a:r>
          </a:p>
        </p:txBody>
      </p:sp>
      <p:sp>
        <p:nvSpPr>
          <p:cNvPr id="44" name="TextBox 43"/>
          <p:cNvSpPr txBox="1"/>
          <p:nvPr/>
        </p:nvSpPr>
        <p:spPr>
          <a:xfrm>
            <a:off x="1956647" y="4160293"/>
            <a:ext cx="1344495" cy="1055674"/>
          </a:xfrm>
          <a:prstGeom prst="rect">
            <a:avLst/>
          </a:prstGeom>
          <a:noFill/>
        </p:spPr>
        <p:txBody>
          <a:bodyPr wrap="square" lIns="0" rIns="0" rtlCol="0">
            <a:spAutoFit/>
          </a:bodyPr>
          <a:lstStyle/>
          <a:p>
            <a:pPr>
              <a:lnSpc>
                <a:spcPct val="120000"/>
              </a:lnSpc>
              <a:spcBef>
                <a:spcPts val="600"/>
              </a:spcBef>
            </a:pPr>
            <a:r>
              <a:rPr lang="en-US" sz="1200" b="1" dirty="0"/>
              <a:t>Write title here</a:t>
            </a:r>
          </a:p>
          <a:p>
            <a:pPr>
              <a:lnSpc>
                <a:spcPct val="120000"/>
              </a:lnSpc>
              <a:spcBef>
                <a:spcPts val="600"/>
              </a:spcBef>
            </a:pPr>
            <a:r>
              <a:rPr lang="en-US" sz="1200" dirty="0">
                <a:solidFill>
                  <a:schemeClr val="bg1">
                    <a:lumMod val="50000"/>
                    <a:alpha val="70000"/>
                  </a:schemeClr>
                </a:solidFill>
              </a:rPr>
              <a:t>This is a dummy text. Double click to add your text here. </a:t>
            </a:r>
          </a:p>
        </p:txBody>
      </p:sp>
      <p:sp>
        <p:nvSpPr>
          <p:cNvPr id="45" name="TextBox 44"/>
          <p:cNvSpPr txBox="1"/>
          <p:nvPr/>
        </p:nvSpPr>
        <p:spPr>
          <a:xfrm>
            <a:off x="3530269" y="4709658"/>
            <a:ext cx="1344495" cy="1055674"/>
          </a:xfrm>
          <a:prstGeom prst="rect">
            <a:avLst/>
          </a:prstGeom>
          <a:noFill/>
        </p:spPr>
        <p:txBody>
          <a:bodyPr wrap="square" lIns="0" rIns="0" rtlCol="0">
            <a:spAutoFit/>
          </a:bodyPr>
          <a:lstStyle/>
          <a:p>
            <a:pPr>
              <a:lnSpc>
                <a:spcPct val="120000"/>
              </a:lnSpc>
              <a:spcBef>
                <a:spcPts val="600"/>
              </a:spcBef>
            </a:pPr>
            <a:r>
              <a:rPr lang="en-US" sz="1200" b="1" dirty="0"/>
              <a:t>Write title here</a:t>
            </a:r>
          </a:p>
          <a:p>
            <a:pPr>
              <a:lnSpc>
                <a:spcPct val="120000"/>
              </a:lnSpc>
              <a:spcBef>
                <a:spcPts val="600"/>
              </a:spcBef>
            </a:pPr>
            <a:r>
              <a:rPr lang="en-US" sz="1200" dirty="0">
                <a:solidFill>
                  <a:schemeClr val="bg1">
                    <a:lumMod val="50000"/>
                    <a:alpha val="70000"/>
                  </a:schemeClr>
                </a:solidFill>
              </a:rPr>
              <a:t>This is a dummy text. Double click to add your text here. </a:t>
            </a:r>
          </a:p>
        </p:txBody>
      </p:sp>
      <p:sp>
        <p:nvSpPr>
          <p:cNvPr id="46" name="TextBox 45"/>
          <p:cNvSpPr txBox="1"/>
          <p:nvPr/>
        </p:nvSpPr>
        <p:spPr>
          <a:xfrm>
            <a:off x="5121530" y="3809327"/>
            <a:ext cx="1344495" cy="1055674"/>
          </a:xfrm>
          <a:prstGeom prst="rect">
            <a:avLst/>
          </a:prstGeom>
          <a:noFill/>
        </p:spPr>
        <p:txBody>
          <a:bodyPr wrap="square" lIns="0" rIns="0" rtlCol="0">
            <a:spAutoFit/>
          </a:bodyPr>
          <a:lstStyle/>
          <a:p>
            <a:pPr>
              <a:lnSpc>
                <a:spcPct val="120000"/>
              </a:lnSpc>
              <a:spcBef>
                <a:spcPts val="600"/>
              </a:spcBef>
            </a:pPr>
            <a:r>
              <a:rPr lang="en-US" sz="1200" b="1" dirty="0"/>
              <a:t>Write title here</a:t>
            </a:r>
          </a:p>
          <a:p>
            <a:pPr>
              <a:lnSpc>
                <a:spcPct val="120000"/>
              </a:lnSpc>
              <a:spcBef>
                <a:spcPts val="600"/>
              </a:spcBef>
            </a:pPr>
            <a:r>
              <a:rPr lang="en-US" sz="1200" dirty="0">
                <a:solidFill>
                  <a:schemeClr val="bg1">
                    <a:lumMod val="50000"/>
                    <a:alpha val="70000"/>
                  </a:schemeClr>
                </a:solidFill>
              </a:rPr>
              <a:t>This is a dummy text. Double click to add your text here. </a:t>
            </a:r>
          </a:p>
        </p:txBody>
      </p:sp>
      <p:sp>
        <p:nvSpPr>
          <p:cNvPr id="47" name="TextBox 46"/>
          <p:cNvSpPr txBox="1"/>
          <p:nvPr/>
        </p:nvSpPr>
        <p:spPr>
          <a:xfrm>
            <a:off x="6874069" y="4220616"/>
            <a:ext cx="1344495" cy="1055674"/>
          </a:xfrm>
          <a:prstGeom prst="rect">
            <a:avLst/>
          </a:prstGeom>
          <a:noFill/>
        </p:spPr>
        <p:txBody>
          <a:bodyPr wrap="square" lIns="0" rIns="0" rtlCol="0">
            <a:spAutoFit/>
          </a:bodyPr>
          <a:lstStyle/>
          <a:p>
            <a:pPr>
              <a:lnSpc>
                <a:spcPct val="120000"/>
              </a:lnSpc>
              <a:spcBef>
                <a:spcPts val="600"/>
              </a:spcBef>
            </a:pPr>
            <a:r>
              <a:rPr lang="en-US" sz="1200" b="1" dirty="0"/>
              <a:t>Write title here</a:t>
            </a:r>
          </a:p>
          <a:p>
            <a:pPr>
              <a:lnSpc>
                <a:spcPct val="120000"/>
              </a:lnSpc>
              <a:spcBef>
                <a:spcPts val="600"/>
              </a:spcBef>
            </a:pPr>
            <a:r>
              <a:rPr lang="en-US" sz="1200" dirty="0">
                <a:solidFill>
                  <a:schemeClr val="bg1">
                    <a:lumMod val="50000"/>
                    <a:alpha val="70000"/>
                  </a:schemeClr>
                </a:solidFill>
              </a:rPr>
              <a:t>This is a dummy text. Double click to add your text here. </a:t>
            </a:r>
          </a:p>
        </p:txBody>
      </p:sp>
      <p:sp>
        <p:nvSpPr>
          <p:cNvPr id="48" name="TextBox 47"/>
          <p:cNvSpPr txBox="1"/>
          <p:nvPr/>
        </p:nvSpPr>
        <p:spPr>
          <a:xfrm>
            <a:off x="8481584" y="3290997"/>
            <a:ext cx="1344495" cy="1055674"/>
          </a:xfrm>
          <a:prstGeom prst="rect">
            <a:avLst/>
          </a:prstGeom>
          <a:noFill/>
        </p:spPr>
        <p:txBody>
          <a:bodyPr wrap="square" lIns="0" rIns="0" rtlCol="0">
            <a:spAutoFit/>
          </a:bodyPr>
          <a:lstStyle/>
          <a:p>
            <a:pPr>
              <a:lnSpc>
                <a:spcPct val="120000"/>
              </a:lnSpc>
              <a:spcBef>
                <a:spcPts val="600"/>
              </a:spcBef>
            </a:pPr>
            <a:r>
              <a:rPr lang="en-US" sz="1200" b="1" dirty="0"/>
              <a:t>Write title here</a:t>
            </a:r>
          </a:p>
          <a:p>
            <a:pPr>
              <a:lnSpc>
                <a:spcPct val="120000"/>
              </a:lnSpc>
              <a:spcBef>
                <a:spcPts val="600"/>
              </a:spcBef>
            </a:pPr>
            <a:r>
              <a:rPr lang="en-US" sz="1200" dirty="0">
                <a:solidFill>
                  <a:schemeClr val="bg1">
                    <a:lumMod val="50000"/>
                    <a:alpha val="70000"/>
                  </a:schemeClr>
                </a:solidFill>
              </a:rPr>
              <a:t>This is a dummy text. Double click to add your text here. </a:t>
            </a:r>
          </a:p>
        </p:txBody>
      </p:sp>
    </p:spTree>
    <p:extLst>
      <p:ext uri="{BB962C8B-B14F-4D97-AF65-F5344CB8AC3E}">
        <p14:creationId xmlns:p14="http://schemas.microsoft.com/office/powerpoint/2010/main" val="37299810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CA"/>
          </a:p>
        </p:txBody>
      </p:sp>
      <p:sp>
        <p:nvSpPr>
          <p:cNvPr id="6" name="Content Placeholder 5"/>
          <p:cNvSpPr>
            <a:spLocks noGrp="1"/>
          </p:cNvSpPr>
          <p:nvPr>
            <p:ph sz="half" idx="15"/>
          </p:nvPr>
        </p:nvSpPr>
        <p:spPr/>
        <p:txBody>
          <a:bodyPr/>
          <a:lstStyle/>
          <a:p>
            <a:endParaRPr lang="en-CA"/>
          </a:p>
        </p:txBody>
      </p:sp>
      <p:sp>
        <p:nvSpPr>
          <p:cNvPr id="14" name="Pentagon 13"/>
          <p:cNvSpPr/>
          <p:nvPr/>
        </p:nvSpPr>
        <p:spPr>
          <a:xfrm flipH="1">
            <a:off x="5507737" y="2288461"/>
            <a:ext cx="2499683" cy="953669"/>
          </a:xfrm>
          <a:prstGeom prst="homePlate">
            <a:avLst/>
          </a:prstGeom>
          <a:solidFill>
            <a:schemeClr val="bg1"/>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rIns="288000" rtlCol="0" anchor="ctr"/>
          <a:lstStyle/>
          <a:p>
            <a:pPr algn="r">
              <a:lnSpc>
                <a:spcPct val="120000"/>
              </a:lnSpc>
              <a:spcBef>
                <a:spcPts val="600"/>
              </a:spcBef>
            </a:pPr>
            <a:r>
              <a:rPr lang="en-US" sz="1200" b="1" dirty="0">
                <a:solidFill>
                  <a:schemeClr val="tx1"/>
                </a:solidFill>
              </a:rPr>
              <a:t>Write title here</a:t>
            </a:r>
          </a:p>
          <a:p>
            <a:pPr algn="r">
              <a:lnSpc>
                <a:spcPct val="120000"/>
              </a:lnSpc>
              <a:spcBef>
                <a:spcPts val="600"/>
              </a:spcBef>
            </a:pPr>
            <a:r>
              <a:rPr lang="en-US" sz="1000" dirty="0">
                <a:solidFill>
                  <a:schemeClr val="bg1">
                    <a:lumMod val="50000"/>
                    <a:alpha val="70000"/>
                  </a:schemeClr>
                </a:solidFill>
              </a:rPr>
              <a:t>This is a dummy text. Double click to add your text here. </a:t>
            </a:r>
          </a:p>
        </p:txBody>
      </p:sp>
      <p:sp>
        <p:nvSpPr>
          <p:cNvPr id="15" name="Pentagon 14"/>
          <p:cNvSpPr/>
          <p:nvPr/>
        </p:nvSpPr>
        <p:spPr>
          <a:xfrm flipH="1">
            <a:off x="4867657" y="3687030"/>
            <a:ext cx="3139763" cy="953669"/>
          </a:xfrm>
          <a:prstGeom prst="homePlate">
            <a:avLst/>
          </a:prstGeom>
          <a:solidFill>
            <a:schemeClr val="bg1"/>
          </a:solidFill>
          <a:ln w="254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72000" rIns="288000" rtlCol="0" anchor="ctr"/>
          <a:lstStyle/>
          <a:p>
            <a:pPr algn="r">
              <a:lnSpc>
                <a:spcPct val="120000"/>
              </a:lnSpc>
              <a:spcBef>
                <a:spcPts val="600"/>
              </a:spcBef>
            </a:pPr>
            <a:r>
              <a:rPr lang="en-US" sz="1200" b="1" dirty="0">
                <a:solidFill>
                  <a:schemeClr val="tx1"/>
                </a:solidFill>
              </a:rPr>
              <a:t>Write title here</a:t>
            </a:r>
          </a:p>
          <a:p>
            <a:pPr algn="r">
              <a:lnSpc>
                <a:spcPct val="120000"/>
              </a:lnSpc>
              <a:spcBef>
                <a:spcPts val="600"/>
              </a:spcBef>
            </a:pPr>
            <a:r>
              <a:rPr lang="en-US" sz="1000" dirty="0">
                <a:solidFill>
                  <a:schemeClr val="bg1">
                    <a:lumMod val="50000"/>
                    <a:alpha val="70000"/>
                  </a:schemeClr>
                </a:solidFill>
              </a:rPr>
              <a:t>This is a dummy text. Double click to add your text here. </a:t>
            </a:r>
          </a:p>
        </p:txBody>
      </p:sp>
      <p:sp>
        <p:nvSpPr>
          <p:cNvPr id="16" name="Pentagon 15"/>
          <p:cNvSpPr/>
          <p:nvPr/>
        </p:nvSpPr>
        <p:spPr>
          <a:xfrm>
            <a:off x="8161379" y="2885966"/>
            <a:ext cx="2887622" cy="953669"/>
          </a:xfrm>
          <a:prstGeom prst="homePlate">
            <a:avLst/>
          </a:prstGeom>
          <a:solidFill>
            <a:schemeClr val="bg1"/>
          </a:solid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288000" rtlCol="0" anchor="ctr"/>
          <a:lstStyle/>
          <a:p>
            <a:pPr>
              <a:lnSpc>
                <a:spcPct val="120000"/>
              </a:lnSpc>
              <a:spcBef>
                <a:spcPts val="600"/>
              </a:spcBef>
            </a:pPr>
            <a:r>
              <a:rPr lang="en-US" sz="1200" b="1" dirty="0">
                <a:solidFill>
                  <a:schemeClr val="tx1"/>
                </a:solidFill>
              </a:rPr>
              <a:t>Write title here</a:t>
            </a:r>
          </a:p>
          <a:p>
            <a:pPr>
              <a:lnSpc>
                <a:spcPct val="120000"/>
              </a:lnSpc>
              <a:spcBef>
                <a:spcPts val="600"/>
              </a:spcBef>
            </a:pPr>
            <a:r>
              <a:rPr lang="en-US" sz="1000" dirty="0">
                <a:solidFill>
                  <a:schemeClr val="bg1">
                    <a:lumMod val="50000"/>
                    <a:alpha val="70000"/>
                  </a:schemeClr>
                </a:solidFill>
              </a:rPr>
              <a:t>This is a dummy text. Double click to add your text here. </a:t>
            </a:r>
          </a:p>
        </p:txBody>
      </p:sp>
      <p:sp>
        <p:nvSpPr>
          <p:cNvPr id="17" name="Freeform 51"/>
          <p:cNvSpPr>
            <a:spLocks/>
          </p:cNvSpPr>
          <p:nvPr/>
        </p:nvSpPr>
        <p:spPr bwMode="auto">
          <a:xfrm>
            <a:off x="6808175" y="2403604"/>
            <a:ext cx="1036897" cy="603673"/>
          </a:xfrm>
          <a:custGeom>
            <a:avLst/>
            <a:gdLst>
              <a:gd name="T0" fmla="*/ 730 w 730"/>
              <a:gd name="T1" fmla="*/ 0 h 425"/>
              <a:gd name="T2" fmla="*/ 0 w 730"/>
              <a:gd name="T3" fmla="*/ 425 h 425"/>
              <a:gd name="T4" fmla="*/ 730 w 730"/>
              <a:gd name="T5" fmla="*/ 425 h 425"/>
              <a:gd name="T6" fmla="*/ 730 w 730"/>
              <a:gd name="T7" fmla="*/ 0 h 425"/>
            </a:gdLst>
            <a:ahLst/>
            <a:cxnLst>
              <a:cxn ang="0">
                <a:pos x="T0" y="T1"/>
              </a:cxn>
              <a:cxn ang="0">
                <a:pos x="T2" y="T3"/>
              </a:cxn>
              <a:cxn ang="0">
                <a:pos x="T4" y="T5"/>
              </a:cxn>
              <a:cxn ang="0">
                <a:pos x="T6" y="T7"/>
              </a:cxn>
            </a:cxnLst>
            <a:rect l="0" t="0" r="r" b="b"/>
            <a:pathLst>
              <a:path w="730" h="425">
                <a:moveTo>
                  <a:pt x="730" y="0"/>
                </a:moveTo>
                <a:lnTo>
                  <a:pt x="0" y="425"/>
                </a:lnTo>
                <a:lnTo>
                  <a:pt x="730" y="425"/>
                </a:lnTo>
                <a:lnTo>
                  <a:pt x="73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Adobe Naskh Medium" panose="01010101010101010101" pitchFamily="50" charset="-78"/>
            </a:endParaRPr>
          </a:p>
        </p:txBody>
      </p:sp>
      <p:sp>
        <p:nvSpPr>
          <p:cNvPr id="18" name="Freeform 55"/>
          <p:cNvSpPr>
            <a:spLocks/>
          </p:cNvSpPr>
          <p:nvPr/>
        </p:nvSpPr>
        <p:spPr bwMode="auto">
          <a:xfrm>
            <a:off x="8181708" y="3549873"/>
            <a:ext cx="1099395" cy="82384"/>
          </a:xfrm>
          <a:custGeom>
            <a:avLst/>
            <a:gdLst>
              <a:gd name="T0" fmla="*/ 689 w 774"/>
              <a:gd name="T1" fmla="*/ 0 h 58"/>
              <a:gd name="T2" fmla="*/ 100 w 774"/>
              <a:gd name="T3" fmla="*/ 0 h 58"/>
              <a:gd name="T4" fmla="*/ 100 w 774"/>
              <a:gd name="T5" fmla="*/ 58 h 58"/>
              <a:gd name="T6" fmla="*/ 0 w 774"/>
              <a:gd name="T7" fmla="*/ 58 h 58"/>
              <a:gd name="T8" fmla="*/ 0 w 774"/>
              <a:gd name="T9" fmla="*/ 58 h 58"/>
              <a:gd name="T10" fmla="*/ 774 w 774"/>
              <a:gd name="T11" fmla="*/ 58 h 58"/>
              <a:gd name="T12" fmla="*/ 689 w 774"/>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774" h="58">
                <a:moveTo>
                  <a:pt x="689" y="0"/>
                </a:moveTo>
                <a:lnTo>
                  <a:pt x="100" y="0"/>
                </a:lnTo>
                <a:lnTo>
                  <a:pt x="100" y="58"/>
                </a:lnTo>
                <a:lnTo>
                  <a:pt x="0" y="58"/>
                </a:lnTo>
                <a:lnTo>
                  <a:pt x="0" y="58"/>
                </a:lnTo>
                <a:lnTo>
                  <a:pt x="774" y="58"/>
                </a:lnTo>
                <a:lnTo>
                  <a:pt x="68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Adobe Naskh Medium" panose="01010101010101010101" pitchFamily="50" charset="-78"/>
            </a:endParaRPr>
          </a:p>
        </p:txBody>
      </p:sp>
      <p:sp>
        <p:nvSpPr>
          <p:cNvPr id="19" name="Freeform 63"/>
          <p:cNvSpPr>
            <a:spLocks/>
          </p:cNvSpPr>
          <p:nvPr/>
        </p:nvSpPr>
        <p:spPr bwMode="auto">
          <a:xfrm>
            <a:off x="7156175" y="3643619"/>
            <a:ext cx="666171" cy="392032"/>
          </a:xfrm>
          <a:custGeom>
            <a:avLst/>
            <a:gdLst>
              <a:gd name="T0" fmla="*/ 469 w 469"/>
              <a:gd name="T1" fmla="*/ 0 h 276"/>
              <a:gd name="T2" fmla="*/ 0 w 469"/>
              <a:gd name="T3" fmla="*/ 276 h 276"/>
              <a:gd name="T4" fmla="*/ 469 w 469"/>
              <a:gd name="T5" fmla="*/ 276 h 276"/>
              <a:gd name="T6" fmla="*/ 469 w 469"/>
              <a:gd name="T7" fmla="*/ 0 h 276"/>
            </a:gdLst>
            <a:ahLst/>
            <a:cxnLst>
              <a:cxn ang="0">
                <a:pos x="T0" y="T1"/>
              </a:cxn>
              <a:cxn ang="0">
                <a:pos x="T2" y="T3"/>
              </a:cxn>
              <a:cxn ang="0">
                <a:pos x="T4" y="T5"/>
              </a:cxn>
              <a:cxn ang="0">
                <a:pos x="T6" y="T7"/>
              </a:cxn>
            </a:cxnLst>
            <a:rect l="0" t="0" r="r" b="b"/>
            <a:pathLst>
              <a:path w="469" h="276">
                <a:moveTo>
                  <a:pt x="469" y="0"/>
                </a:moveTo>
                <a:lnTo>
                  <a:pt x="0" y="276"/>
                </a:lnTo>
                <a:lnTo>
                  <a:pt x="469" y="276"/>
                </a:lnTo>
                <a:lnTo>
                  <a:pt x="46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Adobe Naskh Medium" panose="01010101010101010101" pitchFamily="50" charset="-78"/>
            </a:endParaRPr>
          </a:p>
        </p:txBody>
      </p:sp>
      <p:sp>
        <p:nvSpPr>
          <p:cNvPr id="20" name="Rectangle 19"/>
          <p:cNvSpPr/>
          <p:nvPr/>
        </p:nvSpPr>
        <p:spPr>
          <a:xfrm>
            <a:off x="7967649" y="1957597"/>
            <a:ext cx="214058" cy="3709673"/>
          </a:xfrm>
          <a:prstGeom prst="rect">
            <a:avLst/>
          </a:prstGeom>
          <a:solidFill>
            <a:schemeClr val="bg1"/>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92"/>
          <p:cNvSpPr>
            <a:spLocks/>
          </p:cNvSpPr>
          <p:nvPr/>
        </p:nvSpPr>
        <p:spPr bwMode="auto">
          <a:xfrm>
            <a:off x="7767589" y="5578214"/>
            <a:ext cx="629355" cy="1294485"/>
          </a:xfrm>
          <a:custGeom>
            <a:avLst/>
            <a:gdLst>
              <a:gd name="T0" fmla="*/ 250 w 304"/>
              <a:gd name="T1" fmla="*/ 0 h 525"/>
              <a:gd name="T2" fmla="*/ 304 w 304"/>
              <a:gd name="T3" fmla="*/ 506 h 525"/>
              <a:gd name="T4" fmla="*/ 155 w 304"/>
              <a:gd name="T5" fmla="*/ 525 h 525"/>
              <a:gd name="T6" fmla="*/ 0 w 304"/>
              <a:gd name="T7" fmla="*/ 506 h 525"/>
              <a:gd name="T8" fmla="*/ 56 w 304"/>
              <a:gd name="T9" fmla="*/ 0 h 525"/>
              <a:gd name="T10" fmla="*/ 250 w 304"/>
              <a:gd name="T11" fmla="*/ 0 h 525"/>
              <a:gd name="connsiteX0" fmla="*/ 10446 w 12222"/>
              <a:gd name="connsiteY0" fmla="*/ 0 h 17359"/>
              <a:gd name="connsiteX1" fmla="*/ 12222 w 12222"/>
              <a:gd name="connsiteY1" fmla="*/ 9638 h 17359"/>
              <a:gd name="connsiteX2" fmla="*/ 7321 w 12222"/>
              <a:gd name="connsiteY2" fmla="*/ 10000 h 17359"/>
              <a:gd name="connsiteX3" fmla="*/ 0 w 12222"/>
              <a:gd name="connsiteY3" fmla="*/ 17359 h 17359"/>
              <a:gd name="connsiteX4" fmla="*/ 4064 w 12222"/>
              <a:gd name="connsiteY4" fmla="*/ 0 h 17359"/>
              <a:gd name="connsiteX5" fmla="*/ 10446 w 12222"/>
              <a:gd name="connsiteY5" fmla="*/ 0 h 17359"/>
              <a:gd name="connsiteX0" fmla="*/ 10446 w 14575"/>
              <a:gd name="connsiteY0" fmla="*/ 0 h 17359"/>
              <a:gd name="connsiteX1" fmla="*/ 14575 w 14575"/>
              <a:gd name="connsiteY1" fmla="*/ 17131 h 17359"/>
              <a:gd name="connsiteX2" fmla="*/ 7321 w 14575"/>
              <a:gd name="connsiteY2" fmla="*/ 10000 h 17359"/>
              <a:gd name="connsiteX3" fmla="*/ 0 w 14575"/>
              <a:gd name="connsiteY3" fmla="*/ 17359 h 17359"/>
              <a:gd name="connsiteX4" fmla="*/ 4064 w 14575"/>
              <a:gd name="connsiteY4" fmla="*/ 0 h 17359"/>
              <a:gd name="connsiteX5" fmla="*/ 10446 w 14575"/>
              <a:gd name="connsiteY5" fmla="*/ 0 h 17359"/>
              <a:gd name="connsiteX0" fmla="*/ 10446 w 14575"/>
              <a:gd name="connsiteY0" fmla="*/ 0 h 17359"/>
              <a:gd name="connsiteX1" fmla="*/ 14575 w 14575"/>
              <a:gd name="connsiteY1" fmla="*/ 17131 h 17359"/>
              <a:gd name="connsiteX2" fmla="*/ 0 w 14575"/>
              <a:gd name="connsiteY2" fmla="*/ 17359 h 17359"/>
              <a:gd name="connsiteX3" fmla="*/ 4064 w 14575"/>
              <a:gd name="connsiteY3" fmla="*/ 0 h 17359"/>
              <a:gd name="connsiteX4" fmla="*/ 10446 w 14575"/>
              <a:gd name="connsiteY4" fmla="*/ 0 h 17359"/>
              <a:gd name="connsiteX0" fmla="*/ 10446 w 14575"/>
              <a:gd name="connsiteY0" fmla="*/ 0 h 17359"/>
              <a:gd name="connsiteX1" fmla="*/ 14575 w 14575"/>
              <a:gd name="connsiteY1" fmla="*/ 17358 h 17359"/>
              <a:gd name="connsiteX2" fmla="*/ 0 w 14575"/>
              <a:gd name="connsiteY2" fmla="*/ 17359 h 17359"/>
              <a:gd name="connsiteX3" fmla="*/ 4064 w 14575"/>
              <a:gd name="connsiteY3" fmla="*/ 0 h 17359"/>
              <a:gd name="connsiteX4" fmla="*/ 10446 w 14575"/>
              <a:gd name="connsiteY4" fmla="*/ 0 h 173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575" h="17359">
                <a:moveTo>
                  <a:pt x="10446" y="0"/>
                </a:moveTo>
                <a:lnTo>
                  <a:pt x="14575" y="17358"/>
                </a:lnTo>
                <a:lnTo>
                  <a:pt x="0" y="17359"/>
                </a:lnTo>
                <a:lnTo>
                  <a:pt x="4064" y="0"/>
                </a:lnTo>
                <a:lnTo>
                  <a:pt x="10446" y="0"/>
                </a:lnTo>
                <a:close/>
              </a:path>
            </a:pathLst>
          </a:custGeom>
          <a:solidFill>
            <a:schemeClr val="bg1"/>
          </a:solidFill>
          <a:ln w="25400">
            <a:solidFill>
              <a:schemeClr val="accent1"/>
            </a:solidFill>
          </a:ln>
        </p:spPr>
        <p:txBody>
          <a:bodyPr vert="horz" wrap="square" lIns="91440" tIns="45720" rIns="91440" bIns="45720" numCol="1" anchor="t" anchorCtr="0" compatLnSpc="1">
            <a:prstTxWarp prst="textNoShape">
              <a:avLst/>
            </a:prstTxWarp>
          </a:bodyPr>
          <a:lstStyle/>
          <a:p>
            <a:endParaRPr lang="en-US" dirty="0">
              <a:latin typeface="Adobe Naskh Medium" panose="01010101010101010101" pitchFamily="50" charset="-78"/>
            </a:endParaRPr>
          </a:p>
        </p:txBody>
      </p:sp>
      <p:sp>
        <p:nvSpPr>
          <p:cNvPr id="22" name="Freeform 93"/>
          <p:cNvSpPr>
            <a:spLocks/>
          </p:cNvSpPr>
          <p:nvPr/>
        </p:nvSpPr>
        <p:spPr bwMode="auto">
          <a:xfrm>
            <a:off x="7863537" y="5578214"/>
            <a:ext cx="431804" cy="745714"/>
          </a:xfrm>
          <a:custGeom>
            <a:avLst/>
            <a:gdLst>
              <a:gd name="T0" fmla="*/ 250 w 304"/>
              <a:gd name="T1" fmla="*/ 0 h 525"/>
              <a:gd name="T2" fmla="*/ 304 w 304"/>
              <a:gd name="T3" fmla="*/ 506 h 525"/>
              <a:gd name="T4" fmla="*/ 155 w 304"/>
              <a:gd name="T5" fmla="*/ 525 h 525"/>
              <a:gd name="T6" fmla="*/ 0 w 304"/>
              <a:gd name="T7" fmla="*/ 506 h 525"/>
              <a:gd name="T8" fmla="*/ 56 w 304"/>
              <a:gd name="T9" fmla="*/ 0 h 525"/>
            </a:gdLst>
            <a:ahLst/>
            <a:cxnLst>
              <a:cxn ang="0">
                <a:pos x="T0" y="T1"/>
              </a:cxn>
              <a:cxn ang="0">
                <a:pos x="T2" y="T3"/>
              </a:cxn>
              <a:cxn ang="0">
                <a:pos x="T4" y="T5"/>
              </a:cxn>
              <a:cxn ang="0">
                <a:pos x="T6" y="T7"/>
              </a:cxn>
              <a:cxn ang="0">
                <a:pos x="T8" y="T9"/>
              </a:cxn>
            </a:cxnLst>
            <a:rect l="0" t="0" r="r" b="b"/>
            <a:pathLst>
              <a:path w="304" h="525">
                <a:moveTo>
                  <a:pt x="250" y="0"/>
                </a:moveTo>
                <a:lnTo>
                  <a:pt x="304" y="506"/>
                </a:lnTo>
                <a:lnTo>
                  <a:pt x="155" y="525"/>
                </a:lnTo>
                <a:lnTo>
                  <a:pt x="0" y="506"/>
                </a:lnTo>
                <a:lnTo>
                  <a:pt x="5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Adobe Naskh Medium" panose="01010101010101010101" pitchFamily="50" charset="-78"/>
            </a:endParaRPr>
          </a:p>
        </p:txBody>
      </p:sp>
      <p:sp>
        <p:nvSpPr>
          <p:cNvPr id="23" name="Oval 99"/>
          <p:cNvSpPr>
            <a:spLocks noChangeArrowheads="1"/>
          </p:cNvSpPr>
          <p:nvPr/>
        </p:nvSpPr>
        <p:spPr bwMode="auto">
          <a:xfrm>
            <a:off x="7917513" y="1738854"/>
            <a:ext cx="325273" cy="323853"/>
          </a:xfrm>
          <a:prstGeom prst="ellipse">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latin typeface="Adobe Naskh Medium" panose="01010101010101010101" pitchFamily="50" charset="-78"/>
            </a:endParaRPr>
          </a:p>
        </p:txBody>
      </p:sp>
    </p:spTree>
    <p:extLst>
      <p:ext uri="{BB962C8B-B14F-4D97-AF65-F5344CB8AC3E}">
        <p14:creationId xmlns:p14="http://schemas.microsoft.com/office/powerpoint/2010/main" val="31725233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CA"/>
          </a:p>
        </p:txBody>
      </p:sp>
      <p:sp>
        <p:nvSpPr>
          <p:cNvPr id="14" name="TextBox 13"/>
          <p:cNvSpPr txBox="1"/>
          <p:nvPr/>
        </p:nvSpPr>
        <p:spPr>
          <a:xfrm>
            <a:off x="8136226" y="2126657"/>
            <a:ext cx="2379062" cy="760208"/>
          </a:xfrm>
          <a:prstGeom prst="rect">
            <a:avLst/>
          </a:prstGeom>
          <a:noFill/>
        </p:spPr>
        <p:txBody>
          <a:bodyPr wrap="square" lIns="0" rIns="0" rtlCol="0">
            <a:spAutoFit/>
          </a:bodyPr>
          <a:lstStyle/>
          <a:p>
            <a:pPr>
              <a:lnSpc>
                <a:spcPct val="120000"/>
              </a:lnSpc>
              <a:spcBef>
                <a:spcPts val="600"/>
              </a:spcBef>
            </a:pPr>
            <a:r>
              <a:rPr lang="en-US" sz="1200" b="1" dirty="0"/>
              <a:t>Write title here</a:t>
            </a:r>
          </a:p>
          <a:p>
            <a:pPr>
              <a:lnSpc>
                <a:spcPct val="120000"/>
              </a:lnSpc>
              <a:spcBef>
                <a:spcPts val="600"/>
              </a:spcBef>
            </a:pPr>
            <a:r>
              <a:rPr lang="en-US" sz="1000" dirty="0">
                <a:solidFill>
                  <a:schemeClr val="bg1">
                    <a:lumMod val="50000"/>
                    <a:alpha val="70000"/>
                  </a:schemeClr>
                </a:solidFill>
              </a:rPr>
              <a:t>This is a dummy text. Double click to add your text here. </a:t>
            </a:r>
          </a:p>
        </p:txBody>
      </p:sp>
      <p:sp>
        <p:nvSpPr>
          <p:cNvPr id="15" name="TextBox 14"/>
          <p:cNvSpPr txBox="1"/>
          <p:nvPr/>
        </p:nvSpPr>
        <p:spPr>
          <a:xfrm>
            <a:off x="8136226" y="4300718"/>
            <a:ext cx="2379062" cy="760208"/>
          </a:xfrm>
          <a:prstGeom prst="rect">
            <a:avLst/>
          </a:prstGeom>
          <a:noFill/>
        </p:spPr>
        <p:txBody>
          <a:bodyPr wrap="square" lIns="0" rIns="0" rtlCol="0">
            <a:spAutoFit/>
          </a:bodyPr>
          <a:lstStyle/>
          <a:p>
            <a:pPr>
              <a:lnSpc>
                <a:spcPct val="120000"/>
              </a:lnSpc>
              <a:spcBef>
                <a:spcPts val="600"/>
              </a:spcBef>
            </a:pPr>
            <a:r>
              <a:rPr lang="en-US" sz="1200" b="1" dirty="0"/>
              <a:t>Write title here</a:t>
            </a:r>
          </a:p>
          <a:p>
            <a:pPr>
              <a:lnSpc>
                <a:spcPct val="120000"/>
              </a:lnSpc>
              <a:spcBef>
                <a:spcPts val="600"/>
              </a:spcBef>
            </a:pPr>
            <a:r>
              <a:rPr lang="en-US" sz="1000" dirty="0">
                <a:solidFill>
                  <a:schemeClr val="bg1">
                    <a:lumMod val="50000"/>
                    <a:alpha val="70000"/>
                  </a:schemeClr>
                </a:solidFill>
              </a:rPr>
              <a:t>This is a dummy text. Double click to add your text here. </a:t>
            </a:r>
          </a:p>
        </p:txBody>
      </p:sp>
      <p:sp>
        <p:nvSpPr>
          <p:cNvPr id="16" name="TextBox 15"/>
          <p:cNvSpPr txBox="1"/>
          <p:nvPr/>
        </p:nvSpPr>
        <p:spPr>
          <a:xfrm>
            <a:off x="1723944" y="2126657"/>
            <a:ext cx="2379062" cy="760208"/>
          </a:xfrm>
          <a:prstGeom prst="rect">
            <a:avLst/>
          </a:prstGeom>
          <a:noFill/>
        </p:spPr>
        <p:txBody>
          <a:bodyPr wrap="square" lIns="0" rIns="0" rtlCol="0">
            <a:spAutoFit/>
          </a:bodyPr>
          <a:lstStyle/>
          <a:p>
            <a:pPr algn="r">
              <a:lnSpc>
                <a:spcPct val="120000"/>
              </a:lnSpc>
              <a:spcBef>
                <a:spcPts val="600"/>
              </a:spcBef>
            </a:pPr>
            <a:r>
              <a:rPr lang="en-US" sz="1200" b="1" dirty="0"/>
              <a:t>Write title here</a:t>
            </a:r>
          </a:p>
          <a:p>
            <a:pPr algn="r">
              <a:lnSpc>
                <a:spcPct val="120000"/>
              </a:lnSpc>
              <a:spcBef>
                <a:spcPts val="600"/>
              </a:spcBef>
            </a:pPr>
            <a:r>
              <a:rPr lang="en-US" sz="1000" dirty="0">
                <a:solidFill>
                  <a:schemeClr val="bg1">
                    <a:lumMod val="50000"/>
                    <a:alpha val="70000"/>
                  </a:schemeClr>
                </a:solidFill>
              </a:rPr>
              <a:t>This is a dummy text. Double click to add your text here. </a:t>
            </a:r>
          </a:p>
        </p:txBody>
      </p:sp>
      <p:sp>
        <p:nvSpPr>
          <p:cNvPr id="17" name="TextBox 16"/>
          <p:cNvSpPr txBox="1"/>
          <p:nvPr/>
        </p:nvSpPr>
        <p:spPr>
          <a:xfrm>
            <a:off x="1723944" y="4300718"/>
            <a:ext cx="2379062" cy="760208"/>
          </a:xfrm>
          <a:prstGeom prst="rect">
            <a:avLst/>
          </a:prstGeom>
          <a:noFill/>
        </p:spPr>
        <p:txBody>
          <a:bodyPr wrap="square" lIns="0" rIns="0" rtlCol="0">
            <a:spAutoFit/>
          </a:bodyPr>
          <a:lstStyle/>
          <a:p>
            <a:pPr algn="r">
              <a:lnSpc>
                <a:spcPct val="120000"/>
              </a:lnSpc>
              <a:spcBef>
                <a:spcPts val="600"/>
              </a:spcBef>
            </a:pPr>
            <a:r>
              <a:rPr lang="en-US" sz="1200" b="1" dirty="0"/>
              <a:t>Write title here</a:t>
            </a:r>
          </a:p>
          <a:p>
            <a:pPr algn="r">
              <a:lnSpc>
                <a:spcPct val="120000"/>
              </a:lnSpc>
              <a:spcBef>
                <a:spcPts val="600"/>
              </a:spcBef>
            </a:pPr>
            <a:r>
              <a:rPr lang="en-US" sz="1000" dirty="0">
                <a:solidFill>
                  <a:schemeClr val="bg1">
                    <a:lumMod val="50000"/>
                    <a:alpha val="70000"/>
                  </a:schemeClr>
                </a:solidFill>
              </a:rPr>
              <a:t>This is a dummy text. Double click to add your text here. </a:t>
            </a:r>
          </a:p>
        </p:txBody>
      </p:sp>
      <p:grpSp>
        <p:nvGrpSpPr>
          <p:cNvPr id="18" name="Group 17"/>
          <p:cNvGrpSpPr/>
          <p:nvPr/>
        </p:nvGrpSpPr>
        <p:grpSpPr>
          <a:xfrm>
            <a:off x="3948217" y="1446222"/>
            <a:ext cx="4343586" cy="4324332"/>
            <a:chOff x="3948217" y="1621968"/>
            <a:chExt cx="4343586" cy="4324332"/>
          </a:xfrm>
        </p:grpSpPr>
        <p:sp>
          <p:nvSpPr>
            <p:cNvPr id="19" name="Freeform 18"/>
            <p:cNvSpPr>
              <a:spLocks/>
            </p:cNvSpPr>
            <p:nvPr/>
          </p:nvSpPr>
          <p:spPr bwMode="auto">
            <a:xfrm rot="18719003">
              <a:off x="3823390" y="2494249"/>
              <a:ext cx="2298628" cy="2048974"/>
            </a:xfrm>
            <a:custGeom>
              <a:avLst/>
              <a:gdLst>
                <a:gd name="connsiteX0" fmla="*/ 2298628 w 2298628"/>
                <a:gd name="connsiteY0" fmla="*/ 598273 h 2048974"/>
                <a:gd name="connsiteX1" fmla="*/ 1653123 w 2298628"/>
                <a:gd name="connsiteY1" fmla="*/ 1189799 h 2048974"/>
                <a:gd name="connsiteX2" fmla="*/ 1653123 w 2298628"/>
                <a:gd name="connsiteY2" fmla="*/ 895431 h 2048974"/>
                <a:gd name="connsiteX3" fmla="*/ 1627661 w 2298628"/>
                <a:gd name="connsiteY3" fmla="*/ 896723 h 2048974"/>
                <a:gd name="connsiteX4" fmla="*/ 587117 w 2298628"/>
                <a:gd name="connsiteY4" fmla="*/ 2048974 h 2048974"/>
                <a:gd name="connsiteX5" fmla="*/ 0 w 2298628"/>
                <a:gd name="connsiteY5" fmla="*/ 2048974 h 2048974"/>
                <a:gd name="connsiteX6" fmla="*/ 1567413 w 2298628"/>
                <a:gd name="connsiteY6" fmla="*/ 312622 h 2048974"/>
                <a:gd name="connsiteX7" fmla="*/ 1653123 w 2298628"/>
                <a:gd name="connsiteY7" fmla="*/ 308293 h 2048974"/>
                <a:gd name="connsiteX8" fmla="*/ 1653123 w 2298628"/>
                <a:gd name="connsiteY8" fmla="*/ 0 h 2048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98628" h="2048974">
                  <a:moveTo>
                    <a:pt x="2298628" y="598273"/>
                  </a:moveTo>
                  <a:lnTo>
                    <a:pt x="1653123" y="1189799"/>
                  </a:lnTo>
                  <a:lnTo>
                    <a:pt x="1653123" y="895431"/>
                  </a:lnTo>
                  <a:lnTo>
                    <a:pt x="1627661" y="896723"/>
                  </a:lnTo>
                  <a:cubicBezTo>
                    <a:pt x="1046844" y="955948"/>
                    <a:pt x="587117" y="1448514"/>
                    <a:pt x="587117" y="2048974"/>
                  </a:cubicBezTo>
                  <a:cubicBezTo>
                    <a:pt x="587117" y="2048974"/>
                    <a:pt x="587117" y="2048974"/>
                    <a:pt x="0" y="2048974"/>
                  </a:cubicBezTo>
                  <a:cubicBezTo>
                    <a:pt x="0" y="1143279"/>
                    <a:pt x="689591" y="401773"/>
                    <a:pt x="1567413" y="312622"/>
                  </a:cubicBezTo>
                  <a:lnTo>
                    <a:pt x="1653123" y="308293"/>
                  </a:lnTo>
                  <a:lnTo>
                    <a:pt x="1653123" y="0"/>
                  </a:lnTo>
                  <a:close/>
                </a:path>
              </a:pathLst>
            </a:custGeom>
            <a:solidFill>
              <a:schemeClr val="accent4"/>
            </a:solidFill>
            <a:ln w="25400">
              <a:noFill/>
              <a:miter lim="800000"/>
            </a:ln>
          </p:spPr>
          <p:txBody>
            <a:bodyPr vert="horz" wrap="square" lIns="91440" tIns="45720" rIns="91440" bIns="45720" numCol="1" anchor="t" anchorCtr="0" compatLnSpc="1">
              <a:prstTxWarp prst="textNoShape">
                <a:avLst/>
              </a:prstTxWarp>
              <a:noAutofit/>
            </a:bodyPr>
            <a:lstStyle/>
            <a:p>
              <a:endParaRPr lang="en-US" dirty="0">
                <a:latin typeface="Adobe Naskh Medium" panose="01010101010101010101" pitchFamily="50" charset="-78"/>
              </a:endParaRPr>
            </a:p>
          </p:txBody>
        </p:sp>
        <p:sp>
          <p:nvSpPr>
            <p:cNvPr id="20" name="Freeform 19"/>
            <p:cNvSpPr>
              <a:spLocks/>
            </p:cNvSpPr>
            <p:nvPr/>
          </p:nvSpPr>
          <p:spPr bwMode="auto">
            <a:xfrm rot="18719003">
              <a:off x="4857055" y="3774748"/>
              <a:ext cx="2044475" cy="2298630"/>
            </a:xfrm>
            <a:custGeom>
              <a:avLst/>
              <a:gdLst>
                <a:gd name="connsiteX0" fmla="*/ 593775 w 2044475"/>
                <a:gd name="connsiteY0" fmla="*/ 0 h 2298630"/>
                <a:gd name="connsiteX1" fmla="*/ 1189799 w 2044475"/>
                <a:gd name="connsiteY1" fmla="*/ 645505 h 2298630"/>
                <a:gd name="connsiteX2" fmla="*/ 890981 w 2044475"/>
                <a:gd name="connsiteY2" fmla="*/ 645505 h 2298630"/>
                <a:gd name="connsiteX3" fmla="*/ 892283 w 2044475"/>
                <a:gd name="connsiteY3" fmla="*/ 670909 h 2298630"/>
                <a:gd name="connsiteX4" fmla="*/ 2044475 w 2044475"/>
                <a:gd name="connsiteY4" fmla="*/ 1706176 h 2298630"/>
                <a:gd name="connsiteX5" fmla="*/ 2044475 w 2044475"/>
                <a:gd name="connsiteY5" fmla="*/ 2298630 h 2298630"/>
                <a:gd name="connsiteX6" fmla="*/ 308183 w 2044475"/>
                <a:gd name="connsiteY6" fmla="*/ 731217 h 2298630"/>
                <a:gd name="connsiteX7" fmla="*/ 303826 w 2044475"/>
                <a:gd name="connsiteY7" fmla="*/ 645505 h 2298630"/>
                <a:gd name="connsiteX8" fmla="*/ 0 w 2044475"/>
                <a:gd name="connsiteY8" fmla="*/ 645505 h 22986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44475" h="2298630">
                  <a:moveTo>
                    <a:pt x="593775" y="0"/>
                  </a:moveTo>
                  <a:lnTo>
                    <a:pt x="1189799" y="645505"/>
                  </a:lnTo>
                  <a:lnTo>
                    <a:pt x="890981" y="645505"/>
                  </a:lnTo>
                  <a:lnTo>
                    <a:pt x="892283" y="670909"/>
                  </a:lnTo>
                  <a:cubicBezTo>
                    <a:pt x="952075" y="1251139"/>
                    <a:pt x="1449018" y="1706175"/>
                    <a:pt x="2044475" y="1706176"/>
                  </a:cubicBezTo>
                  <a:cubicBezTo>
                    <a:pt x="2044475" y="1706176"/>
                    <a:pt x="2044475" y="1706176"/>
                    <a:pt x="2044475" y="2298630"/>
                  </a:cubicBezTo>
                  <a:cubicBezTo>
                    <a:pt x="1143785" y="2298630"/>
                    <a:pt x="397900" y="1609039"/>
                    <a:pt x="308183" y="731217"/>
                  </a:cubicBezTo>
                  <a:lnTo>
                    <a:pt x="303826" y="645505"/>
                  </a:lnTo>
                  <a:lnTo>
                    <a:pt x="0" y="645505"/>
                  </a:lnTo>
                  <a:close/>
                </a:path>
              </a:pathLst>
            </a:custGeom>
            <a:solidFill>
              <a:schemeClr val="accent3"/>
            </a:solidFill>
            <a:ln w="25400">
              <a:noFill/>
              <a:miter lim="800000"/>
            </a:ln>
          </p:spPr>
          <p:txBody>
            <a:bodyPr vert="horz" wrap="square" lIns="91440" tIns="45720" rIns="91440" bIns="45720" numCol="1" anchor="t" anchorCtr="0" compatLnSpc="1">
              <a:prstTxWarp prst="textNoShape">
                <a:avLst/>
              </a:prstTxWarp>
              <a:noAutofit/>
            </a:bodyPr>
            <a:lstStyle/>
            <a:p>
              <a:endParaRPr lang="en-US" dirty="0">
                <a:latin typeface="Adobe Naskh Medium" panose="01010101010101010101" pitchFamily="50" charset="-78"/>
              </a:endParaRPr>
            </a:p>
          </p:txBody>
        </p:sp>
        <p:sp>
          <p:nvSpPr>
            <p:cNvPr id="21" name="Freeform 20"/>
            <p:cNvSpPr>
              <a:spLocks/>
            </p:cNvSpPr>
            <p:nvPr/>
          </p:nvSpPr>
          <p:spPr bwMode="auto">
            <a:xfrm rot="18719003">
              <a:off x="6120252" y="2994041"/>
              <a:ext cx="2298628" cy="2044475"/>
            </a:xfrm>
            <a:custGeom>
              <a:avLst/>
              <a:gdLst>
                <a:gd name="connsiteX0" fmla="*/ 2298628 w 2298628"/>
                <a:gd name="connsiteY0" fmla="*/ 0 h 2044475"/>
                <a:gd name="connsiteX1" fmla="*/ 733235 w 2298628"/>
                <a:gd name="connsiteY1" fmla="*/ 1736293 h 2044475"/>
                <a:gd name="connsiteX2" fmla="*/ 645505 w 2298628"/>
                <a:gd name="connsiteY2" fmla="*/ 1740759 h 2044475"/>
                <a:gd name="connsiteX3" fmla="*/ 645505 w 2298628"/>
                <a:gd name="connsiteY3" fmla="*/ 2044475 h 2044475"/>
                <a:gd name="connsiteX4" fmla="*/ 0 w 2298628"/>
                <a:gd name="connsiteY4" fmla="*/ 1452949 h 2044475"/>
                <a:gd name="connsiteX5" fmla="*/ 645505 w 2298628"/>
                <a:gd name="connsiteY5" fmla="*/ 854676 h 2044475"/>
                <a:gd name="connsiteX6" fmla="*/ 645505 w 2298628"/>
                <a:gd name="connsiteY6" fmla="*/ 1148349 h 2044475"/>
                <a:gd name="connsiteX7" fmla="*/ 673943 w 2298628"/>
                <a:gd name="connsiteY7" fmla="*/ 1146915 h 2044475"/>
                <a:gd name="connsiteX8" fmla="*/ 1712268 w 2298628"/>
                <a:gd name="connsiteY8" fmla="*/ 0 h 2044475"/>
                <a:gd name="connsiteX9" fmla="*/ 2298628 w 2298628"/>
                <a:gd name="connsiteY9" fmla="*/ 0 h 2044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98628" h="2044475">
                  <a:moveTo>
                    <a:pt x="2298628" y="0"/>
                  </a:moveTo>
                  <a:cubicBezTo>
                    <a:pt x="2298628" y="900691"/>
                    <a:pt x="1609925" y="1646576"/>
                    <a:pt x="733235" y="1736293"/>
                  </a:cubicBezTo>
                  <a:lnTo>
                    <a:pt x="645505" y="1740759"/>
                  </a:lnTo>
                  <a:lnTo>
                    <a:pt x="645505" y="2044475"/>
                  </a:lnTo>
                  <a:lnTo>
                    <a:pt x="0" y="1452949"/>
                  </a:lnTo>
                  <a:lnTo>
                    <a:pt x="645505" y="854676"/>
                  </a:lnTo>
                  <a:lnTo>
                    <a:pt x="645505" y="1148349"/>
                  </a:lnTo>
                  <a:lnTo>
                    <a:pt x="673943" y="1146915"/>
                  </a:lnTo>
                  <a:cubicBezTo>
                    <a:pt x="1257818" y="1087710"/>
                    <a:pt x="1712268" y="595457"/>
                    <a:pt x="1712268" y="0"/>
                  </a:cubicBezTo>
                  <a:cubicBezTo>
                    <a:pt x="1712268" y="0"/>
                    <a:pt x="1712268" y="0"/>
                    <a:pt x="2298628" y="0"/>
                  </a:cubicBezTo>
                  <a:close/>
                </a:path>
              </a:pathLst>
            </a:custGeom>
            <a:solidFill>
              <a:schemeClr val="accent2"/>
            </a:solidFill>
            <a:ln w="25400">
              <a:noFill/>
              <a:miter lim="800000"/>
            </a:ln>
          </p:spPr>
          <p:txBody>
            <a:bodyPr vert="horz" wrap="square" lIns="91440" tIns="45720" rIns="91440" bIns="45720" numCol="1" anchor="t" anchorCtr="0" compatLnSpc="1">
              <a:prstTxWarp prst="textNoShape">
                <a:avLst/>
              </a:prstTxWarp>
              <a:noAutofit/>
            </a:bodyPr>
            <a:lstStyle/>
            <a:p>
              <a:endParaRPr lang="en-US" dirty="0">
                <a:latin typeface="Adobe Naskh Medium" panose="01010101010101010101" pitchFamily="50" charset="-78"/>
              </a:endParaRPr>
            </a:p>
          </p:txBody>
        </p:sp>
        <p:sp>
          <p:nvSpPr>
            <p:cNvPr id="22" name="Freeform 21"/>
            <p:cNvSpPr>
              <a:spLocks/>
            </p:cNvSpPr>
            <p:nvPr/>
          </p:nvSpPr>
          <p:spPr bwMode="auto">
            <a:xfrm rot="18719003">
              <a:off x="5532784" y="1401633"/>
              <a:ext cx="1836735" cy="2277406"/>
            </a:xfrm>
            <a:custGeom>
              <a:avLst/>
              <a:gdLst>
                <a:gd name="connsiteX0" fmla="*/ 1021368 w 1836735"/>
                <a:gd name="connsiteY0" fmla="*/ 486919 h 2277406"/>
                <a:gd name="connsiteX1" fmla="*/ 1524066 w 1836735"/>
                <a:gd name="connsiteY1" fmla="*/ 1543061 h 2277406"/>
                <a:gd name="connsiteX2" fmla="*/ 1528555 w 1836735"/>
                <a:gd name="connsiteY2" fmla="*/ 1631901 h 2277406"/>
                <a:gd name="connsiteX3" fmla="*/ 1836735 w 1836735"/>
                <a:gd name="connsiteY3" fmla="*/ 1631901 h 2277406"/>
                <a:gd name="connsiteX4" fmla="*/ 1240711 w 1836735"/>
                <a:gd name="connsiteY4" fmla="*/ 2277406 h 2277406"/>
                <a:gd name="connsiteX5" fmla="*/ 649185 w 1836735"/>
                <a:gd name="connsiteY5" fmla="*/ 1631901 h 2277406"/>
                <a:gd name="connsiteX6" fmla="*/ 942215 w 1836735"/>
                <a:gd name="connsiteY6" fmla="*/ 1631901 h 2277406"/>
                <a:gd name="connsiteX7" fmla="*/ 940777 w 1836735"/>
                <a:gd name="connsiteY7" fmla="*/ 1603309 h 2277406"/>
                <a:gd name="connsiteX8" fmla="*/ 9208 w 1836735"/>
                <a:gd name="connsiteY8" fmla="*/ 584339 h 2277406"/>
                <a:gd name="connsiteX9" fmla="*/ 0 w 1836735"/>
                <a:gd name="connsiteY9" fmla="*/ 583024 h 2277406"/>
                <a:gd name="connsiteX10" fmla="*/ 347743 w 1836735"/>
                <a:gd name="connsiteY10" fmla="*/ 264361 h 2277406"/>
                <a:gd name="connsiteX11" fmla="*/ 62512 w 1836735"/>
                <a:gd name="connsiteY11" fmla="*/ 0 h 2277406"/>
                <a:gd name="connsiteX12" fmla="*/ 140391 w 1836735"/>
                <a:gd name="connsiteY12" fmla="*/ 11899 h 2277406"/>
                <a:gd name="connsiteX13" fmla="*/ 1021368 w 1836735"/>
                <a:gd name="connsiteY13" fmla="*/ 486919 h 2277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36735" h="2277406">
                  <a:moveTo>
                    <a:pt x="1021368" y="486919"/>
                  </a:moveTo>
                  <a:cubicBezTo>
                    <a:pt x="1297724" y="763048"/>
                    <a:pt x="1482252" y="1131632"/>
                    <a:pt x="1524066" y="1543061"/>
                  </a:cubicBezTo>
                  <a:lnTo>
                    <a:pt x="1528555" y="1631901"/>
                  </a:lnTo>
                  <a:lnTo>
                    <a:pt x="1836735" y="1631901"/>
                  </a:lnTo>
                  <a:lnTo>
                    <a:pt x="1240711" y="2277406"/>
                  </a:lnTo>
                  <a:lnTo>
                    <a:pt x="649185" y="1631901"/>
                  </a:lnTo>
                  <a:lnTo>
                    <a:pt x="942215" y="1631901"/>
                  </a:lnTo>
                  <a:lnTo>
                    <a:pt x="940777" y="1603309"/>
                  </a:lnTo>
                  <a:cubicBezTo>
                    <a:pt x="889022" y="1091760"/>
                    <a:pt x="505918" y="679429"/>
                    <a:pt x="9208" y="584339"/>
                  </a:cubicBezTo>
                  <a:lnTo>
                    <a:pt x="0" y="583024"/>
                  </a:lnTo>
                  <a:lnTo>
                    <a:pt x="347743" y="264361"/>
                  </a:lnTo>
                  <a:lnTo>
                    <a:pt x="62512" y="0"/>
                  </a:lnTo>
                  <a:lnTo>
                    <a:pt x="140391" y="11899"/>
                  </a:lnTo>
                  <a:cubicBezTo>
                    <a:pt x="480151" y="81483"/>
                    <a:pt x="784492" y="250238"/>
                    <a:pt x="1021368" y="486919"/>
                  </a:cubicBezTo>
                  <a:close/>
                </a:path>
              </a:pathLst>
            </a:custGeom>
            <a:solidFill>
              <a:schemeClr val="accent1"/>
            </a:solidFill>
            <a:ln w="25400">
              <a:noFill/>
              <a:miter lim="800000"/>
              <a:headEnd/>
              <a:tailEnd/>
            </a:ln>
          </p:spPr>
          <p:txBody>
            <a:bodyPr vert="horz" wrap="square" lIns="91440" tIns="45720" rIns="91440" bIns="182880" numCol="1" anchor="ctr" anchorCtr="0" compatLnSpc="1">
              <a:prstTxWarp prst="textNoShape">
                <a:avLst/>
              </a:prstTxWarp>
              <a:noAutofit/>
            </a:bodyPr>
            <a:lstStyle/>
            <a:p>
              <a:pPr algn="ctr"/>
              <a:endParaRPr lang="en-US" sz="2400" dirty="0">
                <a:solidFill>
                  <a:srgbClr val="FFFFFF"/>
                </a:solidFill>
                <a:latin typeface="Adobe Naskh Medium" panose="01010101010101010101" pitchFamily="50" charset="-78"/>
              </a:endParaRPr>
            </a:p>
          </p:txBody>
        </p:sp>
      </p:grpSp>
      <p:sp>
        <p:nvSpPr>
          <p:cNvPr id="23" name="Oval 22"/>
          <p:cNvSpPr/>
          <p:nvPr/>
        </p:nvSpPr>
        <p:spPr>
          <a:xfrm>
            <a:off x="7012188" y="2406173"/>
            <a:ext cx="343116" cy="343114"/>
          </a:xfrm>
          <a:prstGeom prst="ellipse">
            <a:avLst/>
          </a:prstGeom>
          <a:solidFill>
            <a:schemeClr val="accent1">
              <a:lumMod val="7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80000"/>
              </a:lnSpc>
            </a:pPr>
            <a:r>
              <a:rPr lang="en-US" sz="1000">
                <a:solidFill>
                  <a:srgbClr val="FFFFFF"/>
                </a:solidFill>
              </a:rPr>
              <a:t>01</a:t>
            </a:r>
            <a:endParaRPr lang="en-US" sz="1000" dirty="0">
              <a:solidFill>
                <a:srgbClr val="FFFFFF"/>
              </a:solidFill>
            </a:endParaRPr>
          </a:p>
        </p:txBody>
      </p:sp>
      <p:sp>
        <p:nvSpPr>
          <p:cNvPr id="24" name="Oval 23"/>
          <p:cNvSpPr/>
          <p:nvPr/>
        </p:nvSpPr>
        <p:spPr>
          <a:xfrm>
            <a:off x="7010308" y="4451280"/>
            <a:ext cx="343116" cy="343114"/>
          </a:xfrm>
          <a:prstGeom prst="ellipse">
            <a:avLst/>
          </a:prstGeom>
          <a:solidFill>
            <a:schemeClr val="accent2">
              <a:lumMod val="7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80000"/>
              </a:lnSpc>
            </a:pPr>
            <a:r>
              <a:rPr lang="en-US" sz="1000">
                <a:solidFill>
                  <a:srgbClr val="FFFFFF"/>
                </a:solidFill>
              </a:rPr>
              <a:t>02</a:t>
            </a:r>
            <a:endParaRPr lang="en-US" sz="1000" dirty="0">
              <a:solidFill>
                <a:srgbClr val="FFFFFF"/>
              </a:solidFill>
            </a:endParaRPr>
          </a:p>
        </p:txBody>
      </p:sp>
      <p:sp>
        <p:nvSpPr>
          <p:cNvPr id="25" name="Oval 24"/>
          <p:cNvSpPr/>
          <p:nvPr/>
        </p:nvSpPr>
        <p:spPr>
          <a:xfrm>
            <a:off x="4899998" y="2406173"/>
            <a:ext cx="343116" cy="343114"/>
          </a:xfrm>
          <a:prstGeom prst="ellipse">
            <a:avLst/>
          </a:prstGeom>
          <a:solidFill>
            <a:schemeClr val="accent4">
              <a:lumMod val="7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80000"/>
              </a:lnSpc>
            </a:pPr>
            <a:r>
              <a:rPr lang="en-US" sz="1000" dirty="0">
                <a:solidFill>
                  <a:srgbClr val="FFFFFF"/>
                </a:solidFill>
              </a:rPr>
              <a:t>04</a:t>
            </a:r>
          </a:p>
        </p:txBody>
      </p:sp>
      <p:sp>
        <p:nvSpPr>
          <p:cNvPr id="26" name="Oval 25"/>
          <p:cNvSpPr/>
          <p:nvPr/>
        </p:nvSpPr>
        <p:spPr>
          <a:xfrm>
            <a:off x="4898118" y="4451280"/>
            <a:ext cx="343116" cy="343114"/>
          </a:xfrm>
          <a:prstGeom prst="ellipse">
            <a:avLst/>
          </a:prstGeom>
          <a:solidFill>
            <a:schemeClr val="accent3">
              <a:lumMod val="7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80000"/>
              </a:lnSpc>
            </a:pPr>
            <a:r>
              <a:rPr lang="en-US" sz="1000" dirty="0">
                <a:solidFill>
                  <a:srgbClr val="FFFFFF"/>
                </a:solidFill>
              </a:rPr>
              <a:t>03</a:t>
            </a:r>
          </a:p>
        </p:txBody>
      </p:sp>
      <p:sp>
        <p:nvSpPr>
          <p:cNvPr id="27" name="Rectangle 26"/>
          <p:cNvSpPr/>
          <p:nvPr/>
        </p:nvSpPr>
        <p:spPr>
          <a:xfrm>
            <a:off x="5423256" y="3219654"/>
            <a:ext cx="1378261" cy="784830"/>
          </a:xfrm>
          <a:prstGeom prst="rect">
            <a:avLst/>
          </a:prstGeom>
        </p:spPr>
        <p:txBody>
          <a:bodyPr wrap="none">
            <a:spAutoFit/>
          </a:bodyPr>
          <a:lstStyle/>
          <a:p>
            <a:pPr algn="ctr">
              <a:spcBef>
                <a:spcPts val="600"/>
              </a:spcBef>
            </a:pPr>
            <a:r>
              <a:rPr lang="en-US" sz="2000" b="1" dirty="0"/>
              <a:t>Write title</a:t>
            </a:r>
          </a:p>
          <a:p>
            <a:pPr algn="ctr">
              <a:spcBef>
                <a:spcPts val="600"/>
              </a:spcBef>
            </a:pPr>
            <a:r>
              <a:rPr lang="en-US" sz="2000" b="1" dirty="0"/>
              <a:t>here</a:t>
            </a:r>
          </a:p>
        </p:txBody>
      </p:sp>
    </p:spTree>
    <p:extLst>
      <p:ext uri="{BB962C8B-B14F-4D97-AF65-F5344CB8AC3E}">
        <p14:creationId xmlns:p14="http://schemas.microsoft.com/office/powerpoint/2010/main" val="975925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28" name="TextBox 27"/>
          <p:cNvSpPr txBox="1"/>
          <p:nvPr/>
        </p:nvSpPr>
        <p:spPr>
          <a:xfrm>
            <a:off x="4973643" y="1618414"/>
            <a:ext cx="2379062" cy="760208"/>
          </a:xfrm>
          <a:prstGeom prst="rect">
            <a:avLst/>
          </a:prstGeom>
          <a:noFill/>
        </p:spPr>
        <p:txBody>
          <a:bodyPr wrap="square" lIns="0" rIns="0" rtlCol="0">
            <a:spAutoFit/>
          </a:bodyPr>
          <a:lstStyle/>
          <a:p>
            <a:pPr>
              <a:lnSpc>
                <a:spcPct val="120000"/>
              </a:lnSpc>
              <a:spcBef>
                <a:spcPts val="600"/>
              </a:spcBef>
            </a:pPr>
            <a:r>
              <a:rPr lang="en-US" sz="1200" b="1" dirty="0">
                <a:solidFill>
                  <a:schemeClr val="tx2"/>
                </a:solidFill>
              </a:rPr>
              <a:t>Write title here</a:t>
            </a:r>
          </a:p>
          <a:p>
            <a:pPr>
              <a:lnSpc>
                <a:spcPct val="120000"/>
              </a:lnSpc>
              <a:spcBef>
                <a:spcPts val="600"/>
              </a:spcBef>
            </a:pPr>
            <a:r>
              <a:rPr lang="en-US" sz="1000" dirty="0">
                <a:solidFill>
                  <a:schemeClr val="bg1">
                    <a:lumMod val="50000"/>
                    <a:alpha val="70000"/>
                  </a:schemeClr>
                </a:solidFill>
              </a:rPr>
              <a:t>This is a dummy text. Double click to add your text here. </a:t>
            </a:r>
          </a:p>
        </p:txBody>
      </p:sp>
      <p:sp>
        <p:nvSpPr>
          <p:cNvPr id="29" name="TextBox 28"/>
          <p:cNvSpPr txBox="1"/>
          <p:nvPr/>
        </p:nvSpPr>
        <p:spPr>
          <a:xfrm>
            <a:off x="8231756" y="1618414"/>
            <a:ext cx="2379062" cy="760208"/>
          </a:xfrm>
          <a:prstGeom prst="rect">
            <a:avLst/>
          </a:prstGeom>
          <a:noFill/>
        </p:spPr>
        <p:txBody>
          <a:bodyPr wrap="square" lIns="0" rIns="0" rtlCol="0">
            <a:spAutoFit/>
          </a:bodyPr>
          <a:lstStyle/>
          <a:p>
            <a:pPr>
              <a:lnSpc>
                <a:spcPct val="120000"/>
              </a:lnSpc>
              <a:spcBef>
                <a:spcPts val="600"/>
              </a:spcBef>
            </a:pPr>
            <a:r>
              <a:rPr lang="en-US" sz="1200" b="1" dirty="0">
                <a:solidFill>
                  <a:schemeClr val="tx2"/>
                </a:solidFill>
              </a:rPr>
              <a:t>Write title here</a:t>
            </a:r>
          </a:p>
          <a:p>
            <a:pPr>
              <a:lnSpc>
                <a:spcPct val="120000"/>
              </a:lnSpc>
              <a:spcBef>
                <a:spcPts val="600"/>
              </a:spcBef>
            </a:pPr>
            <a:r>
              <a:rPr lang="en-US" sz="1000" dirty="0">
                <a:solidFill>
                  <a:schemeClr val="bg1">
                    <a:lumMod val="50000"/>
                    <a:alpha val="70000"/>
                  </a:schemeClr>
                </a:solidFill>
              </a:rPr>
              <a:t>This is a dummy text. Double click to add your text here. </a:t>
            </a:r>
          </a:p>
        </p:txBody>
      </p:sp>
      <p:graphicFrame>
        <p:nvGraphicFramePr>
          <p:cNvPr id="7" name="Chart 6"/>
          <p:cNvGraphicFramePr/>
          <p:nvPr>
            <p:extLst>
              <p:ext uri="{D42A27DB-BD31-4B8C-83A1-F6EECF244321}">
                <p14:modId xmlns:p14="http://schemas.microsoft.com/office/powerpoint/2010/main" val="1533000072"/>
              </p:ext>
            </p:extLst>
          </p:nvPr>
        </p:nvGraphicFramePr>
        <p:xfrm>
          <a:off x="1493114" y="2773883"/>
          <a:ext cx="9117704" cy="328466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88729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CA" dirty="0"/>
          </a:p>
        </p:txBody>
      </p:sp>
      <p:sp>
        <p:nvSpPr>
          <p:cNvPr id="3" name="Text Placeholder 2"/>
          <p:cNvSpPr>
            <a:spLocks noGrp="1"/>
          </p:cNvSpPr>
          <p:nvPr>
            <p:ph type="body" sz="quarter" idx="10"/>
          </p:nvPr>
        </p:nvSpPr>
        <p:spPr/>
        <p:txBody>
          <a:bodyPr/>
          <a:lstStyle/>
          <a:p>
            <a:endParaRPr lang="en-CA" dirty="0"/>
          </a:p>
        </p:txBody>
      </p:sp>
    </p:spTree>
    <p:extLst>
      <p:ext uri="{BB962C8B-B14F-4D97-AF65-F5344CB8AC3E}">
        <p14:creationId xmlns:p14="http://schemas.microsoft.com/office/powerpoint/2010/main" val="3393183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CA" dirty="0"/>
          </a:p>
        </p:txBody>
      </p:sp>
      <p:sp>
        <p:nvSpPr>
          <p:cNvPr id="28" name="Donut 27"/>
          <p:cNvSpPr/>
          <p:nvPr/>
        </p:nvSpPr>
        <p:spPr>
          <a:xfrm>
            <a:off x="1857527" y="2177749"/>
            <a:ext cx="2289963" cy="2289963"/>
          </a:xfrm>
          <a:prstGeom prst="donut">
            <a:avLst>
              <a:gd name="adj" fmla="val 1611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Block Arc 28"/>
          <p:cNvSpPr/>
          <p:nvPr/>
        </p:nvSpPr>
        <p:spPr>
          <a:xfrm>
            <a:off x="1714501" y="2034724"/>
            <a:ext cx="2576014" cy="2576012"/>
          </a:xfrm>
          <a:prstGeom prst="blockArc">
            <a:avLst>
              <a:gd name="adj1" fmla="val 7956242"/>
              <a:gd name="adj2" fmla="val 16234210"/>
              <a:gd name="adj3" fmla="val 25956"/>
            </a:avLst>
          </a:prstGeom>
          <a:solidFill>
            <a:schemeClr val="bg1"/>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TextBox 29"/>
          <p:cNvSpPr txBox="1"/>
          <p:nvPr/>
        </p:nvSpPr>
        <p:spPr>
          <a:xfrm>
            <a:off x="1935584" y="2910606"/>
            <a:ext cx="343044" cy="307777"/>
          </a:xfrm>
          <a:prstGeom prst="rect">
            <a:avLst/>
          </a:prstGeom>
          <a:noFill/>
        </p:spPr>
        <p:txBody>
          <a:bodyPr wrap="none" lIns="0" rIns="0" rtlCol="0">
            <a:spAutoFit/>
          </a:bodyPr>
          <a:lstStyle/>
          <a:p>
            <a:pPr algn="r"/>
            <a:r>
              <a:rPr lang="en-US" sz="1400" b="1"/>
              <a:t>40%</a:t>
            </a:r>
            <a:endParaRPr lang="en-US" sz="1400" b="1" dirty="0"/>
          </a:p>
        </p:txBody>
      </p:sp>
      <p:sp>
        <p:nvSpPr>
          <p:cNvPr id="31" name="TextBox 30"/>
          <p:cNvSpPr txBox="1"/>
          <p:nvPr/>
        </p:nvSpPr>
        <p:spPr>
          <a:xfrm>
            <a:off x="1857837" y="4862738"/>
            <a:ext cx="2289343" cy="760208"/>
          </a:xfrm>
          <a:prstGeom prst="rect">
            <a:avLst/>
          </a:prstGeom>
          <a:noFill/>
        </p:spPr>
        <p:txBody>
          <a:bodyPr wrap="square" lIns="0" rIns="0" rtlCol="0">
            <a:spAutoFit/>
          </a:bodyPr>
          <a:lstStyle/>
          <a:p>
            <a:pPr algn="ctr">
              <a:lnSpc>
                <a:spcPct val="120000"/>
              </a:lnSpc>
              <a:spcBef>
                <a:spcPts val="600"/>
              </a:spcBef>
            </a:pPr>
            <a:r>
              <a:rPr lang="en-US" sz="1200" b="1" dirty="0"/>
              <a:t>Write title here</a:t>
            </a:r>
          </a:p>
          <a:p>
            <a:pPr algn="ctr">
              <a:lnSpc>
                <a:spcPct val="120000"/>
              </a:lnSpc>
              <a:spcBef>
                <a:spcPts val="600"/>
              </a:spcBef>
            </a:pPr>
            <a:r>
              <a:rPr lang="en-US" sz="1000" dirty="0">
                <a:solidFill>
                  <a:schemeClr val="bg1">
                    <a:lumMod val="50000"/>
                    <a:alpha val="70000"/>
                  </a:schemeClr>
                </a:solidFill>
              </a:rPr>
              <a:t>This is a dummy text. Double click to add your text here. </a:t>
            </a:r>
          </a:p>
        </p:txBody>
      </p:sp>
      <p:sp>
        <p:nvSpPr>
          <p:cNvPr id="33" name="Donut 32"/>
          <p:cNvSpPr/>
          <p:nvPr/>
        </p:nvSpPr>
        <p:spPr>
          <a:xfrm>
            <a:off x="5019051" y="2177749"/>
            <a:ext cx="2289963" cy="2289963"/>
          </a:xfrm>
          <a:prstGeom prst="donut">
            <a:avLst>
              <a:gd name="adj" fmla="val 16119"/>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Block Arc 33"/>
          <p:cNvSpPr/>
          <p:nvPr/>
        </p:nvSpPr>
        <p:spPr>
          <a:xfrm>
            <a:off x="4876025" y="2034724"/>
            <a:ext cx="2576014" cy="2576012"/>
          </a:xfrm>
          <a:prstGeom prst="blockArc">
            <a:avLst>
              <a:gd name="adj1" fmla="val 21565779"/>
              <a:gd name="adj2" fmla="val 16234210"/>
              <a:gd name="adj3" fmla="val 25956"/>
            </a:avLst>
          </a:prstGeom>
          <a:solidFill>
            <a:schemeClr val="bg1"/>
          </a:solid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TextBox 34"/>
          <p:cNvSpPr txBox="1"/>
          <p:nvPr/>
        </p:nvSpPr>
        <p:spPr>
          <a:xfrm>
            <a:off x="5219772" y="3702343"/>
            <a:ext cx="343043" cy="307777"/>
          </a:xfrm>
          <a:prstGeom prst="rect">
            <a:avLst/>
          </a:prstGeom>
          <a:noFill/>
        </p:spPr>
        <p:txBody>
          <a:bodyPr wrap="none" lIns="0" rIns="0" rtlCol="0">
            <a:spAutoFit/>
          </a:bodyPr>
          <a:lstStyle/>
          <a:p>
            <a:pPr algn="r"/>
            <a:r>
              <a:rPr lang="en-US" sz="1400" b="1" dirty="0"/>
              <a:t>75%</a:t>
            </a:r>
          </a:p>
        </p:txBody>
      </p:sp>
      <p:sp>
        <p:nvSpPr>
          <p:cNvPr id="36" name="TextBox 35"/>
          <p:cNvSpPr txBox="1"/>
          <p:nvPr/>
        </p:nvSpPr>
        <p:spPr>
          <a:xfrm>
            <a:off x="5019361" y="4862738"/>
            <a:ext cx="2289343" cy="760208"/>
          </a:xfrm>
          <a:prstGeom prst="rect">
            <a:avLst/>
          </a:prstGeom>
          <a:noFill/>
        </p:spPr>
        <p:txBody>
          <a:bodyPr wrap="square" lIns="0" rIns="0" rtlCol="0">
            <a:spAutoFit/>
          </a:bodyPr>
          <a:lstStyle/>
          <a:p>
            <a:pPr algn="ctr">
              <a:lnSpc>
                <a:spcPct val="120000"/>
              </a:lnSpc>
              <a:spcBef>
                <a:spcPts val="600"/>
              </a:spcBef>
            </a:pPr>
            <a:r>
              <a:rPr lang="en-US" sz="1200" b="1" dirty="0"/>
              <a:t>Write title here</a:t>
            </a:r>
          </a:p>
          <a:p>
            <a:pPr algn="ctr">
              <a:lnSpc>
                <a:spcPct val="120000"/>
              </a:lnSpc>
              <a:spcBef>
                <a:spcPts val="600"/>
              </a:spcBef>
            </a:pPr>
            <a:r>
              <a:rPr lang="en-US" sz="1000" dirty="0">
                <a:solidFill>
                  <a:schemeClr val="bg1">
                    <a:lumMod val="50000"/>
                    <a:alpha val="70000"/>
                  </a:schemeClr>
                </a:solidFill>
              </a:rPr>
              <a:t>This is a dummy text. Double click to add your text here. </a:t>
            </a:r>
          </a:p>
        </p:txBody>
      </p:sp>
      <p:sp>
        <p:nvSpPr>
          <p:cNvPr id="37" name="Donut 36"/>
          <p:cNvSpPr/>
          <p:nvPr/>
        </p:nvSpPr>
        <p:spPr>
          <a:xfrm>
            <a:off x="8230641" y="2177749"/>
            <a:ext cx="2289963" cy="2289963"/>
          </a:xfrm>
          <a:prstGeom prst="donut">
            <a:avLst>
              <a:gd name="adj" fmla="val 16119"/>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8" name="Block Arc 37"/>
          <p:cNvSpPr/>
          <p:nvPr/>
        </p:nvSpPr>
        <p:spPr>
          <a:xfrm>
            <a:off x="8087615" y="2034724"/>
            <a:ext cx="2576014" cy="2576012"/>
          </a:xfrm>
          <a:prstGeom prst="blockArc">
            <a:avLst>
              <a:gd name="adj1" fmla="val 5372625"/>
              <a:gd name="adj2" fmla="val 16234210"/>
              <a:gd name="adj3" fmla="val 25956"/>
            </a:avLst>
          </a:prstGeom>
          <a:solidFill>
            <a:schemeClr val="bg1"/>
          </a:solid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9" name="TextBox 38"/>
          <p:cNvSpPr txBox="1"/>
          <p:nvPr/>
        </p:nvSpPr>
        <p:spPr>
          <a:xfrm>
            <a:off x="8230951" y="4862738"/>
            <a:ext cx="2289343" cy="760208"/>
          </a:xfrm>
          <a:prstGeom prst="rect">
            <a:avLst/>
          </a:prstGeom>
          <a:noFill/>
        </p:spPr>
        <p:txBody>
          <a:bodyPr wrap="square" lIns="0" rIns="0" rtlCol="0">
            <a:spAutoFit/>
          </a:bodyPr>
          <a:lstStyle/>
          <a:p>
            <a:pPr algn="ctr">
              <a:lnSpc>
                <a:spcPct val="120000"/>
              </a:lnSpc>
              <a:spcBef>
                <a:spcPts val="600"/>
              </a:spcBef>
            </a:pPr>
            <a:r>
              <a:rPr lang="en-US" sz="1200" b="1" dirty="0"/>
              <a:t>Write title here</a:t>
            </a:r>
          </a:p>
          <a:p>
            <a:pPr algn="ctr">
              <a:lnSpc>
                <a:spcPct val="120000"/>
              </a:lnSpc>
              <a:spcBef>
                <a:spcPts val="600"/>
              </a:spcBef>
            </a:pPr>
            <a:r>
              <a:rPr lang="en-US" sz="1000" dirty="0">
                <a:solidFill>
                  <a:schemeClr val="bg1">
                    <a:lumMod val="50000"/>
                    <a:alpha val="70000"/>
                  </a:schemeClr>
                </a:solidFill>
              </a:rPr>
              <a:t>This is a dummy text. Double click to add your text here. </a:t>
            </a:r>
          </a:p>
        </p:txBody>
      </p:sp>
      <p:sp>
        <p:nvSpPr>
          <p:cNvPr id="42" name="TextBox 41"/>
          <p:cNvSpPr txBox="1"/>
          <p:nvPr/>
        </p:nvSpPr>
        <p:spPr>
          <a:xfrm>
            <a:off x="8319811" y="3184101"/>
            <a:ext cx="343043" cy="307777"/>
          </a:xfrm>
          <a:prstGeom prst="rect">
            <a:avLst/>
          </a:prstGeom>
          <a:noFill/>
        </p:spPr>
        <p:txBody>
          <a:bodyPr wrap="none" lIns="0" rIns="0" rtlCol="0">
            <a:spAutoFit/>
          </a:bodyPr>
          <a:lstStyle/>
          <a:p>
            <a:pPr algn="r"/>
            <a:r>
              <a:rPr lang="en-US" sz="1400" b="1" dirty="0"/>
              <a:t>50%</a:t>
            </a:r>
          </a:p>
        </p:txBody>
      </p:sp>
    </p:spTree>
    <p:extLst>
      <p:ext uri="{BB962C8B-B14F-4D97-AF65-F5344CB8AC3E}">
        <p14:creationId xmlns:p14="http://schemas.microsoft.com/office/powerpoint/2010/main" val="7442500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Oval 27"/>
          <p:cNvSpPr/>
          <p:nvPr/>
        </p:nvSpPr>
        <p:spPr>
          <a:xfrm>
            <a:off x="1716721" y="1899903"/>
            <a:ext cx="3584390" cy="3584384"/>
          </a:xfrm>
          <a:prstGeom prst="ellipse">
            <a:avLst/>
          </a:prstGeom>
          <a:solidFill>
            <a:schemeClr val="accent1"/>
          </a:solidFill>
          <a:ln w="254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b="1" dirty="0">
              <a:solidFill>
                <a:schemeClr val="tx1"/>
              </a:solidFill>
            </a:endParaRPr>
          </a:p>
        </p:txBody>
      </p:sp>
      <p:sp>
        <p:nvSpPr>
          <p:cNvPr id="5" name="Title 4"/>
          <p:cNvSpPr>
            <a:spLocks noGrp="1"/>
          </p:cNvSpPr>
          <p:nvPr>
            <p:ph type="title"/>
          </p:nvPr>
        </p:nvSpPr>
        <p:spPr/>
        <p:txBody>
          <a:bodyPr/>
          <a:lstStyle/>
          <a:p>
            <a:endParaRPr lang="en-CA"/>
          </a:p>
        </p:txBody>
      </p:sp>
      <p:sp>
        <p:nvSpPr>
          <p:cNvPr id="29" name="Oval 28"/>
          <p:cNvSpPr/>
          <p:nvPr/>
        </p:nvSpPr>
        <p:spPr>
          <a:xfrm>
            <a:off x="7018452" y="1899903"/>
            <a:ext cx="3584390" cy="3584384"/>
          </a:xfrm>
          <a:prstGeom prst="ellipse">
            <a:avLst/>
          </a:prstGeom>
          <a:solidFill>
            <a:schemeClr val="accent2"/>
          </a:solidFill>
          <a:ln w="254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b="1" dirty="0">
              <a:solidFill>
                <a:schemeClr val="tx1"/>
              </a:solidFill>
            </a:endParaRPr>
          </a:p>
        </p:txBody>
      </p:sp>
      <p:sp>
        <p:nvSpPr>
          <p:cNvPr id="30" name="Oval 29"/>
          <p:cNvSpPr/>
          <p:nvPr/>
        </p:nvSpPr>
        <p:spPr>
          <a:xfrm>
            <a:off x="4314956" y="1899903"/>
            <a:ext cx="3584390" cy="3584384"/>
          </a:xfrm>
          <a:prstGeom prst="ellipse">
            <a:avLst/>
          </a:prstGeom>
          <a:solidFill>
            <a:schemeClr val="tx2"/>
          </a:solidFill>
          <a:ln w="25400">
            <a:noFill/>
          </a:ln>
          <a:effectLst>
            <a:outerShdw dist="76200" dir="5400000" algn="t" rotWithShape="0">
              <a:prstClr val="black">
                <a:alpha val="4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b="1" dirty="0">
              <a:solidFill>
                <a:schemeClr val="tx1"/>
              </a:solidFill>
            </a:endParaRPr>
          </a:p>
        </p:txBody>
      </p:sp>
      <p:sp>
        <p:nvSpPr>
          <p:cNvPr id="31" name="Freeform 1050"/>
          <p:cNvSpPr>
            <a:spLocks noEditPoints="1"/>
          </p:cNvSpPr>
          <p:nvPr/>
        </p:nvSpPr>
        <p:spPr bwMode="auto">
          <a:xfrm>
            <a:off x="3058711" y="2617451"/>
            <a:ext cx="485986" cy="440776"/>
          </a:xfrm>
          <a:custGeom>
            <a:avLst/>
            <a:gdLst>
              <a:gd name="T0" fmla="*/ 115 w 160"/>
              <a:gd name="T1" fmla="*/ 0 h 144"/>
              <a:gd name="T2" fmla="*/ 89 w 160"/>
              <a:gd name="T3" fmla="*/ 37 h 144"/>
              <a:gd name="T4" fmla="*/ 63 w 160"/>
              <a:gd name="T5" fmla="*/ 7 h 144"/>
              <a:gd name="T6" fmla="*/ 4 w 160"/>
              <a:gd name="T7" fmla="*/ 91 h 144"/>
              <a:gd name="T8" fmla="*/ 71 w 160"/>
              <a:gd name="T9" fmla="*/ 110 h 144"/>
              <a:gd name="T10" fmla="*/ 71 w 160"/>
              <a:gd name="T11" fmla="*/ 82 h 144"/>
              <a:gd name="T12" fmla="*/ 89 w 160"/>
              <a:gd name="T13" fmla="*/ 110 h 144"/>
              <a:gd name="T14" fmla="*/ 160 w 160"/>
              <a:gd name="T15" fmla="*/ 109 h 144"/>
              <a:gd name="T16" fmla="*/ 6 w 160"/>
              <a:gd name="T17" fmla="*/ 109 h 144"/>
              <a:gd name="T18" fmla="*/ 12 w 160"/>
              <a:gd name="T19" fmla="*/ 90 h 144"/>
              <a:gd name="T20" fmla="*/ 20 w 160"/>
              <a:gd name="T21" fmla="*/ 83 h 144"/>
              <a:gd name="T22" fmla="*/ 28 w 160"/>
              <a:gd name="T23" fmla="*/ 80 h 144"/>
              <a:gd name="T24" fmla="*/ 36 w 160"/>
              <a:gd name="T25" fmla="*/ 79 h 144"/>
              <a:gd name="T26" fmla="*/ 65 w 160"/>
              <a:gd name="T27" fmla="*/ 110 h 144"/>
              <a:gd name="T28" fmla="*/ 63 w 160"/>
              <a:gd name="T29" fmla="*/ 86 h 144"/>
              <a:gd name="T30" fmla="*/ 59 w 160"/>
              <a:gd name="T31" fmla="*/ 82 h 144"/>
              <a:gd name="T32" fmla="*/ 53 w 160"/>
              <a:gd name="T33" fmla="*/ 78 h 144"/>
              <a:gd name="T34" fmla="*/ 48 w 160"/>
              <a:gd name="T35" fmla="*/ 75 h 144"/>
              <a:gd name="T36" fmla="*/ 41 w 160"/>
              <a:gd name="T37" fmla="*/ 73 h 144"/>
              <a:gd name="T38" fmla="*/ 32 w 160"/>
              <a:gd name="T39" fmla="*/ 73 h 144"/>
              <a:gd name="T40" fmla="*/ 27 w 160"/>
              <a:gd name="T41" fmla="*/ 74 h 144"/>
              <a:gd name="T42" fmla="*/ 23 w 160"/>
              <a:gd name="T43" fmla="*/ 75 h 144"/>
              <a:gd name="T44" fmla="*/ 18 w 160"/>
              <a:gd name="T45" fmla="*/ 78 h 144"/>
              <a:gd name="T46" fmla="*/ 15 w 160"/>
              <a:gd name="T47" fmla="*/ 80 h 144"/>
              <a:gd name="T48" fmla="*/ 45 w 160"/>
              <a:gd name="T49" fmla="*/ 6 h 144"/>
              <a:gd name="T50" fmla="*/ 65 w 160"/>
              <a:gd name="T51" fmla="*/ 40 h 144"/>
              <a:gd name="T52" fmla="*/ 65 w 160"/>
              <a:gd name="T53" fmla="*/ 89 h 144"/>
              <a:gd name="T54" fmla="*/ 71 w 160"/>
              <a:gd name="T55" fmla="*/ 43 h 144"/>
              <a:gd name="T56" fmla="*/ 71 w 160"/>
              <a:gd name="T57" fmla="*/ 76 h 144"/>
              <a:gd name="T58" fmla="*/ 95 w 160"/>
              <a:gd name="T59" fmla="*/ 40 h 144"/>
              <a:gd name="T60" fmla="*/ 114 w 160"/>
              <a:gd name="T61" fmla="*/ 6 h 144"/>
              <a:gd name="T62" fmla="*/ 147 w 160"/>
              <a:gd name="T63" fmla="*/ 81 h 144"/>
              <a:gd name="T64" fmla="*/ 140 w 160"/>
              <a:gd name="T65" fmla="*/ 77 h 144"/>
              <a:gd name="T66" fmla="*/ 136 w 160"/>
              <a:gd name="T67" fmla="*/ 75 h 144"/>
              <a:gd name="T68" fmla="*/ 131 w 160"/>
              <a:gd name="T69" fmla="*/ 74 h 144"/>
              <a:gd name="T70" fmla="*/ 124 w 160"/>
              <a:gd name="T71" fmla="*/ 73 h 144"/>
              <a:gd name="T72" fmla="*/ 116 w 160"/>
              <a:gd name="T73" fmla="*/ 74 h 144"/>
              <a:gd name="T74" fmla="*/ 111 w 160"/>
              <a:gd name="T75" fmla="*/ 76 h 144"/>
              <a:gd name="T76" fmla="*/ 104 w 160"/>
              <a:gd name="T77" fmla="*/ 79 h 144"/>
              <a:gd name="T78" fmla="*/ 100 w 160"/>
              <a:gd name="T79" fmla="*/ 83 h 144"/>
              <a:gd name="T80" fmla="*/ 95 w 160"/>
              <a:gd name="T81" fmla="*/ 89 h 144"/>
              <a:gd name="T82" fmla="*/ 95 w 160"/>
              <a:gd name="T83" fmla="*/ 110 h 144"/>
              <a:gd name="T84" fmla="*/ 95 w 160"/>
              <a:gd name="T85" fmla="*/ 109 h 144"/>
              <a:gd name="T86" fmla="*/ 129 w 160"/>
              <a:gd name="T87" fmla="*/ 79 h 144"/>
              <a:gd name="T88" fmla="*/ 139 w 160"/>
              <a:gd name="T89" fmla="*/ 83 h 144"/>
              <a:gd name="T90" fmla="*/ 143 w 160"/>
              <a:gd name="T91" fmla="*/ 85 h 144"/>
              <a:gd name="T92" fmla="*/ 150 w 160"/>
              <a:gd name="T93" fmla="*/ 9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60" h="144">
                <a:moveTo>
                  <a:pt x="156" y="91"/>
                </a:moveTo>
                <a:cubicBezTo>
                  <a:pt x="138" y="20"/>
                  <a:pt x="138" y="20"/>
                  <a:pt x="138" y="20"/>
                </a:cubicBezTo>
                <a:cubicBezTo>
                  <a:pt x="135" y="9"/>
                  <a:pt x="126" y="1"/>
                  <a:pt x="115" y="0"/>
                </a:cubicBezTo>
                <a:cubicBezTo>
                  <a:pt x="108" y="0"/>
                  <a:pt x="102" y="2"/>
                  <a:pt x="97" y="7"/>
                </a:cubicBezTo>
                <a:cubicBezTo>
                  <a:pt x="92" y="12"/>
                  <a:pt x="89" y="18"/>
                  <a:pt x="89" y="25"/>
                </a:cubicBezTo>
                <a:cubicBezTo>
                  <a:pt x="89" y="37"/>
                  <a:pt x="89" y="37"/>
                  <a:pt x="89" y="37"/>
                </a:cubicBezTo>
                <a:cubicBezTo>
                  <a:pt x="71" y="37"/>
                  <a:pt x="71" y="37"/>
                  <a:pt x="71" y="37"/>
                </a:cubicBezTo>
                <a:cubicBezTo>
                  <a:pt x="71" y="25"/>
                  <a:pt x="71" y="25"/>
                  <a:pt x="71" y="25"/>
                </a:cubicBezTo>
                <a:cubicBezTo>
                  <a:pt x="71" y="18"/>
                  <a:pt x="68" y="12"/>
                  <a:pt x="63" y="7"/>
                </a:cubicBezTo>
                <a:cubicBezTo>
                  <a:pt x="58" y="2"/>
                  <a:pt x="52" y="0"/>
                  <a:pt x="45" y="0"/>
                </a:cubicBezTo>
                <a:cubicBezTo>
                  <a:pt x="34" y="1"/>
                  <a:pt x="25" y="9"/>
                  <a:pt x="22" y="20"/>
                </a:cubicBezTo>
                <a:cubicBezTo>
                  <a:pt x="4" y="91"/>
                  <a:pt x="4" y="91"/>
                  <a:pt x="4" y="91"/>
                </a:cubicBezTo>
                <a:cubicBezTo>
                  <a:pt x="2" y="97"/>
                  <a:pt x="0" y="102"/>
                  <a:pt x="0" y="109"/>
                </a:cubicBezTo>
                <a:cubicBezTo>
                  <a:pt x="0" y="128"/>
                  <a:pt x="16" y="144"/>
                  <a:pt x="36" y="144"/>
                </a:cubicBezTo>
                <a:cubicBezTo>
                  <a:pt x="55" y="144"/>
                  <a:pt x="70" y="129"/>
                  <a:pt x="71" y="110"/>
                </a:cubicBezTo>
                <a:cubicBezTo>
                  <a:pt x="71" y="110"/>
                  <a:pt x="71" y="110"/>
                  <a:pt x="71" y="110"/>
                </a:cubicBezTo>
                <a:cubicBezTo>
                  <a:pt x="71" y="109"/>
                  <a:pt x="71" y="109"/>
                  <a:pt x="71" y="109"/>
                </a:cubicBezTo>
                <a:cubicBezTo>
                  <a:pt x="71" y="82"/>
                  <a:pt x="71" y="82"/>
                  <a:pt x="71" y="82"/>
                </a:cubicBezTo>
                <a:cubicBezTo>
                  <a:pt x="89" y="82"/>
                  <a:pt x="89" y="82"/>
                  <a:pt x="89" y="82"/>
                </a:cubicBezTo>
                <a:cubicBezTo>
                  <a:pt x="89" y="109"/>
                  <a:pt x="89" y="109"/>
                  <a:pt x="89" y="109"/>
                </a:cubicBezTo>
                <a:cubicBezTo>
                  <a:pt x="89" y="110"/>
                  <a:pt x="89" y="110"/>
                  <a:pt x="89" y="110"/>
                </a:cubicBezTo>
                <a:cubicBezTo>
                  <a:pt x="89" y="110"/>
                  <a:pt x="89" y="110"/>
                  <a:pt x="89" y="110"/>
                </a:cubicBezTo>
                <a:cubicBezTo>
                  <a:pt x="90" y="129"/>
                  <a:pt x="105" y="144"/>
                  <a:pt x="124" y="144"/>
                </a:cubicBezTo>
                <a:cubicBezTo>
                  <a:pt x="144" y="144"/>
                  <a:pt x="160" y="128"/>
                  <a:pt x="160" y="109"/>
                </a:cubicBezTo>
                <a:cubicBezTo>
                  <a:pt x="160" y="102"/>
                  <a:pt x="158" y="97"/>
                  <a:pt x="156" y="91"/>
                </a:cubicBezTo>
                <a:close/>
                <a:moveTo>
                  <a:pt x="36" y="138"/>
                </a:moveTo>
                <a:cubicBezTo>
                  <a:pt x="19" y="138"/>
                  <a:pt x="6" y="125"/>
                  <a:pt x="6" y="109"/>
                </a:cubicBezTo>
                <a:cubicBezTo>
                  <a:pt x="6" y="103"/>
                  <a:pt x="7" y="98"/>
                  <a:pt x="10" y="94"/>
                </a:cubicBezTo>
                <a:cubicBezTo>
                  <a:pt x="10" y="93"/>
                  <a:pt x="11" y="92"/>
                  <a:pt x="12" y="91"/>
                </a:cubicBezTo>
                <a:cubicBezTo>
                  <a:pt x="12" y="91"/>
                  <a:pt x="12" y="91"/>
                  <a:pt x="12" y="90"/>
                </a:cubicBezTo>
                <a:cubicBezTo>
                  <a:pt x="14" y="89"/>
                  <a:pt x="15" y="87"/>
                  <a:pt x="17" y="85"/>
                </a:cubicBezTo>
                <a:cubicBezTo>
                  <a:pt x="17" y="85"/>
                  <a:pt x="18" y="85"/>
                  <a:pt x="18" y="85"/>
                </a:cubicBezTo>
                <a:cubicBezTo>
                  <a:pt x="19" y="84"/>
                  <a:pt x="19" y="84"/>
                  <a:pt x="20" y="83"/>
                </a:cubicBezTo>
                <a:cubicBezTo>
                  <a:pt x="21" y="83"/>
                  <a:pt x="21" y="83"/>
                  <a:pt x="21" y="83"/>
                </a:cubicBezTo>
                <a:cubicBezTo>
                  <a:pt x="23" y="82"/>
                  <a:pt x="25" y="81"/>
                  <a:pt x="28" y="80"/>
                </a:cubicBezTo>
                <a:cubicBezTo>
                  <a:pt x="28" y="80"/>
                  <a:pt x="28" y="80"/>
                  <a:pt x="28" y="80"/>
                </a:cubicBezTo>
                <a:cubicBezTo>
                  <a:pt x="29" y="80"/>
                  <a:pt x="30" y="79"/>
                  <a:pt x="31" y="79"/>
                </a:cubicBezTo>
                <a:cubicBezTo>
                  <a:pt x="31" y="79"/>
                  <a:pt x="32" y="79"/>
                  <a:pt x="32" y="79"/>
                </a:cubicBezTo>
                <a:cubicBezTo>
                  <a:pt x="33" y="79"/>
                  <a:pt x="34" y="79"/>
                  <a:pt x="36" y="79"/>
                </a:cubicBezTo>
                <a:cubicBezTo>
                  <a:pt x="52" y="79"/>
                  <a:pt x="65" y="92"/>
                  <a:pt x="65" y="109"/>
                </a:cubicBezTo>
                <a:cubicBezTo>
                  <a:pt x="65" y="109"/>
                  <a:pt x="65" y="109"/>
                  <a:pt x="65" y="109"/>
                </a:cubicBezTo>
                <a:cubicBezTo>
                  <a:pt x="65" y="110"/>
                  <a:pt x="65" y="110"/>
                  <a:pt x="65" y="110"/>
                </a:cubicBezTo>
                <a:cubicBezTo>
                  <a:pt x="65" y="110"/>
                  <a:pt x="65" y="110"/>
                  <a:pt x="65" y="110"/>
                </a:cubicBezTo>
                <a:cubicBezTo>
                  <a:pt x="64" y="126"/>
                  <a:pt x="51" y="138"/>
                  <a:pt x="36" y="138"/>
                </a:cubicBezTo>
                <a:close/>
                <a:moveTo>
                  <a:pt x="63" y="86"/>
                </a:moveTo>
                <a:cubicBezTo>
                  <a:pt x="63" y="85"/>
                  <a:pt x="62" y="85"/>
                  <a:pt x="62" y="85"/>
                </a:cubicBezTo>
                <a:cubicBezTo>
                  <a:pt x="61" y="84"/>
                  <a:pt x="61" y="83"/>
                  <a:pt x="60" y="83"/>
                </a:cubicBezTo>
                <a:cubicBezTo>
                  <a:pt x="60" y="83"/>
                  <a:pt x="59" y="82"/>
                  <a:pt x="59" y="82"/>
                </a:cubicBezTo>
                <a:cubicBezTo>
                  <a:pt x="58" y="81"/>
                  <a:pt x="58" y="81"/>
                  <a:pt x="57" y="80"/>
                </a:cubicBezTo>
                <a:cubicBezTo>
                  <a:pt x="57" y="80"/>
                  <a:pt x="56" y="80"/>
                  <a:pt x="56" y="79"/>
                </a:cubicBezTo>
                <a:cubicBezTo>
                  <a:pt x="55" y="79"/>
                  <a:pt x="54" y="78"/>
                  <a:pt x="53" y="78"/>
                </a:cubicBezTo>
                <a:cubicBezTo>
                  <a:pt x="53" y="78"/>
                  <a:pt x="53" y="77"/>
                  <a:pt x="53" y="77"/>
                </a:cubicBezTo>
                <a:cubicBezTo>
                  <a:pt x="51" y="77"/>
                  <a:pt x="50" y="76"/>
                  <a:pt x="49" y="76"/>
                </a:cubicBezTo>
                <a:cubicBezTo>
                  <a:pt x="49" y="76"/>
                  <a:pt x="48" y="75"/>
                  <a:pt x="48" y="75"/>
                </a:cubicBezTo>
                <a:cubicBezTo>
                  <a:pt x="47" y="75"/>
                  <a:pt x="46" y="75"/>
                  <a:pt x="45" y="74"/>
                </a:cubicBezTo>
                <a:cubicBezTo>
                  <a:pt x="45" y="74"/>
                  <a:pt x="44" y="74"/>
                  <a:pt x="44" y="74"/>
                </a:cubicBezTo>
                <a:cubicBezTo>
                  <a:pt x="43" y="74"/>
                  <a:pt x="42" y="74"/>
                  <a:pt x="41" y="73"/>
                </a:cubicBezTo>
                <a:cubicBezTo>
                  <a:pt x="41" y="73"/>
                  <a:pt x="40" y="73"/>
                  <a:pt x="40" y="73"/>
                </a:cubicBezTo>
                <a:cubicBezTo>
                  <a:pt x="38" y="73"/>
                  <a:pt x="37" y="73"/>
                  <a:pt x="36" y="73"/>
                </a:cubicBezTo>
                <a:cubicBezTo>
                  <a:pt x="34" y="73"/>
                  <a:pt x="33" y="73"/>
                  <a:pt x="32" y="73"/>
                </a:cubicBezTo>
                <a:cubicBezTo>
                  <a:pt x="32" y="73"/>
                  <a:pt x="31" y="73"/>
                  <a:pt x="31" y="73"/>
                </a:cubicBezTo>
                <a:cubicBezTo>
                  <a:pt x="30" y="73"/>
                  <a:pt x="30" y="74"/>
                  <a:pt x="29" y="74"/>
                </a:cubicBezTo>
                <a:cubicBezTo>
                  <a:pt x="28" y="74"/>
                  <a:pt x="28" y="74"/>
                  <a:pt x="27" y="74"/>
                </a:cubicBezTo>
                <a:cubicBezTo>
                  <a:pt x="27" y="74"/>
                  <a:pt x="26" y="74"/>
                  <a:pt x="26" y="74"/>
                </a:cubicBezTo>
                <a:cubicBezTo>
                  <a:pt x="25" y="75"/>
                  <a:pt x="25" y="75"/>
                  <a:pt x="24" y="75"/>
                </a:cubicBezTo>
                <a:cubicBezTo>
                  <a:pt x="24" y="75"/>
                  <a:pt x="23" y="75"/>
                  <a:pt x="23" y="75"/>
                </a:cubicBezTo>
                <a:cubicBezTo>
                  <a:pt x="22" y="76"/>
                  <a:pt x="22" y="76"/>
                  <a:pt x="21" y="76"/>
                </a:cubicBezTo>
                <a:cubicBezTo>
                  <a:pt x="21" y="76"/>
                  <a:pt x="20" y="76"/>
                  <a:pt x="20" y="77"/>
                </a:cubicBezTo>
                <a:cubicBezTo>
                  <a:pt x="19" y="77"/>
                  <a:pt x="19" y="77"/>
                  <a:pt x="18" y="78"/>
                </a:cubicBezTo>
                <a:cubicBezTo>
                  <a:pt x="18" y="78"/>
                  <a:pt x="18" y="78"/>
                  <a:pt x="17" y="78"/>
                </a:cubicBezTo>
                <a:cubicBezTo>
                  <a:pt x="17" y="79"/>
                  <a:pt x="16" y="79"/>
                  <a:pt x="15" y="79"/>
                </a:cubicBezTo>
                <a:cubicBezTo>
                  <a:pt x="15" y="79"/>
                  <a:pt x="15" y="79"/>
                  <a:pt x="15" y="80"/>
                </a:cubicBezTo>
                <a:cubicBezTo>
                  <a:pt x="14" y="80"/>
                  <a:pt x="14" y="81"/>
                  <a:pt x="13" y="81"/>
                </a:cubicBezTo>
                <a:cubicBezTo>
                  <a:pt x="28" y="21"/>
                  <a:pt x="28" y="21"/>
                  <a:pt x="28" y="21"/>
                </a:cubicBezTo>
                <a:cubicBezTo>
                  <a:pt x="30" y="13"/>
                  <a:pt x="37" y="6"/>
                  <a:pt x="45" y="6"/>
                </a:cubicBezTo>
                <a:cubicBezTo>
                  <a:pt x="51" y="6"/>
                  <a:pt x="56" y="8"/>
                  <a:pt x="59" y="11"/>
                </a:cubicBezTo>
                <a:cubicBezTo>
                  <a:pt x="63" y="15"/>
                  <a:pt x="65" y="20"/>
                  <a:pt x="65" y="25"/>
                </a:cubicBezTo>
                <a:cubicBezTo>
                  <a:pt x="65" y="40"/>
                  <a:pt x="65" y="40"/>
                  <a:pt x="65" y="40"/>
                </a:cubicBezTo>
                <a:cubicBezTo>
                  <a:pt x="65" y="79"/>
                  <a:pt x="65" y="79"/>
                  <a:pt x="65" y="79"/>
                </a:cubicBezTo>
                <a:cubicBezTo>
                  <a:pt x="65" y="89"/>
                  <a:pt x="65" y="89"/>
                  <a:pt x="65" y="89"/>
                </a:cubicBezTo>
                <a:cubicBezTo>
                  <a:pt x="65" y="89"/>
                  <a:pt x="65" y="89"/>
                  <a:pt x="65" y="89"/>
                </a:cubicBezTo>
                <a:cubicBezTo>
                  <a:pt x="64" y="88"/>
                  <a:pt x="64" y="87"/>
                  <a:pt x="63" y="86"/>
                </a:cubicBezTo>
                <a:close/>
                <a:moveTo>
                  <a:pt x="71" y="76"/>
                </a:moveTo>
                <a:cubicBezTo>
                  <a:pt x="71" y="43"/>
                  <a:pt x="71" y="43"/>
                  <a:pt x="71" y="43"/>
                </a:cubicBezTo>
                <a:cubicBezTo>
                  <a:pt x="89" y="43"/>
                  <a:pt x="89" y="43"/>
                  <a:pt x="89" y="43"/>
                </a:cubicBezTo>
                <a:cubicBezTo>
                  <a:pt x="89" y="76"/>
                  <a:pt x="89" y="76"/>
                  <a:pt x="89" y="76"/>
                </a:cubicBezTo>
                <a:lnTo>
                  <a:pt x="71" y="76"/>
                </a:lnTo>
                <a:close/>
                <a:moveTo>
                  <a:pt x="95" y="89"/>
                </a:moveTo>
                <a:cubicBezTo>
                  <a:pt x="95" y="79"/>
                  <a:pt x="95" y="79"/>
                  <a:pt x="95" y="79"/>
                </a:cubicBezTo>
                <a:cubicBezTo>
                  <a:pt x="95" y="40"/>
                  <a:pt x="95" y="40"/>
                  <a:pt x="95" y="40"/>
                </a:cubicBezTo>
                <a:cubicBezTo>
                  <a:pt x="95" y="25"/>
                  <a:pt x="95" y="25"/>
                  <a:pt x="95" y="25"/>
                </a:cubicBezTo>
                <a:cubicBezTo>
                  <a:pt x="95" y="20"/>
                  <a:pt x="97" y="15"/>
                  <a:pt x="101" y="11"/>
                </a:cubicBezTo>
                <a:cubicBezTo>
                  <a:pt x="104" y="8"/>
                  <a:pt x="109" y="6"/>
                  <a:pt x="114" y="6"/>
                </a:cubicBezTo>
                <a:cubicBezTo>
                  <a:pt x="114" y="6"/>
                  <a:pt x="114" y="6"/>
                  <a:pt x="115" y="6"/>
                </a:cubicBezTo>
                <a:cubicBezTo>
                  <a:pt x="123" y="6"/>
                  <a:pt x="130" y="13"/>
                  <a:pt x="132" y="21"/>
                </a:cubicBezTo>
                <a:cubicBezTo>
                  <a:pt x="147" y="81"/>
                  <a:pt x="147" y="81"/>
                  <a:pt x="147" y="81"/>
                </a:cubicBezTo>
                <a:cubicBezTo>
                  <a:pt x="146" y="80"/>
                  <a:pt x="144" y="79"/>
                  <a:pt x="143" y="78"/>
                </a:cubicBezTo>
                <a:cubicBezTo>
                  <a:pt x="142" y="78"/>
                  <a:pt x="142" y="78"/>
                  <a:pt x="142" y="78"/>
                </a:cubicBezTo>
                <a:cubicBezTo>
                  <a:pt x="141" y="77"/>
                  <a:pt x="141" y="77"/>
                  <a:pt x="140" y="77"/>
                </a:cubicBezTo>
                <a:cubicBezTo>
                  <a:pt x="140" y="76"/>
                  <a:pt x="139" y="76"/>
                  <a:pt x="139" y="76"/>
                </a:cubicBezTo>
                <a:cubicBezTo>
                  <a:pt x="138" y="76"/>
                  <a:pt x="138" y="76"/>
                  <a:pt x="137" y="75"/>
                </a:cubicBezTo>
                <a:cubicBezTo>
                  <a:pt x="137" y="75"/>
                  <a:pt x="136" y="75"/>
                  <a:pt x="136" y="75"/>
                </a:cubicBezTo>
                <a:cubicBezTo>
                  <a:pt x="135" y="75"/>
                  <a:pt x="135" y="75"/>
                  <a:pt x="134" y="74"/>
                </a:cubicBezTo>
                <a:cubicBezTo>
                  <a:pt x="134" y="74"/>
                  <a:pt x="133" y="74"/>
                  <a:pt x="133" y="74"/>
                </a:cubicBezTo>
                <a:cubicBezTo>
                  <a:pt x="132" y="74"/>
                  <a:pt x="132" y="74"/>
                  <a:pt x="131" y="74"/>
                </a:cubicBezTo>
                <a:cubicBezTo>
                  <a:pt x="130" y="74"/>
                  <a:pt x="130" y="73"/>
                  <a:pt x="129" y="73"/>
                </a:cubicBezTo>
                <a:cubicBezTo>
                  <a:pt x="129" y="73"/>
                  <a:pt x="128" y="73"/>
                  <a:pt x="128" y="73"/>
                </a:cubicBezTo>
                <a:cubicBezTo>
                  <a:pt x="127" y="73"/>
                  <a:pt x="126" y="73"/>
                  <a:pt x="124" y="73"/>
                </a:cubicBezTo>
                <a:cubicBezTo>
                  <a:pt x="123" y="73"/>
                  <a:pt x="122" y="73"/>
                  <a:pt x="120" y="73"/>
                </a:cubicBezTo>
                <a:cubicBezTo>
                  <a:pt x="120" y="73"/>
                  <a:pt x="119" y="73"/>
                  <a:pt x="119" y="73"/>
                </a:cubicBezTo>
                <a:cubicBezTo>
                  <a:pt x="118" y="74"/>
                  <a:pt x="117" y="74"/>
                  <a:pt x="116" y="74"/>
                </a:cubicBezTo>
                <a:cubicBezTo>
                  <a:pt x="116" y="74"/>
                  <a:pt x="115" y="74"/>
                  <a:pt x="115" y="74"/>
                </a:cubicBezTo>
                <a:cubicBezTo>
                  <a:pt x="114" y="75"/>
                  <a:pt x="113" y="75"/>
                  <a:pt x="112" y="75"/>
                </a:cubicBezTo>
                <a:cubicBezTo>
                  <a:pt x="112" y="75"/>
                  <a:pt x="111" y="76"/>
                  <a:pt x="111" y="76"/>
                </a:cubicBezTo>
                <a:cubicBezTo>
                  <a:pt x="110" y="76"/>
                  <a:pt x="109" y="77"/>
                  <a:pt x="107" y="77"/>
                </a:cubicBezTo>
                <a:cubicBezTo>
                  <a:pt x="107" y="77"/>
                  <a:pt x="107" y="78"/>
                  <a:pt x="107" y="78"/>
                </a:cubicBezTo>
                <a:cubicBezTo>
                  <a:pt x="106" y="78"/>
                  <a:pt x="105" y="79"/>
                  <a:pt x="104" y="79"/>
                </a:cubicBezTo>
                <a:cubicBezTo>
                  <a:pt x="104" y="80"/>
                  <a:pt x="103" y="80"/>
                  <a:pt x="103" y="80"/>
                </a:cubicBezTo>
                <a:cubicBezTo>
                  <a:pt x="102" y="81"/>
                  <a:pt x="102" y="81"/>
                  <a:pt x="101" y="82"/>
                </a:cubicBezTo>
                <a:cubicBezTo>
                  <a:pt x="101" y="82"/>
                  <a:pt x="100" y="83"/>
                  <a:pt x="100" y="83"/>
                </a:cubicBezTo>
                <a:cubicBezTo>
                  <a:pt x="99" y="83"/>
                  <a:pt x="99" y="84"/>
                  <a:pt x="98" y="85"/>
                </a:cubicBezTo>
                <a:cubicBezTo>
                  <a:pt x="98" y="85"/>
                  <a:pt x="97" y="85"/>
                  <a:pt x="97" y="86"/>
                </a:cubicBezTo>
                <a:cubicBezTo>
                  <a:pt x="96" y="87"/>
                  <a:pt x="96" y="88"/>
                  <a:pt x="95" y="89"/>
                </a:cubicBezTo>
                <a:cubicBezTo>
                  <a:pt x="95" y="89"/>
                  <a:pt x="95" y="89"/>
                  <a:pt x="95" y="89"/>
                </a:cubicBezTo>
                <a:close/>
                <a:moveTo>
                  <a:pt x="124" y="138"/>
                </a:moveTo>
                <a:cubicBezTo>
                  <a:pt x="109" y="138"/>
                  <a:pt x="96" y="126"/>
                  <a:pt x="95" y="110"/>
                </a:cubicBezTo>
                <a:cubicBezTo>
                  <a:pt x="95" y="110"/>
                  <a:pt x="95" y="110"/>
                  <a:pt x="95" y="110"/>
                </a:cubicBezTo>
                <a:cubicBezTo>
                  <a:pt x="95" y="109"/>
                  <a:pt x="95" y="109"/>
                  <a:pt x="95" y="109"/>
                </a:cubicBezTo>
                <a:cubicBezTo>
                  <a:pt x="95" y="109"/>
                  <a:pt x="95" y="109"/>
                  <a:pt x="95" y="109"/>
                </a:cubicBezTo>
                <a:cubicBezTo>
                  <a:pt x="95" y="92"/>
                  <a:pt x="108" y="79"/>
                  <a:pt x="124" y="79"/>
                </a:cubicBezTo>
                <a:cubicBezTo>
                  <a:pt x="126" y="79"/>
                  <a:pt x="127" y="79"/>
                  <a:pt x="128" y="79"/>
                </a:cubicBezTo>
                <a:cubicBezTo>
                  <a:pt x="128" y="79"/>
                  <a:pt x="129" y="79"/>
                  <a:pt x="129" y="79"/>
                </a:cubicBezTo>
                <a:cubicBezTo>
                  <a:pt x="130" y="79"/>
                  <a:pt x="131" y="80"/>
                  <a:pt x="132" y="80"/>
                </a:cubicBezTo>
                <a:cubicBezTo>
                  <a:pt x="132" y="80"/>
                  <a:pt x="132" y="80"/>
                  <a:pt x="132" y="80"/>
                </a:cubicBezTo>
                <a:cubicBezTo>
                  <a:pt x="135" y="81"/>
                  <a:pt x="137" y="82"/>
                  <a:pt x="139" y="83"/>
                </a:cubicBezTo>
                <a:cubicBezTo>
                  <a:pt x="139" y="83"/>
                  <a:pt x="139" y="83"/>
                  <a:pt x="140" y="83"/>
                </a:cubicBezTo>
                <a:cubicBezTo>
                  <a:pt x="141" y="84"/>
                  <a:pt x="141" y="84"/>
                  <a:pt x="142" y="85"/>
                </a:cubicBezTo>
                <a:cubicBezTo>
                  <a:pt x="142" y="85"/>
                  <a:pt x="143" y="85"/>
                  <a:pt x="143" y="85"/>
                </a:cubicBezTo>
                <a:cubicBezTo>
                  <a:pt x="145" y="87"/>
                  <a:pt x="146" y="89"/>
                  <a:pt x="148" y="90"/>
                </a:cubicBezTo>
                <a:cubicBezTo>
                  <a:pt x="148" y="91"/>
                  <a:pt x="148" y="91"/>
                  <a:pt x="148" y="91"/>
                </a:cubicBezTo>
                <a:cubicBezTo>
                  <a:pt x="149" y="92"/>
                  <a:pt x="150" y="93"/>
                  <a:pt x="150" y="94"/>
                </a:cubicBezTo>
                <a:cubicBezTo>
                  <a:pt x="153" y="98"/>
                  <a:pt x="154" y="103"/>
                  <a:pt x="154" y="109"/>
                </a:cubicBezTo>
                <a:cubicBezTo>
                  <a:pt x="154" y="125"/>
                  <a:pt x="141" y="138"/>
                  <a:pt x="124" y="13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32" name="Freeform 1137"/>
          <p:cNvSpPr>
            <a:spLocks noEditPoints="1"/>
          </p:cNvSpPr>
          <p:nvPr/>
        </p:nvSpPr>
        <p:spPr bwMode="auto">
          <a:xfrm>
            <a:off x="8682843" y="2628925"/>
            <a:ext cx="485986" cy="440776"/>
          </a:xfrm>
          <a:custGeom>
            <a:avLst/>
            <a:gdLst>
              <a:gd name="T0" fmla="*/ 160 w 160"/>
              <a:gd name="T1" fmla="*/ 45 h 144"/>
              <a:gd name="T2" fmla="*/ 160 w 160"/>
              <a:gd name="T3" fmla="*/ 45 h 144"/>
              <a:gd name="T4" fmla="*/ 160 w 160"/>
              <a:gd name="T5" fmla="*/ 44 h 144"/>
              <a:gd name="T6" fmla="*/ 160 w 160"/>
              <a:gd name="T7" fmla="*/ 44 h 144"/>
              <a:gd name="T8" fmla="*/ 133 w 160"/>
              <a:gd name="T9" fmla="*/ 1 h 144"/>
              <a:gd name="T10" fmla="*/ 132 w 160"/>
              <a:gd name="T11" fmla="*/ 0 h 144"/>
              <a:gd name="T12" fmla="*/ 132 w 160"/>
              <a:gd name="T13" fmla="*/ 0 h 144"/>
              <a:gd name="T14" fmla="*/ 29 w 160"/>
              <a:gd name="T15" fmla="*/ 0 h 144"/>
              <a:gd name="T16" fmla="*/ 28 w 160"/>
              <a:gd name="T17" fmla="*/ 0 h 144"/>
              <a:gd name="T18" fmla="*/ 28 w 160"/>
              <a:gd name="T19" fmla="*/ 1 h 144"/>
              <a:gd name="T20" fmla="*/ 27 w 160"/>
              <a:gd name="T21" fmla="*/ 1 h 144"/>
              <a:gd name="T22" fmla="*/ 0 w 160"/>
              <a:gd name="T23" fmla="*/ 44 h 144"/>
              <a:gd name="T24" fmla="*/ 0 w 160"/>
              <a:gd name="T25" fmla="*/ 44 h 144"/>
              <a:gd name="T26" fmla="*/ 0 w 160"/>
              <a:gd name="T27" fmla="*/ 45 h 144"/>
              <a:gd name="T28" fmla="*/ 0 w 160"/>
              <a:gd name="T29" fmla="*/ 46 h 144"/>
              <a:gd name="T30" fmla="*/ 0 w 160"/>
              <a:gd name="T31" fmla="*/ 46 h 144"/>
              <a:gd name="T32" fmla="*/ 0 w 160"/>
              <a:gd name="T33" fmla="*/ 47 h 144"/>
              <a:gd name="T34" fmla="*/ 78 w 160"/>
              <a:gd name="T35" fmla="*/ 143 h 144"/>
              <a:gd name="T36" fmla="*/ 78 w 160"/>
              <a:gd name="T37" fmla="*/ 143 h 144"/>
              <a:gd name="T38" fmla="*/ 79 w 160"/>
              <a:gd name="T39" fmla="*/ 144 h 144"/>
              <a:gd name="T40" fmla="*/ 80 w 160"/>
              <a:gd name="T41" fmla="*/ 144 h 144"/>
              <a:gd name="T42" fmla="*/ 81 w 160"/>
              <a:gd name="T43" fmla="*/ 144 h 144"/>
              <a:gd name="T44" fmla="*/ 82 w 160"/>
              <a:gd name="T45" fmla="*/ 143 h 144"/>
              <a:gd name="T46" fmla="*/ 159 w 160"/>
              <a:gd name="T47" fmla="*/ 47 h 144"/>
              <a:gd name="T48" fmla="*/ 160 w 160"/>
              <a:gd name="T49" fmla="*/ 47 h 144"/>
              <a:gd name="T50" fmla="*/ 160 w 160"/>
              <a:gd name="T51" fmla="*/ 46 h 144"/>
              <a:gd name="T52" fmla="*/ 86 w 160"/>
              <a:gd name="T53" fmla="*/ 5 h 144"/>
              <a:gd name="T54" fmla="*/ 114 w 160"/>
              <a:gd name="T55" fmla="*/ 40 h 144"/>
              <a:gd name="T56" fmla="*/ 109 w 160"/>
              <a:gd name="T57" fmla="*/ 43 h 144"/>
              <a:gd name="T58" fmla="*/ 80 w 160"/>
              <a:gd name="T59" fmla="*/ 7 h 144"/>
              <a:gd name="T60" fmla="*/ 46 w 160"/>
              <a:gd name="T61" fmla="*/ 40 h 144"/>
              <a:gd name="T62" fmla="*/ 74 w 160"/>
              <a:gd name="T63" fmla="*/ 5 h 144"/>
              <a:gd name="T64" fmla="*/ 111 w 160"/>
              <a:gd name="T65" fmla="*/ 48 h 144"/>
              <a:gd name="T66" fmla="*/ 49 w 160"/>
              <a:gd name="T67" fmla="*/ 48 h 144"/>
              <a:gd name="T68" fmla="*/ 131 w 160"/>
              <a:gd name="T69" fmla="*/ 9 h 144"/>
              <a:gd name="T70" fmla="*/ 119 w 160"/>
              <a:gd name="T71" fmla="*/ 43 h 144"/>
              <a:gd name="T72" fmla="*/ 29 w 160"/>
              <a:gd name="T73" fmla="*/ 9 h 144"/>
              <a:gd name="T74" fmla="*/ 7 w 160"/>
              <a:gd name="T75" fmla="*/ 43 h 144"/>
              <a:gd name="T76" fmla="*/ 43 w 160"/>
              <a:gd name="T77" fmla="*/ 48 h 144"/>
              <a:gd name="T78" fmla="*/ 8 w 160"/>
              <a:gd name="T79" fmla="*/ 48 h 144"/>
              <a:gd name="T80" fmla="*/ 86 w 160"/>
              <a:gd name="T81" fmla="*/ 129 h 144"/>
              <a:gd name="T82" fmla="*/ 152 w 160"/>
              <a:gd name="T83" fmla="*/ 48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60" h="144">
                <a:moveTo>
                  <a:pt x="160" y="46"/>
                </a:moveTo>
                <a:cubicBezTo>
                  <a:pt x="160" y="46"/>
                  <a:pt x="160" y="46"/>
                  <a:pt x="160" y="45"/>
                </a:cubicBezTo>
                <a:cubicBezTo>
                  <a:pt x="160" y="45"/>
                  <a:pt x="160" y="45"/>
                  <a:pt x="160" y="45"/>
                </a:cubicBezTo>
                <a:cubicBezTo>
                  <a:pt x="160" y="45"/>
                  <a:pt x="160" y="45"/>
                  <a:pt x="160" y="45"/>
                </a:cubicBezTo>
                <a:cubicBezTo>
                  <a:pt x="160" y="45"/>
                  <a:pt x="160" y="45"/>
                  <a:pt x="160" y="44"/>
                </a:cubicBezTo>
                <a:cubicBezTo>
                  <a:pt x="160" y="44"/>
                  <a:pt x="160" y="44"/>
                  <a:pt x="160" y="44"/>
                </a:cubicBezTo>
                <a:cubicBezTo>
                  <a:pt x="160" y="44"/>
                  <a:pt x="160" y="44"/>
                  <a:pt x="160" y="44"/>
                </a:cubicBezTo>
                <a:cubicBezTo>
                  <a:pt x="160" y="44"/>
                  <a:pt x="160" y="44"/>
                  <a:pt x="160" y="44"/>
                </a:cubicBezTo>
                <a:cubicBezTo>
                  <a:pt x="133" y="1"/>
                  <a:pt x="133" y="1"/>
                  <a:pt x="133" y="1"/>
                </a:cubicBezTo>
                <a:cubicBezTo>
                  <a:pt x="133" y="1"/>
                  <a:pt x="133" y="1"/>
                  <a:pt x="133" y="1"/>
                </a:cubicBezTo>
                <a:cubicBezTo>
                  <a:pt x="133" y="1"/>
                  <a:pt x="133" y="1"/>
                  <a:pt x="133" y="1"/>
                </a:cubicBezTo>
                <a:cubicBezTo>
                  <a:pt x="132" y="1"/>
                  <a:pt x="132" y="0"/>
                  <a:pt x="132" y="0"/>
                </a:cubicBezTo>
                <a:cubicBezTo>
                  <a:pt x="132" y="0"/>
                  <a:pt x="132" y="0"/>
                  <a:pt x="132" y="0"/>
                </a:cubicBezTo>
                <a:cubicBezTo>
                  <a:pt x="132" y="0"/>
                  <a:pt x="132" y="0"/>
                  <a:pt x="132" y="0"/>
                </a:cubicBezTo>
                <a:cubicBezTo>
                  <a:pt x="131" y="0"/>
                  <a:pt x="131" y="0"/>
                  <a:pt x="131" y="0"/>
                </a:cubicBezTo>
                <a:cubicBezTo>
                  <a:pt x="29" y="0"/>
                  <a:pt x="29" y="0"/>
                  <a:pt x="29" y="0"/>
                </a:cubicBezTo>
                <a:cubicBezTo>
                  <a:pt x="29" y="0"/>
                  <a:pt x="29" y="0"/>
                  <a:pt x="29" y="0"/>
                </a:cubicBezTo>
                <a:cubicBezTo>
                  <a:pt x="28" y="0"/>
                  <a:pt x="28" y="0"/>
                  <a:pt x="28" y="0"/>
                </a:cubicBezTo>
                <a:cubicBezTo>
                  <a:pt x="28" y="0"/>
                  <a:pt x="28" y="0"/>
                  <a:pt x="28" y="0"/>
                </a:cubicBezTo>
                <a:cubicBezTo>
                  <a:pt x="28" y="0"/>
                  <a:pt x="28" y="0"/>
                  <a:pt x="28" y="1"/>
                </a:cubicBezTo>
                <a:cubicBezTo>
                  <a:pt x="28" y="1"/>
                  <a:pt x="28" y="1"/>
                  <a:pt x="28" y="1"/>
                </a:cubicBezTo>
                <a:cubicBezTo>
                  <a:pt x="27" y="1"/>
                  <a:pt x="27" y="1"/>
                  <a:pt x="27" y="1"/>
                </a:cubicBezTo>
                <a:cubicBezTo>
                  <a:pt x="0" y="44"/>
                  <a:pt x="0" y="44"/>
                  <a:pt x="0" y="44"/>
                </a:cubicBezTo>
                <a:cubicBezTo>
                  <a:pt x="0" y="44"/>
                  <a:pt x="0" y="44"/>
                  <a:pt x="0" y="44"/>
                </a:cubicBezTo>
                <a:cubicBezTo>
                  <a:pt x="0" y="44"/>
                  <a:pt x="0" y="44"/>
                  <a:pt x="0" y="44"/>
                </a:cubicBezTo>
                <a:cubicBezTo>
                  <a:pt x="0" y="44"/>
                  <a:pt x="0" y="44"/>
                  <a:pt x="0" y="44"/>
                </a:cubicBezTo>
                <a:cubicBezTo>
                  <a:pt x="0" y="45"/>
                  <a:pt x="0" y="45"/>
                  <a:pt x="0" y="45"/>
                </a:cubicBezTo>
                <a:cubicBezTo>
                  <a:pt x="0" y="45"/>
                  <a:pt x="0" y="45"/>
                  <a:pt x="0" y="45"/>
                </a:cubicBezTo>
                <a:cubicBezTo>
                  <a:pt x="0" y="45"/>
                  <a:pt x="0" y="45"/>
                  <a:pt x="0" y="45"/>
                </a:cubicBezTo>
                <a:cubicBezTo>
                  <a:pt x="0" y="46"/>
                  <a:pt x="0" y="46"/>
                  <a:pt x="0" y="46"/>
                </a:cubicBezTo>
                <a:cubicBezTo>
                  <a:pt x="0" y="46"/>
                  <a:pt x="0" y="46"/>
                  <a:pt x="0" y="46"/>
                </a:cubicBezTo>
                <a:cubicBezTo>
                  <a:pt x="0" y="46"/>
                  <a:pt x="0" y="46"/>
                  <a:pt x="0" y="46"/>
                </a:cubicBezTo>
                <a:cubicBezTo>
                  <a:pt x="0" y="47"/>
                  <a:pt x="0" y="47"/>
                  <a:pt x="0" y="47"/>
                </a:cubicBezTo>
                <a:cubicBezTo>
                  <a:pt x="0" y="47"/>
                  <a:pt x="0" y="47"/>
                  <a:pt x="0" y="47"/>
                </a:cubicBezTo>
                <a:cubicBezTo>
                  <a:pt x="1" y="47"/>
                  <a:pt x="1" y="47"/>
                  <a:pt x="1" y="47"/>
                </a:cubicBezTo>
                <a:cubicBezTo>
                  <a:pt x="78" y="143"/>
                  <a:pt x="78" y="143"/>
                  <a:pt x="78" y="143"/>
                </a:cubicBezTo>
                <a:cubicBezTo>
                  <a:pt x="78" y="143"/>
                  <a:pt x="78" y="143"/>
                  <a:pt x="78" y="143"/>
                </a:cubicBezTo>
                <a:cubicBezTo>
                  <a:pt x="78" y="143"/>
                  <a:pt x="78" y="143"/>
                  <a:pt x="78" y="143"/>
                </a:cubicBezTo>
                <a:cubicBezTo>
                  <a:pt x="78" y="143"/>
                  <a:pt x="78" y="143"/>
                  <a:pt x="78" y="143"/>
                </a:cubicBezTo>
                <a:cubicBezTo>
                  <a:pt x="78" y="143"/>
                  <a:pt x="78" y="144"/>
                  <a:pt x="79" y="144"/>
                </a:cubicBezTo>
                <a:cubicBezTo>
                  <a:pt x="79" y="144"/>
                  <a:pt x="79" y="144"/>
                  <a:pt x="79" y="144"/>
                </a:cubicBezTo>
                <a:cubicBezTo>
                  <a:pt x="79" y="144"/>
                  <a:pt x="80" y="144"/>
                  <a:pt x="80" y="144"/>
                </a:cubicBezTo>
                <a:cubicBezTo>
                  <a:pt x="80" y="144"/>
                  <a:pt x="81" y="144"/>
                  <a:pt x="81" y="144"/>
                </a:cubicBezTo>
                <a:cubicBezTo>
                  <a:pt x="81" y="144"/>
                  <a:pt x="81" y="144"/>
                  <a:pt x="81" y="144"/>
                </a:cubicBezTo>
                <a:cubicBezTo>
                  <a:pt x="81" y="144"/>
                  <a:pt x="81" y="144"/>
                  <a:pt x="81" y="144"/>
                </a:cubicBezTo>
                <a:cubicBezTo>
                  <a:pt x="82" y="143"/>
                  <a:pt x="82" y="143"/>
                  <a:pt x="82" y="143"/>
                </a:cubicBezTo>
                <a:cubicBezTo>
                  <a:pt x="82" y="143"/>
                  <a:pt x="82" y="143"/>
                  <a:pt x="82" y="143"/>
                </a:cubicBezTo>
                <a:cubicBezTo>
                  <a:pt x="159" y="47"/>
                  <a:pt x="159" y="47"/>
                  <a:pt x="159" y="47"/>
                </a:cubicBezTo>
                <a:cubicBezTo>
                  <a:pt x="159" y="47"/>
                  <a:pt x="159" y="47"/>
                  <a:pt x="160" y="47"/>
                </a:cubicBezTo>
                <a:cubicBezTo>
                  <a:pt x="160" y="47"/>
                  <a:pt x="160" y="47"/>
                  <a:pt x="160" y="47"/>
                </a:cubicBezTo>
                <a:cubicBezTo>
                  <a:pt x="160" y="47"/>
                  <a:pt x="160" y="47"/>
                  <a:pt x="160" y="46"/>
                </a:cubicBezTo>
                <a:cubicBezTo>
                  <a:pt x="160" y="46"/>
                  <a:pt x="160" y="46"/>
                  <a:pt x="160" y="46"/>
                </a:cubicBezTo>
                <a:cubicBezTo>
                  <a:pt x="160" y="46"/>
                  <a:pt x="160" y="46"/>
                  <a:pt x="160" y="46"/>
                </a:cubicBezTo>
                <a:close/>
                <a:moveTo>
                  <a:pt x="86" y="5"/>
                </a:moveTo>
                <a:cubicBezTo>
                  <a:pt x="127" y="5"/>
                  <a:pt x="127" y="5"/>
                  <a:pt x="127" y="5"/>
                </a:cubicBezTo>
                <a:cubicBezTo>
                  <a:pt x="114" y="40"/>
                  <a:pt x="114" y="40"/>
                  <a:pt x="114" y="40"/>
                </a:cubicBezTo>
                <a:lnTo>
                  <a:pt x="86" y="5"/>
                </a:lnTo>
                <a:close/>
                <a:moveTo>
                  <a:pt x="109" y="43"/>
                </a:moveTo>
                <a:cubicBezTo>
                  <a:pt x="51" y="43"/>
                  <a:pt x="51" y="43"/>
                  <a:pt x="51" y="43"/>
                </a:cubicBezTo>
                <a:cubicBezTo>
                  <a:pt x="80" y="7"/>
                  <a:pt x="80" y="7"/>
                  <a:pt x="80" y="7"/>
                </a:cubicBezTo>
                <a:lnTo>
                  <a:pt x="109" y="43"/>
                </a:lnTo>
                <a:close/>
                <a:moveTo>
                  <a:pt x="46" y="40"/>
                </a:moveTo>
                <a:cubicBezTo>
                  <a:pt x="33" y="5"/>
                  <a:pt x="33" y="5"/>
                  <a:pt x="33" y="5"/>
                </a:cubicBezTo>
                <a:cubicBezTo>
                  <a:pt x="74" y="5"/>
                  <a:pt x="74" y="5"/>
                  <a:pt x="74" y="5"/>
                </a:cubicBezTo>
                <a:lnTo>
                  <a:pt x="46" y="40"/>
                </a:lnTo>
                <a:close/>
                <a:moveTo>
                  <a:pt x="111" y="48"/>
                </a:moveTo>
                <a:cubicBezTo>
                  <a:pt x="80" y="132"/>
                  <a:pt x="80" y="132"/>
                  <a:pt x="80" y="132"/>
                </a:cubicBezTo>
                <a:cubicBezTo>
                  <a:pt x="49" y="48"/>
                  <a:pt x="49" y="48"/>
                  <a:pt x="49" y="48"/>
                </a:cubicBezTo>
                <a:lnTo>
                  <a:pt x="111" y="48"/>
                </a:lnTo>
                <a:close/>
                <a:moveTo>
                  <a:pt x="131" y="9"/>
                </a:moveTo>
                <a:cubicBezTo>
                  <a:pt x="153" y="43"/>
                  <a:pt x="153" y="43"/>
                  <a:pt x="153" y="43"/>
                </a:cubicBezTo>
                <a:cubicBezTo>
                  <a:pt x="119" y="43"/>
                  <a:pt x="119" y="43"/>
                  <a:pt x="119" y="43"/>
                </a:cubicBezTo>
                <a:lnTo>
                  <a:pt x="131" y="9"/>
                </a:lnTo>
                <a:close/>
                <a:moveTo>
                  <a:pt x="29" y="9"/>
                </a:moveTo>
                <a:cubicBezTo>
                  <a:pt x="41" y="43"/>
                  <a:pt x="41" y="43"/>
                  <a:pt x="41" y="43"/>
                </a:cubicBezTo>
                <a:cubicBezTo>
                  <a:pt x="7" y="43"/>
                  <a:pt x="7" y="43"/>
                  <a:pt x="7" y="43"/>
                </a:cubicBezTo>
                <a:lnTo>
                  <a:pt x="29" y="9"/>
                </a:lnTo>
                <a:close/>
                <a:moveTo>
                  <a:pt x="43" y="48"/>
                </a:moveTo>
                <a:cubicBezTo>
                  <a:pt x="72" y="127"/>
                  <a:pt x="72" y="127"/>
                  <a:pt x="72" y="127"/>
                </a:cubicBezTo>
                <a:cubicBezTo>
                  <a:pt x="8" y="48"/>
                  <a:pt x="8" y="48"/>
                  <a:pt x="8" y="48"/>
                </a:cubicBezTo>
                <a:lnTo>
                  <a:pt x="43" y="48"/>
                </a:lnTo>
                <a:close/>
                <a:moveTo>
                  <a:pt x="86" y="129"/>
                </a:moveTo>
                <a:cubicBezTo>
                  <a:pt x="117" y="48"/>
                  <a:pt x="117" y="48"/>
                  <a:pt x="117" y="48"/>
                </a:cubicBezTo>
                <a:cubicBezTo>
                  <a:pt x="152" y="48"/>
                  <a:pt x="152" y="48"/>
                  <a:pt x="152" y="48"/>
                </a:cubicBezTo>
                <a:lnTo>
                  <a:pt x="86" y="12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33" name="Freeform 1147"/>
          <p:cNvSpPr>
            <a:spLocks noEditPoints="1"/>
          </p:cNvSpPr>
          <p:nvPr/>
        </p:nvSpPr>
        <p:spPr bwMode="auto">
          <a:xfrm>
            <a:off x="5915273" y="2593231"/>
            <a:ext cx="495874" cy="498700"/>
          </a:xfrm>
          <a:custGeom>
            <a:avLst/>
            <a:gdLst>
              <a:gd name="T0" fmla="*/ 116 w 163"/>
              <a:gd name="T1" fmla="*/ 11 h 163"/>
              <a:gd name="T2" fmla="*/ 11 w 163"/>
              <a:gd name="T3" fmla="*/ 115 h 163"/>
              <a:gd name="T4" fmla="*/ 10 w 163"/>
              <a:gd name="T5" fmla="*/ 116 h 163"/>
              <a:gd name="T6" fmla="*/ 10 w 163"/>
              <a:gd name="T7" fmla="*/ 116 h 163"/>
              <a:gd name="T8" fmla="*/ 0 w 163"/>
              <a:gd name="T9" fmla="*/ 160 h 163"/>
              <a:gd name="T10" fmla="*/ 0 w 163"/>
              <a:gd name="T11" fmla="*/ 161 h 163"/>
              <a:gd name="T12" fmla="*/ 1 w 163"/>
              <a:gd name="T13" fmla="*/ 162 h 163"/>
              <a:gd name="T14" fmla="*/ 3 w 163"/>
              <a:gd name="T15" fmla="*/ 163 h 163"/>
              <a:gd name="T16" fmla="*/ 47 w 163"/>
              <a:gd name="T17" fmla="*/ 153 h 163"/>
              <a:gd name="T18" fmla="*/ 47 w 163"/>
              <a:gd name="T19" fmla="*/ 152 h 163"/>
              <a:gd name="T20" fmla="*/ 48 w 163"/>
              <a:gd name="T21" fmla="*/ 152 h 163"/>
              <a:gd name="T22" fmla="*/ 152 w 163"/>
              <a:gd name="T23" fmla="*/ 47 h 163"/>
              <a:gd name="T24" fmla="*/ 148 w 163"/>
              <a:gd name="T25" fmla="*/ 15 h 163"/>
              <a:gd name="T26" fmla="*/ 122 w 163"/>
              <a:gd name="T27" fmla="*/ 13 h 163"/>
              <a:gd name="T28" fmla="*/ 134 w 163"/>
              <a:gd name="T29" fmla="*/ 58 h 163"/>
              <a:gd name="T30" fmla="*/ 109 w 163"/>
              <a:gd name="T31" fmla="*/ 25 h 163"/>
              <a:gd name="T32" fmla="*/ 134 w 163"/>
              <a:gd name="T33" fmla="*/ 58 h 163"/>
              <a:gd name="T34" fmla="*/ 10 w 163"/>
              <a:gd name="T35" fmla="*/ 149 h 163"/>
              <a:gd name="T36" fmla="*/ 15 w 163"/>
              <a:gd name="T37" fmla="*/ 120 h 163"/>
              <a:gd name="T38" fmla="*/ 27 w 163"/>
              <a:gd name="T39" fmla="*/ 133 h 163"/>
              <a:gd name="T40" fmla="*/ 27 w 163"/>
              <a:gd name="T41" fmla="*/ 134 h 163"/>
              <a:gd name="T42" fmla="*/ 27 w 163"/>
              <a:gd name="T43" fmla="*/ 135 h 163"/>
              <a:gd name="T44" fmla="*/ 27 w 163"/>
              <a:gd name="T45" fmla="*/ 135 h 163"/>
              <a:gd name="T46" fmla="*/ 28 w 163"/>
              <a:gd name="T47" fmla="*/ 136 h 163"/>
              <a:gd name="T48" fmla="*/ 29 w 163"/>
              <a:gd name="T49" fmla="*/ 136 h 163"/>
              <a:gd name="T50" fmla="*/ 30 w 163"/>
              <a:gd name="T51" fmla="*/ 136 h 163"/>
              <a:gd name="T52" fmla="*/ 30 w 163"/>
              <a:gd name="T53" fmla="*/ 136 h 163"/>
              <a:gd name="T54" fmla="*/ 30 w 163"/>
              <a:gd name="T55" fmla="*/ 136 h 163"/>
              <a:gd name="T56" fmla="*/ 43 w 163"/>
              <a:gd name="T57" fmla="*/ 148 h 163"/>
              <a:gd name="T58" fmla="*/ 14 w 163"/>
              <a:gd name="T59" fmla="*/ 153 h 163"/>
              <a:gd name="T60" fmla="*/ 51 w 163"/>
              <a:gd name="T61" fmla="*/ 133 h 163"/>
              <a:gd name="T62" fmla="*/ 116 w 163"/>
              <a:gd name="T63" fmla="*/ 64 h 163"/>
              <a:gd name="T64" fmla="*/ 47 w 163"/>
              <a:gd name="T65" fmla="*/ 129 h 163"/>
              <a:gd name="T66" fmla="*/ 34 w 163"/>
              <a:gd name="T67" fmla="*/ 116 h 163"/>
              <a:gd name="T68" fmla="*/ 99 w 163"/>
              <a:gd name="T69" fmla="*/ 47 h 163"/>
              <a:gd name="T70" fmla="*/ 30 w 163"/>
              <a:gd name="T71" fmla="*/ 112 h 163"/>
              <a:gd name="T72" fmla="*/ 101 w 163"/>
              <a:gd name="T73" fmla="*/ 33 h 163"/>
              <a:gd name="T74" fmla="*/ 50 w 163"/>
              <a:gd name="T75" fmla="*/ 142 h 163"/>
              <a:gd name="T76" fmla="*/ 142 w 163"/>
              <a:gd name="T77" fmla="*/ 50 h 163"/>
              <a:gd name="T78" fmla="*/ 118 w 163"/>
              <a:gd name="T79" fmla="*/ 17 h 163"/>
              <a:gd name="T80" fmla="*/ 142 w 163"/>
              <a:gd name="T81" fmla="*/ 5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63" h="163">
                <a:moveTo>
                  <a:pt x="152" y="11"/>
                </a:moveTo>
                <a:cubicBezTo>
                  <a:pt x="142" y="0"/>
                  <a:pt x="126" y="0"/>
                  <a:pt x="116" y="11"/>
                </a:cubicBezTo>
                <a:cubicBezTo>
                  <a:pt x="11" y="115"/>
                  <a:pt x="11" y="115"/>
                  <a:pt x="11" y="115"/>
                </a:cubicBezTo>
                <a:cubicBezTo>
                  <a:pt x="11" y="115"/>
                  <a:pt x="11" y="115"/>
                  <a:pt x="11" y="115"/>
                </a:cubicBezTo>
                <a:cubicBezTo>
                  <a:pt x="11" y="115"/>
                  <a:pt x="11" y="115"/>
                  <a:pt x="11" y="115"/>
                </a:cubicBezTo>
                <a:cubicBezTo>
                  <a:pt x="11" y="116"/>
                  <a:pt x="11" y="116"/>
                  <a:pt x="10" y="116"/>
                </a:cubicBezTo>
                <a:cubicBezTo>
                  <a:pt x="10" y="116"/>
                  <a:pt x="10" y="116"/>
                  <a:pt x="10" y="116"/>
                </a:cubicBezTo>
                <a:cubicBezTo>
                  <a:pt x="10" y="116"/>
                  <a:pt x="10" y="116"/>
                  <a:pt x="10" y="116"/>
                </a:cubicBezTo>
                <a:cubicBezTo>
                  <a:pt x="0" y="159"/>
                  <a:pt x="0" y="159"/>
                  <a:pt x="0" y="159"/>
                </a:cubicBezTo>
                <a:cubicBezTo>
                  <a:pt x="0" y="160"/>
                  <a:pt x="0" y="160"/>
                  <a:pt x="0" y="160"/>
                </a:cubicBezTo>
                <a:cubicBezTo>
                  <a:pt x="0" y="160"/>
                  <a:pt x="0" y="160"/>
                  <a:pt x="0" y="160"/>
                </a:cubicBezTo>
                <a:cubicBezTo>
                  <a:pt x="0" y="160"/>
                  <a:pt x="0" y="161"/>
                  <a:pt x="0" y="161"/>
                </a:cubicBezTo>
                <a:cubicBezTo>
                  <a:pt x="0" y="161"/>
                  <a:pt x="0" y="161"/>
                  <a:pt x="0" y="161"/>
                </a:cubicBezTo>
                <a:cubicBezTo>
                  <a:pt x="0" y="162"/>
                  <a:pt x="1" y="162"/>
                  <a:pt x="1" y="162"/>
                </a:cubicBezTo>
                <a:cubicBezTo>
                  <a:pt x="1" y="162"/>
                  <a:pt x="1" y="163"/>
                  <a:pt x="2" y="163"/>
                </a:cubicBezTo>
                <a:cubicBezTo>
                  <a:pt x="2" y="163"/>
                  <a:pt x="3" y="163"/>
                  <a:pt x="3" y="163"/>
                </a:cubicBezTo>
                <a:cubicBezTo>
                  <a:pt x="3" y="163"/>
                  <a:pt x="3" y="163"/>
                  <a:pt x="4" y="163"/>
                </a:cubicBezTo>
                <a:cubicBezTo>
                  <a:pt x="47" y="153"/>
                  <a:pt x="47" y="153"/>
                  <a:pt x="47" y="153"/>
                </a:cubicBezTo>
                <a:cubicBezTo>
                  <a:pt x="47" y="153"/>
                  <a:pt x="47" y="153"/>
                  <a:pt x="47" y="153"/>
                </a:cubicBezTo>
                <a:cubicBezTo>
                  <a:pt x="47" y="153"/>
                  <a:pt x="47" y="153"/>
                  <a:pt x="47" y="152"/>
                </a:cubicBezTo>
                <a:cubicBezTo>
                  <a:pt x="47" y="152"/>
                  <a:pt x="47" y="152"/>
                  <a:pt x="48" y="152"/>
                </a:cubicBezTo>
                <a:cubicBezTo>
                  <a:pt x="48" y="152"/>
                  <a:pt x="48" y="152"/>
                  <a:pt x="48" y="152"/>
                </a:cubicBezTo>
                <a:cubicBezTo>
                  <a:pt x="48" y="152"/>
                  <a:pt x="48" y="152"/>
                  <a:pt x="48" y="152"/>
                </a:cubicBezTo>
                <a:cubicBezTo>
                  <a:pt x="152" y="47"/>
                  <a:pt x="152" y="47"/>
                  <a:pt x="152" y="47"/>
                </a:cubicBezTo>
                <a:cubicBezTo>
                  <a:pt x="163" y="37"/>
                  <a:pt x="163" y="21"/>
                  <a:pt x="152" y="11"/>
                </a:cubicBezTo>
                <a:close/>
                <a:moveTo>
                  <a:pt x="148" y="15"/>
                </a:moveTo>
                <a:cubicBezTo>
                  <a:pt x="155" y="22"/>
                  <a:pt x="156" y="33"/>
                  <a:pt x="150" y="41"/>
                </a:cubicBezTo>
                <a:cubicBezTo>
                  <a:pt x="122" y="13"/>
                  <a:pt x="122" y="13"/>
                  <a:pt x="122" y="13"/>
                </a:cubicBezTo>
                <a:cubicBezTo>
                  <a:pt x="130" y="7"/>
                  <a:pt x="141" y="8"/>
                  <a:pt x="148" y="15"/>
                </a:cubicBezTo>
                <a:close/>
                <a:moveTo>
                  <a:pt x="134" y="58"/>
                </a:moveTo>
                <a:cubicBezTo>
                  <a:pt x="105" y="29"/>
                  <a:pt x="105" y="29"/>
                  <a:pt x="105" y="29"/>
                </a:cubicBezTo>
                <a:cubicBezTo>
                  <a:pt x="109" y="25"/>
                  <a:pt x="109" y="25"/>
                  <a:pt x="109" y="25"/>
                </a:cubicBezTo>
                <a:cubicBezTo>
                  <a:pt x="138" y="54"/>
                  <a:pt x="138" y="54"/>
                  <a:pt x="138" y="54"/>
                </a:cubicBezTo>
                <a:lnTo>
                  <a:pt x="134" y="58"/>
                </a:lnTo>
                <a:close/>
                <a:moveTo>
                  <a:pt x="14" y="149"/>
                </a:moveTo>
                <a:cubicBezTo>
                  <a:pt x="13" y="148"/>
                  <a:pt x="11" y="148"/>
                  <a:pt x="10" y="149"/>
                </a:cubicBezTo>
                <a:cubicBezTo>
                  <a:pt x="8" y="151"/>
                  <a:pt x="8" y="151"/>
                  <a:pt x="8" y="151"/>
                </a:cubicBezTo>
                <a:cubicBezTo>
                  <a:pt x="15" y="120"/>
                  <a:pt x="15" y="120"/>
                  <a:pt x="15" y="120"/>
                </a:cubicBezTo>
                <a:cubicBezTo>
                  <a:pt x="28" y="118"/>
                  <a:pt x="28" y="118"/>
                  <a:pt x="28" y="118"/>
                </a:cubicBezTo>
                <a:cubicBezTo>
                  <a:pt x="27" y="133"/>
                  <a:pt x="27" y="133"/>
                  <a:pt x="27" y="133"/>
                </a:cubicBezTo>
                <a:cubicBezTo>
                  <a:pt x="27" y="133"/>
                  <a:pt x="27" y="133"/>
                  <a:pt x="27" y="133"/>
                </a:cubicBezTo>
                <a:cubicBezTo>
                  <a:pt x="27" y="134"/>
                  <a:pt x="27" y="134"/>
                  <a:pt x="27" y="134"/>
                </a:cubicBezTo>
                <a:cubicBezTo>
                  <a:pt x="27" y="134"/>
                  <a:pt x="27" y="134"/>
                  <a:pt x="27" y="134"/>
                </a:cubicBezTo>
                <a:cubicBezTo>
                  <a:pt x="27" y="134"/>
                  <a:pt x="27" y="134"/>
                  <a:pt x="27" y="135"/>
                </a:cubicBezTo>
                <a:cubicBezTo>
                  <a:pt x="27" y="135"/>
                  <a:pt x="27" y="135"/>
                  <a:pt x="27" y="135"/>
                </a:cubicBezTo>
                <a:cubicBezTo>
                  <a:pt x="27" y="135"/>
                  <a:pt x="27" y="135"/>
                  <a:pt x="27" y="135"/>
                </a:cubicBezTo>
                <a:cubicBezTo>
                  <a:pt x="28" y="136"/>
                  <a:pt x="28" y="136"/>
                  <a:pt x="28" y="136"/>
                </a:cubicBezTo>
                <a:cubicBezTo>
                  <a:pt x="28" y="136"/>
                  <a:pt x="28" y="136"/>
                  <a:pt x="28" y="136"/>
                </a:cubicBezTo>
                <a:cubicBezTo>
                  <a:pt x="28" y="136"/>
                  <a:pt x="29" y="136"/>
                  <a:pt x="29" y="136"/>
                </a:cubicBezTo>
                <a:cubicBezTo>
                  <a:pt x="29" y="136"/>
                  <a:pt x="29" y="136"/>
                  <a:pt x="29" y="136"/>
                </a:cubicBezTo>
                <a:cubicBezTo>
                  <a:pt x="29" y="136"/>
                  <a:pt x="29" y="136"/>
                  <a:pt x="30" y="136"/>
                </a:cubicBezTo>
                <a:cubicBezTo>
                  <a:pt x="30" y="136"/>
                  <a:pt x="30" y="136"/>
                  <a:pt x="30" y="136"/>
                </a:cubicBezTo>
                <a:cubicBezTo>
                  <a:pt x="30" y="136"/>
                  <a:pt x="30" y="136"/>
                  <a:pt x="30" y="136"/>
                </a:cubicBezTo>
                <a:cubicBezTo>
                  <a:pt x="30" y="136"/>
                  <a:pt x="30" y="136"/>
                  <a:pt x="30" y="136"/>
                </a:cubicBezTo>
                <a:cubicBezTo>
                  <a:pt x="30" y="136"/>
                  <a:pt x="30" y="136"/>
                  <a:pt x="30" y="136"/>
                </a:cubicBezTo>
                <a:cubicBezTo>
                  <a:pt x="30" y="136"/>
                  <a:pt x="30" y="136"/>
                  <a:pt x="30" y="136"/>
                </a:cubicBezTo>
                <a:cubicBezTo>
                  <a:pt x="45" y="135"/>
                  <a:pt x="45" y="135"/>
                  <a:pt x="45" y="135"/>
                </a:cubicBezTo>
                <a:cubicBezTo>
                  <a:pt x="43" y="148"/>
                  <a:pt x="43" y="148"/>
                  <a:pt x="43" y="148"/>
                </a:cubicBezTo>
                <a:cubicBezTo>
                  <a:pt x="12" y="155"/>
                  <a:pt x="12" y="155"/>
                  <a:pt x="12" y="155"/>
                </a:cubicBezTo>
                <a:cubicBezTo>
                  <a:pt x="14" y="153"/>
                  <a:pt x="14" y="153"/>
                  <a:pt x="14" y="153"/>
                </a:cubicBezTo>
                <a:cubicBezTo>
                  <a:pt x="15" y="152"/>
                  <a:pt x="15" y="150"/>
                  <a:pt x="14" y="149"/>
                </a:cubicBezTo>
                <a:close/>
                <a:moveTo>
                  <a:pt x="51" y="133"/>
                </a:moveTo>
                <a:cubicBezTo>
                  <a:pt x="116" y="68"/>
                  <a:pt x="116" y="68"/>
                  <a:pt x="116" y="68"/>
                </a:cubicBezTo>
                <a:cubicBezTo>
                  <a:pt x="117" y="67"/>
                  <a:pt x="117" y="65"/>
                  <a:pt x="116" y="64"/>
                </a:cubicBezTo>
                <a:cubicBezTo>
                  <a:pt x="114" y="63"/>
                  <a:pt x="113" y="63"/>
                  <a:pt x="111" y="64"/>
                </a:cubicBezTo>
                <a:cubicBezTo>
                  <a:pt x="47" y="129"/>
                  <a:pt x="47" y="129"/>
                  <a:pt x="47" y="129"/>
                </a:cubicBezTo>
                <a:cubicBezTo>
                  <a:pt x="33" y="130"/>
                  <a:pt x="33" y="130"/>
                  <a:pt x="33" y="130"/>
                </a:cubicBezTo>
                <a:cubicBezTo>
                  <a:pt x="34" y="116"/>
                  <a:pt x="34" y="116"/>
                  <a:pt x="34" y="116"/>
                </a:cubicBezTo>
                <a:cubicBezTo>
                  <a:pt x="99" y="52"/>
                  <a:pt x="99" y="52"/>
                  <a:pt x="99" y="52"/>
                </a:cubicBezTo>
                <a:cubicBezTo>
                  <a:pt x="100" y="50"/>
                  <a:pt x="100" y="49"/>
                  <a:pt x="99" y="47"/>
                </a:cubicBezTo>
                <a:cubicBezTo>
                  <a:pt x="98" y="46"/>
                  <a:pt x="96" y="46"/>
                  <a:pt x="95" y="47"/>
                </a:cubicBezTo>
                <a:cubicBezTo>
                  <a:pt x="30" y="112"/>
                  <a:pt x="30" y="112"/>
                  <a:pt x="30" y="112"/>
                </a:cubicBezTo>
                <a:cubicBezTo>
                  <a:pt x="21" y="113"/>
                  <a:pt x="21" y="113"/>
                  <a:pt x="21" y="113"/>
                </a:cubicBezTo>
                <a:cubicBezTo>
                  <a:pt x="101" y="33"/>
                  <a:pt x="101" y="33"/>
                  <a:pt x="101" y="33"/>
                </a:cubicBezTo>
                <a:cubicBezTo>
                  <a:pt x="130" y="62"/>
                  <a:pt x="130" y="62"/>
                  <a:pt x="130" y="62"/>
                </a:cubicBezTo>
                <a:cubicBezTo>
                  <a:pt x="50" y="142"/>
                  <a:pt x="50" y="142"/>
                  <a:pt x="50" y="142"/>
                </a:cubicBezTo>
                <a:lnTo>
                  <a:pt x="51" y="133"/>
                </a:lnTo>
                <a:close/>
                <a:moveTo>
                  <a:pt x="142" y="50"/>
                </a:moveTo>
                <a:cubicBezTo>
                  <a:pt x="113" y="21"/>
                  <a:pt x="113" y="21"/>
                  <a:pt x="113" y="21"/>
                </a:cubicBezTo>
                <a:cubicBezTo>
                  <a:pt x="118" y="17"/>
                  <a:pt x="118" y="17"/>
                  <a:pt x="118" y="17"/>
                </a:cubicBezTo>
                <a:cubicBezTo>
                  <a:pt x="146" y="45"/>
                  <a:pt x="146" y="45"/>
                  <a:pt x="146" y="45"/>
                </a:cubicBezTo>
                <a:lnTo>
                  <a:pt x="142" y="5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34" name="TextBox 33"/>
          <p:cNvSpPr txBox="1"/>
          <p:nvPr/>
        </p:nvSpPr>
        <p:spPr>
          <a:xfrm>
            <a:off x="5636408" y="3258830"/>
            <a:ext cx="908903" cy="646331"/>
          </a:xfrm>
          <a:prstGeom prst="rect">
            <a:avLst/>
          </a:prstGeom>
          <a:noFill/>
        </p:spPr>
        <p:txBody>
          <a:bodyPr wrap="none" lIns="0" rIns="0" rtlCol="0">
            <a:spAutoFit/>
          </a:bodyPr>
          <a:lstStyle/>
          <a:p>
            <a:pPr algn="ctr"/>
            <a:r>
              <a:rPr lang="en-US" sz="3600" dirty="0">
                <a:solidFill>
                  <a:schemeClr val="bg1"/>
                </a:solidFill>
                <a:latin typeface="+mj-lt"/>
              </a:rPr>
              <a:t>50%</a:t>
            </a:r>
          </a:p>
        </p:txBody>
      </p:sp>
      <p:sp>
        <p:nvSpPr>
          <p:cNvPr id="35" name="TextBox 34"/>
          <p:cNvSpPr txBox="1"/>
          <p:nvPr/>
        </p:nvSpPr>
        <p:spPr>
          <a:xfrm>
            <a:off x="4951328" y="4029474"/>
            <a:ext cx="2289343" cy="815608"/>
          </a:xfrm>
          <a:prstGeom prst="rect">
            <a:avLst/>
          </a:prstGeom>
          <a:noFill/>
        </p:spPr>
        <p:txBody>
          <a:bodyPr wrap="square" lIns="0" rIns="0" rtlCol="0">
            <a:spAutoFit/>
          </a:bodyPr>
          <a:lstStyle/>
          <a:p>
            <a:pPr algn="ctr">
              <a:lnSpc>
                <a:spcPct val="120000"/>
              </a:lnSpc>
              <a:spcBef>
                <a:spcPts val="600"/>
              </a:spcBef>
            </a:pPr>
            <a:r>
              <a:rPr lang="en-US" sz="1400" b="1" dirty="0">
                <a:solidFill>
                  <a:schemeClr val="bg1"/>
                </a:solidFill>
              </a:rPr>
              <a:t>Write title here</a:t>
            </a:r>
          </a:p>
          <a:p>
            <a:pPr algn="ctr">
              <a:lnSpc>
                <a:spcPct val="120000"/>
              </a:lnSpc>
              <a:spcBef>
                <a:spcPts val="600"/>
              </a:spcBef>
            </a:pPr>
            <a:r>
              <a:rPr lang="en-US" sz="1050" b="1" dirty="0">
                <a:solidFill>
                  <a:schemeClr val="bg1">
                    <a:alpha val="70000"/>
                  </a:schemeClr>
                </a:solidFill>
              </a:rPr>
              <a:t>This is a dummy text. Double click to add your text here. </a:t>
            </a:r>
          </a:p>
        </p:txBody>
      </p:sp>
      <p:sp>
        <p:nvSpPr>
          <p:cNvPr id="36" name="TextBox 35"/>
          <p:cNvSpPr txBox="1"/>
          <p:nvPr/>
        </p:nvSpPr>
        <p:spPr>
          <a:xfrm>
            <a:off x="8471386" y="3258830"/>
            <a:ext cx="908903" cy="646331"/>
          </a:xfrm>
          <a:prstGeom prst="rect">
            <a:avLst/>
          </a:prstGeom>
          <a:noFill/>
        </p:spPr>
        <p:txBody>
          <a:bodyPr wrap="none" lIns="0" rIns="0" rtlCol="0">
            <a:spAutoFit/>
          </a:bodyPr>
          <a:lstStyle/>
          <a:p>
            <a:pPr algn="ctr"/>
            <a:r>
              <a:rPr lang="en-US" sz="3600" dirty="0">
                <a:solidFill>
                  <a:schemeClr val="bg1"/>
                </a:solidFill>
                <a:latin typeface="+mj-lt"/>
              </a:rPr>
              <a:t>70%</a:t>
            </a:r>
          </a:p>
        </p:txBody>
      </p:sp>
      <p:sp>
        <p:nvSpPr>
          <p:cNvPr id="37" name="TextBox 36"/>
          <p:cNvSpPr txBox="1"/>
          <p:nvPr/>
        </p:nvSpPr>
        <p:spPr>
          <a:xfrm>
            <a:off x="7786306" y="4029474"/>
            <a:ext cx="2289343" cy="815608"/>
          </a:xfrm>
          <a:prstGeom prst="rect">
            <a:avLst/>
          </a:prstGeom>
          <a:noFill/>
        </p:spPr>
        <p:txBody>
          <a:bodyPr wrap="square" lIns="0" rIns="0" rtlCol="0">
            <a:spAutoFit/>
          </a:bodyPr>
          <a:lstStyle/>
          <a:p>
            <a:pPr algn="ctr">
              <a:lnSpc>
                <a:spcPct val="120000"/>
              </a:lnSpc>
              <a:spcBef>
                <a:spcPts val="600"/>
              </a:spcBef>
            </a:pPr>
            <a:r>
              <a:rPr lang="en-US" sz="1400" b="1" dirty="0">
                <a:solidFill>
                  <a:schemeClr val="bg1"/>
                </a:solidFill>
              </a:rPr>
              <a:t>Write title here</a:t>
            </a:r>
          </a:p>
          <a:p>
            <a:pPr algn="ctr">
              <a:lnSpc>
                <a:spcPct val="120000"/>
              </a:lnSpc>
              <a:spcBef>
                <a:spcPts val="600"/>
              </a:spcBef>
            </a:pPr>
            <a:r>
              <a:rPr lang="en-US" sz="1050" b="1" dirty="0">
                <a:solidFill>
                  <a:schemeClr val="bg1">
                    <a:alpha val="70000"/>
                  </a:schemeClr>
                </a:solidFill>
              </a:rPr>
              <a:t>This is a dummy text. Double click to add your text here. </a:t>
            </a:r>
          </a:p>
        </p:txBody>
      </p:sp>
      <p:sp>
        <p:nvSpPr>
          <p:cNvPr id="38" name="TextBox 37"/>
          <p:cNvSpPr txBox="1"/>
          <p:nvPr/>
        </p:nvSpPr>
        <p:spPr>
          <a:xfrm>
            <a:off x="2864397" y="3258830"/>
            <a:ext cx="908903" cy="646331"/>
          </a:xfrm>
          <a:prstGeom prst="rect">
            <a:avLst/>
          </a:prstGeom>
          <a:noFill/>
        </p:spPr>
        <p:txBody>
          <a:bodyPr wrap="none" lIns="0" rIns="0" rtlCol="0">
            <a:spAutoFit/>
          </a:bodyPr>
          <a:lstStyle/>
          <a:p>
            <a:pPr algn="ctr"/>
            <a:r>
              <a:rPr lang="en-US" sz="3600" dirty="0">
                <a:solidFill>
                  <a:schemeClr val="bg1"/>
                </a:solidFill>
                <a:latin typeface="+mj-lt"/>
              </a:rPr>
              <a:t>30%</a:t>
            </a:r>
          </a:p>
        </p:txBody>
      </p:sp>
      <p:sp>
        <p:nvSpPr>
          <p:cNvPr id="39" name="TextBox 38"/>
          <p:cNvSpPr txBox="1"/>
          <p:nvPr/>
        </p:nvSpPr>
        <p:spPr>
          <a:xfrm>
            <a:off x="2174178" y="4029474"/>
            <a:ext cx="2289343" cy="815608"/>
          </a:xfrm>
          <a:prstGeom prst="rect">
            <a:avLst/>
          </a:prstGeom>
          <a:noFill/>
        </p:spPr>
        <p:txBody>
          <a:bodyPr wrap="square" lIns="0" rIns="0" rtlCol="0">
            <a:spAutoFit/>
          </a:bodyPr>
          <a:lstStyle/>
          <a:p>
            <a:pPr algn="ctr">
              <a:lnSpc>
                <a:spcPct val="120000"/>
              </a:lnSpc>
              <a:spcBef>
                <a:spcPts val="600"/>
              </a:spcBef>
            </a:pPr>
            <a:r>
              <a:rPr lang="en-US" sz="1400" b="1" dirty="0">
                <a:solidFill>
                  <a:schemeClr val="bg1"/>
                </a:solidFill>
              </a:rPr>
              <a:t>Write title here</a:t>
            </a:r>
          </a:p>
          <a:p>
            <a:pPr algn="ctr">
              <a:lnSpc>
                <a:spcPct val="120000"/>
              </a:lnSpc>
              <a:spcBef>
                <a:spcPts val="600"/>
              </a:spcBef>
            </a:pPr>
            <a:r>
              <a:rPr lang="en-US" sz="1050" b="1" dirty="0">
                <a:solidFill>
                  <a:schemeClr val="bg1">
                    <a:alpha val="70000"/>
                  </a:schemeClr>
                </a:solidFill>
              </a:rPr>
              <a:t>This is a dummy text. Double click to add your text here. </a:t>
            </a:r>
          </a:p>
        </p:txBody>
      </p:sp>
    </p:spTree>
    <p:extLst>
      <p:ext uri="{BB962C8B-B14F-4D97-AF65-F5344CB8AC3E}">
        <p14:creationId xmlns:p14="http://schemas.microsoft.com/office/powerpoint/2010/main" val="42783846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CA" dirty="0"/>
          </a:p>
        </p:txBody>
      </p:sp>
      <p:sp>
        <p:nvSpPr>
          <p:cNvPr id="6" name="Content Placeholder 5"/>
          <p:cNvSpPr>
            <a:spLocks noGrp="1"/>
          </p:cNvSpPr>
          <p:nvPr>
            <p:ph sz="half" idx="15"/>
          </p:nvPr>
        </p:nvSpPr>
        <p:spPr/>
        <p:txBody>
          <a:bodyPr/>
          <a:lstStyle/>
          <a:p>
            <a:endParaRPr lang="en-CA" dirty="0"/>
          </a:p>
        </p:txBody>
      </p:sp>
      <p:sp>
        <p:nvSpPr>
          <p:cNvPr id="55" name="AutoShape 52"/>
          <p:cNvSpPr>
            <a:spLocks noChangeAspect="1" noChangeArrowheads="1" noTextEdit="1"/>
          </p:cNvSpPr>
          <p:nvPr/>
        </p:nvSpPr>
        <p:spPr bwMode="auto">
          <a:xfrm>
            <a:off x="5000343" y="689486"/>
            <a:ext cx="5629681" cy="5493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solidFill>
                <a:srgbClr val="FFFFFF"/>
              </a:solidFill>
              <a:latin typeface="Adobe Naskh Medium" panose="01010101010101010101" pitchFamily="50" charset="-78"/>
            </a:endParaRPr>
          </a:p>
        </p:txBody>
      </p:sp>
      <p:sp>
        <p:nvSpPr>
          <p:cNvPr id="56" name="Freeform 54"/>
          <p:cNvSpPr>
            <a:spLocks/>
          </p:cNvSpPr>
          <p:nvPr/>
        </p:nvSpPr>
        <p:spPr bwMode="auto">
          <a:xfrm>
            <a:off x="5949499" y="689486"/>
            <a:ext cx="3725436" cy="1925006"/>
          </a:xfrm>
          <a:custGeom>
            <a:avLst/>
            <a:gdLst>
              <a:gd name="T0" fmla="*/ 702 w 1403"/>
              <a:gd name="T1" fmla="*/ 725 h 725"/>
              <a:gd name="T2" fmla="*/ 1061 w 1403"/>
              <a:gd name="T3" fmla="*/ 631 h 725"/>
              <a:gd name="T4" fmla="*/ 1403 w 1403"/>
              <a:gd name="T5" fmla="*/ 715 h 725"/>
              <a:gd name="T6" fmla="*/ 1403 w 1403"/>
              <a:gd name="T7" fmla="*/ 702 h 725"/>
              <a:gd name="T8" fmla="*/ 702 w 1403"/>
              <a:gd name="T9" fmla="*/ 0 h 725"/>
              <a:gd name="T10" fmla="*/ 0 w 1403"/>
              <a:gd name="T11" fmla="*/ 702 h 725"/>
              <a:gd name="T12" fmla="*/ 0 w 1403"/>
              <a:gd name="T13" fmla="*/ 715 h 725"/>
              <a:gd name="T14" fmla="*/ 342 w 1403"/>
              <a:gd name="T15" fmla="*/ 631 h 725"/>
              <a:gd name="T16" fmla="*/ 702 w 1403"/>
              <a:gd name="T17" fmla="*/ 725 h 7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03" h="725">
                <a:moveTo>
                  <a:pt x="702" y="725"/>
                </a:moveTo>
                <a:cubicBezTo>
                  <a:pt x="808" y="665"/>
                  <a:pt x="931" y="631"/>
                  <a:pt x="1061" y="631"/>
                </a:cubicBezTo>
                <a:cubicBezTo>
                  <a:pt x="1185" y="631"/>
                  <a:pt x="1301" y="661"/>
                  <a:pt x="1403" y="715"/>
                </a:cubicBezTo>
                <a:cubicBezTo>
                  <a:pt x="1403" y="711"/>
                  <a:pt x="1403" y="706"/>
                  <a:pt x="1403" y="702"/>
                </a:cubicBezTo>
                <a:cubicBezTo>
                  <a:pt x="1403" y="315"/>
                  <a:pt x="1089" y="0"/>
                  <a:pt x="702" y="0"/>
                </a:cubicBezTo>
                <a:cubicBezTo>
                  <a:pt x="315" y="0"/>
                  <a:pt x="0" y="315"/>
                  <a:pt x="0" y="702"/>
                </a:cubicBezTo>
                <a:cubicBezTo>
                  <a:pt x="0" y="706"/>
                  <a:pt x="0" y="711"/>
                  <a:pt x="0" y="715"/>
                </a:cubicBezTo>
                <a:cubicBezTo>
                  <a:pt x="103" y="661"/>
                  <a:pt x="219" y="631"/>
                  <a:pt x="342" y="631"/>
                </a:cubicBezTo>
                <a:cubicBezTo>
                  <a:pt x="473" y="631"/>
                  <a:pt x="595" y="665"/>
                  <a:pt x="702" y="725"/>
                </a:cubicBezTo>
                <a:close/>
              </a:path>
            </a:pathLst>
          </a:custGeom>
          <a:solidFill>
            <a:schemeClr val="bg1"/>
          </a:solidFill>
          <a:ln w="12700">
            <a:solidFill>
              <a:schemeClr val="accent1"/>
            </a:solidFill>
          </a:ln>
        </p:spPr>
        <p:txBody>
          <a:bodyPr vert="horz" wrap="square" lIns="91440" tIns="45720" rIns="91440" bIns="45720" numCol="1" anchor="ctr" anchorCtr="0" compatLnSpc="1">
            <a:prstTxWarp prst="textNoShape">
              <a:avLst/>
            </a:prstTxWarp>
          </a:bodyPr>
          <a:lstStyle/>
          <a:p>
            <a:pPr algn="ctr"/>
            <a:r>
              <a:rPr lang="en-US" sz="5400" dirty="0">
                <a:solidFill>
                  <a:srgbClr val="FFFFFF"/>
                </a:solidFill>
                <a:latin typeface="Adobe Naskh Medium" panose="01010101010101010101" pitchFamily="50" charset="-78"/>
                <a:ea typeface="linea-weather-10" charset="0"/>
                <a:cs typeface="Adobe Naskh Medium" panose="01010101010101010101" pitchFamily="50" charset="-78"/>
              </a:rPr>
              <a:t></a:t>
            </a:r>
            <a:endParaRPr lang="en-US" sz="5400" dirty="0">
              <a:solidFill>
                <a:srgbClr val="FFFFFF"/>
              </a:solidFill>
              <a:latin typeface="Adobe Naskh Medium" panose="01010101010101010101" pitchFamily="50" charset="-78"/>
            </a:endParaRPr>
          </a:p>
        </p:txBody>
      </p:sp>
      <p:sp>
        <p:nvSpPr>
          <p:cNvPr id="57" name="Freeform 55"/>
          <p:cNvSpPr>
            <a:spLocks/>
          </p:cNvSpPr>
          <p:nvPr/>
        </p:nvSpPr>
        <p:spPr bwMode="auto">
          <a:xfrm>
            <a:off x="7904166" y="2742036"/>
            <a:ext cx="2725857" cy="3437724"/>
          </a:xfrm>
          <a:custGeom>
            <a:avLst/>
            <a:gdLst>
              <a:gd name="T0" fmla="*/ 342 w 1027"/>
              <a:gd name="T1" fmla="*/ 562 h 1296"/>
              <a:gd name="T2" fmla="*/ 343 w 1027"/>
              <a:gd name="T3" fmla="*/ 594 h 1296"/>
              <a:gd name="T4" fmla="*/ 0 w 1027"/>
              <a:gd name="T5" fmla="*/ 1216 h 1296"/>
              <a:gd name="T6" fmla="*/ 325 w 1027"/>
              <a:gd name="T7" fmla="*/ 1296 h 1296"/>
              <a:gd name="T8" fmla="*/ 1027 w 1027"/>
              <a:gd name="T9" fmla="*/ 594 h 1296"/>
              <a:gd name="T10" fmla="*/ 698 w 1027"/>
              <a:gd name="T11" fmla="*/ 0 h 1296"/>
              <a:gd name="T12" fmla="*/ 342 w 1027"/>
              <a:gd name="T13" fmla="*/ 562 h 1296"/>
            </a:gdLst>
            <a:ahLst/>
            <a:cxnLst>
              <a:cxn ang="0">
                <a:pos x="T0" y="T1"/>
              </a:cxn>
              <a:cxn ang="0">
                <a:pos x="T2" y="T3"/>
              </a:cxn>
              <a:cxn ang="0">
                <a:pos x="T4" y="T5"/>
              </a:cxn>
              <a:cxn ang="0">
                <a:pos x="T6" y="T7"/>
              </a:cxn>
              <a:cxn ang="0">
                <a:pos x="T8" y="T9"/>
              </a:cxn>
              <a:cxn ang="0">
                <a:pos x="T10" y="T11"/>
              </a:cxn>
              <a:cxn ang="0">
                <a:pos x="T12" y="T13"/>
              </a:cxn>
            </a:cxnLst>
            <a:rect l="0" t="0" r="r" b="b"/>
            <a:pathLst>
              <a:path w="1027" h="1296">
                <a:moveTo>
                  <a:pt x="342" y="562"/>
                </a:moveTo>
                <a:cubicBezTo>
                  <a:pt x="342" y="572"/>
                  <a:pt x="343" y="583"/>
                  <a:pt x="343" y="594"/>
                </a:cubicBezTo>
                <a:cubicBezTo>
                  <a:pt x="343" y="855"/>
                  <a:pt x="206" y="1085"/>
                  <a:pt x="0" y="1216"/>
                </a:cubicBezTo>
                <a:cubicBezTo>
                  <a:pt x="97" y="1267"/>
                  <a:pt x="208" y="1296"/>
                  <a:pt x="325" y="1296"/>
                </a:cubicBezTo>
                <a:cubicBezTo>
                  <a:pt x="712" y="1296"/>
                  <a:pt x="1027" y="981"/>
                  <a:pt x="1027" y="594"/>
                </a:cubicBezTo>
                <a:cubicBezTo>
                  <a:pt x="1027" y="344"/>
                  <a:pt x="896" y="124"/>
                  <a:pt x="698" y="0"/>
                </a:cubicBezTo>
                <a:cubicBezTo>
                  <a:pt x="676" y="239"/>
                  <a:pt x="538" y="445"/>
                  <a:pt x="342" y="562"/>
                </a:cubicBezTo>
                <a:close/>
              </a:path>
            </a:pathLst>
          </a:custGeom>
          <a:solidFill>
            <a:schemeClr val="bg1"/>
          </a:solidFill>
          <a:ln w="12700">
            <a:solidFill>
              <a:schemeClr val="accent2"/>
            </a:solidFill>
          </a:ln>
        </p:spPr>
        <p:txBody>
          <a:bodyPr vert="horz" wrap="square" lIns="365760" tIns="548640" rIns="0" bIns="45720" numCol="1" anchor="ctr" anchorCtr="0" compatLnSpc="1">
            <a:prstTxWarp prst="textNoShape">
              <a:avLst/>
            </a:prstTxWarp>
          </a:bodyPr>
          <a:lstStyle/>
          <a:p>
            <a:pPr algn="ctr"/>
            <a:r>
              <a:rPr lang="en-US" sz="5400" dirty="0">
                <a:solidFill>
                  <a:srgbClr val="FEFFFF"/>
                </a:solidFill>
                <a:latin typeface="Adobe Naskh Medium" panose="01010101010101010101" pitchFamily="50" charset="-78"/>
                <a:ea typeface="linea-weather-10" charset="0"/>
                <a:cs typeface="Adobe Naskh Medium" panose="01010101010101010101" pitchFamily="50" charset="-78"/>
              </a:rPr>
              <a:t></a:t>
            </a:r>
            <a:endParaRPr lang="en-US" sz="5400" dirty="0">
              <a:solidFill>
                <a:srgbClr val="FEFFFF"/>
              </a:solidFill>
              <a:latin typeface="Adobe Naskh Medium" panose="01010101010101010101" pitchFamily="50" charset="-78"/>
            </a:endParaRPr>
          </a:p>
        </p:txBody>
      </p:sp>
      <p:sp>
        <p:nvSpPr>
          <p:cNvPr id="58" name="Freeform 56"/>
          <p:cNvSpPr>
            <a:spLocks/>
          </p:cNvSpPr>
          <p:nvPr/>
        </p:nvSpPr>
        <p:spPr bwMode="auto">
          <a:xfrm>
            <a:off x="7904166" y="2454323"/>
            <a:ext cx="1767803" cy="1675853"/>
          </a:xfrm>
          <a:custGeom>
            <a:avLst/>
            <a:gdLst>
              <a:gd name="T0" fmla="*/ 0 w 666"/>
              <a:gd name="T1" fmla="*/ 80 h 631"/>
              <a:gd name="T2" fmla="*/ 339 w 666"/>
              <a:gd name="T3" fmla="*/ 631 h 631"/>
              <a:gd name="T4" fmla="*/ 666 w 666"/>
              <a:gd name="T5" fmla="*/ 89 h 631"/>
              <a:gd name="T6" fmla="*/ 325 w 666"/>
              <a:gd name="T7" fmla="*/ 0 h 631"/>
              <a:gd name="T8" fmla="*/ 0 w 666"/>
              <a:gd name="T9" fmla="*/ 80 h 631"/>
            </a:gdLst>
            <a:ahLst/>
            <a:cxnLst>
              <a:cxn ang="0">
                <a:pos x="T0" y="T1"/>
              </a:cxn>
              <a:cxn ang="0">
                <a:pos x="T2" y="T3"/>
              </a:cxn>
              <a:cxn ang="0">
                <a:pos x="T4" y="T5"/>
              </a:cxn>
              <a:cxn ang="0">
                <a:pos x="T6" y="T7"/>
              </a:cxn>
              <a:cxn ang="0">
                <a:pos x="T8" y="T9"/>
              </a:cxn>
            </a:cxnLst>
            <a:rect l="0" t="0" r="r" b="b"/>
            <a:pathLst>
              <a:path w="666" h="631">
                <a:moveTo>
                  <a:pt x="0" y="80"/>
                </a:moveTo>
                <a:cubicBezTo>
                  <a:pt x="187" y="199"/>
                  <a:pt x="317" y="399"/>
                  <a:pt x="339" y="631"/>
                </a:cubicBezTo>
                <a:cubicBezTo>
                  <a:pt x="522" y="515"/>
                  <a:pt x="649" y="317"/>
                  <a:pt x="666" y="89"/>
                </a:cubicBezTo>
                <a:cubicBezTo>
                  <a:pt x="565" y="32"/>
                  <a:pt x="449" y="0"/>
                  <a:pt x="325" y="0"/>
                </a:cubicBezTo>
                <a:cubicBezTo>
                  <a:pt x="208" y="0"/>
                  <a:pt x="97" y="29"/>
                  <a:pt x="0" y="80"/>
                </a:cubicBezTo>
                <a:close/>
              </a:path>
            </a:pathLst>
          </a:custGeom>
          <a:gradFill>
            <a:gsLst>
              <a:gs pos="0">
                <a:schemeClr val="accent1">
                  <a:alpha val="10000"/>
                </a:schemeClr>
              </a:gs>
              <a:gs pos="100000">
                <a:schemeClr val="accent2">
                  <a:alpha val="10000"/>
                </a:schemeClr>
              </a:gs>
            </a:gsLst>
            <a:lin ang="4200000" scaled="0"/>
          </a:gradFill>
          <a:ln w="12700">
            <a:gradFill>
              <a:gsLst>
                <a:gs pos="0">
                  <a:schemeClr val="accent1"/>
                </a:gs>
                <a:gs pos="100000">
                  <a:schemeClr val="accent2"/>
                </a:gs>
              </a:gsLst>
              <a:lin ang="4200000" scaled="0"/>
            </a:gradFill>
          </a:ln>
        </p:spPr>
        <p:txBody>
          <a:bodyPr vert="horz" wrap="square" lIns="274320" tIns="0" rIns="0" bIns="274320" numCol="1" anchor="ctr" anchorCtr="0" compatLnSpc="1">
            <a:prstTxWarp prst="textNoShape">
              <a:avLst/>
            </a:prstTxWarp>
          </a:bodyPr>
          <a:lstStyle/>
          <a:p>
            <a:pPr algn="ctr"/>
            <a:r>
              <a:rPr lang="en-US" b="1" dirty="0">
                <a:ea typeface="Roboto Light" charset="0"/>
                <a:cs typeface="Adobe Naskh Medium" panose="01010101010101010101" pitchFamily="50" charset="-78"/>
              </a:rPr>
              <a:t>02</a:t>
            </a:r>
          </a:p>
        </p:txBody>
      </p:sp>
      <p:sp>
        <p:nvSpPr>
          <p:cNvPr id="59" name="Freeform 57"/>
          <p:cNvSpPr>
            <a:spLocks/>
          </p:cNvSpPr>
          <p:nvPr/>
        </p:nvSpPr>
        <p:spPr bwMode="auto">
          <a:xfrm>
            <a:off x="4997377" y="2742036"/>
            <a:ext cx="2722891" cy="3437724"/>
          </a:xfrm>
          <a:custGeom>
            <a:avLst/>
            <a:gdLst>
              <a:gd name="T0" fmla="*/ 684 w 1026"/>
              <a:gd name="T1" fmla="*/ 594 h 1296"/>
              <a:gd name="T2" fmla="*/ 685 w 1026"/>
              <a:gd name="T3" fmla="*/ 562 h 1296"/>
              <a:gd name="T4" fmla="*/ 328 w 1026"/>
              <a:gd name="T5" fmla="*/ 0 h 1296"/>
              <a:gd name="T6" fmla="*/ 0 w 1026"/>
              <a:gd name="T7" fmla="*/ 594 h 1296"/>
              <a:gd name="T8" fmla="*/ 701 w 1026"/>
              <a:gd name="T9" fmla="*/ 1296 h 1296"/>
              <a:gd name="T10" fmla="*/ 1026 w 1026"/>
              <a:gd name="T11" fmla="*/ 1216 h 1296"/>
              <a:gd name="T12" fmla="*/ 684 w 1026"/>
              <a:gd name="T13" fmla="*/ 594 h 1296"/>
            </a:gdLst>
            <a:ahLst/>
            <a:cxnLst>
              <a:cxn ang="0">
                <a:pos x="T0" y="T1"/>
              </a:cxn>
              <a:cxn ang="0">
                <a:pos x="T2" y="T3"/>
              </a:cxn>
              <a:cxn ang="0">
                <a:pos x="T4" y="T5"/>
              </a:cxn>
              <a:cxn ang="0">
                <a:pos x="T6" y="T7"/>
              </a:cxn>
              <a:cxn ang="0">
                <a:pos x="T8" y="T9"/>
              </a:cxn>
              <a:cxn ang="0">
                <a:pos x="T10" y="T11"/>
              </a:cxn>
              <a:cxn ang="0">
                <a:pos x="T12" y="T13"/>
              </a:cxn>
            </a:cxnLst>
            <a:rect l="0" t="0" r="r" b="b"/>
            <a:pathLst>
              <a:path w="1026" h="1296">
                <a:moveTo>
                  <a:pt x="684" y="594"/>
                </a:moveTo>
                <a:cubicBezTo>
                  <a:pt x="684" y="583"/>
                  <a:pt x="684" y="572"/>
                  <a:pt x="685" y="562"/>
                </a:cubicBezTo>
                <a:cubicBezTo>
                  <a:pt x="489" y="445"/>
                  <a:pt x="351" y="239"/>
                  <a:pt x="328" y="0"/>
                </a:cubicBezTo>
                <a:cubicBezTo>
                  <a:pt x="131" y="124"/>
                  <a:pt x="0" y="344"/>
                  <a:pt x="0" y="594"/>
                </a:cubicBezTo>
                <a:cubicBezTo>
                  <a:pt x="0" y="981"/>
                  <a:pt x="315" y="1296"/>
                  <a:pt x="701" y="1296"/>
                </a:cubicBezTo>
                <a:cubicBezTo>
                  <a:pt x="819" y="1296"/>
                  <a:pt x="929" y="1267"/>
                  <a:pt x="1026" y="1216"/>
                </a:cubicBezTo>
                <a:cubicBezTo>
                  <a:pt x="821" y="1085"/>
                  <a:pt x="684" y="855"/>
                  <a:pt x="684" y="594"/>
                </a:cubicBezTo>
                <a:close/>
              </a:path>
            </a:pathLst>
          </a:custGeom>
          <a:solidFill>
            <a:schemeClr val="bg1"/>
          </a:solidFill>
          <a:ln w="12700">
            <a:solidFill>
              <a:schemeClr val="accent4"/>
            </a:solidFill>
          </a:ln>
        </p:spPr>
        <p:txBody>
          <a:bodyPr vert="horz" wrap="square" lIns="91440" tIns="548640" rIns="365760" bIns="45720" numCol="1" anchor="ctr" anchorCtr="0" compatLnSpc="1">
            <a:prstTxWarp prst="textNoShape">
              <a:avLst/>
            </a:prstTxWarp>
          </a:bodyPr>
          <a:lstStyle/>
          <a:p>
            <a:pPr algn="ctr"/>
            <a:r>
              <a:rPr lang="en-US" sz="5400" dirty="0">
                <a:solidFill>
                  <a:srgbClr val="FFFFFF"/>
                </a:solidFill>
                <a:latin typeface="Adobe Naskh Medium" panose="01010101010101010101" pitchFamily="50" charset="-78"/>
                <a:ea typeface="linea-weather-10" charset="0"/>
                <a:cs typeface="Adobe Naskh Medium" panose="01010101010101010101" pitchFamily="50" charset="-78"/>
              </a:rPr>
              <a:t></a:t>
            </a:r>
            <a:endParaRPr lang="en-US" sz="5400" dirty="0">
              <a:solidFill>
                <a:srgbClr val="FFFFFF"/>
              </a:solidFill>
              <a:latin typeface="Adobe Naskh Medium" panose="01010101010101010101" pitchFamily="50" charset="-78"/>
            </a:endParaRPr>
          </a:p>
        </p:txBody>
      </p:sp>
      <p:sp>
        <p:nvSpPr>
          <p:cNvPr id="60" name="Freeform 58"/>
          <p:cNvSpPr>
            <a:spLocks/>
          </p:cNvSpPr>
          <p:nvPr/>
        </p:nvSpPr>
        <p:spPr bwMode="auto">
          <a:xfrm>
            <a:off x="5955431" y="2454323"/>
            <a:ext cx="1764837" cy="1675853"/>
          </a:xfrm>
          <a:custGeom>
            <a:avLst/>
            <a:gdLst>
              <a:gd name="T0" fmla="*/ 327 w 665"/>
              <a:gd name="T1" fmla="*/ 631 h 631"/>
              <a:gd name="T2" fmla="*/ 665 w 665"/>
              <a:gd name="T3" fmla="*/ 80 h 631"/>
              <a:gd name="T4" fmla="*/ 340 w 665"/>
              <a:gd name="T5" fmla="*/ 0 h 631"/>
              <a:gd name="T6" fmla="*/ 0 w 665"/>
              <a:gd name="T7" fmla="*/ 89 h 631"/>
              <a:gd name="T8" fmla="*/ 327 w 665"/>
              <a:gd name="T9" fmla="*/ 631 h 631"/>
            </a:gdLst>
            <a:ahLst/>
            <a:cxnLst>
              <a:cxn ang="0">
                <a:pos x="T0" y="T1"/>
              </a:cxn>
              <a:cxn ang="0">
                <a:pos x="T2" y="T3"/>
              </a:cxn>
              <a:cxn ang="0">
                <a:pos x="T4" y="T5"/>
              </a:cxn>
              <a:cxn ang="0">
                <a:pos x="T6" y="T7"/>
              </a:cxn>
              <a:cxn ang="0">
                <a:pos x="T8" y="T9"/>
              </a:cxn>
            </a:cxnLst>
            <a:rect l="0" t="0" r="r" b="b"/>
            <a:pathLst>
              <a:path w="665" h="631">
                <a:moveTo>
                  <a:pt x="327" y="631"/>
                </a:moveTo>
                <a:cubicBezTo>
                  <a:pt x="349" y="399"/>
                  <a:pt x="479" y="199"/>
                  <a:pt x="665" y="80"/>
                </a:cubicBezTo>
                <a:cubicBezTo>
                  <a:pt x="568" y="29"/>
                  <a:pt x="458" y="0"/>
                  <a:pt x="340" y="0"/>
                </a:cubicBezTo>
                <a:cubicBezTo>
                  <a:pt x="217" y="0"/>
                  <a:pt x="101" y="32"/>
                  <a:pt x="0" y="89"/>
                </a:cubicBezTo>
                <a:cubicBezTo>
                  <a:pt x="17" y="317"/>
                  <a:pt x="143" y="515"/>
                  <a:pt x="327" y="631"/>
                </a:cubicBezTo>
                <a:close/>
              </a:path>
            </a:pathLst>
          </a:custGeom>
          <a:gradFill>
            <a:gsLst>
              <a:gs pos="0">
                <a:schemeClr val="accent4">
                  <a:alpha val="10000"/>
                </a:schemeClr>
              </a:gs>
              <a:gs pos="98000">
                <a:schemeClr val="accent1">
                  <a:alpha val="10000"/>
                </a:schemeClr>
              </a:gs>
            </a:gsLst>
            <a:lin ang="17400000" scaled="0"/>
          </a:gradFill>
          <a:ln w="12700">
            <a:gradFill>
              <a:gsLst>
                <a:gs pos="0">
                  <a:schemeClr val="accent4"/>
                </a:gs>
                <a:gs pos="99000">
                  <a:schemeClr val="accent1"/>
                </a:gs>
              </a:gsLst>
              <a:lin ang="17400000" scaled="0"/>
            </a:gradFill>
          </a:ln>
        </p:spPr>
        <p:txBody>
          <a:bodyPr vert="horz" wrap="square" lIns="91440" tIns="0" rIns="274320" bIns="274320" numCol="1" anchor="ctr" anchorCtr="0" compatLnSpc="1">
            <a:prstTxWarp prst="textNoShape">
              <a:avLst/>
            </a:prstTxWarp>
          </a:bodyPr>
          <a:lstStyle/>
          <a:p>
            <a:pPr algn="ctr"/>
            <a:r>
              <a:rPr lang="en-US" b="1" dirty="0">
                <a:ea typeface="Roboto Light" charset="0"/>
                <a:cs typeface="Adobe Naskh Medium" panose="01010101010101010101" pitchFamily="50" charset="-78"/>
              </a:rPr>
              <a:t>01</a:t>
            </a:r>
          </a:p>
        </p:txBody>
      </p:sp>
      <p:sp>
        <p:nvSpPr>
          <p:cNvPr id="61" name="Freeform 59"/>
          <p:cNvSpPr>
            <a:spLocks/>
          </p:cNvSpPr>
          <p:nvPr/>
        </p:nvSpPr>
        <p:spPr bwMode="auto">
          <a:xfrm>
            <a:off x="6907553" y="4281448"/>
            <a:ext cx="1815260" cy="1634328"/>
          </a:xfrm>
          <a:custGeom>
            <a:avLst/>
            <a:gdLst>
              <a:gd name="T0" fmla="*/ 684 w 684"/>
              <a:gd name="T1" fmla="*/ 13 h 615"/>
              <a:gd name="T2" fmla="*/ 684 w 684"/>
              <a:gd name="T3" fmla="*/ 0 h 615"/>
              <a:gd name="T4" fmla="*/ 342 w 684"/>
              <a:gd name="T5" fmla="*/ 84 h 615"/>
              <a:gd name="T6" fmla="*/ 0 w 684"/>
              <a:gd name="T7" fmla="*/ 0 h 615"/>
              <a:gd name="T8" fmla="*/ 0 w 684"/>
              <a:gd name="T9" fmla="*/ 13 h 615"/>
              <a:gd name="T10" fmla="*/ 342 w 684"/>
              <a:gd name="T11" fmla="*/ 615 h 615"/>
              <a:gd name="T12" fmla="*/ 684 w 684"/>
              <a:gd name="T13" fmla="*/ 13 h 615"/>
            </a:gdLst>
            <a:ahLst/>
            <a:cxnLst>
              <a:cxn ang="0">
                <a:pos x="T0" y="T1"/>
              </a:cxn>
              <a:cxn ang="0">
                <a:pos x="T2" y="T3"/>
              </a:cxn>
              <a:cxn ang="0">
                <a:pos x="T4" y="T5"/>
              </a:cxn>
              <a:cxn ang="0">
                <a:pos x="T6" y="T7"/>
              </a:cxn>
              <a:cxn ang="0">
                <a:pos x="T8" y="T9"/>
              </a:cxn>
              <a:cxn ang="0">
                <a:pos x="T10" y="T11"/>
              </a:cxn>
              <a:cxn ang="0">
                <a:pos x="T12" y="T13"/>
              </a:cxn>
            </a:cxnLst>
            <a:rect l="0" t="0" r="r" b="b"/>
            <a:pathLst>
              <a:path w="684" h="615">
                <a:moveTo>
                  <a:pt x="684" y="13"/>
                </a:moveTo>
                <a:cubicBezTo>
                  <a:pt x="684" y="9"/>
                  <a:pt x="684" y="4"/>
                  <a:pt x="684" y="0"/>
                </a:cubicBezTo>
                <a:cubicBezTo>
                  <a:pt x="582" y="54"/>
                  <a:pt x="465" y="84"/>
                  <a:pt x="342" y="84"/>
                </a:cubicBezTo>
                <a:cubicBezTo>
                  <a:pt x="218" y="84"/>
                  <a:pt x="102" y="54"/>
                  <a:pt x="0" y="0"/>
                </a:cubicBezTo>
                <a:cubicBezTo>
                  <a:pt x="0" y="4"/>
                  <a:pt x="0" y="9"/>
                  <a:pt x="0" y="13"/>
                </a:cubicBezTo>
                <a:cubicBezTo>
                  <a:pt x="0" y="269"/>
                  <a:pt x="137" y="493"/>
                  <a:pt x="342" y="615"/>
                </a:cubicBezTo>
                <a:cubicBezTo>
                  <a:pt x="547" y="493"/>
                  <a:pt x="684" y="269"/>
                  <a:pt x="684" y="13"/>
                </a:cubicBezTo>
                <a:close/>
              </a:path>
            </a:pathLst>
          </a:custGeom>
          <a:gradFill>
            <a:gsLst>
              <a:gs pos="0">
                <a:schemeClr val="accent2">
                  <a:alpha val="10000"/>
                </a:schemeClr>
              </a:gs>
              <a:gs pos="98000">
                <a:schemeClr val="accent4">
                  <a:alpha val="10000"/>
                </a:schemeClr>
              </a:gs>
            </a:gsLst>
            <a:lin ang="10800000" scaled="0"/>
          </a:gradFill>
          <a:ln w="12700">
            <a:gradFill>
              <a:gsLst>
                <a:gs pos="0">
                  <a:schemeClr val="accent2"/>
                </a:gs>
                <a:gs pos="99000">
                  <a:schemeClr val="accent4"/>
                </a:gs>
              </a:gsLst>
              <a:lin ang="10800000" scaled="0"/>
            </a:gradFill>
          </a:ln>
        </p:spPr>
        <p:txBody>
          <a:bodyPr vert="horz" wrap="square" lIns="91440" tIns="45720" rIns="91440" bIns="45720" numCol="1" anchor="ctr" anchorCtr="0" compatLnSpc="1">
            <a:prstTxWarp prst="textNoShape">
              <a:avLst/>
            </a:prstTxWarp>
          </a:bodyPr>
          <a:lstStyle/>
          <a:p>
            <a:pPr algn="ctr"/>
            <a:r>
              <a:rPr lang="en-US" b="1" dirty="0">
                <a:ea typeface="Roboto Light" charset="0"/>
                <a:cs typeface="Adobe Naskh Medium" panose="01010101010101010101" pitchFamily="50" charset="-78"/>
              </a:rPr>
              <a:t>03</a:t>
            </a:r>
          </a:p>
        </p:txBody>
      </p:sp>
      <p:sp>
        <p:nvSpPr>
          <p:cNvPr id="62" name="TextBox 61"/>
          <p:cNvSpPr txBox="1"/>
          <p:nvPr/>
        </p:nvSpPr>
        <p:spPr>
          <a:xfrm>
            <a:off x="6860589" y="1284417"/>
            <a:ext cx="1903256" cy="760208"/>
          </a:xfrm>
          <a:prstGeom prst="rect">
            <a:avLst/>
          </a:prstGeom>
          <a:noFill/>
        </p:spPr>
        <p:txBody>
          <a:bodyPr wrap="square" lIns="0" rIns="0" rtlCol="0">
            <a:spAutoFit/>
          </a:bodyPr>
          <a:lstStyle/>
          <a:p>
            <a:pPr algn="ctr">
              <a:lnSpc>
                <a:spcPct val="120000"/>
              </a:lnSpc>
              <a:spcBef>
                <a:spcPts val="600"/>
              </a:spcBef>
            </a:pPr>
            <a:r>
              <a:rPr lang="en-US" sz="1200" b="1" dirty="0"/>
              <a:t>Write title here</a:t>
            </a:r>
          </a:p>
          <a:p>
            <a:pPr algn="ctr">
              <a:lnSpc>
                <a:spcPct val="120000"/>
              </a:lnSpc>
              <a:spcBef>
                <a:spcPts val="600"/>
              </a:spcBef>
            </a:pPr>
            <a:r>
              <a:rPr lang="en-US" sz="1000" dirty="0">
                <a:solidFill>
                  <a:schemeClr val="bg1">
                    <a:lumMod val="50000"/>
                    <a:alpha val="70000"/>
                  </a:schemeClr>
                </a:solidFill>
              </a:rPr>
              <a:t>This is a dummy text. Double click to add your text here. </a:t>
            </a:r>
          </a:p>
        </p:txBody>
      </p:sp>
      <p:sp>
        <p:nvSpPr>
          <p:cNvPr id="63" name="TextBox 62"/>
          <p:cNvSpPr txBox="1"/>
          <p:nvPr/>
        </p:nvSpPr>
        <p:spPr>
          <a:xfrm>
            <a:off x="5397424" y="4266864"/>
            <a:ext cx="1305128" cy="944874"/>
          </a:xfrm>
          <a:prstGeom prst="rect">
            <a:avLst/>
          </a:prstGeom>
          <a:noFill/>
        </p:spPr>
        <p:txBody>
          <a:bodyPr wrap="square" lIns="0" rIns="0" rtlCol="0">
            <a:spAutoFit/>
          </a:bodyPr>
          <a:lstStyle/>
          <a:p>
            <a:pPr>
              <a:lnSpc>
                <a:spcPct val="120000"/>
              </a:lnSpc>
              <a:spcBef>
                <a:spcPts val="600"/>
              </a:spcBef>
            </a:pPr>
            <a:r>
              <a:rPr lang="en-US" sz="1200" b="1" dirty="0"/>
              <a:t>Write title here</a:t>
            </a:r>
          </a:p>
          <a:p>
            <a:pPr>
              <a:lnSpc>
                <a:spcPct val="120000"/>
              </a:lnSpc>
              <a:spcBef>
                <a:spcPts val="600"/>
              </a:spcBef>
            </a:pPr>
            <a:r>
              <a:rPr lang="en-US" sz="1000" dirty="0">
                <a:solidFill>
                  <a:schemeClr val="bg1">
                    <a:lumMod val="50000"/>
                    <a:alpha val="70000"/>
                  </a:schemeClr>
                </a:solidFill>
              </a:rPr>
              <a:t>This is a dummy text. Double click to add your text here. </a:t>
            </a:r>
          </a:p>
        </p:txBody>
      </p:sp>
      <p:sp>
        <p:nvSpPr>
          <p:cNvPr id="64" name="TextBox 63"/>
          <p:cNvSpPr txBox="1"/>
          <p:nvPr/>
        </p:nvSpPr>
        <p:spPr>
          <a:xfrm>
            <a:off x="8996422" y="4266864"/>
            <a:ext cx="1305128" cy="944874"/>
          </a:xfrm>
          <a:prstGeom prst="rect">
            <a:avLst/>
          </a:prstGeom>
          <a:noFill/>
        </p:spPr>
        <p:txBody>
          <a:bodyPr wrap="square" lIns="0" rIns="0" rtlCol="0">
            <a:spAutoFit/>
          </a:bodyPr>
          <a:lstStyle/>
          <a:p>
            <a:pPr algn="r">
              <a:lnSpc>
                <a:spcPct val="120000"/>
              </a:lnSpc>
              <a:spcBef>
                <a:spcPts val="600"/>
              </a:spcBef>
            </a:pPr>
            <a:r>
              <a:rPr lang="en-US" sz="1200" b="1" dirty="0"/>
              <a:t>Write title here</a:t>
            </a:r>
          </a:p>
          <a:p>
            <a:pPr algn="r">
              <a:lnSpc>
                <a:spcPct val="120000"/>
              </a:lnSpc>
              <a:spcBef>
                <a:spcPts val="600"/>
              </a:spcBef>
            </a:pPr>
            <a:r>
              <a:rPr lang="en-US" sz="1000" dirty="0">
                <a:solidFill>
                  <a:schemeClr val="bg1">
                    <a:lumMod val="50000"/>
                    <a:alpha val="70000"/>
                  </a:schemeClr>
                </a:solidFill>
              </a:rPr>
              <a:t>This is a dummy text. Double click to add your text here. </a:t>
            </a:r>
          </a:p>
        </p:txBody>
      </p:sp>
    </p:spTree>
    <p:extLst>
      <p:ext uri="{BB962C8B-B14F-4D97-AF65-F5344CB8AC3E}">
        <p14:creationId xmlns:p14="http://schemas.microsoft.com/office/powerpoint/2010/main" val="17383411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CA"/>
          </a:p>
        </p:txBody>
      </p:sp>
      <p:cxnSp>
        <p:nvCxnSpPr>
          <p:cNvPr id="28" name="Straight Connector 27"/>
          <p:cNvCxnSpPr/>
          <p:nvPr/>
        </p:nvCxnSpPr>
        <p:spPr>
          <a:xfrm>
            <a:off x="2806713" y="4479021"/>
            <a:ext cx="0" cy="538833"/>
          </a:xfrm>
          <a:prstGeom prst="line">
            <a:avLst/>
          </a:prstGeom>
          <a:ln>
            <a:solidFill>
              <a:schemeClr val="tx1">
                <a:alpha val="40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5129175" y="4479021"/>
            <a:ext cx="0" cy="538833"/>
          </a:xfrm>
          <a:prstGeom prst="line">
            <a:avLst/>
          </a:prstGeom>
          <a:ln>
            <a:solidFill>
              <a:schemeClr val="tx1">
                <a:alpha val="40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7333263" y="4479021"/>
            <a:ext cx="0" cy="538833"/>
          </a:xfrm>
          <a:prstGeom prst="line">
            <a:avLst/>
          </a:prstGeom>
          <a:ln>
            <a:solidFill>
              <a:schemeClr val="tx1">
                <a:alpha val="40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9663197" y="4479021"/>
            <a:ext cx="0" cy="538833"/>
          </a:xfrm>
          <a:prstGeom prst="line">
            <a:avLst/>
          </a:prstGeom>
          <a:ln>
            <a:solidFill>
              <a:schemeClr val="tx1">
                <a:alpha val="40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0" y="5046939"/>
            <a:ext cx="12192000" cy="0"/>
          </a:xfrm>
          <a:prstGeom prst="line">
            <a:avLst/>
          </a:prstGeom>
          <a:ln>
            <a:solidFill>
              <a:schemeClr val="tx1">
                <a:alpha val="20000"/>
              </a:schemeClr>
            </a:solidFill>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2580682" y="4802142"/>
            <a:ext cx="480780" cy="480778"/>
          </a:xfrm>
          <a:prstGeom prst="ellipse">
            <a:avLst/>
          </a:prstGeom>
          <a:solidFill>
            <a:schemeClr val="accent1"/>
          </a:solidFill>
          <a:ln w="254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80000"/>
              </a:lnSpc>
            </a:pPr>
            <a:r>
              <a:rPr lang="en-US" sz="1000" b="1" dirty="0">
                <a:solidFill>
                  <a:srgbClr val="FFFFFF"/>
                </a:solidFill>
                <a:latin typeface="+mj-lt"/>
              </a:rPr>
              <a:t>2010</a:t>
            </a:r>
          </a:p>
        </p:txBody>
      </p:sp>
      <p:sp>
        <p:nvSpPr>
          <p:cNvPr id="34" name="Oval 33"/>
          <p:cNvSpPr/>
          <p:nvPr/>
        </p:nvSpPr>
        <p:spPr>
          <a:xfrm>
            <a:off x="4897774" y="4802142"/>
            <a:ext cx="480780" cy="480778"/>
          </a:xfrm>
          <a:prstGeom prst="ellipse">
            <a:avLst/>
          </a:prstGeom>
          <a:solidFill>
            <a:schemeClr val="accent2"/>
          </a:solidFill>
          <a:ln w="254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80000"/>
              </a:lnSpc>
            </a:pPr>
            <a:r>
              <a:rPr lang="en-US" sz="1000" b="1" dirty="0">
                <a:solidFill>
                  <a:srgbClr val="FFFFFF"/>
                </a:solidFill>
                <a:latin typeface="+mj-lt"/>
              </a:rPr>
              <a:t>2015</a:t>
            </a:r>
          </a:p>
        </p:txBody>
      </p:sp>
      <p:sp>
        <p:nvSpPr>
          <p:cNvPr id="35" name="Oval 34"/>
          <p:cNvSpPr/>
          <p:nvPr/>
        </p:nvSpPr>
        <p:spPr>
          <a:xfrm>
            <a:off x="7105715" y="4802142"/>
            <a:ext cx="480780" cy="480778"/>
          </a:xfrm>
          <a:prstGeom prst="ellipse">
            <a:avLst/>
          </a:prstGeom>
          <a:solidFill>
            <a:schemeClr val="accent3"/>
          </a:solidFill>
          <a:ln w="254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80000"/>
              </a:lnSpc>
            </a:pPr>
            <a:r>
              <a:rPr lang="en-US" sz="1000" b="1" dirty="0">
                <a:solidFill>
                  <a:srgbClr val="FFFFFF"/>
                </a:solidFill>
                <a:latin typeface="+mj-lt"/>
              </a:rPr>
              <a:t>2018</a:t>
            </a:r>
          </a:p>
        </p:txBody>
      </p:sp>
      <p:sp>
        <p:nvSpPr>
          <p:cNvPr id="36" name="Oval 35"/>
          <p:cNvSpPr/>
          <p:nvPr/>
        </p:nvSpPr>
        <p:spPr>
          <a:xfrm>
            <a:off x="9422807" y="4802142"/>
            <a:ext cx="480780" cy="480778"/>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80000"/>
              </a:lnSpc>
            </a:pPr>
            <a:r>
              <a:rPr lang="en-US" sz="1000" b="1" dirty="0">
                <a:solidFill>
                  <a:srgbClr val="FFFFFF"/>
                </a:solidFill>
                <a:latin typeface="+mj-lt"/>
              </a:rPr>
              <a:t>2020</a:t>
            </a:r>
          </a:p>
        </p:txBody>
      </p:sp>
      <p:sp>
        <p:nvSpPr>
          <p:cNvPr id="37" name="TextBox 36"/>
          <p:cNvSpPr txBox="1"/>
          <p:nvPr/>
        </p:nvSpPr>
        <p:spPr>
          <a:xfrm>
            <a:off x="1887191" y="5416591"/>
            <a:ext cx="1883226" cy="760208"/>
          </a:xfrm>
          <a:prstGeom prst="rect">
            <a:avLst/>
          </a:prstGeom>
          <a:noFill/>
        </p:spPr>
        <p:txBody>
          <a:bodyPr wrap="square" lIns="0" rIns="0" rtlCol="0">
            <a:spAutoFit/>
          </a:bodyPr>
          <a:lstStyle/>
          <a:p>
            <a:pPr algn="ctr">
              <a:lnSpc>
                <a:spcPct val="120000"/>
              </a:lnSpc>
              <a:spcBef>
                <a:spcPts val="600"/>
              </a:spcBef>
            </a:pPr>
            <a:r>
              <a:rPr lang="en-US" sz="1200" b="1" dirty="0"/>
              <a:t>Write title here</a:t>
            </a:r>
          </a:p>
          <a:p>
            <a:pPr algn="ctr">
              <a:lnSpc>
                <a:spcPct val="120000"/>
              </a:lnSpc>
              <a:spcBef>
                <a:spcPts val="600"/>
              </a:spcBef>
            </a:pPr>
            <a:r>
              <a:rPr lang="en-US" sz="1000" dirty="0">
                <a:solidFill>
                  <a:schemeClr val="bg1">
                    <a:lumMod val="50000"/>
                    <a:alpha val="70000"/>
                  </a:schemeClr>
                </a:solidFill>
              </a:rPr>
              <a:t>This is a dummy text. Double click to add your text here. </a:t>
            </a:r>
          </a:p>
        </p:txBody>
      </p:sp>
      <p:sp>
        <p:nvSpPr>
          <p:cNvPr id="38" name="TextBox 37"/>
          <p:cNvSpPr txBox="1"/>
          <p:nvPr/>
        </p:nvSpPr>
        <p:spPr>
          <a:xfrm>
            <a:off x="4203412" y="5416591"/>
            <a:ext cx="1883226" cy="760208"/>
          </a:xfrm>
          <a:prstGeom prst="rect">
            <a:avLst/>
          </a:prstGeom>
          <a:noFill/>
        </p:spPr>
        <p:txBody>
          <a:bodyPr wrap="square" lIns="0" rIns="0" rtlCol="0">
            <a:spAutoFit/>
          </a:bodyPr>
          <a:lstStyle/>
          <a:p>
            <a:pPr algn="ctr">
              <a:lnSpc>
                <a:spcPct val="120000"/>
              </a:lnSpc>
              <a:spcBef>
                <a:spcPts val="600"/>
              </a:spcBef>
            </a:pPr>
            <a:r>
              <a:rPr lang="en-US" sz="1200" b="1" dirty="0"/>
              <a:t>Write title here</a:t>
            </a:r>
          </a:p>
          <a:p>
            <a:pPr algn="ctr">
              <a:lnSpc>
                <a:spcPct val="120000"/>
              </a:lnSpc>
              <a:spcBef>
                <a:spcPts val="600"/>
              </a:spcBef>
            </a:pPr>
            <a:r>
              <a:rPr lang="en-US" sz="1000" dirty="0">
                <a:solidFill>
                  <a:schemeClr val="bg1">
                    <a:lumMod val="50000"/>
                    <a:alpha val="70000"/>
                  </a:schemeClr>
                </a:solidFill>
              </a:rPr>
              <a:t>This is a dummy text. Double click to add your text here. </a:t>
            </a:r>
          </a:p>
        </p:txBody>
      </p:sp>
      <p:sp>
        <p:nvSpPr>
          <p:cNvPr id="39" name="TextBox 38"/>
          <p:cNvSpPr txBox="1"/>
          <p:nvPr/>
        </p:nvSpPr>
        <p:spPr>
          <a:xfrm>
            <a:off x="6404492" y="5416591"/>
            <a:ext cx="1883226" cy="760208"/>
          </a:xfrm>
          <a:prstGeom prst="rect">
            <a:avLst/>
          </a:prstGeom>
          <a:noFill/>
        </p:spPr>
        <p:txBody>
          <a:bodyPr wrap="square" lIns="0" rIns="0" rtlCol="0">
            <a:spAutoFit/>
          </a:bodyPr>
          <a:lstStyle/>
          <a:p>
            <a:pPr algn="ctr">
              <a:lnSpc>
                <a:spcPct val="120000"/>
              </a:lnSpc>
              <a:spcBef>
                <a:spcPts val="600"/>
              </a:spcBef>
            </a:pPr>
            <a:r>
              <a:rPr lang="en-US" sz="1200" b="1" dirty="0"/>
              <a:t>Write title here</a:t>
            </a:r>
          </a:p>
          <a:p>
            <a:pPr algn="ctr">
              <a:lnSpc>
                <a:spcPct val="120000"/>
              </a:lnSpc>
              <a:spcBef>
                <a:spcPts val="600"/>
              </a:spcBef>
            </a:pPr>
            <a:r>
              <a:rPr lang="en-US" sz="1000" dirty="0">
                <a:solidFill>
                  <a:schemeClr val="bg1">
                    <a:lumMod val="50000"/>
                    <a:alpha val="70000"/>
                  </a:schemeClr>
                </a:solidFill>
              </a:rPr>
              <a:t>This is a dummy text. Double click to add your text here. </a:t>
            </a:r>
          </a:p>
        </p:txBody>
      </p:sp>
      <p:sp>
        <p:nvSpPr>
          <p:cNvPr id="40" name="TextBox 39"/>
          <p:cNvSpPr txBox="1"/>
          <p:nvPr/>
        </p:nvSpPr>
        <p:spPr>
          <a:xfrm>
            <a:off x="8721584" y="5416591"/>
            <a:ext cx="1883226" cy="760208"/>
          </a:xfrm>
          <a:prstGeom prst="rect">
            <a:avLst/>
          </a:prstGeom>
          <a:noFill/>
        </p:spPr>
        <p:txBody>
          <a:bodyPr wrap="square" lIns="0" rIns="0" rtlCol="0">
            <a:spAutoFit/>
          </a:bodyPr>
          <a:lstStyle/>
          <a:p>
            <a:pPr algn="ctr">
              <a:lnSpc>
                <a:spcPct val="120000"/>
              </a:lnSpc>
              <a:spcBef>
                <a:spcPts val="600"/>
              </a:spcBef>
            </a:pPr>
            <a:r>
              <a:rPr lang="en-US" sz="1200" b="1" dirty="0"/>
              <a:t>Write title here</a:t>
            </a:r>
          </a:p>
          <a:p>
            <a:pPr algn="ctr">
              <a:lnSpc>
                <a:spcPct val="120000"/>
              </a:lnSpc>
              <a:spcBef>
                <a:spcPts val="600"/>
              </a:spcBef>
            </a:pPr>
            <a:r>
              <a:rPr lang="en-US" sz="1000" dirty="0">
                <a:solidFill>
                  <a:schemeClr val="bg1">
                    <a:lumMod val="50000"/>
                    <a:alpha val="70000"/>
                  </a:schemeClr>
                </a:solidFill>
              </a:rPr>
              <a:t>This is a dummy text. Double click to add your text here. </a:t>
            </a:r>
          </a:p>
        </p:txBody>
      </p:sp>
      <p:sp>
        <p:nvSpPr>
          <p:cNvPr id="41" name="Rectangle 40"/>
          <p:cNvSpPr/>
          <p:nvPr/>
        </p:nvSpPr>
        <p:spPr>
          <a:xfrm>
            <a:off x="1724526" y="4302786"/>
            <a:ext cx="2164374" cy="198537"/>
          </a:xfrm>
          <a:prstGeom prst="rect">
            <a:avLst/>
          </a:prstGeom>
          <a:solidFill>
            <a:schemeClr val="accent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4015396" y="4053394"/>
            <a:ext cx="2164374" cy="447930"/>
          </a:xfrm>
          <a:prstGeom prst="rect">
            <a:avLst/>
          </a:prstGeom>
          <a:solidFill>
            <a:schemeClr val="accent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6306266" y="3746614"/>
            <a:ext cx="2164374" cy="754709"/>
          </a:xfrm>
          <a:prstGeom prst="rect">
            <a:avLst/>
          </a:prstGeom>
          <a:solidFill>
            <a:schemeClr val="accent3"/>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8597136" y="3422032"/>
            <a:ext cx="2164374" cy="1089246"/>
          </a:xfrm>
          <a:prstGeom prst="rect">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1724526" y="3297536"/>
            <a:ext cx="1883226" cy="760208"/>
          </a:xfrm>
          <a:prstGeom prst="rect">
            <a:avLst/>
          </a:prstGeom>
          <a:noFill/>
        </p:spPr>
        <p:txBody>
          <a:bodyPr wrap="square" lIns="0" rIns="0" rtlCol="0">
            <a:spAutoFit/>
          </a:bodyPr>
          <a:lstStyle/>
          <a:p>
            <a:pPr>
              <a:lnSpc>
                <a:spcPct val="120000"/>
              </a:lnSpc>
              <a:spcBef>
                <a:spcPts val="600"/>
              </a:spcBef>
            </a:pPr>
            <a:r>
              <a:rPr lang="en-US" sz="1200" b="1" dirty="0"/>
              <a:t>Write title here</a:t>
            </a:r>
          </a:p>
          <a:p>
            <a:pPr>
              <a:lnSpc>
                <a:spcPct val="120000"/>
              </a:lnSpc>
              <a:spcBef>
                <a:spcPts val="600"/>
              </a:spcBef>
            </a:pPr>
            <a:r>
              <a:rPr lang="en-US" sz="1000" dirty="0">
                <a:solidFill>
                  <a:schemeClr val="bg1">
                    <a:lumMod val="50000"/>
                    <a:alpha val="70000"/>
                  </a:schemeClr>
                </a:solidFill>
              </a:rPr>
              <a:t>This is a dummy text. Double click to add your text here. </a:t>
            </a:r>
          </a:p>
        </p:txBody>
      </p:sp>
      <p:sp>
        <p:nvSpPr>
          <p:cNvPr id="46" name="Freeform 851"/>
          <p:cNvSpPr>
            <a:spLocks noEditPoints="1"/>
          </p:cNvSpPr>
          <p:nvPr/>
        </p:nvSpPr>
        <p:spPr bwMode="auto">
          <a:xfrm>
            <a:off x="8597137" y="1798544"/>
            <a:ext cx="281742" cy="376247"/>
          </a:xfrm>
          <a:custGeom>
            <a:avLst/>
            <a:gdLst>
              <a:gd name="T0" fmla="*/ 119 w 141"/>
              <a:gd name="T1" fmla="*/ 84 h 160"/>
              <a:gd name="T2" fmla="*/ 95 w 141"/>
              <a:gd name="T3" fmla="*/ 20 h 160"/>
              <a:gd name="T4" fmla="*/ 84 w 141"/>
              <a:gd name="T5" fmla="*/ 15 h 160"/>
              <a:gd name="T6" fmla="*/ 55 w 141"/>
              <a:gd name="T7" fmla="*/ 15 h 160"/>
              <a:gd name="T8" fmla="*/ 46 w 141"/>
              <a:gd name="T9" fmla="*/ 20 h 160"/>
              <a:gd name="T10" fmla="*/ 20 w 141"/>
              <a:gd name="T11" fmla="*/ 84 h 160"/>
              <a:gd name="T12" fmla="*/ 0 w 141"/>
              <a:gd name="T13" fmla="*/ 135 h 160"/>
              <a:gd name="T14" fmla="*/ 30 w 141"/>
              <a:gd name="T15" fmla="*/ 141 h 160"/>
              <a:gd name="T16" fmla="*/ 70 w 141"/>
              <a:gd name="T17" fmla="*/ 160 h 160"/>
              <a:gd name="T18" fmla="*/ 111 w 141"/>
              <a:gd name="T19" fmla="*/ 141 h 160"/>
              <a:gd name="T20" fmla="*/ 140 w 141"/>
              <a:gd name="T21" fmla="*/ 135 h 160"/>
              <a:gd name="T22" fmla="*/ 61 w 141"/>
              <a:gd name="T23" fmla="*/ 15 h 160"/>
              <a:gd name="T24" fmla="*/ 79 w 141"/>
              <a:gd name="T25" fmla="*/ 15 h 160"/>
              <a:gd name="T26" fmla="*/ 61 w 141"/>
              <a:gd name="T27" fmla="*/ 15 h 160"/>
              <a:gd name="T28" fmla="*/ 52 w 141"/>
              <a:gd name="T29" fmla="*/ 145 h 160"/>
              <a:gd name="T30" fmla="*/ 89 w 141"/>
              <a:gd name="T31" fmla="*/ 145 h 160"/>
              <a:gd name="T32" fmla="*/ 110 w 141"/>
              <a:gd name="T33" fmla="*/ 136 h 160"/>
              <a:gd name="T34" fmla="*/ 94 w 141"/>
              <a:gd name="T35" fmla="*/ 138 h 160"/>
              <a:gd name="T36" fmla="*/ 88 w 141"/>
              <a:gd name="T37" fmla="*/ 139 h 160"/>
              <a:gd name="T38" fmla="*/ 81 w 141"/>
              <a:gd name="T39" fmla="*/ 139 h 160"/>
              <a:gd name="T40" fmla="*/ 76 w 141"/>
              <a:gd name="T41" fmla="*/ 140 h 160"/>
              <a:gd name="T42" fmla="*/ 64 w 141"/>
              <a:gd name="T43" fmla="*/ 140 h 160"/>
              <a:gd name="T44" fmla="*/ 58 w 141"/>
              <a:gd name="T45" fmla="*/ 139 h 160"/>
              <a:gd name="T46" fmla="*/ 53 w 141"/>
              <a:gd name="T47" fmla="*/ 139 h 160"/>
              <a:gd name="T48" fmla="*/ 47 w 141"/>
              <a:gd name="T49" fmla="*/ 138 h 160"/>
              <a:gd name="T50" fmla="*/ 9 w 141"/>
              <a:gd name="T51" fmla="*/ 132 h 160"/>
              <a:gd name="T52" fmla="*/ 26 w 141"/>
              <a:gd name="T53" fmla="*/ 58 h 160"/>
              <a:gd name="T54" fmla="*/ 59 w 141"/>
              <a:gd name="T55" fmla="*/ 22 h 160"/>
              <a:gd name="T56" fmla="*/ 81 w 141"/>
              <a:gd name="T57" fmla="*/ 21 h 160"/>
              <a:gd name="T58" fmla="*/ 92 w 141"/>
              <a:gd name="T59" fmla="*/ 25 h 160"/>
              <a:gd name="T60" fmla="*/ 114 w 141"/>
              <a:gd name="T61" fmla="*/ 84 h 160"/>
              <a:gd name="T62" fmla="*/ 110 w 141"/>
              <a:gd name="T63" fmla="*/ 136 h 160"/>
              <a:gd name="T64" fmla="*/ 86 w 141"/>
              <a:gd name="T65" fmla="*/ 38 h 160"/>
              <a:gd name="T66" fmla="*/ 41 w 141"/>
              <a:gd name="T67" fmla="*/ 58 h 160"/>
              <a:gd name="T68" fmla="*/ 38 w 141"/>
              <a:gd name="T69" fmla="*/ 61 h 160"/>
              <a:gd name="T70" fmla="*/ 52 w 141"/>
              <a:gd name="T71" fmla="*/ 33 h 160"/>
              <a:gd name="T72" fmla="*/ 90 w 141"/>
              <a:gd name="T73" fmla="*/ 37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1" h="160">
                <a:moveTo>
                  <a:pt x="140" y="132"/>
                </a:moveTo>
                <a:cubicBezTo>
                  <a:pt x="126" y="118"/>
                  <a:pt x="119" y="102"/>
                  <a:pt x="119" y="84"/>
                </a:cubicBezTo>
                <a:cubicBezTo>
                  <a:pt x="119" y="58"/>
                  <a:pt x="119" y="58"/>
                  <a:pt x="119" y="58"/>
                </a:cubicBezTo>
                <a:cubicBezTo>
                  <a:pt x="119" y="38"/>
                  <a:pt x="106" y="25"/>
                  <a:pt x="95" y="20"/>
                </a:cubicBezTo>
                <a:cubicBezTo>
                  <a:pt x="91" y="18"/>
                  <a:pt x="88" y="17"/>
                  <a:pt x="84" y="16"/>
                </a:cubicBezTo>
                <a:cubicBezTo>
                  <a:pt x="84" y="15"/>
                  <a:pt x="84" y="15"/>
                  <a:pt x="84" y="15"/>
                </a:cubicBezTo>
                <a:cubicBezTo>
                  <a:pt x="84" y="7"/>
                  <a:pt x="78" y="0"/>
                  <a:pt x="70" y="0"/>
                </a:cubicBezTo>
                <a:cubicBezTo>
                  <a:pt x="62" y="0"/>
                  <a:pt x="55" y="7"/>
                  <a:pt x="55" y="15"/>
                </a:cubicBezTo>
                <a:cubicBezTo>
                  <a:pt x="55" y="16"/>
                  <a:pt x="55" y="16"/>
                  <a:pt x="55" y="16"/>
                </a:cubicBezTo>
                <a:cubicBezTo>
                  <a:pt x="52" y="17"/>
                  <a:pt x="49" y="18"/>
                  <a:pt x="46" y="20"/>
                </a:cubicBezTo>
                <a:cubicBezTo>
                  <a:pt x="33" y="26"/>
                  <a:pt x="20" y="40"/>
                  <a:pt x="20" y="58"/>
                </a:cubicBezTo>
                <a:cubicBezTo>
                  <a:pt x="20" y="84"/>
                  <a:pt x="20" y="84"/>
                  <a:pt x="20" y="84"/>
                </a:cubicBezTo>
                <a:cubicBezTo>
                  <a:pt x="20" y="103"/>
                  <a:pt x="14" y="119"/>
                  <a:pt x="1" y="132"/>
                </a:cubicBezTo>
                <a:cubicBezTo>
                  <a:pt x="0" y="133"/>
                  <a:pt x="0" y="134"/>
                  <a:pt x="0" y="135"/>
                </a:cubicBezTo>
                <a:cubicBezTo>
                  <a:pt x="0" y="136"/>
                  <a:pt x="1" y="137"/>
                  <a:pt x="2" y="137"/>
                </a:cubicBezTo>
                <a:cubicBezTo>
                  <a:pt x="30" y="141"/>
                  <a:pt x="30" y="141"/>
                  <a:pt x="30" y="141"/>
                </a:cubicBezTo>
                <a:cubicBezTo>
                  <a:pt x="35" y="142"/>
                  <a:pt x="40" y="143"/>
                  <a:pt x="44" y="144"/>
                </a:cubicBezTo>
                <a:cubicBezTo>
                  <a:pt x="49" y="154"/>
                  <a:pt x="59" y="160"/>
                  <a:pt x="70" y="160"/>
                </a:cubicBezTo>
                <a:cubicBezTo>
                  <a:pt x="81" y="160"/>
                  <a:pt x="91" y="154"/>
                  <a:pt x="96" y="144"/>
                </a:cubicBezTo>
                <a:cubicBezTo>
                  <a:pt x="101" y="143"/>
                  <a:pt x="105" y="142"/>
                  <a:pt x="111" y="141"/>
                </a:cubicBezTo>
                <a:cubicBezTo>
                  <a:pt x="138" y="137"/>
                  <a:pt x="138" y="137"/>
                  <a:pt x="138" y="137"/>
                </a:cubicBezTo>
                <a:cubicBezTo>
                  <a:pt x="139" y="137"/>
                  <a:pt x="140" y="136"/>
                  <a:pt x="140" y="135"/>
                </a:cubicBezTo>
                <a:cubicBezTo>
                  <a:pt x="141" y="134"/>
                  <a:pt x="141" y="133"/>
                  <a:pt x="140" y="132"/>
                </a:cubicBezTo>
                <a:close/>
                <a:moveTo>
                  <a:pt x="61" y="15"/>
                </a:moveTo>
                <a:cubicBezTo>
                  <a:pt x="61" y="10"/>
                  <a:pt x="65" y="6"/>
                  <a:pt x="70" y="6"/>
                </a:cubicBezTo>
                <a:cubicBezTo>
                  <a:pt x="75" y="6"/>
                  <a:pt x="79" y="10"/>
                  <a:pt x="79" y="15"/>
                </a:cubicBezTo>
                <a:cubicBezTo>
                  <a:pt x="79" y="15"/>
                  <a:pt x="79" y="15"/>
                  <a:pt x="79" y="15"/>
                </a:cubicBezTo>
                <a:cubicBezTo>
                  <a:pt x="73" y="14"/>
                  <a:pt x="67" y="14"/>
                  <a:pt x="61" y="15"/>
                </a:cubicBezTo>
                <a:close/>
                <a:moveTo>
                  <a:pt x="70" y="154"/>
                </a:moveTo>
                <a:cubicBezTo>
                  <a:pt x="63" y="154"/>
                  <a:pt x="56" y="151"/>
                  <a:pt x="52" y="145"/>
                </a:cubicBezTo>
                <a:cubicBezTo>
                  <a:pt x="58" y="145"/>
                  <a:pt x="64" y="146"/>
                  <a:pt x="70" y="146"/>
                </a:cubicBezTo>
                <a:cubicBezTo>
                  <a:pt x="76" y="146"/>
                  <a:pt x="82" y="145"/>
                  <a:pt x="89" y="145"/>
                </a:cubicBezTo>
                <a:cubicBezTo>
                  <a:pt x="85" y="151"/>
                  <a:pt x="78" y="154"/>
                  <a:pt x="70" y="154"/>
                </a:cubicBezTo>
                <a:close/>
                <a:moveTo>
                  <a:pt x="110" y="136"/>
                </a:moveTo>
                <a:cubicBezTo>
                  <a:pt x="104" y="137"/>
                  <a:pt x="99" y="137"/>
                  <a:pt x="94" y="138"/>
                </a:cubicBezTo>
                <a:cubicBezTo>
                  <a:pt x="94" y="138"/>
                  <a:pt x="94" y="138"/>
                  <a:pt x="94" y="138"/>
                </a:cubicBezTo>
                <a:cubicBezTo>
                  <a:pt x="92" y="138"/>
                  <a:pt x="90" y="139"/>
                  <a:pt x="88" y="139"/>
                </a:cubicBezTo>
                <a:cubicBezTo>
                  <a:pt x="88" y="139"/>
                  <a:pt x="88" y="139"/>
                  <a:pt x="88" y="139"/>
                </a:cubicBezTo>
                <a:cubicBezTo>
                  <a:pt x="86" y="139"/>
                  <a:pt x="84" y="139"/>
                  <a:pt x="82" y="139"/>
                </a:cubicBezTo>
                <a:cubicBezTo>
                  <a:pt x="82" y="139"/>
                  <a:pt x="82" y="139"/>
                  <a:pt x="81" y="139"/>
                </a:cubicBezTo>
                <a:cubicBezTo>
                  <a:pt x="80" y="139"/>
                  <a:pt x="78" y="140"/>
                  <a:pt x="77" y="140"/>
                </a:cubicBezTo>
                <a:cubicBezTo>
                  <a:pt x="76" y="140"/>
                  <a:pt x="76" y="140"/>
                  <a:pt x="76" y="140"/>
                </a:cubicBezTo>
                <a:cubicBezTo>
                  <a:pt x="72" y="140"/>
                  <a:pt x="69" y="140"/>
                  <a:pt x="65" y="140"/>
                </a:cubicBezTo>
                <a:cubicBezTo>
                  <a:pt x="65" y="140"/>
                  <a:pt x="64" y="140"/>
                  <a:pt x="64" y="140"/>
                </a:cubicBezTo>
                <a:cubicBezTo>
                  <a:pt x="62" y="140"/>
                  <a:pt x="61" y="139"/>
                  <a:pt x="59" y="139"/>
                </a:cubicBezTo>
                <a:cubicBezTo>
                  <a:pt x="59" y="139"/>
                  <a:pt x="59" y="139"/>
                  <a:pt x="58" y="139"/>
                </a:cubicBezTo>
                <a:cubicBezTo>
                  <a:pt x="57" y="139"/>
                  <a:pt x="55" y="139"/>
                  <a:pt x="53" y="139"/>
                </a:cubicBezTo>
                <a:cubicBezTo>
                  <a:pt x="53" y="139"/>
                  <a:pt x="53" y="139"/>
                  <a:pt x="53" y="139"/>
                </a:cubicBezTo>
                <a:cubicBezTo>
                  <a:pt x="51" y="139"/>
                  <a:pt x="49" y="138"/>
                  <a:pt x="47" y="138"/>
                </a:cubicBezTo>
                <a:cubicBezTo>
                  <a:pt x="47" y="138"/>
                  <a:pt x="47" y="138"/>
                  <a:pt x="47" y="138"/>
                </a:cubicBezTo>
                <a:cubicBezTo>
                  <a:pt x="42" y="137"/>
                  <a:pt x="37" y="137"/>
                  <a:pt x="31" y="136"/>
                </a:cubicBezTo>
                <a:cubicBezTo>
                  <a:pt x="9" y="132"/>
                  <a:pt x="9" y="132"/>
                  <a:pt x="9" y="132"/>
                </a:cubicBezTo>
                <a:cubicBezTo>
                  <a:pt x="20" y="119"/>
                  <a:pt x="26" y="103"/>
                  <a:pt x="26" y="84"/>
                </a:cubicBezTo>
                <a:cubicBezTo>
                  <a:pt x="26" y="58"/>
                  <a:pt x="26" y="58"/>
                  <a:pt x="26" y="58"/>
                </a:cubicBezTo>
                <a:cubicBezTo>
                  <a:pt x="26" y="42"/>
                  <a:pt x="37" y="30"/>
                  <a:pt x="49" y="25"/>
                </a:cubicBezTo>
                <a:cubicBezTo>
                  <a:pt x="52" y="24"/>
                  <a:pt x="55" y="22"/>
                  <a:pt x="59" y="22"/>
                </a:cubicBezTo>
                <a:cubicBezTo>
                  <a:pt x="59" y="22"/>
                  <a:pt x="59" y="22"/>
                  <a:pt x="59" y="22"/>
                </a:cubicBezTo>
                <a:cubicBezTo>
                  <a:pt x="66" y="20"/>
                  <a:pt x="74" y="20"/>
                  <a:pt x="81" y="21"/>
                </a:cubicBezTo>
                <a:cubicBezTo>
                  <a:pt x="81" y="21"/>
                  <a:pt x="81" y="21"/>
                  <a:pt x="81" y="21"/>
                </a:cubicBezTo>
                <a:cubicBezTo>
                  <a:pt x="85" y="22"/>
                  <a:pt x="89" y="23"/>
                  <a:pt x="92" y="25"/>
                </a:cubicBezTo>
                <a:cubicBezTo>
                  <a:pt x="103" y="30"/>
                  <a:pt x="114" y="42"/>
                  <a:pt x="114" y="58"/>
                </a:cubicBezTo>
                <a:cubicBezTo>
                  <a:pt x="114" y="84"/>
                  <a:pt x="114" y="84"/>
                  <a:pt x="114" y="84"/>
                </a:cubicBezTo>
                <a:cubicBezTo>
                  <a:pt x="114" y="102"/>
                  <a:pt x="120" y="118"/>
                  <a:pt x="132" y="132"/>
                </a:cubicBezTo>
                <a:lnTo>
                  <a:pt x="110" y="136"/>
                </a:lnTo>
                <a:close/>
                <a:moveTo>
                  <a:pt x="90" y="37"/>
                </a:moveTo>
                <a:cubicBezTo>
                  <a:pt x="89" y="38"/>
                  <a:pt x="88" y="39"/>
                  <a:pt x="86" y="38"/>
                </a:cubicBezTo>
                <a:cubicBezTo>
                  <a:pt x="76" y="34"/>
                  <a:pt x="64" y="34"/>
                  <a:pt x="55" y="38"/>
                </a:cubicBezTo>
                <a:cubicBezTo>
                  <a:pt x="50" y="41"/>
                  <a:pt x="41" y="48"/>
                  <a:pt x="41" y="58"/>
                </a:cubicBezTo>
                <a:cubicBezTo>
                  <a:pt x="41" y="60"/>
                  <a:pt x="39" y="61"/>
                  <a:pt x="38" y="61"/>
                </a:cubicBezTo>
                <a:cubicBezTo>
                  <a:pt x="38" y="61"/>
                  <a:pt x="38" y="61"/>
                  <a:pt x="38" y="61"/>
                </a:cubicBezTo>
                <a:cubicBezTo>
                  <a:pt x="36" y="61"/>
                  <a:pt x="35" y="60"/>
                  <a:pt x="35" y="58"/>
                </a:cubicBezTo>
                <a:cubicBezTo>
                  <a:pt x="35" y="45"/>
                  <a:pt x="46" y="36"/>
                  <a:pt x="52" y="33"/>
                </a:cubicBezTo>
                <a:cubicBezTo>
                  <a:pt x="63" y="28"/>
                  <a:pt x="77" y="28"/>
                  <a:pt x="88" y="33"/>
                </a:cubicBezTo>
                <a:cubicBezTo>
                  <a:pt x="90" y="34"/>
                  <a:pt x="91" y="35"/>
                  <a:pt x="90" y="37"/>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a:p>
        </p:txBody>
      </p:sp>
      <p:sp>
        <p:nvSpPr>
          <p:cNvPr id="47" name="Freeform 1050"/>
          <p:cNvSpPr>
            <a:spLocks noEditPoints="1"/>
          </p:cNvSpPr>
          <p:nvPr/>
        </p:nvSpPr>
        <p:spPr bwMode="auto">
          <a:xfrm>
            <a:off x="1727093" y="2793568"/>
            <a:ext cx="372995" cy="338296"/>
          </a:xfrm>
          <a:custGeom>
            <a:avLst/>
            <a:gdLst>
              <a:gd name="T0" fmla="*/ 115 w 160"/>
              <a:gd name="T1" fmla="*/ 0 h 144"/>
              <a:gd name="T2" fmla="*/ 89 w 160"/>
              <a:gd name="T3" fmla="*/ 37 h 144"/>
              <a:gd name="T4" fmla="*/ 63 w 160"/>
              <a:gd name="T5" fmla="*/ 7 h 144"/>
              <a:gd name="T6" fmla="*/ 4 w 160"/>
              <a:gd name="T7" fmla="*/ 91 h 144"/>
              <a:gd name="T8" fmla="*/ 71 w 160"/>
              <a:gd name="T9" fmla="*/ 110 h 144"/>
              <a:gd name="T10" fmla="*/ 71 w 160"/>
              <a:gd name="T11" fmla="*/ 82 h 144"/>
              <a:gd name="T12" fmla="*/ 89 w 160"/>
              <a:gd name="T13" fmla="*/ 110 h 144"/>
              <a:gd name="T14" fmla="*/ 160 w 160"/>
              <a:gd name="T15" fmla="*/ 109 h 144"/>
              <a:gd name="T16" fmla="*/ 6 w 160"/>
              <a:gd name="T17" fmla="*/ 109 h 144"/>
              <a:gd name="T18" fmla="*/ 12 w 160"/>
              <a:gd name="T19" fmla="*/ 90 h 144"/>
              <a:gd name="T20" fmla="*/ 20 w 160"/>
              <a:gd name="T21" fmla="*/ 83 h 144"/>
              <a:gd name="T22" fmla="*/ 28 w 160"/>
              <a:gd name="T23" fmla="*/ 80 h 144"/>
              <a:gd name="T24" fmla="*/ 36 w 160"/>
              <a:gd name="T25" fmla="*/ 79 h 144"/>
              <a:gd name="T26" fmla="*/ 65 w 160"/>
              <a:gd name="T27" fmla="*/ 110 h 144"/>
              <a:gd name="T28" fmla="*/ 63 w 160"/>
              <a:gd name="T29" fmla="*/ 86 h 144"/>
              <a:gd name="T30" fmla="*/ 59 w 160"/>
              <a:gd name="T31" fmla="*/ 82 h 144"/>
              <a:gd name="T32" fmla="*/ 53 w 160"/>
              <a:gd name="T33" fmla="*/ 78 h 144"/>
              <a:gd name="T34" fmla="*/ 48 w 160"/>
              <a:gd name="T35" fmla="*/ 75 h 144"/>
              <a:gd name="T36" fmla="*/ 41 w 160"/>
              <a:gd name="T37" fmla="*/ 73 h 144"/>
              <a:gd name="T38" fmla="*/ 32 w 160"/>
              <a:gd name="T39" fmla="*/ 73 h 144"/>
              <a:gd name="T40" fmla="*/ 27 w 160"/>
              <a:gd name="T41" fmla="*/ 74 h 144"/>
              <a:gd name="T42" fmla="*/ 23 w 160"/>
              <a:gd name="T43" fmla="*/ 75 h 144"/>
              <a:gd name="T44" fmla="*/ 18 w 160"/>
              <a:gd name="T45" fmla="*/ 78 h 144"/>
              <a:gd name="T46" fmla="*/ 15 w 160"/>
              <a:gd name="T47" fmla="*/ 80 h 144"/>
              <a:gd name="T48" fmla="*/ 45 w 160"/>
              <a:gd name="T49" fmla="*/ 6 h 144"/>
              <a:gd name="T50" fmla="*/ 65 w 160"/>
              <a:gd name="T51" fmla="*/ 40 h 144"/>
              <a:gd name="T52" fmla="*/ 65 w 160"/>
              <a:gd name="T53" fmla="*/ 89 h 144"/>
              <a:gd name="T54" fmla="*/ 71 w 160"/>
              <a:gd name="T55" fmla="*/ 43 h 144"/>
              <a:gd name="T56" fmla="*/ 71 w 160"/>
              <a:gd name="T57" fmla="*/ 76 h 144"/>
              <a:gd name="T58" fmla="*/ 95 w 160"/>
              <a:gd name="T59" fmla="*/ 40 h 144"/>
              <a:gd name="T60" fmla="*/ 114 w 160"/>
              <a:gd name="T61" fmla="*/ 6 h 144"/>
              <a:gd name="T62" fmla="*/ 147 w 160"/>
              <a:gd name="T63" fmla="*/ 81 h 144"/>
              <a:gd name="T64" fmla="*/ 140 w 160"/>
              <a:gd name="T65" fmla="*/ 77 h 144"/>
              <a:gd name="T66" fmla="*/ 136 w 160"/>
              <a:gd name="T67" fmla="*/ 75 h 144"/>
              <a:gd name="T68" fmla="*/ 131 w 160"/>
              <a:gd name="T69" fmla="*/ 74 h 144"/>
              <a:gd name="T70" fmla="*/ 124 w 160"/>
              <a:gd name="T71" fmla="*/ 73 h 144"/>
              <a:gd name="T72" fmla="*/ 116 w 160"/>
              <a:gd name="T73" fmla="*/ 74 h 144"/>
              <a:gd name="T74" fmla="*/ 111 w 160"/>
              <a:gd name="T75" fmla="*/ 76 h 144"/>
              <a:gd name="T76" fmla="*/ 104 w 160"/>
              <a:gd name="T77" fmla="*/ 79 h 144"/>
              <a:gd name="T78" fmla="*/ 100 w 160"/>
              <a:gd name="T79" fmla="*/ 83 h 144"/>
              <a:gd name="T80" fmla="*/ 95 w 160"/>
              <a:gd name="T81" fmla="*/ 89 h 144"/>
              <a:gd name="T82" fmla="*/ 95 w 160"/>
              <a:gd name="T83" fmla="*/ 110 h 144"/>
              <a:gd name="T84" fmla="*/ 95 w 160"/>
              <a:gd name="T85" fmla="*/ 109 h 144"/>
              <a:gd name="T86" fmla="*/ 129 w 160"/>
              <a:gd name="T87" fmla="*/ 79 h 144"/>
              <a:gd name="T88" fmla="*/ 139 w 160"/>
              <a:gd name="T89" fmla="*/ 83 h 144"/>
              <a:gd name="T90" fmla="*/ 143 w 160"/>
              <a:gd name="T91" fmla="*/ 85 h 144"/>
              <a:gd name="T92" fmla="*/ 150 w 160"/>
              <a:gd name="T93" fmla="*/ 9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60" h="144">
                <a:moveTo>
                  <a:pt x="156" y="91"/>
                </a:moveTo>
                <a:cubicBezTo>
                  <a:pt x="138" y="20"/>
                  <a:pt x="138" y="20"/>
                  <a:pt x="138" y="20"/>
                </a:cubicBezTo>
                <a:cubicBezTo>
                  <a:pt x="135" y="9"/>
                  <a:pt x="126" y="1"/>
                  <a:pt x="115" y="0"/>
                </a:cubicBezTo>
                <a:cubicBezTo>
                  <a:pt x="108" y="0"/>
                  <a:pt x="102" y="2"/>
                  <a:pt x="97" y="7"/>
                </a:cubicBezTo>
                <a:cubicBezTo>
                  <a:pt x="92" y="12"/>
                  <a:pt x="89" y="18"/>
                  <a:pt x="89" y="25"/>
                </a:cubicBezTo>
                <a:cubicBezTo>
                  <a:pt x="89" y="37"/>
                  <a:pt x="89" y="37"/>
                  <a:pt x="89" y="37"/>
                </a:cubicBezTo>
                <a:cubicBezTo>
                  <a:pt x="71" y="37"/>
                  <a:pt x="71" y="37"/>
                  <a:pt x="71" y="37"/>
                </a:cubicBezTo>
                <a:cubicBezTo>
                  <a:pt x="71" y="25"/>
                  <a:pt x="71" y="25"/>
                  <a:pt x="71" y="25"/>
                </a:cubicBezTo>
                <a:cubicBezTo>
                  <a:pt x="71" y="18"/>
                  <a:pt x="68" y="12"/>
                  <a:pt x="63" y="7"/>
                </a:cubicBezTo>
                <a:cubicBezTo>
                  <a:pt x="58" y="2"/>
                  <a:pt x="52" y="0"/>
                  <a:pt x="45" y="0"/>
                </a:cubicBezTo>
                <a:cubicBezTo>
                  <a:pt x="34" y="1"/>
                  <a:pt x="25" y="9"/>
                  <a:pt x="22" y="20"/>
                </a:cubicBezTo>
                <a:cubicBezTo>
                  <a:pt x="4" y="91"/>
                  <a:pt x="4" y="91"/>
                  <a:pt x="4" y="91"/>
                </a:cubicBezTo>
                <a:cubicBezTo>
                  <a:pt x="2" y="97"/>
                  <a:pt x="0" y="102"/>
                  <a:pt x="0" y="109"/>
                </a:cubicBezTo>
                <a:cubicBezTo>
                  <a:pt x="0" y="128"/>
                  <a:pt x="16" y="144"/>
                  <a:pt x="36" y="144"/>
                </a:cubicBezTo>
                <a:cubicBezTo>
                  <a:pt x="55" y="144"/>
                  <a:pt x="70" y="129"/>
                  <a:pt x="71" y="110"/>
                </a:cubicBezTo>
                <a:cubicBezTo>
                  <a:pt x="71" y="110"/>
                  <a:pt x="71" y="110"/>
                  <a:pt x="71" y="110"/>
                </a:cubicBezTo>
                <a:cubicBezTo>
                  <a:pt x="71" y="109"/>
                  <a:pt x="71" y="109"/>
                  <a:pt x="71" y="109"/>
                </a:cubicBezTo>
                <a:cubicBezTo>
                  <a:pt x="71" y="82"/>
                  <a:pt x="71" y="82"/>
                  <a:pt x="71" y="82"/>
                </a:cubicBezTo>
                <a:cubicBezTo>
                  <a:pt x="89" y="82"/>
                  <a:pt x="89" y="82"/>
                  <a:pt x="89" y="82"/>
                </a:cubicBezTo>
                <a:cubicBezTo>
                  <a:pt x="89" y="109"/>
                  <a:pt x="89" y="109"/>
                  <a:pt x="89" y="109"/>
                </a:cubicBezTo>
                <a:cubicBezTo>
                  <a:pt x="89" y="110"/>
                  <a:pt x="89" y="110"/>
                  <a:pt x="89" y="110"/>
                </a:cubicBezTo>
                <a:cubicBezTo>
                  <a:pt x="89" y="110"/>
                  <a:pt x="89" y="110"/>
                  <a:pt x="89" y="110"/>
                </a:cubicBezTo>
                <a:cubicBezTo>
                  <a:pt x="90" y="129"/>
                  <a:pt x="105" y="144"/>
                  <a:pt x="124" y="144"/>
                </a:cubicBezTo>
                <a:cubicBezTo>
                  <a:pt x="144" y="144"/>
                  <a:pt x="160" y="128"/>
                  <a:pt x="160" y="109"/>
                </a:cubicBezTo>
                <a:cubicBezTo>
                  <a:pt x="160" y="102"/>
                  <a:pt x="158" y="97"/>
                  <a:pt x="156" y="91"/>
                </a:cubicBezTo>
                <a:close/>
                <a:moveTo>
                  <a:pt x="36" y="138"/>
                </a:moveTo>
                <a:cubicBezTo>
                  <a:pt x="19" y="138"/>
                  <a:pt x="6" y="125"/>
                  <a:pt x="6" y="109"/>
                </a:cubicBezTo>
                <a:cubicBezTo>
                  <a:pt x="6" y="103"/>
                  <a:pt x="7" y="98"/>
                  <a:pt x="10" y="94"/>
                </a:cubicBezTo>
                <a:cubicBezTo>
                  <a:pt x="10" y="93"/>
                  <a:pt x="11" y="92"/>
                  <a:pt x="12" y="91"/>
                </a:cubicBezTo>
                <a:cubicBezTo>
                  <a:pt x="12" y="91"/>
                  <a:pt x="12" y="91"/>
                  <a:pt x="12" y="90"/>
                </a:cubicBezTo>
                <a:cubicBezTo>
                  <a:pt x="14" y="89"/>
                  <a:pt x="15" y="87"/>
                  <a:pt x="17" y="85"/>
                </a:cubicBezTo>
                <a:cubicBezTo>
                  <a:pt x="17" y="85"/>
                  <a:pt x="18" y="85"/>
                  <a:pt x="18" y="85"/>
                </a:cubicBezTo>
                <a:cubicBezTo>
                  <a:pt x="19" y="84"/>
                  <a:pt x="19" y="84"/>
                  <a:pt x="20" y="83"/>
                </a:cubicBezTo>
                <a:cubicBezTo>
                  <a:pt x="21" y="83"/>
                  <a:pt x="21" y="83"/>
                  <a:pt x="21" y="83"/>
                </a:cubicBezTo>
                <a:cubicBezTo>
                  <a:pt x="23" y="82"/>
                  <a:pt x="25" y="81"/>
                  <a:pt x="28" y="80"/>
                </a:cubicBezTo>
                <a:cubicBezTo>
                  <a:pt x="28" y="80"/>
                  <a:pt x="28" y="80"/>
                  <a:pt x="28" y="80"/>
                </a:cubicBezTo>
                <a:cubicBezTo>
                  <a:pt x="29" y="80"/>
                  <a:pt x="30" y="79"/>
                  <a:pt x="31" y="79"/>
                </a:cubicBezTo>
                <a:cubicBezTo>
                  <a:pt x="31" y="79"/>
                  <a:pt x="32" y="79"/>
                  <a:pt x="32" y="79"/>
                </a:cubicBezTo>
                <a:cubicBezTo>
                  <a:pt x="33" y="79"/>
                  <a:pt x="34" y="79"/>
                  <a:pt x="36" y="79"/>
                </a:cubicBezTo>
                <a:cubicBezTo>
                  <a:pt x="52" y="79"/>
                  <a:pt x="65" y="92"/>
                  <a:pt x="65" y="109"/>
                </a:cubicBezTo>
                <a:cubicBezTo>
                  <a:pt x="65" y="109"/>
                  <a:pt x="65" y="109"/>
                  <a:pt x="65" y="109"/>
                </a:cubicBezTo>
                <a:cubicBezTo>
                  <a:pt x="65" y="110"/>
                  <a:pt x="65" y="110"/>
                  <a:pt x="65" y="110"/>
                </a:cubicBezTo>
                <a:cubicBezTo>
                  <a:pt x="65" y="110"/>
                  <a:pt x="65" y="110"/>
                  <a:pt x="65" y="110"/>
                </a:cubicBezTo>
                <a:cubicBezTo>
                  <a:pt x="64" y="126"/>
                  <a:pt x="51" y="138"/>
                  <a:pt x="36" y="138"/>
                </a:cubicBezTo>
                <a:close/>
                <a:moveTo>
                  <a:pt x="63" y="86"/>
                </a:moveTo>
                <a:cubicBezTo>
                  <a:pt x="63" y="85"/>
                  <a:pt x="62" y="85"/>
                  <a:pt x="62" y="85"/>
                </a:cubicBezTo>
                <a:cubicBezTo>
                  <a:pt x="61" y="84"/>
                  <a:pt x="61" y="83"/>
                  <a:pt x="60" y="83"/>
                </a:cubicBezTo>
                <a:cubicBezTo>
                  <a:pt x="60" y="83"/>
                  <a:pt x="59" y="82"/>
                  <a:pt x="59" y="82"/>
                </a:cubicBezTo>
                <a:cubicBezTo>
                  <a:pt x="58" y="81"/>
                  <a:pt x="58" y="81"/>
                  <a:pt x="57" y="80"/>
                </a:cubicBezTo>
                <a:cubicBezTo>
                  <a:pt x="57" y="80"/>
                  <a:pt x="56" y="80"/>
                  <a:pt x="56" y="79"/>
                </a:cubicBezTo>
                <a:cubicBezTo>
                  <a:pt x="55" y="79"/>
                  <a:pt x="54" y="78"/>
                  <a:pt x="53" y="78"/>
                </a:cubicBezTo>
                <a:cubicBezTo>
                  <a:pt x="53" y="78"/>
                  <a:pt x="53" y="77"/>
                  <a:pt x="53" y="77"/>
                </a:cubicBezTo>
                <a:cubicBezTo>
                  <a:pt x="51" y="77"/>
                  <a:pt x="50" y="76"/>
                  <a:pt x="49" y="76"/>
                </a:cubicBezTo>
                <a:cubicBezTo>
                  <a:pt x="49" y="76"/>
                  <a:pt x="48" y="75"/>
                  <a:pt x="48" y="75"/>
                </a:cubicBezTo>
                <a:cubicBezTo>
                  <a:pt x="47" y="75"/>
                  <a:pt x="46" y="75"/>
                  <a:pt x="45" y="74"/>
                </a:cubicBezTo>
                <a:cubicBezTo>
                  <a:pt x="45" y="74"/>
                  <a:pt x="44" y="74"/>
                  <a:pt x="44" y="74"/>
                </a:cubicBezTo>
                <a:cubicBezTo>
                  <a:pt x="43" y="74"/>
                  <a:pt x="42" y="74"/>
                  <a:pt x="41" y="73"/>
                </a:cubicBezTo>
                <a:cubicBezTo>
                  <a:pt x="41" y="73"/>
                  <a:pt x="40" y="73"/>
                  <a:pt x="40" y="73"/>
                </a:cubicBezTo>
                <a:cubicBezTo>
                  <a:pt x="38" y="73"/>
                  <a:pt x="37" y="73"/>
                  <a:pt x="36" y="73"/>
                </a:cubicBezTo>
                <a:cubicBezTo>
                  <a:pt x="34" y="73"/>
                  <a:pt x="33" y="73"/>
                  <a:pt x="32" y="73"/>
                </a:cubicBezTo>
                <a:cubicBezTo>
                  <a:pt x="32" y="73"/>
                  <a:pt x="31" y="73"/>
                  <a:pt x="31" y="73"/>
                </a:cubicBezTo>
                <a:cubicBezTo>
                  <a:pt x="30" y="73"/>
                  <a:pt x="30" y="74"/>
                  <a:pt x="29" y="74"/>
                </a:cubicBezTo>
                <a:cubicBezTo>
                  <a:pt x="28" y="74"/>
                  <a:pt x="28" y="74"/>
                  <a:pt x="27" y="74"/>
                </a:cubicBezTo>
                <a:cubicBezTo>
                  <a:pt x="27" y="74"/>
                  <a:pt x="26" y="74"/>
                  <a:pt x="26" y="74"/>
                </a:cubicBezTo>
                <a:cubicBezTo>
                  <a:pt x="25" y="75"/>
                  <a:pt x="25" y="75"/>
                  <a:pt x="24" y="75"/>
                </a:cubicBezTo>
                <a:cubicBezTo>
                  <a:pt x="24" y="75"/>
                  <a:pt x="23" y="75"/>
                  <a:pt x="23" y="75"/>
                </a:cubicBezTo>
                <a:cubicBezTo>
                  <a:pt x="22" y="76"/>
                  <a:pt x="22" y="76"/>
                  <a:pt x="21" y="76"/>
                </a:cubicBezTo>
                <a:cubicBezTo>
                  <a:pt x="21" y="76"/>
                  <a:pt x="20" y="76"/>
                  <a:pt x="20" y="77"/>
                </a:cubicBezTo>
                <a:cubicBezTo>
                  <a:pt x="19" y="77"/>
                  <a:pt x="19" y="77"/>
                  <a:pt x="18" y="78"/>
                </a:cubicBezTo>
                <a:cubicBezTo>
                  <a:pt x="18" y="78"/>
                  <a:pt x="18" y="78"/>
                  <a:pt x="17" y="78"/>
                </a:cubicBezTo>
                <a:cubicBezTo>
                  <a:pt x="17" y="79"/>
                  <a:pt x="16" y="79"/>
                  <a:pt x="15" y="79"/>
                </a:cubicBezTo>
                <a:cubicBezTo>
                  <a:pt x="15" y="79"/>
                  <a:pt x="15" y="79"/>
                  <a:pt x="15" y="80"/>
                </a:cubicBezTo>
                <a:cubicBezTo>
                  <a:pt x="14" y="80"/>
                  <a:pt x="14" y="81"/>
                  <a:pt x="13" y="81"/>
                </a:cubicBezTo>
                <a:cubicBezTo>
                  <a:pt x="28" y="21"/>
                  <a:pt x="28" y="21"/>
                  <a:pt x="28" y="21"/>
                </a:cubicBezTo>
                <a:cubicBezTo>
                  <a:pt x="30" y="13"/>
                  <a:pt x="37" y="6"/>
                  <a:pt x="45" y="6"/>
                </a:cubicBezTo>
                <a:cubicBezTo>
                  <a:pt x="51" y="6"/>
                  <a:pt x="56" y="8"/>
                  <a:pt x="59" y="11"/>
                </a:cubicBezTo>
                <a:cubicBezTo>
                  <a:pt x="63" y="15"/>
                  <a:pt x="65" y="20"/>
                  <a:pt x="65" y="25"/>
                </a:cubicBezTo>
                <a:cubicBezTo>
                  <a:pt x="65" y="40"/>
                  <a:pt x="65" y="40"/>
                  <a:pt x="65" y="40"/>
                </a:cubicBezTo>
                <a:cubicBezTo>
                  <a:pt x="65" y="79"/>
                  <a:pt x="65" y="79"/>
                  <a:pt x="65" y="79"/>
                </a:cubicBezTo>
                <a:cubicBezTo>
                  <a:pt x="65" y="89"/>
                  <a:pt x="65" y="89"/>
                  <a:pt x="65" y="89"/>
                </a:cubicBezTo>
                <a:cubicBezTo>
                  <a:pt x="65" y="89"/>
                  <a:pt x="65" y="89"/>
                  <a:pt x="65" y="89"/>
                </a:cubicBezTo>
                <a:cubicBezTo>
                  <a:pt x="64" y="88"/>
                  <a:pt x="64" y="87"/>
                  <a:pt x="63" y="86"/>
                </a:cubicBezTo>
                <a:close/>
                <a:moveTo>
                  <a:pt x="71" y="76"/>
                </a:moveTo>
                <a:cubicBezTo>
                  <a:pt x="71" y="43"/>
                  <a:pt x="71" y="43"/>
                  <a:pt x="71" y="43"/>
                </a:cubicBezTo>
                <a:cubicBezTo>
                  <a:pt x="89" y="43"/>
                  <a:pt x="89" y="43"/>
                  <a:pt x="89" y="43"/>
                </a:cubicBezTo>
                <a:cubicBezTo>
                  <a:pt x="89" y="76"/>
                  <a:pt x="89" y="76"/>
                  <a:pt x="89" y="76"/>
                </a:cubicBezTo>
                <a:lnTo>
                  <a:pt x="71" y="76"/>
                </a:lnTo>
                <a:close/>
                <a:moveTo>
                  <a:pt x="95" y="89"/>
                </a:moveTo>
                <a:cubicBezTo>
                  <a:pt x="95" y="79"/>
                  <a:pt x="95" y="79"/>
                  <a:pt x="95" y="79"/>
                </a:cubicBezTo>
                <a:cubicBezTo>
                  <a:pt x="95" y="40"/>
                  <a:pt x="95" y="40"/>
                  <a:pt x="95" y="40"/>
                </a:cubicBezTo>
                <a:cubicBezTo>
                  <a:pt x="95" y="25"/>
                  <a:pt x="95" y="25"/>
                  <a:pt x="95" y="25"/>
                </a:cubicBezTo>
                <a:cubicBezTo>
                  <a:pt x="95" y="20"/>
                  <a:pt x="97" y="15"/>
                  <a:pt x="101" y="11"/>
                </a:cubicBezTo>
                <a:cubicBezTo>
                  <a:pt x="104" y="8"/>
                  <a:pt x="109" y="6"/>
                  <a:pt x="114" y="6"/>
                </a:cubicBezTo>
                <a:cubicBezTo>
                  <a:pt x="114" y="6"/>
                  <a:pt x="114" y="6"/>
                  <a:pt x="115" y="6"/>
                </a:cubicBezTo>
                <a:cubicBezTo>
                  <a:pt x="123" y="6"/>
                  <a:pt x="130" y="13"/>
                  <a:pt x="132" y="21"/>
                </a:cubicBezTo>
                <a:cubicBezTo>
                  <a:pt x="147" y="81"/>
                  <a:pt x="147" y="81"/>
                  <a:pt x="147" y="81"/>
                </a:cubicBezTo>
                <a:cubicBezTo>
                  <a:pt x="146" y="80"/>
                  <a:pt x="144" y="79"/>
                  <a:pt x="143" y="78"/>
                </a:cubicBezTo>
                <a:cubicBezTo>
                  <a:pt x="142" y="78"/>
                  <a:pt x="142" y="78"/>
                  <a:pt x="142" y="78"/>
                </a:cubicBezTo>
                <a:cubicBezTo>
                  <a:pt x="141" y="77"/>
                  <a:pt x="141" y="77"/>
                  <a:pt x="140" y="77"/>
                </a:cubicBezTo>
                <a:cubicBezTo>
                  <a:pt x="140" y="76"/>
                  <a:pt x="139" y="76"/>
                  <a:pt x="139" y="76"/>
                </a:cubicBezTo>
                <a:cubicBezTo>
                  <a:pt x="138" y="76"/>
                  <a:pt x="138" y="76"/>
                  <a:pt x="137" y="75"/>
                </a:cubicBezTo>
                <a:cubicBezTo>
                  <a:pt x="137" y="75"/>
                  <a:pt x="136" y="75"/>
                  <a:pt x="136" y="75"/>
                </a:cubicBezTo>
                <a:cubicBezTo>
                  <a:pt x="135" y="75"/>
                  <a:pt x="135" y="75"/>
                  <a:pt x="134" y="74"/>
                </a:cubicBezTo>
                <a:cubicBezTo>
                  <a:pt x="134" y="74"/>
                  <a:pt x="133" y="74"/>
                  <a:pt x="133" y="74"/>
                </a:cubicBezTo>
                <a:cubicBezTo>
                  <a:pt x="132" y="74"/>
                  <a:pt x="132" y="74"/>
                  <a:pt x="131" y="74"/>
                </a:cubicBezTo>
                <a:cubicBezTo>
                  <a:pt x="130" y="74"/>
                  <a:pt x="130" y="73"/>
                  <a:pt x="129" y="73"/>
                </a:cubicBezTo>
                <a:cubicBezTo>
                  <a:pt x="129" y="73"/>
                  <a:pt x="128" y="73"/>
                  <a:pt x="128" y="73"/>
                </a:cubicBezTo>
                <a:cubicBezTo>
                  <a:pt x="127" y="73"/>
                  <a:pt x="126" y="73"/>
                  <a:pt x="124" y="73"/>
                </a:cubicBezTo>
                <a:cubicBezTo>
                  <a:pt x="123" y="73"/>
                  <a:pt x="122" y="73"/>
                  <a:pt x="120" y="73"/>
                </a:cubicBezTo>
                <a:cubicBezTo>
                  <a:pt x="120" y="73"/>
                  <a:pt x="119" y="73"/>
                  <a:pt x="119" y="73"/>
                </a:cubicBezTo>
                <a:cubicBezTo>
                  <a:pt x="118" y="74"/>
                  <a:pt x="117" y="74"/>
                  <a:pt x="116" y="74"/>
                </a:cubicBezTo>
                <a:cubicBezTo>
                  <a:pt x="116" y="74"/>
                  <a:pt x="115" y="74"/>
                  <a:pt x="115" y="74"/>
                </a:cubicBezTo>
                <a:cubicBezTo>
                  <a:pt x="114" y="75"/>
                  <a:pt x="113" y="75"/>
                  <a:pt x="112" y="75"/>
                </a:cubicBezTo>
                <a:cubicBezTo>
                  <a:pt x="112" y="75"/>
                  <a:pt x="111" y="76"/>
                  <a:pt x="111" y="76"/>
                </a:cubicBezTo>
                <a:cubicBezTo>
                  <a:pt x="110" y="76"/>
                  <a:pt x="109" y="77"/>
                  <a:pt x="107" y="77"/>
                </a:cubicBezTo>
                <a:cubicBezTo>
                  <a:pt x="107" y="77"/>
                  <a:pt x="107" y="78"/>
                  <a:pt x="107" y="78"/>
                </a:cubicBezTo>
                <a:cubicBezTo>
                  <a:pt x="106" y="78"/>
                  <a:pt x="105" y="79"/>
                  <a:pt x="104" y="79"/>
                </a:cubicBezTo>
                <a:cubicBezTo>
                  <a:pt x="104" y="80"/>
                  <a:pt x="103" y="80"/>
                  <a:pt x="103" y="80"/>
                </a:cubicBezTo>
                <a:cubicBezTo>
                  <a:pt x="102" y="81"/>
                  <a:pt x="102" y="81"/>
                  <a:pt x="101" y="82"/>
                </a:cubicBezTo>
                <a:cubicBezTo>
                  <a:pt x="101" y="82"/>
                  <a:pt x="100" y="83"/>
                  <a:pt x="100" y="83"/>
                </a:cubicBezTo>
                <a:cubicBezTo>
                  <a:pt x="99" y="83"/>
                  <a:pt x="99" y="84"/>
                  <a:pt x="98" y="85"/>
                </a:cubicBezTo>
                <a:cubicBezTo>
                  <a:pt x="98" y="85"/>
                  <a:pt x="97" y="85"/>
                  <a:pt x="97" y="86"/>
                </a:cubicBezTo>
                <a:cubicBezTo>
                  <a:pt x="96" y="87"/>
                  <a:pt x="96" y="88"/>
                  <a:pt x="95" y="89"/>
                </a:cubicBezTo>
                <a:cubicBezTo>
                  <a:pt x="95" y="89"/>
                  <a:pt x="95" y="89"/>
                  <a:pt x="95" y="89"/>
                </a:cubicBezTo>
                <a:close/>
                <a:moveTo>
                  <a:pt x="124" y="138"/>
                </a:moveTo>
                <a:cubicBezTo>
                  <a:pt x="109" y="138"/>
                  <a:pt x="96" y="126"/>
                  <a:pt x="95" y="110"/>
                </a:cubicBezTo>
                <a:cubicBezTo>
                  <a:pt x="95" y="110"/>
                  <a:pt x="95" y="110"/>
                  <a:pt x="95" y="110"/>
                </a:cubicBezTo>
                <a:cubicBezTo>
                  <a:pt x="95" y="109"/>
                  <a:pt x="95" y="109"/>
                  <a:pt x="95" y="109"/>
                </a:cubicBezTo>
                <a:cubicBezTo>
                  <a:pt x="95" y="109"/>
                  <a:pt x="95" y="109"/>
                  <a:pt x="95" y="109"/>
                </a:cubicBezTo>
                <a:cubicBezTo>
                  <a:pt x="95" y="92"/>
                  <a:pt x="108" y="79"/>
                  <a:pt x="124" y="79"/>
                </a:cubicBezTo>
                <a:cubicBezTo>
                  <a:pt x="126" y="79"/>
                  <a:pt x="127" y="79"/>
                  <a:pt x="128" y="79"/>
                </a:cubicBezTo>
                <a:cubicBezTo>
                  <a:pt x="128" y="79"/>
                  <a:pt x="129" y="79"/>
                  <a:pt x="129" y="79"/>
                </a:cubicBezTo>
                <a:cubicBezTo>
                  <a:pt x="130" y="79"/>
                  <a:pt x="131" y="80"/>
                  <a:pt x="132" y="80"/>
                </a:cubicBezTo>
                <a:cubicBezTo>
                  <a:pt x="132" y="80"/>
                  <a:pt x="132" y="80"/>
                  <a:pt x="132" y="80"/>
                </a:cubicBezTo>
                <a:cubicBezTo>
                  <a:pt x="135" y="81"/>
                  <a:pt x="137" y="82"/>
                  <a:pt x="139" y="83"/>
                </a:cubicBezTo>
                <a:cubicBezTo>
                  <a:pt x="139" y="83"/>
                  <a:pt x="139" y="83"/>
                  <a:pt x="140" y="83"/>
                </a:cubicBezTo>
                <a:cubicBezTo>
                  <a:pt x="141" y="84"/>
                  <a:pt x="141" y="84"/>
                  <a:pt x="142" y="85"/>
                </a:cubicBezTo>
                <a:cubicBezTo>
                  <a:pt x="142" y="85"/>
                  <a:pt x="143" y="85"/>
                  <a:pt x="143" y="85"/>
                </a:cubicBezTo>
                <a:cubicBezTo>
                  <a:pt x="145" y="87"/>
                  <a:pt x="146" y="89"/>
                  <a:pt x="148" y="90"/>
                </a:cubicBezTo>
                <a:cubicBezTo>
                  <a:pt x="148" y="91"/>
                  <a:pt x="148" y="91"/>
                  <a:pt x="148" y="91"/>
                </a:cubicBezTo>
                <a:cubicBezTo>
                  <a:pt x="149" y="92"/>
                  <a:pt x="150" y="93"/>
                  <a:pt x="150" y="94"/>
                </a:cubicBezTo>
                <a:cubicBezTo>
                  <a:pt x="153" y="98"/>
                  <a:pt x="154" y="103"/>
                  <a:pt x="154" y="109"/>
                </a:cubicBezTo>
                <a:cubicBezTo>
                  <a:pt x="154" y="125"/>
                  <a:pt x="141" y="138"/>
                  <a:pt x="124" y="138"/>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a:p>
        </p:txBody>
      </p:sp>
      <p:sp>
        <p:nvSpPr>
          <p:cNvPr id="48" name="Freeform 1137"/>
          <p:cNvSpPr>
            <a:spLocks noEditPoints="1"/>
          </p:cNvSpPr>
          <p:nvPr/>
        </p:nvSpPr>
        <p:spPr bwMode="auto">
          <a:xfrm>
            <a:off x="6306266" y="2060004"/>
            <a:ext cx="372995" cy="338296"/>
          </a:xfrm>
          <a:custGeom>
            <a:avLst/>
            <a:gdLst>
              <a:gd name="T0" fmla="*/ 160 w 160"/>
              <a:gd name="T1" fmla="*/ 45 h 144"/>
              <a:gd name="T2" fmla="*/ 160 w 160"/>
              <a:gd name="T3" fmla="*/ 45 h 144"/>
              <a:gd name="T4" fmla="*/ 160 w 160"/>
              <a:gd name="T5" fmla="*/ 44 h 144"/>
              <a:gd name="T6" fmla="*/ 160 w 160"/>
              <a:gd name="T7" fmla="*/ 44 h 144"/>
              <a:gd name="T8" fmla="*/ 133 w 160"/>
              <a:gd name="T9" fmla="*/ 1 h 144"/>
              <a:gd name="T10" fmla="*/ 132 w 160"/>
              <a:gd name="T11" fmla="*/ 0 h 144"/>
              <a:gd name="T12" fmla="*/ 132 w 160"/>
              <a:gd name="T13" fmla="*/ 0 h 144"/>
              <a:gd name="T14" fmla="*/ 29 w 160"/>
              <a:gd name="T15" fmla="*/ 0 h 144"/>
              <a:gd name="T16" fmla="*/ 28 w 160"/>
              <a:gd name="T17" fmla="*/ 0 h 144"/>
              <a:gd name="T18" fmla="*/ 28 w 160"/>
              <a:gd name="T19" fmla="*/ 1 h 144"/>
              <a:gd name="T20" fmla="*/ 27 w 160"/>
              <a:gd name="T21" fmla="*/ 1 h 144"/>
              <a:gd name="T22" fmla="*/ 0 w 160"/>
              <a:gd name="T23" fmla="*/ 44 h 144"/>
              <a:gd name="T24" fmla="*/ 0 w 160"/>
              <a:gd name="T25" fmla="*/ 44 h 144"/>
              <a:gd name="T26" fmla="*/ 0 w 160"/>
              <a:gd name="T27" fmla="*/ 45 h 144"/>
              <a:gd name="T28" fmla="*/ 0 w 160"/>
              <a:gd name="T29" fmla="*/ 46 h 144"/>
              <a:gd name="T30" fmla="*/ 0 w 160"/>
              <a:gd name="T31" fmla="*/ 46 h 144"/>
              <a:gd name="T32" fmla="*/ 0 w 160"/>
              <a:gd name="T33" fmla="*/ 47 h 144"/>
              <a:gd name="T34" fmla="*/ 78 w 160"/>
              <a:gd name="T35" fmla="*/ 143 h 144"/>
              <a:gd name="T36" fmla="*/ 78 w 160"/>
              <a:gd name="T37" fmla="*/ 143 h 144"/>
              <a:gd name="T38" fmla="*/ 79 w 160"/>
              <a:gd name="T39" fmla="*/ 144 h 144"/>
              <a:gd name="T40" fmla="*/ 80 w 160"/>
              <a:gd name="T41" fmla="*/ 144 h 144"/>
              <a:gd name="T42" fmla="*/ 81 w 160"/>
              <a:gd name="T43" fmla="*/ 144 h 144"/>
              <a:gd name="T44" fmla="*/ 82 w 160"/>
              <a:gd name="T45" fmla="*/ 143 h 144"/>
              <a:gd name="T46" fmla="*/ 159 w 160"/>
              <a:gd name="T47" fmla="*/ 47 h 144"/>
              <a:gd name="T48" fmla="*/ 160 w 160"/>
              <a:gd name="T49" fmla="*/ 47 h 144"/>
              <a:gd name="T50" fmla="*/ 160 w 160"/>
              <a:gd name="T51" fmla="*/ 46 h 144"/>
              <a:gd name="T52" fmla="*/ 86 w 160"/>
              <a:gd name="T53" fmla="*/ 5 h 144"/>
              <a:gd name="T54" fmla="*/ 114 w 160"/>
              <a:gd name="T55" fmla="*/ 40 h 144"/>
              <a:gd name="T56" fmla="*/ 109 w 160"/>
              <a:gd name="T57" fmla="*/ 43 h 144"/>
              <a:gd name="T58" fmla="*/ 80 w 160"/>
              <a:gd name="T59" fmla="*/ 7 h 144"/>
              <a:gd name="T60" fmla="*/ 46 w 160"/>
              <a:gd name="T61" fmla="*/ 40 h 144"/>
              <a:gd name="T62" fmla="*/ 74 w 160"/>
              <a:gd name="T63" fmla="*/ 5 h 144"/>
              <a:gd name="T64" fmla="*/ 111 w 160"/>
              <a:gd name="T65" fmla="*/ 48 h 144"/>
              <a:gd name="T66" fmla="*/ 49 w 160"/>
              <a:gd name="T67" fmla="*/ 48 h 144"/>
              <a:gd name="T68" fmla="*/ 131 w 160"/>
              <a:gd name="T69" fmla="*/ 9 h 144"/>
              <a:gd name="T70" fmla="*/ 119 w 160"/>
              <a:gd name="T71" fmla="*/ 43 h 144"/>
              <a:gd name="T72" fmla="*/ 29 w 160"/>
              <a:gd name="T73" fmla="*/ 9 h 144"/>
              <a:gd name="T74" fmla="*/ 7 w 160"/>
              <a:gd name="T75" fmla="*/ 43 h 144"/>
              <a:gd name="T76" fmla="*/ 43 w 160"/>
              <a:gd name="T77" fmla="*/ 48 h 144"/>
              <a:gd name="T78" fmla="*/ 8 w 160"/>
              <a:gd name="T79" fmla="*/ 48 h 144"/>
              <a:gd name="T80" fmla="*/ 86 w 160"/>
              <a:gd name="T81" fmla="*/ 129 h 144"/>
              <a:gd name="T82" fmla="*/ 152 w 160"/>
              <a:gd name="T83" fmla="*/ 48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60" h="144">
                <a:moveTo>
                  <a:pt x="160" y="46"/>
                </a:moveTo>
                <a:cubicBezTo>
                  <a:pt x="160" y="46"/>
                  <a:pt x="160" y="46"/>
                  <a:pt x="160" y="45"/>
                </a:cubicBezTo>
                <a:cubicBezTo>
                  <a:pt x="160" y="45"/>
                  <a:pt x="160" y="45"/>
                  <a:pt x="160" y="45"/>
                </a:cubicBezTo>
                <a:cubicBezTo>
                  <a:pt x="160" y="45"/>
                  <a:pt x="160" y="45"/>
                  <a:pt x="160" y="45"/>
                </a:cubicBezTo>
                <a:cubicBezTo>
                  <a:pt x="160" y="45"/>
                  <a:pt x="160" y="45"/>
                  <a:pt x="160" y="44"/>
                </a:cubicBezTo>
                <a:cubicBezTo>
                  <a:pt x="160" y="44"/>
                  <a:pt x="160" y="44"/>
                  <a:pt x="160" y="44"/>
                </a:cubicBezTo>
                <a:cubicBezTo>
                  <a:pt x="160" y="44"/>
                  <a:pt x="160" y="44"/>
                  <a:pt x="160" y="44"/>
                </a:cubicBezTo>
                <a:cubicBezTo>
                  <a:pt x="160" y="44"/>
                  <a:pt x="160" y="44"/>
                  <a:pt x="160" y="44"/>
                </a:cubicBezTo>
                <a:cubicBezTo>
                  <a:pt x="133" y="1"/>
                  <a:pt x="133" y="1"/>
                  <a:pt x="133" y="1"/>
                </a:cubicBezTo>
                <a:cubicBezTo>
                  <a:pt x="133" y="1"/>
                  <a:pt x="133" y="1"/>
                  <a:pt x="133" y="1"/>
                </a:cubicBezTo>
                <a:cubicBezTo>
                  <a:pt x="133" y="1"/>
                  <a:pt x="133" y="1"/>
                  <a:pt x="133" y="1"/>
                </a:cubicBezTo>
                <a:cubicBezTo>
                  <a:pt x="132" y="1"/>
                  <a:pt x="132" y="0"/>
                  <a:pt x="132" y="0"/>
                </a:cubicBezTo>
                <a:cubicBezTo>
                  <a:pt x="132" y="0"/>
                  <a:pt x="132" y="0"/>
                  <a:pt x="132" y="0"/>
                </a:cubicBezTo>
                <a:cubicBezTo>
                  <a:pt x="132" y="0"/>
                  <a:pt x="132" y="0"/>
                  <a:pt x="132" y="0"/>
                </a:cubicBezTo>
                <a:cubicBezTo>
                  <a:pt x="131" y="0"/>
                  <a:pt x="131" y="0"/>
                  <a:pt x="131" y="0"/>
                </a:cubicBezTo>
                <a:cubicBezTo>
                  <a:pt x="29" y="0"/>
                  <a:pt x="29" y="0"/>
                  <a:pt x="29" y="0"/>
                </a:cubicBezTo>
                <a:cubicBezTo>
                  <a:pt x="29" y="0"/>
                  <a:pt x="29" y="0"/>
                  <a:pt x="29" y="0"/>
                </a:cubicBezTo>
                <a:cubicBezTo>
                  <a:pt x="28" y="0"/>
                  <a:pt x="28" y="0"/>
                  <a:pt x="28" y="0"/>
                </a:cubicBezTo>
                <a:cubicBezTo>
                  <a:pt x="28" y="0"/>
                  <a:pt x="28" y="0"/>
                  <a:pt x="28" y="0"/>
                </a:cubicBezTo>
                <a:cubicBezTo>
                  <a:pt x="28" y="0"/>
                  <a:pt x="28" y="0"/>
                  <a:pt x="28" y="1"/>
                </a:cubicBezTo>
                <a:cubicBezTo>
                  <a:pt x="28" y="1"/>
                  <a:pt x="28" y="1"/>
                  <a:pt x="28" y="1"/>
                </a:cubicBezTo>
                <a:cubicBezTo>
                  <a:pt x="27" y="1"/>
                  <a:pt x="27" y="1"/>
                  <a:pt x="27" y="1"/>
                </a:cubicBezTo>
                <a:cubicBezTo>
                  <a:pt x="0" y="44"/>
                  <a:pt x="0" y="44"/>
                  <a:pt x="0" y="44"/>
                </a:cubicBezTo>
                <a:cubicBezTo>
                  <a:pt x="0" y="44"/>
                  <a:pt x="0" y="44"/>
                  <a:pt x="0" y="44"/>
                </a:cubicBezTo>
                <a:cubicBezTo>
                  <a:pt x="0" y="44"/>
                  <a:pt x="0" y="44"/>
                  <a:pt x="0" y="44"/>
                </a:cubicBezTo>
                <a:cubicBezTo>
                  <a:pt x="0" y="44"/>
                  <a:pt x="0" y="44"/>
                  <a:pt x="0" y="44"/>
                </a:cubicBezTo>
                <a:cubicBezTo>
                  <a:pt x="0" y="45"/>
                  <a:pt x="0" y="45"/>
                  <a:pt x="0" y="45"/>
                </a:cubicBezTo>
                <a:cubicBezTo>
                  <a:pt x="0" y="45"/>
                  <a:pt x="0" y="45"/>
                  <a:pt x="0" y="45"/>
                </a:cubicBezTo>
                <a:cubicBezTo>
                  <a:pt x="0" y="45"/>
                  <a:pt x="0" y="45"/>
                  <a:pt x="0" y="45"/>
                </a:cubicBezTo>
                <a:cubicBezTo>
                  <a:pt x="0" y="46"/>
                  <a:pt x="0" y="46"/>
                  <a:pt x="0" y="46"/>
                </a:cubicBezTo>
                <a:cubicBezTo>
                  <a:pt x="0" y="46"/>
                  <a:pt x="0" y="46"/>
                  <a:pt x="0" y="46"/>
                </a:cubicBezTo>
                <a:cubicBezTo>
                  <a:pt x="0" y="46"/>
                  <a:pt x="0" y="46"/>
                  <a:pt x="0" y="46"/>
                </a:cubicBezTo>
                <a:cubicBezTo>
                  <a:pt x="0" y="47"/>
                  <a:pt x="0" y="47"/>
                  <a:pt x="0" y="47"/>
                </a:cubicBezTo>
                <a:cubicBezTo>
                  <a:pt x="0" y="47"/>
                  <a:pt x="0" y="47"/>
                  <a:pt x="0" y="47"/>
                </a:cubicBezTo>
                <a:cubicBezTo>
                  <a:pt x="1" y="47"/>
                  <a:pt x="1" y="47"/>
                  <a:pt x="1" y="47"/>
                </a:cubicBezTo>
                <a:cubicBezTo>
                  <a:pt x="78" y="143"/>
                  <a:pt x="78" y="143"/>
                  <a:pt x="78" y="143"/>
                </a:cubicBezTo>
                <a:cubicBezTo>
                  <a:pt x="78" y="143"/>
                  <a:pt x="78" y="143"/>
                  <a:pt x="78" y="143"/>
                </a:cubicBezTo>
                <a:cubicBezTo>
                  <a:pt x="78" y="143"/>
                  <a:pt x="78" y="143"/>
                  <a:pt x="78" y="143"/>
                </a:cubicBezTo>
                <a:cubicBezTo>
                  <a:pt x="78" y="143"/>
                  <a:pt x="78" y="143"/>
                  <a:pt x="78" y="143"/>
                </a:cubicBezTo>
                <a:cubicBezTo>
                  <a:pt x="78" y="143"/>
                  <a:pt x="78" y="144"/>
                  <a:pt x="79" y="144"/>
                </a:cubicBezTo>
                <a:cubicBezTo>
                  <a:pt x="79" y="144"/>
                  <a:pt x="79" y="144"/>
                  <a:pt x="79" y="144"/>
                </a:cubicBezTo>
                <a:cubicBezTo>
                  <a:pt x="79" y="144"/>
                  <a:pt x="80" y="144"/>
                  <a:pt x="80" y="144"/>
                </a:cubicBezTo>
                <a:cubicBezTo>
                  <a:pt x="80" y="144"/>
                  <a:pt x="81" y="144"/>
                  <a:pt x="81" y="144"/>
                </a:cubicBezTo>
                <a:cubicBezTo>
                  <a:pt x="81" y="144"/>
                  <a:pt x="81" y="144"/>
                  <a:pt x="81" y="144"/>
                </a:cubicBezTo>
                <a:cubicBezTo>
                  <a:pt x="81" y="144"/>
                  <a:pt x="81" y="144"/>
                  <a:pt x="81" y="144"/>
                </a:cubicBezTo>
                <a:cubicBezTo>
                  <a:pt x="82" y="143"/>
                  <a:pt x="82" y="143"/>
                  <a:pt x="82" y="143"/>
                </a:cubicBezTo>
                <a:cubicBezTo>
                  <a:pt x="82" y="143"/>
                  <a:pt x="82" y="143"/>
                  <a:pt x="82" y="143"/>
                </a:cubicBezTo>
                <a:cubicBezTo>
                  <a:pt x="159" y="47"/>
                  <a:pt x="159" y="47"/>
                  <a:pt x="159" y="47"/>
                </a:cubicBezTo>
                <a:cubicBezTo>
                  <a:pt x="159" y="47"/>
                  <a:pt x="159" y="47"/>
                  <a:pt x="160" y="47"/>
                </a:cubicBezTo>
                <a:cubicBezTo>
                  <a:pt x="160" y="47"/>
                  <a:pt x="160" y="47"/>
                  <a:pt x="160" y="47"/>
                </a:cubicBezTo>
                <a:cubicBezTo>
                  <a:pt x="160" y="47"/>
                  <a:pt x="160" y="47"/>
                  <a:pt x="160" y="46"/>
                </a:cubicBezTo>
                <a:cubicBezTo>
                  <a:pt x="160" y="46"/>
                  <a:pt x="160" y="46"/>
                  <a:pt x="160" y="46"/>
                </a:cubicBezTo>
                <a:cubicBezTo>
                  <a:pt x="160" y="46"/>
                  <a:pt x="160" y="46"/>
                  <a:pt x="160" y="46"/>
                </a:cubicBezTo>
                <a:close/>
                <a:moveTo>
                  <a:pt x="86" y="5"/>
                </a:moveTo>
                <a:cubicBezTo>
                  <a:pt x="127" y="5"/>
                  <a:pt x="127" y="5"/>
                  <a:pt x="127" y="5"/>
                </a:cubicBezTo>
                <a:cubicBezTo>
                  <a:pt x="114" y="40"/>
                  <a:pt x="114" y="40"/>
                  <a:pt x="114" y="40"/>
                </a:cubicBezTo>
                <a:lnTo>
                  <a:pt x="86" y="5"/>
                </a:lnTo>
                <a:close/>
                <a:moveTo>
                  <a:pt x="109" y="43"/>
                </a:moveTo>
                <a:cubicBezTo>
                  <a:pt x="51" y="43"/>
                  <a:pt x="51" y="43"/>
                  <a:pt x="51" y="43"/>
                </a:cubicBezTo>
                <a:cubicBezTo>
                  <a:pt x="80" y="7"/>
                  <a:pt x="80" y="7"/>
                  <a:pt x="80" y="7"/>
                </a:cubicBezTo>
                <a:lnTo>
                  <a:pt x="109" y="43"/>
                </a:lnTo>
                <a:close/>
                <a:moveTo>
                  <a:pt x="46" y="40"/>
                </a:moveTo>
                <a:cubicBezTo>
                  <a:pt x="33" y="5"/>
                  <a:pt x="33" y="5"/>
                  <a:pt x="33" y="5"/>
                </a:cubicBezTo>
                <a:cubicBezTo>
                  <a:pt x="74" y="5"/>
                  <a:pt x="74" y="5"/>
                  <a:pt x="74" y="5"/>
                </a:cubicBezTo>
                <a:lnTo>
                  <a:pt x="46" y="40"/>
                </a:lnTo>
                <a:close/>
                <a:moveTo>
                  <a:pt x="111" y="48"/>
                </a:moveTo>
                <a:cubicBezTo>
                  <a:pt x="80" y="132"/>
                  <a:pt x="80" y="132"/>
                  <a:pt x="80" y="132"/>
                </a:cubicBezTo>
                <a:cubicBezTo>
                  <a:pt x="49" y="48"/>
                  <a:pt x="49" y="48"/>
                  <a:pt x="49" y="48"/>
                </a:cubicBezTo>
                <a:lnTo>
                  <a:pt x="111" y="48"/>
                </a:lnTo>
                <a:close/>
                <a:moveTo>
                  <a:pt x="131" y="9"/>
                </a:moveTo>
                <a:cubicBezTo>
                  <a:pt x="153" y="43"/>
                  <a:pt x="153" y="43"/>
                  <a:pt x="153" y="43"/>
                </a:cubicBezTo>
                <a:cubicBezTo>
                  <a:pt x="119" y="43"/>
                  <a:pt x="119" y="43"/>
                  <a:pt x="119" y="43"/>
                </a:cubicBezTo>
                <a:lnTo>
                  <a:pt x="131" y="9"/>
                </a:lnTo>
                <a:close/>
                <a:moveTo>
                  <a:pt x="29" y="9"/>
                </a:moveTo>
                <a:cubicBezTo>
                  <a:pt x="41" y="43"/>
                  <a:pt x="41" y="43"/>
                  <a:pt x="41" y="43"/>
                </a:cubicBezTo>
                <a:cubicBezTo>
                  <a:pt x="7" y="43"/>
                  <a:pt x="7" y="43"/>
                  <a:pt x="7" y="43"/>
                </a:cubicBezTo>
                <a:lnTo>
                  <a:pt x="29" y="9"/>
                </a:lnTo>
                <a:close/>
                <a:moveTo>
                  <a:pt x="43" y="48"/>
                </a:moveTo>
                <a:cubicBezTo>
                  <a:pt x="72" y="127"/>
                  <a:pt x="72" y="127"/>
                  <a:pt x="72" y="127"/>
                </a:cubicBezTo>
                <a:cubicBezTo>
                  <a:pt x="8" y="48"/>
                  <a:pt x="8" y="48"/>
                  <a:pt x="8" y="48"/>
                </a:cubicBezTo>
                <a:lnTo>
                  <a:pt x="43" y="48"/>
                </a:lnTo>
                <a:close/>
                <a:moveTo>
                  <a:pt x="86" y="129"/>
                </a:moveTo>
                <a:cubicBezTo>
                  <a:pt x="117" y="48"/>
                  <a:pt x="117" y="48"/>
                  <a:pt x="117" y="48"/>
                </a:cubicBezTo>
                <a:cubicBezTo>
                  <a:pt x="152" y="48"/>
                  <a:pt x="152" y="48"/>
                  <a:pt x="152" y="48"/>
                </a:cubicBezTo>
                <a:lnTo>
                  <a:pt x="86" y="129"/>
                </a:ln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a:p>
        </p:txBody>
      </p:sp>
      <p:sp>
        <p:nvSpPr>
          <p:cNvPr id="49" name="Freeform 1147"/>
          <p:cNvSpPr>
            <a:spLocks noEditPoints="1"/>
          </p:cNvSpPr>
          <p:nvPr/>
        </p:nvSpPr>
        <p:spPr bwMode="auto">
          <a:xfrm>
            <a:off x="4012885" y="2442963"/>
            <a:ext cx="380584" cy="382753"/>
          </a:xfrm>
          <a:custGeom>
            <a:avLst/>
            <a:gdLst>
              <a:gd name="T0" fmla="*/ 116 w 163"/>
              <a:gd name="T1" fmla="*/ 11 h 163"/>
              <a:gd name="T2" fmla="*/ 11 w 163"/>
              <a:gd name="T3" fmla="*/ 115 h 163"/>
              <a:gd name="T4" fmla="*/ 10 w 163"/>
              <a:gd name="T5" fmla="*/ 116 h 163"/>
              <a:gd name="T6" fmla="*/ 10 w 163"/>
              <a:gd name="T7" fmla="*/ 116 h 163"/>
              <a:gd name="T8" fmla="*/ 0 w 163"/>
              <a:gd name="T9" fmla="*/ 160 h 163"/>
              <a:gd name="T10" fmla="*/ 0 w 163"/>
              <a:gd name="T11" fmla="*/ 161 h 163"/>
              <a:gd name="T12" fmla="*/ 1 w 163"/>
              <a:gd name="T13" fmla="*/ 162 h 163"/>
              <a:gd name="T14" fmla="*/ 3 w 163"/>
              <a:gd name="T15" fmla="*/ 163 h 163"/>
              <a:gd name="T16" fmla="*/ 47 w 163"/>
              <a:gd name="T17" fmla="*/ 153 h 163"/>
              <a:gd name="T18" fmla="*/ 47 w 163"/>
              <a:gd name="T19" fmla="*/ 152 h 163"/>
              <a:gd name="T20" fmla="*/ 48 w 163"/>
              <a:gd name="T21" fmla="*/ 152 h 163"/>
              <a:gd name="T22" fmla="*/ 152 w 163"/>
              <a:gd name="T23" fmla="*/ 47 h 163"/>
              <a:gd name="T24" fmla="*/ 148 w 163"/>
              <a:gd name="T25" fmla="*/ 15 h 163"/>
              <a:gd name="T26" fmla="*/ 122 w 163"/>
              <a:gd name="T27" fmla="*/ 13 h 163"/>
              <a:gd name="T28" fmla="*/ 134 w 163"/>
              <a:gd name="T29" fmla="*/ 58 h 163"/>
              <a:gd name="T30" fmla="*/ 109 w 163"/>
              <a:gd name="T31" fmla="*/ 25 h 163"/>
              <a:gd name="T32" fmla="*/ 134 w 163"/>
              <a:gd name="T33" fmla="*/ 58 h 163"/>
              <a:gd name="T34" fmla="*/ 10 w 163"/>
              <a:gd name="T35" fmla="*/ 149 h 163"/>
              <a:gd name="T36" fmla="*/ 15 w 163"/>
              <a:gd name="T37" fmla="*/ 120 h 163"/>
              <a:gd name="T38" fmla="*/ 27 w 163"/>
              <a:gd name="T39" fmla="*/ 133 h 163"/>
              <a:gd name="T40" fmla="*/ 27 w 163"/>
              <a:gd name="T41" fmla="*/ 134 h 163"/>
              <a:gd name="T42" fmla="*/ 27 w 163"/>
              <a:gd name="T43" fmla="*/ 135 h 163"/>
              <a:gd name="T44" fmla="*/ 27 w 163"/>
              <a:gd name="T45" fmla="*/ 135 h 163"/>
              <a:gd name="T46" fmla="*/ 28 w 163"/>
              <a:gd name="T47" fmla="*/ 136 h 163"/>
              <a:gd name="T48" fmla="*/ 29 w 163"/>
              <a:gd name="T49" fmla="*/ 136 h 163"/>
              <a:gd name="T50" fmla="*/ 30 w 163"/>
              <a:gd name="T51" fmla="*/ 136 h 163"/>
              <a:gd name="T52" fmla="*/ 30 w 163"/>
              <a:gd name="T53" fmla="*/ 136 h 163"/>
              <a:gd name="T54" fmla="*/ 30 w 163"/>
              <a:gd name="T55" fmla="*/ 136 h 163"/>
              <a:gd name="T56" fmla="*/ 43 w 163"/>
              <a:gd name="T57" fmla="*/ 148 h 163"/>
              <a:gd name="T58" fmla="*/ 14 w 163"/>
              <a:gd name="T59" fmla="*/ 153 h 163"/>
              <a:gd name="T60" fmla="*/ 51 w 163"/>
              <a:gd name="T61" fmla="*/ 133 h 163"/>
              <a:gd name="T62" fmla="*/ 116 w 163"/>
              <a:gd name="T63" fmla="*/ 64 h 163"/>
              <a:gd name="T64" fmla="*/ 47 w 163"/>
              <a:gd name="T65" fmla="*/ 129 h 163"/>
              <a:gd name="T66" fmla="*/ 34 w 163"/>
              <a:gd name="T67" fmla="*/ 116 h 163"/>
              <a:gd name="T68" fmla="*/ 99 w 163"/>
              <a:gd name="T69" fmla="*/ 47 h 163"/>
              <a:gd name="T70" fmla="*/ 30 w 163"/>
              <a:gd name="T71" fmla="*/ 112 h 163"/>
              <a:gd name="T72" fmla="*/ 101 w 163"/>
              <a:gd name="T73" fmla="*/ 33 h 163"/>
              <a:gd name="T74" fmla="*/ 50 w 163"/>
              <a:gd name="T75" fmla="*/ 142 h 163"/>
              <a:gd name="T76" fmla="*/ 142 w 163"/>
              <a:gd name="T77" fmla="*/ 50 h 163"/>
              <a:gd name="T78" fmla="*/ 118 w 163"/>
              <a:gd name="T79" fmla="*/ 17 h 163"/>
              <a:gd name="T80" fmla="*/ 142 w 163"/>
              <a:gd name="T81" fmla="*/ 5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63" h="163">
                <a:moveTo>
                  <a:pt x="152" y="11"/>
                </a:moveTo>
                <a:cubicBezTo>
                  <a:pt x="142" y="0"/>
                  <a:pt x="126" y="0"/>
                  <a:pt x="116" y="11"/>
                </a:cubicBezTo>
                <a:cubicBezTo>
                  <a:pt x="11" y="115"/>
                  <a:pt x="11" y="115"/>
                  <a:pt x="11" y="115"/>
                </a:cubicBezTo>
                <a:cubicBezTo>
                  <a:pt x="11" y="115"/>
                  <a:pt x="11" y="115"/>
                  <a:pt x="11" y="115"/>
                </a:cubicBezTo>
                <a:cubicBezTo>
                  <a:pt x="11" y="115"/>
                  <a:pt x="11" y="115"/>
                  <a:pt x="11" y="115"/>
                </a:cubicBezTo>
                <a:cubicBezTo>
                  <a:pt x="11" y="116"/>
                  <a:pt x="11" y="116"/>
                  <a:pt x="10" y="116"/>
                </a:cubicBezTo>
                <a:cubicBezTo>
                  <a:pt x="10" y="116"/>
                  <a:pt x="10" y="116"/>
                  <a:pt x="10" y="116"/>
                </a:cubicBezTo>
                <a:cubicBezTo>
                  <a:pt x="10" y="116"/>
                  <a:pt x="10" y="116"/>
                  <a:pt x="10" y="116"/>
                </a:cubicBezTo>
                <a:cubicBezTo>
                  <a:pt x="0" y="159"/>
                  <a:pt x="0" y="159"/>
                  <a:pt x="0" y="159"/>
                </a:cubicBezTo>
                <a:cubicBezTo>
                  <a:pt x="0" y="160"/>
                  <a:pt x="0" y="160"/>
                  <a:pt x="0" y="160"/>
                </a:cubicBezTo>
                <a:cubicBezTo>
                  <a:pt x="0" y="160"/>
                  <a:pt x="0" y="160"/>
                  <a:pt x="0" y="160"/>
                </a:cubicBezTo>
                <a:cubicBezTo>
                  <a:pt x="0" y="160"/>
                  <a:pt x="0" y="161"/>
                  <a:pt x="0" y="161"/>
                </a:cubicBezTo>
                <a:cubicBezTo>
                  <a:pt x="0" y="161"/>
                  <a:pt x="0" y="161"/>
                  <a:pt x="0" y="161"/>
                </a:cubicBezTo>
                <a:cubicBezTo>
                  <a:pt x="0" y="162"/>
                  <a:pt x="1" y="162"/>
                  <a:pt x="1" y="162"/>
                </a:cubicBezTo>
                <a:cubicBezTo>
                  <a:pt x="1" y="162"/>
                  <a:pt x="1" y="163"/>
                  <a:pt x="2" y="163"/>
                </a:cubicBezTo>
                <a:cubicBezTo>
                  <a:pt x="2" y="163"/>
                  <a:pt x="3" y="163"/>
                  <a:pt x="3" y="163"/>
                </a:cubicBezTo>
                <a:cubicBezTo>
                  <a:pt x="3" y="163"/>
                  <a:pt x="3" y="163"/>
                  <a:pt x="4" y="163"/>
                </a:cubicBezTo>
                <a:cubicBezTo>
                  <a:pt x="47" y="153"/>
                  <a:pt x="47" y="153"/>
                  <a:pt x="47" y="153"/>
                </a:cubicBezTo>
                <a:cubicBezTo>
                  <a:pt x="47" y="153"/>
                  <a:pt x="47" y="153"/>
                  <a:pt x="47" y="153"/>
                </a:cubicBezTo>
                <a:cubicBezTo>
                  <a:pt x="47" y="153"/>
                  <a:pt x="47" y="153"/>
                  <a:pt x="47" y="152"/>
                </a:cubicBezTo>
                <a:cubicBezTo>
                  <a:pt x="47" y="152"/>
                  <a:pt x="47" y="152"/>
                  <a:pt x="48" y="152"/>
                </a:cubicBezTo>
                <a:cubicBezTo>
                  <a:pt x="48" y="152"/>
                  <a:pt x="48" y="152"/>
                  <a:pt x="48" y="152"/>
                </a:cubicBezTo>
                <a:cubicBezTo>
                  <a:pt x="48" y="152"/>
                  <a:pt x="48" y="152"/>
                  <a:pt x="48" y="152"/>
                </a:cubicBezTo>
                <a:cubicBezTo>
                  <a:pt x="152" y="47"/>
                  <a:pt x="152" y="47"/>
                  <a:pt x="152" y="47"/>
                </a:cubicBezTo>
                <a:cubicBezTo>
                  <a:pt x="163" y="37"/>
                  <a:pt x="163" y="21"/>
                  <a:pt x="152" y="11"/>
                </a:cubicBezTo>
                <a:close/>
                <a:moveTo>
                  <a:pt x="148" y="15"/>
                </a:moveTo>
                <a:cubicBezTo>
                  <a:pt x="155" y="22"/>
                  <a:pt x="156" y="33"/>
                  <a:pt x="150" y="41"/>
                </a:cubicBezTo>
                <a:cubicBezTo>
                  <a:pt x="122" y="13"/>
                  <a:pt x="122" y="13"/>
                  <a:pt x="122" y="13"/>
                </a:cubicBezTo>
                <a:cubicBezTo>
                  <a:pt x="130" y="7"/>
                  <a:pt x="141" y="8"/>
                  <a:pt x="148" y="15"/>
                </a:cubicBezTo>
                <a:close/>
                <a:moveTo>
                  <a:pt x="134" y="58"/>
                </a:moveTo>
                <a:cubicBezTo>
                  <a:pt x="105" y="29"/>
                  <a:pt x="105" y="29"/>
                  <a:pt x="105" y="29"/>
                </a:cubicBezTo>
                <a:cubicBezTo>
                  <a:pt x="109" y="25"/>
                  <a:pt x="109" y="25"/>
                  <a:pt x="109" y="25"/>
                </a:cubicBezTo>
                <a:cubicBezTo>
                  <a:pt x="138" y="54"/>
                  <a:pt x="138" y="54"/>
                  <a:pt x="138" y="54"/>
                </a:cubicBezTo>
                <a:lnTo>
                  <a:pt x="134" y="58"/>
                </a:lnTo>
                <a:close/>
                <a:moveTo>
                  <a:pt x="14" y="149"/>
                </a:moveTo>
                <a:cubicBezTo>
                  <a:pt x="13" y="148"/>
                  <a:pt x="11" y="148"/>
                  <a:pt x="10" y="149"/>
                </a:cubicBezTo>
                <a:cubicBezTo>
                  <a:pt x="8" y="151"/>
                  <a:pt x="8" y="151"/>
                  <a:pt x="8" y="151"/>
                </a:cubicBezTo>
                <a:cubicBezTo>
                  <a:pt x="15" y="120"/>
                  <a:pt x="15" y="120"/>
                  <a:pt x="15" y="120"/>
                </a:cubicBezTo>
                <a:cubicBezTo>
                  <a:pt x="28" y="118"/>
                  <a:pt x="28" y="118"/>
                  <a:pt x="28" y="118"/>
                </a:cubicBezTo>
                <a:cubicBezTo>
                  <a:pt x="27" y="133"/>
                  <a:pt x="27" y="133"/>
                  <a:pt x="27" y="133"/>
                </a:cubicBezTo>
                <a:cubicBezTo>
                  <a:pt x="27" y="133"/>
                  <a:pt x="27" y="133"/>
                  <a:pt x="27" y="133"/>
                </a:cubicBezTo>
                <a:cubicBezTo>
                  <a:pt x="27" y="134"/>
                  <a:pt x="27" y="134"/>
                  <a:pt x="27" y="134"/>
                </a:cubicBezTo>
                <a:cubicBezTo>
                  <a:pt x="27" y="134"/>
                  <a:pt x="27" y="134"/>
                  <a:pt x="27" y="134"/>
                </a:cubicBezTo>
                <a:cubicBezTo>
                  <a:pt x="27" y="134"/>
                  <a:pt x="27" y="134"/>
                  <a:pt x="27" y="135"/>
                </a:cubicBezTo>
                <a:cubicBezTo>
                  <a:pt x="27" y="135"/>
                  <a:pt x="27" y="135"/>
                  <a:pt x="27" y="135"/>
                </a:cubicBezTo>
                <a:cubicBezTo>
                  <a:pt x="27" y="135"/>
                  <a:pt x="27" y="135"/>
                  <a:pt x="27" y="135"/>
                </a:cubicBezTo>
                <a:cubicBezTo>
                  <a:pt x="28" y="136"/>
                  <a:pt x="28" y="136"/>
                  <a:pt x="28" y="136"/>
                </a:cubicBezTo>
                <a:cubicBezTo>
                  <a:pt x="28" y="136"/>
                  <a:pt x="28" y="136"/>
                  <a:pt x="28" y="136"/>
                </a:cubicBezTo>
                <a:cubicBezTo>
                  <a:pt x="28" y="136"/>
                  <a:pt x="29" y="136"/>
                  <a:pt x="29" y="136"/>
                </a:cubicBezTo>
                <a:cubicBezTo>
                  <a:pt x="29" y="136"/>
                  <a:pt x="29" y="136"/>
                  <a:pt x="29" y="136"/>
                </a:cubicBezTo>
                <a:cubicBezTo>
                  <a:pt x="29" y="136"/>
                  <a:pt x="29" y="136"/>
                  <a:pt x="30" y="136"/>
                </a:cubicBezTo>
                <a:cubicBezTo>
                  <a:pt x="30" y="136"/>
                  <a:pt x="30" y="136"/>
                  <a:pt x="30" y="136"/>
                </a:cubicBezTo>
                <a:cubicBezTo>
                  <a:pt x="30" y="136"/>
                  <a:pt x="30" y="136"/>
                  <a:pt x="30" y="136"/>
                </a:cubicBezTo>
                <a:cubicBezTo>
                  <a:pt x="30" y="136"/>
                  <a:pt x="30" y="136"/>
                  <a:pt x="30" y="136"/>
                </a:cubicBezTo>
                <a:cubicBezTo>
                  <a:pt x="30" y="136"/>
                  <a:pt x="30" y="136"/>
                  <a:pt x="30" y="136"/>
                </a:cubicBezTo>
                <a:cubicBezTo>
                  <a:pt x="30" y="136"/>
                  <a:pt x="30" y="136"/>
                  <a:pt x="30" y="136"/>
                </a:cubicBezTo>
                <a:cubicBezTo>
                  <a:pt x="45" y="135"/>
                  <a:pt x="45" y="135"/>
                  <a:pt x="45" y="135"/>
                </a:cubicBezTo>
                <a:cubicBezTo>
                  <a:pt x="43" y="148"/>
                  <a:pt x="43" y="148"/>
                  <a:pt x="43" y="148"/>
                </a:cubicBezTo>
                <a:cubicBezTo>
                  <a:pt x="12" y="155"/>
                  <a:pt x="12" y="155"/>
                  <a:pt x="12" y="155"/>
                </a:cubicBezTo>
                <a:cubicBezTo>
                  <a:pt x="14" y="153"/>
                  <a:pt x="14" y="153"/>
                  <a:pt x="14" y="153"/>
                </a:cubicBezTo>
                <a:cubicBezTo>
                  <a:pt x="15" y="152"/>
                  <a:pt x="15" y="150"/>
                  <a:pt x="14" y="149"/>
                </a:cubicBezTo>
                <a:close/>
                <a:moveTo>
                  <a:pt x="51" y="133"/>
                </a:moveTo>
                <a:cubicBezTo>
                  <a:pt x="116" y="68"/>
                  <a:pt x="116" y="68"/>
                  <a:pt x="116" y="68"/>
                </a:cubicBezTo>
                <a:cubicBezTo>
                  <a:pt x="117" y="67"/>
                  <a:pt x="117" y="65"/>
                  <a:pt x="116" y="64"/>
                </a:cubicBezTo>
                <a:cubicBezTo>
                  <a:pt x="114" y="63"/>
                  <a:pt x="113" y="63"/>
                  <a:pt x="111" y="64"/>
                </a:cubicBezTo>
                <a:cubicBezTo>
                  <a:pt x="47" y="129"/>
                  <a:pt x="47" y="129"/>
                  <a:pt x="47" y="129"/>
                </a:cubicBezTo>
                <a:cubicBezTo>
                  <a:pt x="33" y="130"/>
                  <a:pt x="33" y="130"/>
                  <a:pt x="33" y="130"/>
                </a:cubicBezTo>
                <a:cubicBezTo>
                  <a:pt x="34" y="116"/>
                  <a:pt x="34" y="116"/>
                  <a:pt x="34" y="116"/>
                </a:cubicBezTo>
                <a:cubicBezTo>
                  <a:pt x="99" y="52"/>
                  <a:pt x="99" y="52"/>
                  <a:pt x="99" y="52"/>
                </a:cubicBezTo>
                <a:cubicBezTo>
                  <a:pt x="100" y="50"/>
                  <a:pt x="100" y="49"/>
                  <a:pt x="99" y="47"/>
                </a:cubicBezTo>
                <a:cubicBezTo>
                  <a:pt x="98" y="46"/>
                  <a:pt x="96" y="46"/>
                  <a:pt x="95" y="47"/>
                </a:cubicBezTo>
                <a:cubicBezTo>
                  <a:pt x="30" y="112"/>
                  <a:pt x="30" y="112"/>
                  <a:pt x="30" y="112"/>
                </a:cubicBezTo>
                <a:cubicBezTo>
                  <a:pt x="21" y="113"/>
                  <a:pt x="21" y="113"/>
                  <a:pt x="21" y="113"/>
                </a:cubicBezTo>
                <a:cubicBezTo>
                  <a:pt x="101" y="33"/>
                  <a:pt x="101" y="33"/>
                  <a:pt x="101" y="33"/>
                </a:cubicBezTo>
                <a:cubicBezTo>
                  <a:pt x="130" y="62"/>
                  <a:pt x="130" y="62"/>
                  <a:pt x="130" y="62"/>
                </a:cubicBezTo>
                <a:cubicBezTo>
                  <a:pt x="50" y="142"/>
                  <a:pt x="50" y="142"/>
                  <a:pt x="50" y="142"/>
                </a:cubicBezTo>
                <a:lnTo>
                  <a:pt x="51" y="133"/>
                </a:lnTo>
                <a:close/>
                <a:moveTo>
                  <a:pt x="142" y="50"/>
                </a:moveTo>
                <a:cubicBezTo>
                  <a:pt x="113" y="21"/>
                  <a:pt x="113" y="21"/>
                  <a:pt x="113" y="21"/>
                </a:cubicBezTo>
                <a:cubicBezTo>
                  <a:pt x="118" y="17"/>
                  <a:pt x="118" y="17"/>
                  <a:pt x="118" y="17"/>
                </a:cubicBezTo>
                <a:cubicBezTo>
                  <a:pt x="146" y="45"/>
                  <a:pt x="146" y="45"/>
                  <a:pt x="146" y="45"/>
                </a:cubicBezTo>
                <a:lnTo>
                  <a:pt x="142" y="50"/>
                </a:ln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a:p>
        </p:txBody>
      </p:sp>
      <p:sp>
        <p:nvSpPr>
          <p:cNvPr id="50" name="TextBox 49"/>
          <p:cNvSpPr txBox="1"/>
          <p:nvPr/>
        </p:nvSpPr>
        <p:spPr>
          <a:xfrm>
            <a:off x="4015396" y="3003991"/>
            <a:ext cx="1883226" cy="760208"/>
          </a:xfrm>
          <a:prstGeom prst="rect">
            <a:avLst/>
          </a:prstGeom>
          <a:noFill/>
        </p:spPr>
        <p:txBody>
          <a:bodyPr wrap="square" lIns="0" rIns="0" rtlCol="0">
            <a:spAutoFit/>
          </a:bodyPr>
          <a:lstStyle/>
          <a:p>
            <a:pPr>
              <a:lnSpc>
                <a:spcPct val="120000"/>
              </a:lnSpc>
              <a:spcBef>
                <a:spcPts val="600"/>
              </a:spcBef>
            </a:pPr>
            <a:r>
              <a:rPr lang="en-US" sz="1200" b="1" dirty="0"/>
              <a:t>Write title here</a:t>
            </a:r>
          </a:p>
          <a:p>
            <a:pPr>
              <a:lnSpc>
                <a:spcPct val="120000"/>
              </a:lnSpc>
              <a:spcBef>
                <a:spcPts val="600"/>
              </a:spcBef>
            </a:pPr>
            <a:r>
              <a:rPr lang="en-US" sz="1000" dirty="0">
                <a:solidFill>
                  <a:schemeClr val="bg1">
                    <a:lumMod val="50000"/>
                    <a:alpha val="70000"/>
                  </a:schemeClr>
                </a:solidFill>
              </a:rPr>
              <a:t>This is a dummy text. Double click to add your text here. </a:t>
            </a:r>
          </a:p>
        </p:txBody>
      </p:sp>
      <p:sp>
        <p:nvSpPr>
          <p:cNvPr id="51" name="TextBox 50"/>
          <p:cNvSpPr txBox="1"/>
          <p:nvPr/>
        </p:nvSpPr>
        <p:spPr>
          <a:xfrm>
            <a:off x="6306266" y="2628586"/>
            <a:ext cx="1883226" cy="944874"/>
          </a:xfrm>
          <a:prstGeom prst="rect">
            <a:avLst/>
          </a:prstGeom>
          <a:noFill/>
        </p:spPr>
        <p:txBody>
          <a:bodyPr wrap="square" lIns="0" rIns="0" rtlCol="0">
            <a:spAutoFit/>
          </a:bodyPr>
          <a:lstStyle/>
          <a:p>
            <a:pPr>
              <a:lnSpc>
                <a:spcPct val="120000"/>
              </a:lnSpc>
              <a:spcBef>
                <a:spcPts val="600"/>
              </a:spcBef>
            </a:pPr>
            <a:r>
              <a:rPr lang="en-US" sz="1200" b="1" dirty="0"/>
              <a:t>Write title here</a:t>
            </a:r>
          </a:p>
          <a:p>
            <a:pPr>
              <a:lnSpc>
                <a:spcPct val="120000"/>
              </a:lnSpc>
              <a:spcBef>
                <a:spcPts val="600"/>
              </a:spcBef>
            </a:pPr>
            <a:r>
              <a:rPr lang="en-US" sz="1000" dirty="0">
                <a:solidFill>
                  <a:schemeClr val="tx1">
                    <a:alpha val="70000"/>
                  </a:schemeClr>
                </a:solidFill>
              </a:rPr>
              <a:t>A peep at some distant orb has </a:t>
            </a:r>
            <a:r>
              <a:rPr lang="en-US" sz="1000" dirty="0">
                <a:solidFill>
                  <a:schemeClr val="bg1">
                    <a:lumMod val="50000"/>
                    <a:alpha val="70000"/>
                  </a:schemeClr>
                </a:solidFill>
              </a:rPr>
              <a:t>This is a dummy text. Double click to add your text here. </a:t>
            </a:r>
          </a:p>
        </p:txBody>
      </p:sp>
      <p:sp>
        <p:nvSpPr>
          <p:cNvPr id="52" name="TextBox 51"/>
          <p:cNvSpPr txBox="1"/>
          <p:nvPr/>
        </p:nvSpPr>
        <p:spPr>
          <a:xfrm>
            <a:off x="8597136" y="2297190"/>
            <a:ext cx="1883226" cy="760208"/>
          </a:xfrm>
          <a:prstGeom prst="rect">
            <a:avLst/>
          </a:prstGeom>
          <a:noFill/>
        </p:spPr>
        <p:txBody>
          <a:bodyPr wrap="square" lIns="0" rIns="0" rtlCol="0">
            <a:spAutoFit/>
          </a:bodyPr>
          <a:lstStyle/>
          <a:p>
            <a:pPr>
              <a:lnSpc>
                <a:spcPct val="120000"/>
              </a:lnSpc>
              <a:spcBef>
                <a:spcPts val="600"/>
              </a:spcBef>
            </a:pPr>
            <a:r>
              <a:rPr lang="en-US" sz="1200" b="1" dirty="0"/>
              <a:t>Write title here</a:t>
            </a:r>
          </a:p>
          <a:p>
            <a:pPr>
              <a:lnSpc>
                <a:spcPct val="120000"/>
              </a:lnSpc>
              <a:spcBef>
                <a:spcPts val="600"/>
              </a:spcBef>
            </a:pPr>
            <a:r>
              <a:rPr lang="en-US" sz="1000" dirty="0">
                <a:solidFill>
                  <a:schemeClr val="bg1">
                    <a:lumMod val="50000"/>
                    <a:alpha val="70000"/>
                  </a:schemeClr>
                </a:solidFill>
              </a:rPr>
              <a:t>This is a dummy text. Double click to add your text here. </a:t>
            </a:r>
          </a:p>
        </p:txBody>
      </p:sp>
    </p:spTree>
    <p:extLst>
      <p:ext uri="{BB962C8B-B14F-4D97-AF65-F5344CB8AC3E}">
        <p14:creationId xmlns:p14="http://schemas.microsoft.com/office/powerpoint/2010/main" val="15583911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4388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p:txBody>
          <a:bodyPr/>
          <a:lstStyle/>
          <a:p>
            <a:endParaRPr lang="en-CA" dirty="0"/>
          </a:p>
        </p:txBody>
      </p:sp>
      <p:sp>
        <p:nvSpPr>
          <p:cNvPr id="17" name="Text Placeholder 16"/>
          <p:cNvSpPr>
            <a:spLocks noGrp="1"/>
          </p:cNvSpPr>
          <p:nvPr>
            <p:ph type="body" sz="quarter" idx="11"/>
          </p:nvPr>
        </p:nvSpPr>
        <p:spPr/>
        <p:txBody>
          <a:bodyPr/>
          <a:lstStyle/>
          <a:p>
            <a:endParaRPr lang="en-CA" dirty="0"/>
          </a:p>
        </p:txBody>
      </p:sp>
      <p:sp>
        <p:nvSpPr>
          <p:cNvPr id="16" name="Content Placeholder 15"/>
          <p:cNvSpPr>
            <a:spLocks noGrp="1"/>
          </p:cNvSpPr>
          <p:nvPr>
            <p:ph sz="half" idx="4294967295"/>
          </p:nvPr>
        </p:nvSpPr>
        <p:spPr>
          <a:xfrm>
            <a:off x="2635777" y="2596210"/>
            <a:ext cx="3110334" cy="569022"/>
          </a:xfrm>
          <a:prstGeom prst="rect">
            <a:avLst/>
          </a:prstGeom>
        </p:spPr>
        <p:txBody>
          <a:bodyPr/>
          <a:lstStyle/>
          <a:p>
            <a:endParaRPr lang="en-CA" dirty="0"/>
          </a:p>
        </p:txBody>
      </p:sp>
      <p:sp>
        <p:nvSpPr>
          <p:cNvPr id="18" name="Text Placeholder 17"/>
          <p:cNvSpPr>
            <a:spLocks noGrp="1"/>
          </p:cNvSpPr>
          <p:nvPr>
            <p:ph type="body" sz="quarter" idx="12"/>
          </p:nvPr>
        </p:nvSpPr>
        <p:spPr/>
        <p:txBody>
          <a:bodyPr/>
          <a:lstStyle/>
          <a:p>
            <a:endParaRPr lang="en-CA" dirty="0"/>
          </a:p>
        </p:txBody>
      </p:sp>
      <p:sp>
        <p:nvSpPr>
          <p:cNvPr id="19" name="Content Placeholder 18"/>
          <p:cNvSpPr>
            <a:spLocks noGrp="1"/>
          </p:cNvSpPr>
          <p:nvPr>
            <p:ph sz="half" idx="4294967295"/>
          </p:nvPr>
        </p:nvSpPr>
        <p:spPr>
          <a:xfrm>
            <a:off x="2635777" y="4030935"/>
            <a:ext cx="3110334" cy="569022"/>
          </a:xfrm>
          <a:prstGeom prst="rect">
            <a:avLst/>
          </a:prstGeom>
        </p:spPr>
        <p:txBody>
          <a:bodyPr/>
          <a:lstStyle/>
          <a:p>
            <a:endParaRPr lang="en-CA"/>
          </a:p>
        </p:txBody>
      </p:sp>
      <p:sp>
        <p:nvSpPr>
          <p:cNvPr id="20" name="Text Placeholder 19"/>
          <p:cNvSpPr>
            <a:spLocks noGrp="1"/>
          </p:cNvSpPr>
          <p:nvPr>
            <p:ph type="body" sz="quarter" idx="14"/>
          </p:nvPr>
        </p:nvSpPr>
        <p:spPr/>
        <p:txBody>
          <a:bodyPr/>
          <a:lstStyle/>
          <a:p>
            <a:endParaRPr lang="en-CA" dirty="0"/>
          </a:p>
        </p:txBody>
      </p:sp>
      <p:sp>
        <p:nvSpPr>
          <p:cNvPr id="21" name="Content Placeholder 20"/>
          <p:cNvSpPr>
            <a:spLocks noGrp="1"/>
          </p:cNvSpPr>
          <p:nvPr>
            <p:ph sz="half" idx="4294967295"/>
          </p:nvPr>
        </p:nvSpPr>
        <p:spPr>
          <a:xfrm>
            <a:off x="7588552" y="2500883"/>
            <a:ext cx="3110334" cy="569022"/>
          </a:xfrm>
          <a:prstGeom prst="rect">
            <a:avLst/>
          </a:prstGeom>
        </p:spPr>
        <p:txBody>
          <a:bodyPr/>
          <a:lstStyle/>
          <a:p>
            <a:endParaRPr lang="en-CA" dirty="0"/>
          </a:p>
        </p:txBody>
      </p:sp>
      <p:sp>
        <p:nvSpPr>
          <p:cNvPr id="22" name="Text Placeholder 21"/>
          <p:cNvSpPr>
            <a:spLocks noGrp="1"/>
          </p:cNvSpPr>
          <p:nvPr>
            <p:ph type="body" sz="quarter" idx="16"/>
          </p:nvPr>
        </p:nvSpPr>
        <p:spPr/>
        <p:txBody>
          <a:bodyPr/>
          <a:lstStyle/>
          <a:p>
            <a:endParaRPr lang="en-CA"/>
          </a:p>
        </p:txBody>
      </p:sp>
      <p:sp>
        <p:nvSpPr>
          <p:cNvPr id="23" name="Content Placeholder 22"/>
          <p:cNvSpPr>
            <a:spLocks noGrp="1"/>
          </p:cNvSpPr>
          <p:nvPr>
            <p:ph sz="half" idx="4294967295"/>
          </p:nvPr>
        </p:nvSpPr>
        <p:spPr>
          <a:xfrm>
            <a:off x="7588552" y="3935608"/>
            <a:ext cx="3110334" cy="569022"/>
          </a:xfrm>
          <a:prstGeom prst="rect">
            <a:avLst/>
          </a:prstGeom>
        </p:spPr>
        <p:txBody>
          <a:bodyPr/>
          <a:lstStyle/>
          <a:p>
            <a:endParaRPr lang="en-CA" dirty="0"/>
          </a:p>
        </p:txBody>
      </p:sp>
      <p:sp>
        <p:nvSpPr>
          <p:cNvPr id="24" name="Text Placeholder 23"/>
          <p:cNvSpPr>
            <a:spLocks noGrp="1"/>
          </p:cNvSpPr>
          <p:nvPr>
            <p:ph type="body" sz="quarter" idx="18"/>
          </p:nvPr>
        </p:nvSpPr>
        <p:spPr/>
        <p:txBody>
          <a:bodyPr/>
          <a:lstStyle/>
          <a:p>
            <a:endParaRPr lang="en-CA" dirty="0"/>
          </a:p>
        </p:txBody>
      </p:sp>
      <p:sp>
        <p:nvSpPr>
          <p:cNvPr id="25" name="Content Placeholder 24"/>
          <p:cNvSpPr>
            <a:spLocks noGrp="1"/>
          </p:cNvSpPr>
          <p:nvPr>
            <p:ph sz="half" idx="4294967295"/>
          </p:nvPr>
        </p:nvSpPr>
        <p:spPr>
          <a:xfrm>
            <a:off x="2635777" y="5465660"/>
            <a:ext cx="3110334" cy="569022"/>
          </a:xfrm>
          <a:prstGeom prst="rect">
            <a:avLst/>
          </a:prstGeom>
        </p:spPr>
        <p:txBody>
          <a:bodyPr/>
          <a:lstStyle/>
          <a:p>
            <a:endParaRPr lang="en-CA" dirty="0"/>
          </a:p>
        </p:txBody>
      </p:sp>
      <p:sp>
        <p:nvSpPr>
          <p:cNvPr id="26" name="Text Placeholder 25"/>
          <p:cNvSpPr>
            <a:spLocks noGrp="1"/>
          </p:cNvSpPr>
          <p:nvPr>
            <p:ph type="body" sz="quarter" idx="4294967295"/>
          </p:nvPr>
        </p:nvSpPr>
        <p:spPr>
          <a:xfrm>
            <a:off x="6445888" y="4761662"/>
            <a:ext cx="1088557" cy="1030581"/>
          </a:xfrm>
          <a:prstGeom prst="rect">
            <a:avLst/>
          </a:prstGeom>
        </p:spPr>
        <p:txBody>
          <a:bodyPr/>
          <a:lstStyle/>
          <a:p>
            <a:endParaRPr lang="en-CA" dirty="0"/>
          </a:p>
        </p:txBody>
      </p:sp>
      <p:sp>
        <p:nvSpPr>
          <p:cNvPr id="27" name="Content Placeholder 26"/>
          <p:cNvSpPr>
            <a:spLocks noGrp="1"/>
          </p:cNvSpPr>
          <p:nvPr>
            <p:ph sz="half" idx="4294967295"/>
          </p:nvPr>
        </p:nvSpPr>
        <p:spPr>
          <a:xfrm>
            <a:off x="7588552" y="5370333"/>
            <a:ext cx="3110334" cy="569022"/>
          </a:xfrm>
          <a:prstGeom prst="rect">
            <a:avLst/>
          </a:prstGeom>
        </p:spPr>
        <p:txBody>
          <a:bodyPr/>
          <a:lstStyle/>
          <a:p>
            <a:endParaRPr lang="en-CA" dirty="0"/>
          </a:p>
        </p:txBody>
      </p:sp>
      <p:sp>
        <p:nvSpPr>
          <p:cNvPr id="28" name="Text Placeholder 27"/>
          <p:cNvSpPr>
            <a:spLocks noGrp="1"/>
          </p:cNvSpPr>
          <p:nvPr>
            <p:ph type="body" sz="quarter" idx="22"/>
          </p:nvPr>
        </p:nvSpPr>
        <p:spPr/>
        <p:txBody>
          <a:bodyPr/>
          <a:lstStyle/>
          <a:p>
            <a:endParaRPr lang="en-CA" dirty="0"/>
          </a:p>
        </p:txBody>
      </p:sp>
      <p:sp>
        <p:nvSpPr>
          <p:cNvPr id="29" name="Text Placeholder 28"/>
          <p:cNvSpPr>
            <a:spLocks noGrp="1"/>
          </p:cNvSpPr>
          <p:nvPr>
            <p:ph type="body" sz="quarter" idx="23"/>
          </p:nvPr>
        </p:nvSpPr>
        <p:spPr/>
        <p:txBody>
          <a:bodyPr/>
          <a:lstStyle/>
          <a:p>
            <a:endParaRPr lang="en-CA"/>
          </a:p>
        </p:txBody>
      </p:sp>
      <p:sp>
        <p:nvSpPr>
          <p:cNvPr id="30" name="Text Placeholder 29"/>
          <p:cNvSpPr>
            <a:spLocks noGrp="1"/>
          </p:cNvSpPr>
          <p:nvPr>
            <p:ph type="body" sz="quarter" idx="24"/>
          </p:nvPr>
        </p:nvSpPr>
        <p:spPr/>
        <p:txBody>
          <a:bodyPr/>
          <a:lstStyle/>
          <a:p>
            <a:endParaRPr lang="en-CA"/>
          </a:p>
        </p:txBody>
      </p:sp>
      <p:sp>
        <p:nvSpPr>
          <p:cNvPr id="31" name="Text Placeholder 30"/>
          <p:cNvSpPr>
            <a:spLocks noGrp="1"/>
          </p:cNvSpPr>
          <p:nvPr>
            <p:ph type="body" sz="quarter" idx="25"/>
          </p:nvPr>
        </p:nvSpPr>
        <p:spPr/>
        <p:txBody>
          <a:bodyPr/>
          <a:lstStyle/>
          <a:p>
            <a:endParaRPr lang="en-CA" dirty="0"/>
          </a:p>
        </p:txBody>
      </p:sp>
      <p:sp>
        <p:nvSpPr>
          <p:cNvPr id="32" name="Text Placeholder 31"/>
          <p:cNvSpPr>
            <a:spLocks noGrp="1"/>
          </p:cNvSpPr>
          <p:nvPr>
            <p:ph type="body" sz="quarter" idx="26"/>
          </p:nvPr>
        </p:nvSpPr>
        <p:spPr/>
        <p:txBody>
          <a:bodyPr/>
          <a:lstStyle/>
          <a:p>
            <a:endParaRPr lang="en-CA" dirty="0"/>
          </a:p>
        </p:txBody>
      </p:sp>
      <p:sp>
        <p:nvSpPr>
          <p:cNvPr id="33" name="Text Placeholder 32"/>
          <p:cNvSpPr>
            <a:spLocks noGrp="1"/>
          </p:cNvSpPr>
          <p:nvPr>
            <p:ph type="body" sz="quarter" idx="4294967295"/>
          </p:nvPr>
        </p:nvSpPr>
        <p:spPr>
          <a:xfrm>
            <a:off x="7615605" y="4749527"/>
            <a:ext cx="3110334" cy="1042716"/>
          </a:xfrm>
          <a:prstGeom prst="rect">
            <a:avLst/>
          </a:prstGeom>
        </p:spPr>
        <p:txBody>
          <a:bodyPr/>
          <a:lstStyle/>
          <a:p>
            <a:endParaRPr lang="en-CA" dirty="0"/>
          </a:p>
        </p:txBody>
      </p:sp>
    </p:spTree>
    <p:extLst>
      <p:ext uri="{BB962C8B-B14F-4D97-AF65-F5344CB8AC3E}">
        <p14:creationId xmlns:p14="http://schemas.microsoft.com/office/powerpoint/2010/main" val="1485429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Picture Placeholder 19"/>
          <p:cNvSpPr>
            <a:spLocks noGrp="1"/>
          </p:cNvSpPr>
          <p:nvPr>
            <p:ph type="pic" idx="10"/>
          </p:nvPr>
        </p:nvSpPr>
        <p:spPr/>
        <p:txBody>
          <a:bodyPr/>
          <a:lstStyle/>
          <a:p>
            <a:endParaRPr lang="en-US"/>
          </a:p>
        </p:txBody>
      </p:sp>
      <p:sp>
        <p:nvSpPr>
          <p:cNvPr id="18" name="Title 17"/>
          <p:cNvSpPr>
            <a:spLocks noGrp="1"/>
          </p:cNvSpPr>
          <p:nvPr>
            <p:ph type="title"/>
          </p:nvPr>
        </p:nvSpPr>
        <p:spPr/>
        <p:txBody>
          <a:bodyPr/>
          <a:lstStyle/>
          <a:p>
            <a:endParaRPr lang="en-CA" dirty="0"/>
          </a:p>
        </p:txBody>
      </p:sp>
      <p:sp>
        <p:nvSpPr>
          <p:cNvPr id="19" name="Subtitle 18"/>
          <p:cNvSpPr>
            <a:spLocks noGrp="1"/>
          </p:cNvSpPr>
          <p:nvPr>
            <p:ph type="subTitle" idx="4294967295"/>
          </p:nvPr>
        </p:nvSpPr>
        <p:spPr>
          <a:xfrm>
            <a:off x="1609557" y="3908414"/>
            <a:ext cx="2126611" cy="1051125"/>
          </a:xfrm>
          <a:prstGeom prst="rect">
            <a:avLst/>
          </a:prstGeom>
        </p:spPr>
        <p:txBody>
          <a:bodyPr/>
          <a:lstStyle/>
          <a:p>
            <a:endParaRPr lang="en-CA" dirty="0"/>
          </a:p>
        </p:txBody>
      </p:sp>
      <p:sp>
        <p:nvSpPr>
          <p:cNvPr id="21" name="Text Placeholder 20"/>
          <p:cNvSpPr>
            <a:spLocks noGrp="1"/>
          </p:cNvSpPr>
          <p:nvPr>
            <p:ph type="body" sz="quarter" idx="11"/>
          </p:nvPr>
        </p:nvSpPr>
        <p:spPr/>
        <p:txBody>
          <a:bodyPr/>
          <a:lstStyle/>
          <a:p>
            <a:endParaRPr lang="en-CA" dirty="0"/>
          </a:p>
        </p:txBody>
      </p:sp>
    </p:spTree>
    <p:extLst>
      <p:ext uri="{BB962C8B-B14F-4D97-AF65-F5344CB8AC3E}">
        <p14:creationId xmlns:p14="http://schemas.microsoft.com/office/powerpoint/2010/main" val="1001670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p:txBody>
          <a:bodyPr/>
          <a:lstStyle/>
          <a:p>
            <a:endParaRPr lang="en-CA" dirty="0"/>
          </a:p>
        </p:txBody>
      </p:sp>
      <p:sp>
        <p:nvSpPr>
          <p:cNvPr id="3" name="Subtitle 2"/>
          <p:cNvSpPr>
            <a:spLocks noGrp="1"/>
          </p:cNvSpPr>
          <p:nvPr>
            <p:ph type="subTitle" idx="4294967295"/>
          </p:nvPr>
        </p:nvSpPr>
        <p:spPr>
          <a:xfrm>
            <a:off x="7001386" y="1591975"/>
            <a:ext cx="3868615" cy="353150"/>
          </a:xfrm>
          <a:prstGeom prst="rect">
            <a:avLst/>
          </a:prstGeom>
        </p:spPr>
        <p:txBody>
          <a:bodyPr>
            <a:normAutofit lnSpcReduction="10000"/>
          </a:bodyPr>
          <a:lstStyle/>
          <a:p>
            <a:endParaRPr lang="en-CA" dirty="0"/>
          </a:p>
        </p:txBody>
      </p:sp>
      <p:sp>
        <p:nvSpPr>
          <p:cNvPr id="5" name="Picture Placeholder 4"/>
          <p:cNvSpPr>
            <a:spLocks noGrp="1"/>
          </p:cNvSpPr>
          <p:nvPr>
            <p:ph type="pic" idx="4294967295"/>
          </p:nvPr>
        </p:nvSpPr>
        <p:spPr>
          <a:xfrm>
            <a:off x="1086817" y="882288"/>
            <a:ext cx="2527706" cy="2513907"/>
          </a:xfrm>
          <a:prstGeom prst="rect">
            <a:avLst/>
          </a:prstGeom>
        </p:spPr>
        <p:txBody>
          <a:bodyPr/>
          <a:lstStyle/>
          <a:p>
            <a:endParaRPr lang="en-US"/>
          </a:p>
        </p:txBody>
      </p:sp>
      <p:sp>
        <p:nvSpPr>
          <p:cNvPr id="6" name="Picture Placeholder 5"/>
          <p:cNvSpPr>
            <a:spLocks noGrp="1"/>
          </p:cNvSpPr>
          <p:nvPr>
            <p:ph type="pic" idx="4294967295"/>
          </p:nvPr>
        </p:nvSpPr>
        <p:spPr>
          <a:xfrm>
            <a:off x="3730035" y="882287"/>
            <a:ext cx="2527706" cy="2513907"/>
          </a:xfrm>
          <a:prstGeom prst="rect">
            <a:avLst/>
          </a:prstGeom>
        </p:spPr>
        <p:txBody>
          <a:bodyPr/>
          <a:lstStyle/>
          <a:p>
            <a:endParaRPr lang="en-US"/>
          </a:p>
        </p:txBody>
      </p:sp>
      <p:sp>
        <p:nvSpPr>
          <p:cNvPr id="7" name="Picture Placeholder 6"/>
          <p:cNvSpPr>
            <a:spLocks noGrp="1"/>
          </p:cNvSpPr>
          <p:nvPr>
            <p:ph type="pic" idx="4294967295"/>
          </p:nvPr>
        </p:nvSpPr>
        <p:spPr>
          <a:xfrm>
            <a:off x="1086817" y="3504288"/>
            <a:ext cx="2527706" cy="2513907"/>
          </a:xfrm>
          <a:prstGeom prst="rect">
            <a:avLst/>
          </a:prstGeom>
        </p:spPr>
        <p:txBody>
          <a:bodyPr/>
          <a:lstStyle/>
          <a:p>
            <a:endParaRPr lang="en-US"/>
          </a:p>
        </p:txBody>
      </p:sp>
      <p:sp>
        <p:nvSpPr>
          <p:cNvPr id="8" name="Picture Placeholder 7"/>
          <p:cNvSpPr>
            <a:spLocks noGrp="1"/>
          </p:cNvSpPr>
          <p:nvPr>
            <p:ph type="pic" idx="4294967295"/>
          </p:nvPr>
        </p:nvSpPr>
        <p:spPr>
          <a:xfrm>
            <a:off x="3730035" y="3504287"/>
            <a:ext cx="2527706" cy="2513907"/>
          </a:xfrm>
          <a:prstGeom prst="rect">
            <a:avLst/>
          </a:prstGeom>
        </p:spPr>
        <p:txBody>
          <a:bodyPr/>
          <a:lstStyle/>
          <a:p>
            <a:endParaRPr lang="en-US"/>
          </a:p>
        </p:txBody>
      </p:sp>
      <p:sp>
        <p:nvSpPr>
          <p:cNvPr id="2" name="Title 1"/>
          <p:cNvSpPr>
            <a:spLocks noGrp="1"/>
          </p:cNvSpPr>
          <p:nvPr>
            <p:ph type="title"/>
          </p:nvPr>
        </p:nvSpPr>
        <p:spPr/>
        <p:txBody>
          <a:bodyPr/>
          <a:lstStyle/>
          <a:p>
            <a:endParaRPr lang="en-CA" dirty="0"/>
          </a:p>
        </p:txBody>
      </p:sp>
      <p:sp>
        <p:nvSpPr>
          <p:cNvPr id="12" name="Rectangle"/>
          <p:cNvSpPr/>
          <p:nvPr/>
        </p:nvSpPr>
        <p:spPr>
          <a:xfrm>
            <a:off x="7001386" y="5762092"/>
            <a:ext cx="3868615" cy="127001"/>
          </a:xfrm>
          <a:prstGeom prst="rect">
            <a:avLst/>
          </a:prstGeom>
          <a:solidFill>
            <a:srgbClr val="1C1F25">
              <a:alpha val="10000"/>
            </a:srgbClr>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3" name="Rectangle"/>
          <p:cNvSpPr/>
          <p:nvPr/>
        </p:nvSpPr>
        <p:spPr>
          <a:xfrm>
            <a:off x="7001388" y="5762092"/>
            <a:ext cx="2999785" cy="127001"/>
          </a:xfrm>
          <a:prstGeom prst="rect">
            <a:avLst/>
          </a:prstGeom>
          <a:solidFill>
            <a:srgbClr val="1C1F25"/>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7" name="Chart tittle"/>
          <p:cNvSpPr txBox="1"/>
          <p:nvPr/>
        </p:nvSpPr>
        <p:spPr>
          <a:xfrm>
            <a:off x="7001386" y="5399791"/>
            <a:ext cx="857414" cy="215444"/>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algn="l">
              <a:lnSpc>
                <a:spcPct val="150000"/>
              </a:lnSpc>
              <a:defRPr sz="2000" b="0">
                <a:solidFill>
                  <a:srgbClr val="6A6E77"/>
                </a:solidFill>
                <a:latin typeface="Montserrat Light"/>
                <a:ea typeface="Montserrat Light"/>
                <a:cs typeface="Montserrat Light"/>
                <a:sym typeface="Montserrat Light"/>
              </a:defRPr>
            </a:lvl1pPr>
          </a:lstStyle>
          <a:p>
            <a:pPr>
              <a:lnSpc>
                <a:spcPct val="100000"/>
              </a:lnSpc>
            </a:pPr>
            <a:r>
              <a:rPr lang="en-CA" sz="1400" dirty="0">
                <a:solidFill>
                  <a:schemeClr val="bg1">
                    <a:lumMod val="50000"/>
                  </a:schemeClr>
                </a:solidFill>
                <a:latin typeface="+mn-lt"/>
                <a:cs typeface="Adobe Naskh Medium" panose="01010101010101010101" pitchFamily="50" charset="-78"/>
              </a:rPr>
              <a:t>Chart tittle</a:t>
            </a:r>
          </a:p>
        </p:txBody>
      </p:sp>
      <p:sp>
        <p:nvSpPr>
          <p:cNvPr id="18" name="70%"/>
          <p:cNvSpPr txBox="1"/>
          <p:nvPr/>
        </p:nvSpPr>
        <p:spPr>
          <a:xfrm>
            <a:off x="10051431" y="5037361"/>
            <a:ext cx="830356" cy="738664"/>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p>
            <a:pPr algn="l">
              <a:defRPr sz="6000" b="0">
                <a:solidFill>
                  <a:srgbClr val="3170F6"/>
                </a:solidFill>
                <a:latin typeface="Montserrat Light"/>
                <a:ea typeface="Montserrat Light"/>
                <a:cs typeface="Montserrat Light"/>
                <a:sym typeface="Montserrat Light"/>
              </a:defRPr>
            </a:pPr>
            <a:r>
              <a:rPr sz="4800" dirty="0">
                <a:solidFill>
                  <a:schemeClr val="accent1"/>
                </a:solidFill>
                <a:latin typeface="+mj-lt"/>
                <a:cs typeface="Adobe Naskh Medium" panose="01010101010101010101" pitchFamily="50" charset="-78"/>
              </a:rPr>
              <a:t>70</a:t>
            </a:r>
            <a:r>
              <a:rPr sz="1600" dirty="0">
                <a:solidFill>
                  <a:schemeClr val="accent1"/>
                </a:solidFill>
                <a:latin typeface="+mj-lt"/>
                <a:cs typeface="Adobe Naskh Medium" panose="01010101010101010101" pitchFamily="50" charset="-78"/>
              </a:rPr>
              <a:t>%</a:t>
            </a:r>
            <a:endParaRPr sz="2000" dirty="0">
              <a:solidFill>
                <a:schemeClr val="accent1"/>
              </a:solidFill>
              <a:latin typeface="+mj-lt"/>
              <a:cs typeface="Adobe Naskh Medium" panose="01010101010101010101" pitchFamily="50" charset="-78"/>
            </a:endParaRPr>
          </a:p>
        </p:txBody>
      </p:sp>
      <p:sp>
        <p:nvSpPr>
          <p:cNvPr id="19" name="Rectangle"/>
          <p:cNvSpPr/>
          <p:nvPr/>
        </p:nvSpPr>
        <p:spPr>
          <a:xfrm>
            <a:off x="7001386" y="4596320"/>
            <a:ext cx="3868615" cy="127003"/>
          </a:xfrm>
          <a:prstGeom prst="rect">
            <a:avLst/>
          </a:prstGeom>
          <a:solidFill>
            <a:srgbClr val="1C1F25">
              <a:alpha val="10000"/>
            </a:srgbClr>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20" name="Rectangle"/>
          <p:cNvSpPr/>
          <p:nvPr/>
        </p:nvSpPr>
        <p:spPr>
          <a:xfrm>
            <a:off x="7001388" y="4596319"/>
            <a:ext cx="3581849" cy="127004"/>
          </a:xfrm>
          <a:prstGeom prst="rect">
            <a:avLst/>
          </a:prstGeom>
          <a:solidFill>
            <a:srgbClr val="1C1F25"/>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21" name="Chart tittle"/>
          <p:cNvSpPr txBox="1"/>
          <p:nvPr/>
        </p:nvSpPr>
        <p:spPr>
          <a:xfrm>
            <a:off x="7001386" y="4234019"/>
            <a:ext cx="857414" cy="215444"/>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algn="l">
              <a:lnSpc>
                <a:spcPct val="150000"/>
              </a:lnSpc>
              <a:defRPr sz="2000" b="0">
                <a:solidFill>
                  <a:srgbClr val="6A6E77"/>
                </a:solidFill>
                <a:latin typeface="Montserrat Light"/>
                <a:ea typeface="Montserrat Light"/>
                <a:cs typeface="Montserrat Light"/>
                <a:sym typeface="Montserrat Light"/>
              </a:defRPr>
            </a:lvl1pPr>
          </a:lstStyle>
          <a:p>
            <a:pPr>
              <a:lnSpc>
                <a:spcPct val="100000"/>
              </a:lnSpc>
            </a:pPr>
            <a:r>
              <a:rPr sz="1400" dirty="0">
                <a:solidFill>
                  <a:schemeClr val="bg1">
                    <a:lumMod val="50000"/>
                  </a:schemeClr>
                </a:solidFill>
                <a:latin typeface="+mn-lt"/>
                <a:cs typeface="Adobe Naskh Medium" panose="01010101010101010101" pitchFamily="50" charset="-78"/>
              </a:rPr>
              <a:t>Chart tittle</a:t>
            </a:r>
          </a:p>
        </p:txBody>
      </p:sp>
      <p:sp>
        <p:nvSpPr>
          <p:cNvPr id="22" name="90%"/>
          <p:cNvSpPr txBox="1"/>
          <p:nvPr/>
        </p:nvSpPr>
        <p:spPr>
          <a:xfrm>
            <a:off x="10001173" y="3857657"/>
            <a:ext cx="830356" cy="738664"/>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p>
            <a:pPr algn="l">
              <a:defRPr sz="6000" b="0">
                <a:solidFill>
                  <a:srgbClr val="3170F6"/>
                </a:solidFill>
                <a:latin typeface="Montserrat Light"/>
                <a:ea typeface="Montserrat Light"/>
                <a:cs typeface="Montserrat Light"/>
                <a:sym typeface="Montserrat Light"/>
              </a:defRPr>
            </a:pPr>
            <a:r>
              <a:rPr sz="4800" dirty="0">
                <a:solidFill>
                  <a:schemeClr val="accent1"/>
                </a:solidFill>
                <a:latin typeface="+mj-lt"/>
                <a:cs typeface="Adobe Naskh Medium" panose="01010101010101010101" pitchFamily="50" charset="-78"/>
              </a:rPr>
              <a:t>90</a:t>
            </a:r>
            <a:r>
              <a:rPr sz="1600" dirty="0">
                <a:solidFill>
                  <a:schemeClr val="accent1"/>
                </a:solidFill>
                <a:latin typeface="+mj-lt"/>
                <a:cs typeface="Adobe Naskh Medium" panose="01010101010101010101" pitchFamily="50" charset="-78"/>
              </a:rPr>
              <a:t>%</a:t>
            </a:r>
            <a:endParaRPr sz="2000" dirty="0">
              <a:solidFill>
                <a:schemeClr val="accent1"/>
              </a:solidFill>
              <a:latin typeface="+mj-lt"/>
              <a:cs typeface="Adobe Naskh Medium" panose="01010101010101010101" pitchFamily="50" charset="-78"/>
            </a:endParaRPr>
          </a:p>
        </p:txBody>
      </p:sp>
    </p:spTree>
    <p:extLst>
      <p:ext uri="{BB962C8B-B14F-4D97-AF65-F5344CB8AC3E}">
        <p14:creationId xmlns:p14="http://schemas.microsoft.com/office/powerpoint/2010/main" val="2124904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Picture Placeholder 31"/>
          <p:cNvSpPr>
            <a:spLocks noGrp="1"/>
          </p:cNvSpPr>
          <p:nvPr>
            <p:ph type="pic" idx="10"/>
          </p:nvPr>
        </p:nvSpPr>
        <p:spPr/>
        <p:txBody>
          <a:bodyPr/>
          <a:lstStyle/>
          <a:p>
            <a:endParaRPr lang="en-US"/>
          </a:p>
        </p:txBody>
      </p:sp>
      <p:sp>
        <p:nvSpPr>
          <p:cNvPr id="31" name="Content Placeholder 30"/>
          <p:cNvSpPr>
            <a:spLocks noGrp="1"/>
          </p:cNvSpPr>
          <p:nvPr>
            <p:ph sz="half" idx="2"/>
          </p:nvPr>
        </p:nvSpPr>
        <p:spPr/>
        <p:txBody>
          <a:bodyPr/>
          <a:lstStyle/>
          <a:p>
            <a:endParaRPr lang="en-CA" dirty="0"/>
          </a:p>
        </p:txBody>
      </p:sp>
      <p:sp>
        <p:nvSpPr>
          <p:cNvPr id="6" name="Content Placeholder 3"/>
          <p:cNvSpPr txBox="1">
            <a:spLocks/>
          </p:cNvSpPr>
          <p:nvPr/>
        </p:nvSpPr>
        <p:spPr>
          <a:xfrm>
            <a:off x="1645515" y="4637828"/>
            <a:ext cx="2732604" cy="131819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CA" sz="1600" dirty="0">
              <a:solidFill>
                <a:schemeClr val="bg1">
                  <a:lumMod val="50000"/>
                </a:schemeClr>
              </a:solidFill>
            </a:endParaRPr>
          </a:p>
        </p:txBody>
      </p:sp>
    </p:spTree>
    <p:extLst>
      <p:ext uri="{BB962C8B-B14F-4D97-AF65-F5344CB8AC3E}">
        <p14:creationId xmlns:p14="http://schemas.microsoft.com/office/powerpoint/2010/main" val="4233798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endParaRPr lang="en-CA" dirty="0"/>
          </a:p>
        </p:txBody>
      </p:sp>
      <p:sp>
        <p:nvSpPr>
          <p:cNvPr id="15" name="Content Placeholder 14"/>
          <p:cNvSpPr>
            <a:spLocks noGrp="1"/>
          </p:cNvSpPr>
          <p:nvPr>
            <p:ph sz="half" idx="2"/>
          </p:nvPr>
        </p:nvSpPr>
        <p:spPr/>
        <p:txBody>
          <a:bodyPr/>
          <a:lstStyle/>
          <a:p>
            <a:endParaRPr lang="en-CA"/>
          </a:p>
        </p:txBody>
      </p:sp>
      <p:sp>
        <p:nvSpPr>
          <p:cNvPr id="16" name="Content Placeholder 15"/>
          <p:cNvSpPr>
            <a:spLocks noGrp="1"/>
          </p:cNvSpPr>
          <p:nvPr>
            <p:ph sz="half" idx="10"/>
          </p:nvPr>
        </p:nvSpPr>
        <p:spPr/>
        <p:txBody>
          <a:bodyPr/>
          <a:lstStyle/>
          <a:p>
            <a:endParaRPr lang="en-CA" dirty="0"/>
          </a:p>
        </p:txBody>
      </p:sp>
      <p:sp>
        <p:nvSpPr>
          <p:cNvPr id="17" name="Content Placeholder 16"/>
          <p:cNvSpPr>
            <a:spLocks noGrp="1"/>
          </p:cNvSpPr>
          <p:nvPr>
            <p:ph sz="half" idx="11"/>
          </p:nvPr>
        </p:nvSpPr>
        <p:spPr/>
        <p:txBody>
          <a:bodyPr/>
          <a:lstStyle/>
          <a:p>
            <a:endParaRPr lang="en-CA"/>
          </a:p>
        </p:txBody>
      </p:sp>
      <p:sp>
        <p:nvSpPr>
          <p:cNvPr id="18" name="Picture Placeholder 17"/>
          <p:cNvSpPr>
            <a:spLocks noGrp="1"/>
          </p:cNvSpPr>
          <p:nvPr>
            <p:ph type="pic" idx="12"/>
          </p:nvPr>
        </p:nvSpPr>
        <p:spPr/>
        <p:txBody>
          <a:bodyPr/>
          <a:lstStyle/>
          <a:p>
            <a:endParaRPr lang="en-US"/>
          </a:p>
        </p:txBody>
      </p:sp>
      <p:sp>
        <p:nvSpPr>
          <p:cNvPr id="19" name="Picture Placeholder 18"/>
          <p:cNvSpPr>
            <a:spLocks noGrp="1"/>
          </p:cNvSpPr>
          <p:nvPr>
            <p:ph type="pic" idx="13"/>
          </p:nvPr>
        </p:nvSpPr>
        <p:spPr/>
        <p:txBody>
          <a:bodyPr/>
          <a:lstStyle/>
          <a:p>
            <a:endParaRPr lang="en-US"/>
          </a:p>
        </p:txBody>
      </p:sp>
      <p:sp>
        <p:nvSpPr>
          <p:cNvPr id="20" name="Picture Placeholder 19"/>
          <p:cNvSpPr>
            <a:spLocks noGrp="1"/>
          </p:cNvSpPr>
          <p:nvPr>
            <p:ph type="pic" idx="14"/>
          </p:nvPr>
        </p:nvSpPr>
        <p:spPr/>
        <p:txBody>
          <a:bodyPr/>
          <a:lstStyle/>
          <a:p>
            <a:endParaRPr lang="en-US"/>
          </a:p>
        </p:txBody>
      </p:sp>
      <p:sp>
        <p:nvSpPr>
          <p:cNvPr id="14" name="Subtitle 13"/>
          <p:cNvSpPr>
            <a:spLocks noGrp="1"/>
          </p:cNvSpPr>
          <p:nvPr>
            <p:ph type="subTitle" idx="1"/>
          </p:nvPr>
        </p:nvSpPr>
        <p:spPr/>
        <p:txBody>
          <a:bodyPr>
            <a:normAutofit lnSpcReduction="10000"/>
          </a:bodyPr>
          <a:lstStyle/>
          <a:p>
            <a:endParaRPr lang="en-CA" dirty="0"/>
          </a:p>
        </p:txBody>
      </p:sp>
    </p:spTree>
    <p:extLst>
      <p:ext uri="{BB962C8B-B14F-4D97-AF65-F5344CB8AC3E}">
        <p14:creationId xmlns:p14="http://schemas.microsoft.com/office/powerpoint/2010/main" val="3010723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itle 41"/>
          <p:cNvSpPr>
            <a:spLocks noGrp="1"/>
          </p:cNvSpPr>
          <p:nvPr>
            <p:ph type="title" idx="4294967295"/>
          </p:nvPr>
        </p:nvSpPr>
        <p:spPr>
          <a:xfrm>
            <a:off x="6839065" y="898783"/>
            <a:ext cx="3895668" cy="497166"/>
          </a:xfrm>
          <a:prstGeom prst="rect">
            <a:avLst/>
          </a:prstGeom>
        </p:spPr>
        <p:txBody>
          <a:bodyPr/>
          <a:lstStyle/>
          <a:p>
            <a:endParaRPr lang="en-CA" dirty="0"/>
          </a:p>
        </p:txBody>
      </p:sp>
      <p:sp>
        <p:nvSpPr>
          <p:cNvPr id="43" name="Content Placeholder 42"/>
          <p:cNvSpPr>
            <a:spLocks noGrp="1"/>
          </p:cNvSpPr>
          <p:nvPr>
            <p:ph sz="half" idx="14"/>
          </p:nvPr>
        </p:nvSpPr>
        <p:spPr/>
        <p:txBody>
          <a:bodyPr/>
          <a:lstStyle/>
          <a:p>
            <a:endParaRPr lang="en-CA"/>
          </a:p>
        </p:txBody>
      </p:sp>
      <p:sp>
        <p:nvSpPr>
          <p:cNvPr id="44" name="Content Placeholder 43"/>
          <p:cNvSpPr>
            <a:spLocks noGrp="1"/>
          </p:cNvSpPr>
          <p:nvPr>
            <p:ph sz="half" idx="4294967295"/>
          </p:nvPr>
        </p:nvSpPr>
        <p:spPr>
          <a:xfrm>
            <a:off x="2474090" y="3800091"/>
            <a:ext cx="3077144" cy="911986"/>
          </a:xfrm>
          <a:prstGeom prst="rect">
            <a:avLst/>
          </a:prstGeom>
        </p:spPr>
        <p:txBody>
          <a:bodyPr/>
          <a:lstStyle/>
          <a:p>
            <a:endParaRPr lang="en-CA"/>
          </a:p>
        </p:txBody>
      </p:sp>
      <p:sp>
        <p:nvSpPr>
          <p:cNvPr id="45" name="Content Placeholder 44"/>
          <p:cNvSpPr>
            <a:spLocks noGrp="1"/>
          </p:cNvSpPr>
          <p:nvPr>
            <p:ph sz="half" idx="16"/>
          </p:nvPr>
        </p:nvSpPr>
        <p:spPr/>
        <p:txBody>
          <a:bodyPr/>
          <a:lstStyle/>
          <a:p>
            <a:endParaRPr lang="en-CA"/>
          </a:p>
        </p:txBody>
      </p:sp>
      <p:sp>
        <p:nvSpPr>
          <p:cNvPr id="46" name="Content Placeholder 45"/>
          <p:cNvSpPr>
            <a:spLocks noGrp="1"/>
          </p:cNvSpPr>
          <p:nvPr>
            <p:ph sz="half" idx="17"/>
          </p:nvPr>
        </p:nvSpPr>
        <p:spPr/>
        <p:txBody>
          <a:bodyPr/>
          <a:lstStyle/>
          <a:p>
            <a:endParaRPr lang="en-CA" dirty="0"/>
          </a:p>
        </p:txBody>
      </p:sp>
      <p:sp>
        <p:nvSpPr>
          <p:cNvPr id="47" name="Content Placeholder 46"/>
          <p:cNvSpPr>
            <a:spLocks noGrp="1"/>
          </p:cNvSpPr>
          <p:nvPr>
            <p:ph sz="half" idx="4294967295"/>
          </p:nvPr>
        </p:nvSpPr>
        <p:spPr>
          <a:xfrm>
            <a:off x="7657589" y="3802947"/>
            <a:ext cx="3077144" cy="911986"/>
          </a:xfrm>
          <a:prstGeom prst="rect">
            <a:avLst/>
          </a:prstGeom>
        </p:spPr>
        <p:txBody>
          <a:bodyPr/>
          <a:lstStyle/>
          <a:p>
            <a:endParaRPr lang="en-CA"/>
          </a:p>
        </p:txBody>
      </p:sp>
      <p:sp>
        <p:nvSpPr>
          <p:cNvPr id="48" name="Content Placeholder 47"/>
          <p:cNvSpPr>
            <a:spLocks noGrp="1"/>
          </p:cNvSpPr>
          <p:nvPr>
            <p:ph sz="half" idx="19"/>
          </p:nvPr>
        </p:nvSpPr>
        <p:spPr/>
        <p:txBody>
          <a:bodyPr/>
          <a:lstStyle/>
          <a:p>
            <a:endParaRPr lang="en-CA"/>
          </a:p>
        </p:txBody>
      </p:sp>
      <p:sp>
        <p:nvSpPr>
          <p:cNvPr id="49" name="Text Placeholder 48"/>
          <p:cNvSpPr>
            <a:spLocks noGrp="1"/>
          </p:cNvSpPr>
          <p:nvPr>
            <p:ph type="body" sz="quarter" idx="22"/>
          </p:nvPr>
        </p:nvSpPr>
        <p:spPr/>
        <p:txBody>
          <a:bodyPr/>
          <a:lstStyle/>
          <a:p>
            <a:endParaRPr lang="en-CA" dirty="0">
              <a:solidFill>
                <a:schemeClr val="accent1">
                  <a:lumMod val="20000"/>
                  <a:lumOff val="80000"/>
                </a:schemeClr>
              </a:solidFill>
            </a:endParaRPr>
          </a:p>
        </p:txBody>
      </p:sp>
      <p:sp>
        <p:nvSpPr>
          <p:cNvPr id="50" name="Text Placeholder 49"/>
          <p:cNvSpPr>
            <a:spLocks noGrp="1"/>
          </p:cNvSpPr>
          <p:nvPr>
            <p:ph type="body" sz="quarter" idx="23"/>
          </p:nvPr>
        </p:nvSpPr>
        <p:spPr/>
        <p:txBody>
          <a:bodyPr/>
          <a:lstStyle/>
          <a:p>
            <a:endParaRPr lang="en-CA" dirty="0"/>
          </a:p>
        </p:txBody>
      </p:sp>
      <p:sp>
        <p:nvSpPr>
          <p:cNvPr id="51" name="Text Placeholder 50"/>
          <p:cNvSpPr>
            <a:spLocks noGrp="1"/>
          </p:cNvSpPr>
          <p:nvPr>
            <p:ph type="body" sz="quarter" idx="4294967295"/>
          </p:nvPr>
        </p:nvSpPr>
        <p:spPr>
          <a:xfrm>
            <a:off x="6845283" y="1458537"/>
            <a:ext cx="3889450" cy="283041"/>
          </a:xfrm>
          <a:prstGeom prst="rect">
            <a:avLst/>
          </a:prstGeom>
        </p:spPr>
        <p:txBody>
          <a:bodyPr/>
          <a:lstStyle/>
          <a:p>
            <a:endParaRPr lang="en-CA" dirty="0"/>
          </a:p>
        </p:txBody>
      </p:sp>
      <p:sp>
        <p:nvSpPr>
          <p:cNvPr id="28" name="Freeform 1337"/>
          <p:cNvSpPr>
            <a:spLocks noEditPoints="1"/>
          </p:cNvSpPr>
          <p:nvPr/>
        </p:nvSpPr>
        <p:spPr bwMode="auto">
          <a:xfrm>
            <a:off x="6839064" y="2719003"/>
            <a:ext cx="496455" cy="500785"/>
          </a:xfrm>
          <a:custGeom>
            <a:avLst/>
            <a:gdLst>
              <a:gd name="T0" fmla="*/ 160 w 160"/>
              <a:gd name="T1" fmla="*/ 64 h 160"/>
              <a:gd name="T2" fmla="*/ 158 w 160"/>
              <a:gd name="T3" fmla="*/ 62 h 160"/>
              <a:gd name="T4" fmla="*/ 103 w 160"/>
              <a:gd name="T5" fmla="*/ 63 h 160"/>
              <a:gd name="T6" fmla="*/ 58 w 160"/>
              <a:gd name="T7" fmla="*/ 25 h 160"/>
              <a:gd name="T8" fmla="*/ 51 w 160"/>
              <a:gd name="T9" fmla="*/ 1 h 160"/>
              <a:gd name="T10" fmla="*/ 49 w 160"/>
              <a:gd name="T11" fmla="*/ 0 h 160"/>
              <a:gd name="T12" fmla="*/ 47 w 160"/>
              <a:gd name="T13" fmla="*/ 1 h 160"/>
              <a:gd name="T14" fmla="*/ 1 w 160"/>
              <a:gd name="T15" fmla="*/ 47 h 160"/>
              <a:gd name="T16" fmla="*/ 0 w 160"/>
              <a:gd name="T17" fmla="*/ 49 h 160"/>
              <a:gd name="T18" fmla="*/ 1 w 160"/>
              <a:gd name="T19" fmla="*/ 51 h 160"/>
              <a:gd name="T20" fmla="*/ 24 w 160"/>
              <a:gd name="T21" fmla="*/ 58 h 160"/>
              <a:gd name="T22" fmla="*/ 63 w 160"/>
              <a:gd name="T23" fmla="*/ 103 h 160"/>
              <a:gd name="T24" fmla="*/ 62 w 160"/>
              <a:gd name="T25" fmla="*/ 158 h 160"/>
              <a:gd name="T26" fmla="*/ 64 w 160"/>
              <a:gd name="T27" fmla="*/ 160 h 160"/>
              <a:gd name="T28" fmla="*/ 65 w 160"/>
              <a:gd name="T29" fmla="*/ 160 h 160"/>
              <a:gd name="T30" fmla="*/ 67 w 160"/>
              <a:gd name="T31" fmla="*/ 159 h 160"/>
              <a:gd name="T32" fmla="*/ 111 w 160"/>
              <a:gd name="T33" fmla="*/ 115 h 160"/>
              <a:gd name="T34" fmla="*/ 152 w 160"/>
              <a:gd name="T35" fmla="*/ 156 h 160"/>
              <a:gd name="T36" fmla="*/ 154 w 160"/>
              <a:gd name="T37" fmla="*/ 157 h 160"/>
              <a:gd name="T38" fmla="*/ 156 w 160"/>
              <a:gd name="T39" fmla="*/ 156 h 160"/>
              <a:gd name="T40" fmla="*/ 156 w 160"/>
              <a:gd name="T41" fmla="*/ 152 h 160"/>
              <a:gd name="T42" fmla="*/ 115 w 160"/>
              <a:gd name="T43" fmla="*/ 111 h 160"/>
              <a:gd name="T44" fmla="*/ 159 w 160"/>
              <a:gd name="T45" fmla="*/ 67 h 160"/>
              <a:gd name="T46" fmla="*/ 160 w 160"/>
              <a:gd name="T47" fmla="*/ 64 h 160"/>
              <a:gd name="T48" fmla="*/ 107 w 160"/>
              <a:gd name="T49" fmla="*/ 111 h 160"/>
              <a:gd name="T50" fmla="*/ 66 w 160"/>
              <a:gd name="T51" fmla="*/ 151 h 160"/>
              <a:gd name="T52" fmla="*/ 69 w 160"/>
              <a:gd name="T53" fmla="*/ 103 h 160"/>
              <a:gd name="T54" fmla="*/ 69 w 160"/>
              <a:gd name="T55" fmla="*/ 100 h 160"/>
              <a:gd name="T56" fmla="*/ 28 w 160"/>
              <a:gd name="T57" fmla="*/ 52 h 160"/>
              <a:gd name="T58" fmla="*/ 26 w 160"/>
              <a:gd name="T59" fmla="*/ 51 h 160"/>
              <a:gd name="T60" fmla="*/ 25 w 160"/>
              <a:gd name="T61" fmla="*/ 51 h 160"/>
              <a:gd name="T62" fmla="*/ 8 w 160"/>
              <a:gd name="T63" fmla="*/ 49 h 160"/>
              <a:gd name="T64" fmla="*/ 49 w 160"/>
              <a:gd name="T65" fmla="*/ 8 h 160"/>
              <a:gd name="T66" fmla="*/ 51 w 160"/>
              <a:gd name="T67" fmla="*/ 25 h 160"/>
              <a:gd name="T68" fmla="*/ 52 w 160"/>
              <a:gd name="T69" fmla="*/ 28 h 160"/>
              <a:gd name="T70" fmla="*/ 100 w 160"/>
              <a:gd name="T71" fmla="*/ 69 h 160"/>
              <a:gd name="T72" fmla="*/ 103 w 160"/>
              <a:gd name="T73" fmla="*/ 69 h 160"/>
              <a:gd name="T74" fmla="*/ 151 w 160"/>
              <a:gd name="T75" fmla="*/ 66 h 160"/>
              <a:gd name="T76" fmla="*/ 107 w 160"/>
              <a:gd name="T77" fmla="*/ 111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60" h="160">
                <a:moveTo>
                  <a:pt x="160" y="64"/>
                </a:moveTo>
                <a:cubicBezTo>
                  <a:pt x="160" y="63"/>
                  <a:pt x="159" y="62"/>
                  <a:pt x="158" y="62"/>
                </a:cubicBezTo>
                <a:cubicBezTo>
                  <a:pt x="132" y="52"/>
                  <a:pt x="109" y="60"/>
                  <a:pt x="103" y="63"/>
                </a:cubicBezTo>
                <a:cubicBezTo>
                  <a:pt x="58" y="25"/>
                  <a:pt x="58" y="25"/>
                  <a:pt x="58" y="25"/>
                </a:cubicBezTo>
                <a:cubicBezTo>
                  <a:pt x="59" y="11"/>
                  <a:pt x="52" y="2"/>
                  <a:pt x="51" y="1"/>
                </a:cubicBezTo>
                <a:cubicBezTo>
                  <a:pt x="51" y="0"/>
                  <a:pt x="50" y="0"/>
                  <a:pt x="49" y="0"/>
                </a:cubicBezTo>
                <a:cubicBezTo>
                  <a:pt x="48" y="0"/>
                  <a:pt x="48" y="0"/>
                  <a:pt x="47" y="1"/>
                </a:cubicBezTo>
                <a:cubicBezTo>
                  <a:pt x="1" y="47"/>
                  <a:pt x="1" y="47"/>
                  <a:pt x="1" y="47"/>
                </a:cubicBezTo>
                <a:cubicBezTo>
                  <a:pt x="0" y="48"/>
                  <a:pt x="0" y="48"/>
                  <a:pt x="0" y="49"/>
                </a:cubicBezTo>
                <a:cubicBezTo>
                  <a:pt x="0" y="50"/>
                  <a:pt x="0" y="51"/>
                  <a:pt x="1" y="51"/>
                </a:cubicBezTo>
                <a:cubicBezTo>
                  <a:pt x="10" y="58"/>
                  <a:pt x="20" y="58"/>
                  <a:pt x="24" y="58"/>
                </a:cubicBezTo>
                <a:cubicBezTo>
                  <a:pt x="63" y="103"/>
                  <a:pt x="63" y="103"/>
                  <a:pt x="63" y="103"/>
                </a:cubicBezTo>
                <a:cubicBezTo>
                  <a:pt x="60" y="109"/>
                  <a:pt x="52" y="134"/>
                  <a:pt x="62" y="158"/>
                </a:cubicBezTo>
                <a:cubicBezTo>
                  <a:pt x="62" y="159"/>
                  <a:pt x="63" y="160"/>
                  <a:pt x="64" y="160"/>
                </a:cubicBezTo>
                <a:cubicBezTo>
                  <a:pt x="64" y="160"/>
                  <a:pt x="65" y="160"/>
                  <a:pt x="65" y="160"/>
                </a:cubicBezTo>
                <a:cubicBezTo>
                  <a:pt x="66" y="160"/>
                  <a:pt x="66" y="160"/>
                  <a:pt x="67" y="159"/>
                </a:cubicBezTo>
                <a:cubicBezTo>
                  <a:pt x="111" y="115"/>
                  <a:pt x="111" y="115"/>
                  <a:pt x="111" y="115"/>
                </a:cubicBezTo>
                <a:cubicBezTo>
                  <a:pt x="152" y="156"/>
                  <a:pt x="152" y="156"/>
                  <a:pt x="152" y="156"/>
                </a:cubicBezTo>
                <a:cubicBezTo>
                  <a:pt x="152" y="157"/>
                  <a:pt x="153" y="157"/>
                  <a:pt x="154" y="157"/>
                </a:cubicBezTo>
                <a:cubicBezTo>
                  <a:pt x="155" y="157"/>
                  <a:pt x="155" y="157"/>
                  <a:pt x="156" y="156"/>
                </a:cubicBezTo>
                <a:cubicBezTo>
                  <a:pt x="157" y="155"/>
                  <a:pt x="157" y="153"/>
                  <a:pt x="156" y="152"/>
                </a:cubicBezTo>
                <a:cubicBezTo>
                  <a:pt x="115" y="111"/>
                  <a:pt x="115" y="111"/>
                  <a:pt x="115" y="111"/>
                </a:cubicBezTo>
                <a:cubicBezTo>
                  <a:pt x="159" y="67"/>
                  <a:pt x="159" y="67"/>
                  <a:pt x="159" y="67"/>
                </a:cubicBezTo>
                <a:cubicBezTo>
                  <a:pt x="160" y="66"/>
                  <a:pt x="160" y="65"/>
                  <a:pt x="160" y="64"/>
                </a:cubicBezTo>
                <a:close/>
                <a:moveTo>
                  <a:pt x="107" y="111"/>
                </a:moveTo>
                <a:cubicBezTo>
                  <a:pt x="66" y="151"/>
                  <a:pt x="66" y="151"/>
                  <a:pt x="66" y="151"/>
                </a:cubicBezTo>
                <a:cubicBezTo>
                  <a:pt x="59" y="127"/>
                  <a:pt x="69" y="104"/>
                  <a:pt x="69" y="103"/>
                </a:cubicBezTo>
                <a:cubicBezTo>
                  <a:pt x="70" y="102"/>
                  <a:pt x="69" y="101"/>
                  <a:pt x="69" y="100"/>
                </a:cubicBezTo>
                <a:cubicBezTo>
                  <a:pt x="28" y="52"/>
                  <a:pt x="28" y="52"/>
                  <a:pt x="28" y="52"/>
                </a:cubicBezTo>
                <a:cubicBezTo>
                  <a:pt x="27" y="52"/>
                  <a:pt x="27" y="51"/>
                  <a:pt x="26" y="51"/>
                </a:cubicBezTo>
                <a:cubicBezTo>
                  <a:pt x="26" y="51"/>
                  <a:pt x="25" y="51"/>
                  <a:pt x="25" y="51"/>
                </a:cubicBezTo>
                <a:cubicBezTo>
                  <a:pt x="25" y="51"/>
                  <a:pt x="16" y="53"/>
                  <a:pt x="8" y="49"/>
                </a:cubicBezTo>
                <a:cubicBezTo>
                  <a:pt x="49" y="8"/>
                  <a:pt x="49" y="8"/>
                  <a:pt x="49" y="8"/>
                </a:cubicBezTo>
                <a:cubicBezTo>
                  <a:pt x="50" y="11"/>
                  <a:pt x="53" y="18"/>
                  <a:pt x="51" y="25"/>
                </a:cubicBezTo>
                <a:cubicBezTo>
                  <a:pt x="51" y="27"/>
                  <a:pt x="52" y="28"/>
                  <a:pt x="52" y="28"/>
                </a:cubicBezTo>
                <a:cubicBezTo>
                  <a:pt x="100" y="69"/>
                  <a:pt x="100" y="69"/>
                  <a:pt x="100" y="69"/>
                </a:cubicBezTo>
                <a:cubicBezTo>
                  <a:pt x="101" y="70"/>
                  <a:pt x="102" y="70"/>
                  <a:pt x="103" y="69"/>
                </a:cubicBezTo>
                <a:cubicBezTo>
                  <a:pt x="104" y="69"/>
                  <a:pt x="126" y="58"/>
                  <a:pt x="151" y="66"/>
                </a:cubicBezTo>
                <a:lnTo>
                  <a:pt x="107" y="111"/>
                </a:ln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2113"/>
          <p:cNvSpPr>
            <a:spLocks noEditPoints="1"/>
          </p:cNvSpPr>
          <p:nvPr/>
        </p:nvSpPr>
        <p:spPr bwMode="auto">
          <a:xfrm>
            <a:off x="6881494" y="4004733"/>
            <a:ext cx="454025" cy="549275"/>
          </a:xfrm>
          <a:custGeom>
            <a:avLst/>
            <a:gdLst>
              <a:gd name="T0" fmla="*/ 67 w 133"/>
              <a:gd name="T1" fmla="*/ 72 h 160"/>
              <a:gd name="T2" fmla="*/ 72 w 133"/>
              <a:gd name="T3" fmla="*/ 64 h 160"/>
              <a:gd name="T4" fmla="*/ 75 w 133"/>
              <a:gd name="T5" fmla="*/ 61 h 160"/>
              <a:gd name="T6" fmla="*/ 59 w 133"/>
              <a:gd name="T7" fmla="*/ 67 h 160"/>
              <a:gd name="T8" fmla="*/ 56 w 133"/>
              <a:gd name="T9" fmla="*/ 64 h 160"/>
              <a:gd name="T10" fmla="*/ 53 w 133"/>
              <a:gd name="T11" fmla="*/ 59 h 160"/>
              <a:gd name="T12" fmla="*/ 80 w 133"/>
              <a:gd name="T13" fmla="*/ 59 h 160"/>
              <a:gd name="T14" fmla="*/ 83 w 133"/>
              <a:gd name="T15" fmla="*/ 56 h 160"/>
              <a:gd name="T16" fmla="*/ 91 w 133"/>
              <a:gd name="T17" fmla="*/ 56 h 160"/>
              <a:gd name="T18" fmla="*/ 88 w 133"/>
              <a:gd name="T19" fmla="*/ 53 h 160"/>
              <a:gd name="T20" fmla="*/ 45 w 133"/>
              <a:gd name="T21" fmla="*/ 53 h 160"/>
              <a:gd name="T22" fmla="*/ 64 w 133"/>
              <a:gd name="T23" fmla="*/ 59 h 160"/>
              <a:gd name="T24" fmla="*/ 67 w 133"/>
              <a:gd name="T25" fmla="*/ 56 h 160"/>
              <a:gd name="T26" fmla="*/ 67 w 133"/>
              <a:gd name="T27" fmla="*/ 93 h 160"/>
              <a:gd name="T28" fmla="*/ 64 w 133"/>
              <a:gd name="T29" fmla="*/ 91 h 160"/>
              <a:gd name="T30" fmla="*/ 69 w 133"/>
              <a:gd name="T31" fmla="*/ 99 h 160"/>
              <a:gd name="T32" fmla="*/ 64 w 133"/>
              <a:gd name="T33" fmla="*/ 107 h 160"/>
              <a:gd name="T34" fmla="*/ 67 w 133"/>
              <a:gd name="T35" fmla="*/ 104 h 160"/>
              <a:gd name="T36" fmla="*/ 67 w 133"/>
              <a:gd name="T37" fmla="*/ 117 h 160"/>
              <a:gd name="T38" fmla="*/ 64 w 133"/>
              <a:gd name="T39" fmla="*/ 115 h 160"/>
              <a:gd name="T40" fmla="*/ 69 w 133"/>
              <a:gd name="T41" fmla="*/ 123 h 160"/>
              <a:gd name="T42" fmla="*/ 64 w 133"/>
              <a:gd name="T43" fmla="*/ 131 h 160"/>
              <a:gd name="T44" fmla="*/ 67 w 133"/>
              <a:gd name="T45" fmla="*/ 128 h 160"/>
              <a:gd name="T46" fmla="*/ 131 w 133"/>
              <a:gd name="T47" fmla="*/ 160 h 160"/>
              <a:gd name="T48" fmla="*/ 13 w 133"/>
              <a:gd name="T49" fmla="*/ 160 h 160"/>
              <a:gd name="T50" fmla="*/ 0 w 133"/>
              <a:gd name="T51" fmla="*/ 157 h 160"/>
              <a:gd name="T52" fmla="*/ 11 w 133"/>
              <a:gd name="T53" fmla="*/ 144 h 160"/>
              <a:gd name="T54" fmla="*/ 34 w 133"/>
              <a:gd name="T55" fmla="*/ 99 h 160"/>
              <a:gd name="T56" fmla="*/ 24 w 133"/>
              <a:gd name="T57" fmla="*/ 43 h 160"/>
              <a:gd name="T58" fmla="*/ 11 w 133"/>
              <a:gd name="T59" fmla="*/ 5 h 160"/>
              <a:gd name="T60" fmla="*/ 3 w 133"/>
              <a:gd name="T61" fmla="*/ 0 h 160"/>
              <a:gd name="T62" fmla="*/ 120 w 133"/>
              <a:gd name="T63" fmla="*/ 0 h 160"/>
              <a:gd name="T64" fmla="*/ 133 w 133"/>
              <a:gd name="T65" fmla="*/ 3 h 160"/>
              <a:gd name="T66" fmla="*/ 123 w 133"/>
              <a:gd name="T67" fmla="*/ 16 h 160"/>
              <a:gd name="T68" fmla="*/ 100 w 133"/>
              <a:gd name="T69" fmla="*/ 61 h 160"/>
              <a:gd name="T70" fmla="*/ 109 w 133"/>
              <a:gd name="T71" fmla="*/ 117 h 160"/>
              <a:gd name="T72" fmla="*/ 123 w 133"/>
              <a:gd name="T73" fmla="*/ 155 h 160"/>
              <a:gd name="T74" fmla="*/ 24 w 133"/>
              <a:gd name="T75" fmla="*/ 11 h 160"/>
              <a:gd name="T76" fmla="*/ 117 w 133"/>
              <a:gd name="T77" fmla="*/ 5 h 160"/>
              <a:gd name="T78" fmla="*/ 24 w 133"/>
              <a:gd name="T79" fmla="*/ 11 h 160"/>
              <a:gd name="T80" fmla="*/ 104 w 133"/>
              <a:gd name="T81" fmla="*/ 43 h 160"/>
              <a:gd name="T82" fmla="*/ 29 w 133"/>
              <a:gd name="T83" fmla="*/ 43 h 160"/>
              <a:gd name="T84" fmla="*/ 29 w 133"/>
              <a:gd name="T85" fmla="*/ 144 h 160"/>
              <a:gd name="T86" fmla="*/ 97 w 133"/>
              <a:gd name="T87" fmla="*/ 103 h 160"/>
              <a:gd name="T88" fmla="*/ 29 w 133"/>
              <a:gd name="T89" fmla="*/ 117 h 160"/>
              <a:gd name="T90" fmla="*/ 117 w 133"/>
              <a:gd name="T91" fmla="*/ 155 h 160"/>
              <a:gd name="T92" fmla="*/ 24 w 133"/>
              <a:gd name="T93" fmla="*/ 149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33" h="160">
                <a:moveTo>
                  <a:pt x="67" y="67"/>
                </a:moveTo>
                <a:cubicBezTo>
                  <a:pt x="68" y="67"/>
                  <a:pt x="69" y="68"/>
                  <a:pt x="69" y="69"/>
                </a:cubicBezTo>
                <a:cubicBezTo>
                  <a:pt x="69" y="71"/>
                  <a:pt x="68" y="72"/>
                  <a:pt x="67" y="72"/>
                </a:cubicBezTo>
                <a:cubicBezTo>
                  <a:pt x="65" y="72"/>
                  <a:pt x="64" y="71"/>
                  <a:pt x="64" y="69"/>
                </a:cubicBezTo>
                <a:cubicBezTo>
                  <a:pt x="64" y="68"/>
                  <a:pt x="65" y="67"/>
                  <a:pt x="67" y="67"/>
                </a:cubicBezTo>
                <a:close/>
                <a:moveTo>
                  <a:pt x="72" y="64"/>
                </a:moveTo>
                <a:cubicBezTo>
                  <a:pt x="72" y="65"/>
                  <a:pt x="73" y="67"/>
                  <a:pt x="75" y="67"/>
                </a:cubicBezTo>
                <a:cubicBezTo>
                  <a:pt x="76" y="67"/>
                  <a:pt x="77" y="65"/>
                  <a:pt x="77" y="64"/>
                </a:cubicBezTo>
                <a:cubicBezTo>
                  <a:pt x="77" y="63"/>
                  <a:pt x="76" y="61"/>
                  <a:pt x="75" y="61"/>
                </a:cubicBezTo>
                <a:cubicBezTo>
                  <a:pt x="73" y="61"/>
                  <a:pt x="72" y="63"/>
                  <a:pt x="72" y="64"/>
                </a:cubicBezTo>
                <a:close/>
                <a:moveTo>
                  <a:pt x="56" y="64"/>
                </a:moveTo>
                <a:cubicBezTo>
                  <a:pt x="56" y="65"/>
                  <a:pt x="57" y="67"/>
                  <a:pt x="59" y="67"/>
                </a:cubicBezTo>
                <a:cubicBezTo>
                  <a:pt x="60" y="67"/>
                  <a:pt x="61" y="65"/>
                  <a:pt x="61" y="64"/>
                </a:cubicBezTo>
                <a:cubicBezTo>
                  <a:pt x="61" y="63"/>
                  <a:pt x="60" y="61"/>
                  <a:pt x="59" y="61"/>
                </a:cubicBezTo>
                <a:cubicBezTo>
                  <a:pt x="57" y="61"/>
                  <a:pt x="56" y="63"/>
                  <a:pt x="56" y="64"/>
                </a:cubicBezTo>
                <a:close/>
                <a:moveTo>
                  <a:pt x="48" y="59"/>
                </a:moveTo>
                <a:cubicBezTo>
                  <a:pt x="48" y="60"/>
                  <a:pt x="49" y="61"/>
                  <a:pt x="51" y="61"/>
                </a:cubicBezTo>
                <a:cubicBezTo>
                  <a:pt x="52" y="61"/>
                  <a:pt x="53" y="60"/>
                  <a:pt x="53" y="59"/>
                </a:cubicBezTo>
                <a:cubicBezTo>
                  <a:pt x="53" y="57"/>
                  <a:pt x="52" y="56"/>
                  <a:pt x="51" y="56"/>
                </a:cubicBezTo>
                <a:cubicBezTo>
                  <a:pt x="49" y="56"/>
                  <a:pt x="48" y="57"/>
                  <a:pt x="48" y="59"/>
                </a:cubicBezTo>
                <a:close/>
                <a:moveTo>
                  <a:pt x="80" y="59"/>
                </a:moveTo>
                <a:cubicBezTo>
                  <a:pt x="80" y="60"/>
                  <a:pt x="81" y="61"/>
                  <a:pt x="83" y="61"/>
                </a:cubicBezTo>
                <a:cubicBezTo>
                  <a:pt x="84" y="61"/>
                  <a:pt x="85" y="60"/>
                  <a:pt x="85" y="59"/>
                </a:cubicBezTo>
                <a:cubicBezTo>
                  <a:pt x="85" y="57"/>
                  <a:pt x="84" y="56"/>
                  <a:pt x="83" y="56"/>
                </a:cubicBezTo>
                <a:cubicBezTo>
                  <a:pt x="81" y="56"/>
                  <a:pt x="80" y="57"/>
                  <a:pt x="80" y="59"/>
                </a:cubicBezTo>
                <a:close/>
                <a:moveTo>
                  <a:pt x="88" y="53"/>
                </a:moveTo>
                <a:cubicBezTo>
                  <a:pt x="88" y="55"/>
                  <a:pt x="89" y="56"/>
                  <a:pt x="91" y="56"/>
                </a:cubicBezTo>
                <a:cubicBezTo>
                  <a:pt x="92" y="56"/>
                  <a:pt x="93" y="55"/>
                  <a:pt x="93" y="53"/>
                </a:cubicBezTo>
                <a:cubicBezTo>
                  <a:pt x="93" y="52"/>
                  <a:pt x="92" y="51"/>
                  <a:pt x="91" y="51"/>
                </a:cubicBezTo>
                <a:cubicBezTo>
                  <a:pt x="89" y="51"/>
                  <a:pt x="88" y="52"/>
                  <a:pt x="88" y="53"/>
                </a:cubicBezTo>
                <a:close/>
                <a:moveTo>
                  <a:pt x="40" y="53"/>
                </a:moveTo>
                <a:cubicBezTo>
                  <a:pt x="40" y="55"/>
                  <a:pt x="41" y="56"/>
                  <a:pt x="43" y="56"/>
                </a:cubicBezTo>
                <a:cubicBezTo>
                  <a:pt x="44" y="56"/>
                  <a:pt x="45" y="55"/>
                  <a:pt x="45" y="53"/>
                </a:cubicBezTo>
                <a:cubicBezTo>
                  <a:pt x="45" y="52"/>
                  <a:pt x="44" y="51"/>
                  <a:pt x="43" y="51"/>
                </a:cubicBezTo>
                <a:cubicBezTo>
                  <a:pt x="41" y="51"/>
                  <a:pt x="40" y="52"/>
                  <a:pt x="40" y="53"/>
                </a:cubicBezTo>
                <a:close/>
                <a:moveTo>
                  <a:pt x="64" y="59"/>
                </a:moveTo>
                <a:cubicBezTo>
                  <a:pt x="64" y="60"/>
                  <a:pt x="65" y="61"/>
                  <a:pt x="67" y="61"/>
                </a:cubicBezTo>
                <a:cubicBezTo>
                  <a:pt x="68" y="61"/>
                  <a:pt x="69" y="60"/>
                  <a:pt x="69" y="59"/>
                </a:cubicBezTo>
                <a:cubicBezTo>
                  <a:pt x="69" y="57"/>
                  <a:pt x="68" y="56"/>
                  <a:pt x="67" y="56"/>
                </a:cubicBezTo>
                <a:cubicBezTo>
                  <a:pt x="65" y="56"/>
                  <a:pt x="64" y="57"/>
                  <a:pt x="64" y="59"/>
                </a:cubicBezTo>
                <a:close/>
                <a:moveTo>
                  <a:pt x="64" y="91"/>
                </a:moveTo>
                <a:cubicBezTo>
                  <a:pt x="64" y="92"/>
                  <a:pt x="65" y="93"/>
                  <a:pt x="67" y="93"/>
                </a:cubicBezTo>
                <a:cubicBezTo>
                  <a:pt x="68" y="93"/>
                  <a:pt x="69" y="92"/>
                  <a:pt x="69" y="91"/>
                </a:cubicBezTo>
                <a:cubicBezTo>
                  <a:pt x="69" y="89"/>
                  <a:pt x="68" y="88"/>
                  <a:pt x="67" y="88"/>
                </a:cubicBezTo>
                <a:cubicBezTo>
                  <a:pt x="65" y="88"/>
                  <a:pt x="64" y="89"/>
                  <a:pt x="64" y="91"/>
                </a:cubicBezTo>
                <a:close/>
                <a:moveTo>
                  <a:pt x="64" y="99"/>
                </a:moveTo>
                <a:cubicBezTo>
                  <a:pt x="64" y="100"/>
                  <a:pt x="65" y="101"/>
                  <a:pt x="67" y="101"/>
                </a:cubicBezTo>
                <a:cubicBezTo>
                  <a:pt x="68" y="101"/>
                  <a:pt x="69" y="100"/>
                  <a:pt x="69" y="99"/>
                </a:cubicBezTo>
                <a:cubicBezTo>
                  <a:pt x="69" y="97"/>
                  <a:pt x="68" y="96"/>
                  <a:pt x="67" y="96"/>
                </a:cubicBezTo>
                <a:cubicBezTo>
                  <a:pt x="65" y="96"/>
                  <a:pt x="64" y="97"/>
                  <a:pt x="64" y="99"/>
                </a:cubicBezTo>
                <a:close/>
                <a:moveTo>
                  <a:pt x="64" y="107"/>
                </a:moveTo>
                <a:cubicBezTo>
                  <a:pt x="64" y="108"/>
                  <a:pt x="65" y="109"/>
                  <a:pt x="67" y="109"/>
                </a:cubicBezTo>
                <a:cubicBezTo>
                  <a:pt x="68" y="109"/>
                  <a:pt x="69" y="108"/>
                  <a:pt x="69" y="107"/>
                </a:cubicBezTo>
                <a:cubicBezTo>
                  <a:pt x="69" y="105"/>
                  <a:pt x="68" y="104"/>
                  <a:pt x="67" y="104"/>
                </a:cubicBezTo>
                <a:cubicBezTo>
                  <a:pt x="65" y="104"/>
                  <a:pt x="64" y="105"/>
                  <a:pt x="64" y="107"/>
                </a:cubicBezTo>
                <a:close/>
                <a:moveTo>
                  <a:pt x="64" y="115"/>
                </a:moveTo>
                <a:cubicBezTo>
                  <a:pt x="64" y="116"/>
                  <a:pt x="65" y="117"/>
                  <a:pt x="67" y="117"/>
                </a:cubicBezTo>
                <a:cubicBezTo>
                  <a:pt x="68" y="117"/>
                  <a:pt x="69" y="116"/>
                  <a:pt x="69" y="115"/>
                </a:cubicBezTo>
                <a:cubicBezTo>
                  <a:pt x="69" y="113"/>
                  <a:pt x="68" y="112"/>
                  <a:pt x="67" y="112"/>
                </a:cubicBezTo>
                <a:cubicBezTo>
                  <a:pt x="65" y="112"/>
                  <a:pt x="64" y="113"/>
                  <a:pt x="64" y="115"/>
                </a:cubicBezTo>
                <a:close/>
                <a:moveTo>
                  <a:pt x="64" y="123"/>
                </a:moveTo>
                <a:cubicBezTo>
                  <a:pt x="64" y="124"/>
                  <a:pt x="65" y="125"/>
                  <a:pt x="67" y="125"/>
                </a:cubicBezTo>
                <a:cubicBezTo>
                  <a:pt x="68" y="125"/>
                  <a:pt x="69" y="124"/>
                  <a:pt x="69" y="123"/>
                </a:cubicBezTo>
                <a:cubicBezTo>
                  <a:pt x="69" y="121"/>
                  <a:pt x="68" y="120"/>
                  <a:pt x="67" y="120"/>
                </a:cubicBezTo>
                <a:cubicBezTo>
                  <a:pt x="65" y="120"/>
                  <a:pt x="64" y="121"/>
                  <a:pt x="64" y="123"/>
                </a:cubicBezTo>
                <a:close/>
                <a:moveTo>
                  <a:pt x="64" y="131"/>
                </a:moveTo>
                <a:cubicBezTo>
                  <a:pt x="64" y="132"/>
                  <a:pt x="65" y="133"/>
                  <a:pt x="67" y="133"/>
                </a:cubicBezTo>
                <a:cubicBezTo>
                  <a:pt x="68" y="133"/>
                  <a:pt x="69" y="132"/>
                  <a:pt x="69" y="131"/>
                </a:cubicBezTo>
                <a:cubicBezTo>
                  <a:pt x="69" y="129"/>
                  <a:pt x="68" y="128"/>
                  <a:pt x="67" y="128"/>
                </a:cubicBezTo>
                <a:cubicBezTo>
                  <a:pt x="65" y="128"/>
                  <a:pt x="64" y="129"/>
                  <a:pt x="64" y="131"/>
                </a:cubicBezTo>
                <a:close/>
                <a:moveTo>
                  <a:pt x="133" y="157"/>
                </a:moveTo>
                <a:cubicBezTo>
                  <a:pt x="133" y="159"/>
                  <a:pt x="132" y="160"/>
                  <a:pt x="131" y="160"/>
                </a:cubicBezTo>
                <a:cubicBezTo>
                  <a:pt x="123" y="160"/>
                  <a:pt x="123" y="160"/>
                  <a:pt x="123" y="160"/>
                </a:cubicBezTo>
                <a:cubicBezTo>
                  <a:pt x="120" y="160"/>
                  <a:pt x="120" y="160"/>
                  <a:pt x="120" y="160"/>
                </a:cubicBezTo>
                <a:cubicBezTo>
                  <a:pt x="13" y="160"/>
                  <a:pt x="13" y="160"/>
                  <a:pt x="13" y="160"/>
                </a:cubicBezTo>
                <a:cubicBezTo>
                  <a:pt x="11" y="160"/>
                  <a:pt x="11" y="160"/>
                  <a:pt x="11" y="160"/>
                </a:cubicBezTo>
                <a:cubicBezTo>
                  <a:pt x="3" y="160"/>
                  <a:pt x="3" y="160"/>
                  <a:pt x="3" y="160"/>
                </a:cubicBezTo>
                <a:cubicBezTo>
                  <a:pt x="1" y="160"/>
                  <a:pt x="0" y="159"/>
                  <a:pt x="0" y="157"/>
                </a:cubicBezTo>
                <a:cubicBezTo>
                  <a:pt x="0" y="156"/>
                  <a:pt x="1" y="155"/>
                  <a:pt x="3" y="155"/>
                </a:cubicBezTo>
                <a:cubicBezTo>
                  <a:pt x="11" y="155"/>
                  <a:pt x="11" y="155"/>
                  <a:pt x="11" y="155"/>
                </a:cubicBezTo>
                <a:cubicBezTo>
                  <a:pt x="11" y="144"/>
                  <a:pt x="11" y="144"/>
                  <a:pt x="11" y="144"/>
                </a:cubicBezTo>
                <a:cubicBezTo>
                  <a:pt x="24" y="144"/>
                  <a:pt x="24" y="144"/>
                  <a:pt x="24" y="144"/>
                </a:cubicBezTo>
                <a:cubicBezTo>
                  <a:pt x="24" y="117"/>
                  <a:pt x="24" y="117"/>
                  <a:pt x="24" y="117"/>
                </a:cubicBezTo>
                <a:cubicBezTo>
                  <a:pt x="24" y="110"/>
                  <a:pt x="28" y="103"/>
                  <a:pt x="34" y="99"/>
                </a:cubicBezTo>
                <a:cubicBezTo>
                  <a:pt x="62" y="80"/>
                  <a:pt x="62" y="80"/>
                  <a:pt x="62" y="80"/>
                </a:cubicBezTo>
                <a:cubicBezTo>
                  <a:pt x="34" y="61"/>
                  <a:pt x="34" y="61"/>
                  <a:pt x="34" y="61"/>
                </a:cubicBezTo>
                <a:cubicBezTo>
                  <a:pt x="28" y="57"/>
                  <a:pt x="24" y="50"/>
                  <a:pt x="24" y="43"/>
                </a:cubicBezTo>
                <a:cubicBezTo>
                  <a:pt x="24" y="16"/>
                  <a:pt x="24" y="16"/>
                  <a:pt x="24" y="16"/>
                </a:cubicBezTo>
                <a:cubicBezTo>
                  <a:pt x="11" y="16"/>
                  <a:pt x="11" y="16"/>
                  <a:pt x="11" y="16"/>
                </a:cubicBezTo>
                <a:cubicBezTo>
                  <a:pt x="11" y="5"/>
                  <a:pt x="11" y="5"/>
                  <a:pt x="11" y="5"/>
                </a:cubicBezTo>
                <a:cubicBezTo>
                  <a:pt x="3" y="5"/>
                  <a:pt x="3" y="5"/>
                  <a:pt x="3" y="5"/>
                </a:cubicBezTo>
                <a:cubicBezTo>
                  <a:pt x="1" y="5"/>
                  <a:pt x="0" y="4"/>
                  <a:pt x="0" y="3"/>
                </a:cubicBezTo>
                <a:cubicBezTo>
                  <a:pt x="0" y="1"/>
                  <a:pt x="1" y="0"/>
                  <a:pt x="3" y="0"/>
                </a:cubicBezTo>
                <a:cubicBezTo>
                  <a:pt x="11" y="0"/>
                  <a:pt x="11" y="0"/>
                  <a:pt x="11" y="0"/>
                </a:cubicBezTo>
                <a:cubicBezTo>
                  <a:pt x="13" y="0"/>
                  <a:pt x="13" y="0"/>
                  <a:pt x="13" y="0"/>
                </a:cubicBezTo>
                <a:cubicBezTo>
                  <a:pt x="120" y="0"/>
                  <a:pt x="120" y="0"/>
                  <a:pt x="120" y="0"/>
                </a:cubicBezTo>
                <a:cubicBezTo>
                  <a:pt x="123" y="0"/>
                  <a:pt x="123" y="0"/>
                  <a:pt x="123" y="0"/>
                </a:cubicBezTo>
                <a:cubicBezTo>
                  <a:pt x="131" y="0"/>
                  <a:pt x="131" y="0"/>
                  <a:pt x="131" y="0"/>
                </a:cubicBezTo>
                <a:cubicBezTo>
                  <a:pt x="132" y="0"/>
                  <a:pt x="133" y="1"/>
                  <a:pt x="133" y="3"/>
                </a:cubicBezTo>
                <a:cubicBezTo>
                  <a:pt x="133" y="4"/>
                  <a:pt x="132" y="5"/>
                  <a:pt x="131" y="5"/>
                </a:cubicBezTo>
                <a:cubicBezTo>
                  <a:pt x="123" y="5"/>
                  <a:pt x="123" y="5"/>
                  <a:pt x="123" y="5"/>
                </a:cubicBezTo>
                <a:cubicBezTo>
                  <a:pt x="123" y="16"/>
                  <a:pt x="123" y="16"/>
                  <a:pt x="123" y="16"/>
                </a:cubicBezTo>
                <a:cubicBezTo>
                  <a:pt x="109" y="16"/>
                  <a:pt x="109" y="16"/>
                  <a:pt x="109" y="16"/>
                </a:cubicBezTo>
                <a:cubicBezTo>
                  <a:pt x="109" y="43"/>
                  <a:pt x="109" y="43"/>
                  <a:pt x="109" y="43"/>
                </a:cubicBezTo>
                <a:cubicBezTo>
                  <a:pt x="109" y="50"/>
                  <a:pt x="106" y="57"/>
                  <a:pt x="100" y="61"/>
                </a:cubicBezTo>
                <a:cubicBezTo>
                  <a:pt x="71" y="80"/>
                  <a:pt x="71" y="80"/>
                  <a:pt x="71" y="80"/>
                </a:cubicBezTo>
                <a:cubicBezTo>
                  <a:pt x="100" y="99"/>
                  <a:pt x="100" y="99"/>
                  <a:pt x="100" y="99"/>
                </a:cubicBezTo>
                <a:cubicBezTo>
                  <a:pt x="106" y="103"/>
                  <a:pt x="109" y="110"/>
                  <a:pt x="109" y="117"/>
                </a:cubicBezTo>
                <a:cubicBezTo>
                  <a:pt x="109" y="144"/>
                  <a:pt x="109" y="144"/>
                  <a:pt x="109" y="144"/>
                </a:cubicBezTo>
                <a:cubicBezTo>
                  <a:pt x="123" y="144"/>
                  <a:pt x="123" y="144"/>
                  <a:pt x="123" y="144"/>
                </a:cubicBezTo>
                <a:cubicBezTo>
                  <a:pt x="123" y="155"/>
                  <a:pt x="123" y="155"/>
                  <a:pt x="123" y="155"/>
                </a:cubicBezTo>
                <a:cubicBezTo>
                  <a:pt x="131" y="155"/>
                  <a:pt x="131" y="155"/>
                  <a:pt x="131" y="155"/>
                </a:cubicBezTo>
                <a:cubicBezTo>
                  <a:pt x="132" y="155"/>
                  <a:pt x="133" y="156"/>
                  <a:pt x="133" y="157"/>
                </a:cubicBezTo>
                <a:close/>
                <a:moveTo>
                  <a:pt x="24" y="11"/>
                </a:moveTo>
                <a:cubicBezTo>
                  <a:pt x="109" y="11"/>
                  <a:pt x="109" y="11"/>
                  <a:pt x="109" y="11"/>
                </a:cubicBezTo>
                <a:cubicBezTo>
                  <a:pt x="117" y="11"/>
                  <a:pt x="117" y="11"/>
                  <a:pt x="117" y="11"/>
                </a:cubicBezTo>
                <a:cubicBezTo>
                  <a:pt x="117" y="5"/>
                  <a:pt x="117" y="5"/>
                  <a:pt x="117" y="5"/>
                </a:cubicBezTo>
                <a:cubicBezTo>
                  <a:pt x="16" y="5"/>
                  <a:pt x="16" y="5"/>
                  <a:pt x="16" y="5"/>
                </a:cubicBezTo>
                <a:cubicBezTo>
                  <a:pt x="16" y="11"/>
                  <a:pt x="16" y="11"/>
                  <a:pt x="16" y="11"/>
                </a:cubicBezTo>
                <a:lnTo>
                  <a:pt x="24" y="11"/>
                </a:lnTo>
                <a:close/>
                <a:moveTo>
                  <a:pt x="67" y="77"/>
                </a:moveTo>
                <a:cubicBezTo>
                  <a:pt x="97" y="57"/>
                  <a:pt x="97" y="57"/>
                  <a:pt x="97" y="57"/>
                </a:cubicBezTo>
                <a:cubicBezTo>
                  <a:pt x="101" y="54"/>
                  <a:pt x="104" y="49"/>
                  <a:pt x="104" y="43"/>
                </a:cubicBezTo>
                <a:cubicBezTo>
                  <a:pt x="104" y="16"/>
                  <a:pt x="104" y="16"/>
                  <a:pt x="104" y="16"/>
                </a:cubicBezTo>
                <a:cubicBezTo>
                  <a:pt x="29" y="16"/>
                  <a:pt x="29" y="16"/>
                  <a:pt x="29" y="16"/>
                </a:cubicBezTo>
                <a:cubicBezTo>
                  <a:pt x="29" y="43"/>
                  <a:pt x="29" y="43"/>
                  <a:pt x="29" y="43"/>
                </a:cubicBezTo>
                <a:cubicBezTo>
                  <a:pt x="29" y="49"/>
                  <a:pt x="32" y="54"/>
                  <a:pt x="37" y="57"/>
                </a:cubicBezTo>
                <a:lnTo>
                  <a:pt x="67" y="77"/>
                </a:lnTo>
                <a:close/>
                <a:moveTo>
                  <a:pt x="29" y="144"/>
                </a:moveTo>
                <a:cubicBezTo>
                  <a:pt x="104" y="144"/>
                  <a:pt x="104" y="144"/>
                  <a:pt x="104" y="144"/>
                </a:cubicBezTo>
                <a:cubicBezTo>
                  <a:pt x="104" y="117"/>
                  <a:pt x="104" y="117"/>
                  <a:pt x="104" y="117"/>
                </a:cubicBezTo>
                <a:cubicBezTo>
                  <a:pt x="104" y="111"/>
                  <a:pt x="101" y="106"/>
                  <a:pt x="97" y="103"/>
                </a:cubicBezTo>
                <a:cubicBezTo>
                  <a:pt x="67" y="83"/>
                  <a:pt x="67" y="83"/>
                  <a:pt x="67" y="83"/>
                </a:cubicBezTo>
                <a:cubicBezTo>
                  <a:pt x="37" y="103"/>
                  <a:pt x="37" y="103"/>
                  <a:pt x="37" y="103"/>
                </a:cubicBezTo>
                <a:cubicBezTo>
                  <a:pt x="32" y="106"/>
                  <a:pt x="29" y="111"/>
                  <a:pt x="29" y="117"/>
                </a:cubicBezTo>
                <a:lnTo>
                  <a:pt x="29" y="144"/>
                </a:lnTo>
                <a:close/>
                <a:moveTo>
                  <a:pt x="16" y="155"/>
                </a:moveTo>
                <a:cubicBezTo>
                  <a:pt x="117" y="155"/>
                  <a:pt x="117" y="155"/>
                  <a:pt x="117" y="155"/>
                </a:cubicBezTo>
                <a:cubicBezTo>
                  <a:pt x="117" y="149"/>
                  <a:pt x="117" y="149"/>
                  <a:pt x="117" y="149"/>
                </a:cubicBezTo>
                <a:cubicBezTo>
                  <a:pt x="109" y="149"/>
                  <a:pt x="109" y="149"/>
                  <a:pt x="109" y="149"/>
                </a:cubicBezTo>
                <a:cubicBezTo>
                  <a:pt x="24" y="149"/>
                  <a:pt x="24" y="149"/>
                  <a:pt x="24" y="149"/>
                </a:cubicBezTo>
                <a:cubicBezTo>
                  <a:pt x="16" y="149"/>
                  <a:pt x="16" y="149"/>
                  <a:pt x="16" y="149"/>
                </a:cubicBezTo>
                <a:lnTo>
                  <a:pt x="16" y="155"/>
                </a:ln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a:p>
        </p:txBody>
      </p:sp>
      <p:sp>
        <p:nvSpPr>
          <p:cNvPr id="30" name="Freeform 2156"/>
          <p:cNvSpPr>
            <a:spLocks noEditPoints="1"/>
          </p:cNvSpPr>
          <p:nvPr/>
        </p:nvSpPr>
        <p:spPr bwMode="auto">
          <a:xfrm>
            <a:off x="6881494" y="5360357"/>
            <a:ext cx="546100" cy="368300"/>
          </a:xfrm>
          <a:custGeom>
            <a:avLst/>
            <a:gdLst>
              <a:gd name="T0" fmla="*/ 101 w 160"/>
              <a:gd name="T1" fmla="*/ 14 h 107"/>
              <a:gd name="T2" fmla="*/ 0 w 160"/>
              <a:gd name="T3" fmla="*/ 41 h 107"/>
              <a:gd name="T4" fmla="*/ 19 w 160"/>
              <a:gd name="T5" fmla="*/ 67 h 107"/>
              <a:gd name="T6" fmla="*/ 28 w 160"/>
              <a:gd name="T7" fmla="*/ 83 h 107"/>
              <a:gd name="T8" fmla="*/ 61 w 160"/>
              <a:gd name="T9" fmla="*/ 93 h 107"/>
              <a:gd name="T10" fmla="*/ 101 w 160"/>
              <a:gd name="T11" fmla="*/ 93 h 107"/>
              <a:gd name="T12" fmla="*/ 123 w 160"/>
              <a:gd name="T13" fmla="*/ 96 h 107"/>
              <a:gd name="T14" fmla="*/ 65 w 160"/>
              <a:gd name="T15" fmla="*/ 85 h 107"/>
              <a:gd name="T16" fmla="*/ 27 w 160"/>
              <a:gd name="T17" fmla="*/ 73 h 107"/>
              <a:gd name="T18" fmla="*/ 65 w 160"/>
              <a:gd name="T19" fmla="*/ 85 h 107"/>
              <a:gd name="T20" fmla="*/ 5 w 160"/>
              <a:gd name="T21" fmla="*/ 65 h 107"/>
              <a:gd name="T22" fmla="*/ 13 w 160"/>
              <a:gd name="T23" fmla="*/ 41 h 107"/>
              <a:gd name="T24" fmla="*/ 19 w 160"/>
              <a:gd name="T25" fmla="*/ 61 h 107"/>
              <a:gd name="T26" fmla="*/ 101 w 160"/>
              <a:gd name="T27" fmla="*/ 87 h 107"/>
              <a:gd name="T28" fmla="*/ 112 w 160"/>
              <a:gd name="T29" fmla="*/ 101 h 107"/>
              <a:gd name="T30" fmla="*/ 107 w 160"/>
              <a:gd name="T31" fmla="*/ 12 h 107"/>
              <a:gd name="T32" fmla="*/ 117 w 160"/>
              <a:gd name="T33" fmla="*/ 11 h 107"/>
              <a:gd name="T34" fmla="*/ 147 w 160"/>
              <a:gd name="T35" fmla="*/ 56 h 107"/>
              <a:gd name="T36" fmla="*/ 144 w 160"/>
              <a:gd name="T37" fmla="*/ 51 h 107"/>
              <a:gd name="T38" fmla="*/ 131 w 160"/>
              <a:gd name="T39" fmla="*/ 53 h 107"/>
              <a:gd name="T40" fmla="*/ 139 w 160"/>
              <a:gd name="T41" fmla="*/ 53 h 107"/>
              <a:gd name="T42" fmla="*/ 131 w 160"/>
              <a:gd name="T43" fmla="*/ 53 h 107"/>
              <a:gd name="T44" fmla="*/ 155 w 160"/>
              <a:gd name="T45" fmla="*/ 56 h 107"/>
              <a:gd name="T46" fmla="*/ 157 w 160"/>
              <a:gd name="T47" fmla="*/ 51 h 107"/>
              <a:gd name="T48" fmla="*/ 139 w 160"/>
              <a:gd name="T49" fmla="*/ 13 h 107"/>
              <a:gd name="T50" fmla="*/ 145 w 160"/>
              <a:gd name="T51" fmla="*/ 15 h 107"/>
              <a:gd name="T52" fmla="*/ 139 w 160"/>
              <a:gd name="T53" fmla="*/ 17 h 107"/>
              <a:gd name="T54" fmla="*/ 148 w 160"/>
              <a:gd name="T55" fmla="*/ 3 h 107"/>
              <a:gd name="T56" fmla="*/ 150 w 160"/>
              <a:gd name="T57" fmla="*/ 9 h 107"/>
              <a:gd name="T58" fmla="*/ 131 w 160"/>
              <a:gd name="T59" fmla="*/ 24 h 107"/>
              <a:gd name="T60" fmla="*/ 137 w 160"/>
              <a:gd name="T61" fmla="*/ 19 h 107"/>
              <a:gd name="T62" fmla="*/ 133 w 160"/>
              <a:gd name="T63" fmla="*/ 25 h 107"/>
              <a:gd name="T64" fmla="*/ 137 w 160"/>
              <a:gd name="T65" fmla="*/ 40 h 107"/>
              <a:gd name="T66" fmla="*/ 131 w 160"/>
              <a:gd name="T67" fmla="*/ 39 h 107"/>
              <a:gd name="T68" fmla="*/ 138 w 160"/>
              <a:gd name="T69" fmla="*/ 37 h 107"/>
              <a:gd name="T70" fmla="*/ 145 w 160"/>
              <a:gd name="T71" fmla="*/ 32 h 107"/>
              <a:gd name="T72" fmla="*/ 144 w 160"/>
              <a:gd name="T73" fmla="*/ 37 h 107"/>
              <a:gd name="T74" fmla="*/ 153 w 160"/>
              <a:gd name="T75" fmla="*/ 29 h 107"/>
              <a:gd name="T76" fmla="*/ 157 w 160"/>
              <a:gd name="T77" fmla="*/ 33 h 107"/>
              <a:gd name="T78" fmla="*/ 151 w 160"/>
              <a:gd name="T79" fmla="*/ 32 h 107"/>
              <a:gd name="T80" fmla="*/ 152 w 160"/>
              <a:gd name="T81" fmla="*/ 103 h 107"/>
              <a:gd name="T82" fmla="*/ 147 w 160"/>
              <a:gd name="T83" fmla="*/ 101 h 107"/>
              <a:gd name="T84" fmla="*/ 152 w 160"/>
              <a:gd name="T85" fmla="*/ 99 h 107"/>
              <a:gd name="T86" fmla="*/ 143 w 160"/>
              <a:gd name="T87" fmla="*/ 96 h 107"/>
              <a:gd name="T88" fmla="*/ 139 w 160"/>
              <a:gd name="T89" fmla="*/ 90 h 107"/>
              <a:gd name="T90" fmla="*/ 137 w 160"/>
              <a:gd name="T91" fmla="*/ 84 h 107"/>
              <a:gd name="T92" fmla="*/ 133 w 160"/>
              <a:gd name="T93" fmla="*/ 88 h 107"/>
              <a:gd name="T94" fmla="*/ 135 w 160"/>
              <a:gd name="T95" fmla="*/ 82 h 107"/>
              <a:gd name="T96" fmla="*/ 144 w 160"/>
              <a:gd name="T97" fmla="*/ 69 h 107"/>
              <a:gd name="T98" fmla="*/ 146 w 160"/>
              <a:gd name="T99" fmla="*/ 75 h 107"/>
              <a:gd name="T100" fmla="*/ 141 w 160"/>
              <a:gd name="T101" fmla="*/ 71 h 107"/>
              <a:gd name="T102" fmla="*/ 135 w 160"/>
              <a:gd name="T103" fmla="*/ 72 h 107"/>
              <a:gd name="T104" fmla="*/ 134 w 160"/>
              <a:gd name="T105" fmla="*/ 66 h 107"/>
              <a:gd name="T106" fmla="*/ 159 w 160"/>
              <a:gd name="T107" fmla="*/ 77 h 107"/>
              <a:gd name="T108" fmla="*/ 153 w 160"/>
              <a:gd name="T109" fmla="*/ 78 h 107"/>
              <a:gd name="T110" fmla="*/ 157 w 160"/>
              <a:gd name="T111" fmla="*/ 7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 h="107">
                <a:moveTo>
                  <a:pt x="112" y="0"/>
                </a:moveTo>
                <a:cubicBezTo>
                  <a:pt x="106" y="0"/>
                  <a:pt x="101" y="5"/>
                  <a:pt x="101" y="11"/>
                </a:cubicBezTo>
                <a:cubicBezTo>
                  <a:pt x="101" y="14"/>
                  <a:pt x="101" y="14"/>
                  <a:pt x="101" y="14"/>
                </a:cubicBezTo>
                <a:cubicBezTo>
                  <a:pt x="19" y="40"/>
                  <a:pt x="19" y="40"/>
                  <a:pt x="19" y="40"/>
                </a:cubicBezTo>
                <a:cubicBezTo>
                  <a:pt x="18" y="36"/>
                  <a:pt x="14" y="32"/>
                  <a:pt x="9" y="32"/>
                </a:cubicBezTo>
                <a:cubicBezTo>
                  <a:pt x="4" y="32"/>
                  <a:pt x="0" y="36"/>
                  <a:pt x="0" y="41"/>
                </a:cubicBezTo>
                <a:cubicBezTo>
                  <a:pt x="0" y="65"/>
                  <a:pt x="0" y="65"/>
                  <a:pt x="0" y="65"/>
                </a:cubicBezTo>
                <a:cubicBezTo>
                  <a:pt x="0" y="70"/>
                  <a:pt x="4" y="75"/>
                  <a:pt x="9" y="75"/>
                </a:cubicBezTo>
                <a:cubicBezTo>
                  <a:pt x="14" y="75"/>
                  <a:pt x="18" y="71"/>
                  <a:pt x="19" y="67"/>
                </a:cubicBezTo>
                <a:cubicBezTo>
                  <a:pt x="24" y="68"/>
                  <a:pt x="24" y="68"/>
                  <a:pt x="24" y="68"/>
                </a:cubicBezTo>
                <a:cubicBezTo>
                  <a:pt x="23" y="69"/>
                  <a:pt x="23" y="70"/>
                  <a:pt x="22" y="72"/>
                </a:cubicBezTo>
                <a:cubicBezTo>
                  <a:pt x="21" y="76"/>
                  <a:pt x="23" y="81"/>
                  <a:pt x="28" y="83"/>
                </a:cubicBezTo>
                <a:cubicBezTo>
                  <a:pt x="59" y="93"/>
                  <a:pt x="59" y="93"/>
                  <a:pt x="59" y="93"/>
                </a:cubicBezTo>
                <a:cubicBezTo>
                  <a:pt x="59" y="93"/>
                  <a:pt x="59" y="93"/>
                  <a:pt x="59" y="93"/>
                </a:cubicBezTo>
                <a:cubicBezTo>
                  <a:pt x="60" y="93"/>
                  <a:pt x="60" y="93"/>
                  <a:pt x="61" y="93"/>
                </a:cubicBezTo>
                <a:cubicBezTo>
                  <a:pt x="65" y="93"/>
                  <a:pt x="69" y="91"/>
                  <a:pt x="70" y="87"/>
                </a:cubicBezTo>
                <a:cubicBezTo>
                  <a:pt x="70" y="86"/>
                  <a:pt x="71" y="84"/>
                  <a:pt x="70" y="83"/>
                </a:cubicBezTo>
                <a:cubicBezTo>
                  <a:pt x="101" y="93"/>
                  <a:pt x="101" y="93"/>
                  <a:pt x="101" y="93"/>
                </a:cubicBezTo>
                <a:cubicBezTo>
                  <a:pt x="101" y="96"/>
                  <a:pt x="101" y="96"/>
                  <a:pt x="101" y="96"/>
                </a:cubicBezTo>
                <a:cubicBezTo>
                  <a:pt x="101" y="102"/>
                  <a:pt x="106" y="107"/>
                  <a:pt x="112" y="107"/>
                </a:cubicBezTo>
                <a:cubicBezTo>
                  <a:pt x="118" y="107"/>
                  <a:pt x="123" y="102"/>
                  <a:pt x="123" y="96"/>
                </a:cubicBezTo>
                <a:cubicBezTo>
                  <a:pt x="123" y="11"/>
                  <a:pt x="123" y="11"/>
                  <a:pt x="123" y="11"/>
                </a:cubicBezTo>
                <a:cubicBezTo>
                  <a:pt x="123" y="5"/>
                  <a:pt x="118" y="0"/>
                  <a:pt x="112" y="0"/>
                </a:cubicBezTo>
                <a:close/>
                <a:moveTo>
                  <a:pt x="65" y="85"/>
                </a:moveTo>
                <a:cubicBezTo>
                  <a:pt x="64" y="87"/>
                  <a:pt x="62" y="88"/>
                  <a:pt x="60" y="88"/>
                </a:cubicBezTo>
                <a:cubicBezTo>
                  <a:pt x="30" y="78"/>
                  <a:pt x="30" y="78"/>
                  <a:pt x="30" y="78"/>
                </a:cubicBezTo>
                <a:cubicBezTo>
                  <a:pt x="28" y="77"/>
                  <a:pt x="27" y="75"/>
                  <a:pt x="27" y="73"/>
                </a:cubicBezTo>
                <a:cubicBezTo>
                  <a:pt x="28" y="71"/>
                  <a:pt x="30" y="70"/>
                  <a:pt x="32" y="71"/>
                </a:cubicBezTo>
                <a:cubicBezTo>
                  <a:pt x="63" y="81"/>
                  <a:pt x="63" y="81"/>
                  <a:pt x="63" y="81"/>
                </a:cubicBezTo>
                <a:cubicBezTo>
                  <a:pt x="64" y="81"/>
                  <a:pt x="66" y="83"/>
                  <a:pt x="65" y="85"/>
                </a:cubicBezTo>
                <a:close/>
                <a:moveTo>
                  <a:pt x="13" y="65"/>
                </a:moveTo>
                <a:cubicBezTo>
                  <a:pt x="13" y="68"/>
                  <a:pt x="12" y="69"/>
                  <a:pt x="9" y="69"/>
                </a:cubicBezTo>
                <a:cubicBezTo>
                  <a:pt x="7" y="69"/>
                  <a:pt x="5" y="68"/>
                  <a:pt x="5" y="65"/>
                </a:cubicBezTo>
                <a:cubicBezTo>
                  <a:pt x="5" y="41"/>
                  <a:pt x="5" y="41"/>
                  <a:pt x="5" y="41"/>
                </a:cubicBezTo>
                <a:cubicBezTo>
                  <a:pt x="5" y="39"/>
                  <a:pt x="7" y="37"/>
                  <a:pt x="9" y="37"/>
                </a:cubicBezTo>
                <a:cubicBezTo>
                  <a:pt x="12" y="37"/>
                  <a:pt x="13" y="39"/>
                  <a:pt x="13" y="41"/>
                </a:cubicBezTo>
                <a:cubicBezTo>
                  <a:pt x="13" y="42"/>
                  <a:pt x="13" y="42"/>
                  <a:pt x="13" y="42"/>
                </a:cubicBezTo>
                <a:cubicBezTo>
                  <a:pt x="13" y="65"/>
                  <a:pt x="13" y="65"/>
                  <a:pt x="13" y="65"/>
                </a:cubicBezTo>
                <a:close/>
                <a:moveTo>
                  <a:pt x="19" y="61"/>
                </a:moveTo>
                <a:cubicBezTo>
                  <a:pt x="19" y="46"/>
                  <a:pt x="19" y="46"/>
                  <a:pt x="19" y="46"/>
                </a:cubicBezTo>
                <a:cubicBezTo>
                  <a:pt x="101" y="20"/>
                  <a:pt x="101" y="20"/>
                  <a:pt x="101" y="20"/>
                </a:cubicBezTo>
                <a:cubicBezTo>
                  <a:pt x="101" y="87"/>
                  <a:pt x="101" y="87"/>
                  <a:pt x="101" y="87"/>
                </a:cubicBezTo>
                <a:lnTo>
                  <a:pt x="19" y="61"/>
                </a:lnTo>
                <a:close/>
                <a:moveTo>
                  <a:pt x="117" y="96"/>
                </a:moveTo>
                <a:cubicBezTo>
                  <a:pt x="117" y="99"/>
                  <a:pt x="115" y="101"/>
                  <a:pt x="112" y="101"/>
                </a:cubicBezTo>
                <a:cubicBezTo>
                  <a:pt x="109" y="101"/>
                  <a:pt x="107" y="99"/>
                  <a:pt x="107" y="96"/>
                </a:cubicBezTo>
                <a:cubicBezTo>
                  <a:pt x="107" y="94"/>
                  <a:pt x="107" y="94"/>
                  <a:pt x="107" y="94"/>
                </a:cubicBezTo>
                <a:cubicBezTo>
                  <a:pt x="107" y="12"/>
                  <a:pt x="107" y="12"/>
                  <a:pt x="107" y="12"/>
                </a:cubicBezTo>
                <a:cubicBezTo>
                  <a:pt x="107" y="11"/>
                  <a:pt x="107" y="11"/>
                  <a:pt x="107" y="11"/>
                </a:cubicBezTo>
                <a:cubicBezTo>
                  <a:pt x="107" y="8"/>
                  <a:pt x="109" y="5"/>
                  <a:pt x="112" y="5"/>
                </a:cubicBezTo>
                <a:cubicBezTo>
                  <a:pt x="115" y="5"/>
                  <a:pt x="117" y="8"/>
                  <a:pt x="117" y="11"/>
                </a:cubicBezTo>
                <a:lnTo>
                  <a:pt x="117" y="96"/>
                </a:lnTo>
                <a:close/>
                <a:moveTo>
                  <a:pt x="149" y="53"/>
                </a:moveTo>
                <a:cubicBezTo>
                  <a:pt x="149" y="55"/>
                  <a:pt x="148" y="56"/>
                  <a:pt x="147" y="56"/>
                </a:cubicBezTo>
                <a:cubicBezTo>
                  <a:pt x="144" y="56"/>
                  <a:pt x="144" y="56"/>
                  <a:pt x="144" y="56"/>
                </a:cubicBezTo>
                <a:cubicBezTo>
                  <a:pt x="143" y="56"/>
                  <a:pt x="141" y="55"/>
                  <a:pt x="141" y="53"/>
                </a:cubicBezTo>
                <a:cubicBezTo>
                  <a:pt x="141" y="52"/>
                  <a:pt x="143" y="51"/>
                  <a:pt x="144" y="51"/>
                </a:cubicBezTo>
                <a:cubicBezTo>
                  <a:pt x="147" y="51"/>
                  <a:pt x="147" y="51"/>
                  <a:pt x="147" y="51"/>
                </a:cubicBezTo>
                <a:cubicBezTo>
                  <a:pt x="148" y="51"/>
                  <a:pt x="149" y="52"/>
                  <a:pt x="149" y="53"/>
                </a:cubicBezTo>
                <a:close/>
                <a:moveTo>
                  <a:pt x="131" y="53"/>
                </a:moveTo>
                <a:cubicBezTo>
                  <a:pt x="131" y="52"/>
                  <a:pt x="132" y="51"/>
                  <a:pt x="133" y="51"/>
                </a:cubicBezTo>
                <a:cubicBezTo>
                  <a:pt x="136" y="51"/>
                  <a:pt x="136" y="51"/>
                  <a:pt x="136" y="51"/>
                </a:cubicBezTo>
                <a:cubicBezTo>
                  <a:pt x="137" y="51"/>
                  <a:pt x="139" y="52"/>
                  <a:pt x="139" y="53"/>
                </a:cubicBezTo>
                <a:cubicBezTo>
                  <a:pt x="139" y="55"/>
                  <a:pt x="137" y="56"/>
                  <a:pt x="136" y="56"/>
                </a:cubicBezTo>
                <a:cubicBezTo>
                  <a:pt x="133" y="56"/>
                  <a:pt x="133" y="56"/>
                  <a:pt x="133" y="56"/>
                </a:cubicBezTo>
                <a:cubicBezTo>
                  <a:pt x="132" y="56"/>
                  <a:pt x="131" y="55"/>
                  <a:pt x="131" y="53"/>
                </a:cubicBezTo>
                <a:close/>
                <a:moveTo>
                  <a:pt x="160" y="53"/>
                </a:moveTo>
                <a:cubicBezTo>
                  <a:pt x="160" y="55"/>
                  <a:pt x="159" y="56"/>
                  <a:pt x="157" y="56"/>
                </a:cubicBezTo>
                <a:cubicBezTo>
                  <a:pt x="155" y="56"/>
                  <a:pt x="155" y="56"/>
                  <a:pt x="155" y="56"/>
                </a:cubicBezTo>
                <a:cubicBezTo>
                  <a:pt x="153" y="56"/>
                  <a:pt x="152" y="55"/>
                  <a:pt x="152" y="53"/>
                </a:cubicBezTo>
                <a:cubicBezTo>
                  <a:pt x="152" y="52"/>
                  <a:pt x="153" y="51"/>
                  <a:pt x="155" y="51"/>
                </a:cubicBezTo>
                <a:cubicBezTo>
                  <a:pt x="157" y="51"/>
                  <a:pt x="157" y="51"/>
                  <a:pt x="157" y="51"/>
                </a:cubicBezTo>
                <a:cubicBezTo>
                  <a:pt x="159" y="51"/>
                  <a:pt x="160" y="52"/>
                  <a:pt x="160" y="53"/>
                </a:cubicBezTo>
                <a:close/>
                <a:moveTo>
                  <a:pt x="139" y="17"/>
                </a:moveTo>
                <a:cubicBezTo>
                  <a:pt x="138" y="16"/>
                  <a:pt x="138" y="14"/>
                  <a:pt x="139" y="13"/>
                </a:cubicBezTo>
                <a:cubicBezTo>
                  <a:pt x="141" y="11"/>
                  <a:pt x="141" y="11"/>
                  <a:pt x="141" y="11"/>
                </a:cubicBezTo>
                <a:cubicBezTo>
                  <a:pt x="142" y="10"/>
                  <a:pt x="144" y="10"/>
                  <a:pt x="145" y="11"/>
                </a:cubicBezTo>
                <a:cubicBezTo>
                  <a:pt x="146" y="12"/>
                  <a:pt x="146" y="14"/>
                  <a:pt x="145" y="15"/>
                </a:cubicBezTo>
                <a:cubicBezTo>
                  <a:pt x="143" y="17"/>
                  <a:pt x="143" y="17"/>
                  <a:pt x="143" y="17"/>
                </a:cubicBezTo>
                <a:cubicBezTo>
                  <a:pt x="142" y="17"/>
                  <a:pt x="142" y="17"/>
                  <a:pt x="141" y="17"/>
                </a:cubicBezTo>
                <a:cubicBezTo>
                  <a:pt x="140" y="17"/>
                  <a:pt x="140" y="17"/>
                  <a:pt x="139" y="17"/>
                </a:cubicBezTo>
                <a:close/>
                <a:moveTo>
                  <a:pt x="147" y="9"/>
                </a:moveTo>
                <a:cubicBezTo>
                  <a:pt x="145" y="8"/>
                  <a:pt x="145" y="6"/>
                  <a:pt x="147" y="5"/>
                </a:cubicBezTo>
                <a:cubicBezTo>
                  <a:pt x="148" y="3"/>
                  <a:pt x="148" y="3"/>
                  <a:pt x="148" y="3"/>
                </a:cubicBezTo>
                <a:cubicBezTo>
                  <a:pt x="149" y="2"/>
                  <a:pt x="151" y="2"/>
                  <a:pt x="152" y="3"/>
                </a:cubicBezTo>
                <a:cubicBezTo>
                  <a:pt x="153" y="4"/>
                  <a:pt x="153" y="6"/>
                  <a:pt x="152" y="7"/>
                </a:cubicBezTo>
                <a:cubicBezTo>
                  <a:pt x="150" y="9"/>
                  <a:pt x="150" y="9"/>
                  <a:pt x="150" y="9"/>
                </a:cubicBezTo>
                <a:cubicBezTo>
                  <a:pt x="150" y="10"/>
                  <a:pt x="149" y="10"/>
                  <a:pt x="148" y="10"/>
                </a:cubicBezTo>
                <a:cubicBezTo>
                  <a:pt x="148" y="10"/>
                  <a:pt x="147" y="10"/>
                  <a:pt x="147" y="9"/>
                </a:cubicBezTo>
                <a:close/>
                <a:moveTo>
                  <a:pt x="131" y="24"/>
                </a:moveTo>
                <a:cubicBezTo>
                  <a:pt x="130" y="23"/>
                  <a:pt x="130" y="21"/>
                  <a:pt x="131" y="20"/>
                </a:cubicBezTo>
                <a:cubicBezTo>
                  <a:pt x="133" y="19"/>
                  <a:pt x="133" y="19"/>
                  <a:pt x="133" y="19"/>
                </a:cubicBezTo>
                <a:cubicBezTo>
                  <a:pt x="134" y="17"/>
                  <a:pt x="136" y="17"/>
                  <a:pt x="137" y="19"/>
                </a:cubicBezTo>
                <a:cubicBezTo>
                  <a:pt x="138" y="20"/>
                  <a:pt x="138" y="21"/>
                  <a:pt x="137" y="22"/>
                </a:cubicBezTo>
                <a:cubicBezTo>
                  <a:pt x="135" y="24"/>
                  <a:pt x="135" y="24"/>
                  <a:pt x="135" y="24"/>
                </a:cubicBezTo>
                <a:cubicBezTo>
                  <a:pt x="135" y="25"/>
                  <a:pt x="134" y="25"/>
                  <a:pt x="133" y="25"/>
                </a:cubicBezTo>
                <a:cubicBezTo>
                  <a:pt x="133" y="25"/>
                  <a:pt x="132" y="25"/>
                  <a:pt x="131" y="24"/>
                </a:cubicBezTo>
                <a:close/>
                <a:moveTo>
                  <a:pt x="138" y="37"/>
                </a:moveTo>
                <a:cubicBezTo>
                  <a:pt x="139" y="38"/>
                  <a:pt x="138" y="40"/>
                  <a:pt x="137" y="40"/>
                </a:cubicBezTo>
                <a:cubicBezTo>
                  <a:pt x="134" y="41"/>
                  <a:pt x="134" y="41"/>
                  <a:pt x="134" y="41"/>
                </a:cubicBezTo>
                <a:cubicBezTo>
                  <a:pt x="134" y="41"/>
                  <a:pt x="134" y="41"/>
                  <a:pt x="133" y="41"/>
                </a:cubicBezTo>
                <a:cubicBezTo>
                  <a:pt x="132" y="41"/>
                  <a:pt x="131" y="40"/>
                  <a:pt x="131" y="39"/>
                </a:cubicBezTo>
                <a:cubicBezTo>
                  <a:pt x="130" y="38"/>
                  <a:pt x="131" y="36"/>
                  <a:pt x="132" y="36"/>
                </a:cubicBezTo>
                <a:cubicBezTo>
                  <a:pt x="135" y="35"/>
                  <a:pt x="135" y="35"/>
                  <a:pt x="135" y="35"/>
                </a:cubicBezTo>
                <a:cubicBezTo>
                  <a:pt x="136" y="34"/>
                  <a:pt x="138" y="35"/>
                  <a:pt x="138" y="37"/>
                </a:cubicBezTo>
                <a:close/>
                <a:moveTo>
                  <a:pt x="141" y="36"/>
                </a:moveTo>
                <a:cubicBezTo>
                  <a:pt x="140" y="34"/>
                  <a:pt x="141" y="33"/>
                  <a:pt x="143" y="32"/>
                </a:cubicBezTo>
                <a:cubicBezTo>
                  <a:pt x="145" y="32"/>
                  <a:pt x="145" y="32"/>
                  <a:pt x="145" y="32"/>
                </a:cubicBezTo>
                <a:cubicBezTo>
                  <a:pt x="147" y="31"/>
                  <a:pt x="148" y="32"/>
                  <a:pt x="149" y="33"/>
                </a:cubicBezTo>
                <a:cubicBezTo>
                  <a:pt x="149" y="35"/>
                  <a:pt x="148" y="36"/>
                  <a:pt x="147" y="37"/>
                </a:cubicBezTo>
                <a:cubicBezTo>
                  <a:pt x="144" y="37"/>
                  <a:pt x="144" y="37"/>
                  <a:pt x="144" y="37"/>
                </a:cubicBezTo>
                <a:cubicBezTo>
                  <a:pt x="144" y="38"/>
                  <a:pt x="144" y="38"/>
                  <a:pt x="143" y="38"/>
                </a:cubicBezTo>
                <a:cubicBezTo>
                  <a:pt x="142" y="38"/>
                  <a:pt x="141" y="37"/>
                  <a:pt x="141" y="36"/>
                </a:cubicBezTo>
                <a:close/>
                <a:moveTo>
                  <a:pt x="153" y="29"/>
                </a:moveTo>
                <a:cubicBezTo>
                  <a:pt x="155" y="28"/>
                  <a:pt x="155" y="28"/>
                  <a:pt x="155" y="28"/>
                </a:cubicBezTo>
                <a:cubicBezTo>
                  <a:pt x="157" y="28"/>
                  <a:pt x="158" y="28"/>
                  <a:pt x="159" y="30"/>
                </a:cubicBezTo>
                <a:cubicBezTo>
                  <a:pt x="159" y="31"/>
                  <a:pt x="158" y="33"/>
                  <a:pt x="157" y="33"/>
                </a:cubicBezTo>
                <a:cubicBezTo>
                  <a:pt x="154" y="34"/>
                  <a:pt x="154" y="34"/>
                  <a:pt x="154" y="34"/>
                </a:cubicBezTo>
                <a:cubicBezTo>
                  <a:pt x="154" y="34"/>
                  <a:pt x="154" y="34"/>
                  <a:pt x="154" y="34"/>
                </a:cubicBezTo>
                <a:cubicBezTo>
                  <a:pt x="152" y="34"/>
                  <a:pt x="151" y="34"/>
                  <a:pt x="151" y="32"/>
                </a:cubicBezTo>
                <a:cubicBezTo>
                  <a:pt x="151" y="31"/>
                  <a:pt x="151" y="29"/>
                  <a:pt x="153" y="29"/>
                </a:cubicBezTo>
                <a:close/>
                <a:moveTo>
                  <a:pt x="152" y="99"/>
                </a:moveTo>
                <a:cubicBezTo>
                  <a:pt x="153" y="100"/>
                  <a:pt x="153" y="102"/>
                  <a:pt x="152" y="103"/>
                </a:cubicBezTo>
                <a:cubicBezTo>
                  <a:pt x="152" y="104"/>
                  <a:pt x="151" y="104"/>
                  <a:pt x="150" y="104"/>
                </a:cubicBezTo>
                <a:cubicBezTo>
                  <a:pt x="150" y="104"/>
                  <a:pt x="149" y="104"/>
                  <a:pt x="148" y="103"/>
                </a:cubicBezTo>
                <a:cubicBezTo>
                  <a:pt x="147" y="101"/>
                  <a:pt x="147" y="101"/>
                  <a:pt x="147" y="101"/>
                </a:cubicBezTo>
                <a:cubicBezTo>
                  <a:pt x="145" y="100"/>
                  <a:pt x="145" y="99"/>
                  <a:pt x="147" y="98"/>
                </a:cubicBezTo>
                <a:cubicBezTo>
                  <a:pt x="148" y="97"/>
                  <a:pt x="149" y="97"/>
                  <a:pt x="150" y="98"/>
                </a:cubicBezTo>
                <a:lnTo>
                  <a:pt x="152" y="99"/>
                </a:lnTo>
                <a:close/>
                <a:moveTo>
                  <a:pt x="145" y="92"/>
                </a:moveTo>
                <a:cubicBezTo>
                  <a:pt x="146" y="93"/>
                  <a:pt x="146" y="95"/>
                  <a:pt x="145" y="96"/>
                </a:cubicBezTo>
                <a:cubicBezTo>
                  <a:pt x="144" y="96"/>
                  <a:pt x="143" y="96"/>
                  <a:pt x="143" y="96"/>
                </a:cubicBezTo>
                <a:cubicBezTo>
                  <a:pt x="142" y="96"/>
                  <a:pt x="141" y="96"/>
                  <a:pt x="141" y="96"/>
                </a:cubicBezTo>
                <a:cubicBezTo>
                  <a:pt x="139" y="94"/>
                  <a:pt x="139" y="94"/>
                  <a:pt x="139" y="94"/>
                </a:cubicBezTo>
                <a:cubicBezTo>
                  <a:pt x="138" y="93"/>
                  <a:pt x="138" y="91"/>
                  <a:pt x="139" y="90"/>
                </a:cubicBezTo>
                <a:cubicBezTo>
                  <a:pt x="140" y="89"/>
                  <a:pt x="142" y="89"/>
                  <a:pt x="143" y="90"/>
                </a:cubicBezTo>
                <a:lnTo>
                  <a:pt x="145" y="92"/>
                </a:lnTo>
                <a:close/>
                <a:moveTo>
                  <a:pt x="137" y="84"/>
                </a:moveTo>
                <a:cubicBezTo>
                  <a:pt x="138" y="85"/>
                  <a:pt x="138" y="87"/>
                  <a:pt x="137" y="88"/>
                </a:cubicBezTo>
                <a:cubicBezTo>
                  <a:pt x="137" y="89"/>
                  <a:pt x="136" y="89"/>
                  <a:pt x="135" y="89"/>
                </a:cubicBezTo>
                <a:cubicBezTo>
                  <a:pt x="135" y="89"/>
                  <a:pt x="134" y="89"/>
                  <a:pt x="133" y="88"/>
                </a:cubicBezTo>
                <a:cubicBezTo>
                  <a:pt x="131" y="86"/>
                  <a:pt x="131" y="86"/>
                  <a:pt x="131" y="86"/>
                </a:cubicBezTo>
                <a:cubicBezTo>
                  <a:pt x="130" y="85"/>
                  <a:pt x="130" y="84"/>
                  <a:pt x="131" y="82"/>
                </a:cubicBezTo>
                <a:cubicBezTo>
                  <a:pt x="132" y="81"/>
                  <a:pt x="134" y="81"/>
                  <a:pt x="135" y="82"/>
                </a:cubicBezTo>
                <a:lnTo>
                  <a:pt x="137" y="84"/>
                </a:lnTo>
                <a:close/>
                <a:moveTo>
                  <a:pt x="141" y="71"/>
                </a:moveTo>
                <a:cubicBezTo>
                  <a:pt x="141" y="69"/>
                  <a:pt x="143" y="69"/>
                  <a:pt x="144" y="69"/>
                </a:cubicBezTo>
                <a:cubicBezTo>
                  <a:pt x="147" y="70"/>
                  <a:pt x="147" y="70"/>
                  <a:pt x="147" y="70"/>
                </a:cubicBezTo>
                <a:cubicBezTo>
                  <a:pt x="148" y="71"/>
                  <a:pt x="149" y="72"/>
                  <a:pt x="149" y="73"/>
                </a:cubicBezTo>
                <a:cubicBezTo>
                  <a:pt x="148" y="75"/>
                  <a:pt x="147" y="75"/>
                  <a:pt x="146" y="75"/>
                </a:cubicBezTo>
                <a:cubicBezTo>
                  <a:pt x="146" y="75"/>
                  <a:pt x="145" y="75"/>
                  <a:pt x="145" y="75"/>
                </a:cubicBezTo>
                <a:cubicBezTo>
                  <a:pt x="143" y="74"/>
                  <a:pt x="143" y="74"/>
                  <a:pt x="143" y="74"/>
                </a:cubicBezTo>
                <a:cubicBezTo>
                  <a:pt x="141" y="74"/>
                  <a:pt x="140" y="72"/>
                  <a:pt x="141" y="71"/>
                </a:cubicBezTo>
                <a:close/>
                <a:moveTo>
                  <a:pt x="138" y="70"/>
                </a:moveTo>
                <a:cubicBezTo>
                  <a:pt x="138" y="71"/>
                  <a:pt x="137" y="72"/>
                  <a:pt x="136" y="72"/>
                </a:cubicBezTo>
                <a:cubicBezTo>
                  <a:pt x="136" y="72"/>
                  <a:pt x="135" y="72"/>
                  <a:pt x="135" y="72"/>
                </a:cubicBezTo>
                <a:cubicBezTo>
                  <a:pt x="132" y="71"/>
                  <a:pt x="132" y="71"/>
                  <a:pt x="132" y="71"/>
                </a:cubicBezTo>
                <a:cubicBezTo>
                  <a:pt x="131" y="70"/>
                  <a:pt x="130" y="69"/>
                  <a:pt x="131" y="68"/>
                </a:cubicBezTo>
                <a:cubicBezTo>
                  <a:pt x="131" y="66"/>
                  <a:pt x="133" y="65"/>
                  <a:pt x="134" y="66"/>
                </a:cubicBezTo>
                <a:cubicBezTo>
                  <a:pt x="137" y="67"/>
                  <a:pt x="137" y="67"/>
                  <a:pt x="137" y="67"/>
                </a:cubicBezTo>
                <a:cubicBezTo>
                  <a:pt x="138" y="67"/>
                  <a:pt x="139" y="69"/>
                  <a:pt x="138" y="70"/>
                </a:cubicBezTo>
                <a:close/>
                <a:moveTo>
                  <a:pt x="159" y="77"/>
                </a:moveTo>
                <a:cubicBezTo>
                  <a:pt x="158" y="78"/>
                  <a:pt x="157" y="79"/>
                  <a:pt x="156" y="79"/>
                </a:cubicBezTo>
                <a:cubicBezTo>
                  <a:pt x="156" y="79"/>
                  <a:pt x="156" y="79"/>
                  <a:pt x="155" y="78"/>
                </a:cubicBezTo>
                <a:cubicBezTo>
                  <a:pt x="153" y="78"/>
                  <a:pt x="153" y="78"/>
                  <a:pt x="153" y="78"/>
                </a:cubicBezTo>
                <a:cubicBezTo>
                  <a:pt x="151" y="77"/>
                  <a:pt x="151" y="76"/>
                  <a:pt x="151" y="74"/>
                </a:cubicBezTo>
                <a:cubicBezTo>
                  <a:pt x="152" y="73"/>
                  <a:pt x="153" y="72"/>
                  <a:pt x="154" y="73"/>
                </a:cubicBezTo>
                <a:cubicBezTo>
                  <a:pt x="157" y="73"/>
                  <a:pt x="157" y="73"/>
                  <a:pt x="157" y="73"/>
                </a:cubicBezTo>
                <a:cubicBezTo>
                  <a:pt x="158" y="74"/>
                  <a:pt x="159" y="75"/>
                  <a:pt x="159" y="77"/>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a:p>
        </p:txBody>
      </p:sp>
      <p:sp>
        <p:nvSpPr>
          <p:cNvPr id="31" name="Freeform 39"/>
          <p:cNvSpPr>
            <a:spLocks noEditPoints="1"/>
          </p:cNvSpPr>
          <p:nvPr/>
        </p:nvSpPr>
        <p:spPr bwMode="auto">
          <a:xfrm>
            <a:off x="1694342" y="2758342"/>
            <a:ext cx="495930" cy="456570"/>
          </a:xfrm>
          <a:custGeom>
            <a:avLst/>
            <a:gdLst>
              <a:gd name="T0" fmla="*/ 137 w 160"/>
              <a:gd name="T1" fmla="*/ 140 h 146"/>
              <a:gd name="T2" fmla="*/ 86 w 160"/>
              <a:gd name="T3" fmla="*/ 140 h 146"/>
              <a:gd name="T4" fmla="*/ 34 w 160"/>
              <a:gd name="T5" fmla="*/ 140 h 146"/>
              <a:gd name="T6" fmla="*/ 9 w 160"/>
              <a:gd name="T7" fmla="*/ 23 h 146"/>
              <a:gd name="T8" fmla="*/ 146 w 160"/>
              <a:gd name="T9" fmla="*/ 14 h 146"/>
              <a:gd name="T10" fmla="*/ 26 w 160"/>
              <a:gd name="T11" fmla="*/ 6 h 146"/>
              <a:gd name="T12" fmla="*/ 131 w 160"/>
              <a:gd name="T13" fmla="*/ 66 h 146"/>
              <a:gd name="T14" fmla="*/ 143 w 160"/>
              <a:gd name="T15" fmla="*/ 71 h 146"/>
              <a:gd name="T16" fmla="*/ 149 w 160"/>
              <a:gd name="T17" fmla="*/ 60 h 146"/>
              <a:gd name="T18" fmla="*/ 131 w 160"/>
              <a:gd name="T19" fmla="*/ 77 h 146"/>
              <a:gd name="T20" fmla="*/ 137 w 160"/>
              <a:gd name="T21" fmla="*/ 89 h 146"/>
              <a:gd name="T22" fmla="*/ 149 w 160"/>
              <a:gd name="T23" fmla="*/ 83 h 146"/>
              <a:gd name="T24" fmla="*/ 134 w 160"/>
              <a:gd name="T25" fmla="*/ 114 h 146"/>
              <a:gd name="T26" fmla="*/ 140 w 160"/>
              <a:gd name="T27" fmla="*/ 120 h 146"/>
              <a:gd name="T28" fmla="*/ 149 w 160"/>
              <a:gd name="T29" fmla="*/ 111 h 146"/>
              <a:gd name="T30" fmla="*/ 77 w 160"/>
              <a:gd name="T31" fmla="*/ 46 h 146"/>
              <a:gd name="T32" fmla="*/ 89 w 160"/>
              <a:gd name="T33" fmla="*/ 57 h 146"/>
              <a:gd name="T34" fmla="*/ 100 w 160"/>
              <a:gd name="T35" fmla="*/ 46 h 146"/>
              <a:gd name="T36" fmla="*/ 97 w 160"/>
              <a:gd name="T37" fmla="*/ 60 h 146"/>
              <a:gd name="T38" fmla="*/ 114 w 160"/>
              <a:gd name="T39" fmla="*/ 60 h 146"/>
              <a:gd name="T40" fmla="*/ 120 w 160"/>
              <a:gd name="T41" fmla="*/ 54 h 146"/>
              <a:gd name="T42" fmla="*/ 123 w 160"/>
              <a:gd name="T43" fmla="*/ 74 h 146"/>
              <a:gd name="T44" fmla="*/ 83 w 160"/>
              <a:gd name="T45" fmla="*/ 97 h 146"/>
              <a:gd name="T46" fmla="*/ 89 w 160"/>
              <a:gd name="T47" fmla="*/ 103 h 146"/>
              <a:gd name="T48" fmla="*/ 97 w 160"/>
              <a:gd name="T49" fmla="*/ 77 h 146"/>
              <a:gd name="T50" fmla="*/ 94 w 160"/>
              <a:gd name="T51" fmla="*/ 97 h 146"/>
              <a:gd name="T52" fmla="*/ 106 w 160"/>
              <a:gd name="T53" fmla="*/ 91 h 146"/>
              <a:gd name="T54" fmla="*/ 109 w 160"/>
              <a:gd name="T55" fmla="*/ 106 h 146"/>
              <a:gd name="T56" fmla="*/ 80 w 160"/>
              <a:gd name="T57" fmla="*/ 111 h 146"/>
              <a:gd name="T58" fmla="*/ 80 w 160"/>
              <a:gd name="T59" fmla="*/ 129 h 146"/>
              <a:gd name="T60" fmla="*/ 94 w 160"/>
              <a:gd name="T61" fmla="*/ 114 h 146"/>
              <a:gd name="T62" fmla="*/ 97 w 160"/>
              <a:gd name="T63" fmla="*/ 134 h 146"/>
              <a:gd name="T64" fmla="*/ 109 w 160"/>
              <a:gd name="T65" fmla="*/ 123 h 146"/>
              <a:gd name="T66" fmla="*/ 63 w 160"/>
              <a:gd name="T67" fmla="*/ 43 h 146"/>
              <a:gd name="T68" fmla="*/ 63 w 160"/>
              <a:gd name="T69" fmla="*/ 60 h 146"/>
              <a:gd name="T70" fmla="*/ 69 w 160"/>
              <a:gd name="T71" fmla="*/ 71 h 146"/>
              <a:gd name="T72" fmla="*/ 63 w 160"/>
              <a:gd name="T73" fmla="*/ 100 h 146"/>
              <a:gd name="T74" fmla="*/ 74 w 160"/>
              <a:gd name="T75" fmla="*/ 106 h 146"/>
              <a:gd name="T76" fmla="*/ 63 w 160"/>
              <a:gd name="T77" fmla="*/ 129 h 146"/>
              <a:gd name="T78" fmla="*/ 71 w 160"/>
              <a:gd name="T79" fmla="*/ 120 h 146"/>
              <a:gd name="T80" fmla="*/ 9 w 160"/>
              <a:gd name="T81" fmla="*/ 63 h 146"/>
              <a:gd name="T82" fmla="*/ 20 w 160"/>
              <a:gd name="T83" fmla="*/ 74 h 146"/>
              <a:gd name="T84" fmla="*/ 49 w 160"/>
              <a:gd name="T85" fmla="*/ 46 h 146"/>
              <a:gd name="T86" fmla="*/ 46 w 160"/>
              <a:gd name="T87" fmla="*/ 60 h 146"/>
              <a:gd name="T88" fmla="*/ 37 w 160"/>
              <a:gd name="T89" fmla="*/ 51 h 146"/>
              <a:gd name="T90" fmla="*/ 34 w 160"/>
              <a:gd name="T91" fmla="*/ 71 h 146"/>
              <a:gd name="T92" fmla="*/ 11 w 160"/>
              <a:gd name="T93" fmla="*/ 83 h 146"/>
              <a:gd name="T94" fmla="*/ 23 w 160"/>
              <a:gd name="T95" fmla="*/ 89 h 146"/>
              <a:gd name="T96" fmla="*/ 29 w 160"/>
              <a:gd name="T97" fmla="*/ 77 h 146"/>
              <a:gd name="T98" fmla="*/ 46 w 160"/>
              <a:gd name="T99" fmla="*/ 77 h 146"/>
              <a:gd name="T100" fmla="*/ 43 w 160"/>
              <a:gd name="T101" fmla="*/ 97 h 146"/>
              <a:gd name="T102" fmla="*/ 54 w 160"/>
              <a:gd name="T103" fmla="*/ 91 h 146"/>
              <a:gd name="T104" fmla="*/ 57 w 160"/>
              <a:gd name="T105" fmla="*/ 106 h 146"/>
              <a:gd name="T106" fmla="*/ 11 w 160"/>
              <a:gd name="T107" fmla="*/ 129 h 146"/>
              <a:gd name="T108" fmla="*/ 20 w 160"/>
              <a:gd name="T109" fmla="*/ 120 h 146"/>
              <a:gd name="T110" fmla="*/ 43 w 160"/>
              <a:gd name="T111" fmla="*/ 114 h 146"/>
              <a:gd name="T112" fmla="*/ 46 w 160"/>
              <a:gd name="T113" fmla="*/ 134 h 146"/>
              <a:gd name="T114" fmla="*/ 57 w 160"/>
              <a:gd name="T115" fmla="*/ 12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0" h="146">
                <a:moveTo>
                  <a:pt x="0" y="34"/>
                </a:moveTo>
                <a:cubicBezTo>
                  <a:pt x="0" y="146"/>
                  <a:pt x="0" y="146"/>
                  <a:pt x="0" y="146"/>
                </a:cubicBezTo>
                <a:cubicBezTo>
                  <a:pt x="160" y="146"/>
                  <a:pt x="160" y="146"/>
                  <a:pt x="160" y="146"/>
                </a:cubicBezTo>
                <a:cubicBezTo>
                  <a:pt x="160" y="34"/>
                  <a:pt x="160" y="34"/>
                  <a:pt x="160" y="34"/>
                </a:cubicBezTo>
                <a:lnTo>
                  <a:pt x="0" y="34"/>
                </a:lnTo>
                <a:close/>
                <a:moveTo>
                  <a:pt x="154" y="140"/>
                </a:moveTo>
                <a:cubicBezTo>
                  <a:pt x="143" y="140"/>
                  <a:pt x="143" y="140"/>
                  <a:pt x="143" y="140"/>
                </a:cubicBezTo>
                <a:cubicBezTo>
                  <a:pt x="143" y="138"/>
                  <a:pt x="142" y="137"/>
                  <a:pt x="140" y="137"/>
                </a:cubicBezTo>
                <a:cubicBezTo>
                  <a:pt x="138" y="137"/>
                  <a:pt x="137" y="138"/>
                  <a:pt x="137" y="140"/>
                </a:cubicBezTo>
                <a:cubicBezTo>
                  <a:pt x="126" y="140"/>
                  <a:pt x="126" y="140"/>
                  <a:pt x="126" y="140"/>
                </a:cubicBezTo>
                <a:cubicBezTo>
                  <a:pt x="126" y="138"/>
                  <a:pt x="124" y="137"/>
                  <a:pt x="123" y="137"/>
                </a:cubicBezTo>
                <a:cubicBezTo>
                  <a:pt x="121" y="137"/>
                  <a:pt x="120" y="138"/>
                  <a:pt x="120" y="140"/>
                </a:cubicBezTo>
                <a:cubicBezTo>
                  <a:pt x="109" y="140"/>
                  <a:pt x="109" y="140"/>
                  <a:pt x="109" y="140"/>
                </a:cubicBezTo>
                <a:cubicBezTo>
                  <a:pt x="109" y="138"/>
                  <a:pt x="107" y="137"/>
                  <a:pt x="106" y="137"/>
                </a:cubicBezTo>
                <a:cubicBezTo>
                  <a:pt x="104" y="137"/>
                  <a:pt x="103" y="138"/>
                  <a:pt x="103" y="140"/>
                </a:cubicBezTo>
                <a:cubicBezTo>
                  <a:pt x="91" y="140"/>
                  <a:pt x="91" y="140"/>
                  <a:pt x="91" y="140"/>
                </a:cubicBezTo>
                <a:cubicBezTo>
                  <a:pt x="91" y="138"/>
                  <a:pt x="90" y="137"/>
                  <a:pt x="89" y="137"/>
                </a:cubicBezTo>
                <a:cubicBezTo>
                  <a:pt x="87" y="137"/>
                  <a:pt x="86" y="138"/>
                  <a:pt x="86" y="140"/>
                </a:cubicBezTo>
                <a:cubicBezTo>
                  <a:pt x="74" y="140"/>
                  <a:pt x="74" y="140"/>
                  <a:pt x="74" y="140"/>
                </a:cubicBezTo>
                <a:cubicBezTo>
                  <a:pt x="74" y="138"/>
                  <a:pt x="73" y="137"/>
                  <a:pt x="71" y="137"/>
                </a:cubicBezTo>
                <a:cubicBezTo>
                  <a:pt x="70" y="137"/>
                  <a:pt x="69" y="138"/>
                  <a:pt x="69" y="140"/>
                </a:cubicBezTo>
                <a:cubicBezTo>
                  <a:pt x="57" y="140"/>
                  <a:pt x="57" y="140"/>
                  <a:pt x="57" y="140"/>
                </a:cubicBezTo>
                <a:cubicBezTo>
                  <a:pt x="57" y="138"/>
                  <a:pt x="56" y="137"/>
                  <a:pt x="54" y="137"/>
                </a:cubicBezTo>
                <a:cubicBezTo>
                  <a:pt x="53" y="137"/>
                  <a:pt x="51" y="138"/>
                  <a:pt x="51" y="140"/>
                </a:cubicBezTo>
                <a:cubicBezTo>
                  <a:pt x="40" y="140"/>
                  <a:pt x="40" y="140"/>
                  <a:pt x="40" y="140"/>
                </a:cubicBezTo>
                <a:cubicBezTo>
                  <a:pt x="40" y="138"/>
                  <a:pt x="39" y="137"/>
                  <a:pt x="37" y="137"/>
                </a:cubicBezTo>
                <a:cubicBezTo>
                  <a:pt x="36" y="137"/>
                  <a:pt x="34" y="138"/>
                  <a:pt x="34" y="140"/>
                </a:cubicBezTo>
                <a:cubicBezTo>
                  <a:pt x="23" y="140"/>
                  <a:pt x="23" y="140"/>
                  <a:pt x="23" y="140"/>
                </a:cubicBezTo>
                <a:cubicBezTo>
                  <a:pt x="23" y="138"/>
                  <a:pt x="22" y="137"/>
                  <a:pt x="20" y="137"/>
                </a:cubicBezTo>
                <a:cubicBezTo>
                  <a:pt x="18" y="137"/>
                  <a:pt x="17" y="138"/>
                  <a:pt x="17" y="140"/>
                </a:cubicBezTo>
                <a:cubicBezTo>
                  <a:pt x="6" y="140"/>
                  <a:pt x="6" y="140"/>
                  <a:pt x="6" y="140"/>
                </a:cubicBezTo>
                <a:cubicBezTo>
                  <a:pt x="6" y="40"/>
                  <a:pt x="6" y="40"/>
                  <a:pt x="6" y="40"/>
                </a:cubicBezTo>
                <a:cubicBezTo>
                  <a:pt x="154" y="40"/>
                  <a:pt x="154" y="40"/>
                  <a:pt x="154" y="40"/>
                </a:cubicBezTo>
                <a:lnTo>
                  <a:pt x="154" y="140"/>
                </a:lnTo>
                <a:close/>
                <a:moveTo>
                  <a:pt x="6" y="26"/>
                </a:moveTo>
                <a:cubicBezTo>
                  <a:pt x="6" y="24"/>
                  <a:pt x="7" y="23"/>
                  <a:pt x="9" y="23"/>
                </a:cubicBezTo>
                <a:cubicBezTo>
                  <a:pt x="151" y="23"/>
                  <a:pt x="151" y="23"/>
                  <a:pt x="151" y="23"/>
                </a:cubicBezTo>
                <a:cubicBezTo>
                  <a:pt x="153" y="23"/>
                  <a:pt x="154" y="24"/>
                  <a:pt x="154" y="26"/>
                </a:cubicBezTo>
                <a:cubicBezTo>
                  <a:pt x="154" y="27"/>
                  <a:pt x="153" y="29"/>
                  <a:pt x="151" y="29"/>
                </a:cubicBezTo>
                <a:cubicBezTo>
                  <a:pt x="9" y="29"/>
                  <a:pt x="9" y="29"/>
                  <a:pt x="9" y="29"/>
                </a:cubicBezTo>
                <a:cubicBezTo>
                  <a:pt x="7" y="29"/>
                  <a:pt x="6" y="27"/>
                  <a:pt x="6" y="26"/>
                </a:cubicBezTo>
                <a:close/>
                <a:moveTo>
                  <a:pt x="14" y="14"/>
                </a:moveTo>
                <a:cubicBezTo>
                  <a:pt x="14" y="13"/>
                  <a:pt x="16" y="11"/>
                  <a:pt x="17" y="11"/>
                </a:cubicBezTo>
                <a:cubicBezTo>
                  <a:pt x="143" y="11"/>
                  <a:pt x="143" y="11"/>
                  <a:pt x="143" y="11"/>
                </a:cubicBezTo>
                <a:cubicBezTo>
                  <a:pt x="144" y="11"/>
                  <a:pt x="146" y="13"/>
                  <a:pt x="146" y="14"/>
                </a:cubicBezTo>
                <a:cubicBezTo>
                  <a:pt x="146" y="16"/>
                  <a:pt x="144" y="17"/>
                  <a:pt x="143" y="17"/>
                </a:cubicBezTo>
                <a:cubicBezTo>
                  <a:pt x="17" y="17"/>
                  <a:pt x="17" y="17"/>
                  <a:pt x="17" y="17"/>
                </a:cubicBezTo>
                <a:cubicBezTo>
                  <a:pt x="16" y="17"/>
                  <a:pt x="14" y="16"/>
                  <a:pt x="14" y="14"/>
                </a:cubicBezTo>
                <a:close/>
                <a:moveTo>
                  <a:pt x="23" y="3"/>
                </a:moveTo>
                <a:cubicBezTo>
                  <a:pt x="23" y="1"/>
                  <a:pt x="24" y="0"/>
                  <a:pt x="26" y="0"/>
                </a:cubicBezTo>
                <a:cubicBezTo>
                  <a:pt x="134" y="0"/>
                  <a:pt x="134" y="0"/>
                  <a:pt x="134" y="0"/>
                </a:cubicBezTo>
                <a:cubicBezTo>
                  <a:pt x="136" y="0"/>
                  <a:pt x="137" y="1"/>
                  <a:pt x="137" y="3"/>
                </a:cubicBezTo>
                <a:cubicBezTo>
                  <a:pt x="137" y="4"/>
                  <a:pt x="136" y="6"/>
                  <a:pt x="134" y="6"/>
                </a:cubicBezTo>
                <a:cubicBezTo>
                  <a:pt x="26" y="6"/>
                  <a:pt x="26" y="6"/>
                  <a:pt x="26" y="6"/>
                </a:cubicBezTo>
                <a:cubicBezTo>
                  <a:pt x="24" y="6"/>
                  <a:pt x="23" y="4"/>
                  <a:pt x="23" y="3"/>
                </a:cubicBezTo>
                <a:close/>
                <a:moveTo>
                  <a:pt x="131" y="43"/>
                </a:moveTo>
                <a:cubicBezTo>
                  <a:pt x="133" y="43"/>
                  <a:pt x="134" y="44"/>
                  <a:pt x="134" y="46"/>
                </a:cubicBezTo>
                <a:cubicBezTo>
                  <a:pt x="134" y="47"/>
                  <a:pt x="133" y="49"/>
                  <a:pt x="131" y="49"/>
                </a:cubicBezTo>
                <a:cubicBezTo>
                  <a:pt x="130" y="49"/>
                  <a:pt x="129" y="47"/>
                  <a:pt x="129" y="46"/>
                </a:cubicBezTo>
                <a:cubicBezTo>
                  <a:pt x="129" y="44"/>
                  <a:pt x="130" y="43"/>
                  <a:pt x="131" y="43"/>
                </a:cubicBezTo>
                <a:close/>
                <a:moveTo>
                  <a:pt x="131" y="60"/>
                </a:moveTo>
                <a:cubicBezTo>
                  <a:pt x="133" y="60"/>
                  <a:pt x="134" y="61"/>
                  <a:pt x="134" y="63"/>
                </a:cubicBezTo>
                <a:cubicBezTo>
                  <a:pt x="134" y="64"/>
                  <a:pt x="133" y="66"/>
                  <a:pt x="131" y="66"/>
                </a:cubicBezTo>
                <a:cubicBezTo>
                  <a:pt x="130" y="66"/>
                  <a:pt x="129" y="64"/>
                  <a:pt x="129" y="63"/>
                </a:cubicBezTo>
                <a:cubicBezTo>
                  <a:pt x="129" y="61"/>
                  <a:pt x="130" y="60"/>
                  <a:pt x="131" y="60"/>
                </a:cubicBezTo>
                <a:close/>
                <a:moveTo>
                  <a:pt x="140" y="51"/>
                </a:moveTo>
                <a:cubicBezTo>
                  <a:pt x="142" y="51"/>
                  <a:pt x="143" y="53"/>
                  <a:pt x="143" y="54"/>
                </a:cubicBezTo>
                <a:cubicBezTo>
                  <a:pt x="143" y="56"/>
                  <a:pt x="142" y="57"/>
                  <a:pt x="140" y="57"/>
                </a:cubicBezTo>
                <a:cubicBezTo>
                  <a:pt x="138" y="57"/>
                  <a:pt x="137" y="56"/>
                  <a:pt x="137" y="54"/>
                </a:cubicBezTo>
                <a:cubicBezTo>
                  <a:pt x="137" y="53"/>
                  <a:pt x="138" y="51"/>
                  <a:pt x="140" y="51"/>
                </a:cubicBezTo>
                <a:close/>
                <a:moveTo>
                  <a:pt x="140" y="69"/>
                </a:moveTo>
                <a:cubicBezTo>
                  <a:pt x="142" y="69"/>
                  <a:pt x="143" y="70"/>
                  <a:pt x="143" y="71"/>
                </a:cubicBezTo>
                <a:cubicBezTo>
                  <a:pt x="143" y="73"/>
                  <a:pt x="142" y="74"/>
                  <a:pt x="140" y="74"/>
                </a:cubicBezTo>
                <a:cubicBezTo>
                  <a:pt x="138" y="74"/>
                  <a:pt x="137" y="73"/>
                  <a:pt x="137" y="71"/>
                </a:cubicBezTo>
                <a:cubicBezTo>
                  <a:pt x="137" y="70"/>
                  <a:pt x="138" y="69"/>
                  <a:pt x="140" y="69"/>
                </a:cubicBezTo>
                <a:close/>
                <a:moveTo>
                  <a:pt x="149" y="43"/>
                </a:moveTo>
                <a:cubicBezTo>
                  <a:pt x="150" y="43"/>
                  <a:pt x="151" y="44"/>
                  <a:pt x="151" y="46"/>
                </a:cubicBezTo>
                <a:cubicBezTo>
                  <a:pt x="151" y="47"/>
                  <a:pt x="150" y="49"/>
                  <a:pt x="149" y="49"/>
                </a:cubicBezTo>
                <a:cubicBezTo>
                  <a:pt x="147" y="49"/>
                  <a:pt x="146" y="47"/>
                  <a:pt x="146" y="46"/>
                </a:cubicBezTo>
                <a:cubicBezTo>
                  <a:pt x="146" y="44"/>
                  <a:pt x="147" y="43"/>
                  <a:pt x="149" y="43"/>
                </a:cubicBezTo>
                <a:close/>
                <a:moveTo>
                  <a:pt x="149" y="60"/>
                </a:moveTo>
                <a:cubicBezTo>
                  <a:pt x="150" y="60"/>
                  <a:pt x="151" y="61"/>
                  <a:pt x="151" y="63"/>
                </a:cubicBezTo>
                <a:cubicBezTo>
                  <a:pt x="151" y="64"/>
                  <a:pt x="150" y="66"/>
                  <a:pt x="149" y="66"/>
                </a:cubicBezTo>
                <a:cubicBezTo>
                  <a:pt x="147" y="66"/>
                  <a:pt x="146" y="64"/>
                  <a:pt x="146" y="63"/>
                </a:cubicBezTo>
                <a:cubicBezTo>
                  <a:pt x="146" y="61"/>
                  <a:pt x="147" y="60"/>
                  <a:pt x="149" y="60"/>
                </a:cubicBezTo>
                <a:close/>
                <a:moveTo>
                  <a:pt x="131" y="77"/>
                </a:moveTo>
                <a:cubicBezTo>
                  <a:pt x="133" y="77"/>
                  <a:pt x="134" y="78"/>
                  <a:pt x="134" y="80"/>
                </a:cubicBezTo>
                <a:cubicBezTo>
                  <a:pt x="134" y="82"/>
                  <a:pt x="133" y="83"/>
                  <a:pt x="131" y="83"/>
                </a:cubicBezTo>
                <a:cubicBezTo>
                  <a:pt x="130" y="83"/>
                  <a:pt x="129" y="82"/>
                  <a:pt x="129" y="80"/>
                </a:cubicBezTo>
                <a:cubicBezTo>
                  <a:pt x="129" y="78"/>
                  <a:pt x="130" y="77"/>
                  <a:pt x="131" y="77"/>
                </a:cubicBezTo>
                <a:close/>
                <a:moveTo>
                  <a:pt x="131" y="94"/>
                </a:moveTo>
                <a:cubicBezTo>
                  <a:pt x="133" y="94"/>
                  <a:pt x="134" y="96"/>
                  <a:pt x="134" y="97"/>
                </a:cubicBezTo>
                <a:cubicBezTo>
                  <a:pt x="134" y="99"/>
                  <a:pt x="133" y="100"/>
                  <a:pt x="131" y="100"/>
                </a:cubicBezTo>
                <a:cubicBezTo>
                  <a:pt x="130" y="100"/>
                  <a:pt x="129" y="99"/>
                  <a:pt x="129" y="97"/>
                </a:cubicBezTo>
                <a:cubicBezTo>
                  <a:pt x="129" y="96"/>
                  <a:pt x="130" y="94"/>
                  <a:pt x="131" y="94"/>
                </a:cubicBezTo>
                <a:close/>
                <a:moveTo>
                  <a:pt x="140" y="86"/>
                </a:moveTo>
                <a:cubicBezTo>
                  <a:pt x="142" y="86"/>
                  <a:pt x="143" y="87"/>
                  <a:pt x="143" y="89"/>
                </a:cubicBezTo>
                <a:cubicBezTo>
                  <a:pt x="143" y="90"/>
                  <a:pt x="142" y="91"/>
                  <a:pt x="140" y="91"/>
                </a:cubicBezTo>
                <a:cubicBezTo>
                  <a:pt x="138" y="91"/>
                  <a:pt x="137" y="90"/>
                  <a:pt x="137" y="89"/>
                </a:cubicBezTo>
                <a:cubicBezTo>
                  <a:pt x="137" y="87"/>
                  <a:pt x="138" y="86"/>
                  <a:pt x="140" y="86"/>
                </a:cubicBezTo>
                <a:close/>
                <a:moveTo>
                  <a:pt x="140" y="103"/>
                </a:moveTo>
                <a:cubicBezTo>
                  <a:pt x="142" y="103"/>
                  <a:pt x="143" y="104"/>
                  <a:pt x="143" y="106"/>
                </a:cubicBezTo>
                <a:cubicBezTo>
                  <a:pt x="143" y="107"/>
                  <a:pt x="142" y="109"/>
                  <a:pt x="140" y="109"/>
                </a:cubicBezTo>
                <a:cubicBezTo>
                  <a:pt x="138" y="109"/>
                  <a:pt x="137" y="107"/>
                  <a:pt x="137" y="106"/>
                </a:cubicBezTo>
                <a:cubicBezTo>
                  <a:pt x="137" y="104"/>
                  <a:pt x="138" y="103"/>
                  <a:pt x="140" y="103"/>
                </a:cubicBezTo>
                <a:close/>
                <a:moveTo>
                  <a:pt x="149" y="77"/>
                </a:moveTo>
                <a:cubicBezTo>
                  <a:pt x="150" y="77"/>
                  <a:pt x="151" y="78"/>
                  <a:pt x="151" y="80"/>
                </a:cubicBezTo>
                <a:cubicBezTo>
                  <a:pt x="151" y="82"/>
                  <a:pt x="150" y="83"/>
                  <a:pt x="149" y="83"/>
                </a:cubicBezTo>
                <a:cubicBezTo>
                  <a:pt x="147" y="83"/>
                  <a:pt x="146" y="82"/>
                  <a:pt x="146" y="80"/>
                </a:cubicBezTo>
                <a:cubicBezTo>
                  <a:pt x="146" y="78"/>
                  <a:pt x="147" y="77"/>
                  <a:pt x="149" y="77"/>
                </a:cubicBezTo>
                <a:close/>
                <a:moveTo>
                  <a:pt x="149" y="94"/>
                </a:moveTo>
                <a:cubicBezTo>
                  <a:pt x="150" y="94"/>
                  <a:pt x="151" y="96"/>
                  <a:pt x="151" y="97"/>
                </a:cubicBezTo>
                <a:cubicBezTo>
                  <a:pt x="151" y="99"/>
                  <a:pt x="150" y="100"/>
                  <a:pt x="149" y="100"/>
                </a:cubicBezTo>
                <a:cubicBezTo>
                  <a:pt x="147" y="100"/>
                  <a:pt x="146" y="99"/>
                  <a:pt x="146" y="97"/>
                </a:cubicBezTo>
                <a:cubicBezTo>
                  <a:pt x="146" y="96"/>
                  <a:pt x="147" y="94"/>
                  <a:pt x="149" y="94"/>
                </a:cubicBezTo>
                <a:close/>
                <a:moveTo>
                  <a:pt x="131" y="111"/>
                </a:moveTo>
                <a:cubicBezTo>
                  <a:pt x="133" y="111"/>
                  <a:pt x="134" y="113"/>
                  <a:pt x="134" y="114"/>
                </a:cubicBezTo>
                <a:cubicBezTo>
                  <a:pt x="134" y="116"/>
                  <a:pt x="133" y="117"/>
                  <a:pt x="131" y="117"/>
                </a:cubicBezTo>
                <a:cubicBezTo>
                  <a:pt x="130" y="117"/>
                  <a:pt x="129" y="116"/>
                  <a:pt x="129" y="114"/>
                </a:cubicBezTo>
                <a:cubicBezTo>
                  <a:pt x="129" y="113"/>
                  <a:pt x="130" y="111"/>
                  <a:pt x="131" y="111"/>
                </a:cubicBezTo>
                <a:close/>
                <a:moveTo>
                  <a:pt x="131" y="129"/>
                </a:moveTo>
                <a:cubicBezTo>
                  <a:pt x="133" y="129"/>
                  <a:pt x="134" y="130"/>
                  <a:pt x="134" y="131"/>
                </a:cubicBezTo>
                <a:cubicBezTo>
                  <a:pt x="134" y="133"/>
                  <a:pt x="133" y="134"/>
                  <a:pt x="131" y="134"/>
                </a:cubicBezTo>
                <a:cubicBezTo>
                  <a:pt x="130" y="134"/>
                  <a:pt x="129" y="133"/>
                  <a:pt x="129" y="131"/>
                </a:cubicBezTo>
                <a:cubicBezTo>
                  <a:pt x="129" y="130"/>
                  <a:pt x="130" y="129"/>
                  <a:pt x="131" y="129"/>
                </a:cubicBezTo>
                <a:close/>
                <a:moveTo>
                  <a:pt x="140" y="120"/>
                </a:moveTo>
                <a:cubicBezTo>
                  <a:pt x="142" y="120"/>
                  <a:pt x="143" y="121"/>
                  <a:pt x="143" y="123"/>
                </a:cubicBezTo>
                <a:cubicBezTo>
                  <a:pt x="143" y="124"/>
                  <a:pt x="142" y="126"/>
                  <a:pt x="140" y="126"/>
                </a:cubicBezTo>
                <a:cubicBezTo>
                  <a:pt x="138" y="126"/>
                  <a:pt x="137" y="124"/>
                  <a:pt x="137" y="123"/>
                </a:cubicBezTo>
                <a:cubicBezTo>
                  <a:pt x="137" y="121"/>
                  <a:pt x="138" y="120"/>
                  <a:pt x="140" y="120"/>
                </a:cubicBezTo>
                <a:close/>
                <a:moveTo>
                  <a:pt x="149" y="111"/>
                </a:moveTo>
                <a:cubicBezTo>
                  <a:pt x="150" y="111"/>
                  <a:pt x="151" y="113"/>
                  <a:pt x="151" y="114"/>
                </a:cubicBezTo>
                <a:cubicBezTo>
                  <a:pt x="151" y="116"/>
                  <a:pt x="150" y="117"/>
                  <a:pt x="149" y="117"/>
                </a:cubicBezTo>
                <a:cubicBezTo>
                  <a:pt x="147" y="117"/>
                  <a:pt x="146" y="116"/>
                  <a:pt x="146" y="114"/>
                </a:cubicBezTo>
                <a:cubicBezTo>
                  <a:pt x="146" y="113"/>
                  <a:pt x="147" y="111"/>
                  <a:pt x="149" y="111"/>
                </a:cubicBezTo>
                <a:close/>
                <a:moveTo>
                  <a:pt x="149" y="129"/>
                </a:moveTo>
                <a:cubicBezTo>
                  <a:pt x="150" y="129"/>
                  <a:pt x="151" y="130"/>
                  <a:pt x="151" y="131"/>
                </a:cubicBezTo>
                <a:cubicBezTo>
                  <a:pt x="151" y="133"/>
                  <a:pt x="150" y="134"/>
                  <a:pt x="149" y="134"/>
                </a:cubicBezTo>
                <a:cubicBezTo>
                  <a:pt x="147" y="134"/>
                  <a:pt x="146" y="133"/>
                  <a:pt x="146" y="131"/>
                </a:cubicBezTo>
                <a:cubicBezTo>
                  <a:pt x="146" y="130"/>
                  <a:pt x="147" y="129"/>
                  <a:pt x="149" y="129"/>
                </a:cubicBezTo>
                <a:close/>
                <a:moveTo>
                  <a:pt x="80" y="43"/>
                </a:moveTo>
                <a:cubicBezTo>
                  <a:pt x="82" y="43"/>
                  <a:pt x="83" y="44"/>
                  <a:pt x="83" y="46"/>
                </a:cubicBezTo>
                <a:cubicBezTo>
                  <a:pt x="83" y="47"/>
                  <a:pt x="82" y="49"/>
                  <a:pt x="80" y="49"/>
                </a:cubicBezTo>
                <a:cubicBezTo>
                  <a:pt x="78" y="49"/>
                  <a:pt x="77" y="47"/>
                  <a:pt x="77" y="46"/>
                </a:cubicBezTo>
                <a:cubicBezTo>
                  <a:pt x="77" y="44"/>
                  <a:pt x="78" y="43"/>
                  <a:pt x="80" y="43"/>
                </a:cubicBezTo>
                <a:close/>
                <a:moveTo>
                  <a:pt x="80" y="60"/>
                </a:moveTo>
                <a:cubicBezTo>
                  <a:pt x="82" y="60"/>
                  <a:pt x="83" y="61"/>
                  <a:pt x="83" y="63"/>
                </a:cubicBezTo>
                <a:cubicBezTo>
                  <a:pt x="83" y="64"/>
                  <a:pt x="82" y="66"/>
                  <a:pt x="80" y="66"/>
                </a:cubicBezTo>
                <a:cubicBezTo>
                  <a:pt x="78" y="66"/>
                  <a:pt x="77" y="64"/>
                  <a:pt x="77" y="63"/>
                </a:cubicBezTo>
                <a:cubicBezTo>
                  <a:pt x="77" y="61"/>
                  <a:pt x="78" y="60"/>
                  <a:pt x="80" y="60"/>
                </a:cubicBezTo>
                <a:close/>
                <a:moveTo>
                  <a:pt x="89" y="51"/>
                </a:moveTo>
                <a:cubicBezTo>
                  <a:pt x="90" y="51"/>
                  <a:pt x="91" y="53"/>
                  <a:pt x="91" y="54"/>
                </a:cubicBezTo>
                <a:cubicBezTo>
                  <a:pt x="91" y="56"/>
                  <a:pt x="90" y="57"/>
                  <a:pt x="89" y="57"/>
                </a:cubicBezTo>
                <a:cubicBezTo>
                  <a:pt x="87" y="57"/>
                  <a:pt x="86" y="56"/>
                  <a:pt x="86" y="54"/>
                </a:cubicBezTo>
                <a:cubicBezTo>
                  <a:pt x="86" y="53"/>
                  <a:pt x="87" y="51"/>
                  <a:pt x="89" y="51"/>
                </a:cubicBezTo>
                <a:close/>
                <a:moveTo>
                  <a:pt x="89" y="69"/>
                </a:moveTo>
                <a:cubicBezTo>
                  <a:pt x="90" y="69"/>
                  <a:pt x="91" y="70"/>
                  <a:pt x="91" y="71"/>
                </a:cubicBezTo>
                <a:cubicBezTo>
                  <a:pt x="91" y="73"/>
                  <a:pt x="90" y="74"/>
                  <a:pt x="89" y="74"/>
                </a:cubicBezTo>
                <a:cubicBezTo>
                  <a:pt x="87" y="74"/>
                  <a:pt x="86" y="73"/>
                  <a:pt x="86" y="71"/>
                </a:cubicBezTo>
                <a:cubicBezTo>
                  <a:pt x="86" y="70"/>
                  <a:pt x="87" y="69"/>
                  <a:pt x="89" y="69"/>
                </a:cubicBezTo>
                <a:close/>
                <a:moveTo>
                  <a:pt x="97" y="43"/>
                </a:moveTo>
                <a:cubicBezTo>
                  <a:pt x="99" y="43"/>
                  <a:pt x="100" y="44"/>
                  <a:pt x="100" y="46"/>
                </a:cubicBezTo>
                <a:cubicBezTo>
                  <a:pt x="100" y="47"/>
                  <a:pt x="99" y="49"/>
                  <a:pt x="97" y="49"/>
                </a:cubicBezTo>
                <a:cubicBezTo>
                  <a:pt x="96" y="49"/>
                  <a:pt x="94" y="47"/>
                  <a:pt x="94" y="46"/>
                </a:cubicBezTo>
                <a:cubicBezTo>
                  <a:pt x="94" y="44"/>
                  <a:pt x="96" y="43"/>
                  <a:pt x="97" y="43"/>
                </a:cubicBezTo>
                <a:close/>
                <a:moveTo>
                  <a:pt x="114" y="43"/>
                </a:moveTo>
                <a:cubicBezTo>
                  <a:pt x="116" y="43"/>
                  <a:pt x="117" y="44"/>
                  <a:pt x="117" y="46"/>
                </a:cubicBezTo>
                <a:cubicBezTo>
                  <a:pt x="117" y="47"/>
                  <a:pt x="116" y="49"/>
                  <a:pt x="114" y="49"/>
                </a:cubicBezTo>
                <a:cubicBezTo>
                  <a:pt x="113" y="49"/>
                  <a:pt x="111" y="47"/>
                  <a:pt x="111" y="46"/>
                </a:cubicBezTo>
                <a:cubicBezTo>
                  <a:pt x="111" y="44"/>
                  <a:pt x="113" y="43"/>
                  <a:pt x="114" y="43"/>
                </a:cubicBezTo>
                <a:close/>
                <a:moveTo>
                  <a:pt x="97" y="60"/>
                </a:moveTo>
                <a:cubicBezTo>
                  <a:pt x="99" y="60"/>
                  <a:pt x="100" y="61"/>
                  <a:pt x="100" y="63"/>
                </a:cubicBezTo>
                <a:cubicBezTo>
                  <a:pt x="100" y="64"/>
                  <a:pt x="99" y="66"/>
                  <a:pt x="97" y="66"/>
                </a:cubicBezTo>
                <a:cubicBezTo>
                  <a:pt x="96" y="66"/>
                  <a:pt x="94" y="64"/>
                  <a:pt x="94" y="63"/>
                </a:cubicBezTo>
                <a:cubicBezTo>
                  <a:pt x="94" y="61"/>
                  <a:pt x="96" y="60"/>
                  <a:pt x="97" y="60"/>
                </a:cubicBezTo>
                <a:close/>
                <a:moveTo>
                  <a:pt x="114" y="60"/>
                </a:moveTo>
                <a:cubicBezTo>
                  <a:pt x="116" y="60"/>
                  <a:pt x="117" y="61"/>
                  <a:pt x="117" y="63"/>
                </a:cubicBezTo>
                <a:cubicBezTo>
                  <a:pt x="117" y="64"/>
                  <a:pt x="116" y="66"/>
                  <a:pt x="114" y="66"/>
                </a:cubicBezTo>
                <a:cubicBezTo>
                  <a:pt x="113" y="66"/>
                  <a:pt x="111" y="64"/>
                  <a:pt x="111" y="63"/>
                </a:cubicBezTo>
                <a:cubicBezTo>
                  <a:pt x="111" y="61"/>
                  <a:pt x="113" y="60"/>
                  <a:pt x="114" y="60"/>
                </a:cubicBezTo>
                <a:close/>
                <a:moveTo>
                  <a:pt x="106" y="51"/>
                </a:moveTo>
                <a:cubicBezTo>
                  <a:pt x="107" y="51"/>
                  <a:pt x="109" y="53"/>
                  <a:pt x="109" y="54"/>
                </a:cubicBezTo>
                <a:cubicBezTo>
                  <a:pt x="109" y="56"/>
                  <a:pt x="107" y="57"/>
                  <a:pt x="106" y="57"/>
                </a:cubicBezTo>
                <a:cubicBezTo>
                  <a:pt x="104" y="57"/>
                  <a:pt x="103" y="56"/>
                  <a:pt x="103" y="54"/>
                </a:cubicBezTo>
                <a:cubicBezTo>
                  <a:pt x="103" y="53"/>
                  <a:pt x="104" y="51"/>
                  <a:pt x="106" y="51"/>
                </a:cubicBezTo>
                <a:close/>
                <a:moveTo>
                  <a:pt x="123" y="51"/>
                </a:moveTo>
                <a:cubicBezTo>
                  <a:pt x="124" y="51"/>
                  <a:pt x="126" y="53"/>
                  <a:pt x="126" y="54"/>
                </a:cubicBezTo>
                <a:cubicBezTo>
                  <a:pt x="126" y="56"/>
                  <a:pt x="124" y="57"/>
                  <a:pt x="123" y="57"/>
                </a:cubicBezTo>
                <a:cubicBezTo>
                  <a:pt x="121" y="57"/>
                  <a:pt x="120" y="56"/>
                  <a:pt x="120" y="54"/>
                </a:cubicBezTo>
                <a:cubicBezTo>
                  <a:pt x="120" y="53"/>
                  <a:pt x="121" y="51"/>
                  <a:pt x="123" y="51"/>
                </a:cubicBezTo>
                <a:close/>
                <a:moveTo>
                  <a:pt x="106" y="69"/>
                </a:moveTo>
                <a:cubicBezTo>
                  <a:pt x="107" y="69"/>
                  <a:pt x="109" y="70"/>
                  <a:pt x="109" y="71"/>
                </a:cubicBezTo>
                <a:cubicBezTo>
                  <a:pt x="109" y="73"/>
                  <a:pt x="107" y="74"/>
                  <a:pt x="106" y="74"/>
                </a:cubicBezTo>
                <a:cubicBezTo>
                  <a:pt x="104" y="74"/>
                  <a:pt x="103" y="73"/>
                  <a:pt x="103" y="71"/>
                </a:cubicBezTo>
                <a:cubicBezTo>
                  <a:pt x="103" y="70"/>
                  <a:pt x="104" y="69"/>
                  <a:pt x="106" y="69"/>
                </a:cubicBezTo>
                <a:close/>
                <a:moveTo>
                  <a:pt x="123" y="69"/>
                </a:moveTo>
                <a:cubicBezTo>
                  <a:pt x="124" y="69"/>
                  <a:pt x="126" y="70"/>
                  <a:pt x="126" y="71"/>
                </a:cubicBezTo>
                <a:cubicBezTo>
                  <a:pt x="126" y="73"/>
                  <a:pt x="124" y="74"/>
                  <a:pt x="123" y="74"/>
                </a:cubicBezTo>
                <a:cubicBezTo>
                  <a:pt x="121" y="74"/>
                  <a:pt x="120" y="73"/>
                  <a:pt x="120" y="71"/>
                </a:cubicBezTo>
                <a:cubicBezTo>
                  <a:pt x="120" y="70"/>
                  <a:pt x="121" y="69"/>
                  <a:pt x="123" y="69"/>
                </a:cubicBezTo>
                <a:close/>
                <a:moveTo>
                  <a:pt x="80" y="77"/>
                </a:moveTo>
                <a:cubicBezTo>
                  <a:pt x="82" y="77"/>
                  <a:pt x="83" y="78"/>
                  <a:pt x="83" y="80"/>
                </a:cubicBezTo>
                <a:cubicBezTo>
                  <a:pt x="83" y="82"/>
                  <a:pt x="82" y="83"/>
                  <a:pt x="80" y="83"/>
                </a:cubicBezTo>
                <a:cubicBezTo>
                  <a:pt x="78" y="83"/>
                  <a:pt x="77" y="82"/>
                  <a:pt x="77" y="80"/>
                </a:cubicBezTo>
                <a:cubicBezTo>
                  <a:pt x="77" y="78"/>
                  <a:pt x="78" y="77"/>
                  <a:pt x="80" y="77"/>
                </a:cubicBezTo>
                <a:close/>
                <a:moveTo>
                  <a:pt x="80" y="94"/>
                </a:moveTo>
                <a:cubicBezTo>
                  <a:pt x="82" y="94"/>
                  <a:pt x="83" y="96"/>
                  <a:pt x="83" y="97"/>
                </a:cubicBezTo>
                <a:cubicBezTo>
                  <a:pt x="83" y="99"/>
                  <a:pt x="82" y="100"/>
                  <a:pt x="80" y="100"/>
                </a:cubicBezTo>
                <a:cubicBezTo>
                  <a:pt x="78" y="100"/>
                  <a:pt x="77" y="99"/>
                  <a:pt x="77" y="97"/>
                </a:cubicBezTo>
                <a:cubicBezTo>
                  <a:pt x="77" y="96"/>
                  <a:pt x="78" y="94"/>
                  <a:pt x="80" y="94"/>
                </a:cubicBezTo>
                <a:close/>
                <a:moveTo>
                  <a:pt x="89" y="86"/>
                </a:moveTo>
                <a:cubicBezTo>
                  <a:pt x="90" y="86"/>
                  <a:pt x="91" y="87"/>
                  <a:pt x="91" y="89"/>
                </a:cubicBezTo>
                <a:cubicBezTo>
                  <a:pt x="91" y="90"/>
                  <a:pt x="90" y="91"/>
                  <a:pt x="89" y="91"/>
                </a:cubicBezTo>
                <a:cubicBezTo>
                  <a:pt x="87" y="91"/>
                  <a:pt x="86" y="90"/>
                  <a:pt x="86" y="89"/>
                </a:cubicBezTo>
                <a:cubicBezTo>
                  <a:pt x="86" y="87"/>
                  <a:pt x="87" y="86"/>
                  <a:pt x="89" y="86"/>
                </a:cubicBezTo>
                <a:close/>
                <a:moveTo>
                  <a:pt x="89" y="103"/>
                </a:moveTo>
                <a:cubicBezTo>
                  <a:pt x="90" y="103"/>
                  <a:pt x="91" y="104"/>
                  <a:pt x="91" y="106"/>
                </a:cubicBezTo>
                <a:cubicBezTo>
                  <a:pt x="91" y="107"/>
                  <a:pt x="90" y="109"/>
                  <a:pt x="89" y="109"/>
                </a:cubicBezTo>
                <a:cubicBezTo>
                  <a:pt x="87" y="109"/>
                  <a:pt x="86" y="107"/>
                  <a:pt x="86" y="106"/>
                </a:cubicBezTo>
                <a:cubicBezTo>
                  <a:pt x="86" y="104"/>
                  <a:pt x="87" y="103"/>
                  <a:pt x="89" y="103"/>
                </a:cubicBezTo>
                <a:close/>
                <a:moveTo>
                  <a:pt x="97" y="77"/>
                </a:moveTo>
                <a:cubicBezTo>
                  <a:pt x="99" y="77"/>
                  <a:pt x="100" y="78"/>
                  <a:pt x="100" y="80"/>
                </a:cubicBezTo>
                <a:cubicBezTo>
                  <a:pt x="100" y="82"/>
                  <a:pt x="99" y="83"/>
                  <a:pt x="97" y="83"/>
                </a:cubicBezTo>
                <a:cubicBezTo>
                  <a:pt x="96" y="83"/>
                  <a:pt x="94" y="82"/>
                  <a:pt x="94" y="80"/>
                </a:cubicBezTo>
                <a:cubicBezTo>
                  <a:pt x="94" y="78"/>
                  <a:pt x="96" y="77"/>
                  <a:pt x="97" y="77"/>
                </a:cubicBezTo>
                <a:close/>
                <a:moveTo>
                  <a:pt x="114" y="77"/>
                </a:moveTo>
                <a:cubicBezTo>
                  <a:pt x="116" y="77"/>
                  <a:pt x="117" y="78"/>
                  <a:pt x="117" y="80"/>
                </a:cubicBezTo>
                <a:cubicBezTo>
                  <a:pt x="117" y="82"/>
                  <a:pt x="116" y="83"/>
                  <a:pt x="114" y="83"/>
                </a:cubicBezTo>
                <a:cubicBezTo>
                  <a:pt x="113" y="83"/>
                  <a:pt x="111" y="82"/>
                  <a:pt x="111" y="80"/>
                </a:cubicBezTo>
                <a:cubicBezTo>
                  <a:pt x="111" y="78"/>
                  <a:pt x="113" y="77"/>
                  <a:pt x="114" y="77"/>
                </a:cubicBezTo>
                <a:close/>
                <a:moveTo>
                  <a:pt x="97" y="94"/>
                </a:moveTo>
                <a:cubicBezTo>
                  <a:pt x="99" y="94"/>
                  <a:pt x="100" y="96"/>
                  <a:pt x="100" y="97"/>
                </a:cubicBezTo>
                <a:cubicBezTo>
                  <a:pt x="100" y="99"/>
                  <a:pt x="99" y="100"/>
                  <a:pt x="97" y="100"/>
                </a:cubicBezTo>
                <a:cubicBezTo>
                  <a:pt x="96" y="100"/>
                  <a:pt x="94" y="99"/>
                  <a:pt x="94" y="97"/>
                </a:cubicBezTo>
                <a:cubicBezTo>
                  <a:pt x="94" y="96"/>
                  <a:pt x="96" y="94"/>
                  <a:pt x="97" y="94"/>
                </a:cubicBezTo>
                <a:close/>
                <a:moveTo>
                  <a:pt x="114" y="94"/>
                </a:moveTo>
                <a:cubicBezTo>
                  <a:pt x="116" y="94"/>
                  <a:pt x="117" y="96"/>
                  <a:pt x="117" y="97"/>
                </a:cubicBezTo>
                <a:cubicBezTo>
                  <a:pt x="117" y="99"/>
                  <a:pt x="116" y="100"/>
                  <a:pt x="114" y="100"/>
                </a:cubicBezTo>
                <a:cubicBezTo>
                  <a:pt x="113" y="100"/>
                  <a:pt x="111" y="99"/>
                  <a:pt x="111" y="97"/>
                </a:cubicBezTo>
                <a:cubicBezTo>
                  <a:pt x="111" y="96"/>
                  <a:pt x="113" y="94"/>
                  <a:pt x="114" y="94"/>
                </a:cubicBezTo>
                <a:close/>
                <a:moveTo>
                  <a:pt x="106" y="86"/>
                </a:moveTo>
                <a:cubicBezTo>
                  <a:pt x="107" y="86"/>
                  <a:pt x="109" y="87"/>
                  <a:pt x="109" y="89"/>
                </a:cubicBezTo>
                <a:cubicBezTo>
                  <a:pt x="109" y="90"/>
                  <a:pt x="107" y="91"/>
                  <a:pt x="106" y="91"/>
                </a:cubicBezTo>
                <a:cubicBezTo>
                  <a:pt x="104" y="91"/>
                  <a:pt x="103" y="90"/>
                  <a:pt x="103" y="89"/>
                </a:cubicBezTo>
                <a:cubicBezTo>
                  <a:pt x="103" y="87"/>
                  <a:pt x="104" y="86"/>
                  <a:pt x="106" y="86"/>
                </a:cubicBezTo>
                <a:close/>
                <a:moveTo>
                  <a:pt x="123" y="86"/>
                </a:moveTo>
                <a:cubicBezTo>
                  <a:pt x="124" y="86"/>
                  <a:pt x="126" y="87"/>
                  <a:pt x="126" y="89"/>
                </a:cubicBezTo>
                <a:cubicBezTo>
                  <a:pt x="126" y="90"/>
                  <a:pt x="124" y="91"/>
                  <a:pt x="123" y="91"/>
                </a:cubicBezTo>
                <a:cubicBezTo>
                  <a:pt x="121" y="91"/>
                  <a:pt x="120" y="90"/>
                  <a:pt x="120" y="89"/>
                </a:cubicBezTo>
                <a:cubicBezTo>
                  <a:pt x="120" y="87"/>
                  <a:pt x="121" y="86"/>
                  <a:pt x="123" y="86"/>
                </a:cubicBezTo>
                <a:close/>
                <a:moveTo>
                  <a:pt x="106" y="103"/>
                </a:moveTo>
                <a:cubicBezTo>
                  <a:pt x="107" y="103"/>
                  <a:pt x="109" y="104"/>
                  <a:pt x="109" y="106"/>
                </a:cubicBezTo>
                <a:cubicBezTo>
                  <a:pt x="109" y="107"/>
                  <a:pt x="107" y="109"/>
                  <a:pt x="106" y="109"/>
                </a:cubicBezTo>
                <a:cubicBezTo>
                  <a:pt x="104" y="109"/>
                  <a:pt x="103" y="107"/>
                  <a:pt x="103" y="106"/>
                </a:cubicBezTo>
                <a:cubicBezTo>
                  <a:pt x="103" y="104"/>
                  <a:pt x="104" y="103"/>
                  <a:pt x="106" y="103"/>
                </a:cubicBezTo>
                <a:close/>
                <a:moveTo>
                  <a:pt x="123" y="103"/>
                </a:moveTo>
                <a:cubicBezTo>
                  <a:pt x="124" y="103"/>
                  <a:pt x="126" y="104"/>
                  <a:pt x="126" y="106"/>
                </a:cubicBezTo>
                <a:cubicBezTo>
                  <a:pt x="126" y="107"/>
                  <a:pt x="124" y="109"/>
                  <a:pt x="123" y="109"/>
                </a:cubicBezTo>
                <a:cubicBezTo>
                  <a:pt x="121" y="109"/>
                  <a:pt x="120" y="107"/>
                  <a:pt x="120" y="106"/>
                </a:cubicBezTo>
                <a:cubicBezTo>
                  <a:pt x="120" y="104"/>
                  <a:pt x="121" y="103"/>
                  <a:pt x="123" y="103"/>
                </a:cubicBezTo>
                <a:close/>
                <a:moveTo>
                  <a:pt x="80" y="111"/>
                </a:moveTo>
                <a:cubicBezTo>
                  <a:pt x="82" y="111"/>
                  <a:pt x="83" y="113"/>
                  <a:pt x="83" y="114"/>
                </a:cubicBezTo>
                <a:cubicBezTo>
                  <a:pt x="83" y="116"/>
                  <a:pt x="82" y="117"/>
                  <a:pt x="80" y="117"/>
                </a:cubicBezTo>
                <a:cubicBezTo>
                  <a:pt x="78" y="117"/>
                  <a:pt x="77" y="116"/>
                  <a:pt x="77" y="114"/>
                </a:cubicBezTo>
                <a:cubicBezTo>
                  <a:pt x="77" y="113"/>
                  <a:pt x="78" y="111"/>
                  <a:pt x="80" y="111"/>
                </a:cubicBezTo>
                <a:close/>
                <a:moveTo>
                  <a:pt x="80" y="129"/>
                </a:moveTo>
                <a:cubicBezTo>
                  <a:pt x="82" y="129"/>
                  <a:pt x="83" y="130"/>
                  <a:pt x="83" y="131"/>
                </a:cubicBezTo>
                <a:cubicBezTo>
                  <a:pt x="83" y="133"/>
                  <a:pt x="82" y="134"/>
                  <a:pt x="80" y="134"/>
                </a:cubicBezTo>
                <a:cubicBezTo>
                  <a:pt x="78" y="134"/>
                  <a:pt x="77" y="133"/>
                  <a:pt x="77" y="131"/>
                </a:cubicBezTo>
                <a:cubicBezTo>
                  <a:pt x="77" y="130"/>
                  <a:pt x="78" y="129"/>
                  <a:pt x="80" y="129"/>
                </a:cubicBezTo>
                <a:close/>
                <a:moveTo>
                  <a:pt x="89" y="120"/>
                </a:moveTo>
                <a:cubicBezTo>
                  <a:pt x="90" y="120"/>
                  <a:pt x="91" y="121"/>
                  <a:pt x="91" y="123"/>
                </a:cubicBezTo>
                <a:cubicBezTo>
                  <a:pt x="91" y="124"/>
                  <a:pt x="90" y="126"/>
                  <a:pt x="89" y="126"/>
                </a:cubicBezTo>
                <a:cubicBezTo>
                  <a:pt x="87" y="126"/>
                  <a:pt x="86" y="124"/>
                  <a:pt x="86" y="123"/>
                </a:cubicBezTo>
                <a:cubicBezTo>
                  <a:pt x="86" y="121"/>
                  <a:pt x="87" y="120"/>
                  <a:pt x="89" y="120"/>
                </a:cubicBezTo>
                <a:close/>
                <a:moveTo>
                  <a:pt x="97" y="111"/>
                </a:moveTo>
                <a:cubicBezTo>
                  <a:pt x="99" y="111"/>
                  <a:pt x="100" y="113"/>
                  <a:pt x="100" y="114"/>
                </a:cubicBezTo>
                <a:cubicBezTo>
                  <a:pt x="100" y="116"/>
                  <a:pt x="99" y="117"/>
                  <a:pt x="97" y="117"/>
                </a:cubicBezTo>
                <a:cubicBezTo>
                  <a:pt x="96" y="117"/>
                  <a:pt x="94" y="116"/>
                  <a:pt x="94" y="114"/>
                </a:cubicBezTo>
                <a:cubicBezTo>
                  <a:pt x="94" y="113"/>
                  <a:pt x="96" y="111"/>
                  <a:pt x="97" y="111"/>
                </a:cubicBezTo>
                <a:close/>
                <a:moveTo>
                  <a:pt x="114" y="111"/>
                </a:moveTo>
                <a:cubicBezTo>
                  <a:pt x="116" y="111"/>
                  <a:pt x="117" y="113"/>
                  <a:pt x="117" y="114"/>
                </a:cubicBezTo>
                <a:cubicBezTo>
                  <a:pt x="117" y="116"/>
                  <a:pt x="116" y="117"/>
                  <a:pt x="114" y="117"/>
                </a:cubicBezTo>
                <a:cubicBezTo>
                  <a:pt x="113" y="117"/>
                  <a:pt x="111" y="116"/>
                  <a:pt x="111" y="114"/>
                </a:cubicBezTo>
                <a:cubicBezTo>
                  <a:pt x="111" y="113"/>
                  <a:pt x="113" y="111"/>
                  <a:pt x="114" y="111"/>
                </a:cubicBezTo>
                <a:close/>
                <a:moveTo>
                  <a:pt x="97" y="129"/>
                </a:moveTo>
                <a:cubicBezTo>
                  <a:pt x="99" y="129"/>
                  <a:pt x="100" y="130"/>
                  <a:pt x="100" y="131"/>
                </a:cubicBezTo>
                <a:cubicBezTo>
                  <a:pt x="100" y="133"/>
                  <a:pt x="99" y="134"/>
                  <a:pt x="97" y="134"/>
                </a:cubicBezTo>
                <a:cubicBezTo>
                  <a:pt x="96" y="134"/>
                  <a:pt x="94" y="133"/>
                  <a:pt x="94" y="131"/>
                </a:cubicBezTo>
                <a:cubicBezTo>
                  <a:pt x="94" y="130"/>
                  <a:pt x="96" y="129"/>
                  <a:pt x="97" y="129"/>
                </a:cubicBezTo>
                <a:close/>
                <a:moveTo>
                  <a:pt x="114" y="129"/>
                </a:moveTo>
                <a:cubicBezTo>
                  <a:pt x="116" y="129"/>
                  <a:pt x="117" y="130"/>
                  <a:pt x="117" y="131"/>
                </a:cubicBezTo>
                <a:cubicBezTo>
                  <a:pt x="117" y="133"/>
                  <a:pt x="116" y="134"/>
                  <a:pt x="114" y="134"/>
                </a:cubicBezTo>
                <a:cubicBezTo>
                  <a:pt x="113" y="134"/>
                  <a:pt x="111" y="133"/>
                  <a:pt x="111" y="131"/>
                </a:cubicBezTo>
                <a:cubicBezTo>
                  <a:pt x="111" y="130"/>
                  <a:pt x="113" y="129"/>
                  <a:pt x="114" y="129"/>
                </a:cubicBezTo>
                <a:close/>
                <a:moveTo>
                  <a:pt x="106" y="120"/>
                </a:moveTo>
                <a:cubicBezTo>
                  <a:pt x="107" y="120"/>
                  <a:pt x="109" y="121"/>
                  <a:pt x="109" y="123"/>
                </a:cubicBezTo>
                <a:cubicBezTo>
                  <a:pt x="109" y="124"/>
                  <a:pt x="107" y="126"/>
                  <a:pt x="106" y="126"/>
                </a:cubicBezTo>
                <a:cubicBezTo>
                  <a:pt x="104" y="126"/>
                  <a:pt x="103" y="124"/>
                  <a:pt x="103" y="123"/>
                </a:cubicBezTo>
                <a:cubicBezTo>
                  <a:pt x="103" y="121"/>
                  <a:pt x="104" y="120"/>
                  <a:pt x="106" y="120"/>
                </a:cubicBezTo>
                <a:close/>
                <a:moveTo>
                  <a:pt x="123" y="120"/>
                </a:moveTo>
                <a:cubicBezTo>
                  <a:pt x="124" y="120"/>
                  <a:pt x="126" y="121"/>
                  <a:pt x="126" y="123"/>
                </a:cubicBezTo>
                <a:cubicBezTo>
                  <a:pt x="126" y="124"/>
                  <a:pt x="124" y="126"/>
                  <a:pt x="123" y="126"/>
                </a:cubicBezTo>
                <a:cubicBezTo>
                  <a:pt x="121" y="126"/>
                  <a:pt x="120" y="124"/>
                  <a:pt x="120" y="123"/>
                </a:cubicBezTo>
                <a:cubicBezTo>
                  <a:pt x="120" y="121"/>
                  <a:pt x="121" y="120"/>
                  <a:pt x="123" y="120"/>
                </a:cubicBezTo>
                <a:close/>
                <a:moveTo>
                  <a:pt x="63" y="43"/>
                </a:moveTo>
                <a:cubicBezTo>
                  <a:pt x="64" y="43"/>
                  <a:pt x="66" y="44"/>
                  <a:pt x="66" y="46"/>
                </a:cubicBezTo>
                <a:cubicBezTo>
                  <a:pt x="66" y="47"/>
                  <a:pt x="64" y="49"/>
                  <a:pt x="63" y="49"/>
                </a:cubicBezTo>
                <a:cubicBezTo>
                  <a:pt x="61" y="49"/>
                  <a:pt x="60" y="47"/>
                  <a:pt x="60" y="46"/>
                </a:cubicBezTo>
                <a:cubicBezTo>
                  <a:pt x="60" y="44"/>
                  <a:pt x="61" y="43"/>
                  <a:pt x="63" y="43"/>
                </a:cubicBezTo>
                <a:close/>
                <a:moveTo>
                  <a:pt x="63" y="60"/>
                </a:moveTo>
                <a:cubicBezTo>
                  <a:pt x="64" y="60"/>
                  <a:pt x="66" y="61"/>
                  <a:pt x="66" y="63"/>
                </a:cubicBezTo>
                <a:cubicBezTo>
                  <a:pt x="66" y="64"/>
                  <a:pt x="64" y="66"/>
                  <a:pt x="63" y="66"/>
                </a:cubicBezTo>
                <a:cubicBezTo>
                  <a:pt x="61" y="66"/>
                  <a:pt x="60" y="64"/>
                  <a:pt x="60" y="63"/>
                </a:cubicBezTo>
                <a:cubicBezTo>
                  <a:pt x="60" y="61"/>
                  <a:pt x="61" y="60"/>
                  <a:pt x="63" y="60"/>
                </a:cubicBezTo>
                <a:close/>
                <a:moveTo>
                  <a:pt x="71" y="51"/>
                </a:moveTo>
                <a:cubicBezTo>
                  <a:pt x="73" y="51"/>
                  <a:pt x="74" y="53"/>
                  <a:pt x="74" y="54"/>
                </a:cubicBezTo>
                <a:cubicBezTo>
                  <a:pt x="74" y="56"/>
                  <a:pt x="73" y="57"/>
                  <a:pt x="71" y="57"/>
                </a:cubicBezTo>
                <a:cubicBezTo>
                  <a:pt x="70" y="57"/>
                  <a:pt x="69" y="56"/>
                  <a:pt x="69" y="54"/>
                </a:cubicBezTo>
                <a:cubicBezTo>
                  <a:pt x="69" y="53"/>
                  <a:pt x="70" y="51"/>
                  <a:pt x="71" y="51"/>
                </a:cubicBezTo>
                <a:close/>
                <a:moveTo>
                  <a:pt x="71" y="69"/>
                </a:moveTo>
                <a:cubicBezTo>
                  <a:pt x="73" y="69"/>
                  <a:pt x="74" y="70"/>
                  <a:pt x="74" y="71"/>
                </a:cubicBezTo>
                <a:cubicBezTo>
                  <a:pt x="74" y="73"/>
                  <a:pt x="73" y="74"/>
                  <a:pt x="71" y="74"/>
                </a:cubicBezTo>
                <a:cubicBezTo>
                  <a:pt x="70" y="74"/>
                  <a:pt x="69" y="73"/>
                  <a:pt x="69" y="71"/>
                </a:cubicBezTo>
                <a:cubicBezTo>
                  <a:pt x="69" y="70"/>
                  <a:pt x="70" y="69"/>
                  <a:pt x="71" y="69"/>
                </a:cubicBezTo>
                <a:close/>
                <a:moveTo>
                  <a:pt x="63" y="77"/>
                </a:moveTo>
                <a:cubicBezTo>
                  <a:pt x="64" y="77"/>
                  <a:pt x="66" y="78"/>
                  <a:pt x="66" y="80"/>
                </a:cubicBezTo>
                <a:cubicBezTo>
                  <a:pt x="66" y="82"/>
                  <a:pt x="64" y="83"/>
                  <a:pt x="63" y="83"/>
                </a:cubicBezTo>
                <a:cubicBezTo>
                  <a:pt x="61" y="83"/>
                  <a:pt x="60" y="82"/>
                  <a:pt x="60" y="80"/>
                </a:cubicBezTo>
                <a:cubicBezTo>
                  <a:pt x="60" y="78"/>
                  <a:pt x="61" y="77"/>
                  <a:pt x="63" y="77"/>
                </a:cubicBezTo>
                <a:close/>
                <a:moveTo>
                  <a:pt x="63" y="94"/>
                </a:moveTo>
                <a:cubicBezTo>
                  <a:pt x="64" y="94"/>
                  <a:pt x="66" y="96"/>
                  <a:pt x="66" y="97"/>
                </a:cubicBezTo>
                <a:cubicBezTo>
                  <a:pt x="66" y="99"/>
                  <a:pt x="64" y="100"/>
                  <a:pt x="63" y="100"/>
                </a:cubicBezTo>
                <a:cubicBezTo>
                  <a:pt x="61" y="100"/>
                  <a:pt x="60" y="99"/>
                  <a:pt x="60" y="97"/>
                </a:cubicBezTo>
                <a:cubicBezTo>
                  <a:pt x="60" y="96"/>
                  <a:pt x="61" y="94"/>
                  <a:pt x="63" y="94"/>
                </a:cubicBezTo>
                <a:close/>
                <a:moveTo>
                  <a:pt x="71" y="86"/>
                </a:moveTo>
                <a:cubicBezTo>
                  <a:pt x="73" y="86"/>
                  <a:pt x="74" y="87"/>
                  <a:pt x="74" y="89"/>
                </a:cubicBezTo>
                <a:cubicBezTo>
                  <a:pt x="74" y="90"/>
                  <a:pt x="73" y="91"/>
                  <a:pt x="71" y="91"/>
                </a:cubicBezTo>
                <a:cubicBezTo>
                  <a:pt x="70" y="91"/>
                  <a:pt x="69" y="90"/>
                  <a:pt x="69" y="89"/>
                </a:cubicBezTo>
                <a:cubicBezTo>
                  <a:pt x="69" y="87"/>
                  <a:pt x="70" y="86"/>
                  <a:pt x="71" y="86"/>
                </a:cubicBezTo>
                <a:close/>
                <a:moveTo>
                  <a:pt x="71" y="103"/>
                </a:moveTo>
                <a:cubicBezTo>
                  <a:pt x="73" y="103"/>
                  <a:pt x="74" y="104"/>
                  <a:pt x="74" y="106"/>
                </a:cubicBezTo>
                <a:cubicBezTo>
                  <a:pt x="74" y="107"/>
                  <a:pt x="73" y="109"/>
                  <a:pt x="71" y="109"/>
                </a:cubicBezTo>
                <a:cubicBezTo>
                  <a:pt x="70" y="109"/>
                  <a:pt x="69" y="107"/>
                  <a:pt x="69" y="106"/>
                </a:cubicBezTo>
                <a:cubicBezTo>
                  <a:pt x="69" y="104"/>
                  <a:pt x="70" y="103"/>
                  <a:pt x="71" y="103"/>
                </a:cubicBezTo>
                <a:close/>
                <a:moveTo>
                  <a:pt x="63" y="111"/>
                </a:moveTo>
                <a:cubicBezTo>
                  <a:pt x="64" y="111"/>
                  <a:pt x="66" y="113"/>
                  <a:pt x="66" y="114"/>
                </a:cubicBezTo>
                <a:cubicBezTo>
                  <a:pt x="66" y="116"/>
                  <a:pt x="64" y="117"/>
                  <a:pt x="63" y="117"/>
                </a:cubicBezTo>
                <a:cubicBezTo>
                  <a:pt x="61" y="117"/>
                  <a:pt x="60" y="116"/>
                  <a:pt x="60" y="114"/>
                </a:cubicBezTo>
                <a:cubicBezTo>
                  <a:pt x="60" y="113"/>
                  <a:pt x="61" y="111"/>
                  <a:pt x="63" y="111"/>
                </a:cubicBezTo>
                <a:close/>
                <a:moveTo>
                  <a:pt x="63" y="129"/>
                </a:moveTo>
                <a:cubicBezTo>
                  <a:pt x="64" y="129"/>
                  <a:pt x="66" y="130"/>
                  <a:pt x="66" y="131"/>
                </a:cubicBezTo>
                <a:cubicBezTo>
                  <a:pt x="66" y="133"/>
                  <a:pt x="64" y="134"/>
                  <a:pt x="63" y="134"/>
                </a:cubicBezTo>
                <a:cubicBezTo>
                  <a:pt x="61" y="134"/>
                  <a:pt x="60" y="133"/>
                  <a:pt x="60" y="131"/>
                </a:cubicBezTo>
                <a:cubicBezTo>
                  <a:pt x="60" y="130"/>
                  <a:pt x="61" y="129"/>
                  <a:pt x="63" y="129"/>
                </a:cubicBezTo>
                <a:close/>
                <a:moveTo>
                  <a:pt x="71" y="120"/>
                </a:moveTo>
                <a:cubicBezTo>
                  <a:pt x="73" y="120"/>
                  <a:pt x="74" y="121"/>
                  <a:pt x="74" y="123"/>
                </a:cubicBezTo>
                <a:cubicBezTo>
                  <a:pt x="74" y="124"/>
                  <a:pt x="73" y="126"/>
                  <a:pt x="71" y="126"/>
                </a:cubicBezTo>
                <a:cubicBezTo>
                  <a:pt x="70" y="126"/>
                  <a:pt x="69" y="124"/>
                  <a:pt x="69" y="123"/>
                </a:cubicBezTo>
                <a:cubicBezTo>
                  <a:pt x="69" y="121"/>
                  <a:pt x="70" y="120"/>
                  <a:pt x="71" y="120"/>
                </a:cubicBezTo>
                <a:close/>
                <a:moveTo>
                  <a:pt x="11" y="43"/>
                </a:moveTo>
                <a:cubicBezTo>
                  <a:pt x="13" y="43"/>
                  <a:pt x="14" y="44"/>
                  <a:pt x="14" y="46"/>
                </a:cubicBezTo>
                <a:cubicBezTo>
                  <a:pt x="14" y="47"/>
                  <a:pt x="13" y="49"/>
                  <a:pt x="11" y="49"/>
                </a:cubicBezTo>
                <a:cubicBezTo>
                  <a:pt x="10" y="49"/>
                  <a:pt x="9" y="47"/>
                  <a:pt x="9" y="46"/>
                </a:cubicBezTo>
                <a:cubicBezTo>
                  <a:pt x="9" y="44"/>
                  <a:pt x="10" y="43"/>
                  <a:pt x="11" y="43"/>
                </a:cubicBezTo>
                <a:close/>
                <a:moveTo>
                  <a:pt x="11" y="60"/>
                </a:moveTo>
                <a:cubicBezTo>
                  <a:pt x="13" y="60"/>
                  <a:pt x="14" y="61"/>
                  <a:pt x="14" y="63"/>
                </a:cubicBezTo>
                <a:cubicBezTo>
                  <a:pt x="14" y="64"/>
                  <a:pt x="13" y="66"/>
                  <a:pt x="11" y="66"/>
                </a:cubicBezTo>
                <a:cubicBezTo>
                  <a:pt x="10" y="66"/>
                  <a:pt x="9" y="64"/>
                  <a:pt x="9" y="63"/>
                </a:cubicBezTo>
                <a:cubicBezTo>
                  <a:pt x="9" y="61"/>
                  <a:pt x="10" y="60"/>
                  <a:pt x="11" y="60"/>
                </a:cubicBezTo>
                <a:close/>
                <a:moveTo>
                  <a:pt x="20" y="51"/>
                </a:moveTo>
                <a:cubicBezTo>
                  <a:pt x="22" y="51"/>
                  <a:pt x="23" y="53"/>
                  <a:pt x="23" y="54"/>
                </a:cubicBezTo>
                <a:cubicBezTo>
                  <a:pt x="23" y="56"/>
                  <a:pt x="22" y="57"/>
                  <a:pt x="20" y="57"/>
                </a:cubicBezTo>
                <a:cubicBezTo>
                  <a:pt x="18" y="57"/>
                  <a:pt x="17" y="56"/>
                  <a:pt x="17" y="54"/>
                </a:cubicBezTo>
                <a:cubicBezTo>
                  <a:pt x="17" y="53"/>
                  <a:pt x="18" y="51"/>
                  <a:pt x="20" y="51"/>
                </a:cubicBezTo>
                <a:close/>
                <a:moveTo>
                  <a:pt x="20" y="69"/>
                </a:moveTo>
                <a:cubicBezTo>
                  <a:pt x="22" y="69"/>
                  <a:pt x="23" y="70"/>
                  <a:pt x="23" y="71"/>
                </a:cubicBezTo>
                <a:cubicBezTo>
                  <a:pt x="23" y="73"/>
                  <a:pt x="22" y="74"/>
                  <a:pt x="20" y="74"/>
                </a:cubicBezTo>
                <a:cubicBezTo>
                  <a:pt x="18" y="74"/>
                  <a:pt x="17" y="73"/>
                  <a:pt x="17" y="71"/>
                </a:cubicBezTo>
                <a:cubicBezTo>
                  <a:pt x="17" y="70"/>
                  <a:pt x="18" y="69"/>
                  <a:pt x="20" y="69"/>
                </a:cubicBezTo>
                <a:close/>
                <a:moveTo>
                  <a:pt x="29" y="43"/>
                </a:moveTo>
                <a:cubicBezTo>
                  <a:pt x="30" y="43"/>
                  <a:pt x="31" y="44"/>
                  <a:pt x="31" y="46"/>
                </a:cubicBezTo>
                <a:cubicBezTo>
                  <a:pt x="31" y="47"/>
                  <a:pt x="30" y="49"/>
                  <a:pt x="29" y="49"/>
                </a:cubicBezTo>
                <a:cubicBezTo>
                  <a:pt x="27" y="49"/>
                  <a:pt x="26" y="47"/>
                  <a:pt x="26" y="46"/>
                </a:cubicBezTo>
                <a:cubicBezTo>
                  <a:pt x="26" y="44"/>
                  <a:pt x="27" y="43"/>
                  <a:pt x="29" y="43"/>
                </a:cubicBezTo>
                <a:close/>
                <a:moveTo>
                  <a:pt x="46" y="43"/>
                </a:moveTo>
                <a:cubicBezTo>
                  <a:pt x="47" y="43"/>
                  <a:pt x="49" y="44"/>
                  <a:pt x="49" y="46"/>
                </a:cubicBezTo>
                <a:cubicBezTo>
                  <a:pt x="49" y="47"/>
                  <a:pt x="47" y="49"/>
                  <a:pt x="46" y="49"/>
                </a:cubicBezTo>
                <a:cubicBezTo>
                  <a:pt x="44" y="49"/>
                  <a:pt x="43" y="47"/>
                  <a:pt x="43" y="46"/>
                </a:cubicBezTo>
                <a:cubicBezTo>
                  <a:pt x="43" y="44"/>
                  <a:pt x="44" y="43"/>
                  <a:pt x="46" y="43"/>
                </a:cubicBezTo>
                <a:close/>
                <a:moveTo>
                  <a:pt x="29" y="60"/>
                </a:moveTo>
                <a:cubicBezTo>
                  <a:pt x="30" y="60"/>
                  <a:pt x="31" y="61"/>
                  <a:pt x="31" y="63"/>
                </a:cubicBezTo>
                <a:cubicBezTo>
                  <a:pt x="31" y="64"/>
                  <a:pt x="30" y="66"/>
                  <a:pt x="29" y="66"/>
                </a:cubicBezTo>
                <a:cubicBezTo>
                  <a:pt x="27" y="66"/>
                  <a:pt x="26" y="64"/>
                  <a:pt x="26" y="63"/>
                </a:cubicBezTo>
                <a:cubicBezTo>
                  <a:pt x="26" y="61"/>
                  <a:pt x="27" y="60"/>
                  <a:pt x="29" y="60"/>
                </a:cubicBezTo>
                <a:close/>
                <a:moveTo>
                  <a:pt x="46" y="60"/>
                </a:moveTo>
                <a:cubicBezTo>
                  <a:pt x="47" y="60"/>
                  <a:pt x="49" y="61"/>
                  <a:pt x="49" y="63"/>
                </a:cubicBezTo>
                <a:cubicBezTo>
                  <a:pt x="49" y="64"/>
                  <a:pt x="47" y="66"/>
                  <a:pt x="46" y="66"/>
                </a:cubicBezTo>
                <a:cubicBezTo>
                  <a:pt x="44" y="66"/>
                  <a:pt x="43" y="64"/>
                  <a:pt x="43" y="63"/>
                </a:cubicBezTo>
                <a:cubicBezTo>
                  <a:pt x="43" y="61"/>
                  <a:pt x="44" y="60"/>
                  <a:pt x="46" y="60"/>
                </a:cubicBezTo>
                <a:close/>
                <a:moveTo>
                  <a:pt x="37" y="51"/>
                </a:moveTo>
                <a:cubicBezTo>
                  <a:pt x="39" y="51"/>
                  <a:pt x="40" y="53"/>
                  <a:pt x="40" y="54"/>
                </a:cubicBezTo>
                <a:cubicBezTo>
                  <a:pt x="40" y="56"/>
                  <a:pt x="39" y="57"/>
                  <a:pt x="37" y="57"/>
                </a:cubicBezTo>
                <a:cubicBezTo>
                  <a:pt x="36" y="57"/>
                  <a:pt x="34" y="56"/>
                  <a:pt x="34" y="54"/>
                </a:cubicBezTo>
                <a:cubicBezTo>
                  <a:pt x="34" y="53"/>
                  <a:pt x="36" y="51"/>
                  <a:pt x="37" y="51"/>
                </a:cubicBezTo>
                <a:close/>
                <a:moveTo>
                  <a:pt x="54" y="51"/>
                </a:moveTo>
                <a:cubicBezTo>
                  <a:pt x="56" y="51"/>
                  <a:pt x="57" y="53"/>
                  <a:pt x="57" y="54"/>
                </a:cubicBezTo>
                <a:cubicBezTo>
                  <a:pt x="57" y="56"/>
                  <a:pt x="56" y="57"/>
                  <a:pt x="54" y="57"/>
                </a:cubicBezTo>
                <a:cubicBezTo>
                  <a:pt x="53" y="57"/>
                  <a:pt x="51" y="56"/>
                  <a:pt x="51" y="54"/>
                </a:cubicBezTo>
                <a:cubicBezTo>
                  <a:pt x="51" y="53"/>
                  <a:pt x="53" y="51"/>
                  <a:pt x="54" y="51"/>
                </a:cubicBezTo>
                <a:close/>
                <a:moveTo>
                  <a:pt x="37" y="69"/>
                </a:moveTo>
                <a:cubicBezTo>
                  <a:pt x="39" y="69"/>
                  <a:pt x="40" y="70"/>
                  <a:pt x="40" y="71"/>
                </a:cubicBezTo>
                <a:cubicBezTo>
                  <a:pt x="40" y="73"/>
                  <a:pt x="39" y="74"/>
                  <a:pt x="37" y="74"/>
                </a:cubicBezTo>
                <a:cubicBezTo>
                  <a:pt x="36" y="74"/>
                  <a:pt x="34" y="73"/>
                  <a:pt x="34" y="71"/>
                </a:cubicBezTo>
                <a:cubicBezTo>
                  <a:pt x="34" y="70"/>
                  <a:pt x="36" y="69"/>
                  <a:pt x="37" y="69"/>
                </a:cubicBezTo>
                <a:close/>
                <a:moveTo>
                  <a:pt x="54" y="69"/>
                </a:moveTo>
                <a:cubicBezTo>
                  <a:pt x="56" y="69"/>
                  <a:pt x="57" y="70"/>
                  <a:pt x="57" y="71"/>
                </a:cubicBezTo>
                <a:cubicBezTo>
                  <a:pt x="57" y="73"/>
                  <a:pt x="56" y="74"/>
                  <a:pt x="54" y="74"/>
                </a:cubicBezTo>
                <a:cubicBezTo>
                  <a:pt x="53" y="74"/>
                  <a:pt x="51" y="73"/>
                  <a:pt x="51" y="71"/>
                </a:cubicBezTo>
                <a:cubicBezTo>
                  <a:pt x="51" y="70"/>
                  <a:pt x="53" y="69"/>
                  <a:pt x="54" y="69"/>
                </a:cubicBezTo>
                <a:close/>
                <a:moveTo>
                  <a:pt x="11" y="77"/>
                </a:moveTo>
                <a:cubicBezTo>
                  <a:pt x="13" y="77"/>
                  <a:pt x="14" y="78"/>
                  <a:pt x="14" y="80"/>
                </a:cubicBezTo>
                <a:cubicBezTo>
                  <a:pt x="14" y="82"/>
                  <a:pt x="13" y="83"/>
                  <a:pt x="11" y="83"/>
                </a:cubicBezTo>
                <a:cubicBezTo>
                  <a:pt x="10" y="83"/>
                  <a:pt x="9" y="82"/>
                  <a:pt x="9" y="80"/>
                </a:cubicBezTo>
                <a:cubicBezTo>
                  <a:pt x="9" y="78"/>
                  <a:pt x="10" y="77"/>
                  <a:pt x="11" y="77"/>
                </a:cubicBezTo>
                <a:close/>
                <a:moveTo>
                  <a:pt x="11" y="94"/>
                </a:moveTo>
                <a:cubicBezTo>
                  <a:pt x="13" y="94"/>
                  <a:pt x="14" y="96"/>
                  <a:pt x="14" y="97"/>
                </a:cubicBezTo>
                <a:cubicBezTo>
                  <a:pt x="14" y="99"/>
                  <a:pt x="13" y="100"/>
                  <a:pt x="11" y="100"/>
                </a:cubicBezTo>
                <a:cubicBezTo>
                  <a:pt x="10" y="100"/>
                  <a:pt x="9" y="99"/>
                  <a:pt x="9" y="97"/>
                </a:cubicBezTo>
                <a:cubicBezTo>
                  <a:pt x="9" y="96"/>
                  <a:pt x="10" y="94"/>
                  <a:pt x="11" y="94"/>
                </a:cubicBezTo>
                <a:close/>
                <a:moveTo>
                  <a:pt x="20" y="86"/>
                </a:moveTo>
                <a:cubicBezTo>
                  <a:pt x="22" y="86"/>
                  <a:pt x="23" y="87"/>
                  <a:pt x="23" y="89"/>
                </a:cubicBezTo>
                <a:cubicBezTo>
                  <a:pt x="23" y="90"/>
                  <a:pt x="22" y="91"/>
                  <a:pt x="20" y="91"/>
                </a:cubicBezTo>
                <a:cubicBezTo>
                  <a:pt x="18" y="91"/>
                  <a:pt x="17" y="90"/>
                  <a:pt x="17" y="89"/>
                </a:cubicBezTo>
                <a:cubicBezTo>
                  <a:pt x="17" y="87"/>
                  <a:pt x="18" y="86"/>
                  <a:pt x="20" y="86"/>
                </a:cubicBezTo>
                <a:close/>
                <a:moveTo>
                  <a:pt x="20" y="103"/>
                </a:moveTo>
                <a:cubicBezTo>
                  <a:pt x="22" y="103"/>
                  <a:pt x="23" y="104"/>
                  <a:pt x="23" y="106"/>
                </a:cubicBezTo>
                <a:cubicBezTo>
                  <a:pt x="23" y="107"/>
                  <a:pt x="22" y="109"/>
                  <a:pt x="20" y="109"/>
                </a:cubicBezTo>
                <a:cubicBezTo>
                  <a:pt x="18" y="109"/>
                  <a:pt x="17" y="107"/>
                  <a:pt x="17" y="106"/>
                </a:cubicBezTo>
                <a:cubicBezTo>
                  <a:pt x="17" y="104"/>
                  <a:pt x="18" y="103"/>
                  <a:pt x="20" y="103"/>
                </a:cubicBezTo>
                <a:close/>
                <a:moveTo>
                  <a:pt x="29" y="77"/>
                </a:moveTo>
                <a:cubicBezTo>
                  <a:pt x="30" y="77"/>
                  <a:pt x="31" y="78"/>
                  <a:pt x="31" y="80"/>
                </a:cubicBezTo>
                <a:cubicBezTo>
                  <a:pt x="31" y="82"/>
                  <a:pt x="30" y="83"/>
                  <a:pt x="29" y="83"/>
                </a:cubicBezTo>
                <a:cubicBezTo>
                  <a:pt x="27" y="83"/>
                  <a:pt x="26" y="82"/>
                  <a:pt x="26" y="80"/>
                </a:cubicBezTo>
                <a:cubicBezTo>
                  <a:pt x="26" y="78"/>
                  <a:pt x="27" y="77"/>
                  <a:pt x="29" y="77"/>
                </a:cubicBezTo>
                <a:close/>
                <a:moveTo>
                  <a:pt x="46" y="77"/>
                </a:moveTo>
                <a:cubicBezTo>
                  <a:pt x="47" y="77"/>
                  <a:pt x="49" y="78"/>
                  <a:pt x="49" y="80"/>
                </a:cubicBezTo>
                <a:cubicBezTo>
                  <a:pt x="49" y="82"/>
                  <a:pt x="47" y="83"/>
                  <a:pt x="46" y="83"/>
                </a:cubicBezTo>
                <a:cubicBezTo>
                  <a:pt x="44" y="83"/>
                  <a:pt x="43" y="82"/>
                  <a:pt x="43" y="80"/>
                </a:cubicBezTo>
                <a:cubicBezTo>
                  <a:pt x="43" y="78"/>
                  <a:pt x="44" y="77"/>
                  <a:pt x="46" y="77"/>
                </a:cubicBezTo>
                <a:close/>
                <a:moveTo>
                  <a:pt x="29" y="94"/>
                </a:moveTo>
                <a:cubicBezTo>
                  <a:pt x="30" y="94"/>
                  <a:pt x="31" y="96"/>
                  <a:pt x="31" y="97"/>
                </a:cubicBezTo>
                <a:cubicBezTo>
                  <a:pt x="31" y="99"/>
                  <a:pt x="30" y="100"/>
                  <a:pt x="29" y="100"/>
                </a:cubicBezTo>
                <a:cubicBezTo>
                  <a:pt x="27" y="100"/>
                  <a:pt x="26" y="99"/>
                  <a:pt x="26" y="97"/>
                </a:cubicBezTo>
                <a:cubicBezTo>
                  <a:pt x="26" y="96"/>
                  <a:pt x="27" y="94"/>
                  <a:pt x="29" y="94"/>
                </a:cubicBezTo>
                <a:close/>
                <a:moveTo>
                  <a:pt x="46" y="94"/>
                </a:moveTo>
                <a:cubicBezTo>
                  <a:pt x="47" y="94"/>
                  <a:pt x="49" y="96"/>
                  <a:pt x="49" y="97"/>
                </a:cubicBezTo>
                <a:cubicBezTo>
                  <a:pt x="49" y="99"/>
                  <a:pt x="47" y="100"/>
                  <a:pt x="46" y="100"/>
                </a:cubicBezTo>
                <a:cubicBezTo>
                  <a:pt x="44" y="100"/>
                  <a:pt x="43" y="99"/>
                  <a:pt x="43" y="97"/>
                </a:cubicBezTo>
                <a:cubicBezTo>
                  <a:pt x="43" y="96"/>
                  <a:pt x="44" y="94"/>
                  <a:pt x="46" y="94"/>
                </a:cubicBezTo>
                <a:close/>
                <a:moveTo>
                  <a:pt x="37" y="86"/>
                </a:moveTo>
                <a:cubicBezTo>
                  <a:pt x="39" y="86"/>
                  <a:pt x="40" y="87"/>
                  <a:pt x="40" y="89"/>
                </a:cubicBezTo>
                <a:cubicBezTo>
                  <a:pt x="40" y="90"/>
                  <a:pt x="39" y="91"/>
                  <a:pt x="37" y="91"/>
                </a:cubicBezTo>
                <a:cubicBezTo>
                  <a:pt x="36" y="91"/>
                  <a:pt x="34" y="90"/>
                  <a:pt x="34" y="89"/>
                </a:cubicBezTo>
                <a:cubicBezTo>
                  <a:pt x="34" y="87"/>
                  <a:pt x="36" y="86"/>
                  <a:pt x="37" y="86"/>
                </a:cubicBezTo>
                <a:close/>
                <a:moveTo>
                  <a:pt x="54" y="86"/>
                </a:moveTo>
                <a:cubicBezTo>
                  <a:pt x="56" y="86"/>
                  <a:pt x="57" y="87"/>
                  <a:pt x="57" y="89"/>
                </a:cubicBezTo>
                <a:cubicBezTo>
                  <a:pt x="57" y="90"/>
                  <a:pt x="56" y="91"/>
                  <a:pt x="54" y="91"/>
                </a:cubicBezTo>
                <a:cubicBezTo>
                  <a:pt x="53" y="91"/>
                  <a:pt x="51" y="90"/>
                  <a:pt x="51" y="89"/>
                </a:cubicBezTo>
                <a:cubicBezTo>
                  <a:pt x="51" y="87"/>
                  <a:pt x="53" y="86"/>
                  <a:pt x="54" y="86"/>
                </a:cubicBezTo>
                <a:close/>
                <a:moveTo>
                  <a:pt x="37" y="103"/>
                </a:moveTo>
                <a:cubicBezTo>
                  <a:pt x="39" y="103"/>
                  <a:pt x="40" y="104"/>
                  <a:pt x="40" y="106"/>
                </a:cubicBezTo>
                <a:cubicBezTo>
                  <a:pt x="40" y="107"/>
                  <a:pt x="39" y="109"/>
                  <a:pt x="37" y="109"/>
                </a:cubicBezTo>
                <a:cubicBezTo>
                  <a:pt x="36" y="109"/>
                  <a:pt x="34" y="107"/>
                  <a:pt x="34" y="106"/>
                </a:cubicBezTo>
                <a:cubicBezTo>
                  <a:pt x="34" y="104"/>
                  <a:pt x="36" y="103"/>
                  <a:pt x="37" y="103"/>
                </a:cubicBezTo>
                <a:close/>
                <a:moveTo>
                  <a:pt x="54" y="103"/>
                </a:moveTo>
                <a:cubicBezTo>
                  <a:pt x="56" y="103"/>
                  <a:pt x="57" y="104"/>
                  <a:pt x="57" y="106"/>
                </a:cubicBezTo>
                <a:cubicBezTo>
                  <a:pt x="57" y="107"/>
                  <a:pt x="56" y="109"/>
                  <a:pt x="54" y="109"/>
                </a:cubicBezTo>
                <a:cubicBezTo>
                  <a:pt x="53" y="109"/>
                  <a:pt x="51" y="107"/>
                  <a:pt x="51" y="106"/>
                </a:cubicBezTo>
                <a:cubicBezTo>
                  <a:pt x="51" y="104"/>
                  <a:pt x="53" y="103"/>
                  <a:pt x="54" y="103"/>
                </a:cubicBezTo>
                <a:close/>
                <a:moveTo>
                  <a:pt x="11" y="111"/>
                </a:moveTo>
                <a:cubicBezTo>
                  <a:pt x="13" y="111"/>
                  <a:pt x="14" y="113"/>
                  <a:pt x="14" y="114"/>
                </a:cubicBezTo>
                <a:cubicBezTo>
                  <a:pt x="14" y="116"/>
                  <a:pt x="13" y="117"/>
                  <a:pt x="11" y="117"/>
                </a:cubicBezTo>
                <a:cubicBezTo>
                  <a:pt x="10" y="117"/>
                  <a:pt x="9" y="116"/>
                  <a:pt x="9" y="114"/>
                </a:cubicBezTo>
                <a:cubicBezTo>
                  <a:pt x="9" y="113"/>
                  <a:pt x="10" y="111"/>
                  <a:pt x="11" y="111"/>
                </a:cubicBezTo>
                <a:close/>
                <a:moveTo>
                  <a:pt x="11" y="129"/>
                </a:moveTo>
                <a:cubicBezTo>
                  <a:pt x="13" y="129"/>
                  <a:pt x="14" y="130"/>
                  <a:pt x="14" y="131"/>
                </a:cubicBezTo>
                <a:cubicBezTo>
                  <a:pt x="14" y="133"/>
                  <a:pt x="13" y="134"/>
                  <a:pt x="11" y="134"/>
                </a:cubicBezTo>
                <a:cubicBezTo>
                  <a:pt x="10" y="134"/>
                  <a:pt x="9" y="133"/>
                  <a:pt x="9" y="131"/>
                </a:cubicBezTo>
                <a:cubicBezTo>
                  <a:pt x="9" y="130"/>
                  <a:pt x="10" y="129"/>
                  <a:pt x="11" y="129"/>
                </a:cubicBezTo>
                <a:close/>
                <a:moveTo>
                  <a:pt x="20" y="120"/>
                </a:moveTo>
                <a:cubicBezTo>
                  <a:pt x="22" y="120"/>
                  <a:pt x="23" y="121"/>
                  <a:pt x="23" y="123"/>
                </a:cubicBezTo>
                <a:cubicBezTo>
                  <a:pt x="23" y="124"/>
                  <a:pt x="22" y="126"/>
                  <a:pt x="20" y="126"/>
                </a:cubicBezTo>
                <a:cubicBezTo>
                  <a:pt x="18" y="126"/>
                  <a:pt x="17" y="124"/>
                  <a:pt x="17" y="123"/>
                </a:cubicBezTo>
                <a:cubicBezTo>
                  <a:pt x="17" y="121"/>
                  <a:pt x="18" y="120"/>
                  <a:pt x="20" y="120"/>
                </a:cubicBezTo>
                <a:close/>
                <a:moveTo>
                  <a:pt x="29" y="111"/>
                </a:moveTo>
                <a:cubicBezTo>
                  <a:pt x="30" y="111"/>
                  <a:pt x="31" y="113"/>
                  <a:pt x="31" y="114"/>
                </a:cubicBezTo>
                <a:cubicBezTo>
                  <a:pt x="31" y="116"/>
                  <a:pt x="30" y="117"/>
                  <a:pt x="29" y="117"/>
                </a:cubicBezTo>
                <a:cubicBezTo>
                  <a:pt x="27" y="117"/>
                  <a:pt x="26" y="116"/>
                  <a:pt x="26" y="114"/>
                </a:cubicBezTo>
                <a:cubicBezTo>
                  <a:pt x="26" y="113"/>
                  <a:pt x="27" y="111"/>
                  <a:pt x="29" y="111"/>
                </a:cubicBezTo>
                <a:close/>
                <a:moveTo>
                  <a:pt x="46" y="111"/>
                </a:moveTo>
                <a:cubicBezTo>
                  <a:pt x="47" y="111"/>
                  <a:pt x="49" y="113"/>
                  <a:pt x="49" y="114"/>
                </a:cubicBezTo>
                <a:cubicBezTo>
                  <a:pt x="49" y="116"/>
                  <a:pt x="47" y="117"/>
                  <a:pt x="46" y="117"/>
                </a:cubicBezTo>
                <a:cubicBezTo>
                  <a:pt x="44" y="117"/>
                  <a:pt x="43" y="116"/>
                  <a:pt x="43" y="114"/>
                </a:cubicBezTo>
                <a:cubicBezTo>
                  <a:pt x="43" y="113"/>
                  <a:pt x="44" y="111"/>
                  <a:pt x="46" y="111"/>
                </a:cubicBezTo>
                <a:close/>
                <a:moveTo>
                  <a:pt x="29" y="129"/>
                </a:moveTo>
                <a:cubicBezTo>
                  <a:pt x="30" y="129"/>
                  <a:pt x="31" y="130"/>
                  <a:pt x="31" y="131"/>
                </a:cubicBezTo>
                <a:cubicBezTo>
                  <a:pt x="31" y="133"/>
                  <a:pt x="30" y="134"/>
                  <a:pt x="29" y="134"/>
                </a:cubicBezTo>
                <a:cubicBezTo>
                  <a:pt x="27" y="134"/>
                  <a:pt x="26" y="133"/>
                  <a:pt x="26" y="131"/>
                </a:cubicBezTo>
                <a:cubicBezTo>
                  <a:pt x="26" y="130"/>
                  <a:pt x="27" y="129"/>
                  <a:pt x="29" y="129"/>
                </a:cubicBezTo>
                <a:close/>
                <a:moveTo>
                  <a:pt x="46" y="129"/>
                </a:moveTo>
                <a:cubicBezTo>
                  <a:pt x="47" y="129"/>
                  <a:pt x="49" y="130"/>
                  <a:pt x="49" y="131"/>
                </a:cubicBezTo>
                <a:cubicBezTo>
                  <a:pt x="49" y="133"/>
                  <a:pt x="47" y="134"/>
                  <a:pt x="46" y="134"/>
                </a:cubicBezTo>
                <a:cubicBezTo>
                  <a:pt x="44" y="134"/>
                  <a:pt x="43" y="133"/>
                  <a:pt x="43" y="131"/>
                </a:cubicBezTo>
                <a:cubicBezTo>
                  <a:pt x="43" y="130"/>
                  <a:pt x="44" y="129"/>
                  <a:pt x="46" y="129"/>
                </a:cubicBezTo>
                <a:close/>
                <a:moveTo>
                  <a:pt x="37" y="120"/>
                </a:moveTo>
                <a:cubicBezTo>
                  <a:pt x="39" y="120"/>
                  <a:pt x="40" y="121"/>
                  <a:pt x="40" y="123"/>
                </a:cubicBezTo>
                <a:cubicBezTo>
                  <a:pt x="40" y="124"/>
                  <a:pt x="39" y="126"/>
                  <a:pt x="37" y="126"/>
                </a:cubicBezTo>
                <a:cubicBezTo>
                  <a:pt x="36" y="126"/>
                  <a:pt x="34" y="124"/>
                  <a:pt x="34" y="123"/>
                </a:cubicBezTo>
                <a:cubicBezTo>
                  <a:pt x="34" y="121"/>
                  <a:pt x="36" y="120"/>
                  <a:pt x="37" y="120"/>
                </a:cubicBezTo>
                <a:close/>
                <a:moveTo>
                  <a:pt x="54" y="120"/>
                </a:moveTo>
                <a:cubicBezTo>
                  <a:pt x="56" y="120"/>
                  <a:pt x="57" y="121"/>
                  <a:pt x="57" y="123"/>
                </a:cubicBezTo>
                <a:cubicBezTo>
                  <a:pt x="57" y="124"/>
                  <a:pt x="56" y="126"/>
                  <a:pt x="54" y="126"/>
                </a:cubicBezTo>
                <a:cubicBezTo>
                  <a:pt x="53" y="126"/>
                  <a:pt x="51" y="124"/>
                  <a:pt x="51" y="123"/>
                </a:cubicBezTo>
                <a:cubicBezTo>
                  <a:pt x="51" y="121"/>
                  <a:pt x="53" y="120"/>
                  <a:pt x="54" y="12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32" name="Freeform 61"/>
          <p:cNvSpPr>
            <a:spLocks noEditPoints="1"/>
          </p:cNvSpPr>
          <p:nvPr/>
        </p:nvSpPr>
        <p:spPr bwMode="auto">
          <a:xfrm>
            <a:off x="1693030" y="4004733"/>
            <a:ext cx="497242" cy="460506"/>
          </a:xfrm>
          <a:custGeom>
            <a:avLst/>
            <a:gdLst>
              <a:gd name="T0" fmla="*/ 117 w 160"/>
              <a:gd name="T1" fmla="*/ 95 h 147"/>
              <a:gd name="T2" fmla="*/ 127 w 160"/>
              <a:gd name="T3" fmla="*/ 68 h 147"/>
              <a:gd name="T4" fmla="*/ 131 w 160"/>
              <a:gd name="T5" fmla="*/ 41 h 147"/>
              <a:gd name="T6" fmla="*/ 99 w 160"/>
              <a:gd name="T7" fmla="*/ 0 h 147"/>
              <a:gd name="T8" fmla="*/ 51 w 160"/>
              <a:gd name="T9" fmla="*/ 19 h 147"/>
              <a:gd name="T10" fmla="*/ 19 w 160"/>
              <a:gd name="T11" fmla="*/ 61 h 147"/>
              <a:gd name="T12" fmla="*/ 32 w 160"/>
              <a:gd name="T13" fmla="*/ 94 h 147"/>
              <a:gd name="T14" fmla="*/ 11 w 160"/>
              <a:gd name="T15" fmla="*/ 118 h 147"/>
              <a:gd name="T16" fmla="*/ 37 w 160"/>
              <a:gd name="T17" fmla="*/ 147 h 147"/>
              <a:gd name="T18" fmla="*/ 160 w 160"/>
              <a:gd name="T19" fmla="*/ 136 h 147"/>
              <a:gd name="T20" fmla="*/ 37 w 160"/>
              <a:gd name="T21" fmla="*/ 141 h 147"/>
              <a:gd name="T22" fmla="*/ 14 w 160"/>
              <a:gd name="T23" fmla="*/ 123 h 147"/>
              <a:gd name="T24" fmla="*/ 37 w 160"/>
              <a:gd name="T25" fmla="*/ 92 h 147"/>
              <a:gd name="T26" fmla="*/ 27 w 160"/>
              <a:gd name="T27" fmla="*/ 74 h 147"/>
              <a:gd name="T28" fmla="*/ 24 w 160"/>
              <a:gd name="T29" fmla="*/ 61 h 147"/>
              <a:gd name="T30" fmla="*/ 27 w 160"/>
              <a:gd name="T31" fmla="*/ 43 h 147"/>
              <a:gd name="T32" fmla="*/ 67 w 160"/>
              <a:gd name="T33" fmla="*/ 41 h 147"/>
              <a:gd name="T34" fmla="*/ 64 w 160"/>
              <a:gd name="T35" fmla="*/ 61 h 147"/>
              <a:gd name="T36" fmla="*/ 65 w 160"/>
              <a:gd name="T37" fmla="*/ 63 h 147"/>
              <a:gd name="T38" fmla="*/ 69 w 160"/>
              <a:gd name="T39" fmla="*/ 69 h 147"/>
              <a:gd name="T40" fmla="*/ 69 w 160"/>
              <a:gd name="T41" fmla="*/ 71 h 147"/>
              <a:gd name="T42" fmla="*/ 71 w 160"/>
              <a:gd name="T43" fmla="*/ 75 h 147"/>
              <a:gd name="T44" fmla="*/ 71 w 160"/>
              <a:gd name="T45" fmla="*/ 76 h 147"/>
              <a:gd name="T46" fmla="*/ 73 w 160"/>
              <a:gd name="T47" fmla="*/ 79 h 147"/>
              <a:gd name="T48" fmla="*/ 75 w 160"/>
              <a:gd name="T49" fmla="*/ 83 h 147"/>
              <a:gd name="T50" fmla="*/ 77 w 160"/>
              <a:gd name="T51" fmla="*/ 86 h 147"/>
              <a:gd name="T52" fmla="*/ 74 w 160"/>
              <a:gd name="T53" fmla="*/ 101 h 147"/>
              <a:gd name="T54" fmla="*/ 65 w 160"/>
              <a:gd name="T55" fmla="*/ 106 h 147"/>
              <a:gd name="T56" fmla="*/ 155 w 160"/>
              <a:gd name="T57" fmla="*/ 141 h 147"/>
              <a:gd name="T58" fmla="*/ 52 w 160"/>
              <a:gd name="T59" fmla="*/ 119 h 147"/>
              <a:gd name="T60" fmla="*/ 83 w 160"/>
              <a:gd name="T61" fmla="*/ 84 h 147"/>
              <a:gd name="T62" fmla="*/ 82 w 160"/>
              <a:gd name="T63" fmla="*/ 84 h 147"/>
              <a:gd name="T64" fmla="*/ 81 w 160"/>
              <a:gd name="T65" fmla="*/ 82 h 147"/>
              <a:gd name="T66" fmla="*/ 80 w 160"/>
              <a:gd name="T67" fmla="*/ 80 h 147"/>
              <a:gd name="T68" fmla="*/ 77 w 160"/>
              <a:gd name="T69" fmla="*/ 75 h 147"/>
              <a:gd name="T70" fmla="*/ 76 w 160"/>
              <a:gd name="T71" fmla="*/ 73 h 147"/>
              <a:gd name="T72" fmla="*/ 75 w 160"/>
              <a:gd name="T73" fmla="*/ 72 h 147"/>
              <a:gd name="T74" fmla="*/ 74 w 160"/>
              <a:gd name="T75" fmla="*/ 68 h 147"/>
              <a:gd name="T76" fmla="*/ 73 w 160"/>
              <a:gd name="T77" fmla="*/ 65 h 147"/>
              <a:gd name="T78" fmla="*/ 69 w 160"/>
              <a:gd name="T79" fmla="*/ 59 h 147"/>
              <a:gd name="T80" fmla="*/ 72 w 160"/>
              <a:gd name="T81" fmla="*/ 43 h 147"/>
              <a:gd name="T82" fmla="*/ 72 w 160"/>
              <a:gd name="T83" fmla="*/ 26 h 147"/>
              <a:gd name="T84" fmla="*/ 121 w 160"/>
              <a:gd name="T85" fmla="*/ 13 h 147"/>
              <a:gd name="T86" fmla="*/ 126 w 160"/>
              <a:gd name="T87" fmla="*/ 44 h 147"/>
              <a:gd name="T88" fmla="*/ 124 w 160"/>
              <a:gd name="T89" fmla="*/ 64 h 147"/>
              <a:gd name="T90" fmla="*/ 115 w 160"/>
              <a:gd name="T91" fmla="*/ 81 h 147"/>
              <a:gd name="T92" fmla="*/ 112 w 160"/>
              <a:gd name="T93" fmla="*/ 95 h 147"/>
              <a:gd name="T94" fmla="*/ 155 w 160"/>
              <a:gd name="T95" fmla="*/ 136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0" h="147">
                <a:moveTo>
                  <a:pt x="147" y="114"/>
                </a:moveTo>
                <a:cubicBezTo>
                  <a:pt x="121" y="102"/>
                  <a:pt x="121" y="102"/>
                  <a:pt x="121" y="102"/>
                </a:cubicBezTo>
                <a:cubicBezTo>
                  <a:pt x="119" y="100"/>
                  <a:pt x="117" y="98"/>
                  <a:pt x="117" y="95"/>
                </a:cubicBezTo>
                <a:cubicBezTo>
                  <a:pt x="117" y="86"/>
                  <a:pt x="117" y="86"/>
                  <a:pt x="117" y="86"/>
                </a:cubicBezTo>
                <a:cubicBezTo>
                  <a:pt x="118" y="86"/>
                  <a:pt x="119" y="85"/>
                  <a:pt x="119" y="84"/>
                </a:cubicBezTo>
                <a:cubicBezTo>
                  <a:pt x="123" y="79"/>
                  <a:pt x="125" y="74"/>
                  <a:pt x="127" y="68"/>
                </a:cubicBezTo>
                <a:cubicBezTo>
                  <a:pt x="131" y="67"/>
                  <a:pt x="133" y="63"/>
                  <a:pt x="133" y="59"/>
                </a:cubicBezTo>
                <a:cubicBezTo>
                  <a:pt x="133" y="48"/>
                  <a:pt x="133" y="48"/>
                  <a:pt x="133" y="48"/>
                </a:cubicBezTo>
                <a:cubicBezTo>
                  <a:pt x="133" y="45"/>
                  <a:pt x="132" y="43"/>
                  <a:pt x="131" y="41"/>
                </a:cubicBezTo>
                <a:cubicBezTo>
                  <a:pt x="131" y="27"/>
                  <a:pt x="131" y="27"/>
                  <a:pt x="131" y="27"/>
                </a:cubicBezTo>
                <a:cubicBezTo>
                  <a:pt x="131" y="25"/>
                  <a:pt x="131" y="17"/>
                  <a:pt x="125" y="9"/>
                </a:cubicBezTo>
                <a:cubicBezTo>
                  <a:pt x="120" y="3"/>
                  <a:pt x="111" y="0"/>
                  <a:pt x="99" y="0"/>
                </a:cubicBezTo>
                <a:cubicBezTo>
                  <a:pt x="87" y="0"/>
                  <a:pt x="78" y="3"/>
                  <a:pt x="72" y="9"/>
                </a:cubicBezTo>
                <a:cubicBezTo>
                  <a:pt x="68" y="14"/>
                  <a:pt x="67" y="19"/>
                  <a:pt x="67" y="22"/>
                </a:cubicBezTo>
                <a:cubicBezTo>
                  <a:pt x="62" y="20"/>
                  <a:pt x="57" y="19"/>
                  <a:pt x="51" y="19"/>
                </a:cubicBezTo>
                <a:cubicBezTo>
                  <a:pt x="23" y="19"/>
                  <a:pt x="21" y="42"/>
                  <a:pt x="21" y="43"/>
                </a:cubicBezTo>
                <a:cubicBezTo>
                  <a:pt x="21" y="55"/>
                  <a:pt x="21" y="55"/>
                  <a:pt x="21" y="55"/>
                </a:cubicBezTo>
                <a:cubicBezTo>
                  <a:pt x="20" y="57"/>
                  <a:pt x="19" y="59"/>
                  <a:pt x="19" y="61"/>
                </a:cubicBezTo>
                <a:cubicBezTo>
                  <a:pt x="19" y="70"/>
                  <a:pt x="19" y="70"/>
                  <a:pt x="19" y="70"/>
                </a:cubicBezTo>
                <a:cubicBezTo>
                  <a:pt x="19" y="73"/>
                  <a:pt x="20" y="76"/>
                  <a:pt x="22" y="78"/>
                </a:cubicBezTo>
                <a:cubicBezTo>
                  <a:pt x="24" y="86"/>
                  <a:pt x="30" y="92"/>
                  <a:pt x="32" y="94"/>
                </a:cubicBezTo>
                <a:cubicBezTo>
                  <a:pt x="32" y="102"/>
                  <a:pt x="32" y="102"/>
                  <a:pt x="32" y="102"/>
                </a:cubicBezTo>
                <a:cubicBezTo>
                  <a:pt x="32" y="104"/>
                  <a:pt x="31" y="106"/>
                  <a:pt x="29" y="107"/>
                </a:cubicBezTo>
                <a:cubicBezTo>
                  <a:pt x="11" y="118"/>
                  <a:pt x="11" y="118"/>
                  <a:pt x="11" y="118"/>
                </a:cubicBezTo>
                <a:cubicBezTo>
                  <a:pt x="4" y="122"/>
                  <a:pt x="0" y="129"/>
                  <a:pt x="0" y="137"/>
                </a:cubicBezTo>
                <a:cubicBezTo>
                  <a:pt x="0" y="147"/>
                  <a:pt x="0" y="147"/>
                  <a:pt x="0" y="147"/>
                </a:cubicBezTo>
                <a:cubicBezTo>
                  <a:pt x="37" y="147"/>
                  <a:pt x="37" y="147"/>
                  <a:pt x="37" y="147"/>
                </a:cubicBezTo>
                <a:cubicBezTo>
                  <a:pt x="43" y="147"/>
                  <a:pt x="43" y="147"/>
                  <a:pt x="43" y="147"/>
                </a:cubicBezTo>
                <a:cubicBezTo>
                  <a:pt x="160" y="147"/>
                  <a:pt x="160" y="147"/>
                  <a:pt x="160" y="147"/>
                </a:cubicBezTo>
                <a:cubicBezTo>
                  <a:pt x="160" y="136"/>
                  <a:pt x="160" y="136"/>
                  <a:pt x="160" y="136"/>
                </a:cubicBezTo>
                <a:cubicBezTo>
                  <a:pt x="160" y="127"/>
                  <a:pt x="155" y="118"/>
                  <a:pt x="147" y="114"/>
                </a:cubicBezTo>
                <a:close/>
                <a:moveTo>
                  <a:pt x="37" y="135"/>
                </a:moveTo>
                <a:cubicBezTo>
                  <a:pt x="37" y="141"/>
                  <a:pt x="37" y="141"/>
                  <a:pt x="37" y="141"/>
                </a:cubicBezTo>
                <a:cubicBezTo>
                  <a:pt x="5" y="141"/>
                  <a:pt x="5" y="141"/>
                  <a:pt x="5" y="141"/>
                </a:cubicBezTo>
                <a:cubicBezTo>
                  <a:pt x="5" y="137"/>
                  <a:pt x="5" y="137"/>
                  <a:pt x="5" y="137"/>
                </a:cubicBezTo>
                <a:cubicBezTo>
                  <a:pt x="5" y="131"/>
                  <a:pt x="8" y="125"/>
                  <a:pt x="14" y="123"/>
                </a:cubicBezTo>
                <a:cubicBezTo>
                  <a:pt x="31" y="111"/>
                  <a:pt x="31" y="111"/>
                  <a:pt x="31" y="111"/>
                </a:cubicBezTo>
                <a:cubicBezTo>
                  <a:pt x="35" y="110"/>
                  <a:pt x="37" y="106"/>
                  <a:pt x="37" y="102"/>
                </a:cubicBezTo>
                <a:cubicBezTo>
                  <a:pt x="37" y="92"/>
                  <a:pt x="37" y="92"/>
                  <a:pt x="37" y="92"/>
                </a:cubicBezTo>
                <a:cubicBezTo>
                  <a:pt x="36" y="91"/>
                  <a:pt x="36" y="91"/>
                  <a:pt x="36" y="91"/>
                </a:cubicBezTo>
                <a:cubicBezTo>
                  <a:pt x="36" y="91"/>
                  <a:pt x="29" y="85"/>
                  <a:pt x="27" y="76"/>
                </a:cubicBezTo>
                <a:cubicBezTo>
                  <a:pt x="27" y="74"/>
                  <a:pt x="27" y="74"/>
                  <a:pt x="27" y="74"/>
                </a:cubicBezTo>
                <a:cubicBezTo>
                  <a:pt x="26" y="74"/>
                  <a:pt x="26" y="74"/>
                  <a:pt x="26" y="74"/>
                </a:cubicBezTo>
                <a:cubicBezTo>
                  <a:pt x="25" y="73"/>
                  <a:pt x="24" y="72"/>
                  <a:pt x="24" y="70"/>
                </a:cubicBezTo>
                <a:cubicBezTo>
                  <a:pt x="24" y="61"/>
                  <a:pt x="24" y="61"/>
                  <a:pt x="24" y="61"/>
                </a:cubicBezTo>
                <a:cubicBezTo>
                  <a:pt x="24" y="60"/>
                  <a:pt x="25" y="59"/>
                  <a:pt x="26" y="58"/>
                </a:cubicBezTo>
                <a:cubicBezTo>
                  <a:pt x="27" y="57"/>
                  <a:pt x="27" y="57"/>
                  <a:pt x="27" y="57"/>
                </a:cubicBezTo>
                <a:cubicBezTo>
                  <a:pt x="27" y="43"/>
                  <a:pt x="27" y="43"/>
                  <a:pt x="27" y="43"/>
                </a:cubicBezTo>
                <a:cubicBezTo>
                  <a:pt x="27" y="42"/>
                  <a:pt x="28" y="24"/>
                  <a:pt x="51" y="24"/>
                </a:cubicBezTo>
                <a:cubicBezTo>
                  <a:pt x="57" y="24"/>
                  <a:pt x="62" y="25"/>
                  <a:pt x="67" y="28"/>
                </a:cubicBezTo>
                <a:cubicBezTo>
                  <a:pt x="67" y="41"/>
                  <a:pt x="67" y="41"/>
                  <a:pt x="67" y="41"/>
                </a:cubicBezTo>
                <a:cubicBezTo>
                  <a:pt x="65" y="43"/>
                  <a:pt x="64" y="45"/>
                  <a:pt x="64" y="48"/>
                </a:cubicBezTo>
                <a:cubicBezTo>
                  <a:pt x="64" y="59"/>
                  <a:pt x="64" y="59"/>
                  <a:pt x="64" y="59"/>
                </a:cubicBezTo>
                <a:cubicBezTo>
                  <a:pt x="64" y="59"/>
                  <a:pt x="64" y="60"/>
                  <a:pt x="64" y="61"/>
                </a:cubicBezTo>
                <a:cubicBezTo>
                  <a:pt x="64" y="61"/>
                  <a:pt x="64" y="62"/>
                  <a:pt x="65" y="62"/>
                </a:cubicBezTo>
                <a:cubicBezTo>
                  <a:pt x="65" y="62"/>
                  <a:pt x="65" y="63"/>
                  <a:pt x="65" y="63"/>
                </a:cubicBezTo>
                <a:cubicBezTo>
                  <a:pt x="65" y="63"/>
                  <a:pt x="65" y="63"/>
                  <a:pt x="65" y="63"/>
                </a:cubicBezTo>
                <a:cubicBezTo>
                  <a:pt x="66" y="65"/>
                  <a:pt x="67" y="66"/>
                  <a:pt x="68" y="67"/>
                </a:cubicBezTo>
                <a:cubicBezTo>
                  <a:pt x="68" y="67"/>
                  <a:pt x="68" y="67"/>
                  <a:pt x="68" y="67"/>
                </a:cubicBezTo>
                <a:cubicBezTo>
                  <a:pt x="68" y="68"/>
                  <a:pt x="68" y="68"/>
                  <a:pt x="69" y="69"/>
                </a:cubicBezTo>
                <a:cubicBezTo>
                  <a:pt x="69" y="70"/>
                  <a:pt x="69" y="70"/>
                  <a:pt x="69" y="70"/>
                </a:cubicBezTo>
                <a:cubicBezTo>
                  <a:pt x="69" y="70"/>
                  <a:pt x="69" y="70"/>
                  <a:pt x="69" y="70"/>
                </a:cubicBezTo>
                <a:cubicBezTo>
                  <a:pt x="69" y="70"/>
                  <a:pt x="69" y="71"/>
                  <a:pt x="69" y="71"/>
                </a:cubicBezTo>
                <a:cubicBezTo>
                  <a:pt x="69" y="71"/>
                  <a:pt x="69" y="72"/>
                  <a:pt x="70" y="72"/>
                </a:cubicBezTo>
                <a:cubicBezTo>
                  <a:pt x="70" y="73"/>
                  <a:pt x="70" y="73"/>
                  <a:pt x="70" y="73"/>
                </a:cubicBezTo>
                <a:cubicBezTo>
                  <a:pt x="70" y="74"/>
                  <a:pt x="70" y="74"/>
                  <a:pt x="71" y="75"/>
                </a:cubicBezTo>
                <a:cubicBezTo>
                  <a:pt x="71" y="75"/>
                  <a:pt x="71" y="75"/>
                  <a:pt x="71" y="75"/>
                </a:cubicBezTo>
                <a:cubicBezTo>
                  <a:pt x="71" y="75"/>
                  <a:pt x="71" y="75"/>
                  <a:pt x="71" y="75"/>
                </a:cubicBezTo>
                <a:cubicBezTo>
                  <a:pt x="71" y="75"/>
                  <a:pt x="71" y="76"/>
                  <a:pt x="71" y="76"/>
                </a:cubicBezTo>
                <a:cubicBezTo>
                  <a:pt x="71" y="76"/>
                  <a:pt x="72" y="77"/>
                  <a:pt x="72" y="77"/>
                </a:cubicBezTo>
                <a:cubicBezTo>
                  <a:pt x="72" y="77"/>
                  <a:pt x="72" y="78"/>
                  <a:pt x="72" y="78"/>
                </a:cubicBezTo>
                <a:cubicBezTo>
                  <a:pt x="72" y="78"/>
                  <a:pt x="72" y="78"/>
                  <a:pt x="73" y="79"/>
                </a:cubicBezTo>
                <a:cubicBezTo>
                  <a:pt x="73" y="79"/>
                  <a:pt x="73" y="80"/>
                  <a:pt x="73" y="80"/>
                </a:cubicBezTo>
                <a:cubicBezTo>
                  <a:pt x="74" y="80"/>
                  <a:pt x="74" y="81"/>
                  <a:pt x="74" y="81"/>
                </a:cubicBezTo>
                <a:cubicBezTo>
                  <a:pt x="74" y="82"/>
                  <a:pt x="75" y="82"/>
                  <a:pt x="75" y="83"/>
                </a:cubicBezTo>
                <a:cubicBezTo>
                  <a:pt x="75" y="83"/>
                  <a:pt x="75" y="83"/>
                  <a:pt x="75" y="83"/>
                </a:cubicBezTo>
                <a:cubicBezTo>
                  <a:pt x="76" y="84"/>
                  <a:pt x="76" y="85"/>
                  <a:pt x="77" y="86"/>
                </a:cubicBezTo>
                <a:cubicBezTo>
                  <a:pt x="77" y="86"/>
                  <a:pt x="77" y="86"/>
                  <a:pt x="77" y="86"/>
                </a:cubicBezTo>
                <a:cubicBezTo>
                  <a:pt x="77" y="86"/>
                  <a:pt x="77" y="86"/>
                  <a:pt x="77" y="86"/>
                </a:cubicBezTo>
                <a:cubicBezTo>
                  <a:pt x="77" y="95"/>
                  <a:pt x="77" y="95"/>
                  <a:pt x="77" y="95"/>
                </a:cubicBezTo>
                <a:cubicBezTo>
                  <a:pt x="77" y="98"/>
                  <a:pt x="76" y="100"/>
                  <a:pt x="74" y="101"/>
                </a:cubicBezTo>
                <a:cubicBezTo>
                  <a:pt x="67" y="105"/>
                  <a:pt x="67" y="105"/>
                  <a:pt x="67" y="105"/>
                </a:cubicBezTo>
                <a:cubicBezTo>
                  <a:pt x="65" y="105"/>
                  <a:pt x="65" y="105"/>
                  <a:pt x="65" y="105"/>
                </a:cubicBezTo>
                <a:cubicBezTo>
                  <a:pt x="65" y="106"/>
                  <a:pt x="65" y="106"/>
                  <a:pt x="65" y="106"/>
                </a:cubicBezTo>
                <a:cubicBezTo>
                  <a:pt x="50" y="114"/>
                  <a:pt x="50" y="114"/>
                  <a:pt x="50" y="114"/>
                </a:cubicBezTo>
                <a:cubicBezTo>
                  <a:pt x="42" y="118"/>
                  <a:pt x="37" y="127"/>
                  <a:pt x="37" y="135"/>
                </a:cubicBezTo>
                <a:close/>
                <a:moveTo>
                  <a:pt x="155" y="141"/>
                </a:moveTo>
                <a:cubicBezTo>
                  <a:pt x="43" y="141"/>
                  <a:pt x="43" y="141"/>
                  <a:pt x="43" y="141"/>
                </a:cubicBezTo>
                <a:cubicBezTo>
                  <a:pt x="43" y="135"/>
                  <a:pt x="43" y="135"/>
                  <a:pt x="43" y="135"/>
                </a:cubicBezTo>
                <a:cubicBezTo>
                  <a:pt x="43" y="129"/>
                  <a:pt x="46" y="122"/>
                  <a:pt x="52" y="119"/>
                </a:cubicBezTo>
                <a:cubicBezTo>
                  <a:pt x="76" y="106"/>
                  <a:pt x="76" y="106"/>
                  <a:pt x="76" y="106"/>
                </a:cubicBezTo>
                <a:cubicBezTo>
                  <a:pt x="80" y="104"/>
                  <a:pt x="83" y="100"/>
                  <a:pt x="83" y="95"/>
                </a:cubicBezTo>
                <a:cubicBezTo>
                  <a:pt x="83" y="84"/>
                  <a:pt x="83" y="84"/>
                  <a:pt x="83" y="84"/>
                </a:cubicBezTo>
                <a:cubicBezTo>
                  <a:pt x="83" y="84"/>
                  <a:pt x="83" y="84"/>
                  <a:pt x="83" y="84"/>
                </a:cubicBezTo>
                <a:cubicBezTo>
                  <a:pt x="82" y="84"/>
                  <a:pt x="82" y="84"/>
                  <a:pt x="82" y="84"/>
                </a:cubicBezTo>
                <a:cubicBezTo>
                  <a:pt x="82" y="84"/>
                  <a:pt x="82" y="84"/>
                  <a:pt x="82" y="84"/>
                </a:cubicBezTo>
                <a:cubicBezTo>
                  <a:pt x="82" y="84"/>
                  <a:pt x="82" y="83"/>
                  <a:pt x="82" y="83"/>
                </a:cubicBezTo>
                <a:cubicBezTo>
                  <a:pt x="82" y="83"/>
                  <a:pt x="82" y="83"/>
                  <a:pt x="82" y="83"/>
                </a:cubicBezTo>
                <a:cubicBezTo>
                  <a:pt x="81" y="83"/>
                  <a:pt x="81" y="83"/>
                  <a:pt x="81" y="82"/>
                </a:cubicBezTo>
                <a:cubicBezTo>
                  <a:pt x="81" y="82"/>
                  <a:pt x="81" y="82"/>
                  <a:pt x="81" y="82"/>
                </a:cubicBezTo>
                <a:cubicBezTo>
                  <a:pt x="81" y="82"/>
                  <a:pt x="80" y="81"/>
                  <a:pt x="80" y="80"/>
                </a:cubicBezTo>
                <a:cubicBezTo>
                  <a:pt x="80" y="80"/>
                  <a:pt x="80" y="80"/>
                  <a:pt x="80" y="80"/>
                </a:cubicBezTo>
                <a:cubicBezTo>
                  <a:pt x="79" y="80"/>
                  <a:pt x="79" y="79"/>
                  <a:pt x="79" y="79"/>
                </a:cubicBezTo>
                <a:cubicBezTo>
                  <a:pt x="79" y="79"/>
                  <a:pt x="79" y="79"/>
                  <a:pt x="79" y="79"/>
                </a:cubicBezTo>
                <a:cubicBezTo>
                  <a:pt x="78" y="78"/>
                  <a:pt x="77" y="77"/>
                  <a:pt x="77" y="75"/>
                </a:cubicBezTo>
                <a:cubicBezTo>
                  <a:pt x="77" y="75"/>
                  <a:pt x="77" y="75"/>
                  <a:pt x="77" y="75"/>
                </a:cubicBezTo>
                <a:cubicBezTo>
                  <a:pt x="76" y="75"/>
                  <a:pt x="76" y="74"/>
                  <a:pt x="76" y="73"/>
                </a:cubicBezTo>
                <a:cubicBezTo>
                  <a:pt x="76" y="73"/>
                  <a:pt x="76" y="73"/>
                  <a:pt x="76" y="73"/>
                </a:cubicBezTo>
                <a:cubicBezTo>
                  <a:pt x="76" y="73"/>
                  <a:pt x="76" y="73"/>
                  <a:pt x="76" y="73"/>
                </a:cubicBezTo>
                <a:cubicBezTo>
                  <a:pt x="76" y="73"/>
                  <a:pt x="76" y="73"/>
                  <a:pt x="76" y="73"/>
                </a:cubicBezTo>
                <a:cubicBezTo>
                  <a:pt x="76" y="72"/>
                  <a:pt x="75" y="72"/>
                  <a:pt x="75" y="72"/>
                </a:cubicBezTo>
                <a:cubicBezTo>
                  <a:pt x="75" y="72"/>
                  <a:pt x="75" y="72"/>
                  <a:pt x="75" y="71"/>
                </a:cubicBezTo>
                <a:cubicBezTo>
                  <a:pt x="75" y="71"/>
                  <a:pt x="75" y="71"/>
                  <a:pt x="75" y="70"/>
                </a:cubicBezTo>
                <a:cubicBezTo>
                  <a:pt x="74" y="70"/>
                  <a:pt x="74" y="69"/>
                  <a:pt x="74" y="68"/>
                </a:cubicBezTo>
                <a:cubicBezTo>
                  <a:pt x="74" y="68"/>
                  <a:pt x="74" y="68"/>
                  <a:pt x="74" y="68"/>
                </a:cubicBezTo>
                <a:cubicBezTo>
                  <a:pt x="74" y="67"/>
                  <a:pt x="74" y="67"/>
                  <a:pt x="74" y="67"/>
                </a:cubicBezTo>
                <a:cubicBezTo>
                  <a:pt x="73" y="67"/>
                  <a:pt x="73" y="66"/>
                  <a:pt x="73" y="65"/>
                </a:cubicBezTo>
                <a:cubicBezTo>
                  <a:pt x="73" y="64"/>
                  <a:pt x="73" y="64"/>
                  <a:pt x="73" y="64"/>
                </a:cubicBezTo>
                <a:cubicBezTo>
                  <a:pt x="72" y="63"/>
                  <a:pt x="72" y="63"/>
                  <a:pt x="72" y="63"/>
                </a:cubicBezTo>
                <a:cubicBezTo>
                  <a:pt x="70" y="62"/>
                  <a:pt x="69" y="60"/>
                  <a:pt x="69" y="59"/>
                </a:cubicBezTo>
                <a:cubicBezTo>
                  <a:pt x="69" y="48"/>
                  <a:pt x="69" y="48"/>
                  <a:pt x="69" y="48"/>
                </a:cubicBezTo>
                <a:cubicBezTo>
                  <a:pt x="69" y="47"/>
                  <a:pt x="70" y="45"/>
                  <a:pt x="71" y="44"/>
                </a:cubicBezTo>
                <a:cubicBezTo>
                  <a:pt x="72" y="43"/>
                  <a:pt x="72" y="43"/>
                  <a:pt x="72" y="43"/>
                </a:cubicBezTo>
                <a:cubicBezTo>
                  <a:pt x="72" y="27"/>
                  <a:pt x="72" y="27"/>
                  <a:pt x="72" y="27"/>
                </a:cubicBezTo>
                <a:cubicBezTo>
                  <a:pt x="72" y="26"/>
                  <a:pt x="72" y="26"/>
                  <a:pt x="72" y="26"/>
                </a:cubicBezTo>
                <a:cubicBezTo>
                  <a:pt x="72" y="26"/>
                  <a:pt x="72" y="26"/>
                  <a:pt x="72" y="26"/>
                </a:cubicBezTo>
                <a:cubicBezTo>
                  <a:pt x="72" y="24"/>
                  <a:pt x="72" y="18"/>
                  <a:pt x="76" y="13"/>
                </a:cubicBezTo>
                <a:cubicBezTo>
                  <a:pt x="81" y="8"/>
                  <a:pt x="88" y="5"/>
                  <a:pt x="99" y="5"/>
                </a:cubicBezTo>
                <a:cubicBezTo>
                  <a:pt x="109" y="5"/>
                  <a:pt x="117" y="8"/>
                  <a:pt x="121" y="13"/>
                </a:cubicBezTo>
                <a:cubicBezTo>
                  <a:pt x="126" y="19"/>
                  <a:pt x="125" y="26"/>
                  <a:pt x="125" y="26"/>
                </a:cubicBezTo>
                <a:cubicBezTo>
                  <a:pt x="125" y="43"/>
                  <a:pt x="125" y="43"/>
                  <a:pt x="125" y="43"/>
                </a:cubicBezTo>
                <a:cubicBezTo>
                  <a:pt x="126" y="44"/>
                  <a:pt x="126" y="44"/>
                  <a:pt x="126" y="44"/>
                </a:cubicBezTo>
                <a:cubicBezTo>
                  <a:pt x="127" y="45"/>
                  <a:pt x="128" y="47"/>
                  <a:pt x="128" y="48"/>
                </a:cubicBezTo>
                <a:cubicBezTo>
                  <a:pt x="128" y="59"/>
                  <a:pt x="128" y="59"/>
                  <a:pt x="128" y="59"/>
                </a:cubicBezTo>
                <a:cubicBezTo>
                  <a:pt x="128" y="61"/>
                  <a:pt x="126" y="63"/>
                  <a:pt x="124" y="64"/>
                </a:cubicBezTo>
                <a:cubicBezTo>
                  <a:pt x="123" y="64"/>
                  <a:pt x="123" y="64"/>
                  <a:pt x="123" y="64"/>
                </a:cubicBezTo>
                <a:cubicBezTo>
                  <a:pt x="122" y="65"/>
                  <a:pt x="122" y="65"/>
                  <a:pt x="122" y="65"/>
                </a:cubicBezTo>
                <a:cubicBezTo>
                  <a:pt x="121" y="71"/>
                  <a:pt x="118" y="76"/>
                  <a:pt x="115" y="81"/>
                </a:cubicBezTo>
                <a:cubicBezTo>
                  <a:pt x="114" y="82"/>
                  <a:pt x="113" y="83"/>
                  <a:pt x="113" y="84"/>
                </a:cubicBezTo>
                <a:cubicBezTo>
                  <a:pt x="112" y="84"/>
                  <a:pt x="112" y="84"/>
                  <a:pt x="112" y="84"/>
                </a:cubicBezTo>
                <a:cubicBezTo>
                  <a:pt x="112" y="95"/>
                  <a:pt x="112" y="95"/>
                  <a:pt x="112" y="95"/>
                </a:cubicBezTo>
                <a:cubicBezTo>
                  <a:pt x="112" y="100"/>
                  <a:pt x="115" y="104"/>
                  <a:pt x="119" y="106"/>
                </a:cubicBezTo>
                <a:cubicBezTo>
                  <a:pt x="144" y="119"/>
                  <a:pt x="144" y="119"/>
                  <a:pt x="144" y="119"/>
                </a:cubicBezTo>
                <a:cubicBezTo>
                  <a:pt x="151" y="122"/>
                  <a:pt x="155" y="129"/>
                  <a:pt x="155" y="136"/>
                </a:cubicBezTo>
                <a:lnTo>
                  <a:pt x="155" y="141"/>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33" name="Freeform 1381"/>
          <p:cNvSpPr>
            <a:spLocks noEditPoints="1"/>
          </p:cNvSpPr>
          <p:nvPr/>
        </p:nvSpPr>
        <p:spPr bwMode="auto">
          <a:xfrm>
            <a:off x="1733688" y="5229283"/>
            <a:ext cx="415925" cy="554038"/>
          </a:xfrm>
          <a:custGeom>
            <a:avLst/>
            <a:gdLst>
              <a:gd name="T0" fmla="*/ 78 w 122"/>
              <a:gd name="T1" fmla="*/ 153 h 161"/>
              <a:gd name="T2" fmla="*/ 78 w 122"/>
              <a:gd name="T3" fmla="*/ 148 h 161"/>
              <a:gd name="T4" fmla="*/ 82 w 122"/>
              <a:gd name="T5" fmla="*/ 144 h 161"/>
              <a:gd name="T6" fmla="*/ 101 w 122"/>
              <a:gd name="T7" fmla="*/ 89 h 161"/>
              <a:gd name="T8" fmla="*/ 90 w 122"/>
              <a:gd name="T9" fmla="*/ 100 h 161"/>
              <a:gd name="T10" fmla="*/ 90 w 122"/>
              <a:gd name="T11" fmla="*/ 94 h 161"/>
              <a:gd name="T12" fmla="*/ 24 w 122"/>
              <a:gd name="T13" fmla="*/ 32 h 161"/>
              <a:gd name="T14" fmla="*/ 33 w 122"/>
              <a:gd name="T15" fmla="*/ 23 h 161"/>
              <a:gd name="T16" fmla="*/ 26 w 122"/>
              <a:gd name="T17" fmla="*/ 33 h 161"/>
              <a:gd name="T18" fmla="*/ 119 w 122"/>
              <a:gd name="T19" fmla="*/ 74 h 161"/>
              <a:gd name="T20" fmla="*/ 110 w 122"/>
              <a:gd name="T21" fmla="*/ 52 h 161"/>
              <a:gd name="T22" fmla="*/ 97 w 122"/>
              <a:gd name="T23" fmla="*/ 38 h 161"/>
              <a:gd name="T24" fmla="*/ 83 w 122"/>
              <a:gd name="T25" fmla="*/ 25 h 161"/>
              <a:gd name="T26" fmla="*/ 70 w 122"/>
              <a:gd name="T27" fmla="*/ 12 h 161"/>
              <a:gd name="T28" fmla="*/ 49 w 122"/>
              <a:gd name="T29" fmla="*/ 4 h 161"/>
              <a:gd name="T30" fmla="*/ 4 w 122"/>
              <a:gd name="T31" fmla="*/ 49 h 161"/>
              <a:gd name="T32" fmla="*/ 21 w 122"/>
              <a:gd name="T33" fmla="*/ 82 h 161"/>
              <a:gd name="T34" fmla="*/ 55 w 122"/>
              <a:gd name="T35" fmla="*/ 122 h 161"/>
              <a:gd name="T36" fmla="*/ 50 w 122"/>
              <a:gd name="T37" fmla="*/ 161 h 161"/>
              <a:gd name="T38" fmla="*/ 119 w 122"/>
              <a:gd name="T39" fmla="*/ 126 h 161"/>
              <a:gd name="T40" fmla="*/ 122 w 122"/>
              <a:gd name="T41" fmla="*/ 101 h 161"/>
              <a:gd name="T42" fmla="*/ 122 w 122"/>
              <a:gd name="T43" fmla="*/ 80 h 161"/>
              <a:gd name="T44" fmla="*/ 105 w 122"/>
              <a:gd name="T45" fmla="*/ 60 h 161"/>
              <a:gd name="T46" fmla="*/ 103 w 122"/>
              <a:gd name="T47" fmla="*/ 50 h 161"/>
              <a:gd name="T48" fmla="*/ 97 w 122"/>
              <a:gd name="T49" fmla="*/ 44 h 161"/>
              <a:gd name="T50" fmla="*/ 87 w 122"/>
              <a:gd name="T51" fmla="*/ 42 h 161"/>
              <a:gd name="T52" fmla="*/ 90 w 122"/>
              <a:gd name="T53" fmla="*/ 37 h 161"/>
              <a:gd name="T54" fmla="*/ 74 w 122"/>
              <a:gd name="T55" fmla="*/ 29 h 161"/>
              <a:gd name="T56" fmla="*/ 7 w 122"/>
              <a:gd name="T57" fmla="*/ 45 h 161"/>
              <a:gd name="T58" fmla="*/ 41 w 122"/>
              <a:gd name="T59" fmla="*/ 7 h 161"/>
              <a:gd name="T60" fmla="*/ 44 w 122"/>
              <a:gd name="T61" fmla="*/ 7 h 161"/>
              <a:gd name="T62" fmla="*/ 14 w 122"/>
              <a:gd name="T63" fmla="*/ 51 h 161"/>
              <a:gd name="T64" fmla="*/ 58 w 122"/>
              <a:gd name="T65" fmla="*/ 21 h 161"/>
              <a:gd name="T66" fmla="*/ 85 w 122"/>
              <a:gd name="T67" fmla="*/ 47 h 161"/>
              <a:gd name="T68" fmla="*/ 100 w 122"/>
              <a:gd name="T69" fmla="*/ 62 h 161"/>
              <a:gd name="T70" fmla="*/ 116 w 122"/>
              <a:gd name="T71" fmla="*/ 83 h 161"/>
              <a:gd name="T72" fmla="*/ 83 w 122"/>
              <a:gd name="T73" fmla="*/ 116 h 161"/>
              <a:gd name="T74" fmla="*/ 59 w 122"/>
              <a:gd name="T75" fmla="*/ 94 h 161"/>
              <a:gd name="T76" fmla="*/ 33 w 122"/>
              <a:gd name="T77" fmla="*/ 70 h 161"/>
              <a:gd name="T78" fmla="*/ 31 w 122"/>
              <a:gd name="T79" fmla="*/ 76 h 161"/>
              <a:gd name="T80" fmla="*/ 59 w 122"/>
              <a:gd name="T81" fmla="*/ 76 h 161"/>
              <a:gd name="T82" fmla="*/ 51 w 122"/>
              <a:gd name="T83" fmla="*/ 89 h 161"/>
              <a:gd name="T84" fmla="*/ 26 w 122"/>
              <a:gd name="T85" fmla="*/ 82 h 161"/>
              <a:gd name="T86" fmla="*/ 55 w 122"/>
              <a:gd name="T87" fmla="*/ 132 h 161"/>
              <a:gd name="T88" fmla="*/ 93 w 122"/>
              <a:gd name="T89" fmla="*/ 156 h 161"/>
              <a:gd name="T90" fmla="*/ 98 w 122"/>
              <a:gd name="T91" fmla="*/ 156 h 161"/>
              <a:gd name="T92" fmla="*/ 114 w 122"/>
              <a:gd name="T93" fmla="*/ 132 h 161"/>
              <a:gd name="T94" fmla="*/ 117 w 122"/>
              <a:gd name="T95" fmla="*/ 101 h 161"/>
              <a:gd name="T96" fmla="*/ 109 w 122"/>
              <a:gd name="T97" fmla="*/ 126 h 161"/>
              <a:gd name="T98" fmla="*/ 61 w 122"/>
              <a:gd name="T99" fmla="*/ 119 h 161"/>
              <a:gd name="T100" fmla="*/ 36 w 122"/>
              <a:gd name="T101" fmla="*/ 94 h 161"/>
              <a:gd name="T102" fmla="*/ 80 w 122"/>
              <a:gd name="T103" fmla="*/ 12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2" h="161">
                <a:moveTo>
                  <a:pt x="78" y="134"/>
                </a:moveTo>
                <a:cubicBezTo>
                  <a:pt x="73" y="134"/>
                  <a:pt x="69" y="139"/>
                  <a:pt x="69" y="144"/>
                </a:cubicBezTo>
                <a:cubicBezTo>
                  <a:pt x="69" y="149"/>
                  <a:pt x="73" y="153"/>
                  <a:pt x="78" y="153"/>
                </a:cubicBezTo>
                <a:cubicBezTo>
                  <a:pt x="83" y="153"/>
                  <a:pt x="87" y="149"/>
                  <a:pt x="87" y="144"/>
                </a:cubicBezTo>
                <a:cubicBezTo>
                  <a:pt x="87" y="139"/>
                  <a:pt x="83" y="134"/>
                  <a:pt x="78" y="134"/>
                </a:cubicBezTo>
                <a:close/>
                <a:moveTo>
                  <a:pt x="78" y="148"/>
                </a:moveTo>
                <a:cubicBezTo>
                  <a:pt x="76" y="148"/>
                  <a:pt x="74" y="146"/>
                  <a:pt x="74" y="144"/>
                </a:cubicBezTo>
                <a:cubicBezTo>
                  <a:pt x="74" y="141"/>
                  <a:pt x="76" y="140"/>
                  <a:pt x="78" y="140"/>
                </a:cubicBezTo>
                <a:cubicBezTo>
                  <a:pt x="80" y="140"/>
                  <a:pt x="82" y="141"/>
                  <a:pt x="82" y="144"/>
                </a:cubicBezTo>
                <a:cubicBezTo>
                  <a:pt x="82" y="146"/>
                  <a:pt x="80" y="148"/>
                  <a:pt x="78" y="148"/>
                </a:cubicBezTo>
                <a:close/>
                <a:moveTo>
                  <a:pt x="90" y="100"/>
                </a:moveTo>
                <a:cubicBezTo>
                  <a:pt x="96" y="100"/>
                  <a:pt x="101" y="95"/>
                  <a:pt x="101" y="89"/>
                </a:cubicBezTo>
                <a:cubicBezTo>
                  <a:pt x="101" y="83"/>
                  <a:pt x="96" y="78"/>
                  <a:pt x="90" y="78"/>
                </a:cubicBezTo>
                <a:cubicBezTo>
                  <a:pt x="84" y="78"/>
                  <a:pt x="79" y="83"/>
                  <a:pt x="79" y="89"/>
                </a:cubicBezTo>
                <a:cubicBezTo>
                  <a:pt x="79" y="95"/>
                  <a:pt x="84" y="100"/>
                  <a:pt x="90" y="100"/>
                </a:cubicBezTo>
                <a:close/>
                <a:moveTo>
                  <a:pt x="90" y="84"/>
                </a:moveTo>
                <a:cubicBezTo>
                  <a:pt x="93" y="84"/>
                  <a:pt x="95" y="86"/>
                  <a:pt x="95" y="89"/>
                </a:cubicBezTo>
                <a:cubicBezTo>
                  <a:pt x="95" y="92"/>
                  <a:pt x="93" y="94"/>
                  <a:pt x="90" y="94"/>
                </a:cubicBezTo>
                <a:cubicBezTo>
                  <a:pt x="87" y="94"/>
                  <a:pt x="85" y="92"/>
                  <a:pt x="85" y="89"/>
                </a:cubicBezTo>
                <a:cubicBezTo>
                  <a:pt x="85" y="86"/>
                  <a:pt x="87" y="84"/>
                  <a:pt x="90" y="84"/>
                </a:cubicBezTo>
                <a:close/>
                <a:moveTo>
                  <a:pt x="24" y="32"/>
                </a:moveTo>
                <a:cubicBezTo>
                  <a:pt x="23" y="31"/>
                  <a:pt x="23" y="29"/>
                  <a:pt x="24" y="28"/>
                </a:cubicBezTo>
                <a:cubicBezTo>
                  <a:pt x="29" y="23"/>
                  <a:pt x="29" y="23"/>
                  <a:pt x="29" y="23"/>
                </a:cubicBezTo>
                <a:cubicBezTo>
                  <a:pt x="30" y="22"/>
                  <a:pt x="32" y="22"/>
                  <a:pt x="33" y="23"/>
                </a:cubicBezTo>
                <a:cubicBezTo>
                  <a:pt x="34" y="24"/>
                  <a:pt x="34" y="26"/>
                  <a:pt x="33" y="27"/>
                </a:cubicBezTo>
                <a:cubicBezTo>
                  <a:pt x="28" y="32"/>
                  <a:pt x="28" y="32"/>
                  <a:pt x="28" y="32"/>
                </a:cubicBezTo>
                <a:cubicBezTo>
                  <a:pt x="27" y="33"/>
                  <a:pt x="27" y="33"/>
                  <a:pt x="26" y="33"/>
                </a:cubicBezTo>
                <a:cubicBezTo>
                  <a:pt x="25" y="33"/>
                  <a:pt x="25" y="33"/>
                  <a:pt x="24" y="32"/>
                </a:cubicBezTo>
                <a:close/>
                <a:moveTo>
                  <a:pt x="122" y="80"/>
                </a:moveTo>
                <a:cubicBezTo>
                  <a:pt x="122" y="78"/>
                  <a:pt x="121" y="76"/>
                  <a:pt x="119" y="74"/>
                </a:cubicBezTo>
                <a:cubicBezTo>
                  <a:pt x="118" y="73"/>
                  <a:pt x="118" y="73"/>
                  <a:pt x="118" y="73"/>
                </a:cubicBezTo>
                <a:cubicBezTo>
                  <a:pt x="120" y="70"/>
                  <a:pt x="122" y="67"/>
                  <a:pt x="122" y="64"/>
                </a:cubicBezTo>
                <a:cubicBezTo>
                  <a:pt x="122" y="57"/>
                  <a:pt x="117" y="52"/>
                  <a:pt x="110" y="52"/>
                </a:cubicBezTo>
                <a:cubicBezTo>
                  <a:pt x="109" y="52"/>
                  <a:pt x="109" y="52"/>
                  <a:pt x="108" y="52"/>
                </a:cubicBezTo>
                <a:cubicBezTo>
                  <a:pt x="109" y="51"/>
                  <a:pt x="109" y="51"/>
                  <a:pt x="109" y="50"/>
                </a:cubicBezTo>
                <a:cubicBezTo>
                  <a:pt x="109" y="44"/>
                  <a:pt x="103" y="38"/>
                  <a:pt x="97" y="38"/>
                </a:cubicBezTo>
                <a:cubicBezTo>
                  <a:pt x="96" y="38"/>
                  <a:pt x="96" y="38"/>
                  <a:pt x="95" y="38"/>
                </a:cubicBezTo>
                <a:cubicBezTo>
                  <a:pt x="95" y="38"/>
                  <a:pt x="95" y="37"/>
                  <a:pt x="95" y="37"/>
                </a:cubicBezTo>
                <a:cubicBezTo>
                  <a:pt x="95" y="30"/>
                  <a:pt x="90" y="25"/>
                  <a:pt x="83" y="25"/>
                </a:cubicBezTo>
                <a:cubicBezTo>
                  <a:pt x="83" y="25"/>
                  <a:pt x="82" y="25"/>
                  <a:pt x="82" y="25"/>
                </a:cubicBezTo>
                <a:cubicBezTo>
                  <a:pt x="82" y="25"/>
                  <a:pt x="82" y="24"/>
                  <a:pt x="82" y="24"/>
                </a:cubicBezTo>
                <a:cubicBezTo>
                  <a:pt x="82" y="17"/>
                  <a:pt x="77" y="12"/>
                  <a:pt x="70" y="12"/>
                </a:cubicBezTo>
                <a:cubicBezTo>
                  <a:pt x="66" y="12"/>
                  <a:pt x="63" y="13"/>
                  <a:pt x="61" y="16"/>
                </a:cubicBezTo>
                <a:cubicBezTo>
                  <a:pt x="59" y="14"/>
                  <a:pt x="59" y="14"/>
                  <a:pt x="59" y="14"/>
                </a:cubicBezTo>
                <a:cubicBezTo>
                  <a:pt x="49" y="4"/>
                  <a:pt x="49" y="4"/>
                  <a:pt x="49" y="4"/>
                </a:cubicBezTo>
                <a:cubicBezTo>
                  <a:pt x="45" y="0"/>
                  <a:pt x="40" y="0"/>
                  <a:pt x="36" y="4"/>
                </a:cubicBezTo>
                <a:cubicBezTo>
                  <a:pt x="4" y="36"/>
                  <a:pt x="4" y="36"/>
                  <a:pt x="4" y="36"/>
                </a:cubicBezTo>
                <a:cubicBezTo>
                  <a:pt x="0" y="40"/>
                  <a:pt x="0" y="45"/>
                  <a:pt x="4" y="49"/>
                </a:cubicBezTo>
                <a:cubicBezTo>
                  <a:pt x="14" y="59"/>
                  <a:pt x="14" y="59"/>
                  <a:pt x="14" y="59"/>
                </a:cubicBezTo>
                <a:cubicBezTo>
                  <a:pt x="27" y="72"/>
                  <a:pt x="27" y="72"/>
                  <a:pt x="27" y="72"/>
                </a:cubicBezTo>
                <a:cubicBezTo>
                  <a:pt x="23" y="74"/>
                  <a:pt x="21" y="78"/>
                  <a:pt x="21" y="82"/>
                </a:cubicBezTo>
                <a:cubicBezTo>
                  <a:pt x="21" y="87"/>
                  <a:pt x="23" y="90"/>
                  <a:pt x="26" y="92"/>
                </a:cubicBezTo>
                <a:cubicBezTo>
                  <a:pt x="26" y="93"/>
                  <a:pt x="26" y="93"/>
                  <a:pt x="27" y="93"/>
                </a:cubicBezTo>
                <a:cubicBezTo>
                  <a:pt x="55" y="122"/>
                  <a:pt x="55" y="122"/>
                  <a:pt x="55" y="122"/>
                </a:cubicBezTo>
                <a:cubicBezTo>
                  <a:pt x="55" y="126"/>
                  <a:pt x="55" y="126"/>
                  <a:pt x="55" y="126"/>
                </a:cubicBezTo>
                <a:cubicBezTo>
                  <a:pt x="50" y="126"/>
                  <a:pt x="50" y="126"/>
                  <a:pt x="50" y="126"/>
                </a:cubicBezTo>
                <a:cubicBezTo>
                  <a:pt x="50" y="161"/>
                  <a:pt x="50" y="161"/>
                  <a:pt x="50" y="161"/>
                </a:cubicBezTo>
                <a:cubicBezTo>
                  <a:pt x="98" y="161"/>
                  <a:pt x="98" y="161"/>
                  <a:pt x="98" y="161"/>
                </a:cubicBezTo>
                <a:cubicBezTo>
                  <a:pt x="119" y="161"/>
                  <a:pt x="119" y="161"/>
                  <a:pt x="119" y="161"/>
                </a:cubicBezTo>
                <a:cubicBezTo>
                  <a:pt x="119" y="126"/>
                  <a:pt x="119" y="126"/>
                  <a:pt x="119" y="126"/>
                </a:cubicBezTo>
                <a:cubicBezTo>
                  <a:pt x="114" y="126"/>
                  <a:pt x="114" y="126"/>
                  <a:pt x="114" y="126"/>
                </a:cubicBezTo>
                <a:cubicBezTo>
                  <a:pt x="114" y="118"/>
                  <a:pt x="114" y="118"/>
                  <a:pt x="114" y="118"/>
                </a:cubicBezTo>
                <a:cubicBezTo>
                  <a:pt x="119" y="114"/>
                  <a:pt x="122" y="108"/>
                  <a:pt x="122" y="101"/>
                </a:cubicBezTo>
                <a:cubicBezTo>
                  <a:pt x="122" y="96"/>
                  <a:pt x="120" y="92"/>
                  <a:pt x="118" y="88"/>
                </a:cubicBezTo>
                <a:cubicBezTo>
                  <a:pt x="119" y="87"/>
                  <a:pt x="119" y="87"/>
                  <a:pt x="119" y="87"/>
                </a:cubicBezTo>
                <a:cubicBezTo>
                  <a:pt x="121" y="85"/>
                  <a:pt x="122" y="83"/>
                  <a:pt x="122" y="80"/>
                </a:cubicBezTo>
                <a:close/>
                <a:moveTo>
                  <a:pt x="117" y="64"/>
                </a:moveTo>
                <a:cubicBezTo>
                  <a:pt x="117" y="66"/>
                  <a:pt x="116" y="68"/>
                  <a:pt x="114" y="69"/>
                </a:cubicBezTo>
                <a:cubicBezTo>
                  <a:pt x="105" y="60"/>
                  <a:pt x="105" y="60"/>
                  <a:pt x="105" y="60"/>
                </a:cubicBezTo>
                <a:cubicBezTo>
                  <a:pt x="106" y="58"/>
                  <a:pt x="108" y="57"/>
                  <a:pt x="110" y="57"/>
                </a:cubicBezTo>
                <a:cubicBezTo>
                  <a:pt x="114" y="57"/>
                  <a:pt x="117" y="60"/>
                  <a:pt x="117" y="64"/>
                </a:cubicBezTo>
                <a:close/>
                <a:moveTo>
                  <a:pt x="103" y="50"/>
                </a:moveTo>
                <a:cubicBezTo>
                  <a:pt x="103" y="52"/>
                  <a:pt x="102" y="54"/>
                  <a:pt x="101" y="56"/>
                </a:cubicBezTo>
                <a:cubicBezTo>
                  <a:pt x="91" y="46"/>
                  <a:pt x="91" y="46"/>
                  <a:pt x="91" y="46"/>
                </a:cubicBezTo>
                <a:cubicBezTo>
                  <a:pt x="93" y="45"/>
                  <a:pt x="95" y="44"/>
                  <a:pt x="97" y="44"/>
                </a:cubicBezTo>
                <a:cubicBezTo>
                  <a:pt x="100" y="44"/>
                  <a:pt x="103" y="47"/>
                  <a:pt x="103" y="50"/>
                </a:cubicBezTo>
                <a:close/>
                <a:moveTo>
                  <a:pt x="90" y="37"/>
                </a:moveTo>
                <a:cubicBezTo>
                  <a:pt x="90" y="39"/>
                  <a:pt x="89" y="41"/>
                  <a:pt x="87" y="42"/>
                </a:cubicBezTo>
                <a:cubicBezTo>
                  <a:pt x="78" y="33"/>
                  <a:pt x="78" y="33"/>
                  <a:pt x="78" y="33"/>
                </a:cubicBezTo>
                <a:cubicBezTo>
                  <a:pt x="79" y="31"/>
                  <a:pt x="81" y="30"/>
                  <a:pt x="83" y="30"/>
                </a:cubicBezTo>
                <a:cubicBezTo>
                  <a:pt x="87" y="30"/>
                  <a:pt x="90" y="33"/>
                  <a:pt x="90" y="37"/>
                </a:cubicBezTo>
                <a:close/>
                <a:moveTo>
                  <a:pt x="70" y="17"/>
                </a:moveTo>
                <a:cubicBezTo>
                  <a:pt x="74" y="17"/>
                  <a:pt x="77" y="20"/>
                  <a:pt x="77" y="24"/>
                </a:cubicBezTo>
                <a:cubicBezTo>
                  <a:pt x="77" y="26"/>
                  <a:pt x="76" y="28"/>
                  <a:pt x="74" y="29"/>
                </a:cubicBezTo>
                <a:cubicBezTo>
                  <a:pt x="65" y="19"/>
                  <a:pt x="65" y="19"/>
                  <a:pt x="65" y="19"/>
                </a:cubicBezTo>
                <a:cubicBezTo>
                  <a:pt x="66" y="18"/>
                  <a:pt x="68" y="17"/>
                  <a:pt x="70" y="17"/>
                </a:cubicBezTo>
                <a:close/>
                <a:moveTo>
                  <a:pt x="7" y="45"/>
                </a:moveTo>
                <a:cubicBezTo>
                  <a:pt x="6" y="44"/>
                  <a:pt x="6" y="42"/>
                  <a:pt x="7" y="40"/>
                </a:cubicBezTo>
                <a:cubicBezTo>
                  <a:pt x="40" y="7"/>
                  <a:pt x="40" y="7"/>
                  <a:pt x="40" y="7"/>
                </a:cubicBezTo>
                <a:cubicBezTo>
                  <a:pt x="41" y="7"/>
                  <a:pt x="41" y="7"/>
                  <a:pt x="41" y="7"/>
                </a:cubicBezTo>
                <a:cubicBezTo>
                  <a:pt x="41" y="7"/>
                  <a:pt x="42" y="7"/>
                  <a:pt x="42" y="6"/>
                </a:cubicBezTo>
                <a:cubicBezTo>
                  <a:pt x="42" y="6"/>
                  <a:pt x="43" y="6"/>
                  <a:pt x="43" y="6"/>
                </a:cubicBezTo>
                <a:cubicBezTo>
                  <a:pt x="44" y="7"/>
                  <a:pt x="44" y="7"/>
                  <a:pt x="44" y="7"/>
                </a:cubicBezTo>
                <a:cubicBezTo>
                  <a:pt x="44" y="7"/>
                  <a:pt x="45" y="7"/>
                  <a:pt x="45" y="7"/>
                </a:cubicBezTo>
                <a:cubicBezTo>
                  <a:pt x="51" y="14"/>
                  <a:pt x="51" y="14"/>
                  <a:pt x="51" y="14"/>
                </a:cubicBezTo>
                <a:cubicBezTo>
                  <a:pt x="14" y="51"/>
                  <a:pt x="14" y="51"/>
                  <a:pt x="14" y="51"/>
                </a:cubicBezTo>
                <a:lnTo>
                  <a:pt x="7" y="45"/>
                </a:lnTo>
                <a:close/>
                <a:moveTo>
                  <a:pt x="55" y="17"/>
                </a:moveTo>
                <a:cubicBezTo>
                  <a:pt x="58" y="21"/>
                  <a:pt x="58" y="21"/>
                  <a:pt x="58" y="21"/>
                </a:cubicBezTo>
                <a:cubicBezTo>
                  <a:pt x="72" y="34"/>
                  <a:pt x="72" y="34"/>
                  <a:pt x="72" y="34"/>
                </a:cubicBezTo>
                <a:cubicBezTo>
                  <a:pt x="73" y="35"/>
                  <a:pt x="73" y="35"/>
                  <a:pt x="73" y="35"/>
                </a:cubicBezTo>
                <a:cubicBezTo>
                  <a:pt x="85" y="47"/>
                  <a:pt x="85" y="47"/>
                  <a:pt x="85" y="47"/>
                </a:cubicBezTo>
                <a:cubicBezTo>
                  <a:pt x="86" y="49"/>
                  <a:pt x="86" y="49"/>
                  <a:pt x="86" y="49"/>
                </a:cubicBezTo>
                <a:cubicBezTo>
                  <a:pt x="98" y="61"/>
                  <a:pt x="98" y="61"/>
                  <a:pt x="98" y="61"/>
                </a:cubicBezTo>
                <a:cubicBezTo>
                  <a:pt x="100" y="62"/>
                  <a:pt x="100" y="62"/>
                  <a:pt x="100" y="62"/>
                </a:cubicBezTo>
                <a:cubicBezTo>
                  <a:pt x="113" y="75"/>
                  <a:pt x="113" y="75"/>
                  <a:pt x="113" y="75"/>
                </a:cubicBezTo>
                <a:cubicBezTo>
                  <a:pt x="116" y="78"/>
                  <a:pt x="116" y="78"/>
                  <a:pt x="116" y="78"/>
                </a:cubicBezTo>
                <a:cubicBezTo>
                  <a:pt x="117" y="79"/>
                  <a:pt x="117" y="81"/>
                  <a:pt x="116" y="83"/>
                </a:cubicBezTo>
                <a:cubicBezTo>
                  <a:pt x="114" y="84"/>
                  <a:pt x="114" y="84"/>
                  <a:pt x="114" y="84"/>
                </a:cubicBezTo>
                <a:cubicBezTo>
                  <a:pt x="114" y="84"/>
                  <a:pt x="114" y="84"/>
                  <a:pt x="114" y="84"/>
                </a:cubicBezTo>
                <a:cubicBezTo>
                  <a:pt x="83" y="116"/>
                  <a:pt x="83" y="116"/>
                  <a:pt x="83" y="116"/>
                </a:cubicBezTo>
                <a:cubicBezTo>
                  <a:pt x="81" y="117"/>
                  <a:pt x="79" y="117"/>
                  <a:pt x="78" y="116"/>
                </a:cubicBezTo>
                <a:cubicBezTo>
                  <a:pt x="57" y="94"/>
                  <a:pt x="57" y="94"/>
                  <a:pt x="57" y="94"/>
                </a:cubicBezTo>
                <a:cubicBezTo>
                  <a:pt x="59" y="94"/>
                  <a:pt x="59" y="94"/>
                  <a:pt x="59" y="94"/>
                </a:cubicBezTo>
                <a:cubicBezTo>
                  <a:pt x="66" y="94"/>
                  <a:pt x="71" y="89"/>
                  <a:pt x="71" y="82"/>
                </a:cubicBezTo>
                <a:cubicBezTo>
                  <a:pt x="71" y="76"/>
                  <a:pt x="66" y="70"/>
                  <a:pt x="59" y="70"/>
                </a:cubicBezTo>
                <a:cubicBezTo>
                  <a:pt x="33" y="70"/>
                  <a:pt x="33" y="70"/>
                  <a:pt x="33" y="70"/>
                </a:cubicBezTo>
                <a:cubicBezTo>
                  <a:pt x="17" y="55"/>
                  <a:pt x="17" y="55"/>
                  <a:pt x="17" y="55"/>
                </a:cubicBezTo>
                <a:lnTo>
                  <a:pt x="55" y="17"/>
                </a:lnTo>
                <a:close/>
                <a:moveTo>
                  <a:pt x="31" y="76"/>
                </a:moveTo>
                <a:cubicBezTo>
                  <a:pt x="32" y="76"/>
                  <a:pt x="32" y="76"/>
                  <a:pt x="32" y="76"/>
                </a:cubicBezTo>
                <a:cubicBezTo>
                  <a:pt x="32" y="76"/>
                  <a:pt x="32" y="76"/>
                  <a:pt x="33" y="76"/>
                </a:cubicBezTo>
                <a:cubicBezTo>
                  <a:pt x="59" y="76"/>
                  <a:pt x="59" y="76"/>
                  <a:pt x="59" y="76"/>
                </a:cubicBezTo>
                <a:cubicBezTo>
                  <a:pt x="63" y="76"/>
                  <a:pt x="66" y="79"/>
                  <a:pt x="66" y="82"/>
                </a:cubicBezTo>
                <a:cubicBezTo>
                  <a:pt x="66" y="86"/>
                  <a:pt x="63" y="89"/>
                  <a:pt x="59" y="89"/>
                </a:cubicBezTo>
                <a:cubicBezTo>
                  <a:pt x="51" y="89"/>
                  <a:pt x="51" y="89"/>
                  <a:pt x="51" y="89"/>
                </a:cubicBezTo>
                <a:cubicBezTo>
                  <a:pt x="44" y="89"/>
                  <a:pt x="44" y="89"/>
                  <a:pt x="44" y="89"/>
                </a:cubicBezTo>
                <a:cubicBezTo>
                  <a:pt x="33" y="89"/>
                  <a:pt x="33" y="89"/>
                  <a:pt x="33" y="89"/>
                </a:cubicBezTo>
                <a:cubicBezTo>
                  <a:pt x="29" y="89"/>
                  <a:pt x="26" y="86"/>
                  <a:pt x="26" y="82"/>
                </a:cubicBezTo>
                <a:cubicBezTo>
                  <a:pt x="26" y="79"/>
                  <a:pt x="28" y="76"/>
                  <a:pt x="31" y="76"/>
                </a:cubicBezTo>
                <a:close/>
                <a:moveTo>
                  <a:pt x="55" y="156"/>
                </a:moveTo>
                <a:cubicBezTo>
                  <a:pt x="55" y="132"/>
                  <a:pt x="55" y="132"/>
                  <a:pt x="55" y="132"/>
                </a:cubicBezTo>
                <a:cubicBezTo>
                  <a:pt x="78" y="132"/>
                  <a:pt x="78" y="132"/>
                  <a:pt x="78" y="132"/>
                </a:cubicBezTo>
                <a:cubicBezTo>
                  <a:pt x="86" y="132"/>
                  <a:pt x="93" y="138"/>
                  <a:pt x="93" y="147"/>
                </a:cubicBezTo>
                <a:cubicBezTo>
                  <a:pt x="93" y="156"/>
                  <a:pt x="93" y="156"/>
                  <a:pt x="93" y="156"/>
                </a:cubicBezTo>
                <a:lnTo>
                  <a:pt x="55" y="156"/>
                </a:lnTo>
                <a:close/>
                <a:moveTo>
                  <a:pt x="114" y="156"/>
                </a:moveTo>
                <a:cubicBezTo>
                  <a:pt x="98" y="156"/>
                  <a:pt x="98" y="156"/>
                  <a:pt x="98" y="156"/>
                </a:cubicBezTo>
                <a:cubicBezTo>
                  <a:pt x="98" y="147"/>
                  <a:pt x="98" y="147"/>
                  <a:pt x="98" y="147"/>
                </a:cubicBezTo>
                <a:cubicBezTo>
                  <a:pt x="98" y="141"/>
                  <a:pt x="95" y="135"/>
                  <a:pt x="91" y="132"/>
                </a:cubicBezTo>
                <a:cubicBezTo>
                  <a:pt x="114" y="132"/>
                  <a:pt x="114" y="132"/>
                  <a:pt x="114" y="132"/>
                </a:cubicBezTo>
                <a:lnTo>
                  <a:pt x="114" y="156"/>
                </a:lnTo>
                <a:close/>
                <a:moveTo>
                  <a:pt x="114" y="92"/>
                </a:moveTo>
                <a:cubicBezTo>
                  <a:pt x="116" y="95"/>
                  <a:pt x="117" y="98"/>
                  <a:pt x="117" y="101"/>
                </a:cubicBezTo>
                <a:cubicBezTo>
                  <a:pt x="117" y="106"/>
                  <a:pt x="114" y="112"/>
                  <a:pt x="110" y="115"/>
                </a:cubicBezTo>
                <a:cubicBezTo>
                  <a:pt x="109" y="116"/>
                  <a:pt x="109" y="116"/>
                  <a:pt x="109" y="116"/>
                </a:cubicBezTo>
                <a:cubicBezTo>
                  <a:pt x="109" y="126"/>
                  <a:pt x="109" y="126"/>
                  <a:pt x="109" y="126"/>
                </a:cubicBezTo>
                <a:cubicBezTo>
                  <a:pt x="78" y="126"/>
                  <a:pt x="78" y="126"/>
                  <a:pt x="78" y="126"/>
                </a:cubicBezTo>
                <a:cubicBezTo>
                  <a:pt x="61" y="126"/>
                  <a:pt x="61" y="126"/>
                  <a:pt x="61" y="126"/>
                </a:cubicBezTo>
                <a:cubicBezTo>
                  <a:pt x="61" y="119"/>
                  <a:pt x="61" y="119"/>
                  <a:pt x="61" y="119"/>
                </a:cubicBezTo>
                <a:cubicBezTo>
                  <a:pt x="60" y="118"/>
                  <a:pt x="60" y="118"/>
                  <a:pt x="60" y="118"/>
                </a:cubicBezTo>
                <a:cubicBezTo>
                  <a:pt x="60" y="118"/>
                  <a:pt x="59" y="118"/>
                  <a:pt x="59" y="118"/>
                </a:cubicBezTo>
                <a:cubicBezTo>
                  <a:pt x="36" y="94"/>
                  <a:pt x="36" y="94"/>
                  <a:pt x="36" y="94"/>
                </a:cubicBezTo>
                <a:cubicBezTo>
                  <a:pt x="49" y="94"/>
                  <a:pt x="49" y="94"/>
                  <a:pt x="49" y="94"/>
                </a:cubicBezTo>
                <a:cubicBezTo>
                  <a:pt x="74" y="119"/>
                  <a:pt x="74" y="119"/>
                  <a:pt x="74" y="119"/>
                </a:cubicBezTo>
                <a:cubicBezTo>
                  <a:pt x="76" y="121"/>
                  <a:pt x="78" y="122"/>
                  <a:pt x="80" y="122"/>
                </a:cubicBezTo>
                <a:cubicBezTo>
                  <a:pt x="83" y="122"/>
                  <a:pt x="85" y="121"/>
                  <a:pt x="87" y="119"/>
                </a:cubicBezTo>
                <a:lnTo>
                  <a:pt x="114" y="9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408732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p:cNvSpPr>
            <a:spLocks noGrp="1"/>
          </p:cNvSpPr>
          <p:nvPr>
            <p:ph type="ctrTitle"/>
          </p:nvPr>
        </p:nvSpPr>
        <p:spPr/>
        <p:txBody>
          <a:bodyPr/>
          <a:lstStyle/>
          <a:p>
            <a:endParaRPr lang="en-CA" dirty="0"/>
          </a:p>
        </p:txBody>
      </p:sp>
      <p:sp>
        <p:nvSpPr>
          <p:cNvPr id="22" name="Picture Placeholder 21"/>
          <p:cNvSpPr>
            <a:spLocks noGrp="1"/>
          </p:cNvSpPr>
          <p:nvPr>
            <p:ph type="pic" idx="10"/>
          </p:nvPr>
        </p:nvSpPr>
        <p:spPr/>
        <p:txBody>
          <a:bodyPr/>
          <a:lstStyle/>
          <a:p>
            <a:endParaRPr lang="en-US"/>
          </a:p>
        </p:txBody>
      </p:sp>
      <p:sp>
        <p:nvSpPr>
          <p:cNvPr id="21" name="Content Placeholder 20"/>
          <p:cNvSpPr>
            <a:spLocks noGrp="1"/>
          </p:cNvSpPr>
          <p:nvPr>
            <p:ph sz="half" idx="2"/>
          </p:nvPr>
        </p:nvSpPr>
        <p:spPr/>
        <p:txBody>
          <a:bodyPr/>
          <a:lstStyle/>
          <a:p>
            <a:endParaRPr lang="en-CA"/>
          </a:p>
        </p:txBody>
      </p:sp>
      <p:sp>
        <p:nvSpPr>
          <p:cNvPr id="20" name="Subtitle 19"/>
          <p:cNvSpPr>
            <a:spLocks noGrp="1"/>
          </p:cNvSpPr>
          <p:nvPr>
            <p:ph type="subTitle" idx="1"/>
          </p:nvPr>
        </p:nvSpPr>
        <p:spPr/>
        <p:txBody>
          <a:bodyPr>
            <a:normAutofit/>
          </a:bodyPr>
          <a:lstStyle/>
          <a:p>
            <a:endParaRPr lang="en-CA"/>
          </a:p>
        </p:txBody>
      </p:sp>
    </p:spTree>
    <p:extLst>
      <p:ext uri="{BB962C8B-B14F-4D97-AF65-F5344CB8AC3E}">
        <p14:creationId xmlns:p14="http://schemas.microsoft.com/office/powerpoint/2010/main" val="3945282842"/>
      </p:ext>
    </p:extLst>
  </p:cSld>
  <p:clrMapOvr>
    <a:masterClrMapping/>
  </p:clrMapOvr>
</p:sld>
</file>

<file path=ppt/theme/theme1.xml><?xml version="1.0" encoding="utf-8"?>
<a:theme xmlns:a="http://schemas.openxmlformats.org/drawingml/2006/main" name="Office Theme">
  <a:themeElements>
    <a:clrScheme name="ICAO Colour Palette">
      <a:dk1>
        <a:sysClr val="windowText" lastClr="000000"/>
      </a:dk1>
      <a:lt1>
        <a:sysClr val="window" lastClr="FFFFFF"/>
      </a:lt1>
      <a:dk2>
        <a:srgbClr val="0055A5"/>
      </a:dk2>
      <a:lt2>
        <a:srgbClr val="8C99A1"/>
      </a:lt2>
      <a:accent1>
        <a:srgbClr val="289DD8"/>
      </a:accent1>
      <a:accent2>
        <a:srgbClr val="F58220"/>
      </a:accent2>
      <a:accent3>
        <a:srgbClr val="A74233"/>
      </a:accent3>
      <a:accent4>
        <a:srgbClr val="FAA61A"/>
      </a:accent4>
      <a:accent5>
        <a:srgbClr val="008739"/>
      </a:accent5>
      <a:accent6>
        <a:srgbClr val="A6CE39"/>
      </a:accent6>
      <a:hlink>
        <a:srgbClr val="A00064"/>
      </a:hlink>
      <a:folHlink>
        <a:srgbClr val="E6A7C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22402619F489142AF53EB74451B6FE6" ma:contentTypeVersion="1" ma:contentTypeDescription="Create a new document." ma:contentTypeScope="" ma:versionID="b5f0ab2932f22f320b5d47302f80b1a7">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175C7D51-1347-441E-861C-1708C3F02428}"/>
</file>

<file path=customXml/itemProps2.xml><?xml version="1.0" encoding="utf-8"?>
<ds:datastoreItem xmlns:ds="http://schemas.openxmlformats.org/officeDocument/2006/customXml" ds:itemID="{4BE2C75D-67FE-4F83-A73F-90D2CBF8E463}">
  <ds:schemaRefs>
    <ds:schemaRef ds:uri="http://schemas.microsoft.com/sharepoint/v3/contenttype/forms"/>
  </ds:schemaRefs>
</ds:datastoreItem>
</file>

<file path=customXml/itemProps3.xml><?xml version="1.0" encoding="utf-8"?>
<ds:datastoreItem xmlns:ds="http://schemas.openxmlformats.org/officeDocument/2006/customXml" ds:itemID="{FAA3B7BE-1799-443D-B718-94557BC5C485}">
  <ds:schemaRefs>
    <ds:schemaRef ds:uri="http://www.w3.org/XML/1998/namespace"/>
    <ds:schemaRef ds:uri="http://purl.org/dc/terms/"/>
    <ds:schemaRef ds:uri="http://schemas.microsoft.com/office/infopath/2007/PartnerControls"/>
    <ds:schemaRef ds:uri="http://purl.org/dc/dcmitype/"/>
    <ds:schemaRef ds:uri="http://schemas.openxmlformats.org/package/2006/metadata/core-properties"/>
    <ds:schemaRef ds:uri="http://purl.org/dc/elements/1.1/"/>
    <ds:schemaRef ds:uri="http://schemas.microsoft.com/office/2006/documentManagement/types"/>
    <ds:schemaRef ds:uri="54d7ebe1-8bb4-46bd-bad4-44306c4e955d"/>
    <ds:schemaRef ds:uri="e525594f-72ac-4b2e-b838-1578de0d2916"/>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1571</TotalTime>
  <Words>648</Words>
  <Application>Microsoft Office PowerPoint</Application>
  <PresentationFormat>Widescreen</PresentationFormat>
  <Paragraphs>105</Paragraphs>
  <Slides>24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Adobe Naskh Medium</vt:lpstr>
      <vt:lpstr>Aptos</vt:lpstr>
      <vt:lpstr>Arial</vt:lpstr>
      <vt:lpstr>Calibri</vt:lpstr>
      <vt:lpstr>Courier New</vt:lpstr>
      <vt:lpstr>Noto-Sans-CJK-SC</vt:lpstr>
      <vt:lpstr>Noto-Sans-CJK-SC-Bold</vt:lpstr>
      <vt:lpstr>Roboto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Atallah, Cynthia</dc:creator>
  <cp:lastModifiedBy>Burak Omeroglu</cp:lastModifiedBy>
  <cp:revision>83</cp:revision>
  <dcterms:created xsi:type="dcterms:W3CDTF">2020-01-08T15:21:02Z</dcterms:created>
  <dcterms:modified xsi:type="dcterms:W3CDTF">2025-04-05T18:06:12Z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0x010100C22402619F489142AF53EB74451B6FE6</vt:lpwstr>
  </property>
  <property fmtid="{D5CDD505-2E9C-101B-9397-08002B2CF9AE}" pid="3" name="MediaServiceImageTags">
    <vt:lpwstr/>
  </property>
  <property fmtid="{D5CDD505-2E9C-101B-9397-08002B2CF9AE}" pid="4" name="Order">
    <vt:r8>3231500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